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85" r:id="rId7"/>
    <p:sldId id="286" r:id="rId8"/>
    <p:sldId id="288" r:id="rId9"/>
    <p:sldId id="289" r:id="rId10"/>
    <p:sldId id="291" r:id="rId11"/>
    <p:sldId id="292" r:id="rId12"/>
    <p:sldId id="293" r:id="rId13"/>
    <p:sldId id="296" r:id="rId14"/>
    <p:sldId id="295" r:id="rId15"/>
    <p:sldId id="297" r:id="rId16"/>
    <p:sldId id="294" r:id="rId17"/>
    <p:sldId id="298" r:id="rId18"/>
    <p:sldId id="351" r:id="rId19"/>
    <p:sldId id="342" r:id="rId20"/>
    <p:sldId id="3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5F27F-4379-4E67-9EEA-3E5FF3FC10F0}" v="36" dt="2023-03-03T18:40:31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30" d="100"/>
          <a:sy n="130" d="100"/>
        </p:scale>
        <p:origin x="422" y="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Camsonne" userId="ad0b151b-13b3-479d-930c-ff36b9ac7846" providerId="ADAL" clId="{9905F27F-4379-4E67-9EEA-3E5FF3FC10F0}"/>
    <pc:docChg chg="undo custSel addSld delSld modSld sldOrd">
      <pc:chgData name="Alexandre Camsonne" userId="ad0b151b-13b3-479d-930c-ff36b9ac7846" providerId="ADAL" clId="{9905F27F-4379-4E67-9EEA-3E5FF3FC10F0}" dt="2023-03-03T18:40:55.482" v="1766" actId="122"/>
      <pc:docMkLst>
        <pc:docMk/>
      </pc:docMkLst>
      <pc:sldChg chg="modSp mod">
        <pc:chgData name="Alexandre Camsonne" userId="ad0b151b-13b3-479d-930c-ff36b9ac7846" providerId="ADAL" clId="{9905F27F-4379-4E67-9EEA-3E5FF3FC10F0}" dt="2023-03-03T17:04:29.931" v="1669" actId="20577"/>
        <pc:sldMkLst>
          <pc:docMk/>
          <pc:sldMk cId="3672050149" sldId="257"/>
        </pc:sldMkLst>
        <pc:spChg chg="mod">
          <ac:chgData name="Alexandre Camsonne" userId="ad0b151b-13b3-479d-930c-ff36b9ac7846" providerId="ADAL" clId="{9905F27F-4379-4E67-9EEA-3E5FF3FC10F0}" dt="2023-03-03T09:03:58.667" v="6" actId="20577"/>
          <ac:spMkLst>
            <pc:docMk/>
            <pc:sldMk cId="3672050149" sldId="257"/>
            <ac:spMk id="2" creationId="{C16DE93E-31A8-86C3-56DF-1DDE80832E76}"/>
          </ac:spMkLst>
        </pc:spChg>
        <pc:spChg chg="mod">
          <ac:chgData name="Alexandre Camsonne" userId="ad0b151b-13b3-479d-930c-ff36b9ac7846" providerId="ADAL" clId="{9905F27F-4379-4E67-9EEA-3E5FF3FC10F0}" dt="2023-03-03T17:04:29.931" v="1669" actId="20577"/>
          <ac:spMkLst>
            <pc:docMk/>
            <pc:sldMk cId="3672050149" sldId="257"/>
            <ac:spMk id="3" creationId="{DD297E45-D7BC-E6D8-185E-9EF68BB4EA28}"/>
          </ac:spMkLst>
        </pc:spChg>
      </pc:sldChg>
      <pc:sldChg chg="addSp delSp modSp new mod">
        <pc:chgData name="Alexandre Camsonne" userId="ad0b151b-13b3-479d-930c-ff36b9ac7846" providerId="ADAL" clId="{9905F27F-4379-4E67-9EEA-3E5FF3FC10F0}" dt="2023-03-03T09:14:30.221" v="119" actId="14100"/>
        <pc:sldMkLst>
          <pc:docMk/>
          <pc:sldMk cId="3899709010" sldId="258"/>
        </pc:sldMkLst>
        <pc:spChg chg="del">
          <ac:chgData name="Alexandre Camsonne" userId="ad0b151b-13b3-479d-930c-ff36b9ac7846" providerId="ADAL" clId="{9905F27F-4379-4E67-9EEA-3E5FF3FC10F0}" dt="2023-03-03T09:14:18.599" v="116" actId="22"/>
          <ac:spMkLst>
            <pc:docMk/>
            <pc:sldMk cId="3899709010" sldId="258"/>
            <ac:spMk id="3" creationId="{3D85B697-A160-C640-0CB4-3238DA3986CB}"/>
          </ac:spMkLst>
        </pc:spChg>
        <pc:picChg chg="add mod ord">
          <ac:chgData name="Alexandre Camsonne" userId="ad0b151b-13b3-479d-930c-ff36b9ac7846" providerId="ADAL" clId="{9905F27F-4379-4E67-9EEA-3E5FF3FC10F0}" dt="2023-03-03T09:14:30.221" v="119" actId="14100"/>
          <ac:picMkLst>
            <pc:docMk/>
            <pc:sldMk cId="3899709010" sldId="258"/>
            <ac:picMk id="5" creationId="{5B72C34B-F677-15D6-2659-1EDAC17D0054}"/>
          </ac:picMkLst>
        </pc:picChg>
      </pc:sldChg>
      <pc:sldChg chg="addSp delSp modSp new mod">
        <pc:chgData name="Alexandre Camsonne" userId="ad0b151b-13b3-479d-930c-ff36b9ac7846" providerId="ADAL" clId="{9905F27F-4379-4E67-9EEA-3E5FF3FC10F0}" dt="2023-03-03T09:20:12.529" v="145" actId="20577"/>
        <pc:sldMkLst>
          <pc:docMk/>
          <pc:sldMk cId="2393826056" sldId="259"/>
        </pc:sldMkLst>
        <pc:spChg chg="mod">
          <ac:chgData name="Alexandre Camsonne" userId="ad0b151b-13b3-479d-930c-ff36b9ac7846" providerId="ADAL" clId="{9905F27F-4379-4E67-9EEA-3E5FF3FC10F0}" dt="2023-03-03T09:20:12.529" v="145" actId="20577"/>
          <ac:spMkLst>
            <pc:docMk/>
            <pc:sldMk cId="2393826056" sldId="259"/>
            <ac:spMk id="2" creationId="{7062E9C6-347F-74A6-77BB-17A821F73056}"/>
          </ac:spMkLst>
        </pc:spChg>
        <pc:spChg chg="del">
          <ac:chgData name="Alexandre Camsonne" userId="ad0b151b-13b3-479d-930c-ff36b9ac7846" providerId="ADAL" clId="{9905F27F-4379-4E67-9EEA-3E5FF3FC10F0}" dt="2023-03-03T09:19:55.879" v="130" actId="22"/>
          <ac:spMkLst>
            <pc:docMk/>
            <pc:sldMk cId="2393826056" sldId="259"/>
            <ac:spMk id="3" creationId="{D809BADB-2F21-343B-727B-9CA74AFAE2C2}"/>
          </ac:spMkLst>
        </pc:spChg>
        <pc:picChg chg="add mod ord">
          <ac:chgData name="Alexandre Camsonne" userId="ad0b151b-13b3-479d-930c-ff36b9ac7846" providerId="ADAL" clId="{9905F27F-4379-4E67-9EEA-3E5FF3FC10F0}" dt="2023-03-03T09:20:04.692" v="132" actId="14100"/>
          <ac:picMkLst>
            <pc:docMk/>
            <pc:sldMk cId="2393826056" sldId="259"/>
            <ac:picMk id="5" creationId="{D31838CC-7B75-0AF5-E722-2E7AFE0C8104}"/>
          </ac:picMkLst>
        </pc:picChg>
      </pc:sldChg>
      <pc:sldChg chg="new del">
        <pc:chgData name="Alexandre Camsonne" userId="ad0b151b-13b3-479d-930c-ff36b9ac7846" providerId="ADAL" clId="{9905F27F-4379-4E67-9EEA-3E5FF3FC10F0}" dt="2023-03-03T13:56:03.326" v="149" actId="47"/>
        <pc:sldMkLst>
          <pc:docMk/>
          <pc:sldMk cId="3612204852" sldId="260"/>
        </pc:sldMkLst>
      </pc:sldChg>
      <pc:sldChg chg="new del">
        <pc:chgData name="Alexandre Camsonne" userId="ad0b151b-13b3-479d-930c-ff36b9ac7846" providerId="ADAL" clId="{9905F27F-4379-4E67-9EEA-3E5FF3FC10F0}" dt="2023-03-03T13:56:04.243" v="150" actId="47"/>
        <pc:sldMkLst>
          <pc:docMk/>
          <pc:sldMk cId="2996882683" sldId="261"/>
        </pc:sldMkLst>
      </pc:sldChg>
      <pc:sldChg chg="new del">
        <pc:chgData name="Alexandre Camsonne" userId="ad0b151b-13b3-479d-930c-ff36b9ac7846" providerId="ADAL" clId="{9905F27F-4379-4E67-9EEA-3E5FF3FC10F0}" dt="2023-03-03T13:56:05.357" v="151" actId="47"/>
        <pc:sldMkLst>
          <pc:docMk/>
          <pc:sldMk cId="1863069905" sldId="262"/>
        </pc:sldMkLst>
      </pc:sldChg>
      <pc:sldChg chg="addSp modSp new mod ord">
        <pc:chgData name="Alexandre Camsonne" userId="ad0b151b-13b3-479d-930c-ff36b9ac7846" providerId="ADAL" clId="{9905F27F-4379-4E67-9EEA-3E5FF3FC10F0}" dt="2023-03-03T09:19:17.809" v="129" actId="14100"/>
        <pc:sldMkLst>
          <pc:docMk/>
          <pc:sldMk cId="217419628" sldId="263"/>
        </pc:sldMkLst>
        <pc:picChg chg="add mod">
          <ac:chgData name="Alexandre Camsonne" userId="ad0b151b-13b3-479d-930c-ff36b9ac7846" providerId="ADAL" clId="{9905F27F-4379-4E67-9EEA-3E5FF3FC10F0}" dt="2023-03-03T09:19:17.809" v="129" actId="14100"/>
          <ac:picMkLst>
            <pc:docMk/>
            <pc:sldMk cId="217419628" sldId="263"/>
            <ac:picMk id="3" creationId="{07C8933B-7339-BC43-35EB-8F63E1300712}"/>
          </ac:picMkLst>
        </pc:picChg>
      </pc:sldChg>
      <pc:sldChg chg="modSp add mod">
        <pc:chgData name="Alexandre Camsonne" userId="ad0b151b-13b3-479d-930c-ff36b9ac7846" providerId="ADAL" clId="{9905F27F-4379-4E67-9EEA-3E5FF3FC10F0}" dt="2023-03-03T14:47:13.122" v="823" actId="20577"/>
        <pc:sldMkLst>
          <pc:docMk/>
          <pc:sldMk cId="0" sldId="285"/>
        </pc:sldMkLst>
        <pc:spChg chg="mod">
          <ac:chgData name="Alexandre Camsonne" userId="ad0b151b-13b3-479d-930c-ff36b9ac7846" providerId="ADAL" clId="{9905F27F-4379-4E67-9EEA-3E5FF3FC10F0}" dt="2023-03-03T14:47:13.122" v="823" actId="20577"/>
          <ac:spMkLst>
            <pc:docMk/>
            <pc:sldMk cId="0" sldId="285"/>
            <ac:spMk id="273" creationId="{00000000-0000-0000-0000-000000000000}"/>
          </ac:spMkLst>
        </pc:spChg>
        <pc:spChg chg="mod">
          <ac:chgData name="Alexandre Camsonne" userId="ad0b151b-13b3-479d-930c-ff36b9ac7846" providerId="ADAL" clId="{9905F27F-4379-4E67-9EEA-3E5FF3FC10F0}" dt="2023-03-03T14:46:12.664" v="818" actId="20577"/>
          <ac:spMkLst>
            <pc:docMk/>
            <pc:sldMk cId="0" sldId="285"/>
            <ac:spMk id="276" creationId="{00000000-0000-0000-0000-000000000000}"/>
          </ac:spMkLst>
        </pc:spChg>
      </pc:sldChg>
      <pc:sldChg chg="add">
        <pc:chgData name="Alexandre Camsonne" userId="ad0b151b-13b3-479d-930c-ff36b9ac7846" providerId="ADAL" clId="{9905F27F-4379-4E67-9EEA-3E5FF3FC10F0}" dt="2023-03-03T13:55:56.680" v="148"/>
        <pc:sldMkLst>
          <pc:docMk/>
          <pc:sldMk cId="0" sldId="286"/>
        </pc:sldMkLst>
      </pc:sldChg>
      <pc:sldChg chg="add del">
        <pc:chgData name="Alexandre Camsonne" userId="ad0b151b-13b3-479d-930c-ff36b9ac7846" providerId="ADAL" clId="{9905F27F-4379-4E67-9EEA-3E5FF3FC10F0}" dt="2023-03-03T14:48:08.037" v="824" actId="47"/>
        <pc:sldMkLst>
          <pc:docMk/>
          <pc:sldMk cId="0" sldId="287"/>
        </pc:sldMkLst>
      </pc:sldChg>
      <pc:sldChg chg="add">
        <pc:chgData name="Alexandre Camsonne" userId="ad0b151b-13b3-479d-930c-ff36b9ac7846" providerId="ADAL" clId="{9905F27F-4379-4E67-9EEA-3E5FF3FC10F0}" dt="2023-03-03T13:55:56.680" v="148"/>
        <pc:sldMkLst>
          <pc:docMk/>
          <pc:sldMk cId="0" sldId="288"/>
        </pc:sldMkLst>
      </pc:sldChg>
      <pc:sldChg chg="add">
        <pc:chgData name="Alexandre Camsonne" userId="ad0b151b-13b3-479d-930c-ff36b9ac7846" providerId="ADAL" clId="{9905F27F-4379-4E67-9EEA-3E5FF3FC10F0}" dt="2023-03-03T13:55:56.680" v="148"/>
        <pc:sldMkLst>
          <pc:docMk/>
          <pc:sldMk cId="0" sldId="289"/>
        </pc:sldMkLst>
      </pc:sldChg>
      <pc:sldChg chg="new del">
        <pc:chgData name="Alexandre Camsonne" userId="ad0b151b-13b3-479d-930c-ff36b9ac7846" providerId="ADAL" clId="{9905F27F-4379-4E67-9EEA-3E5FF3FC10F0}" dt="2023-03-03T13:57:19.680" v="154" actId="47"/>
        <pc:sldMkLst>
          <pc:docMk/>
          <pc:sldMk cId="430001370" sldId="290"/>
        </pc:sldMkLst>
      </pc:sldChg>
      <pc:sldChg chg="addSp modSp add mod">
        <pc:chgData name="Alexandre Camsonne" userId="ad0b151b-13b3-479d-930c-ff36b9ac7846" providerId="ADAL" clId="{9905F27F-4379-4E67-9EEA-3E5FF3FC10F0}" dt="2023-03-03T16:35:50.772" v="913" actId="20577"/>
        <pc:sldMkLst>
          <pc:docMk/>
          <pc:sldMk cId="2142716550" sldId="291"/>
        </pc:sldMkLst>
        <pc:spChg chg="add mod">
          <ac:chgData name="Alexandre Camsonne" userId="ad0b151b-13b3-479d-930c-ff36b9ac7846" providerId="ADAL" clId="{9905F27F-4379-4E67-9EEA-3E5FF3FC10F0}" dt="2023-03-03T16:35:50.772" v="913" actId="20577"/>
          <ac:spMkLst>
            <pc:docMk/>
            <pc:sldMk cId="2142716550" sldId="291"/>
            <ac:spMk id="3" creationId="{478DD118-D28A-7B9A-C650-80827CE896B9}"/>
          </ac:spMkLst>
        </pc:spChg>
        <pc:picChg chg="mod">
          <ac:chgData name="Alexandre Camsonne" userId="ad0b151b-13b3-479d-930c-ff36b9ac7846" providerId="ADAL" clId="{9905F27F-4379-4E67-9EEA-3E5FF3FC10F0}" dt="2023-03-03T16:35:20.359" v="890" actId="1076"/>
          <ac:picMkLst>
            <pc:docMk/>
            <pc:sldMk cId="2142716550" sldId="291"/>
            <ac:picMk id="5" creationId="{D31838CC-7B75-0AF5-E722-2E7AFE0C8104}"/>
          </ac:picMkLst>
        </pc:picChg>
      </pc:sldChg>
      <pc:sldChg chg="addSp delSp modSp new mod">
        <pc:chgData name="Alexandre Camsonne" userId="ad0b151b-13b3-479d-930c-ff36b9ac7846" providerId="ADAL" clId="{9905F27F-4379-4E67-9EEA-3E5FF3FC10F0}" dt="2023-03-03T18:40:55.482" v="1766" actId="122"/>
        <pc:sldMkLst>
          <pc:docMk/>
          <pc:sldMk cId="545964195" sldId="292"/>
        </pc:sldMkLst>
        <pc:spChg chg="mod">
          <ac:chgData name="Alexandre Camsonne" userId="ad0b151b-13b3-479d-930c-ff36b9ac7846" providerId="ADAL" clId="{9905F27F-4379-4E67-9EEA-3E5FF3FC10F0}" dt="2023-03-03T14:22:45.931" v="430" actId="20577"/>
          <ac:spMkLst>
            <pc:docMk/>
            <pc:sldMk cId="545964195" sldId="292"/>
            <ac:spMk id="2" creationId="{C27734D4-1B6F-D088-CF0C-F8268E7B5836}"/>
          </ac:spMkLst>
        </pc:spChg>
        <pc:spChg chg="mod">
          <ac:chgData name="Alexandre Camsonne" userId="ad0b151b-13b3-479d-930c-ff36b9ac7846" providerId="ADAL" clId="{9905F27F-4379-4E67-9EEA-3E5FF3FC10F0}" dt="2023-03-03T18:37:37.135" v="1712" actId="27636"/>
          <ac:spMkLst>
            <pc:docMk/>
            <pc:sldMk cId="545964195" sldId="292"/>
            <ac:spMk id="3" creationId="{F843C2F4-F89B-21BE-93AF-4DDB162AD8C9}"/>
          </ac:spMkLst>
        </pc:spChg>
        <pc:spChg chg="add del">
          <ac:chgData name="Alexandre Camsonne" userId="ad0b151b-13b3-479d-930c-ff36b9ac7846" providerId="ADAL" clId="{9905F27F-4379-4E67-9EEA-3E5FF3FC10F0}" dt="2023-03-03T18:38:27.616" v="1715" actId="478"/>
          <ac:spMkLst>
            <pc:docMk/>
            <pc:sldMk cId="545964195" sldId="292"/>
            <ac:spMk id="4" creationId="{7D7FCDDE-C4CA-561D-CEF7-C2C095A901C3}"/>
          </ac:spMkLst>
        </pc:spChg>
        <pc:spChg chg="add del mod">
          <ac:chgData name="Alexandre Camsonne" userId="ad0b151b-13b3-479d-930c-ff36b9ac7846" providerId="ADAL" clId="{9905F27F-4379-4E67-9EEA-3E5FF3FC10F0}" dt="2023-03-03T18:38:27.616" v="1715" actId="478"/>
          <ac:spMkLst>
            <pc:docMk/>
            <pc:sldMk cId="545964195" sldId="292"/>
            <ac:spMk id="5" creationId="{A5CE98E2-5CF0-CB93-98FC-B95D10D298CB}"/>
          </ac:spMkLst>
        </pc:spChg>
        <pc:spChg chg="add del">
          <ac:chgData name="Alexandre Camsonne" userId="ad0b151b-13b3-479d-930c-ff36b9ac7846" providerId="ADAL" clId="{9905F27F-4379-4E67-9EEA-3E5FF3FC10F0}" dt="2023-03-03T18:38:59.778" v="1717" actId="478"/>
          <ac:spMkLst>
            <pc:docMk/>
            <pc:sldMk cId="545964195" sldId="292"/>
            <ac:spMk id="6" creationId="{78F56162-EF72-5389-E4C2-CFAE16CE087C}"/>
          </ac:spMkLst>
        </pc:spChg>
        <pc:spChg chg="add mod">
          <ac:chgData name="Alexandre Camsonne" userId="ad0b151b-13b3-479d-930c-ff36b9ac7846" providerId="ADAL" clId="{9905F27F-4379-4E67-9EEA-3E5FF3FC10F0}" dt="2023-03-03T18:40:55.482" v="1766" actId="122"/>
          <ac:spMkLst>
            <pc:docMk/>
            <pc:sldMk cId="545964195" sldId="292"/>
            <ac:spMk id="9" creationId="{8FBB4266-87B3-3DEA-3F95-F22F5BC96FFD}"/>
          </ac:spMkLst>
        </pc:spChg>
        <pc:picChg chg="add mod modCrop">
          <ac:chgData name="Alexandre Camsonne" userId="ad0b151b-13b3-479d-930c-ff36b9ac7846" providerId="ADAL" clId="{9905F27F-4379-4E67-9EEA-3E5FF3FC10F0}" dt="2023-03-03T18:40:23.661" v="1727" actId="732"/>
          <ac:picMkLst>
            <pc:docMk/>
            <pc:sldMk cId="545964195" sldId="292"/>
            <ac:picMk id="8" creationId="{5FE03E8A-4EFD-7C1C-98F5-6B1EECF8B79D}"/>
          </ac:picMkLst>
        </pc:picChg>
      </pc:sldChg>
      <pc:sldChg chg="addSp delSp modSp new mod">
        <pc:chgData name="Alexandre Camsonne" userId="ad0b151b-13b3-479d-930c-ff36b9ac7846" providerId="ADAL" clId="{9905F27F-4379-4E67-9EEA-3E5FF3FC10F0}" dt="2023-03-03T17:13:51.299" v="1710" actId="1038"/>
        <pc:sldMkLst>
          <pc:docMk/>
          <pc:sldMk cId="2228454157" sldId="293"/>
        </pc:sldMkLst>
        <pc:spChg chg="mod">
          <ac:chgData name="Alexandre Camsonne" userId="ad0b151b-13b3-479d-930c-ff36b9ac7846" providerId="ADAL" clId="{9905F27F-4379-4E67-9EEA-3E5FF3FC10F0}" dt="2023-03-03T14:26:19.228" v="638" actId="20577"/>
          <ac:spMkLst>
            <pc:docMk/>
            <pc:sldMk cId="2228454157" sldId="293"/>
            <ac:spMk id="2" creationId="{22F6FF06-223E-D76D-A114-5136456D7649}"/>
          </ac:spMkLst>
        </pc:spChg>
        <pc:spChg chg="del mod">
          <ac:chgData name="Alexandre Camsonne" userId="ad0b151b-13b3-479d-930c-ff36b9ac7846" providerId="ADAL" clId="{9905F27F-4379-4E67-9EEA-3E5FF3FC10F0}" dt="2023-03-03T16:34:20.238" v="870" actId="478"/>
          <ac:spMkLst>
            <pc:docMk/>
            <pc:sldMk cId="2228454157" sldId="293"/>
            <ac:spMk id="3" creationId="{55B0FDD6-5E4A-2193-C93E-274B33693A49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4" creationId="{63BF0660-36A9-E117-284E-8CAF0DF2FB0D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5" creationId="{784D44B4-CA8C-13AA-FB0E-DFD607A02712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6" creationId="{CF9C9E6D-706F-F611-BBF8-8A6CF110825B}"/>
          </ac:spMkLst>
        </pc:spChg>
        <pc:spChg chg="add del mod">
          <ac:chgData name="Alexandre Camsonne" userId="ad0b151b-13b3-479d-930c-ff36b9ac7846" providerId="ADAL" clId="{9905F27F-4379-4E67-9EEA-3E5FF3FC10F0}" dt="2023-03-03T16:44:57.059" v="928" actId="478"/>
          <ac:spMkLst>
            <pc:docMk/>
            <pc:sldMk cId="2228454157" sldId="293"/>
            <ac:spMk id="7" creationId="{2055765A-E6C0-44B9-FEA5-B73ABDB3D552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8" creationId="{09B9146F-0AA7-001C-7D8C-71FFDEA1FE1D}"/>
          </ac:spMkLst>
        </pc:spChg>
        <pc:spChg chg="add del mod">
          <ac:chgData name="Alexandre Camsonne" userId="ad0b151b-13b3-479d-930c-ff36b9ac7846" providerId="ADAL" clId="{9905F27F-4379-4E67-9EEA-3E5FF3FC10F0}" dt="2023-03-03T16:33:52.545" v="864"/>
          <ac:spMkLst>
            <pc:docMk/>
            <pc:sldMk cId="2228454157" sldId="293"/>
            <ac:spMk id="9" creationId="{9CD8234E-FD4A-1CF6-2084-39735F4D928D}"/>
          </ac:spMkLst>
        </pc:spChg>
        <pc:spChg chg="add del mod">
          <ac:chgData name="Alexandre Camsonne" userId="ad0b151b-13b3-479d-930c-ff36b9ac7846" providerId="ADAL" clId="{9905F27F-4379-4E67-9EEA-3E5FF3FC10F0}" dt="2023-03-03T16:46:03.046" v="941" actId="478"/>
          <ac:spMkLst>
            <pc:docMk/>
            <pc:sldMk cId="2228454157" sldId="293"/>
            <ac:spMk id="10" creationId="{F88AD72D-2F5C-3885-E811-99C8C2375913}"/>
          </ac:spMkLst>
        </pc:spChg>
        <pc:spChg chg="add del mod">
          <ac:chgData name="Alexandre Camsonne" userId="ad0b151b-13b3-479d-930c-ff36b9ac7846" providerId="ADAL" clId="{9905F27F-4379-4E67-9EEA-3E5FF3FC10F0}" dt="2023-03-03T16:46:00.704" v="940" actId="478"/>
          <ac:spMkLst>
            <pc:docMk/>
            <pc:sldMk cId="2228454157" sldId="293"/>
            <ac:spMk id="11" creationId="{52330FAB-0E6E-08AE-E526-FFFFCE30D858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2" creationId="{9F9F13B5-90DA-1011-A186-6FB7207E352C}"/>
          </ac:spMkLst>
        </pc:spChg>
        <pc:spChg chg="add del mod">
          <ac:chgData name="Alexandre Camsonne" userId="ad0b151b-13b3-479d-930c-ff36b9ac7846" providerId="ADAL" clId="{9905F27F-4379-4E67-9EEA-3E5FF3FC10F0}" dt="2023-03-03T16:36:04.947" v="914" actId="478"/>
          <ac:spMkLst>
            <pc:docMk/>
            <pc:sldMk cId="2228454157" sldId="293"/>
            <ac:spMk id="14" creationId="{2834211C-3EB6-F8A3-4946-51DB81AC6695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5" creationId="{3D868C02-99E0-70A3-8DBD-80A8479249E5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6" creationId="{A56B7500-23B5-AA05-9C00-03FDF81FE23A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7" creationId="{02A4079D-045E-7F9C-3BA6-925F5A02C01E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8" creationId="{30E7F1AB-4F9C-5CD4-4981-71004D28F798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19" creationId="{C2418241-4069-B76C-D184-255D6168072E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26" creationId="{A93E2C8E-06A2-A131-CD95-03C62FE1152F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27" creationId="{CC0ECA35-70A5-F6E3-8291-7A401124EF0A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28" creationId="{3D3ED507-7448-46DF-B012-C8E45CF48832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29" creationId="{290406C0-1BF5-0358-7D0E-8B70947B134B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31" creationId="{270C54A5-2BA1-D7D1-36D3-494419F1A713}"/>
          </ac:spMkLst>
        </pc:spChg>
        <pc:spChg chg="add mod">
          <ac:chgData name="Alexandre Camsonne" userId="ad0b151b-13b3-479d-930c-ff36b9ac7846" providerId="ADAL" clId="{9905F27F-4379-4E67-9EEA-3E5FF3FC10F0}" dt="2023-03-03T17:11:00.001" v="1671" actId="1076"/>
          <ac:spMkLst>
            <pc:docMk/>
            <pc:sldMk cId="2228454157" sldId="293"/>
            <ac:spMk id="32" creationId="{A9097206-812F-C63C-52A6-E22499F1675B}"/>
          </ac:spMkLst>
        </pc:spChg>
        <pc:spChg chg="add mod">
          <ac:chgData name="Alexandre Camsonne" userId="ad0b151b-13b3-479d-930c-ff36b9ac7846" providerId="ADAL" clId="{9905F27F-4379-4E67-9EEA-3E5FF3FC10F0}" dt="2023-03-03T16:56:21.546" v="1276" actId="20577"/>
          <ac:spMkLst>
            <pc:docMk/>
            <pc:sldMk cId="2228454157" sldId="293"/>
            <ac:spMk id="33" creationId="{A43E3720-4BF2-54EB-D6F3-22575F0D9933}"/>
          </ac:spMkLst>
        </pc:spChg>
        <pc:spChg chg="add mod">
          <ac:chgData name="Alexandre Camsonne" userId="ad0b151b-13b3-479d-930c-ff36b9ac7846" providerId="ADAL" clId="{9905F27F-4379-4E67-9EEA-3E5FF3FC10F0}" dt="2023-03-03T17:11:45.298" v="1675" actId="1076"/>
          <ac:spMkLst>
            <pc:docMk/>
            <pc:sldMk cId="2228454157" sldId="293"/>
            <ac:spMk id="37" creationId="{ADEA9398-5322-D64E-96B7-D8B85744FB0B}"/>
          </ac:spMkLst>
        </pc:spChg>
        <pc:spChg chg="add mod">
          <ac:chgData name="Alexandre Camsonne" userId="ad0b151b-13b3-479d-930c-ff36b9ac7846" providerId="ADAL" clId="{9905F27F-4379-4E67-9EEA-3E5FF3FC10F0}" dt="2023-03-03T17:11:53.141" v="1677" actId="1076"/>
          <ac:spMkLst>
            <pc:docMk/>
            <pc:sldMk cId="2228454157" sldId="293"/>
            <ac:spMk id="38" creationId="{0C28284E-F907-2E7D-8220-0030DE0B84A4}"/>
          </ac:spMkLst>
        </pc:spChg>
        <pc:spChg chg="add mod">
          <ac:chgData name="Alexandre Camsonne" userId="ad0b151b-13b3-479d-930c-ff36b9ac7846" providerId="ADAL" clId="{9905F27F-4379-4E67-9EEA-3E5FF3FC10F0}" dt="2023-03-03T17:11:59.070" v="1679" actId="1076"/>
          <ac:spMkLst>
            <pc:docMk/>
            <pc:sldMk cId="2228454157" sldId="293"/>
            <ac:spMk id="39" creationId="{2A14FC0B-C153-973D-F414-946F8F4545AF}"/>
          </ac:spMkLst>
        </pc:spChg>
        <pc:spChg chg="add mod">
          <ac:chgData name="Alexandre Camsonne" userId="ad0b151b-13b3-479d-930c-ff36b9ac7846" providerId="ADAL" clId="{9905F27F-4379-4E67-9EEA-3E5FF3FC10F0}" dt="2023-03-03T17:13:34.806" v="1694" actId="1076"/>
          <ac:spMkLst>
            <pc:docMk/>
            <pc:sldMk cId="2228454157" sldId="293"/>
            <ac:spMk id="40" creationId="{8B879EF2-C0B9-3806-DE6E-43956FAD0FE3}"/>
          </ac:spMkLst>
        </pc:spChg>
        <pc:spChg chg="add mod">
          <ac:chgData name="Alexandre Camsonne" userId="ad0b151b-13b3-479d-930c-ff36b9ac7846" providerId="ADAL" clId="{9905F27F-4379-4E67-9EEA-3E5FF3FC10F0}" dt="2023-03-03T17:13:34.806" v="1694" actId="1076"/>
          <ac:spMkLst>
            <pc:docMk/>
            <pc:sldMk cId="2228454157" sldId="293"/>
            <ac:spMk id="41" creationId="{28C4ABA5-1FB4-58C5-7D95-706C28CE2073}"/>
          </ac:spMkLst>
        </pc:spChg>
        <pc:spChg chg="add mod">
          <ac:chgData name="Alexandre Camsonne" userId="ad0b151b-13b3-479d-930c-ff36b9ac7846" providerId="ADAL" clId="{9905F27F-4379-4E67-9EEA-3E5FF3FC10F0}" dt="2023-03-03T17:13:43.017" v="1696" actId="1076"/>
          <ac:spMkLst>
            <pc:docMk/>
            <pc:sldMk cId="2228454157" sldId="293"/>
            <ac:spMk id="42" creationId="{29E94B58-5BBE-347A-D70E-3227C1B80449}"/>
          </ac:spMkLst>
        </pc:spChg>
        <pc:spChg chg="add mod">
          <ac:chgData name="Alexandre Camsonne" userId="ad0b151b-13b3-479d-930c-ff36b9ac7846" providerId="ADAL" clId="{9905F27F-4379-4E67-9EEA-3E5FF3FC10F0}" dt="2023-03-03T17:13:51.299" v="1710" actId="1038"/>
          <ac:spMkLst>
            <pc:docMk/>
            <pc:sldMk cId="2228454157" sldId="293"/>
            <ac:spMk id="43" creationId="{24FD2A89-8A1C-48D8-A4EC-E71FECB10023}"/>
          </ac:spMkLst>
        </pc:spChg>
        <pc:picChg chg="add mod">
          <ac:chgData name="Alexandre Camsonne" userId="ad0b151b-13b3-479d-930c-ff36b9ac7846" providerId="ADAL" clId="{9905F27F-4379-4E67-9EEA-3E5FF3FC10F0}" dt="2023-03-03T17:11:04.667" v="1673" actId="1076"/>
          <ac:picMkLst>
            <pc:docMk/>
            <pc:sldMk cId="2228454157" sldId="293"/>
            <ac:picMk id="36" creationId="{262DD9FD-0FB1-3AB6-83E4-2F6058A7491C}"/>
          </ac:picMkLst>
        </pc:picChg>
        <pc:cxnChg chg="add del mod">
          <ac:chgData name="Alexandre Camsonne" userId="ad0b151b-13b3-479d-930c-ff36b9ac7846" providerId="ADAL" clId="{9905F27F-4379-4E67-9EEA-3E5FF3FC10F0}" dt="2023-03-03T16:47:23.951" v="965" actId="478"/>
          <ac:cxnSpMkLst>
            <pc:docMk/>
            <pc:sldMk cId="2228454157" sldId="293"/>
            <ac:cxnSpMk id="21" creationId="{F196B4B1-BFC4-9BFE-8FFA-F6EFBB440F12}"/>
          </ac:cxnSpMkLst>
        </pc:cxnChg>
        <pc:cxnChg chg="add mod">
          <ac:chgData name="Alexandre Camsonne" userId="ad0b151b-13b3-479d-930c-ff36b9ac7846" providerId="ADAL" clId="{9905F27F-4379-4E67-9EEA-3E5FF3FC10F0}" dt="2023-03-03T17:11:00.001" v="1671" actId="1076"/>
          <ac:cxnSpMkLst>
            <pc:docMk/>
            <pc:sldMk cId="2228454157" sldId="293"/>
            <ac:cxnSpMk id="23" creationId="{EDD8BDD3-DA24-9A3D-5132-4B8619AE6541}"/>
          </ac:cxnSpMkLst>
        </pc:cxnChg>
        <pc:cxnChg chg="add mod">
          <ac:chgData name="Alexandre Camsonne" userId="ad0b151b-13b3-479d-930c-ff36b9ac7846" providerId="ADAL" clId="{9905F27F-4379-4E67-9EEA-3E5FF3FC10F0}" dt="2023-03-03T17:11:00.001" v="1671" actId="1076"/>
          <ac:cxnSpMkLst>
            <pc:docMk/>
            <pc:sldMk cId="2228454157" sldId="293"/>
            <ac:cxnSpMk id="25" creationId="{E790D340-AF2D-AA49-138A-A4A7130D0A65}"/>
          </ac:cxnSpMkLst>
        </pc:cxnChg>
      </pc:sldChg>
      <pc:sldChg chg="addSp delSp modSp new mod">
        <pc:chgData name="Alexandre Camsonne" userId="ad0b151b-13b3-479d-930c-ff36b9ac7846" providerId="ADAL" clId="{9905F27F-4379-4E67-9EEA-3E5FF3FC10F0}" dt="2023-03-03T17:03:45.581" v="1596" actId="20577"/>
        <pc:sldMkLst>
          <pc:docMk/>
          <pc:sldMk cId="4109787901" sldId="294"/>
        </pc:sldMkLst>
        <pc:spChg chg="mod">
          <ac:chgData name="Alexandre Camsonne" userId="ad0b151b-13b3-479d-930c-ff36b9ac7846" providerId="ADAL" clId="{9905F27F-4379-4E67-9EEA-3E5FF3FC10F0}" dt="2023-03-03T14:26:52.302" v="649" actId="20577"/>
          <ac:spMkLst>
            <pc:docMk/>
            <pc:sldMk cId="4109787901" sldId="294"/>
            <ac:spMk id="2" creationId="{D6B34ABF-B7ED-40CB-1AD6-5C6D40B30CD6}"/>
          </ac:spMkLst>
        </pc:spChg>
        <pc:spChg chg="mod">
          <ac:chgData name="Alexandre Camsonne" userId="ad0b151b-13b3-479d-930c-ff36b9ac7846" providerId="ADAL" clId="{9905F27F-4379-4E67-9EEA-3E5FF3FC10F0}" dt="2023-03-03T17:03:45.581" v="1596" actId="20577"/>
          <ac:spMkLst>
            <pc:docMk/>
            <pc:sldMk cId="4109787901" sldId="294"/>
            <ac:spMk id="3" creationId="{A31E50EF-24E4-F70F-4679-DE619FC1E69D}"/>
          </ac:spMkLst>
        </pc:spChg>
        <pc:spChg chg="add del mod">
          <ac:chgData name="Alexandre Camsonne" userId="ad0b151b-13b3-479d-930c-ff36b9ac7846" providerId="ADAL" clId="{9905F27F-4379-4E67-9EEA-3E5FF3FC10F0}" dt="2023-03-03T16:57:13.307" v="1287" actId="478"/>
          <ac:spMkLst>
            <pc:docMk/>
            <pc:sldMk cId="4109787901" sldId="294"/>
            <ac:spMk id="4" creationId="{A2D47D58-C3D9-DBA1-F77F-F84F2AC08A50}"/>
          </ac:spMkLst>
        </pc:spChg>
      </pc:sldChg>
      <pc:sldChg chg="modSp new mod">
        <pc:chgData name="Alexandre Camsonne" userId="ad0b151b-13b3-479d-930c-ff36b9ac7846" providerId="ADAL" clId="{9905F27F-4379-4E67-9EEA-3E5FF3FC10F0}" dt="2023-03-03T16:51:12.141" v="1030" actId="20577"/>
        <pc:sldMkLst>
          <pc:docMk/>
          <pc:sldMk cId="3304879827" sldId="295"/>
        </pc:sldMkLst>
        <pc:spChg chg="mod">
          <ac:chgData name="Alexandre Camsonne" userId="ad0b151b-13b3-479d-930c-ff36b9ac7846" providerId="ADAL" clId="{9905F27F-4379-4E67-9EEA-3E5FF3FC10F0}" dt="2023-03-03T14:37:46.539" v="806" actId="20577"/>
          <ac:spMkLst>
            <pc:docMk/>
            <pc:sldMk cId="3304879827" sldId="295"/>
            <ac:spMk id="2" creationId="{E5CEEE35-F6DB-5DAF-FDCC-8D536464A448}"/>
          </ac:spMkLst>
        </pc:spChg>
        <pc:spChg chg="mod">
          <ac:chgData name="Alexandre Camsonne" userId="ad0b151b-13b3-479d-930c-ff36b9ac7846" providerId="ADAL" clId="{9905F27F-4379-4E67-9EEA-3E5FF3FC10F0}" dt="2023-03-03T16:51:12.141" v="1030" actId="20577"/>
          <ac:spMkLst>
            <pc:docMk/>
            <pc:sldMk cId="3304879827" sldId="295"/>
            <ac:spMk id="3" creationId="{31EF72D1-D5ED-62E5-1C9F-9927C25AB4EC}"/>
          </ac:spMkLst>
        </pc:spChg>
      </pc:sldChg>
      <pc:sldChg chg="modSp new mod">
        <pc:chgData name="Alexandre Camsonne" userId="ad0b151b-13b3-479d-930c-ff36b9ac7846" providerId="ADAL" clId="{9905F27F-4379-4E67-9EEA-3E5FF3FC10F0}" dt="2023-03-03T16:50:53.183" v="1009" actId="20577"/>
        <pc:sldMkLst>
          <pc:docMk/>
          <pc:sldMk cId="1276498951" sldId="296"/>
        </pc:sldMkLst>
        <pc:spChg chg="mod">
          <ac:chgData name="Alexandre Camsonne" userId="ad0b151b-13b3-479d-930c-ff36b9ac7846" providerId="ADAL" clId="{9905F27F-4379-4E67-9EEA-3E5FF3FC10F0}" dt="2023-03-03T14:30:16.016" v="751" actId="20577"/>
          <ac:spMkLst>
            <pc:docMk/>
            <pc:sldMk cId="1276498951" sldId="296"/>
            <ac:spMk id="2" creationId="{0519D4C0-3F3C-E22A-1D60-B535455611A3}"/>
          </ac:spMkLst>
        </pc:spChg>
        <pc:spChg chg="mod">
          <ac:chgData name="Alexandre Camsonne" userId="ad0b151b-13b3-479d-930c-ff36b9ac7846" providerId="ADAL" clId="{9905F27F-4379-4E67-9EEA-3E5FF3FC10F0}" dt="2023-03-03T16:50:53.183" v="1009" actId="20577"/>
          <ac:spMkLst>
            <pc:docMk/>
            <pc:sldMk cId="1276498951" sldId="296"/>
            <ac:spMk id="3" creationId="{BFF43C74-3D50-AD4C-2E4A-4A5AB50B95FA}"/>
          </ac:spMkLst>
        </pc:spChg>
      </pc:sldChg>
      <pc:sldChg chg="modSp new mod">
        <pc:chgData name="Alexandre Camsonne" userId="ad0b151b-13b3-479d-930c-ff36b9ac7846" providerId="ADAL" clId="{9905F27F-4379-4E67-9EEA-3E5FF3FC10F0}" dt="2023-03-03T16:59:05.322" v="1494" actId="20577"/>
        <pc:sldMkLst>
          <pc:docMk/>
          <pc:sldMk cId="564985602" sldId="297"/>
        </pc:sldMkLst>
        <pc:spChg chg="mod">
          <ac:chgData name="Alexandre Camsonne" userId="ad0b151b-13b3-479d-930c-ff36b9ac7846" providerId="ADAL" clId="{9905F27F-4379-4E67-9EEA-3E5FF3FC10F0}" dt="2023-03-03T16:58:42.273" v="1441" actId="20577"/>
          <ac:spMkLst>
            <pc:docMk/>
            <pc:sldMk cId="564985602" sldId="297"/>
            <ac:spMk id="2" creationId="{B9AF62C6-FA12-CACA-66BB-75C6093DDC10}"/>
          </ac:spMkLst>
        </pc:spChg>
        <pc:spChg chg="mod">
          <ac:chgData name="Alexandre Camsonne" userId="ad0b151b-13b3-479d-930c-ff36b9ac7846" providerId="ADAL" clId="{9905F27F-4379-4E67-9EEA-3E5FF3FC10F0}" dt="2023-03-03T16:59:05.322" v="1494" actId="20577"/>
          <ac:spMkLst>
            <pc:docMk/>
            <pc:sldMk cId="564985602" sldId="297"/>
            <ac:spMk id="3" creationId="{8344A9BB-B1CB-ED27-B7F5-03B03154612E}"/>
          </ac:spMkLst>
        </pc:spChg>
      </pc:sldChg>
      <pc:sldChg chg="modSp new mod">
        <pc:chgData name="Alexandre Camsonne" userId="ad0b151b-13b3-479d-930c-ff36b9ac7846" providerId="ADAL" clId="{9905F27F-4379-4E67-9EEA-3E5FF3FC10F0}" dt="2023-03-03T17:02:54.484" v="1501" actId="20577"/>
        <pc:sldMkLst>
          <pc:docMk/>
          <pc:sldMk cId="1165507898" sldId="298"/>
        </pc:sldMkLst>
        <pc:spChg chg="mod">
          <ac:chgData name="Alexandre Camsonne" userId="ad0b151b-13b3-479d-930c-ff36b9ac7846" providerId="ADAL" clId="{9905F27F-4379-4E67-9EEA-3E5FF3FC10F0}" dt="2023-03-03T17:02:54.484" v="1501" actId="20577"/>
          <ac:spMkLst>
            <pc:docMk/>
            <pc:sldMk cId="1165507898" sldId="298"/>
            <ac:spMk id="2" creationId="{FAE0909F-9AF7-A5AF-4884-0EF2351B27CA}"/>
          </ac:spMkLst>
        </pc:spChg>
      </pc:sldChg>
      <pc:sldChg chg="add modTransition">
        <pc:chgData name="Alexandre Camsonne" userId="ad0b151b-13b3-479d-930c-ff36b9ac7846" providerId="ADAL" clId="{9905F27F-4379-4E67-9EEA-3E5FF3FC10F0}" dt="2023-03-03T17:02:57.245" v="1502"/>
        <pc:sldMkLst>
          <pc:docMk/>
          <pc:sldMk cId="137986777" sldId="342"/>
        </pc:sldMkLst>
      </pc:sldChg>
      <pc:sldChg chg="add modTransition">
        <pc:chgData name="Alexandre Camsonne" userId="ad0b151b-13b3-479d-930c-ff36b9ac7846" providerId="ADAL" clId="{9905F27F-4379-4E67-9EEA-3E5FF3FC10F0}" dt="2023-03-03T17:02:57.245" v="1502"/>
        <pc:sldMkLst>
          <pc:docMk/>
          <pc:sldMk cId="3450162935" sldId="343"/>
        </pc:sldMkLst>
      </pc:sldChg>
      <pc:sldChg chg="add modTransition">
        <pc:chgData name="Alexandre Camsonne" userId="ad0b151b-13b3-479d-930c-ff36b9ac7846" providerId="ADAL" clId="{9905F27F-4379-4E67-9EEA-3E5FF3FC10F0}" dt="2023-03-03T17:02:57.245" v="1502"/>
        <pc:sldMkLst>
          <pc:docMk/>
          <pc:sldMk cId="1563112515" sldId="35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0B42-3112-41DC-5D92-F0C92D564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A2ACA-A2DD-CBB0-3F5B-631684B17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891C2-C2E3-E8E7-CAB2-F9ACA1FF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931AB-ECA7-08F4-FD89-B3F17DA5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CBD13-634F-F69B-CED2-A6D1EAA2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91B4-18A2-F7C1-670F-AE70EF75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C337C-5E56-AB5D-6EAD-A8E9EC781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673FA-5A4B-922B-4E31-23B0395A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88457-9770-F81B-9D6E-408F6877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07B3F-3745-C48F-2146-931B05DD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3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7DD6CC-FE71-B1F9-8288-0EF48EFF8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66DDC-B8D1-9EEA-37A9-A4E018FE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3125-0E3A-6F37-0038-763A246C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B7356-307B-6DE2-04E1-2FC9DE17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57A53-B4AF-A04F-8D01-47E84AD6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2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62B42-9D86-466D-0968-24CB1E56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B602-EDFE-7805-A7EE-17240126E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4F26C-CF0E-2197-AF2A-ED37D631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9AFC3-567F-DD3F-5B33-84C3F0B9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B6659-F448-982B-37DA-2F8197D4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D28F-15C1-71E3-034D-9B2B08DC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391F7-797F-1C11-A654-1CF7DF99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3A20C-7545-E9D0-517A-E9750A22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27FFD-7B2B-5C03-CEDB-2B70DAAD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BDA7-E5EE-0046-D9F0-CB7B6819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62B6-A072-3B77-D623-EE69E5DA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CB794-D328-F4A7-D2E7-D469A5EA5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733BC-E8CA-9D95-8618-12DE52509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519A7-218E-88F2-EB2D-482BB39D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AC672-34D0-D696-DB6C-EFABE1AD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57C4A-7FFA-4E2D-B225-5FB7CB80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8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29AA-C257-D7DE-2E37-004F9A27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7A7B1-C9B9-F985-2C0C-AFB019529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271A6-39AA-0C59-1C7B-360FF49AE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6B1D1-A275-EE3D-ED17-7A1FF1CF8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902BF-5AC4-74BF-F3E7-D2113A33E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EC1FC-6BA5-E893-C009-2C26F8E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FFC3D-8403-B787-7286-97866355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D69B3-C1DD-981B-D3E9-68347981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9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E83C-C50F-2F39-A8DE-4A5A2894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D932B2-0341-1F14-0B4A-269BFD39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D62F9-4461-DA4B-06C6-29C5D19E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FE746-20E4-4BD6-13F6-54F4E064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1D8A6-9FC0-F066-1B7B-A9E584DB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BDD19-3D10-B5B1-7C00-6D0209D3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FD987-32E5-8AEB-47C5-0211FB91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2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007E-66CD-D9D8-F878-F7FD1491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29FF-501E-A922-C72B-C9CF7102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4B634-C702-92CC-B6E9-F941F8AF2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19A7C-48EE-6B00-2DB1-FE4659AF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D855F-7709-D570-D0F1-CDFC1D5C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A4BA7-B46A-EB44-7785-6DD571D8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FCE4-77BC-8DBE-058C-F0ADC7B3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A9041-2EA4-E06B-08AC-C29EF882F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0532A-E538-A581-F622-58C48E140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A114-08F3-D0B6-3DE2-9251BB51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129F9-D3EA-3E3C-5A0C-121CF631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E4CB-A2C2-4743-B37B-5FD1378C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4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738E7-9E29-436D-E164-D8E1C85A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C882F-316A-2EC2-99DC-DA049EDF2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789A1-25A8-0552-FCE7-10AE5D866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C372-6186-4028-9709-926E22FD96B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7418B-347F-5B4E-D665-8F72780B7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0A73-1855-0294-8B51-43FDF6EC8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00A1-A75B-45C1-9EBE-A043623C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E179-E840-6DEC-FCB4-459253AD3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Hpernuclear</a:t>
            </a:r>
            <a:r>
              <a:rPr lang="en-US" dirty="0"/>
              <a:t> DAQ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C514A-99C9-B1A5-2C06-62744B1764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Alexandre Camsonne</a:t>
            </a:r>
          </a:p>
          <a:p>
            <a:r>
              <a:rPr lang="en-US" dirty="0"/>
              <a:t>March 3</a:t>
            </a:r>
            <a:r>
              <a:rPr lang="en-US" baseline="30000" dirty="0"/>
              <a:t>rd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5334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E9C6-347F-74A6-77BB-17A821F7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count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1838CC-7B75-0AF5-E722-2E7AFE0C8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771" y="1449388"/>
            <a:ext cx="10562029" cy="31292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DD118-D28A-7B9A-C650-80827CE896B9}"/>
              </a:ext>
            </a:extLst>
          </p:cNvPr>
          <p:cNvSpPr txBox="1"/>
          <p:nvPr/>
        </p:nvSpPr>
        <p:spPr>
          <a:xfrm>
            <a:off x="2311400" y="4738549"/>
            <a:ext cx="6870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FADC = 88 + 42 +48 +116 = 294 channels = 19 FADCs = 2 VXS crates</a:t>
            </a:r>
          </a:p>
          <a:p>
            <a:r>
              <a:rPr lang="en-US" dirty="0"/>
              <a:t>V1190 = 2268 channels = 18 V1190 = 1 VME64X crate</a:t>
            </a:r>
          </a:p>
          <a:p>
            <a:r>
              <a:rPr lang="en-US" dirty="0"/>
              <a:t>TOF = 204 channels = 7 V1290 = 8 F1 = 3 VETROC</a:t>
            </a:r>
          </a:p>
          <a:p>
            <a:endParaRPr lang="en-US" dirty="0"/>
          </a:p>
          <a:p>
            <a:r>
              <a:rPr lang="en-US" dirty="0"/>
              <a:t>If not running with SBS or NPS most likely enough FADCs</a:t>
            </a:r>
          </a:p>
          <a:p>
            <a:r>
              <a:rPr lang="en-US" dirty="0"/>
              <a:t>Can use HMS electronics </a:t>
            </a:r>
          </a:p>
          <a:p>
            <a:r>
              <a:rPr lang="en-US" dirty="0"/>
              <a:t>BPM </a:t>
            </a:r>
            <a:r>
              <a:rPr lang="en-US" dirty="0" err="1"/>
              <a:t>rasters</a:t>
            </a:r>
            <a:r>
              <a:rPr lang="en-US" dirty="0"/>
              <a:t> : 2 FADC </a:t>
            </a:r>
          </a:p>
        </p:txBody>
      </p:sp>
    </p:spTree>
    <p:extLst>
      <p:ext uri="{BB962C8B-B14F-4D97-AF65-F5344CB8AC3E}">
        <p14:creationId xmlns:p14="http://schemas.microsoft.com/office/powerpoint/2010/main" val="2142716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34D4-1B6F-D088-CF0C-F8268E7B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3C2F4-F89B-21BE-93AF-4DDB162AD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21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Rough estimates</a:t>
            </a:r>
          </a:p>
          <a:p>
            <a:pPr lvl="1"/>
            <a:r>
              <a:rPr lang="en-US" dirty="0"/>
              <a:t>HKS = 1 MHz</a:t>
            </a:r>
          </a:p>
          <a:p>
            <a:pPr lvl="1"/>
            <a:r>
              <a:rPr lang="en-US" dirty="0"/>
              <a:t>HES = 1 MHz</a:t>
            </a:r>
          </a:p>
          <a:p>
            <a:pPr lvl="1"/>
            <a:r>
              <a:rPr lang="en-US" dirty="0"/>
              <a:t>Coincidence = 1MHz x 1 MHz x 20 ns = 2 </a:t>
            </a:r>
            <a:r>
              <a:rPr lang="en-US" dirty="0" err="1"/>
              <a:t>KHz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Plan for up to 20 </a:t>
            </a:r>
            <a:r>
              <a:rPr lang="en-US" dirty="0" err="1"/>
              <a:t>KHz</a:t>
            </a:r>
            <a:r>
              <a:rPr lang="en-US" dirty="0"/>
              <a:t> desirable</a:t>
            </a:r>
          </a:p>
          <a:p>
            <a:r>
              <a:rPr lang="en-US" dirty="0"/>
              <a:t>Using CODA3 and event blocking should be doable ( similar to CLAS12) will be tested during NPS</a:t>
            </a:r>
          </a:p>
          <a:p>
            <a:r>
              <a:rPr lang="en-US" dirty="0"/>
              <a:t>Need to evaluate detector occupancies</a:t>
            </a:r>
          </a:p>
          <a:p>
            <a:r>
              <a:rPr lang="en-US" dirty="0"/>
              <a:t>If useful can record full FADC waveforms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FE03E8A-4EFD-7C1C-98F5-6B1EECF8B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-6072" r="264" b="51281"/>
          <a:stretch/>
        </p:blipFill>
        <p:spPr>
          <a:xfrm>
            <a:off x="6706360" y="974891"/>
            <a:ext cx="5073854" cy="2800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BB4266-87B3-3DEA-3F95-F22F5BC96FFD}"/>
              </a:ext>
            </a:extLst>
          </p:cNvPr>
          <p:cNvSpPr txBox="1"/>
          <p:nvPr/>
        </p:nvSpPr>
        <p:spPr>
          <a:xfrm>
            <a:off x="7087736" y="4289946"/>
            <a:ext cx="412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scintillator </a:t>
            </a:r>
            <a:r>
              <a:rPr lang="en-US" dirty="0" err="1"/>
              <a:t>SoLID</a:t>
            </a:r>
            <a:r>
              <a:rPr lang="en-US" dirty="0"/>
              <a:t> beam test</a:t>
            </a:r>
          </a:p>
        </p:txBody>
      </p:sp>
    </p:spTree>
    <p:extLst>
      <p:ext uri="{BB962C8B-B14F-4D97-AF65-F5344CB8AC3E}">
        <p14:creationId xmlns:p14="http://schemas.microsoft.com/office/powerpoint/2010/main" val="54596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FF06-223E-D76D-A114-5136456D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F0660-36A9-E117-284E-8CAF0DF2FB0D}"/>
              </a:ext>
            </a:extLst>
          </p:cNvPr>
          <p:cNvSpPr/>
          <p:nvPr/>
        </p:nvSpPr>
        <p:spPr>
          <a:xfrm>
            <a:off x="628650" y="2419350"/>
            <a:ext cx="2260600" cy="97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D44B4-CA8C-13AA-FB0E-DFD607A02712}"/>
              </a:ext>
            </a:extLst>
          </p:cNvPr>
          <p:cNvSpPr/>
          <p:nvPr/>
        </p:nvSpPr>
        <p:spPr>
          <a:xfrm>
            <a:off x="3305175" y="2419350"/>
            <a:ext cx="2260600" cy="97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C9E6D-706F-F611-BBF8-8A6CF110825B}"/>
              </a:ext>
            </a:extLst>
          </p:cNvPr>
          <p:cNvSpPr/>
          <p:nvPr/>
        </p:nvSpPr>
        <p:spPr>
          <a:xfrm>
            <a:off x="876300" y="25590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B9146F-0AA7-001C-7D8C-71FFDEA1FE1D}"/>
              </a:ext>
            </a:extLst>
          </p:cNvPr>
          <p:cNvSpPr/>
          <p:nvPr/>
        </p:nvSpPr>
        <p:spPr>
          <a:xfrm>
            <a:off x="1441450" y="25717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VTP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F13B5-90DA-1011-A186-6FB7207E352C}"/>
              </a:ext>
            </a:extLst>
          </p:cNvPr>
          <p:cNvSpPr/>
          <p:nvPr/>
        </p:nvSpPr>
        <p:spPr>
          <a:xfrm>
            <a:off x="4095750" y="256540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VTP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68C02-99E0-70A3-8DBD-80A8479249E5}"/>
              </a:ext>
            </a:extLst>
          </p:cNvPr>
          <p:cNvSpPr/>
          <p:nvPr/>
        </p:nvSpPr>
        <p:spPr>
          <a:xfrm>
            <a:off x="1085850" y="25717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6B7500-23B5-AA05-9C00-03FDF81FE23A}"/>
              </a:ext>
            </a:extLst>
          </p:cNvPr>
          <p:cNvSpPr/>
          <p:nvPr/>
        </p:nvSpPr>
        <p:spPr>
          <a:xfrm>
            <a:off x="3538538" y="25463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A4079D-045E-7F9C-3BA6-925F5A02C01E}"/>
              </a:ext>
            </a:extLst>
          </p:cNvPr>
          <p:cNvSpPr/>
          <p:nvPr/>
        </p:nvSpPr>
        <p:spPr>
          <a:xfrm>
            <a:off x="3724275" y="25463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E7F1AB-4F9C-5CD4-4981-71004D28F798}"/>
              </a:ext>
            </a:extLst>
          </p:cNvPr>
          <p:cNvSpPr/>
          <p:nvPr/>
        </p:nvSpPr>
        <p:spPr>
          <a:xfrm>
            <a:off x="2660650" y="25463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418241-4069-B76C-D184-255D6168072E}"/>
              </a:ext>
            </a:extLst>
          </p:cNvPr>
          <p:cNvSpPr/>
          <p:nvPr/>
        </p:nvSpPr>
        <p:spPr>
          <a:xfrm>
            <a:off x="5340350" y="256540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TI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DD8BDD3-DA24-9A3D-5132-4B8619AE6541}"/>
              </a:ext>
            </a:extLst>
          </p:cNvPr>
          <p:cNvCxnSpPr>
            <a:stCxn id="12" idx="2"/>
            <a:endCxn id="8" idx="2"/>
          </p:cNvCxnSpPr>
          <p:nvPr/>
        </p:nvCxnSpPr>
        <p:spPr>
          <a:xfrm rot="5400000">
            <a:off x="2825750" y="1965325"/>
            <a:ext cx="6350" cy="2654300"/>
          </a:xfrm>
          <a:prstGeom prst="bentConnector3">
            <a:avLst>
              <a:gd name="adj1" fmla="val 37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E790D340-AF2D-AA49-138A-A4A7130D0A65}"/>
              </a:ext>
            </a:extLst>
          </p:cNvPr>
          <p:cNvCxnSpPr>
            <a:stCxn id="8" idx="0"/>
            <a:endCxn id="18" idx="0"/>
          </p:cNvCxnSpPr>
          <p:nvPr/>
        </p:nvCxnSpPr>
        <p:spPr>
          <a:xfrm rot="5400000" flipH="1" flipV="1">
            <a:off x="2098675" y="1949450"/>
            <a:ext cx="25400" cy="1219200"/>
          </a:xfrm>
          <a:prstGeom prst="bentConnector3">
            <a:avLst>
              <a:gd name="adj1" fmla="val 10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93E2C8E-06A2-A131-CD95-03C62FE1152F}"/>
              </a:ext>
            </a:extLst>
          </p:cNvPr>
          <p:cNvSpPr/>
          <p:nvPr/>
        </p:nvSpPr>
        <p:spPr>
          <a:xfrm>
            <a:off x="1749425" y="25717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0ECA35-70A5-F6E3-8291-7A401124EF0A}"/>
              </a:ext>
            </a:extLst>
          </p:cNvPr>
          <p:cNvSpPr txBox="1"/>
          <p:nvPr/>
        </p:nvSpPr>
        <p:spPr>
          <a:xfrm>
            <a:off x="1206500" y="1601272"/>
            <a:ext cx="128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3ED507-7448-46DF-B012-C8E45CF48832}"/>
              </a:ext>
            </a:extLst>
          </p:cNvPr>
          <p:cNvSpPr txBox="1"/>
          <p:nvPr/>
        </p:nvSpPr>
        <p:spPr>
          <a:xfrm>
            <a:off x="3844925" y="1576427"/>
            <a:ext cx="128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0406C0-1BF5-0358-7D0E-8B70947B134B}"/>
              </a:ext>
            </a:extLst>
          </p:cNvPr>
          <p:cNvSpPr/>
          <p:nvPr/>
        </p:nvSpPr>
        <p:spPr>
          <a:xfrm>
            <a:off x="704850" y="4114800"/>
            <a:ext cx="2222500" cy="97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0C54A5-2BA1-D7D1-36D3-494419F1A713}"/>
              </a:ext>
            </a:extLst>
          </p:cNvPr>
          <p:cNvSpPr/>
          <p:nvPr/>
        </p:nvSpPr>
        <p:spPr>
          <a:xfrm>
            <a:off x="2701925" y="426720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097206-812F-C63C-52A6-E22499F1675B}"/>
              </a:ext>
            </a:extLst>
          </p:cNvPr>
          <p:cNvSpPr txBox="1"/>
          <p:nvPr/>
        </p:nvSpPr>
        <p:spPr>
          <a:xfrm>
            <a:off x="876300" y="440055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V1190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3E3720-4BF2-54EB-D6F3-22575F0D9933}"/>
              </a:ext>
            </a:extLst>
          </p:cNvPr>
          <p:cNvSpPr txBox="1"/>
          <p:nvPr/>
        </p:nvSpPr>
        <p:spPr>
          <a:xfrm>
            <a:off x="1816100" y="5791200"/>
            <a:ext cx="679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program VTP for coincidences between scintillators</a:t>
            </a:r>
          </a:p>
          <a:p>
            <a:r>
              <a:rPr lang="en-US" dirty="0"/>
              <a:t>If use VETROC instead of V1190 could add Drift Chamber to trigger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2DD9FD-0FB1-3AB6-83E4-2F6058A74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588" y="1317401"/>
            <a:ext cx="3992451" cy="391839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DEA9398-5322-D64E-96B7-D8B85744FB0B}"/>
              </a:ext>
            </a:extLst>
          </p:cNvPr>
          <p:cNvSpPr/>
          <p:nvPr/>
        </p:nvSpPr>
        <p:spPr>
          <a:xfrm>
            <a:off x="1896693" y="257175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28284E-F907-2E7D-8220-0030DE0B84A4}"/>
              </a:ext>
            </a:extLst>
          </p:cNvPr>
          <p:cNvSpPr/>
          <p:nvPr/>
        </p:nvSpPr>
        <p:spPr>
          <a:xfrm>
            <a:off x="4368800" y="2540040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14FC0B-C153-973D-F414-946F8F4545AF}"/>
              </a:ext>
            </a:extLst>
          </p:cNvPr>
          <p:cNvSpPr/>
          <p:nvPr/>
        </p:nvSpPr>
        <p:spPr>
          <a:xfrm>
            <a:off x="4545863" y="2545833"/>
            <a:ext cx="120650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879EF2-C0B9-3806-DE6E-43956FAD0FE3}"/>
              </a:ext>
            </a:extLst>
          </p:cNvPr>
          <p:cNvSpPr txBox="1"/>
          <p:nvPr/>
        </p:nvSpPr>
        <p:spPr>
          <a:xfrm rot="16200000">
            <a:off x="1023088" y="2795200"/>
            <a:ext cx="158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VETROC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C4ABA5-1FB4-58C5-7D95-706C28CE2073}"/>
              </a:ext>
            </a:extLst>
          </p:cNvPr>
          <p:cNvSpPr txBox="1"/>
          <p:nvPr/>
        </p:nvSpPr>
        <p:spPr>
          <a:xfrm rot="16200000">
            <a:off x="1170846" y="2788850"/>
            <a:ext cx="158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VETROC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E94B58-5BBE-347A-D70E-3227C1B80449}"/>
              </a:ext>
            </a:extLst>
          </p:cNvPr>
          <p:cNvSpPr txBox="1"/>
          <p:nvPr/>
        </p:nvSpPr>
        <p:spPr>
          <a:xfrm rot="16200000">
            <a:off x="3647358" y="2763492"/>
            <a:ext cx="158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VETROC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FD2A89-8A1C-48D8-A4EC-E71FECB10023}"/>
              </a:ext>
            </a:extLst>
          </p:cNvPr>
          <p:cNvSpPr txBox="1"/>
          <p:nvPr/>
        </p:nvSpPr>
        <p:spPr>
          <a:xfrm rot="16200000">
            <a:off x="3820284" y="2757142"/>
            <a:ext cx="158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VETROC</a:t>
            </a:r>
          </a:p>
        </p:txBody>
      </p:sp>
    </p:spTree>
    <p:extLst>
      <p:ext uri="{BB962C8B-B14F-4D97-AF65-F5344CB8AC3E}">
        <p14:creationId xmlns:p14="http://schemas.microsoft.com/office/powerpoint/2010/main" val="222845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D4C0-3F3C-E22A-1D60-B5354556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Additionnal</a:t>
            </a:r>
            <a:r>
              <a:rPr lang="en-US" dirty="0"/>
              <a:t>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3C74-3D50-AD4C-2E4A-4A5AB50B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Beamline info</a:t>
            </a:r>
          </a:p>
          <a:p>
            <a:pPr lvl="1"/>
            <a:r>
              <a:rPr lang="en-US" dirty="0"/>
              <a:t>Target BPM</a:t>
            </a:r>
          </a:p>
          <a:p>
            <a:pPr lvl="1"/>
            <a:r>
              <a:rPr lang="en-US" dirty="0"/>
              <a:t>Raster</a:t>
            </a:r>
          </a:p>
          <a:p>
            <a:pPr lvl="1"/>
            <a:r>
              <a:rPr lang="en-US" dirty="0"/>
              <a:t>1C12 BPM cabling</a:t>
            </a:r>
          </a:p>
        </p:txBody>
      </p:sp>
    </p:spTree>
    <p:extLst>
      <p:ext uri="{BB962C8B-B14F-4D97-AF65-F5344CB8AC3E}">
        <p14:creationId xmlns:p14="http://schemas.microsoft.com/office/powerpoint/2010/main" val="127649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EEE35-F6DB-5DAF-FDCC-8D536464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 /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72D1-D5ED-62E5-1C9F-9927C25AB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Bench testing and testing with detector VETROC</a:t>
            </a:r>
          </a:p>
          <a:p>
            <a:r>
              <a:rPr lang="en-US" dirty="0"/>
              <a:t>Setup FADC trigger with VTP</a:t>
            </a:r>
          </a:p>
          <a:p>
            <a:r>
              <a:rPr lang="en-US" dirty="0"/>
              <a:t>Setup testing in ESB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7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62C6-FA12-CACA-66BB-75C6093D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Additionnal</a:t>
            </a:r>
            <a:r>
              <a:rPr lang="en-US" dirty="0"/>
              <a:t>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4A9BB-B1CB-ED27-B7F5-03B031546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MCP PMTs</a:t>
            </a:r>
          </a:p>
          <a:p>
            <a:endParaRPr lang="en-US" dirty="0"/>
          </a:p>
          <a:p>
            <a:r>
              <a:rPr lang="en-US" dirty="0"/>
              <a:t>MRPC</a:t>
            </a:r>
          </a:p>
          <a:p>
            <a:endParaRPr lang="en-US" dirty="0"/>
          </a:p>
          <a:p>
            <a:r>
              <a:rPr lang="en-US" dirty="0"/>
              <a:t>Would need dedicated new electronics</a:t>
            </a:r>
          </a:p>
        </p:txBody>
      </p:sp>
    </p:spTree>
    <p:extLst>
      <p:ext uri="{BB962C8B-B14F-4D97-AF65-F5344CB8AC3E}">
        <p14:creationId xmlns:p14="http://schemas.microsoft.com/office/powerpoint/2010/main" val="564985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4ABF-B7ED-40CB-1AD6-5C6D40B3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E50EF-24E4-F70F-4679-DE619FC1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HKS and HES </a:t>
            </a:r>
          </a:p>
          <a:p>
            <a:pPr lvl="1"/>
            <a:r>
              <a:rPr lang="en-US" dirty="0"/>
              <a:t>FADC = 88 + 42 +48 +116 = 294 channels = 19 FADCs = 2 VXS crates</a:t>
            </a:r>
          </a:p>
          <a:p>
            <a:pPr lvl="1"/>
            <a:r>
              <a:rPr lang="en-US" dirty="0"/>
              <a:t>V1190 = 2268 channels = 18 V1190 = 1 VME64X crate</a:t>
            </a:r>
          </a:p>
          <a:p>
            <a:pPr lvl="1"/>
            <a:r>
              <a:rPr lang="en-US" dirty="0"/>
              <a:t>TOF = 204 channels = 7 V1290 = 8 F1 = 3 VETROC</a:t>
            </a:r>
          </a:p>
          <a:p>
            <a:pPr lvl="1"/>
            <a:r>
              <a:rPr lang="en-US" dirty="0"/>
              <a:t>Could use HMS/NPS/SBS hardware</a:t>
            </a:r>
          </a:p>
          <a:p>
            <a:r>
              <a:rPr lang="en-US" dirty="0"/>
              <a:t>CODA3 with event blocking should allow 20 kHz trigger rate</a:t>
            </a:r>
          </a:p>
          <a:p>
            <a:r>
              <a:rPr lang="en-US" dirty="0"/>
              <a:t>Digital trigger using FADC and VTP</a:t>
            </a:r>
          </a:p>
          <a:p>
            <a:r>
              <a:rPr lang="en-US" dirty="0"/>
              <a:t>If use VETROC instead of V1190 can include in L1 trigger ( High res TOF and Drift Chamber )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8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909F-9AF7-A5AF-4884-0EF2351B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8C4C5-2D2E-378D-47CC-2EA9560A3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Trigger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41600" y="819152"/>
          <a:ext cx="7264400" cy="3438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905">
                <a:tc>
                  <a:txBody>
                    <a:bodyPr/>
                    <a:lstStyle/>
                    <a:p>
                      <a:r>
                        <a:rPr lang="en-US" sz="1400" b="0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Can</a:t>
                      </a:r>
                      <a:r>
                        <a:rPr lang="en-US" sz="1400" b="0" baseline="0" dirty="0"/>
                        <a:t> be in trigger?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Will be in trigger?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Trigger 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ECAL/PCAL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U/V/W</a:t>
                      </a:r>
                      <a:r>
                        <a:rPr lang="en-US" sz="1400" b="0" baseline="0" dirty="0"/>
                        <a:t> Clustering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Segment Position/Angle</a:t>
                      </a:r>
                      <a:r>
                        <a:rPr lang="en-US" sz="1400" b="0" baseline="0" dirty="0"/>
                        <a:t> Finding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CTOF/FTOF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Hit 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HTCC/LTCC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Hit 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3x3 Clustering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CND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SVT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/>
                        <a:t>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99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MicroMegas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3550" y="4540250"/>
            <a:ext cx="8686800" cy="1473200"/>
          </a:xfrm>
        </p:spPr>
        <p:txBody>
          <a:bodyPr/>
          <a:lstStyle/>
          <a:p>
            <a:r>
              <a:rPr lang="en-US" sz="1800" dirty="0"/>
              <a:t>CLAS12 triggering will support geometric matching (e.g. drift chamber segment points to clusters, </a:t>
            </a:r>
            <a:r>
              <a:rPr lang="en-US" sz="1800" dirty="0" err="1"/>
              <a:t>etc</a:t>
            </a:r>
            <a:r>
              <a:rPr lang="en-US" sz="18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1563112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Chamber Segment Finder Example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5" t="71909" r="33939" b="3751"/>
          <a:stretch>
            <a:fillRect/>
          </a:stretch>
        </p:blipFill>
        <p:spPr bwMode="auto">
          <a:xfrm>
            <a:off x="2451100" y="1193083"/>
            <a:ext cx="3811792" cy="124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45" t="71909" r="33939" b="37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72144" r="33929" b="3539"/>
          <a:stretch>
            <a:fillRect/>
          </a:stretch>
        </p:blipFill>
        <p:spPr bwMode="auto">
          <a:xfrm>
            <a:off x="2455733" y="2435402"/>
            <a:ext cx="3825687" cy="124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25" t="72144" r="33929" b="35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72046" r="33913" b="3540"/>
          <a:stretch>
            <a:fillRect/>
          </a:stretch>
        </p:blipFill>
        <p:spPr bwMode="auto">
          <a:xfrm>
            <a:off x="2455732" y="3684646"/>
            <a:ext cx="3840740" cy="12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70" t="72046" r="33913" b="35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4" t="72156" r="33920" b="3497"/>
          <a:stretch>
            <a:fillRect/>
          </a:stretch>
        </p:blipFill>
        <p:spPr bwMode="auto">
          <a:xfrm>
            <a:off x="2455732" y="4945436"/>
            <a:ext cx="3855792" cy="12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34" t="72156" r="33920" b="34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66" y="1164724"/>
            <a:ext cx="3728984" cy="50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311536" y="684213"/>
            <a:ext cx="3232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/>
              <a:t>sweeps angle and wire offset:</a:t>
            </a:r>
            <a:r>
              <a:rPr lang="en-US" altLang="en-US"/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16156" y="711347"/>
            <a:ext cx="42375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/>
              <a:t>valid segments are binned into common angle, VHDL file w/equations auto-generated: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DE93E-31A8-86C3-56DF-1DDE80832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97E45-D7BC-E6D8-185E-9EF68BB4E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 overview</a:t>
            </a:r>
          </a:p>
          <a:p>
            <a:r>
              <a:rPr lang="en-US" dirty="0"/>
              <a:t>Channel count</a:t>
            </a:r>
          </a:p>
          <a:p>
            <a:r>
              <a:rPr lang="en-US" dirty="0"/>
              <a:t>Overview pipelined electronics</a:t>
            </a:r>
          </a:p>
          <a:p>
            <a:r>
              <a:rPr lang="en-US" dirty="0"/>
              <a:t>Trigger overview</a:t>
            </a:r>
          </a:p>
          <a:p>
            <a:r>
              <a:rPr lang="en-US" dirty="0"/>
              <a:t>To do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72050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Chamber Segment Finding Trigger</a:t>
            </a:r>
          </a:p>
        </p:txBody>
      </p:sp>
      <p:pic>
        <p:nvPicPr>
          <p:cNvPr id="5122" name="Picture 2" descr="C:\Users\braydo\Downloads\dcrb_self_trig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41" y="3910647"/>
            <a:ext cx="8926157" cy="210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40159" y="3302002"/>
            <a:ext cx="8686800" cy="577849"/>
          </a:xfrm>
        </p:spPr>
        <p:txBody>
          <a:bodyPr/>
          <a:lstStyle/>
          <a:p>
            <a:r>
              <a:rPr lang="en-US" sz="1400" dirty="0"/>
              <a:t>Scope like interface on GTP allows real-time display of found segments by trigger logic</a:t>
            </a:r>
          </a:p>
          <a:p>
            <a:pPr lvl="1"/>
            <a:r>
              <a:rPr lang="en-US" sz="1400" dirty="0"/>
              <a:t>Cosmic event shown where only 1 segment was the trigger condition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61014" y="886968"/>
            <a:ext cx="1458489" cy="1933095"/>
            <a:chOff x="2043536" y="1101158"/>
            <a:chExt cx="2752401" cy="2963231"/>
          </a:xfrm>
          <a:solidFill>
            <a:schemeClr val="bg1"/>
          </a:solidFill>
        </p:grpSpPr>
        <p:pic>
          <p:nvPicPr>
            <p:cNvPr id="6" name="Picture 2" descr="http://clasweb.jlab.org/group_meeting_minutes/Physics/talks_2015/fotw-3-23-201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12" r="50000" b="12253"/>
            <a:stretch/>
          </p:blipFill>
          <p:spPr bwMode="auto">
            <a:xfrm>
              <a:off x="2043536" y="1101158"/>
              <a:ext cx="2752401" cy="288029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4707294" y="2082317"/>
              <a:ext cx="88643" cy="198207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5215" y="1101158"/>
              <a:ext cx="870929" cy="23047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latin typeface="Times New Roman" pitchFamily="18" charset="0"/>
              </a:endParaRPr>
            </a:p>
          </p:txBody>
        </p:sp>
      </p:grpSp>
      <p:pic>
        <p:nvPicPr>
          <p:cNvPr id="1026" name="Picture 2" descr="https://userweb.jlab.org/%7Ejacobsg/DSCF0751-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41" y="758885"/>
            <a:ext cx="2889441" cy="21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4559300" y="1826461"/>
            <a:ext cx="7239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283200" y="2743200"/>
            <a:ext cx="1060450" cy="25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x14 DCRB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6672530" y="1852785"/>
            <a:ext cx="7239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645683" y="2622550"/>
            <a:ext cx="1060450" cy="25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70Gbps</a:t>
            </a:r>
          </a:p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(DC Hits)</a:t>
            </a:r>
          </a:p>
        </p:txBody>
      </p:sp>
      <p:pic>
        <p:nvPicPr>
          <p:cNvPr id="23" name="Picture 22" descr="C:\Users\skaneta\Pictures\GTP\IMAG0109.jpg"/>
          <p:cNvPicPr>
            <a:picLocks noChangeAspect="1" noChangeArrowheads="1"/>
          </p:cNvPicPr>
          <p:nvPr/>
        </p:nvPicPr>
        <p:blipFill>
          <a:blip r:embed="rId5" cstate="print"/>
          <a:srcRect t="2823" r="4953" b="16254"/>
          <a:stretch>
            <a:fillRect/>
          </a:stretch>
        </p:blipFill>
        <p:spPr bwMode="auto">
          <a:xfrm rot="5400000">
            <a:off x="7116017" y="1211383"/>
            <a:ext cx="2189066" cy="138256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8901834" y="755032"/>
            <a:ext cx="1766166" cy="2484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GTP: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prototype VXS concentrator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Receives all DC hits from DCRB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Searches for track segments and reports position/angle to next trigger stage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VTP (mentioned later in talk) with be used in CLAS12</a:t>
            </a:r>
          </a:p>
        </p:txBody>
      </p:sp>
    </p:spTree>
    <p:extLst>
      <p:ext uri="{BB962C8B-B14F-4D97-AF65-F5344CB8AC3E}">
        <p14:creationId xmlns:p14="http://schemas.microsoft.com/office/powerpoint/2010/main" val="3450162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4DD2-5293-BD6D-02EE-F6645B91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2C34B-F677-15D6-2659-1EDAC17D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18" y="198195"/>
            <a:ext cx="11198154" cy="6294680"/>
          </a:xfrm>
        </p:spPr>
      </p:pic>
    </p:spTree>
    <p:extLst>
      <p:ext uri="{BB962C8B-B14F-4D97-AF65-F5344CB8AC3E}">
        <p14:creationId xmlns:p14="http://schemas.microsoft.com/office/powerpoint/2010/main" val="389970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8933B-7339-BC43-35EB-8F63E130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9" y="167781"/>
            <a:ext cx="11461741" cy="64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E9C6-347F-74A6-77BB-17A821F7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count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1838CC-7B75-0AF5-E722-2E7AFE0C8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58" y="2420224"/>
            <a:ext cx="10562029" cy="3129238"/>
          </a:xfrm>
        </p:spPr>
      </p:pic>
    </p:spTree>
    <p:extLst>
      <p:ext uri="{BB962C8B-B14F-4D97-AF65-F5344CB8AC3E}">
        <p14:creationId xmlns:p14="http://schemas.microsoft.com/office/powerpoint/2010/main" val="239382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3048000" y="192088"/>
            <a:ext cx="586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Level 1 &amp; Trigger Distribution</a:t>
            </a:r>
          </a:p>
        </p:txBody>
      </p:sp>
      <p:sp>
        <p:nvSpPr>
          <p:cNvPr id="5125" name="Line 137"/>
          <p:cNvSpPr>
            <a:spLocks noChangeShapeType="1"/>
          </p:cNvSpPr>
          <p:nvPr/>
        </p:nvSpPr>
        <p:spPr bwMode="auto">
          <a:xfrm>
            <a:off x="5203080" y="5435610"/>
            <a:ext cx="2209800" cy="0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38"/>
          <p:cNvSpPr txBox="1">
            <a:spLocks noChangeArrowheads="1"/>
          </p:cNvSpPr>
          <p:nvPr/>
        </p:nvSpPr>
        <p:spPr bwMode="auto">
          <a:xfrm>
            <a:off x="5431680" y="5435611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Up to 128 front-end crates</a:t>
            </a: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3221880" y="1320810"/>
            <a:ext cx="2362200" cy="1612900"/>
            <a:chOff x="2228849" y="1795461"/>
            <a:chExt cx="4587875" cy="3132138"/>
          </a:xfrm>
        </p:grpSpPr>
        <p:sp>
          <p:nvSpPr>
            <p:cNvPr id="5189" name="Rectangle 16"/>
            <p:cNvSpPr>
              <a:spLocks noChangeArrowheads="1"/>
            </p:cNvSpPr>
            <p:nvPr/>
          </p:nvSpPr>
          <p:spPr bwMode="auto">
            <a:xfrm>
              <a:off x="2312986" y="1897061"/>
              <a:ext cx="4435475" cy="2454275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90" name="Rectangle 9"/>
            <p:cNvSpPr>
              <a:spLocks noChangeArrowheads="1"/>
            </p:cNvSpPr>
            <p:nvPr/>
          </p:nvSpPr>
          <p:spPr bwMode="auto">
            <a:xfrm>
              <a:off x="2228849" y="1795461"/>
              <a:ext cx="4587875" cy="3132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91" name="Rectangle 10"/>
            <p:cNvSpPr>
              <a:spLocks noChangeArrowheads="1"/>
            </p:cNvSpPr>
            <p:nvPr/>
          </p:nvSpPr>
          <p:spPr bwMode="auto">
            <a:xfrm>
              <a:off x="2330450" y="1912936"/>
              <a:ext cx="254000" cy="2422526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vert270" wrap="none" lIns="0" tIns="182880" rIns="0" bIns="18288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CPU</a:t>
              </a:r>
            </a:p>
          </p:txBody>
        </p:sp>
        <p:sp>
          <p:nvSpPr>
            <p:cNvPr id="5196" name="Rectangle 15"/>
            <p:cNvSpPr>
              <a:spLocks noChangeArrowheads="1"/>
            </p:cNvSpPr>
            <p:nvPr/>
          </p:nvSpPr>
          <p:spPr bwMode="auto">
            <a:xfrm>
              <a:off x="2330449" y="4402136"/>
              <a:ext cx="4402137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VXS-Crate</a:t>
              </a:r>
            </a:p>
          </p:txBody>
        </p:sp>
        <p:sp>
          <p:nvSpPr>
            <p:cNvPr id="5197" name="Rectangle 18"/>
            <p:cNvSpPr>
              <a:spLocks noChangeArrowheads="1"/>
            </p:cNvSpPr>
            <p:nvPr/>
          </p:nvSpPr>
          <p:spPr bwMode="auto">
            <a:xfrm>
              <a:off x="2328861" y="1930399"/>
              <a:ext cx="236538" cy="169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02" name="Rectangle 23"/>
            <p:cNvSpPr>
              <a:spLocks noChangeArrowheads="1"/>
            </p:cNvSpPr>
            <p:nvPr/>
          </p:nvSpPr>
          <p:spPr bwMode="auto">
            <a:xfrm>
              <a:off x="2328861" y="4165599"/>
              <a:ext cx="236538" cy="169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5129" name="Text Box 307"/>
          <p:cNvSpPr txBox="1">
            <a:spLocks noChangeArrowheads="1"/>
          </p:cNvSpPr>
          <p:nvPr/>
        </p:nvSpPr>
        <p:spPr bwMode="auto">
          <a:xfrm>
            <a:off x="3069480" y="939810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Global Trigger Crate</a:t>
            </a:r>
          </a:p>
        </p:txBody>
      </p:sp>
      <p:sp>
        <p:nvSpPr>
          <p:cNvPr id="5130" name="Text Box 308"/>
          <p:cNvSpPr txBox="1">
            <a:spLocks noChangeArrowheads="1"/>
          </p:cNvSpPr>
          <p:nvPr/>
        </p:nvSpPr>
        <p:spPr bwMode="auto">
          <a:xfrm>
            <a:off x="6727080" y="939810"/>
            <a:ext cx="281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Trigger Distribution Crate</a:t>
            </a:r>
          </a:p>
        </p:txBody>
      </p:sp>
      <p:sp>
        <p:nvSpPr>
          <p:cNvPr id="5131" name="Line 355"/>
          <p:cNvSpPr>
            <a:spLocks noChangeShapeType="1"/>
          </p:cNvSpPr>
          <p:nvPr/>
        </p:nvSpPr>
        <p:spPr bwMode="auto">
          <a:xfrm>
            <a:off x="5584080" y="2082810"/>
            <a:ext cx="1371600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356"/>
          <p:cNvSpPr txBox="1">
            <a:spLocks noChangeArrowheads="1"/>
          </p:cNvSpPr>
          <p:nvPr/>
        </p:nvSpPr>
        <p:spPr bwMode="auto">
          <a:xfrm>
            <a:off x="5596672" y="1549411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trigger decisions</a:t>
            </a:r>
          </a:p>
        </p:txBody>
      </p:sp>
      <p:sp>
        <p:nvSpPr>
          <p:cNvPr id="5133" name="Line 359"/>
          <p:cNvSpPr>
            <a:spLocks noChangeShapeType="1"/>
          </p:cNvSpPr>
          <p:nvPr/>
        </p:nvSpPr>
        <p:spPr bwMode="auto">
          <a:xfrm>
            <a:off x="8860680" y="2921010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4" name="Line 360"/>
          <p:cNvSpPr>
            <a:spLocks noChangeShapeType="1"/>
          </p:cNvSpPr>
          <p:nvPr/>
        </p:nvSpPr>
        <p:spPr bwMode="auto">
          <a:xfrm flipH="1">
            <a:off x="6650880" y="2921010"/>
            <a:ext cx="21336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5" name="Line 361"/>
          <p:cNvSpPr>
            <a:spLocks noChangeShapeType="1"/>
          </p:cNvSpPr>
          <p:nvPr/>
        </p:nvSpPr>
        <p:spPr bwMode="auto">
          <a:xfrm flipH="1">
            <a:off x="5050680" y="2921010"/>
            <a:ext cx="35814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6" name="Line 362"/>
          <p:cNvSpPr>
            <a:spLocks noChangeShapeType="1"/>
          </p:cNvSpPr>
          <p:nvPr/>
        </p:nvSpPr>
        <p:spPr bwMode="auto">
          <a:xfrm>
            <a:off x="3755280" y="2921010"/>
            <a:ext cx="0" cy="1981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363"/>
          <p:cNvSpPr>
            <a:spLocks noChangeShapeType="1"/>
          </p:cNvSpPr>
          <p:nvPr/>
        </p:nvSpPr>
        <p:spPr bwMode="auto">
          <a:xfrm>
            <a:off x="3831480" y="2921010"/>
            <a:ext cx="2286000" cy="1981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364"/>
          <p:cNvSpPr>
            <a:spLocks noChangeShapeType="1"/>
          </p:cNvSpPr>
          <p:nvPr/>
        </p:nvSpPr>
        <p:spPr bwMode="auto">
          <a:xfrm>
            <a:off x="3983880" y="2921010"/>
            <a:ext cx="4343400" cy="1981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Text Box 365"/>
          <p:cNvSpPr txBox="1">
            <a:spLocks noChangeArrowheads="1"/>
          </p:cNvSpPr>
          <p:nvPr/>
        </p:nvSpPr>
        <p:spPr bwMode="auto">
          <a:xfrm rot="-5400000">
            <a:off x="1343074" y="3428216"/>
            <a:ext cx="1600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L1 Subsystem Data Streams (hits &amp; energy)</a:t>
            </a:r>
          </a:p>
        </p:txBody>
      </p:sp>
      <p:sp>
        <p:nvSpPr>
          <p:cNvPr id="5140" name="Text Box 366"/>
          <p:cNvSpPr txBox="1">
            <a:spLocks noChangeArrowheads="1"/>
          </p:cNvSpPr>
          <p:nvPr/>
        </p:nvSpPr>
        <p:spPr bwMode="auto">
          <a:xfrm rot="-5400000">
            <a:off x="9011591" y="3529122"/>
            <a:ext cx="274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Clock, Trigger, Sync, &amp; Busy</a:t>
            </a:r>
          </a:p>
        </p:txBody>
      </p:sp>
      <p:sp>
        <p:nvSpPr>
          <p:cNvPr id="5141" name="Text Box 374"/>
          <p:cNvSpPr txBox="1">
            <a:spLocks noChangeArrowheads="1"/>
          </p:cNvSpPr>
          <p:nvPr/>
        </p:nvSpPr>
        <p:spPr bwMode="auto">
          <a:xfrm>
            <a:off x="5812680" y="3149610"/>
            <a:ext cx="137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/>
              <a:t>Fiber Optic</a:t>
            </a:r>
          </a:p>
          <a:p>
            <a:r>
              <a:rPr lang="en-US" sz="1600" b="1" dirty="0"/>
              <a:t>Data Links</a:t>
            </a:r>
          </a:p>
        </p:txBody>
      </p:sp>
      <p:sp>
        <p:nvSpPr>
          <p:cNvPr id="5142" name="Line 371"/>
          <p:cNvSpPr>
            <a:spLocks noChangeShapeType="1"/>
          </p:cNvSpPr>
          <p:nvPr/>
        </p:nvSpPr>
        <p:spPr bwMode="auto">
          <a:xfrm>
            <a:off x="6422280" y="368301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" name="Curved Left Arrow 208"/>
          <p:cNvSpPr/>
          <p:nvPr/>
        </p:nvSpPr>
        <p:spPr>
          <a:xfrm>
            <a:off x="9470280" y="2159010"/>
            <a:ext cx="762000" cy="32004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2" name="Curved Left Arrow 211"/>
          <p:cNvSpPr/>
          <p:nvPr/>
        </p:nvSpPr>
        <p:spPr>
          <a:xfrm rot="10800000">
            <a:off x="2459880" y="2082810"/>
            <a:ext cx="762000" cy="3200400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45" name="Text Box 308"/>
          <p:cNvSpPr txBox="1">
            <a:spLocks noChangeArrowheads="1"/>
          </p:cNvSpPr>
          <p:nvPr/>
        </p:nvSpPr>
        <p:spPr bwMode="auto">
          <a:xfrm>
            <a:off x="5126880" y="5054610"/>
            <a:ext cx="281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Front-End Crates</a:t>
            </a:r>
          </a:p>
        </p:txBody>
      </p:sp>
      <p:cxnSp>
        <p:nvCxnSpPr>
          <p:cNvPr id="217" name="Straight Arrow Connector 216"/>
          <p:cNvCxnSpPr/>
          <p:nvPr/>
        </p:nvCxnSpPr>
        <p:spPr>
          <a:xfrm rot="10800000">
            <a:off x="2688480" y="5816610"/>
            <a:ext cx="838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47" name="Text Box 138"/>
          <p:cNvSpPr txBox="1">
            <a:spLocks noChangeArrowheads="1"/>
          </p:cNvSpPr>
          <p:nvPr/>
        </p:nvSpPr>
        <p:spPr bwMode="auto">
          <a:xfrm>
            <a:off x="1469280" y="528321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VME Readout to Gigabit Ethernet</a:t>
            </a:r>
          </a:p>
        </p:txBody>
      </p:sp>
      <p:sp>
        <p:nvSpPr>
          <p:cNvPr id="252" name="Rectangle 10"/>
          <p:cNvSpPr>
            <a:spLocks noChangeArrowheads="1"/>
          </p:cNvSpPr>
          <p:nvPr/>
        </p:nvSpPr>
        <p:spPr bwMode="auto">
          <a:xfrm>
            <a:off x="5408681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TI</a:t>
            </a:r>
          </a:p>
        </p:txBody>
      </p:sp>
      <p:sp>
        <p:nvSpPr>
          <p:cNvPr id="253" name="Rectangle 18"/>
          <p:cNvSpPr>
            <a:spLocks noChangeArrowheads="1"/>
          </p:cNvSpPr>
          <p:nvPr/>
        </p:nvSpPr>
        <p:spPr bwMode="auto">
          <a:xfrm>
            <a:off x="5407862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4" name="Rectangle 23"/>
          <p:cNvSpPr>
            <a:spLocks noChangeArrowheads="1"/>
          </p:cNvSpPr>
          <p:nvPr/>
        </p:nvSpPr>
        <p:spPr bwMode="auto">
          <a:xfrm>
            <a:off x="5407862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5" name="Rectangle 10"/>
          <p:cNvSpPr>
            <a:spLocks noChangeArrowheads="1"/>
          </p:cNvSpPr>
          <p:nvPr/>
        </p:nvSpPr>
        <p:spPr bwMode="auto">
          <a:xfrm>
            <a:off x="5267560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56" name="Rectangle 18"/>
          <p:cNvSpPr>
            <a:spLocks noChangeArrowheads="1"/>
          </p:cNvSpPr>
          <p:nvPr/>
        </p:nvSpPr>
        <p:spPr bwMode="auto">
          <a:xfrm>
            <a:off x="5266741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7" name="Rectangle 23"/>
          <p:cNvSpPr>
            <a:spLocks noChangeArrowheads="1"/>
          </p:cNvSpPr>
          <p:nvPr/>
        </p:nvSpPr>
        <p:spPr bwMode="auto">
          <a:xfrm>
            <a:off x="5266741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8" name="Rectangle 10"/>
          <p:cNvSpPr>
            <a:spLocks noChangeArrowheads="1"/>
          </p:cNvSpPr>
          <p:nvPr/>
        </p:nvSpPr>
        <p:spPr bwMode="auto">
          <a:xfrm>
            <a:off x="5127065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59" name="Rectangle 18"/>
          <p:cNvSpPr>
            <a:spLocks noChangeArrowheads="1"/>
          </p:cNvSpPr>
          <p:nvPr/>
        </p:nvSpPr>
        <p:spPr bwMode="auto">
          <a:xfrm>
            <a:off x="5126246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0" name="Rectangle 23"/>
          <p:cNvSpPr>
            <a:spLocks noChangeArrowheads="1"/>
          </p:cNvSpPr>
          <p:nvPr/>
        </p:nvSpPr>
        <p:spPr bwMode="auto">
          <a:xfrm>
            <a:off x="5126246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1" name="Rectangle 10"/>
          <p:cNvSpPr>
            <a:spLocks noChangeArrowheads="1"/>
          </p:cNvSpPr>
          <p:nvPr/>
        </p:nvSpPr>
        <p:spPr bwMode="auto">
          <a:xfrm>
            <a:off x="4987196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62" name="Rectangle 18"/>
          <p:cNvSpPr>
            <a:spLocks noChangeArrowheads="1"/>
          </p:cNvSpPr>
          <p:nvPr/>
        </p:nvSpPr>
        <p:spPr bwMode="auto">
          <a:xfrm>
            <a:off x="4986377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3" name="Rectangle 23"/>
          <p:cNvSpPr>
            <a:spLocks noChangeArrowheads="1"/>
          </p:cNvSpPr>
          <p:nvPr/>
        </p:nvSpPr>
        <p:spPr bwMode="auto">
          <a:xfrm>
            <a:off x="4986377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4" name="Rectangle 10"/>
          <p:cNvSpPr>
            <a:spLocks noChangeArrowheads="1"/>
          </p:cNvSpPr>
          <p:nvPr/>
        </p:nvSpPr>
        <p:spPr bwMode="auto">
          <a:xfrm>
            <a:off x="4846701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65" name="Rectangle 18"/>
          <p:cNvSpPr>
            <a:spLocks noChangeArrowheads="1"/>
          </p:cNvSpPr>
          <p:nvPr/>
        </p:nvSpPr>
        <p:spPr bwMode="auto">
          <a:xfrm>
            <a:off x="4845882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6" name="Rectangle 23"/>
          <p:cNvSpPr>
            <a:spLocks noChangeArrowheads="1"/>
          </p:cNvSpPr>
          <p:nvPr/>
        </p:nvSpPr>
        <p:spPr bwMode="auto">
          <a:xfrm>
            <a:off x="4845882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7" name="Rectangle 10"/>
          <p:cNvSpPr>
            <a:spLocks noChangeArrowheads="1"/>
          </p:cNvSpPr>
          <p:nvPr/>
        </p:nvSpPr>
        <p:spPr bwMode="auto">
          <a:xfrm>
            <a:off x="4703207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68" name="Rectangle 18"/>
          <p:cNvSpPr>
            <a:spLocks noChangeArrowheads="1"/>
          </p:cNvSpPr>
          <p:nvPr/>
        </p:nvSpPr>
        <p:spPr bwMode="auto">
          <a:xfrm>
            <a:off x="4702388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9" name="Rectangle 23"/>
          <p:cNvSpPr>
            <a:spLocks noChangeArrowheads="1"/>
          </p:cNvSpPr>
          <p:nvPr/>
        </p:nvSpPr>
        <p:spPr bwMode="auto">
          <a:xfrm>
            <a:off x="4702388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0" name="Rectangle 10"/>
          <p:cNvSpPr>
            <a:spLocks noChangeArrowheads="1"/>
          </p:cNvSpPr>
          <p:nvPr/>
        </p:nvSpPr>
        <p:spPr bwMode="auto">
          <a:xfrm>
            <a:off x="4559202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71" name="Rectangle 18"/>
          <p:cNvSpPr>
            <a:spLocks noChangeArrowheads="1"/>
          </p:cNvSpPr>
          <p:nvPr/>
        </p:nvSpPr>
        <p:spPr bwMode="auto">
          <a:xfrm>
            <a:off x="4558383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2" name="Rectangle 23"/>
          <p:cNvSpPr>
            <a:spLocks noChangeArrowheads="1"/>
          </p:cNvSpPr>
          <p:nvPr/>
        </p:nvSpPr>
        <p:spPr bwMode="auto">
          <a:xfrm>
            <a:off x="4558383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3" name="Rectangle 10"/>
          <p:cNvSpPr>
            <a:spLocks noChangeArrowheads="1"/>
          </p:cNvSpPr>
          <p:nvPr/>
        </p:nvSpPr>
        <p:spPr bwMode="auto">
          <a:xfrm>
            <a:off x="4418081" y="1380631"/>
            <a:ext cx="130779" cy="124748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SD</a:t>
            </a:r>
          </a:p>
        </p:txBody>
      </p:sp>
      <p:sp>
        <p:nvSpPr>
          <p:cNvPr id="274" name="Rectangle 18"/>
          <p:cNvSpPr>
            <a:spLocks noChangeArrowheads="1"/>
          </p:cNvSpPr>
          <p:nvPr/>
        </p:nvSpPr>
        <p:spPr bwMode="auto">
          <a:xfrm>
            <a:off x="4417262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5" name="Rectangle 23"/>
          <p:cNvSpPr>
            <a:spLocks noChangeArrowheads="1"/>
          </p:cNvSpPr>
          <p:nvPr/>
        </p:nvSpPr>
        <p:spPr bwMode="auto">
          <a:xfrm>
            <a:off x="4417262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" name="Rectangle 10"/>
          <p:cNvSpPr>
            <a:spLocks noChangeArrowheads="1"/>
          </p:cNvSpPr>
          <p:nvPr/>
        </p:nvSpPr>
        <p:spPr bwMode="auto">
          <a:xfrm>
            <a:off x="4275205" y="1380631"/>
            <a:ext cx="130779" cy="124748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VTP</a:t>
            </a:r>
          </a:p>
        </p:txBody>
      </p:sp>
      <p:sp>
        <p:nvSpPr>
          <p:cNvPr id="277" name="Rectangle 18"/>
          <p:cNvSpPr>
            <a:spLocks noChangeArrowheads="1"/>
          </p:cNvSpPr>
          <p:nvPr/>
        </p:nvSpPr>
        <p:spPr bwMode="auto">
          <a:xfrm>
            <a:off x="4274386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8" name="Rectangle 23"/>
          <p:cNvSpPr>
            <a:spLocks noChangeArrowheads="1"/>
          </p:cNvSpPr>
          <p:nvPr/>
        </p:nvSpPr>
        <p:spPr bwMode="auto">
          <a:xfrm>
            <a:off x="4274386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9" name="Rectangle 10"/>
          <p:cNvSpPr>
            <a:spLocks noChangeArrowheads="1"/>
          </p:cNvSpPr>
          <p:nvPr/>
        </p:nvSpPr>
        <p:spPr bwMode="auto">
          <a:xfrm>
            <a:off x="4130574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80" name="Rectangle 18"/>
          <p:cNvSpPr>
            <a:spLocks noChangeArrowheads="1"/>
          </p:cNvSpPr>
          <p:nvPr/>
        </p:nvSpPr>
        <p:spPr bwMode="auto">
          <a:xfrm>
            <a:off x="4129755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1" name="Rectangle 23"/>
          <p:cNvSpPr>
            <a:spLocks noChangeArrowheads="1"/>
          </p:cNvSpPr>
          <p:nvPr/>
        </p:nvSpPr>
        <p:spPr bwMode="auto">
          <a:xfrm>
            <a:off x="4129755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2" name="Rectangle 10"/>
          <p:cNvSpPr>
            <a:spLocks noChangeArrowheads="1"/>
          </p:cNvSpPr>
          <p:nvPr/>
        </p:nvSpPr>
        <p:spPr bwMode="auto">
          <a:xfrm>
            <a:off x="3987698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83" name="Rectangle 18"/>
          <p:cNvSpPr>
            <a:spLocks noChangeArrowheads="1"/>
          </p:cNvSpPr>
          <p:nvPr/>
        </p:nvSpPr>
        <p:spPr bwMode="auto">
          <a:xfrm>
            <a:off x="3986879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4" name="Rectangle 23"/>
          <p:cNvSpPr>
            <a:spLocks noChangeArrowheads="1"/>
          </p:cNvSpPr>
          <p:nvPr/>
        </p:nvSpPr>
        <p:spPr bwMode="auto">
          <a:xfrm>
            <a:off x="3986879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5" name="Rectangle 10"/>
          <p:cNvSpPr>
            <a:spLocks noChangeArrowheads="1"/>
          </p:cNvSpPr>
          <p:nvPr/>
        </p:nvSpPr>
        <p:spPr bwMode="auto">
          <a:xfrm>
            <a:off x="3846585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86" name="Rectangle 18"/>
          <p:cNvSpPr>
            <a:spLocks noChangeArrowheads="1"/>
          </p:cNvSpPr>
          <p:nvPr/>
        </p:nvSpPr>
        <p:spPr bwMode="auto">
          <a:xfrm>
            <a:off x="3845766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" name="Rectangle 23"/>
          <p:cNvSpPr>
            <a:spLocks noChangeArrowheads="1"/>
          </p:cNvSpPr>
          <p:nvPr/>
        </p:nvSpPr>
        <p:spPr bwMode="auto">
          <a:xfrm>
            <a:off x="3845766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8" name="Rectangle 10"/>
          <p:cNvSpPr>
            <a:spLocks noChangeArrowheads="1"/>
          </p:cNvSpPr>
          <p:nvPr/>
        </p:nvSpPr>
        <p:spPr bwMode="auto">
          <a:xfrm>
            <a:off x="3703083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89" name="Rectangle 18"/>
          <p:cNvSpPr>
            <a:spLocks noChangeArrowheads="1"/>
          </p:cNvSpPr>
          <p:nvPr/>
        </p:nvSpPr>
        <p:spPr bwMode="auto">
          <a:xfrm>
            <a:off x="3702264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0" name="Rectangle 23"/>
          <p:cNvSpPr>
            <a:spLocks noChangeArrowheads="1"/>
          </p:cNvSpPr>
          <p:nvPr/>
        </p:nvSpPr>
        <p:spPr bwMode="auto">
          <a:xfrm>
            <a:off x="3702264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1" name="Rectangle 10"/>
          <p:cNvSpPr>
            <a:spLocks noChangeArrowheads="1"/>
          </p:cNvSpPr>
          <p:nvPr/>
        </p:nvSpPr>
        <p:spPr bwMode="auto">
          <a:xfrm>
            <a:off x="3559589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92" name="Rectangle 18"/>
          <p:cNvSpPr>
            <a:spLocks noChangeArrowheads="1"/>
          </p:cNvSpPr>
          <p:nvPr/>
        </p:nvSpPr>
        <p:spPr bwMode="auto">
          <a:xfrm>
            <a:off x="3558770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3" name="Rectangle 23"/>
          <p:cNvSpPr>
            <a:spLocks noChangeArrowheads="1"/>
          </p:cNvSpPr>
          <p:nvPr/>
        </p:nvSpPr>
        <p:spPr bwMode="auto">
          <a:xfrm>
            <a:off x="3558770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4" name="Rectangle 10"/>
          <p:cNvSpPr>
            <a:spLocks noChangeArrowheads="1"/>
          </p:cNvSpPr>
          <p:nvPr/>
        </p:nvSpPr>
        <p:spPr bwMode="auto">
          <a:xfrm>
            <a:off x="3417957" y="1380343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SSP</a:t>
            </a:r>
          </a:p>
        </p:txBody>
      </p:sp>
      <p:sp>
        <p:nvSpPr>
          <p:cNvPr id="295" name="Rectangle 18"/>
          <p:cNvSpPr>
            <a:spLocks noChangeArrowheads="1"/>
          </p:cNvSpPr>
          <p:nvPr/>
        </p:nvSpPr>
        <p:spPr bwMode="auto">
          <a:xfrm>
            <a:off x="3417138" y="1389337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6" name="Rectangle 23"/>
          <p:cNvSpPr>
            <a:spLocks noChangeArrowheads="1"/>
          </p:cNvSpPr>
          <p:nvPr/>
        </p:nvSpPr>
        <p:spPr bwMode="auto">
          <a:xfrm>
            <a:off x="3417138" y="2540357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6955680" y="1320810"/>
            <a:ext cx="2362200" cy="1612900"/>
            <a:chOff x="2228849" y="1795461"/>
            <a:chExt cx="4587875" cy="3132138"/>
          </a:xfrm>
        </p:grpSpPr>
        <p:sp>
          <p:nvSpPr>
            <p:cNvPr id="305" name="Rectangle 16"/>
            <p:cNvSpPr>
              <a:spLocks noChangeArrowheads="1"/>
            </p:cNvSpPr>
            <p:nvPr/>
          </p:nvSpPr>
          <p:spPr bwMode="auto">
            <a:xfrm>
              <a:off x="2312986" y="1897061"/>
              <a:ext cx="4435475" cy="2454275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6" name="Rectangle 9"/>
            <p:cNvSpPr>
              <a:spLocks noChangeArrowheads="1"/>
            </p:cNvSpPr>
            <p:nvPr/>
          </p:nvSpPr>
          <p:spPr bwMode="auto">
            <a:xfrm>
              <a:off x="2228849" y="1795461"/>
              <a:ext cx="4587875" cy="3132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" name="Rectangle 10"/>
            <p:cNvSpPr>
              <a:spLocks noChangeArrowheads="1"/>
            </p:cNvSpPr>
            <p:nvPr/>
          </p:nvSpPr>
          <p:spPr bwMode="auto">
            <a:xfrm>
              <a:off x="2330450" y="1912936"/>
              <a:ext cx="254000" cy="2422526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vert270" wrap="none" lIns="0" tIns="182880" rIns="0" bIns="18288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CPU</a:t>
              </a:r>
            </a:p>
          </p:txBody>
        </p:sp>
        <p:sp>
          <p:nvSpPr>
            <p:cNvPr id="308" name="Rectangle 15"/>
            <p:cNvSpPr>
              <a:spLocks noChangeArrowheads="1"/>
            </p:cNvSpPr>
            <p:nvPr/>
          </p:nvSpPr>
          <p:spPr bwMode="auto">
            <a:xfrm>
              <a:off x="2330449" y="4402136"/>
              <a:ext cx="4402137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VXS-Crate</a:t>
              </a:r>
            </a:p>
          </p:txBody>
        </p:sp>
        <p:sp>
          <p:nvSpPr>
            <p:cNvPr id="309" name="Rectangle 18"/>
            <p:cNvSpPr>
              <a:spLocks noChangeArrowheads="1"/>
            </p:cNvSpPr>
            <p:nvPr/>
          </p:nvSpPr>
          <p:spPr bwMode="auto">
            <a:xfrm>
              <a:off x="2328861" y="1930399"/>
              <a:ext cx="236538" cy="169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0" name="Rectangle 23"/>
            <p:cNvSpPr>
              <a:spLocks noChangeArrowheads="1"/>
            </p:cNvSpPr>
            <p:nvPr/>
          </p:nvSpPr>
          <p:spPr bwMode="auto">
            <a:xfrm>
              <a:off x="2328861" y="4165599"/>
              <a:ext cx="236538" cy="169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311" name="Rectangle 10"/>
          <p:cNvSpPr>
            <a:spLocks noChangeArrowheads="1"/>
          </p:cNvSpPr>
          <p:nvPr/>
        </p:nvSpPr>
        <p:spPr bwMode="auto">
          <a:xfrm>
            <a:off x="9142481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TS</a:t>
            </a:r>
          </a:p>
        </p:txBody>
      </p:sp>
      <p:sp>
        <p:nvSpPr>
          <p:cNvPr id="312" name="Rectangle 18"/>
          <p:cNvSpPr>
            <a:spLocks noChangeArrowheads="1"/>
          </p:cNvSpPr>
          <p:nvPr/>
        </p:nvSpPr>
        <p:spPr bwMode="auto">
          <a:xfrm>
            <a:off x="9141662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3" name="Rectangle 23"/>
          <p:cNvSpPr>
            <a:spLocks noChangeArrowheads="1"/>
          </p:cNvSpPr>
          <p:nvPr/>
        </p:nvSpPr>
        <p:spPr bwMode="auto">
          <a:xfrm>
            <a:off x="9141662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4" name="Rectangle 10"/>
          <p:cNvSpPr>
            <a:spLocks noChangeArrowheads="1"/>
          </p:cNvSpPr>
          <p:nvPr/>
        </p:nvSpPr>
        <p:spPr bwMode="auto">
          <a:xfrm>
            <a:off x="9001360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15" name="Rectangle 18"/>
          <p:cNvSpPr>
            <a:spLocks noChangeArrowheads="1"/>
          </p:cNvSpPr>
          <p:nvPr/>
        </p:nvSpPr>
        <p:spPr bwMode="auto">
          <a:xfrm>
            <a:off x="9000541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6" name="Rectangle 23"/>
          <p:cNvSpPr>
            <a:spLocks noChangeArrowheads="1"/>
          </p:cNvSpPr>
          <p:nvPr/>
        </p:nvSpPr>
        <p:spPr bwMode="auto">
          <a:xfrm>
            <a:off x="9000541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7" name="Rectangle 10"/>
          <p:cNvSpPr>
            <a:spLocks noChangeArrowheads="1"/>
          </p:cNvSpPr>
          <p:nvPr/>
        </p:nvSpPr>
        <p:spPr bwMode="auto">
          <a:xfrm>
            <a:off x="8860865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18" name="Rectangle 18"/>
          <p:cNvSpPr>
            <a:spLocks noChangeArrowheads="1"/>
          </p:cNvSpPr>
          <p:nvPr/>
        </p:nvSpPr>
        <p:spPr bwMode="auto">
          <a:xfrm>
            <a:off x="8860046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9" name="Rectangle 23"/>
          <p:cNvSpPr>
            <a:spLocks noChangeArrowheads="1"/>
          </p:cNvSpPr>
          <p:nvPr/>
        </p:nvSpPr>
        <p:spPr bwMode="auto">
          <a:xfrm>
            <a:off x="8860046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0" name="Rectangle 10"/>
          <p:cNvSpPr>
            <a:spLocks noChangeArrowheads="1"/>
          </p:cNvSpPr>
          <p:nvPr/>
        </p:nvSpPr>
        <p:spPr bwMode="auto">
          <a:xfrm>
            <a:off x="8720996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21" name="Rectangle 18"/>
          <p:cNvSpPr>
            <a:spLocks noChangeArrowheads="1"/>
          </p:cNvSpPr>
          <p:nvPr/>
        </p:nvSpPr>
        <p:spPr bwMode="auto">
          <a:xfrm>
            <a:off x="8720177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2" name="Rectangle 23"/>
          <p:cNvSpPr>
            <a:spLocks noChangeArrowheads="1"/>
          </p:cNvSpPr>
          <p:nvPr/>
        </p:nvSpPr>
        <p:spPr bwMode="auto">
          <a:xfrm>
            <a:off x="8720177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3" name="Rectangle 10"/>
          <p:cNvSpPr>
            <a:spLocks noChangeArrowheads="1"/>
          </p:cNvSpPr>
          <p:nvPr/>
        </p:nvSpPr>
        <p:spPr bwMode="auto">
          <a:xfrm>
            <a:off x="8580501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24" name="Rectangle 18"/>
          <p:cNvSpPr>
            <a:spLocks noChangeArrowheads="1"/>
          </p:cNvSpPr>
          <p:nvPr/>
        </p:nvSpPr>
        <p:spPr bwMode="auto">
          <a:xfrm>
            <a:off x="8579682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5" name="Rectangle 23"/>
          <p:cNvSpPr>
            <a:spLocks noChangeArrowheads="1"/>
          </p:cNvSpPr>
          <p:nvPr/>
        </p:nvSpPr>
        <p:spPr bwMode="auto">
          <a:xfrm>
            <a:off x="8579682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6" name="Rectangle 10"/>
          <p:cNvSpPr>
            <a:spLocks noChangeArrowheads="1"/>
          </p:cNvSpPr>
          <p:nvPr/>
        </p:nvSpPr>
        <p:spPr bwMode="auto">
          <a:xfrm>
            <a:off x="8437007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27" name="Rectangle 18"/>
          <p:cNvSpPr>
            <a:spLocks noChangeArrowheads="1"/>
          </p:cNvSpPr>
          <p:nvPr/>
        </p:nvSpPr>
        <p:spPr bwMode="auto">
          <a:xfrm>
            <a:off x="8436188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8" name="Rectangle 23"/>
          <p:cNvSpPr>
            <a:spLocks noChangeArrowheads="1"/>
          </p:cNvSpPr>
          <p:nvPr/>
        </p:nvSpPr>
        <p:spPr bwMode="auto">
          <a:xfrm>
            <a:off x="8436188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9" name="Rectangle 10"/>
          <p:cNvSpPr>
            <a:spLocks noChangeArrowheads="1"/>
          </p:cNvSpPr>
          <p:nvPr/>
        </p:nvSpPr>
        <p:spPr bwMode="auto">
          <a:xfrm>
            <a:off x="8293002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30" name="Rectangle 18"/>
          <p:cNvSpPr>
            <a:spLocks noChangeArrowheads="1"/>
          </p:cNvSpPr>
          <p:nvPr/>
        </p:nvSpPr>
        <p:spPr bwMode="auto">
          <a:xfrm>
            <a:off x="8292183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1" name="Rectangle 23"/>
          <p:cNvSpPr>
            <a:spLocks noChangeArrowheads="1"/>
          </p:cNvSpPr>
          <p:nvPr/>
        </p:nvSpPr>
        <p:spPr bwMode="auto">
          <a:xfrm>
            <a:off x="8292183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5" name="Rectangle 10"/>
          <p:cNvSpPr>
            <a:spLocks noChangeArrowheads="1"/>
          </p:cNvSpPr>
          <p:nvPr/>
        </p:nvSpPr>
        <p:spPr bwMode="auto">
          <a:xfrm>
            <a:off x="8009005" y="1380631"/>
            <a:ext cx="130779" cy="124748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endParaRPr lang="en-US" sz="1400" dirty="0">
              <a:latin typeface="Calibri" pitchFamily="34" charset="0"/>
            </a:endParaRPr>
          </a:p>
        </p:txBody>
      </p:sp>
      <p:sp>
        <p:nvSpPr>
          <p:cNvPr id="336" name="Rectangle 18"/>
          <p:cNvSpPr>
            <a:spLocks noChangeArrowheads="1"/>
          </p:cNvSpPr>
          <p:nvPr/>
        </p:nvSpPr>
        <p:spPr bwMode="auto">
          <a:xfrm>
            <a:off x="8008186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7" name="Rectangle 23"/>
          <p:cNvSpPr>
            <a:spLocks noChangeArrowheads="1"/>
          </p:cNvSpPr>
          <p:nvPr/>
        </p:nvSpPr>
        <p:spPr bwMode="auto">
          <a:xfrm>
            <a:off x="8008186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8" name="Rectangle 10"/>
          <p:cNvSpPr>
            <a:spLocks noChangeArrowheads="1"/>
          </p:cNvSpPr>
          <p:nvPr/>
        </p:nvSpPr>
        <p:spPr bwMode="auto">
          <a:xfrm>
            <a:off x="7864374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39" name="Rectangle 18"/>
          <p:cNvSpPr>
            <a:spLocks noChangeArrowheads="1"/>
          </p:cNvSpPr>
          <p:nvPr/>
        </p:nvSpPr>
        <p:spPr bwMode="auto">
          <a:xfrm>
            <a:off x="7863555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0" name="Rectangle 23"/>
          <p:cNvSpPr>
            <a:spLocks noChangeArrowheads="1"/>
          </p:cNvSpPr>
          <p:nvPr/>
        </p:nvSpPr>
        <p:spPr bwMode="auto">
          <a:xfrm>
            <a:off x="7863555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1" name="Rectangle 10"/>
          <p:cNvSpPr>
            <a:spLocks noChangeArrowheads="1"/>
          </p:cNvSpPr>
          <p:nvPr/>
        </p:nvSpPr>
        <p:spPr bwMode="auto">
          <a:xfrm>
            <a:off x="7721498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42" name="Rectangle 18"/>
          <p:cNvSpPr>
            <a:spLocks noChangeArrowheads="1"/>
          </p:cNvSpPr>
          <p:nvPr/>
        </p:nvSpPr>
        <p:spPr bwMode="auto">
          <a:xfrm>
            <a:off x="7720679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3" name="Rectangle 23"/>
          <p:cNvSpPr>
            <a:spLocks noChangeArrowheads="1"/>
          </p:cNvSpPr>
          <p:nvPr/>
        </p:nvSpPr>
        <p:spPr bwMode="auto">
          <a:xfrm>
            <a:off x="7720679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4" name="Rectangle 10"/>
          <p:cNvSpPr>
            <a:spLocks noChangeArrowheads="1"/>
          </p:cNvSpPr>
          <p:nvPr/>
        </p:nvSpPr>
        <p:spPr bwMode="auto">
          <a:xfrm>
            <a:off x="7580385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45" name="Rectangle 18"/>
          <p:cNvSpPr>
            <a:spLocks noChangeArrowheads="1"/>
          </p:cNvSpPr>
          <p:nvPr/>
        </p:nvSpPr>
        <p:spPr bwMode="auto">
          <a:xfrm>
            <a:off x="7579566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6" name="Rectangle 23"/>
          <p:cNvSpPr>
            <a:spLocks noChangeArrowheads="1"/>
          </p:cNvSpPr>
          <p:nvPr/>
        </p:nvSpPr>
        <p:spPr bwMode="auto">
          <a:xfrm>
            <a:off x="7579566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7" name="Rectangle 10"/>
          <p:cNvSpPr>
            <a:spLocks noChangeArrowheads="1"/>
          </p:cNvSpPr>
          <p:nvPr/>
        </p:nvSpPr>
        <p:spPr bwMode="auto">
          <a:xfrm>
            <a:off x="7436883" y="1380631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48" name="Rectangle 18"/>
          <p:cNvSpPr>
            <a:spLocks noChangeArrowheads="1"/>
          </p:cNvSpPr>
          <p:nvPr/>
        </p:nvSpPr>
        <p:spPr bwMode="auto">
          <a:xfrm>
            <a:off x="7436064" y="138962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9" name="Rectangle 23"/>
          <p:cNvSpPr>
            <a:spLocks noChangeArrowheads="1"/>
          </p:cNvSpPr>
          <p:nvPr/>
        </p:nvSpPr>
        <p:spPr bwMode="auto">
          <a:xfrm>
            <a:off x="7436064" y="2540645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0" name="Rectangle 10"/>
          <p:cNvSpPr>
            <a:spLocks noChangeArrowheads="1"/>
          </p:cNvSpPr>
          <p:nvPr/>
        </p:nvSpPr>
        <p:spPr bwMode="auto">
          <a:xfrm>
            <a:off x="7293389" y="1380335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51" name="Rectangle 18"/>
          <p:cNvSpPr>
            <a:spLocks noChangeArrowheads="1"/>
          </p:cNvSpPr>
          <p:nvPr/>
        </p:nvSpPr>
        <p:spPr bwMode="auto">
          <a:xfrm>
            <a:off x="7292570" y="138932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2" name="Rectangle 23"/>
          <p:cNvSpPr>
            <a:spLocks noChangeArrowheads="1"/>
          </p:cNvSpPr>
          <p:nvPr/>
        </p:nvSpPr>
        <p:spPr bwMode="auto">
          <a:xfrm>
            <a:off x="7292570" y="2540349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3" name="Rectangle 10"/>
          <p:cNvSpPr>
            <a:spLocks noChangeArrowheads="1"/>
          </p:cNvSpPr>
          <p:nvPr/>
        </p:nvSpPr>
        <p:spPr bwMode="auto">
          <a:xfrm>
            <a:off x="7151757" y="1380343"/>
            <a:ext cx="130779" cy="1247484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TD</a:t>
            </a:r>
          </a:p>
        </p:txBody>
      </p:sp>
      <p:sp>
        <p:nvSpPr>
          <p:cNvPr id="354" name="Rectangle 18"/>
          <p:cNvSpPr>
            <a:spLocks noChangeArrowheads="1"/>
          </p:cNvSpPr>
          <p:nvPr/>
        </p:nvSpPr>
        <p:spPr bwMode="auto">
          <a:xfrm>
            <a:off x="7150938" y="1389337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5" name="Rectangle 23"/>
          <p:cNvSpPr>
            <a:spLocks noChangeArrowheads="1"/>
          </p:cNvSpPr>
          <p:nvPr/>
        </p:nvSpPr>
        <p:spPr bwMode="auto">
          <a:xfrm>
            <a:off x="7150938" y="2540357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5" name="Rectangle 10"/>
          <p:cNvSpPr>
            <a:spLocks noChangeArrowheads="1"/>
          </p:cNvSpPr>
          <p:nvPr/>
        </p:nvSpPr>
        <p:spPr bwMode="auto">
          <a:xfrm>
            <a:off x="8149865" y="1380890"/>
            <a:ext cx="130779" cy="124748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vert270" wrap="none" lIns="0" tIns="182880" rIns="0" bIns="182880" anchor="ctr"/>
          <a:lstStyle/>
          <a:p>
            <a:pPr algn="ctr"/>
            <a:r>
              <a:rPr lang="en-US" sz="1400" dirty="0">
                <a:latin typeface="Calibri" pitchFamily="34" charset="0"/>
              </a:rPr>
              <a:t>SD</a:t>
            </a:r>
          </a:p>
        </p:txBody>
      </p:sp>
      <p:sp>
        <p:nvSpPr>
          <p:cNvPr id="406" name="Rectangle 18"/>
          <p:cNvSpPr>
            <a:spLocks noChangeArrowheads="1"/>
          </p:cNvSpPr>
          <p:nvPr/>
        </p:nvSpPr>
        <p:spPr bwMode="auto">
          <a:xfrm>
            <a:off x="8154816" y="1388356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7" name="Rectangle 23"/>
          <p:cNvSpPr>
            <a:spLocks noChangeArrowheads="1"/>
          </p:cNvSpPr>
          <p:nvPr/>
        </p:nvSpPr>
        <p:spPr bwMode="auto">
          <a:xfrm>
            <a:off x="8154816" y="2539376"/>
            <a:ext cx="121788" cy="87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9080" y="4902210"/>
            <a:ext cx="1905000" cy="13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6680" y="4902211"/>
            <a:ext cx="1905000" cy="13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2"/>
          <a:srcRect b="15152"/>
          <a:stretch>
            <a:fillRect/>
          </a:stretch>
        </p:blipFill>
        <p:spPr bwMode="auto">
          <a:xfrm>
            <a:off x="7169150" y="3429000"/>
            <a:ext cx="34988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7753963" y="5484813"/>
            <a:ext cx="212109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VXS (VITA 41 standard) </a:t>
            </a:r>
          </a:p>
          <a:p>
            <a:pPr algn="ctr"/>
            <a:r>
              <a:rPr lang="en-US" sz="1600" dirty="0"/>
              <a:t>VME64x + high speed </a:t>
            </a:r>
          </a:p>
          <a:p>
            <a:pPr algn="ctr"/>
            <a:r>
              <a:rPr lang="en-US" sz="1600" dirty="0"/>
              <a:t>serial fabric on J0</a:t>
            </a: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7162800" y="3135312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VXS Backplane Physical Layout: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1828800" y="4114801"/>
            <a:ext cx="5257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Crate Level Use: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 VME64x used for event readout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 VXS: Low jitter clock &amp; trigger distribution</a:t>
            </a:r>
          </a:p>
          <a:p>
            <a:pPr lvl="1"/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 VXS: Gigabit serial transmission for L1 data streams to switch slot for processing</a:t>
            </a:r>
            <a:endParaRPr lang="en-US" b="1" dirty="0"/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2895600" y="192089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Crate Level – Signal Distribution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0361" y="831796"/>
            <a:ext cx="386616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1752600" y="1219201"/>
            <a:ext cx="51816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VXS Based, 20 Slot Redundant Star Backplane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VME64x backplane w/VXS (VITA 41 Standard) provides standard with high speed serial extension (new J0 connector)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18 Payload slots w/VME64x, 2 Switch slots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Each payload slot has 8 high speed capable links (10Gbps each) to both switch slots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2133600"/>
            <a:ext cx="8382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sz="1600" dirty="0"/>
              <a:t>Splitter</a:t>
            </a:r>
          </a:p>
        </p:txBody>
      </p:sp>
      <p:cxnSp>
        <p:nvCxnSpPr>
          <p:cNvPr id="6" name="Straight Arrow Connector 5"/>
          <p:cNvCxnSpPr>
            <a:endCxn id="5" idx="1"/>
          </p:cNvCxnSpPr>
          <p:nvPr/>
        </p:nvCxnSpPr>
        <p:spPr>
          <a:xfrm>
            <a:off x="2057400" y="2286000"/>
            <a:ext cx="7620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3"/>
            <a:endCxn id="10" idx="1"/>
          </p:cNvCxnSpPr>
          <p:nvPr/>
        </p:nvCxnSpPr>
        <p:spPr>
          <a:xfrm>
            <a:off x="3657600" y="2286000"/>
            <a:ext cx="1066800" cy="152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3" idx="4"/>
          </p:cNvCxnSpPr>
          <p:nvPr/>
        </p:nvCxnSpPr>
        <p:spPr>
          <a:xfrm rot="16200000" flipH="1">
            <a:off x="4457700" y="1866900"/>
            <a:ext cx="1588" cy="533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24400" y="1905000"/>
            <a:ext cx="13716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QDC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4400" y="2286000"/>
            <a:ext cx="13716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sz="1600" dirty="0"/>
              <a:t>Discriminator</a:t>
            </a:r>
          </a:p>
        </p:txBody>
      </p:sp>
      <p:sp>
        <p:nvSpPr>
          <p:cNvPr id="11" name="Oval 10"/>
          <p:cNvSpPr/>
          <p:nvPr/>
        </p:nvSpPr>
        <p:spPr>
          <a:xfrm>
            <a:off x="3886200" y="1828800"/>
            <a:ext cx="304800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962400" y="1828800"/>
            <a:ext cx="304800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038600" y="1828800"/>
            <a:ext cx="304800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>
            <a:stCxn id="5" idx="3"/>
            <a:endCxn id="11" idx="4"/>
          </p:cNvCxnSpPr>
          <p:nvPr/>
        </p:nvCxnSpPr>
        <p:spPr>
          <a:xfrm flipV="1">
            <a:off x="3657600" y="2133600"/>
            <a:ext cx="3810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15240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Delay line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7000" y="2286000"/>
            <a:ext cx="13716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TDC</a:t>
            </a:r>
          </a:p>
        </p:txBody>
      </p:sp>
      <p:cxnSp>
        <p:nvCxnSpPr>
          <p:cNvPr id="17" name="Straight Arrow Connector 16"/>
          <p:cNvCxnSpPr>
            <a:endCxn id="16" idx="1"/>
          </p:cNvCxnSpPr>
          <p:nvPr/>
        </p:nvCxnSpPr>
        <p:spPr>
          <a:xfrm>
            <a:off x="6096000" y="2438400"/>
            <a:ext cx="3810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</p:cNvCxnSpPr>
          <p:nvPr/>
        </p:nvCxnSpPr>
        <p:spPr>
          <a:xfrm flipV="1">
            <a:off x="6096000" y="2057400"/>
            <a:ext cx="381000" cy="381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24600" y="17526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 primitive</a:t>
            </a:r>
          </a:p>
          <a:p>
            <a:pPr algn="ctr"/>
            <a:r>
              <a:rPr lang="en-US" sz="1400" b="1" dirty="0"/>
              <a:t>trigger logic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0" y="181862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detector</a:t>
            </a:r>
          </a:p>
          <a:p>
            <a:pPr algn="ctr"/>
            <a:r>
              <a:rPr lang="en-US" sz="1200" b="1" dirty="0"/>
              <a:t>signal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057400" y="4021468"/>
            <a:ext cx="7620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76400" y="3554089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detector</a:t>
            </a:r>
          </a:p>
          <a:p>
            <a:pPr algn="ctr"/>
            <a:r>
              <a:rPr lang="en-US" sz="1200" b="1" dirty="0"/>
              <a:t>signal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19400" y="3869068"/>
            <a:ext cx="13716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FADC250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191000" y="4021468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9600" y="371666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 smart</a:t>
            </a:r>
          </a:p>
          <a:p>
            <a:pPr algn="ctr"/>
            <a:r>
              <a:rPr lang="en-US" sz="1400" b="1" dirty="0"/>
              <a:t>trigger logic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0200" y="1230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 System: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0200" y="2819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System:</a:t>
            </a: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3657600" y="192089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Capturing the Pulses…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8800" y="32004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(for timing &gt;500ps)</a:t>
            </a:r>
          </a:p>
        </p:txBody>
      </p:sp>
      <p:cxnSp>
        <p:nvCxnSpPr>
          <p:cNvPr id="65" name="Straight Connector 64"/>
          <p:cNvCxnSpPr/>
          <p:nvPr/>
        </p:nvCxnSpPr>
        <p:spPr>
          <a:xfrm rot="10800000" flipV="1">
            <a:off x="4648200" y="1295401"/>
            <a:ext cx="533400" cy="321681"/>
          </a:xfrm>
          <a:prstGeom prst="line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810000" y="78682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Expensive, bulky delay cable</a:t>
            </a:r>
          </a:p>
          <a:p>
            <a:pPr algn="ctr"/>
            <a:r>
              <a:rPr lang="en-US" sz="1600" dirty="0"/>
              <a:t>dispersive &amp; attenuates</a:t>
            </a:r>
          </a:p>
        </p:txBody>
      </p:sp>
      <p:sp>
        <p:nvSpPr>
          <p:cNvPr id="70" name="Right Brace 69"/>
          <p:cNvSpPr/>
          <p:nvPr/>
        </p:nvSpPr>
        <p:spPr>
          <a:xfrm rot="5400000">
            <a:off x="5181600" y="152400"/>
            <a:ext cx="304800" cy="518160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715000" y="269182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multiple modules for</a:t>
            </a:r>
          </a:p>
          <a:p>
            <a:pPr algn="ctr"/>
            <a:r>
              <a:rPr lang="en-US" sz="1600" dirty="0"/>
              <a:t>time &amp; energy</a:t>
            </a:r>
          </a:p>
        </p:txBody>
      </p:sp>
      <p:cxnSp>
        <p:nvCxnSpPr>
          <p:cNvPr id="72" name="Straight Connector 71"/>
          <p:cNvCxnSpPr>
            <a:endCxn id="70" idx="1"/>
          </p:cNvCxnSpPr>
          <p:nvPr/>
        </p:nvCxnSpPr>
        <p:spPr>
          <a:xfrm rot="10800000">
            <a:off x="5334000" y="2895600"/>
            <a:ext cx="914400" cy="7620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705600" y="769204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Non-pipelined electronics guarantee dead-time</a:t>
            </a:r>
          </a:p>
          <a:p>
            <a:pPr algn="ctr"/>
            <a:r>
              <a:rPr lang="en-US" sz="1600" dirty="0"/>
              <a:t>(conversion time)</a:t>
            </a:r>
          </a:p>
        </p:txBody>
      </p:sp>
      <p:cxnSp>
        <p:nvCxnSpPr>
          <p:cNvPr id="75" name="Straight Connector 74"/>
          <p:cNvCxnSpPr/>
          <p:nvPr/>
        </p:nvCxnSpPr>
        <p:spPr>
          <a:xfrm rot="10800000" flipV="1">
            <a:off x="6172200" y="1295400"/>
            <a:ext cx="1143000" cy="60960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10800000">
            <a:off x="7543800" y="1981200"/>
            <a:ext cx="60960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7848600" y="1683604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Very limited channel resolution used in trigger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229600" y="365511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Time, energy, trigger output in 1 module </a:t>
            </a:r>
          </a:p>
        </p:txBody>
      </p:sp>
      <p:cxnSp>
        <p:nvCxnSpPr>
          <p:cNvPr id="86" name="Straight Connector 85"/>
          <p:cNvCxnSpPr/>
          <p:nvPr/>
        </p:nvCxnSpPr>
        <p:spPr>
          <a:xfrm rot="10800000">
            <a:off x="6934201" y="3935088"/>
            <a:ext cx="144780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733800" y="3048001"/>
            <a:ext cx="2438400" cy="646331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 TOF has &gt;150,000ft delay line!</a:t>
            </a:r>
          </a:p>
        </p:txBody>
      </p:sp>
      <p:cxnSp>
        <p:nvCxnSpPr>
          <p:cNvPr id="73" name="Straight Arrow Connector 72"/>
          <p:cNvCxnSpPr>
            <a:stCxn id="67" idx="0"/>
          </p:cNvCxnSpPr>
          <p:nvPr/>
        </p:nvCxnSpPr>
        <p:spPr>
          <a:xfrm rot="16200000" flipV="1">
            <a:off x="4153694" y="2248694"/>
            <a:ext cx="837406" cy="761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4343400"/>
            <a:ext cx="4953000" cy="187102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</p:pic>
      <p:sp>
        <p:nvSpPr>
          <p:cNvPr id="88" name="TextBox 87"/>
          <p:cNvSpPr txBox="1"/>
          <p:nvPr/>
        </p:nvSpPr>
        <p:spPr>
          <a:xfrm>
            <a:off x="7010400" y="4368226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/>
              <a:t> Pipelined sampling, readout, &amp; trigger -&gt; no dead-time</a:t>
            </a:r>
          </a:p>
          <a:p>
            <a:pPr>
              <a:buFont typeface="Arial" pitchFamily="34" charset="0"/>
              <a:buChar char="•"/>
            </a:pP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en-US" sz="1600" b="1" dirty="0"/>
              <a:t> Digitization retains original signal integrity</a:t>
            </a:r>
          </a:p>
          <a:p>
            <a:pPr>
              <a:buFont typeface="Arial" pitchFamily="34" charset="0"/>
              <a:buChar char="•"/>
            </a:pP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en-US" sz="1600" b="1" dirty="0"/>
              <a:t> Long pipeline allow more time for complex triggers</a:t>
            </a:r>
          </a:p>
        </p:txBody>
      </p:sp>
      <p:cxnSp>
        <p:nvCxnSpPr>
          <p:cNvPr id="47" name="Straight Arrow Connector 46"/>
          <p:cNvCxnSpPr>
            <a:stCxn id="23" idx="2"/>
          </p:cNvCxnSpPr>
          <p:nvPr/>
        </p:nvCxnSpPr>
        <p:spPr>
          <a:xfrm rot="16200000" flipH="1">
            <a:off x="3420434" y="4258634"/>
            <a:ext cx="321932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9" idx="0"/>
          </p:cNvCxnSpPr>
          <p:nvPr/>
        </p:nvCxnSpPr>
        <p:spPr>
          <a:xfrm rot="10800000" flipV="1">
            <a:off x="5410200" y="1600200"/>
            <a:ext cx="381000" cy="304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15000" y="137160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Gate</a:t>
            </a:r>
          </a:p>
        </p:txBody>
      </p:sp>
      <p:sp>
        <p:nvSpPr>
          <p:cNvPr id="55" name="Arc 54"/>
          <p:cNvSpPr/>
          <p:nvPr/>
        </p:nvSpPr>
        <p:spPr>
          <a:xfrm rot="18993176">
            <a:off x="6119612" y="1285278"/>
            <a:ext cx="734301" cy="804457"/>
          </a:xfrm>
          <a:prstGeom prst="arc">
            <a:avLst>
              <a:gd name="adj1" fmla="val 16256631"/>
              <a:gd name="adj2" fmla="val 3979607"/>
            </a:avLst>
          </a:prstGeom>
          <a:ln w="19050">
            <a:solidFill>
              <a:schemeClr val="tx1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8" grpId="0"/>
      <p:bldP spid="70" grpId="0" animBg="1"/>
      <p:bldP spid="71" grpId="0"/>
      <p:bldP spid="74" grpId="0"/>
      <p:bldP spid="80" grpId="0"/>
      <p:bldP spid="67" grpId="0" animBg="1"/>
      <p:bldP spid="67" grpId="1" animBg="1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743200" y="1524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Front-End Electronics: fADC250</a:t>
            </a:r>
          </a:p>
        </p:txBody>
      </p:sp>
      <p:pic>
        <p:nvPicPr>
          <p:cNvPr id="8196" name="Picture 4" descr="Picture_fADC250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377" y="3317795"/>
            <a:ext cx="2262949" cy="301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1676400" y="4800601"/>
            <a:ext cx="525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/>
              <a:t> Used in existing 6GeV program:</a:t>
            </a:r>
          </a:p>
          <a:p>
            <a:pPr lvl="1"/>
            <a:r>
              <a:rPr lang="en-US" sz="1600" dirty="0"/>
              <a:t>Hall A </a:t>
            </a:r>
            <a:r>
              <a:rPr lang="en-US" sz="1600" dirty="0" err="1"/>
              <a:t>BigBite</a:t>
            </a:r>
            <a:endParaRPr lang="en-US" sz="1600" dirty="0"/>
          </a:p>
          <a:p>
            <a:pPr lvl="1"/>
            <a:r>
              <a:rPr lang="en-US" sz="1600" dirty="0"/>
              <a:t>Upgraded Hall A </a:t>
            </a:r>
            <a:r>
              <a:rPr lang="en-US" sz="1600" dirty="0" err="1"/>
              <a:t>Moller</a:t>
            </a:r>
            <a:r>
              <a:rPr lang="en-US" sz="1600" dirty="0"/>
              <a:t> </a:t>
            </a:r>
            <a:r>
              <a:rPr lang="en-US" sz="1600" dirty="0" err="1"/>
              <a:t>Polarimeter</a:t>
            </a:r>
            <a:endParaRPr lang="en-US" sz="1600" dirty="0"/>
          </a:p>
        </p:txBody>
      </p:sp>
      <p:sp>
        <p:nvSpPr>
          <p:cNvPr id="8198" name="Text Box 14"/>
          <p:cNvSpPr txBox="1">
            <a:spLocks noChangeArrowheads="1"/>
          </p:cNvSpPr>
          <p:nvPr/>
        </p:nvSpPr>
        <p:spPr bwMode="auto">
          <a:xfrm>
            <a:off x="1676400" y="1061859"/>
            <a:ext cx="510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 16 Channel 12bit, 250Msps Flash ADC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 8µs raw sample pipeline, &gt;300kHz sustained trigger rate  (bursts @ ~15MHz)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 Post-processing in customizable firmware to extract time, charge, and other parameters minimizing event size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 Module supports 2eSST VME transfers at 200MB/s transfer rate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 Large event block sizes (&gt;100) to minimize CPU interrupt handling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>
                <a:cs typeface="Arial" charset="0"/>
              </a:rPr>
              <a:t> </a:t>
            </a:r>
            <a:r>
              <a:rPr lang="en-US" sz="1600" dirty="0">
                <a:cs typeface="Arial" charset="0"/>
              </a:rPr>
              <a:t>VXS P0/J0 outputs 5Gbps L1 data stream (hit patterns &amp; board sum)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1" y="831157"/>
            <a:ext cx="3969853" cy="242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8151478" y="3031553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JLab-FADC250: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928</Words>
  <Application>Microsoft Office PowerPoint</Application>
  <PresentationFormat>Widescreen</PresentationFormat>
  <Paragraphs>241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Hpernuclear DAQ</vt:lpstr>
      <vt:lpstr>Outline</vt:lpstr>
      <vt:lpstr>PowerPoint Presentation</vt:lpstr>
      <vt:lpstr>PowerPoint Presentation</vt:lpstr>
      <vt:lpstr>Channel count</vt:lpstr>
      <vt:lpstr>PowerPoint Presentation</vt:lpstr>
      <vt:lpstr>PowerPoint Presentation</vt:lpstr>
      <vt:lpstr>PowerPoint Presentation</vt:lpstr>
      <vt:lpstr>PowerPoint Presentation</vt:lpstr>
      <vt:lpstr>Channel count</vt:lpstr>
      <vt:lpstr>Data rates</vt:lpstr>
      <vt:lpstr>Trigger </vt:lpstr>
      <vt:lpstr>Additionnal electronics</vt:lpstr>
      <vt:lpstr>To do / Testing</vt:lpstr>
      <vt:lpstr>Additionnal detectors</vt:lpstr>
      <vt:lpstr>Conclusion</vt:lpstr>
      <vt:lpstr>Backup</vt:lpstr>
      <vt:lpstr>CLAS12 Trigger</vt:lpstr>
      <vt:lpstr>Drift Chamber Segment Finder Example</vt:lpstr>
      <vt:lpstr>Drift Chamber Segment Finding Trigger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Hpernuclear DAQ</dc:title>
  <dc:creator>Alexandre Camsonne</dc:creator>
  <cp:lastModifiedBy>Alexandre Camsonne</cp:lastModifiedBy>
  <cp:revision>1</cp:revision>
  <dcterms:created xsi:type="dcterms:W3CDTF">2023-03-03T09:01:55Z</dcterms:created>
  <dcterms:modified xsi:type="dcterms:W3CDTF">2023-03-03T18:41:02Z</dcterms:modified>
</cp:coreProperties>
</file>