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6"/>
  </p:notesMasterIdLst>
  <p:sldIdLst>
    <p:sldId id="257" r:id="rId2"/>
    <p:sldId id="1091" r:id="rId3"/>
    <p:sldId id="367" r:id="rId4"/>
    <p:sldId id="286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9314DE"/>
    <a:srgbClr val="2426FF"/>
    <a:srgbClr val="0CB107"/>
    <a:srgbClr val="FFD5F7"/>
    <a:srgbClr val="EEFFFF"/>
    <a:srgbClr val="00C2BE"/>
    <a:srgbClr val="EBEBEB"/>
    <a:srgbClr val="E6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1"/>
    <p:restoredTop sz="91119"/>
  </p:normalViewPr>
  <p:slideViewPr>
    <p:cSldViewPr>
      <p:cViewPr varScale="1">
        <p:scale>
          <a:sx n="105" d="100"/>
          <a:sy n="105" d="100"/>
        </p:scale>
        <p:origin x="22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892FAC2-3510-1743-97FA-2C94410C5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55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LRP expected, right Marathon published, bottom right TDIS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2FAC2-3510-1743-97FA-2C94410C5D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5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rates because of higher E’ that enters as square in Mott cross section; 12 GeV covers only 74% of x-range, 24 GeV nearly 90%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2FAC2-3510-1743-97FA-2C94410C5D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F1CF32-BD5B-3B44-B19E-328917E2E48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6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2FAC2-3510-1743-97FA-2C94410C5D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8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5267-AE6C-BD4A-9BB9-EE4841335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9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82C6-7BAD-4845-B528-DDA48D23C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3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CAB3-2C36-5E40-8A28-711A2A91E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4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A7C56-ADD1-4A4F-9F5D-759AE578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2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593E2-9D45-FE4E-8BF8-47C54D1C0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E559-1F2A-4E4D-9A2E-2DB310AE5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D05A-2EB2-1F48-918B-440173FED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E4C2-967B-4648-B53D-A501FFB2D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7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123B9-F45E-3346-9578-B7DBAD510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2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614A-3F3D-424E-AE0D-849F9C805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3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589D-46A3-AD41-9543-8837FD16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AFFC-D498-EF44-8146-FE216E43A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EBEB"/>
            </a:gs>
            <a:gs pos="50000">
              <a:schemeClr val="accent1"/>
            </a:gs>
            <a:gs pos="100000">
              <a:srgbClr val="EBEB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007E3AF3-8E8A-AB47-ABE8-D610EC81D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71FA87D-7358-B949-909B-79C31CAF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0" t="-9849" r="5170" b="13983"/>
          <a:stretch/>
        </p:blipFill>
        <p:spPr>
          <a:xfrm>
            <a:off x="849132" y="2362200"/>
            <a:ext cx="2971800" cy="2005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AD7516-BC40-EB47-896F-E0CBD87515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600" y="1086747"/>
            <a:ext cx="3889502" cy="3675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73BC84-2A5E-174C-92E0-8B3E3C6D703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6200" y="1066800"/>
            <a:ext cx="4953000" cy="3886200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39556E29-998A-6B45-B18F-830DD0061B84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610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9pPr>
          </a:lstStyle>
          <a:p>
            <a:r>
              <a:rPr lang="en-US" sz="3600" kern="0" dirty="0"/>
              <a:t>JLab@12 GeV d/u</a:t>
            </a:r>
            <a:endParaRPr lang="en-US" sz="24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6DC04-9B7A-5643-A1A7-C73B4D7FF296}"/>
              </a:ext>
            </a:extLst>
          </p:cNvPr>
          <p:cNvSpPr txBox="1"/>
          <p:nvPr/>
        </p:nvSpPr>
        <p:spPr>
          <a:xfrm>
            <a:off x="6096000" y="1189152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Marathon</a:t>
            </a:r>
          </a:p>
          <a:p>
            <a:r>
              <a:rPr lang="en-US" dirty="0"/>
              <a:t>PhysRevLett.128.132003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79E4BD48-1DD5-5448-B606-47D2BF857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38437"/>
            <a:ext cx="861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</a:rPr>
              <a:t>Dark Symbols</a:t>
            </a:r>
            <a:r>
              <a:rPr lang="en-US" dirty="0"/>
              <a:t>: W* &gt; 2 GeV (x* up to 0.8, bin centered x* = 0.76)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Open Symbols</a:t>
            </a:r>
            <a:r>
              <a:rPr lang="en-US" dirty="0"/>
              <a:t>: </a:t>
            </a:r>
            <a:r>
              <a:rPr lang="ja-JP" altLang="en-US"/>
              <a:t>“</a:t>
            </a:r>
            <a:r>
              <a:rPr lang="en-US" dirty="0"/>
              <a:t>Relaxed cut</a:t>
            </a:r>
            <a:r>
              <a:rPr lang="ja-JP" altLang="en-US"/>
              <a:t>”</a:t>
            </a:r>
            <a:r>
              <a:rPr lang="en-US" dirty="0"/>
              <a:t> W* &gt; 1.8 GeV (x* up to 0.83)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F6C14-866D-DA4B-884C-20CE0E591C28}"/>
              </a:ext>
            </a:extLst>
          </p:cNvPr>
          <p:cNvSpPr txBox="1"/>
          <p:nvPr/>
        </p:nvSpPr>
        <p:spPr>
          <a:xfrm>
            <a:off x="1281953" y="6077872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…also: Additional data from ALERT and TDIS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15099-0A36-0540-B1FB-0B0489327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35" y="4761913"/>
            <a:ext cx="3258431" cy="21722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CC2480-291C-9C48-A1EF-48480ACB4FAF}"/>
              </a:ext>
            </a:extLst>
          </p:cNvPr>
          <p:cNvCxnSpPr/>
          <p:nvPr/>
        </p:nvCxnSpPr>
        <p:spPr bwMode="auto">
          <a:xfrm>
            <a:off x="4569485" y="6216371"/>
            <a:ext cx="8763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20F61F2-0CF2-1E49-B10C-D18AFCC76922}"/>
              </a:ext>
            </a:extLst>
          </p:cNvPr>
          <p:cNvSpPr txBox="1"/>
          <p:nvPr/>
        </p:nvSpPr>
        <p:spPr>
          <a:xfrm>
            <a:off x="3540785" y="6325636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Arun </a:t>
            </a:r>
            <a:r>
              <a:rPr lang="en-US" dirty="0" err="1"/>
              <a:t>Tadepalli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7D6ACC-034A-C94D-A094-BA08D3EA04B1}"/>
              </a:ext>
            </a:extLst>
          </p:cNvPr>
          <p:cNvSpPr txBox="1"/>
          <p:nvPr/>
        </p:nvSpPr>
        <p:spPr>
          <a:xfrm>
            <a:off x="242047" y="496143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BONuS12: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BC09F-79EA-B75A-5BA7-1D4DFC0A798D}"/>
              </a:ext>
            </a:extLst>
          </p:cNvPr>
          <p:cNvSpPr txBox="1"/>
          <p:nvPr/>
        </p:nvSpPr>
        <p:spPr>
          <a:xfrm>
            <a:off x="685800" y="1189152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NSAC 2015 LRP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9A6F9-B0C8-6A8D-838F-A85FD7DFCCC9}"/>
              </a:ext>
            </a:extLst>
          </p:cNvPr>
          <p:cNvSpPr txBox="1"/>
          <p:nvPr/>
        </p:nvSpPr>
        <p:spPr>
          <a:xfrm>
            <a:off x="6871426" y="236554"/>
            <a:ext cx="201777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Sebastian Kuhn</a:t>
            </a:r>
          </a:p>
        </p:txBody>
      </p:sp>
    </p:spTree>
    <p:extLst>
      <p:ext uri="{BB962C8B-B14F-4D97-AF65-F5344CB8AC3E}">
        <p14:creationId xmlns:p14="http://schemas.microsoft.com/office/powerpoint/2010/main" val="363645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5E51-0D5B-7146-B369-0AC0375D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885"/>
            <a:ext cx="6477000" cy="889368"/>
          </a:xfrm>
        </p:spPr>
        <p:txBody>
          <a:bodyPr/>
          <a:lstStyle/>
          <a:p>
            <a:r>
              <a:rPr lang="en-US" sz="3600" dirty="0"/>
              <a:t>Future: </a:t>
            </a:r>
            <a:r>
              <a:rPr lang="en-US" sz="3600" dirty="0" err="1"/>
              <a:t>JLab</a:t>
            </a:r>
            <a:r>
              <a:rPr lang="en-US" sz="3600" dirty="0"/>
              <a:t> at 20+ GeV?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7940F-AAC0-FB47-97FF-E2BA2C7EE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38400"/>
            <a:ext cx="8686800" cy="4038600"/>
          </a:xfrm>
        </p:spPr>
        <p:txBody>
          <a:bodyPr/>
          <a:lstStyle/>
          <a:p>
            <a:r>
              <a:rPr lang="en-US" sz="2200" dirty="0"/>
              <a:t>Halve distance to </a:t>
            </a:r>
            <a:r>
              <a:rPr lang="en-US" sz="2200" i="1" dirty="0"/>
              <a:t>x</a:t>
            </a:r>
            <a:r>
              <a:rPr lang="en-US" sz="2200" dirty="0"/>
              <a:t> = 1, higher Q</a:t>
            </a:r>
            <a:r>
              <a:rPr lang="en-US" sz="2200" baseline="30000" dirty="0"/>
              <a:t>2</a:t>
            </a:r>
            <a:r>
              <a:rPr lang="en-US" sz="2200" dirty="0"/>
              <a:t>: Definite determination of asymptotic limit… </a:t>
            </a:r>
            <a:r>
              <a:rPr lang="en-US" sz="2200" baseline="30000" dirty="0"/>
              <a:t>*)</a:t>
            </a:r>
          </a:p>
          <a:p>
            <a:r>
              <a:rPr lang="en-US" sz="2200" dirty="0"/>
              <a:t>…AND to </a:t>
            </a:r>
            <a:r>
              <a:rPr lang="en-US" sz="2200" i="1" dirty="0"/>
              <a:t>x</a:t>
            </a:r>
            <a:r>
              <a:rPr lang="en-US" sz="2200" dirty="0"/>
              <a:t> = 0 =&gt; Study “valence” sea quarks (pion cloud)</a:t>
            </a:r>
          </a:p>
          <a:p>
            <a:r>
              <a:rPr lang="en-US" sz="2200" dirty="0"/>
              <a:t>Increase </a:t>
            </a:r>
            <a:r>
              <a:rPr lang="en-US" sz="2200" i="1" dirty="0"/>
              <a:t>Q</a:t>
            </a:r>
            <a:r>
              <a:rPr lang="en-US" sz="2200" baseline="30000" dirty="0"/>
              <a:t>2</a:t>
            </a:r>
            <a:r>
              <a:rPr lang="en-US" sz="2200" dirty="0"/>
              <a:t> range for all </a:t>
            </a:r>
            <a:r>
              <a:rPr lang="en-US" sz="2200" i="1" dirty="0"/>
              <a:t>x </a:t>
            </a:r>
            <a:r>
              <a:rPr lang="en-US" sz="2200" dirty="0"/>
              <a:t>-&gt; DGLAP =&gt; Study “valence” gluon helicity</a:t>
            </a:r>
          </a:p>
          <a:p>
            <a:r>
              <a:rPr lang="en-US" sz="2200" dirty="0"/>
              <a:t>Even for same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i="1" dirty="0"/>
              <a:t>Q</a:t>
            </a:r>
            <a:r>
              <a:rPr lang="en-US" sz="2200" baseline="30000" dirty="0"/>
              <a:t>2</a:t>
            </a:r>
            <a:r>
              <a:rPr lang="en-US" sz="2200" dirty="0"/>
              <a:t>: higher energy -&gt; higher rates -&gt; better statistics</a:t>
            </a:r>
            <a:endParaRPr lang="en-US" sz="2200" i="1" dirty="0"/>
          </a:p>
          <a:p>
            <a:r>
              <a:rPr lang="en-US" sz="2200" i="1" dirty="0"/>
              <a:t>(Super)Rosenbluth – </a:t>
            </a:r>
            <a:r>
              <a:rPr lang="en-US" sz="2200" dirty="0"/>
              <a:t>expand range in </a:t>
            </a:r>
            <a:r>
              <a:rPr lang="en-US" sz="2200" dirty="0">
                <a:latin typeface="Symbol" pitchFamily="2" charset="2"/>
              </a:rPr>
              <a:t>e</a:t>
            </a:r>
            <a:r>
              <a:rPr lang="en-US" sz="2200" dirty="0"/>
              <a:t> for fixed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i="1" dirty="0"/>
              <a:t>Q</a:t>
            </a:r>
            <a:r>
              <a:rPr lang="en-US" sz="2200" baseline="30000" dirty="0"/>
              <a:t>2 </a:t>
            </a:r>
            <a:r>
              <a:rPr lang="en-US" sz="2200" dirty="0"/>
              <a:t>=&gt; </a:t>
            </a:r>
            <a:r>
              <a:rPr lang="en-US" sz="2200" i="1" dirty="0"/>
              <a:t>R</a:t>
            </a:r>
            <a:r>
              <a:rPr lang="en-US" sz="2200" dirty="0"/>
              <a:t>, </a:t>
            </a:r>
            <a:r>
              <a:rPr lang="en-US" sz="2200" i="1" dirty="0"/>
              <a:t>g</a:t>
            </a:r>
            <a:r>
              <a:rPr lang="en-US" sz="2200" baseline="-25000" dirty="0"/>
              <a:t>2</a:t>
            </a:r>
            <a:r>
              <a:rPr lang="en-US" sz="2200" dirty="0"/>
              <a:t>, </a:t>
            </a:r>
            <a:r>
              <a:rPr lang="en-US" sz="2200" i="1" dirty="0"/>
              <a:t>A</a:t>
            </a:r>
            <a:r>
              <a:rPr lang="en-US" sz="2200" baseline="-25000" dirty="0"/>
              <a:t>2</a:t>
            </a:r>
            <a:endParaRPr lang="en-US" sz="2200" i="1" baseline="-25000" dirty="0"/>
          </a:p>
          <a:p>
            <a:r>
              <a:rPr lang="en-US" sz="2200" dirty="0"/>
              <a:t>Extend flavor tagging with SIDIS to higher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i="1" dirty="0"/>
              <a:t>Q</a:t>
            </a:r>
            <a:r>
              <a:rPr lang="en-US" sz="2200" baseline="30000" dirty="0"/>
              <a:t>2</a:t>
            </a:r>
            <a:r>
              <a:rPr lang="en-US" sz="2200" dirty="0"/>
              <a:t>: </a:t>
            </a:r>
          </a:p>
          <a:p>
            <a:r>
              <a:rPr lang="en-US" sz="2200" dirty="0"/>
              <a:t>Issues: Still need to deal with nuclear uncertainties.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61D23-2879-2361-11BF-D50EE8B92BAE}"/>
              </a:ext>
            </a:extLst>
          </p:cNvPr>
          <p:cNvSpPr txBox="1"/>
          <p:nvPr/>
        </p:nvSpPr>
        <p:spPr>
          <a:xfrm>
            <a:off x="381000" y="6477000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*)</a:t>
            </a:r>
            <a:r>
              <a:rPr lang="en-US" sz="1600" dirty="0"/>
              <a:t> Higher </a:t>
            </a:r>
            <a:r>
              <a:rPr lang="en-US" sz="1600" i="1" dirty="0"/>
              <a:t>Q</a:t>
            </a:r>
            <a:r>
              <a:rPr lang="en-US" sz="1600" baseline="30000" dirty="0"/>
              <a:t>2</a:t>
            </a:r>
            <a:r>
              <a:rPr lang="en-US" sz="1600" dirty="0"/>
              <a:t>: Suppress higher twist, study logarithmic </a:t>
            </a:r>
            <a:r>
              <a:rPr lang="en-US" sz="1600" dirty="0" err="1"/>
              <a:t>resummation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113481-DB78-2BB7-F650-28E784B773B0}"/>
              </a:ext>
            </a:extLst>
          </p:cNvPr>
          <p:cNvGrpSpPr/>
          <p:nvPr/>
        </p:nvGrpSpPr>
        <p:grpSpPr>
          <a:xfrm rot="1088017">
            <a:off x="472031" y="332673"/>
            <a:ext cx="3513027" cy="2614569"/>
            <a:chOff x="2889232" y="1179131"/>
            <a:chExt cx="7105616" cy="4734912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3F97F28-4549-ED83-55FC-30421167D9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9498524">
              <a:off x="2889232" y="3935454"/>
              <a:ext cx="2302239" cy="1978589"/>
              <a:chOff x="519" y="1427"/>
              <a:chExt cx="1059" cy="1120"/>
            </a:xfrm>
            <a:scene3d>
              <a:camera prst="isometricTopUp">
                <a:rot lat="20363303" lon="17570134" rev="3030823"/>
              </a:camera>
              <a:lightRig rig="threePt" dir="t"/>
            </a:scene3d>
          </p:grpSpPr>
          <p:sp>
            <p:nvSpPr>
              <p:cNvPr id="192" name="AutoShape 3">
                <a:extLst>
                  <a:ext uri="{FF2B5EF4-FFF2-40B4-BE49-F238E27FC236}">
                    <a16:creationId xmlns:a16="http://schemas.microsoft.com/office/drawing/2014/main" id="{1DAEC2D1-E937-ACC0-7815-209D0CD9517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19" y="1427"/>
                <a:ext cx="1059" cy="1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93" name="Picture 5">
                <a:extLst>
                  <a:ext uri="{FF2B5EF4-FFF2-40B4-BE49-F238E27FC236}">
                    <a16:creationId xmlns:a16="http://schemas.microsoft.com/office/drawing/2014/main" id="{1B981299-B969-A50D-FB28-98C7AD96E4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" y="1427"/>
                <a:ext cx="1062" cy="1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7BCE31CF-E400-E7A0-2B13-88F4DAC94C9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9913372">
              <a:off x="8103132" y="1179131"/>
              <a:ext cx="1891716" cy="1831006"/>
              <a:chOff x="519" y="1427"/>
              <a:chExt cx="1059" cy="1120"/>
            </a:xfrm>
            <a:scene3d>
              <a:camera prst="isometricTopUp">
                <a:rot lat="19749763" lon="18784851" rev="1957199"/>
              </a:camera>
              <a:lightRig rig="threePt" dir="t"/>
            </a:scene3d>
          </p:grpSpPr>
          <p:sp>
            <p:nvSpPr>
              <p:cNvPr id="190" name="AutoShape 3">
                <a:extLst>
                  <a:ext uri="{FF2B5EF4-FFF2-40B4-BE49-F238E27FC236}">
                    <a16:creationId xmlns:a16="http://schemas.microsoft.com/office/drawing/2014/main" id="{3711F71A-BF94-0CFC-7146-7E589E4757D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19" y="1427"/>
                <a:ext cx="1059" cy="1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91" name="Picture 5">
                <a:extLst>
                  <a:ext uri="{FF2B5EF4-FFF2-40B4-BE49-F238E27FC236}">
                    <a16:creationId xmlns:a16="http://schemas.microsoft.com/office/drawing/2014/main" id="{8C2B2F56-8BDC-DDE3-46B3-B2BDAB783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" y="1427"/>
                <a:ext cx="1062" cy="1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Freeform 118">
              <a:extLst>
                <a:ext uri="{FF2B5EF4-FFF2-40B4-BE49-F238E27FC236}">
                  <a16:creationId xmlns:a16="http://schemas.microsoft.com/office/drawing/2014/main" id="{899D59A8-8009-C6DA-94F4-2BAF19486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97" y="3079323"/>
              <a:ext cx="1243634" cy="720765"/>
            </a:xfrm>
            <a:custGeom>
              <a:avLst/>
              <a:gdLst>
                <a:gd name="T0" fmla="*/ 647 w 665"/>
                <a:gd name="T1" fmla="*/ 0 h 401"/>
                <a:gd name="T2" fmla="*/ 647 w 665"/>
                <a:gd name="T3" fmla="*/ 2 h 401"/>
                <a:gd name="T4" fmla="*/ 651 w 665"/>
                <a:gd name="T5" fmla="*/ 4 h 401"/>
                <a:gd name="T6" fmla="*/ 654 w 665"/>
                <a:gd name="T7" fmla="*/ 6 h 401"/>
                <a:gd name="T8" fmla="*/ 658 w 665"/>
                <a:gd name="T9" fmla="*/ 10 h 401"/>
                <a:gd name="T10" fmla="*/ 662 w 665"/>
                <a:gd name="T11" fmla="*/ 13 h 401"/>
                <a:gd name="T12" fmla="*/ 664 w 665"/>
                <a:gd name="T13" fmla="*/ 19 h 401"/>
                <a:gd name="T14" fmla="*/ 665 w 665"/>
                <a:gd name="T15" fmla="*/ 23 h 401"/>
                <a:gd name="T16" fmla="*/ 15 w 665"/>
                <a:gd name="T17" fmla="*/ 401 h 401"/>
                <a:gd name="T18" fmla="*/ 0 w 665"/>
                <a:gd name="T19" fmla="*/ 379 h 401"/>
                <a:gd name="T20" fmla="*/ 647 w 665"/>
                <a:gd name="T21" fmla="*/ 0 h 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5"/>
                <a:gd name="T34" fmla="*/ 0 h 401"/>
                <a:gd name="T35" fmla="*/ 665 w 665"/>
                <a:gd name="T36" fmla="*/ 401 h 4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5" h="401">
                  <a:moveTo>
                    <a:pt x="647" y="0"/>
                  </a:moveTo>
                  <a:lnTo>
                    <a:pt x="647" y="2"/>
                  </a:lnTo>
                  <a:lnTo>
                    <a:pt x="651" y="4"/>
                  </a:lnTo>
                  <a:lnTo>
                    <a:pt x="654" y="6"/>
                  </a:lnTo>
                  <a:lnTo>
                    <a:pt x="658" y="10"/>
                  </a:lnTo>
                  <a:lnTo>
                    <a:pt x="662" y="13"/>
                  </a:lnTo>
                  <a:lnTo>
                    <a:pt x="664" y="19"/>
                  </a:lnTo>
                  <a:lnTo>
                    <a:pt x="665" y="23"/>
                  </a:lnTo>
                  <a:lnTo>
                    <a:pt x="15" y="401"/>
                  </a:lnTo>
                  <a:lnTo>
                    <a:pt x="0" y="37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FD5D5"/>
            </a:solidFill>
            <a:ln w="0">
              <a:solidFill>
                <a:srgbClr val="FFD5D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53">
              <a:extLst>
                <a:ext uri="{FF2B5EF4-FFF2-40B4-BE49-F238E27FC236}">
                  <a16:creationId xmlns:a16="http://schemas.microsoft.com/office/drawing/2014/main" id="{14883B34-AEB3-F374-6E33-0AD8F2FC3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7659" y="4208101"/>
              <a:ext cx="177662" cy="53383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54">
              <a:extLst>
                <a:ext uri="{FF2B5EF4-FFF2-40B4-BE49-F238E27FC236}">
                  <a16:creationId xmlns:a16="http://schemas.microsoft.com/office/drawing/2014/main" id="{949E9761-042B-2E4B-AFD0-28F41FF69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7659" y="4348300"/>
              <a:ext cx="177662" cy="39363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5">
              <a:extLst>
                <a:ext uri="{FF2B5EF4-FFF2-40B4-BE49-F238E27FC236}">
                  <a16:creationId xmlns:a16="http://schemas.microsoft.com/office/drawing/2014/main" id="{F34F7C19-3A3D-7FC7-6C20-B65DED724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7659" y="4434575"/>
              <a:ext cx="177662" cy="30735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71">
              <a:extLst>
                <a:ext uri="{FF2B5EF4-FFF2-40B4-BE49-F238E27FC236}">
                  <a16:creationId xmlns:a16="http://schemas.microsoft.com/office/drawing/2014/main" id="{50A38BFE-137A-931B-24BF-C64BC57D7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167" y="4657455"/>
              <a:ext cx="127169" cy="159970"/>
            </a:xfrm>
            <a:custGeom>
              <a:avLst/>
              <a:gdLst>
                <a:gd name="T0" fmla="*/ 68 w 68"/>
                <a:gd name="T1" fmla="*/ 0 h 89"/>
                <a:gd name="T2" fmla="*/ 0 w 68"/>
                <a:gd name="T3" fmla="*/ 39 h 89"/>
                <a:gd name="T4" fmla="*/ 0 w 68"/>
                <a:gd name="T5" fmla="*/ 89 h 89"/>
                <a:gd name="T6" fmla="*/ 68 w 68"/>
                <a:gd name="T7" fmla="*/ 52 h 89"/>
                <a:gd name="T8" fmla="*/ 68 w 6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9"/>
                <a:gd name="T17" fmla="*/ 68 w 68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9">
                  <a:moveTo>
                    <a:pt x="68" y="0"/>
                  </a:moveTo>
                  <a:lnTo>
                    <a:pt x="0" y="39"/>
                  </a:lnTo>
                  <a:lnTo>
                    <a:pt x="0" y="89"/>
                  </a:lnTo>
                  <a:lnTo>
                    <a:pt x="68" y="5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6">
              <a:extLst>
                <a:ext uri="{FF2B5EF4-FFF2-40B4-BE49-F238E27FC236}">
                  <a16:creationId xmlns:a16="http://schemas.microsoft.com/office/drawing/2014/main" id="{73624B8A-6D68-2DE7-A1F4-8A42D1AB0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7659" y="4513661"/>
              <a:ext cx="177662" cy="22827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3">
              <a:extLst>
                <a:ext uri="{FF2B5EF4-FFF2-40B4-BE49-F238E27FC236}">
                  <a16:creationId xmlns:a16="http://schemas.microsoft.com/office/drawing/2014/main" id="{B0FCA177-DB0B-48C6-8EA4-5288049E7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167" y="4653861"/>
              <a:ext cx="129039" cy="163565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2">
              <a:extLst>
                <a:ext uri="{FF2B5EF4-FFF2-40B4-BE49-F238E27FC236}">
                  <a16:creationId xmlns:a16="http://schemas.microsoft.com/office/drawing/2014/main" id="{14282D40-3D88-5CE5-07B0-17B40E2A3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167" y="4657455"/>
              <a:ext cx="127169" cy="159970"/>
            </a:xfrm>
            <a:custGeom>
              <a:avLst/>
              <a:gdLst>
                <a:gd name="T0" fmla="*/ 68 w 68"/>
                <a:gd name="T1" fmla="*/ 0 h 89"/>
                <a:gd name="T2" fmla="*/ 0 w 68"/>
                <a:gd name="T3" fmla="*/ 39 h 89"/>
                <a:gd name="T4" fmla="*/ 0 w 68"/>
                <a:gd name="T5" fmla="*/ 89 h 89"/>
                <a:gd name="T6" fmla="*/ 68 w 68"/>
                <a:gd name="T7" fmla="*/ 52 h 89"/>
                <a:gd name="T8" fmla="*/ 68 w 6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9"/>
                <a:gd name="T17" fmla="*/ 68 w 68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9">
                  <a:moveTo>
                    <a:pt x="68" y="0"/>
                  </a:moveTo>
                  <a:lnTo>
                    <a:pt x="0" y="39"/>
                  </a:lnTo>
                  <a:lnTo>
                    <a:pt x="0" y="89"/>
                  </a:lnTo>
                  <a:lnTo>
                    <a:pt x="68" y="52"/>
                  </a:lnTo>
                  <a:lnTo>
                    <a:pt x="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4">
              <a:extLst>
                <a:ext uri="{FF2B5EF4-FFF2-40B4-BE49-F238E27FC236}">
                  <a16:creationId xmlns:a16="http://schemas.microsoft.com/office/drawing/2014/main" id="{9B3524E8-CB56-39C5-3029-66E52C102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167" y="4653861"/>
              <a:ext cx="129039" cy="163565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4">
              <a:extLst>
                <a:ext uri="{FF2B5EF4-FFF2-40B4-BE49-F238E27FC236}">
                  <a16:creationId xmlns:a16="http://schemas.microsoft.com/office/drawing/2014/main" id="{8F8C88F3-8241-8CED-94B3-4B3182165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676" y="3843226"/>
              <a:ext cx="2010385" cy="916683"/>
            </a:xfrm>
            <a:custGeom>
              <a:avLst/>
              <a:gdLst>
                <a:gd name="T0" fmla="*/ 323 w 1075"/>
                <a:gd name="T1" fmla="*/ 0 h 510"/>
                <a:gd name="T2" fmla="*/ 184 w 1075"/>
                <a:gd name="T3" fmla="*/ 39 h 510"/>
                <a:gd name="T4" fmla="*/ 145 w 1075"/>
                <a:gd name="T5" fmla="*/ 61 h 510"/>
                <a:gd name="T6" fmla="*/ 117 w 1075"/>
                <a:gd name="T7" fmla="*/ 82 h 510"/>
                <a:gd name="T8" fmla="*/ 95 w 1075"/>
                <a:gd name="T9" fmla="*/ 98 h 510"/>
                <a:gd name="T10" fmla="*/ 80 w 1075"/>
                <a:gd name="T11" fmla="*/ 111 h 510"/>
                <a:gd name="T12" fmla="*/ 70 w 1075"/>
                <a:gd name="T13" fmla="*/ 120 h 510"/>
                <a:gd name="T14" fmla="*/ 69 w 1075"/>
                <a:gd name="T15" fmla="*/ 122 h 510"/>
                <a:gd name="T16" fmla="*/ 37 w 1075"/>
                <a:gd name="T17" fmla="*/ 158 h 510"/>
                <a:gd name="T18" fmla="*/ 17 w 1075"/>
                <a:gd name="T19" fmla="*/ 191 h 510"/>
                <a:gd name="T20" fmla="*/ 6 w 1075"/>
                <a:gd name="T21" fmla="*/ 224 h 510"/>
                <a:gd name="T22" fmla="*/ 0 w 1075"/>
                <a:gd name="T23" fmla="*/ 254 h 510"/>
                <a:gd name="T24" fmla="*/ 2 w 1075"/>
                <a:gd name="T25" fmla="*/ 282 h 510"/>
                <a:gd name="T26" fmla="*/ 7 w 1075"/>
                <a:gd name="T27" fmla="*/ 308 h 510"/>
                <a:gd name="T28" fmla="*/ 15 w 1075"/>
                <a:gd name="T29" fmla="*/ 328 h 510"/>
                <a:gd name="T30" fmla="*/ 24 w 1075"/>
                <a:gd name="T31" fmla="*/ 347 h 510"/>
                <a:gd name="T32" fmla="*/ 31 w 1075"/>
                <a:gd name="T33" fmla="*/ 360 h 510"/>
                <a:gd name="T34" fmla="*/ 37 w 1075"/>
                <a:gd name="T35" fmla="*/ 369 h 510"/>
                <a:gd name="T36" fmla="*/ 41 w 1075"/>
                <a:gd name="T37" fmla="*/ 371 h 510"/>
                <a:gd name="T38" fmla="*/ 67 w 1075"/>
                <a:gd name="T39" fmla="*/ 402 h 510"/>
                <a:gd name="T40" fmla="*/ 98 w 1075"/>
                <a:gd name="T41" fmla="*/ 428 h 510"/>
                <a:gd name="T42" fmla="*/ 133 w 1075"/>
                <a:gd name="T43" fmla="*/ 449 h 510"/>
                <a:gd name="T44" fmla="*/ 172 w 1075"/>
                <a:gd name="T45" fmla="*/ 467 h 510"/>
                <a:gd name="T46" fmla="*/ 213 w 1075"/>
                <a:gd name="T47" fmla="*/ 480 h 510"/>
                <a:gd name="T48" fmla="*/ 250 w 1075"/>
                <a:gd name="T49" fmla="*/ 489 h 510"/>
                <a:gd name="T50" fmla="*/ 286 w 1075"/>
                <a:gd name="T51" fmla="*/ 497 h 510"/>
                <a:gd name="T52" fmla="*/ 317 w 1075"/>
                <a:gd name="T53" fmla="*/ 502 h 510"/>
                <a:gd name="T54" fmla="*/ 341 w 1075"/>
                <a:gd name="T55" fmla="*/ 504 h 510"/>
                <a:gd name="T56" fmla="*/ 356 w 1075"/>
                <a:gd name="T57" fmla="*/ 506 h 510"/>
                <a:gd name="T58" fmla="*/ 362 w 1075"/>
                <a:gd name="T59" fmla="*/ 506 h 510"/>
                <a:gd name="T60" fmla="*/ 395 w 1075"/>
                <a:gd name="T61" fmla="*/ 510 h 510"/>
                <a:gd name="T62" fmla="*/ 432 w 1075"/>
                <a:gd name="T63" fmla="*/ 510 h 510"/>
                <a:gd name="T64" fmla="*/ 473 w 1075"/>
                <a:gd name="T65" fmla="*/ 508 h 510"/>
                <a:gd name="T66" fmla="*/ 514 w 1075"/>
                <a:gd name="T67" fmla="*/ 504 h 510"/>
                <a:gd name="T68" fmla="*/ 553 w 1075"/>
                <a:gd name="T69" fmla="*/ 501 h 510"/>
                <a:gd name="T70" fmla="*/ 588 w 1075"/>
                <a:gd name="T71" fmla="*/ 497 h 510"/>
                <a:gd name="T72" fmla="*/ 619 w 1075"/>
                <a:gd name="T73" fmla="*/ 493 h 510"/>
                <a:gd name="T74" fmla="*/ 643 w 1075"/>
                <a:gd name="T75" fmla="*/ 491 h 510"/>
                <a:gd name="T76" fmla="*/ 660 w 1075"/>
                <a:gd name="T77" fmla="*/ 488 h 510"/>
                <a:gd name="T78" fmla="*/ 666 w 1075"/>
                <a:gd name="T79" fmla="*/ 488 h 510"/>
                <a:gd name="T80" fmla="*/ 708 w 1075"/>
                <a:gd name="T81" fmla="*/ 475 h 510"/>
                <a:gd name="T82" fmla="*/ 751 w 1075"/>
                <a:gd name="T83" fmla="*/ 458 h 510"/>
                <a:gd name="T84" fmla="*/ 792 w 1075"/>
                <a:gd name="T85" fmla="*/ 441 h 510"/>
                <a:gd name="T86" fmla="*/ 831 w 1075"/>
                <a:gd name="T87" fmla="*/ 423 h 510"/>
                <a:gd name="T88" fmla="*/ 866 w 1075"/>
                <a:gd name="T89" fmla="*/ 404 h 510"/>
                <a:gd name="T90" fmla="*/ 897 w 1075"/>
                <a:gd name="T91" fmla="*/ 386 h 510"/>
                <a:gd name="T92" fmla="*/ 927 w 1075"/>
                <a:gd name="T93" fmla="*/ 369 h 510"/>
                <a:gd name="T94" fmla="*/ 949 w 1075"/>
                <a:gd name="T95" fmla="*/ 354 h 510"/>
                <a:gd name="T96" fmla="*/ 966 w 1075"/>
                <a:gd name="T97" fmla="*/ 343 h 510"/>
                <a:gd name="T98" fmla="*/ 977 w 1075"/>
                <a:gd name="T99" fmla="*/ 336 h 510"/>
                <a:gd name="T100" fmla="*/ 981 w 1075"/>
                <a:gd name="T101" fmla="*/ 332 h 510"/>
                <a:gd name="T102" fmla="*/ 1075 w 1075"/>
                <a:gd name="T103" fmla="*/ 317 h 5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75"/>
                <a:gd name="T157" fmla="*/ 0 h 510"/>
                <a:gd name="T158" fmla="*/ 1075 w 1075"/>
                <a:gd name="T159" fmla="*/ 510 h 5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75" h="510">
                  <a:moveTo>
                    <a:pt x="323" y="0"/>
                  </a:moveTo>
                  <a:lnTo>
                    <a:pt x="184" y="39"/>
                  </a:lnTo>
                  <a:lnTo>
                    <a:pt x="145" y="61"/>
                  </a:lnTo>
                  <a:lnTo>
                    <a:pt x="117" y="82"/>
                  </a:lnTo>
                  <a:lnTo>
                    <a:pt x="95" y="98"/>
                  </a:lnTo>
                  <a:lnTo>
                    <a:pt x="80" y="111"/>
                  </a:lnTo>
                  <a:lnTo>
                    <a:pt x="70" y="120"/>
                  </a:lnTo>
                  <a:lnTo>
                    <a:pt x="69" y="122"/>
                  </a:lnTo>
                  <a:lnTo>
                    <a:pt x="37" y="158"/>
                  </a:lnTo>
                  <a:lnTo>
                    <a:pt x="17" y="191"/>
                  </a:lnTo>
                  <a:lnTo>
                    <a:pt x="6" y="224"/>
                  </a:lnTo>
                  <a:lnTo>
                    <a:pt x="0" y="254"/>
                  </a:lnTo>
                  <a:lnTo>
                    <a:pt x="2" y="282"/>
                  </a:lnTo>
                  <a:lnTo>
                    <a:pt x="7" y="308"/>
                  </a:lnTo>
                  <a:lnTo>
                    <a:pt x="15" y="328"/>
                  </a:lnTo>
                  <a:lnTo>
                    <a:pt x="24" y="347"/>
                  </a:lnTo>
                  <a:lnTo>
                    <a:pt x="31" y="360"/>
                  </a:lnTo>
                  <a:lnTo>
                    <a:pt x="37" y="369"/>
                  </a:lnTo>
                  <a:lnTo>
                    <a:pt x="41" y="371"/>
                  </a:lnTo>
                  <a:lnTo>
                    <a:pt x="67" y="402"/>
                  </a:lnTo>
                  <a:lnTo>
                    <a:pt x="98" y="428"/>
                  </a:lnTo>
                  <a:lnTo>
                    <a:pt x="133" y="449"/>
                  </a:lnTo>
                  <a:lnTo>
                    <a:pt x="172" y="467"/>
                  </a:lnTo>
                  <a:lnTo>
                    <a:pt x="213" y="480"/>
                  </a:lnTo>
                  <a:lnTo>
                    <a:pt x="250" y="489"/>
                  </a:lnTo>
                  <a:lnTo>
                    <a:pt x="286" y="497"/>
                  </a:lnTo>
                  <a:lnTo>
                    <a:pt x="317" y="502"/>
                  </a:lnTo>
                  <a:lnTo>
                    <a:pt x="341" y="504"/>
                  </a:lnTo>
                  <a:lnTo>
                    <a:pt x="356" y="506"/>
                  </a:lnTo>
                  <a:lnTo>
                    <a:pt x="362" y="506"/>
                  </a:lnTo>
                  <a:lnTo>
                    <a:pt x="395" y="510"/>
                  </a:lnTo>
                  <a:lnTo>
                    <a:pt x="432" y="510"/>
                  </a:lnTo>
                  <a:lnTo>
                    <a:pt x="473" y="508"/>
                  </a:lnTo>
                  <a:lnTo>
                    <a:pt x="514" y="504"/>
                  </a:lnTo>
                  <a:lnTo>
                    <a:pt x="553" y="501"/>
                  </a:lnTo>
                  <a:lnTo>
                    <a:pt x="588" y="497"/>
                  </a:lnTo>
                  <a:lnTo>
                    <a:pt x="619" y="493"/>
                  </a:lnTo>
                  <a:lnTo>
                    <a:pt x="643" y="491"/>
                  </a:lnTo>
                  <a:lnTo>
                    <a:pt x="660" y="488"/>
                  </a:lnTo>
                  <a:lnTo>
                    <a:pt x="666" y="488"/>
                  </a:lnTo>
                  <a:lnTo>
                    <a:pt x="708" y="475"/>
                  </a:lnTo>
                  <a:lnTo>
                    <a:pt x="751" y="458"/>
                  </a:lnTo>
                  <a:lnTo>
                    <a:pt x="792" y="441"/>
                  </a:lnTo>
                  <a:lnTo>
                    <a:pt x="831" y="423"/>
                  </a:lnTo>
                  <a:lnTo>
                    <a:pt x="866" y="404"/>
                  </a:lnTo>
                  <a:lnTo>
                    <a:pt x="897" y="386"/>
                  </a:lnTo>
                  <a:lnTo>
                    <a:pt x="927" y="369"/>
                  </a:lnTo>
                  <a:lnTo>
                    <a:pt x="949" y="354"/>
                  </a:lnTo>
                  <a:lnTo>
                    <a:pt x="966" y="343"/>
                  </a:lnTo>
                  <a:lnTo>
                    <a:pt x="977" y="336"/>
                  </a:lnTo>
                  <a:lnTo>
                    <a:pt x="981" y="332"/>
                  </a:lnTo>
                  <a:lnTo>
                    <a:pt x="1075" y="31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A9ABE550-4169-9D8E-B652-43669B7E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766" y="3987018"/>
              <a:ext cx="235636" cy="185134"/>
            </a:xfrm>
            <a:custGeom>
              <a:avLst/>
              <a:gdLst>
                <a:gd name="T0" fmla="*/ 0 w 126"/>
                <a:gd name="T1" fmla="*/ 50 h 103"/>
                <a:gd name="T2" fmla="*/ 86 w 126"/>
                <a:gd name="T3" fmla="*/ 0 h 103"/>
                <a:gd name="T4" fmla="*/ 88 w 126"/>
                <a:gd name="T5" fmla="*/ 0 h 103"/>
                <a:gd name="T6" fmla="*/ 93 w 126"/>
                <a:gd name="T7" fmla="*/ 0 h 103"/>
                <a:gd name="T8" fmla="*/ 100 w 126"/>
                <a:gd name="T9" fmla="*/ 0 h 103"/>
                <a:gd name="T10" fmla="*/ 108 w 126"/>
                <a:gd name="T11" fmla="*/ 3 h 103"/>
                <a:gd name="T12" fmla="*/ 115 w 126"/>
                <a:gd name="T13" fmla="*/ 9 h 103"/>
                <a:gd name="T14" fmla="*/ 123 w 126"/>
                <a:gd name="T15" fmla="*/ 18 h 103"/>
                <a:gd name="T16" fmla="*/ 126 w 126"/>
                <a:gd name="T17" fmla="*/ 33 h 103"/>
                <a:gd name="T18" fmla="*/ 126 w 126"/>
                <a:gd name="T19" fmla="*/ 53 h 103"/>
                <a:gd name="T20" fmla="*/ 41 w 126"/>
                <a:gd name="T21" fmla="*/ 103 h 103"/>
                <a:gd name="T22" fmla="*/ 0 w 126"/>
                <a:gd name="T23" fmla="*/ 5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103"/>
                <a:gd name="T38" fmla="*/ 126 w 126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103">
                  <a:moveTo>
                    <a:pt x="0" y="50"/>
                  </a:moveTo>
                  <a:lnTo>
                    <a:pt x="86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3"/>
                  </a:lnTo>
                  <a:lnTo>
                    <a:pt x="115" y="9"/>
                  </a:lnTo>
                  <a:lnTo>
                    <a:pt x="123" y="18"/>
                  </a:lnTo>
                  <a:lnTo>
                    <a:pt x="126" y="33"/>
                  </a:lnTo>
                  <a:lnTo>
                    <a:pt x="126" y="53"/>
                  </a:lnTo>
                  <a:lnTo>
                    <a:pt x="41" y="10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08FB59DF-586E-D748-E685-56C90DBAA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766" y="3987018"/>
              <a:ext cx="235636" cy="185134"/>
            </a:xfrm>
            <a:custGeom>
              <a:avLst/>
              <a:gdLst>
                <a:gd name="T0" fmla="*/ 0 w 126"/>
                <a:gd name="T1" fmla="*/ 50 h 103"/>
                <a:gd name="T2" fmla="*/ 86 w 126"/>
                <a:gd name="T3" fmla="*/ 0 h 103"/>
                <a:gd name="T4" fmla="*/ 88 w 126"/>
                <a:gd name="T5" fmla="*/ 0 h 103"/>
                <a:gd name="T6" fmla="*/ 93 w 126"/>
                <a:gd name="T7" fmla="*/ 0 h 103"/>
                <a:gd name="T8" fmla="*/ 100 w 126"/>
                <a:gd name="T9" fmla="*/ 0 h 103"/>
                <a:gd name="T10" fmla="*/ 108 w 126"/>
                <a:gd name="T11" fmla="*/ 3 h 103"/>
                <a:gd name="T12" fmla="*/ 115 w 126"/>
                <a:gd name="T13" fmla="*/ 9 h 103"/>
                <a:gd name="T14" fmla="*/ 123 w 126"/>
                <a:gd name="T15" fmla="*/ 18 h 103"/>
                <a:gd name="T16" fmla="*/ 126 w 126"/>
                <a:gd name="T17" fmla="*/ 33 h 103"/>
                <a:gd name="T18" fmla="*/ 126 w 126"/>
                <a:gd name="T19" fmla="*/ 53 h 103"/>
                <a:gd name="T20" fmla="*/ 41 w 126"/>
                <a:gd name="T21" fmla="*/ 103 h 103"/>
                <a:gd name="T22" fmla="*/ 0 w 126"/>
                <a:gd name="T23" fmla="*/ 5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103"/>
                <a:gd name="T38" fmla="*/ 126 w 126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103">
                  <a:moveTo>
                    <a:pt x="0" y="50"/>
                  </a:moveTo>
                  <a:lnTo>
                    <a:pt x="86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3"/>
                  </a:lnTo>
                  <a:lnTo>
                    <a:pt x="115" y="9"/>
                  </a:lnTo>
                  <a:lnTo>
                    <a:pt x="123" y="18"/>
                  </a:lnTo>
                  <a:lnTo>
                    <a:pt x="126" y="33"/>
                  </a:lnTo>
                  <a:lnTo>
                    <a:pt x="126" y="53"/>
                  </a:lnTo>
                  <a:lnTo>
                    <a:pt x="41" y="103"/>
                  </a:lnTo>
                  <a:lnTo>
                    <a:pt x="0" y="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F77C620-724A-B2D9-F34A-72928F26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988" y="3990614"/>
              <a:ext cx="224415" cy="168957"/>
            </a:xfrm>
            <a:custGeom>
              <a:avLst/>
              <a:gdLst>
                <a:gd name="T0" fmla="*/ 35 w 120"/>
                <a:gd name="T1" fmla="*/ 94 h 94"/>
                <a:gd name="T2" fmla="*/ 0 w 120"/>
                <a:gd name="T3" fmla="*/ 48 h 94"/>
                <a:gd name="T4" fmla="*/ 83 w 120"/>
                <a:gd name="T5" fmla="*/ 0 h 94"/>
                <a:gd name="T6" fmla="*/ 85 w 120"/>
                <a:gd name="T7" fmla="*/ 0 h 94"/>
                <a:gd name="T8" fmla="*/ 91 w 120"/>
                <a:gd name="T9" fmla="*/ 0 h 94"/>
                <a:gd name="T10" fmla="*/ 98 w 120"/>
                <a:gd name="T11" fmla="*/ 1 h 94"/>
                <a:gd name="T12" fmla="*/ 107 w 120"/>
                <a:gd name="T13" fmla="*/ 5 h 94"/>
                <a:gd name="T14" fmla="*/ 115 w 120"/>
                <a:gd name="T15" fmla="*/ 14 h 94"/>
                <a:gd name="T16" fmla="*/ 119 w 120"/>
                <a:gd name="T17" fmla="*/ 27 h 94"/>
                <a:gd name="T18" fmla="*/ 120 w 120"/>
                <a:gd name="T19" fmla="*/ 46 h 94"/>
                <a:gd name="T20" fmla="*/ 35 w 120"/>
                <a:gd name="T21" fmla="*/ 94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94"/>
                <a:gd name="T35" fmla="*/ 120 w 12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94">
                  <a:moveTo>
                    <a:pt x="35" y="94"/>
                  </a:moveTo>
                  <a:lnTo>
                    <a:pt x="0" y="48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1"/>
                  </a:lnTo>
                  <a:lnTo>
                    <a:pt x="107" y="5"/>
                  </a:lnTo>
                  <a:lnTo>
                    <a:pt x="115" y="14"/>
                  </a:lnTo>
                  <a:lnTo>
                    <a:pt x="119" y="27"/>
                  </a:lnTo>
                  <a:lnTo>
                    <a:pt x="120" y="46"/>
                  </a:lnTo>
                  <a:lnTo>
                    <a:pt x="35" y="94"/>
                  </a:lnTo>
                  <a:close/>
                </a:path>
              </a:pathLst>
            </a:custGeom>
            <a:solidFill>
              <a:srgbClr val="2B2BFF"/>
            </a:solidFill>
            <a:ln w="0">
              <a:solidFill>
                <a:srgbClr val="2B2B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A3C683C-6217-9621-4CA5-72EB5BA8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338" y="3990613"/>
              <a:ext cx="213194" cy="159970"/>
            </a:xfrm>
            <a:custGeom>
              <a:avLst/>
              <a:gdLst>
                <a:gd name="T0" fmla="*/ 30 w 114"/>
                <a:gd name="T1" fmla="*/ 89 h 89"/>
                <a:gd name="T2" fmla="*/ 0 w 114"/>
                <a:gd name="T3" fmla="*/ 48 h 89"/>
                <a:gd name="T4" fmla="*/ 82 w 114"/>
                <a:gd name="T5" fmla="*/ 0 h 89"/>
                <a:gd name="T6" fmla="*/ 84 w 114"/>
                <a:gd name="T7" fmla="*/ 1 h 89"/>
                <a:gd name="T8" fmla="*/ 91 w 114"/>
                <a:gd name="T9" fmla="*/ 1 h 89"/>
                <a:gd name="T10" fmla="*/ 99 w 114"/>
                <a:gd name="T11" fmla="*/ 5 h 89"/>
                <a:gd name="T12" fmla="*/ 108 w 114"/>
                <a:gd name="T13" fmla="*/ 12 h 89"/>
                <a:gd name="T14" fmla="*/ 114 w 114"/>
                <a:gd name="T15" fmla="*/ 24 h 89"/>
                <a:gd name="T16" fmla="*/ 114 w 114"/>
                <a:gd name="T17" fmla="*/ 40 h 89"/>
                <a:gd name="T18" fmla="*/ 30 w 114"/>
                <a:gd name="T19" fmla="*/ 8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9"/>
                <a:gd name="T32" fmla="*/ 114 w 114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9">
                  <a:moveTo>
                    <a:pt x="30" y="89"/>
                  </a:moveTo>
                  <a:lnTo>
                    <a:pt x="0" y="48"/>
                  </a:lnTo>
                  <a:lnTo>
                    <a:pt x="82" y="0"/>
                  </a:lnTo>
                  <a:lnTo>
                    <a:pt x="84" y="1"/>
                  </a:lnTo>
                  <a:lnTo>
                    <a:pt x="91" y="1"/>
                  </a:lnTo>
                  <a:lnTo>
                    <a:pt x="99" y="5"/>
                  </a:lnTo>
                  <a:lnTo>
                    <a:pt x="108" y="12"/>
                  </a:lnTo>
                  <a:lnTo>
                    <a:pt x="114" y="24"/>
                  </a:lnTo>
                  <a:lnTo>
                    <a:pt x="114" y="40"/>
                  </a:lnTo>
                  <a:lnTo>
                    <a:pt x="30" y="89"/>
                  </a:lnTo>
                  <a:close/>
                </a:path>
              </a:pathLst>
            </a:custGeom>
            <a:solidFill>
              <a:srgbClr val="5555FF"/>
            </a:solidFill>
            <a:ln w="0">
              <a:solidFill>
                <a:srgbClr val="5555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0E47E72-FB91-54FA-B664-EB8D8B502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558" y="3992410"/>
              <a:ext cx="201974" cy="147388"/>
            </a:xfrm>
            <a:custGeom>
              <a:avLst/>
              <a:gdLst>
                <a:gd name="T0" fmla="*/ 24 w 108"/>
                <a:gd name="T1" fmla="*/ 82 h 82"/>
                <a:gd name="T2" fmla="*/ 0 w 108"/>
                <a:gd name="T3" fmla="*/ 49 h 82"/>
                <a:gd name="T4" fmla="*/ 80 w 108"/>
                <a:gd name="T5" fmla="*/ 0 h 82"/>
                <a:gd name="T6" fmla="*/ 82 w 108"/>
                <a:gd name="T7" fmla="*/ 0 h 82"/>
                <a:gd name="T8" fmla="*/ 87 w 108"/>
                <a:gd name="T9" fmla="*/ 2 h 82"/>
                <a:gd name="T10" fmla="*/ 95 w 108"/>
                <a:gd name="T11" fmla="*/ 6 h 82"/>
                <a:gd name="T12" fmla="*/ 102 w 108"/>
                <a:gd name="T13" fmla="*/ 11 h 82"/>
                <a:gd name="T14" fmla="*/ 106 w 108"/>
                <a:gd name="T15" fmla="*/ 21 h 82"/>
                <a:gd name="T16" fmla="*/ 108 w 108"/>
                <a:gd name="T17" fmla="*/ 36 h 82"/>
                <a:gd name="T18" fmla="*/ 24 w 108"/>
                <a:gd name="T19" fmla="*/ 82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82"/>
                <a:gd name="T32" fmla="*/ 108 w 108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82">
                  <a:moveTo>
                    <a:pt x="24" y="82"/>
                  </a:moveTo>
                  <a:lnTo>
                    <a:pt x="0" y="49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7" y="2"/>
                  </a:lnTo>
                  <a:lnTo>
                    <a:pt x="95" y="6"/>
                  </a:lnTo>
                  <a:lnTo>
                    <a:pt x="102" y="11"/>
                  </a:lnTo>
                  <a:lnTo>
                    <a:pt x="106" y="21"/>
                  </a:lnTo>
                  <a:lnTo>
                    <a:pt x="108" y="36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8080FF"/>
            </a:solidFill>
            <a:ln w="0">
              <a:solidFill>
                <a:srgbClr val="808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FE8012F-75B3-39D8-6475-0A4A8AAE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780" y="3996006"/>
              <a:ext cx="187013" cy="133009"/>
            </a:xfrm>
            <a:custGeom>
              <a:avLst/>
              <a:gdLst>
                <a:gd name="T0" fmla="*/ 18 w 100"/>
                <a:gd name="T1" fmla="*/ 74 h 74"/>
                <a:gd name="T2" fmla="*/ 0 w 100"/>
                <a:gd name="T3" fmla="*/ 47 h 74"/>
                <a:gd name="T4" fmla="*/ 77 w 100"/>
                <a:gd name="T5" fmla="*/ 0 h 74"/>
                <a:gd name="T6" fmla="*/ 79 w 100"/>
                <a:gd name="T7" fmla="*/ 0 h 74"/>
                <a:gd name="T8" fmla="*/ 81 w 100"/>
                <a:gd name="T9" fmla="*/ 0 h 74"/>
                <a:gd name="T10" fmla="*/ 85 w 100"/>
                <a:gd name="T11" fmla="*/ 2 h 74"/>
                <a:gd name="T12" fmla="*/ 89 w 100"/>
                <a:gd name="T13" fmla="*/ 4 h 74"/>
                <a:gd name="T14" fmla="*/ 92 w 100"/>
                <a:gd name="T15" fmla="*/ 8 h 74"/>
                <a:gd name="T16" fmla="*/ 96 w 100"/>
                <a:gd name="T17" fmla="*/ 11 h 74"/>
                <a:gd name="T18" fmla="*/ 98 w 100"/>
                <a:gd name="T19" fmla="*/ 15 h 74"/>
                <a:gd name="T20" fmla="*/ 100 w 100"/>
                <a:gd name="T21" fmla="*/ 21 h 74"/>
                <a:gd name="T22" fmla="*/ 100 w 100"/>
                <a:gd name="T23" fmla="*/ 28 h 74"/>
                <a:gd name="T24" fmla="*/ 18 w 100"/>
                <a:gd name="T25" fmla="*/ 74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74"/>
                <a:gd name="T41" fmla="*/ 100 w 100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74">
                  <a:moveTo>
                    <a:pt x="18" y="74"/>
                  </a:moveTo>
                  <a:lnTo>
                    <a:pt x="0" y="47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2" y="8"/>
                  </a:lnTo>
                  <a:lnTo>
                    <a:pt x="96" y="11"/>
                  </a:lnTo>
                  <a:lnTo>
                    <a:pt x="98" y="15"/>
                  </a:lnTo>
                  <a:lnTo>
                    <a:pt x="100" y="21"/>
                  </a:lnTo>
                  <a:lnTo>
                    <a:pt x="100" y="28"/>
                  </a:lnTo>
                  <a:lnTo>
                    <a:pt x="18" y="74"/>
                  </a:lnTo>
                  <a:close/>
                </a:path>
              </a:pathLst>
            </a:custGeom>
            <a:solidFill>
              <a:srgbClr val="AAAAFF"/>
            </a:solidFill>
            <a:ln w="0">
              <a:solidFill>
                <a:srgbClr val="AAAA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3ECE07E-2988-8BEF-7BBD-8AF84C844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130" y="3996006"/>
              <a:ext cx="177662" cy="120427"/>
            </a:xfrm>
            <a:custGeom>
              <a:avLst/>
              <a:gdLst>
                <a:gd name="T0" fmla="*/ 13 w 95"/>
                <a:gd name="T1" fmla="*/ 67 h 67"/>
                <a:gd name="T2" fmla="*/ 0 w 95"/>
                <a:gd name="T3" fmla="*/ 47 h 67"/>
                <a:gd name="T4" fmla="*/ 76 w 95"/>
                <a:gd name="T5" fmla="*/ 0 h 67"/>
                <a:gd name="T6" fmla="*/ 78 w 95"/>
                <a:gd name="T7" fmla="*/ 2 h 67"/>
                <a:gd name="T8" fmla="*/ 80 w 95"/>
                <a:gd name="T9" fmla="*/ 4 h 67"/>
                <a:gd name="T10" fmla="*/ 84 w 95"/>
                <a:gd name="T11" fmla="*/ 6 h 67"/>
                <a:gd name="T12" fmla="*/ 87 w 95"/>
                <a:gd name="T13" fmla="*/ 9 h 67"/>
                <a:gd name="T14" fmla="*/ 91 w 95"/>
                <a:gd name="T15" fmla="*/ 13 h 67"/>
                <a:gd name="T16" fmla="*/ 95 w 95"/>
                <a:gd name="T17" fmla="*/ 19 h 67"/>
                <a:gd name="T18" fmla="*/ 95 w 95"/>
                <a:gd name="T19" fmla="*/ 22 h 67"/>
                <a:gd name="T20" fmla="*/ 13 w 95"/>
                <a:gd name="T21" fmla="*/ 6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67"/>
                <a:gd name="T35" fmla="*/ 95 w 9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67">
                  <a:moveTo>
                    <a:pt x="13" y="67"/>
                  </a:moveTo>
                  <a:lnTo>
                    <a:pt x="0" y="47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7" y="9"/>
                  </a:lnTo>
                  <a:lnTo>
                    <a:pt x="91" y="13"/>
                  </a:lnTo>
                  <a:lnTo>
                    <a:pt x="95" y="19"/>
                  </a:lnTo>
                  <a:lnTo>
                    <a:pt x="95" y="22"/>
                  </a:lnTo>
                  <a:lnTo>
                    <a:pt x="13" y="67"/>
                  </a:lnTo>
                  <a:close/>
                </a:path>
              </a:pathLst>
            </a:custGeom>
            <a:solidFill>
              <a:srgbClr val="D5D5FF"/>
            </a:solidFill>
            <a:ln w="0">
              <a:solidFill>
                <a:srgbClr val="D5D5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0EDFE98-4A03-2BC0-3852-A2A20AC1B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51" y="3999600"/>
              <a:ext cx="166441" cy="106048"/>
            </a:xfrm>
            <a:custGeom>
              <a:avLst/>
              <a:gdLst>
                <a:gd name="T0" fmla="*/ 89 w 89"/>
                <a:gd name="T1" fmla="*/ 15 h 59"/>
                <a:gd name="T2" fmla="*/ 7 w 89"/>
                <a:gd name="T3" fmla="*/ 59 h 59"/>
                <a:gd name="T4" fmla="*/ 0 w 89"/>
                <a:gd name="T5" fmla="*/ 45 h 59"/>
                <a:gd name="T6" fmla="*/ 74 w 89"/>
                <a:gd name="T7" fmla="*/ 0 h 59"/>
                <a:gd name="T8" fmla="*/ 89 w 89"/>
                <a:gd name="T9" fmla="*/ 1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59"/>
                <a:gd name="T17" fmla="*/ 89 w 8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59">
                  <a:moveTo>
                    <a:pt x="89" y="15"/>
                  </a:moveTo>
                  <a:lnTo>
                    <a:pt x="7" y="59"/>
                  </a:lnTo>
                  <a:lnTo>
                    <a:pt x="0" y="45"/>
                  </a:lnTo>
                  <a:lnTo>
                    <a:pt x="74" y="0"/>
                  </a:lnTo>
                  <a:lnTo>
                    <a:pt x="89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DA8688F-0088-E737-0968-F33145035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584" y="4073294"/>
              <a:ext cx="117818" cy="122224"/>
            </a:xfrm>
            <a:custGeom>
              <a:avLst/>
              <a:gdLst>
                <a:gd name="T0" fmla="*/ 46 w 63"/>
                <a:gd name="T1" fmla="*/ 67 h 68"/>
                <a:gd name="T2" fmla="*/ 57 w 63"/>
                <a:gd name="T3" fmla="*/ 55 h 68"/>
                <a:gd name="T4" fmla="*/ 63 w 63"/>
                <a:gd name="T5" fmla="*/ 39 h 68"/>
                <a:gd name="T6" fmla="*/ 59 w 63"/>
                <a:gd name="T7" fmla="*/ 22 h 68"/>
                <a:gd name="T8" fmla="*/ 48 w 63"/>
                <a:gd name="T9" fmla="*/ 7 h 68"/>
                <a:gd name="T10" fmla="*/ 33 w 63"/>
                <a:gd name="T11" fmla="*/ 0 h 68"/>
                <a:gd name="T12" fmla="*/ 16 w 63"/>
                <a:gd name="T13" fmla="*/ 4 h 68"/>
                <a:gd name="T14" fmla="*/ 3 w 63"/>
                <a:gd name="T15" fmla="*/ 15 h 68"/>
                <a:gd name="T16" fmla="*/ 0 w 63"/>
                <a:gd name="T17" fmla="*/ 30 h 68"/>
                <a:gd name="T18" fmla="*/ 1 w 63"/>
                <a:gd name="T19" fmla="*/ 48 h 68"/>
                <a:gd name="T20" fmla="*/ 13 w 63"/>
                <a:gd name="T21" fmla="*/ 61 h 68"/>
                <a:gd name="T22" fmla="*/ 29 w 63"/>
                <a:gd name="T23" fmla="*/ 68 h 68"/>
                <a:gd name="T24" fmla="*/ 46 w 63"/>
                <a:gd name="T25" fmla="*/ 67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6" y="67"/>
                  </a:moveTo>
                  <a:lnTo>
                    <a:pt x="57" y="55"/>
                  </a:lnTo>
                  <a:lnTo>
                    <a:pt x="63" y="39"/>
                  </a:lnTo>
                  <a:lnTo>
                    <a:pt x="59" y="22"/>
                  </a:lnTo>
                  <a:lnTo>
                    <a:pt x="48" y="7"/>
                  </a:lnTo>
                  <a:lnTo>
                    <a:pt x="33" y="0"/>
                  </a:lnTo>
                  <a:lnTo>
                    <a:pt x="16" y="4"/>
                  </a:lnTo>
                  <a:lnTo>
                    <a:pt x="3" y="15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13" y="61"/>
                  </a:lnTo>
                  <a:lnTo>
                    <a:pt x="29" y="68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51F5A1A-46FE-7F25-3564-CF7FF27CA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584" y="4073294"/>
              <a:ext cx="117818" cy="122224"/>
            </a:xfrm>
            <a:custGeom>
              <a:avLst/>
              <a:gdLst>
                <a:gd name="T0" fmla="*/ 46 w 63"/>
                <a:gd name="T1" fmla="*/ 67 h 68"/>
                <a:gd name="T2" fmla="*/ 57 w 63"/>
                <a:gd name="T3" fmla="*/ 55 h 68"/>
                <a:gd name="T4" fmla="*/ 63 w 63"/>
                <a:gd name="T5" fmla="*/ 39 h 68"/>
                <a:gd name="T6" fmla="*/ 59 w 63"/>
                <a:gd name="T7" fmla="*/ 22 h 68"/>
                <a:gd name="T8" fmla="*/ 48 w 63"/>
                <a:gd name="T9" fmla="*/ 7 h 68"/>
                <a:gd name="T10" fmla="*/ 33 w 63"/>
                <a:gd name="T11" fmla="*/ 0 h 68"/>
                <a:gd name="T12" fmla="*/ 16 w 63"/>
                <a:gd name="T13" fmla="*/ 4 h 68"/>
                <a:gd name="T14" fmla="*/ 3 w 63"/>
                <a:gd name="T15" fmla="*/ 15 h 68"/>
                <a:gd name="T16" fmla="*/ 0 w 63"/>
                <a:gd name="T17" fmla="*/ 30 h 68"/>
                <a:gd name="T18" fmla="*/ 1 w 63"/>
                <a:gd name="T19" fmla="*/ 48 h 68"/>
                <a:gd name="T20" fmla="*/ 13 w 63"/>
                <a:gd name="T21" fmla="*/ 61 h 68"/>
                <a:gd name="T22" fmla="*/ 29 w 63"/>
                <a:gd name="T23" fmla="*/ 68 h 68"/>
                <a:gd name="T24" fmla="*/ 46 w 63"/>
                <a:gd name="T25" fmla="*/ 67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6" y="67"/>
                  </a:moveTo>
                  <a:lnTo>
                    <a:pt x="57" y="55"/>
                  </a:lnTo>
                  <a:lnTo>
                    <a:pt x="63" y="39"/>
                  </a:lnTo>
                  <a:lnTo>
                    <a:pt x="59" y="22"/>
                  </a:lnTo>
                  <a:lnTo>
                    <a:pt x="48" y="7"/>
                  </a:lnTo>
                  <a:lnTo>
                    <a:pt x="33" y="0"/>
                  </a:lnTo>
                  <a:lnTo>
                    <a:pt x="16" y="4"/>
                  </a:lnTo>
                  <a:lnTo>
                    <a:pt x="3" y="15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13" y="61"/>
                  </a:lnTo>
                  <a:lnTo>
                    <a:pt x="29" y="68"/>
                  </a:lnTo>
                  <a:lnTo>
                    <a:pt x="46" y="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7FED6B00-3C98-FC1A-D9FF-AE2E1A19B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765" y="3073930"/>
              <a:ext cx="1282906" cy="772890"/>
            </a:xfrm>
            <a:custGeom>
              <a:avLst/>
              <a:gdLst>
                <a:gd name="T0" fmla="*/ 0 w 686"/>
                <a:gd name="T1" fmla="*/ 376 h 430"/>
                <a:gd name="T2" fmla="*/ 645 w 686"/>
                <a:gd name="T3" fmla="*/ 0 h 430"/>
                <a:gd name="T4" fmla="*/ 647 w 686"/>
                <a:gd name="T5" fmla="*/ 0 h 430"/>
                <a:gd name="T6" fmla="*/ 653 w 686"/>
                <a:gd name="T7" fmla="*/ 0 h 430"/>
                <a:gd name="T8" fmla="*/ 660 w 686"/>
                <a:gd name="T9" fmla="*/ 0 h 430"/>
                <a:gd name="T10" fmla="*/ 670 w 686"/>
                <a:gd name="T11" fmla="*/ 3 h 430"/>
                <a:gd name="T12" fmla="*/ 677 w 686"/>
                <a:gd name="T13" fmla="*/ 9 h 430"/>
                <a:gd name="T14" fmla="*/ 683 w 686"/>
                <a:gd name="T15" fmla="*/ 18 h 430"/>
                <a:gd name="T16" fmla="*/ 686 w 686"/>
                <a:gd name="T17" fmla="*/ 33 h 430"/>
                <a:gd name="T18" fmla="*/ 686 w 686"/>
                <a:gd name="T19" fmla="*/ 53 h 430"/>
                <a:gd name="T20" fmla="*/ 41 w 686"/>
                <a:gd name="T21" fmla="*/ 430 h 430"/>
                <a:gd name="T22" fmla="*/ 0 w 686"/>
                <a:gd name="T23" fmla="*/ 376 h 4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6"/>
                <a:gd name="T37" fmla="*/ 0 h 430"/>
                <a:gd name="T38" fmla="*/ 686 w 686"/>
                <a:gd name="T39" fmla="*/ 430 h 4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6" h="430">
                  <a:moveTo>
                    <a:pt x="0" y="376"/>
                  </a:moveTo>
                  <a:lnTo>
                    <a:pt x="645" y="0"/>
                  </a:lnTo>
                  <a:lnTo>
                    <a:pt x="647" y="0"/>
                  </a:lnTo>
                  <a:lnTo>
                    <a:pt x="653" y="0"/>
                  </a:lnTo>
                  <a:lnTo>
                    <a:pt x="660" y="0"/>
                  </a:lnTo>
                  <a:lnTo>
                    <a:pt x="670" y="3"/>
                  </a:lnTo>
                  <a:lnTo>
                    <a:pt x="677" y="9"/>
                  </a:lnTo>
                  <a:lnTo>
                    <a:pt x="683" y="18"/>
                  </a:lnTo>
                  <a:lnTo>
                    <a:pt x="686" y="33"/>
                  </a:lnTo>
                  <a:lnTo>
                    <a:pt x="686" y="53"/>
                  </a:lnTo>
                  <a:lnTo>
                    <a:pt x="41" y="43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3602AE6B-C0E6-96D5-7A7C-2770F0E7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765" y="3073930"/>
              <a:ext cx="1282906" cy="772890"/>
            </a:xfrm>
            <a:custGeom>
              <a:avLst/>
              <a:gdLst>
                <a:gd name="T0" fmla="*/ 0 w 686"/>
                <a:gd name="T1" fmla="*/ 376 h 430"/>
                <a:gd name="T2" fmla="*/ 645 w 686"/>
                <a:gd name="T3" fmla="*/ 0 h 430"/>
                <a:gd name="T4" fmla="*/ 647 w 686"/>
                <a:gd name="T5" fmla="*/ 0 h 430"/>
                <a:gd name="T6" fmla="*/ 653 w 686"/>
                <a:gd name="T7" fmla="*/ 0 h 430"/>
                <a:gd name="T8" fmla="*/ 660 w 686"/>
                <a:gd name="T9" fmla="*/ 0 h 430"/>
                <a:gd name="T10" fmla="*/ 670 w 686"/>
                <a:gd name="T11" fmla="*/ 3 h 430"/>
                <a:gd name="T12" fmla="*/ 677 w 686"/>
                <a:gd name="T13" fmla="*/ 9 h 430"/>
                <a:gd name="T14" fmla="*/ 683 w 686"/>
                <a:gd name="T15" fmla="*/ 18 h 430"/>
                <a:gd name="T16" fmla="*/ 686 w 686"/>
                <a:gd name="T17" fmla="*/ 33 h 430"/>
                <a:gd name="T18" fmla="*/ 686 w 686"/>
                <a:gd name="T19" fmla="*/ 53 h 430"/>
                <a:gd name="T20" fmla="*/ 41 w 686"/>
                <a:gd name="T21" fmla="*/ 430 h 430"/>
                <a:gd name="T22" fmla="*/ 0 w 686"/>
                <a:gd name="T23" fmla="*/ 376 h 4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6"/>
                <a:gd name="T37" fmla="*/ 0 h 430"/>
                <a:gd name="T38" fmla="*/ 686 w 686"/>
                <a:gd name="T39" fmla="*/ 430 h 4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6" h="430">
                  <a:moveTo>
                    <a:pt x="0" y="376"/>
                  </a:moveTo>
                  <a:lnTo>
                    <a:pt x="645" y="0"/>
                  </a:lnTo>
                  <a:lnTo>
                    <a:pt x="647" y="0"/>
                  </a:lnTo>
                  <a:lnTo>
                    <a:pt x="653" y="0"/>
                  </a:lnTo>
                  <a:lnTo>
                    <a:pt x="660" y="0"/>
                  </a:lnTo>
                  <a:lnTo>
                    <a:pt x="670" y="3"/>
                  </a:lnTo>
                  <a:lnTo>
                    <a:pt x="677" y="9"/>
                  </a:lnTo>
                  <a:lnTo>
                    <a:pt x="683" y="18"/>
                  </a:lnTo>
                  <a:lnTo>
                    <a:pt x="686" y="33"/>
                  </a:lnTo>
                  <a:lnTo>
                    <a:pt x="686" y="53"/>
                  </a:lnTo>
                  <a:lnTo>
                    <a:pt x="41" y="430"/>
                  </a:lnTo>
                  <a:lnTo>
                    <a:pt x="0" y="37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78ACA51C-3716-1769-E30A-CB2B3DC1E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54726" y="3875579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8B24C6A5-F917-D8D6-72FA-A9405B67A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7973" y="3902540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B34DECAF-2470-8D89-A9AF-60A5C1BB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052" y="3929502"/>
              <a:ext cx="9351" cy="16177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6 h 9"/>
                <a:gd name="T4" fmla="*/ 4 w 5"/>
                <a:gd name="T5" fmla="*/ 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5" y="0"/>
                  </a:moveTo>
                  <a:lnTo>
                    <a:pt x="0" y="6"/>
                  </a:lnTo>
                  <a:lnTo>
                    <a:pt x="4" y="9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>
              <a:extLst>
                <a:ext uri="{FF2B5EF4-FFF2-40B4-BE49-F238E27FC236}">
                  <a16:creationId xmlns:a16="http://schemas.microsoft.com/office/drawing/2014/main" id="{23058B10-2E20-6087-B533-6E520AC13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6104" y="3963652"/>
              <a:ext cx="20571" cy="1977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>
              <a:extLst>
                <a:ext uri="{FF2B5EF4-FFF2-40B4-BE49-F238E27FC236}">
                  <a16:creationId xmlns:a16="http://schemas.microsoft.com/office/drawing/2014/main" id="{11F03949-AB66-96EB-77B5-BF6C1FA81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7245" y="3963652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16D50A49-456A-E665-ECFA-91817E0A89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2128" y="3940285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>
              <a:extLst>
                <a:ext uri="{FF2B5EF4-FFF2-40B4-BE49-F238E27FC236}">
                  <a16:creationId xmlns:a16="http://schemas.microsoft.com/office/drawing/2014/main" id="{983AE854-CDC2-0B5E-218C-4ECD8A1FE9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7011" y="3913324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>
              <a:extLst>
                <a:ext uri="{FF2B5EF4-FFF2-40B4-BE49-F238E27FC236}">
                  <a16:creationId xmlns:a16="http://schemas.microsoft.com/office/drawing/2014/main" id="{115B053B-EE7B-B8F5-22A6-4AA7F5F34C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5636" y="3886363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0B2A3477-906C-79F3-B405-76500BB29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0518" y="3859402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F49706A5-D3FA-7660-A06A-0362979B0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5401" y="3836036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>
              <a:extLst>
                <a:ext uri="{FF2B5EF4-FFF2-40B4-BE49-F238E27FC236}">
                  <a16:creationId xmlns:a16="http://schemas.microsoft.com/office/drawing/2014/main" id="{81C6587F-6783-4657-DC17-26902CB4D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4025" y="3809075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>
              <a:extLst>
                <a:ext uri="{FF2B5EF4-FFF2-40B4-BE49-F238E27FC236}">
                  <a16:creationId xmlns:a16="http://schemas.microsoft.com/office/drawing/2014/main" id="{A5D6BD29-7B9A-11AB-AE85-CF72041DE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8908" y="3783910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>
              <a:extLst>
                <a:ext uri="{FF2B5EF4-FFF2-40B4-BE49-F238E27FC236}">
                  <a16:creationId xmlns:a16="http://schemas.microsoft.com/office/drawing/2014/main" id="{58C6DEE9-CEFF-BAEC-82B5-2E4C7F701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3790" y="3760544"/>
              <a:ext cx="24312" cy="898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>
              <a:extLst>
                <a:ext uri="{FF2B5EF4-FFF2-40B4-BE49-F238E27FC236}">
                  <a16:creationId xmlns:a16="http://schemas.microsoft.com/office/drawing/2014/main" id="{F313050E-23BB-08C1-63CF-2086324033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0543" y="3733582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>
              <a:extLst>
                <a:ext uri="{FF2B5EF4-FFF2-40B4-BE49-F238E27FC236}">
                  <a16:creationId xmlns:a16="http://schemas.microsoft.com/office/drawing/2014/main" id="{0AB5928F-E9E4-E252-B198-643C01789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09168" y="3706621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>
              <a:extLst>
                <a:ext uri="{FF2B5EF4-FFF2-40B4-BE49-F238E27FC236}">
                  <a16:creationId xmlns:a16="http://schemas.microsoft.com/office/drawing/2014/main" id="{EA6EAFB0-38E2-8F23-4F38-EE24A418D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4050" y="3679660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>
              <a:extLst>
                <a:ext uri="{FF2B5EF4-FFF2-40B4-BE49-F238E27FC236}">
                  <a16:creationId xmlns:a16="http://schemas.microsoft.com/office/drawing/2014/main" id="{6B0903AC-B478-61A8-EEFC-892D610E8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8933" y="3656293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>
              <a:extLst>
                <a:ext uri="{FF2B5EF4-FFF2-40B4-BE49-F238E27FC236}">
                  <a16:creationId xmlns:a16="http://schemas.microsoft.com/office/drawing/2014/main" id="{7FDEF0DD-3FC5-13F3-E6F5-65C77D856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3816" y="3629333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>
              <a:extLst>
                <a:ext uri="{FF2B5EF4-FFF2-40B4-BE49-F238E27FC236}">
                  <a16:creationId xmlns:a16="http://schemas.microsoft.com/office/drawing/2014/main" id="{DFADA9C0-D634-F76A-B035-3A5694366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2440" y="3602372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>
              <a:extLst>
                <a:ext uri="{FF2B5EF4-FFF2-40B4-BE49-F238E27FC236}">
                  <a16:creationId xmlns:a16="http://schemas.microsoft.com/office/drawing/2014/main" id="{99CDC223-314E-1B31-822F-37329D9B4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7322" y="3577207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>
              <a:extLst>
                <a:ext uri="{FF2B5EF4-FFF2-40B4-BE49-F238E27FC236}">
                  <a16:creationId xmlns:a16="http://schemas.microsoft.com/office/drawing/2014/main" id="{8D1F170D-668E-E30E-1A08-07A4A0EBA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2205" y="3553840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7">
              <a:extLst>
                <a:ext uri="{FF2B5EF4-FFF2-40B4-BE49-F238E27FC236}">
                  <a16:creationId xmlns:a16="http://schemas.microsoft.com/office/drawing/2014/main" id="{2A9F1D38-8672-4837-5688-E29B17C95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0829" y="3526879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8">
              <a:extLst>
                <a:ext uri="{FF2B5EF4-FFF2-40B4-BE49-F238E27FC236}">
                  <a16:creationId xmlns:a16="http://schemas.microsoft.com/office/drawing/2014/main" id="{97217E78-ADCD-68B0-E5DB-AC1562822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5712" y="3499918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9">
              <a:extLst>
                <a:ext uri="{FF2B5EF4-FFF2-40B4-BE49-F238E27FC236}">
                  <a16:creationId xmlns:a16="http://schemas.microsoft.com/office/drawing/2014/main" id="{C50E4DC6-13D2-2D7F-FF6B-37C6B2EE2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0594" y="3487337"/>
              <a:ext cx="1870" cy="179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97">
              <a:extLst>
                <a:ext uri="{FF2B5EF4-FFF2-40B4-BE49-F238E27FC236}">
                  <a16:creationId xmlns:a16="http://schemas.microsoft.com/office/drawing/2014/main" id="{207AF0D0-506A-3839-D4ED-94EB5CCA6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70619" y="4012183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98">
              <a:extLst>
                <a:ext uri="{FF2B5EF4-FFF2-40B4-BE49-F238E27FC236}">
                  <a16:creationId xmlns:a16="http://schemas.microsoft.com/office/drawing/2014/main" id="{4254C0C9-E4C2-8097-AABC-D99998524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5736" y="4039144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99">
              <a:extLst>
                <a:ext uri="{FF2B5EF4-FFF2-40B4-BE49-F238E27FC236}">
                  <a16:creationId xmlns:a16="http://schemas.microsoft.com/office/drawing/2014/main" id="{328E8EE2-DBC3-12A3-4BDD-7772D5D7D1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77112" y="4062511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00">
              <a:extLst>
                <a:ext uri="{FF2B5EF4-FFF2-40B4-BE49-F238E27FC236}">
                  <a16:creationId xmlns:a16="http://schemas.microsoft.com/office/drawing/2014/main" id="{AA371AF0-48CB-3E43-D8BF-786F942C7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32229" y="4089472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01">
              <a:extLst>
                <a:ext uri="{FF2B5EF4-FFF2-40B4-BE49-F238E27FC236}">
                  <a16:creationId xmlns:a16="http://schemas.microsoft.com/office/drawing/2014/main" id="{DEFB933B-31BD-420B-3488-198FF26FD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7347" y="4116432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02">
              <a:extLst>
                <a:ext uri="{FF2B5EF4-FFF2-40B4-BE49-F238E27FC236}">
                  <a16:creationId xmlns:a16="http://schemas.microsoft.com/office/drawing/2014/main" id="{E1AE8692-FB66-74D4-4B25-94FA1DFDE1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38723" y="4139798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03">
              <a:extLst>
                <a:ext uri="{FF2B5EF4-FFF2-40B4-BE49-F238E27FC236}">
                  <a16:creationId xmlns:a16="http://schemas.microsoft.com/office/drawing/2014/main" id="{BD2AF85A-58B7-D691-D25D-FED2DCEF3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93840" y="4166760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4">
              <a:extLst>
                <a:ext uri="{FF2B5EF4-FFF2-40B4-BE49-F238E27FC236}">
                  <a16:creationId xmlns:a16="http://schemas.microsoft.com/office/drawing/2014/main" id="{AB177A30-D27E-B9D6-C44D-E99382972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48958" y="4193721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05">
              <a:extLst>
                <a:ext uri="{FF2B5EF4-FFF2-40B4-BE49-F238E27FC236}">
                  <a16:creationId xmlns:a16="http://schemas.microsoft.com/office/drawing/2014/main" id="{B725326B-66DE-1DEC-DEF2-AB2DF4F88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00333" y="4218886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06">
              <a:extLst>
                <a:ext uri="{FF2B5EF4-FFF2-40B4-BE49-F238E27FC236}">
                  <a16:creationId xmlns:a16="http://schemas.microsoft.com/office/drawing/2014/main" id="{95C1DF4F-8CC1-9450-9D78-6C68B6622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5450" y="4242252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07">
              <a:extLst>
                <a:ext uri="{FF2B5EF4-FFF2-40B4-BE49-F238E27FC236}">
                  <a16:creationId xmlns:a16="http://schemas.microsoft.com/office/drawing/2014/main" id="{0B5C1411-A3B8-3616-E2A0-C3EEC95A1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10567" y="4269214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08">
              <a:extLst>
                <a:ext uri="{FF2B5EF4-FFF2-40B4-BE49-F238E27FC236}">
                  <a16:creationId xmlns:a16="http://schemas.microsoft.com/office/drawing/2014/main" id="{EE94EF76-4F8D-DCFA-57F3-3E48A47F1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5685" y="4296175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09">
              <a:extLst>
                <a:ext uri="{FF2B5EF4-FFF2-40B4-BE49-F238E27FC236}">
                  <a16:creationId xmlns:a16="http://schemas.microsoft.com/office/drawing/2014/main" id="{EE8E1276-C93C-6F59-DBBB-91B73A23B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7061" y="4319540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10">
              <a:extLst>
                <a:ext uri="{FF2B5EF4-FFF2-40B4-BE49-F238E27FC236}">
                  <a16:creationId xmlns:a16="http://schemas.microsoft.com/office/drawing/2014/main" id="{A7835AD0-F14B-5A22-B4BD-947830B8D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308" y="4346502"/>
              <a:ext cx="24312" cy="12582"/>
            </a:xfrm>
            <a:custGeom>
              <a:avLst/>
              <a:gdLst>
                <a:gd name="T0" fmla="*/ 13 w 13"/>
                <a:gd name="T1" fmla="*/ 0 h 7"/>
                <a:gd name="T2" fmla="*/ 0 w 13"/>
                <a:gd name="T3" fmla="*/ 7 h 7"/>
                <a:gd name="T4" fmla="*/ 0 w 13"/>
                <a:gd name="T5" fmla="*/ 7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13" y="0"/>
                  </a:move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11">
              <a:extLst>
                <a:ext uri="{FF2B5EF4-FFF2-40B4-BE49-F238E27FC236}">
                  <a16:creationId xmlns:a16="http://schemas.microsoft.com/office/drawing/2014/main" id="{EE8756A9-62F3-698F-630D-9A000D283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2750" y="4377059"/>
              <a:ext cx="20571" cy="1617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12">
              <a:extLst>
                <a:ext uri="{FF2B5EF4-FFF2-40B4-BE49-F238E27FC236}">
                  <a16:creationId xmlns:a16="http://schemas.microsoft.com/office/drawing/2014/main" id="{C1F09F36-6E2F-9D52-8B14-F75F02150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3892" y="4366273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13">
              <a:extLst>
                <a:ext uri="{FF2B5EF4-FFF2-40B4-BE49-F238E27FC236}">
                  <a16:creationId xmlns:a16="http://schemas.microsoft.com/office/drawing/2014/main" id="{28A17AE9-C9E7-C545-2B61-0E5A18504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78775" y="4339313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14">
              <a:extLst>
                <a:ext uri="{FF2B5EF4-FFF2-40B4-BE49-F238E27FC236}">
                  <a16:creationId xmlns:a16="http://schemas.microsoft.com/office/drawing/2014/main" id="{648014C7-E481-3A30-0A3C-61D48C66B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415" y="3075727"/>
              <a:ext cx="1292257" cy="771092"/>
            </a:xfrm>
            <a:custGeom>
              <a:avLst/>
              <a:gdLst>
                <a:gd name="T0" fmla="*/ 654 w 691"/>
                <a:gd name="T1" fmla="*/ 0 h 429"/>
                <a:gd name="T2" fmla="*/ 658 w 691"/>
                <a:gd name="T3" fmla="*/ 0 h 429"/>
                <a:gd name="T4" fmla="*/ 663 w 691"/>
                <a:gd name="T5" fmla="*/ 0 h 429"/>
                <a:gd name="T6" fmla="*/ 671 w 691"/>
                <a:gd name="T7" fmla="*/ 2 h 429"/>
                <a:gd name="T8" fmla="*/ 678 w 691"/>
                <a:gd name="T9" fmla="*/ 6 h 429"/>
                <a:gd name="T10" fmla="*/ 686 w 691"/>
                <a:gd name="T11" fmla="*/ 13 h 429"/>
                <a:gd name="T12" fmla="*/ 691 w 691"/>
                <a:gd name="T13" fmla="*/ 28 h 429"/>
                <a:gd name="T14" fmla="*/ 691 w 691"/>
                <a:gd name="T15" fmla="*/ 47 h 429"/>
                <a:gd name="T16" fmla="*/ 35 w 691"/>
                <a:gd name="T17" fmla="*/ 429 h 429"/>
                <a:gd name="T18" fmla="*/ 0 w 691"/>
                <a:gd name="T19" fmla="*/ 381 h 429"/>
                <a:gd name="T20" fmla="*/ 654 w 691"/>
                <a:gd name="T21" fmla="*/ 0 h 4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1"/>
                <a:gd name="T34" fmla="*/ 0 h 429"/>
                <a:gd name="T35" fmla="*/ 691 w 691"/>
                <a:gd name="T36" fmla="*/ 429 h 4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1" h="429">
                  <a:moveTo>
                    <a:pt x="654" y="0"/>
                  </a:move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8" y="6"/>
                  </a:lnTo>
                  <a:lnTo>
                    <a:pt x="686" y="13"/>
                  </a:lnTo>
                  <a:lnTo>
                    <a:pt x="691" y="28"/>
                  </a:lnTo>
                  <a:lnTo>
                    <a:pt x="691" y="47"/>
                  </a:lnTo>
                  <a:lnTo>
                    <a:pt x="35" y="429"/>
                  </a:lnTo>
                  <a:lnTo>
                    <a:pt x="0" y="38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F2B2B"/>
            </a:solidFill>
            <a:ln w="0">
              <a:solidFill>
                <a:srgbClr val="FF2B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15">
              <a:extLst>
                <a:ext uri="{FF2B5EF4-FFF2-40B4-BE49-F238E27FC236}">
                  <a16:creationId xmlns:a16="http://schemas.microsoft.com/office/drawing/2014/main" id="{49D275EB-DDA9-2388-05AA-B6B3EE35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765" y="3075728"/>
              <a:ext cx="1282906" cy="756713"/>
            </a:xfrm>
            <a:custGeom>
              <a:avLst/>
              <a:gdLst>
                <a:gd name="T0" fmla="*/ 653 w 686"/>
                <a:gd name="T1" fmla="*/ 0 h 421"/>
                <a:gd name="T2" fmla="*/ 657 w 686"/>
                <a:gd name="T3" fmla="*/ 0 h 421"/>
                <a:gd name="T4" fmla="*/ 662 w 686"/>
                <a:gd name="T5" fmla="*/ 2 h 421"/>
                <a:gd name="T6" fmla="*/ 671 w 686"/>
                <a:gd name="T7" fmla="*/ 4 h 421"/>
                <a:gd name="T8" fmla="*/ 679 w 686"/>
                <a:gd name="T9" fmla="*/ 12 h 421"/>
                <a:gd name="T10" fmla="*/ 684 w 686"/>
                <a:gd name="T11" fmla="*/ 23 h 421"/>
                <a:gd name="T12" fmla="*/ 686 w 686"/>
                <a:gd name="T13" fmla="*/ 41 h 421"/>
                <a:gd name="T14" fmla="*/ 32 w 686"/>
                <a:gd name="T15" fmla="*/ 421 h 421"/>
                <a:gd name="T16" fmla="*/ 0 w 686"/>
                <a:gd name="T17" fmla="*/ 381 h 421"/>
                <a:gd name="T18" fmla="*/ 653 w 686"/>
                <a:gd name="T19" fmla="*/ 0 h 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6"/>
                <a:gd name="T31" fmla="*/ 0 h 421"/>
                <a:gd name="T32" fmla="*/ 686 w 686"/>
                <a:gd name="T33" fmla="*/ 421 h 4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6" h="421">
                  <a:moveTo>
                    <a:pt x="653" y="0"/>
                  </a:moveTo>
                  <a:lnTo>
                    <a:pt x="657" y="0"/>
                  </a:lnTo>
                  <a:lnTo>
                    <a:pt x="662" y="2"/>
                  </a:lnTo>
                  <a:lnTo>
                    <a:pt x="671" y="4"/>
                  </a:lnTo>
                  <a:lnTo>
                    <a:pt x="679" y="12"/>
                  </a:lnTo>
                  <a:lnTo>
                    <a:pt x="684" y="23"/>
                  </a:lnTo>
                  <a:lnTo>
                    <a:pt x="686" y="41"/>
                  </a:lnTo>
                  <a:lnTo>
                    <a:pt x="32" y="421"/>
                  </a:lnTo>
                  <a:lnTo>
                    <a:pt x="0" y="381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F5555"/>
            </a:solidFill>
            <a:ln w="0">
              <a:solidFill>
                <a:srgbClr val="FF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6">
              <a:extLst>
                <a:ext uri="{FF2B5EF4-FFF2-40B4-BE49-F238E27FC236}">
                  <a16:creationId xmlns:a16="http://schemas.microsoft.com/office/drawing/2014/main" id="{D6B847B7-FB38-88FA-A9DA-D55BDF3F1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727" y="3079323"/>
              <a:ext cx="1264205" cy="744131"/>
            </a:xfrm>
            <a:custGeom>
              <a:avLst/>
              <a:gdLst>
                <a:gd name="T0" fmla="*/ 650 w 676"/>
                <a:gd name="T1" fmla="*/ 0 h 414"/>
                <a:gd name="T2" fmla="*/ 652 w 676"/>
                <a:gd name="T3" fmla="*/ 0 h 414"/>
                <a:gd name="T4" fmla="*/ 658 w 676"/>
                <a:gd name="T5" fmla="*/ 2 h 414"/>
                <a:gd name="T6" fmla="*/ 665 w 676"/>
                <a:gd name="T7" fmla="*/ 4 h 414"/>
                <a:gd name="T8" fmla="*/ 671 w 676"/>
                <a:gd name="T9" fmla="*/ 11 h 414"/>
                <a:gd name="T10" fmla="*/ 676 w 676"/>
                <a:gd name="T11" fmla="*/ 21 h 414"/>
                <a:gd name="T12" fmla="*/ 676 w 676"/>
                <a:gd name="T13" fmla="*/ 34 h 414"/>
                <a:gd name="T14" fmla="*/ 24 w 676"/>
                <a:gd name="T15" fmla="*/ 414 h 414"/>
                <a:gd name="T16" fmla="*/ 0 w 676"/>
                <a:gd name="T17" fmla="*/ 379 h 414"/>
                <a:gd name="T18" fmla="*/ 650 w 676"/>
                <a:gd name="T19" fmla="*/ 0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6"/>
                <a:gd name="T31" fmla="*/ 0 h 414"/>
                <a:gd name="T32" fmla="*/ 676 w 676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6" h="414">
                  <a:moveTo>
                    <a:pt x="650" y="0"/>
                  </a:moveTo>
                  <a:lnTo>
                    <a:pt x="652" y="0"/>
                  </a:lnTo>
                  <a:lnTo>
                    <a:pt x="658" y="2"/>
                  </a:lnTo>
                  <a:lnTo>
                    <a:pt x="665" y="4"/>
                  </a:lnTo>
                  <a:lnTo>
                    <a:pt x="671" y="11"/>
                  </a:lnTo>
                  <a:lnTo>
                    <a:pt x="676" y="21"/>
                  </a:lnTo>
                  <a:lnTo>
                    <a:pt x="676" y="34"/>
                  </a:lnTo>
                  <a:lnTo>
                    <a:pt x="24" y="414"/>
                  </a:lnTo>
                  <a:lnTo>
                    <a:pt x="0" y="379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7">
              <a:extLst>
                <a:ext uri="{FF2B5EF4-FFF2-40B4-BE49-F238E27FC236}">
                  <a16:creationId xmlns:a16="http://schemas.microsoft.com/office/drawing/2014/main" id="{B99B897A-A235-5D18-5210-A31136B76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078" y="3079322"/>
              <a:ext cx="1254855" cy="729752"/>
            </a:xfrm>
            <a:custGeom>
              <a:avLst/>
              <a:gdLst>
                <a:gd name="T0" fmla="*/ 649 w 671"/>
                <a:gd name="T1" fmla="*/ 0 h 406"/>
                <a:gd name="T2" fmla="*/ 649 w 671"/>
                <a:gd name="T3" fmla="*/ 0 h 406"/>
                <a:gd name="T4" fmla="*/ 651 w 671"/>
                <a:gd name="T5" fmla="*/ 2 h 406"/>
                <a:gd name="T6" fmla="*/ 655 w 671"/>
                <a:gd name="T7" fmla="*/ 2 h 406"/>
                <a:gd name="T8" fmla="*/ 658 w 671"/>
                <a:gd name="T9" fmla="*/ 6 h 406"/>
                <a:gd name="T10" fmla="*/ 662 w 671"/>
                <a:gd name="T11" fmla="*/ 8 h 406"/>
                <a:gd name="T12" fmla="*/ 666 w 671"/>
                <a:gd name="T13" fmla="*/ 11 h 406"/>
                <a:gd name="T14" fmla="*/ 670 w 671"/>
                <a:gd name="T15" fmla="*/ 17 h 406"/>
                <a:gd name="T16" fmla="*/ 671 w 671"/>
                <a:gd name="T17" fmla="*/ 23 h 406"/>
                <a:gd name="T18" fmla="*/ 671 w 671"/>
                <a:gd name="T19" fmla="*/ 28 h 406"/>
                <a:gd name="T20" fmla="*/ 19 w 671"/>
                <a:gd name="T21" fmla="*/ 406 h 406"/>
                <a:gd name="T22" fmla="*/ 0 w 671"/>
                <a:gd name="T23" fmla="*/ 379 h 406"/>
                <a:gd name="T24" fmla="*/ 649 w 671"/>
                <a:gd name="T25" fmla="*/ 0 h 4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1"/>
                <a:gd name="T40" fmla="*/ 0 h 406"/>
                <a:gd name="T41" fmla="*/ 671 w 671"/>
                <a:gd name="T42" fmla="*/ 406 h 4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1" h="406">
                  <a:moveTo>
                    <a:pt x="649" y="0"/>
                  </a:moveTo>
                  <a:lnTo>
                    <a:pt x="649" y="0"/>
                  </a:lnTo>
                  <a:lnTo>
                    <a:pt x="651" y="2"/>
                  </a:lnTo>
                  <a:lnTo>
                    <a:pt x="655" y="2"/>
                  </a:lnTo>
                  <a:lnTo>
                    <a:pt x="658" y="6"/>
                  </a:lnTo>
                  <a:lnTo>
                    <a:pt x="662" y="8"/>
                  </a:lnTo>
                  <a:lnTo>
                    <a:pt x="666" y="11"/>
                  </a:lnTo>
                  <a:lnTo>
                    <a:pt x="670" y="17"/>
                  </a:lnTo>
                  <a:lnTo>
                    <a:pt x="671" y="23"/>
                  </a:lnTo>
                  <a:lnTo>
                    <a:pt x="671" y="28"/>
                  </a:lnTo>
                  <a:lnTo>
                    <a:pt x="19" y="406"/>
                  </a:lnTo>
                  <a:lnTo>
                    <a:pt x="0" y="379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FFAAAA"/>
            </a:solidFill>
            <a:ln w="0">
              <a:solidFill>
                <a:srgbClr val="FFAAA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19">
              <a:extLst>
                <a:ext uri="{FF2B5EF4-FFF2-40B4-BE49-F238E27FC236}">
                  <a16:creationId xmlns:a16="http://schemas.microsoft.com/office/drawing/2014/main" id="{ABF938FE-EB97-11CE-3F5A-CFD751397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961" y="3082918"/>
              <a:ext cx="1208101" cy="693803"/>
            </a:xfrm>
            <a:custGeom>
              <a:avLst/>
              <a:gdLst>
                <a:gd name="T0" fmla="*/ 646 w 646"/>
                <a:gd name="T1" fmla="*/ 15 h 386"/>
                <a:gd name="T2" fmla="*/ 8 w 646"/>
                <a:gd name="T3" fmla="*/ 386 h 386"/>
                <a:gd name="T4" fmla="*/ 0 w 646"/>
                <a:gd name="T5" fmla="*/ 371 h 386"/>
                <a:gd name="T6" fmla="*/ 633 w 646"/>
                <a:gd name="T7" fmla="*/ 0 h 386"/>
                <a:gd name="T8" fmla="*/ 646 w 646"/>
                <a:gd name="T9" fmla="*/ 1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386"/>
                <a:gd name="T17" fmla="*/ 646 w 646"/>
                <a:gd name="T18" fmla="*/ 386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386">
                  <a:moveTo>
                    <a:pt x="646" y="15"/>
                  </a:moveTo>
                  <a:lnTo>
                    <a:pt x="8" y="386"/>
                  </a:lnTo>
                  <a:lnTo>
                    <a:pt x="0" y="371"/>
                  </a:lnTo>
                  <a:lnTo>
                    <a:pt x="633" y="0"/>
                  </a:lnTo>
                  <a:lnTo>
                    <a:pt x="646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1">
              <a:extLst>
                <a:ext uri="{FF2B5EF4-FFF2-40B4-BE49-F238E27FC236}">
                  <a16:creationId xmlns:a16="http://schemas.microsoft.com/office/drawing/2014/main" id="{CF9F1A02-B710-1BDC-9B86-9B3055340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194" y="3738974"/>
              <a:ext cx="121558" cy="124022"/>
            </a:xfrm>
            <a:custGeom>
              <a:avLst/>
              <a:gdLst>
                <a:gd name="T0" fmla="*/ 46 w 65"/>
                <a:gd name="T1" fmla="*/ 65 h 69"/>
                <a:gd name="T2" fmla="*/ 59 w 65"/>
                <a:gd name="T3" fmla="*/ 54 h 69"/>
                <a:gd name="T4" fmla="*/ 65 w 65"/>
                <a:gd name="T5" fmla="*/ 39 h 69"/>
                <a:gd name="T6" fmla="*/ 61 w 65"/>
                <a:gd name="T7" fmla="*/ 21 h 69"/>
                <a:gd name="T8" fmla="*/ 50 w 65"/>
                <a:gd name="T9" fmla="*/ 8 h 69"/>
                <a:gd name="T10" fmla="*/ 35 w 65"/>
                <a:gd name="T11" fmla="*/ 0 h 69"/>
                <a:gd name="T12" fmla="*/ 19 w 65"/>
                <a:gd name="T13" fmla="*/ 2 h 69"/>
                <a:gd name="T14" fmla="*/ 6 w 65"/>
                <a:gd name="T15" fmla="*/ 13 h 69"/>
                <a:gd name="T16" fmla="*/ 0 w 65"/>
                <a:gd name="T17" fmla="*/ 30 h 69"/>
                <a:gd name="T18" fmla="*/ 4 w 65"/>
                <a:gd name="T19" fmla="*/ 47 h 69"/>
                <a:gd name="T20" fmla="*/ 15 w 65"/>
                <a:gd name="T21" fmla="*/ 62 h 69"/>
                <a:gd name="T22" fmla="*/ 30 w 65"/>
                <a:gd name="T23" fmla="*/ 69 h 69"/>
                <a:gd name="T24" fmla="*/ 46 w 65"/>
                <a:gd name="T25" fmla="*/ 65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9"/>
                <a:gd name="T41" fmla="*/ 65 w 6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9">
                  <a:moveTo>
                    <a:pt x="46" y="65"/>
                  </a:moveTo>
                  <a:lnTo>
                    <a:pt x="59" y="54"/>
                  </a:lnTo>
                  <a:lnTo>
                    <a:pt x="65" y="39"/>
                  </a:lnTo>
                  <a:lnTo>
                    <a:pt x="61" y="21"/>
                  </a:lnTo>
                  <a:lnTo>
                    <a:pt x="50" y="8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30"/>
                  </a:lnTo>
                  <a:lnTo>
                    <a:pt x="4" y="47"/>
                  </a:lnTo>
                  <a:lnTo>
                    <a:pt x="15" y="62"/>
                  </a:lnTo>
                  <a:lnTo>
                    <a:pt x="30" y="69"/>
                  </a:lnTo>
                  <a:lnTo>
                    <a:pt x="46" y="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2">
              <a:extLst>
                <a:ext uri="{FF2B5EF4-FFF2-40B4-BE49-F238E27FC236}">
                  <a16:creationId xmlns:a16="http://schemas.microsoft.com/office/drawing/2014/main" id="{1FAD1916-6AF4-8E93-361D-769DC7330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1816" y="3489134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32">
              <a:extLst>
                <a:ext uri="{FF2B5EF4-FFF2-40B4-BE49-F238E27FC236}">
                  <a16:creationId xmlns:a16="http://schemas.microsoft.com/office/drawing/2014/main" id="{F2FABEBC-5FB2-1BB1-87FC-E8EA9C302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5144" y="4136204"/>
              <a:ext cx="80415" cy="43138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3">
              <a:extLst>
                <a:ext uri="{FF2B5EF4-FFF2-40B4-BE49-F238E27FC236}">
                  <a16:creationId xmlns:a16="http://schemas.microsoft.com/office/drawing/2014/main" id="{38E8DFFA-0479-6C00-4679-5AFB33383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417" y="3656293"/>
              <a:ext cx="2010385" cy="846584"/>
            </a:xfrm>
            <a:custGeom>
              <a:avLst/>
              <a:gdLst>
                <a:gd name="T0" fmla="*/ 1075 w 1075"/>
                <a:gd name="T1" fmla="*/ 402 h 471"/>
                <a:gd name="T2" fmla="*/ 981 w 1075"/>
                <a:gd name="T3" fmla="*/ 295 h 471"/>
                <a:gd name="T4" fmla="*/ 977 w 1075"/>
                <a:gd name="T5" fmla="*/ 297 h 471"/>
                <a:gd name="T6" fmla="*/ 966 w 1075"/>
                <a:gd name="T7" fmla="*/ 304 h 471"/>
                <a:gd name="T8" fmla="*/ 949 w 1075"/>
                <a:gd name="T9" fmla="*/ 315 h 471"/>
                <a:gd name="T10" fmla="*/ 925 w 1075"/>
                <a:gd name="T11" fmla="*/ 330 h 471"/>
                <a:gd name="T12" fmla="*/ 897 w 1075"/>
                <a:gd name="T13" fmla="*/ 347 h 471"/>
                <a:gd name="T14" fmla="*/ 866 w 1075"/>
                <a:gd name="T15" fmla="*/ 365 h 471"/>
                <a:gd name="T16" fmla="*/ 829 w 1075"/>
                <a:gd name="T17" fmla="*/ 384 h 471"/>
                <a:gd name="T18" fmla="*/ 790 w 1075"/>
                <a:gd name="T19" fmla="*/ 402 h 471"/>
                <a:gd name="T20" fmla="*/ 749 w 1075"/>
                <a:gd name="T21" fmla="*/ 419 h 471"/>
                <a:gd name="T22" fmla="*/ 708 w 1075"/>
                <a:gd name="T23" fmla="*/ 436 h 471"/>
                <a:gd name="T24" fmla="*/ 665 w 1075"/>
                <a:gd name="T25" fmla="*/ 449 h 471"/>
                <a:gd name="T26" fmla="*/ 662 w 1075"/>
                <a:gd name="T27" fmla="*/ 451 h 471"/>
                <a:gd name="T28" fmla="*/ 653 w 1075"/>
                <a:gd name="T29" fmla="*/ 453 h 471"/>
                <a:gd name="T30" fmla="*/ 638 w 1075"/>
                <a:gd name="T31" fmla="*/ 456 h 471"/>
                <a:gd name="T32" fmla="*/ 615 w 1075"/>
                <a:gd name="T33" fmla="*/ 462 h 471"/>
                <a:gd name="T34" fmla="*/ 586 w 1075"/>
                <a:gd name="T35" fmla="*/ 466 h 471"/>
                <a:gd name="T36" fmla="*/ 549 w 1075"/>
                <a:gd name="T37" fmla="*/ 469 h 471"/>
                <a:gd name="T38" fmla="*/ 502 w 1075"/>
                <a:gd name="T39" fmla="*/ 471 h 471"/>
                <a:gd name="T40" fmla="*/ 447 w 1075"/>
                <a:gd name="T41" fmla="*/ 471 h 471"/>
                <a:gd name="T42" fmla="*/ 380 w 1075"/>
                <a:gd name="T43" fmla="*/ 469 h 471"/>
                <a:gd name="T44" fmla="*/ 304 w 1075"/>
                <a:gd name="T45" fmla="*/ 464 h 471"/>
                <a:gd name="T46" fmla="*/ 298 w 1075"/>
                <a:gd name="T47" fmla="*/ 462 h 471"/>
                <a:gd name="T48" fmla="*/ 280 w 1075"/>
                <a:gd name="T49" fmla="*/ 460 h 471"/>
                <a:gd name="T50" fmla="*/ 254 w 1075"/>
                <a:gd name="T51" fmla="*/ 454 h 471"/>
                <a:gd name="T52" fmla="*/ 222 w 1075"/>
                <a:gd name="T53" fmla="*/ 445 h 471"/>
                <a:gd name="T54" fmla="*/ 185 w 1075"/>
                <a:gd name="T55" fmla="*/ 434 h 471"/>
                <a:gd name="T56" fmla="*/ 146 w 1075"/>
                <a:gd name="T57" fmla="*/ 417 h 471"/>
                <a:gd name="T58" fmla="*/ 107 w 1075"/>
                <a:gd name="T59" fmla="*/ 395 h 471"/>
                <a:gd name="T60" fmla="*/ 70 w 1075"/>
                <a:gd name="T61" fmla="*/ 367 h 471"/>
                <a:gd name="T62" fmla="*/ 39 w 1075"/>
                <a:gd name="T63" fmla="*/ 332 h 471"/>
                <a:gd name="T64" fmla="*/ 37 w 1075"/>
                <a:gd name="T65" fmla="*/ 330 h 471"/>
                <a:gd name="T66" fmla="*/ 31 w 1075"/>
                <a:gd name="T67" fmla="*/ 321 h 471"/>
                <a:gd name="T68" fmla="*/ 22 w 1075"/>
                <a:gd name="T69" fmla="*/ 308 h 471"/>
                <a:gd name="T70" fmla="*/ 15 w 1075"/>
                <a:gd name="T71" fmla="*/ 291 h 471"/>
                <a:gd name="T72" fmla="*/ 5 w 1075"/>
                <a:gd name="T73" fmla="*/ 269 h 471"/>
                <a:gd name="T74" fmla="*/ 2 w 1075"/>
                <a:gd name="T75" fmla="*/ 243 h 471"/>
                <a:gd name="T76" fmla="*/ 0 w 1075"/>
                <a:gd name="T77" fmla="*/ 215 h 471"/>
                <a:gd name="T78" fmla="*/ 4 w 1075"/>
                <a:gd name="T79" fmla="*/ 186 h 471"/>
                <a:gd name="T80" fmla="*/ 16 w 1075"/>
                <a:gd name="T81" fmla="*/ 152 h 471"/>
                <a:gd name="T82" fmla="*/ 37 w 1075"/>
                <a:gd name="T83" fmla="*/ 119 h 471"/>
                <a:gd name="T84" fmla="*/ 68 w 1075"/>
                <a:gd name="T85" fmla="*/ 84 h 471"/>
                <a:gd name="T86" fmla="*/ 70 w 1075"/>
                <a:gd name="T87" fmla="*/ 82 h 471"/>
                <a:gd name="T88" fmla="*/ 80 w 1075"/>
                <a:gd name="T89" fmla="*/ 72 h 471"/>
                <a:gd name="T90" fmla="*/ 93 w 1075"/>
                <a:gd name="T91" fmla="*/ 59 h 471"/>
                <a:gd name="T92" fmla="*/ 115 w 1075"/>
                <a:gd name="T93" fmla="*/ 43 h 471"/>
                <a:gd name="T94" fmla="*/ 144 w 1075"/>
                <a:gd name="T95" fmla="*/ 22 h 471"/>
                <a:gd name="T96" fmla="*/ 182 w 1075"/>
                <a:gd name="T97" fmla="*/ 0 h 471"/>
                <a:gd name="T98" fmla="*/ 322 w 1075"/>
                <a:gd name="T99" fmla="*/ 85 h 4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5"/>
                <a:gd name="T151" fmla="*/ 0 h 471"/>
                <a:gd name="T152" fmla="*/ 1075 w 1075"/>
                <a:gd name="T153" fmla="*/ 471 h 4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5" h="471">
                  <a:moveTo>
                    <a:pt x="1075" y="402"/>
                  </a:moveTo>
                  <a:lnTo>
                    <a:pt x="981" y="295"/>
                  </a:lnTo>
                  <a:lnTo>
                    <a:pt x="977" y="297"/>
                  </a:lnTo>
                  <a:lnTo>
                    <a:pt x="966" y="304"/>
                  </a:lnTo>
                  <a:lnTo>
                    <a:pt x="949" y="315"/>
                  </a:lnTo>
                  <a:lnTo>
                    <a:pt x="925" y="330"/>
                  </a:lnTo>
                  <a:lnTo>
                    <a:pt x="897" y="347"/>
                  </a:lnTo>
                  <a:lnTo>
                    <a:pt x="866" y="365"/>
                  </a:lnTo>
                  <a:lnTo>
                    <a:pt x="829" y="384"/>
                  </a:lnTo>
                  <a:lnTo>
                    <a:pt x="790" y="402"/>
                  </a:lnTo>
                  <a:lnTo>
                    <a:pt x="749" y="419"/>
                  </a:lnTo>
                  <a:lnTo>
                    <a:pt x="708" y="436"/>
                  </a:lnTo>
                  <a:lnTo>
                    <a:pt x="665" y="449"/>
                  </a:lnTo>
                  <a:lnTo>
                    <a:pt x="662" y="451"/>
                  </a:lnTo>
                  <a:lnTo>
                    <a:pt x="653" y="453"/>
                  </a:lnTo>
                  <a:lnTo>
                    <a:pt x="638" y="456"/>
                  </a:lnTo>
                  <a:lnTo>
                    <a:pt x="615" y="462"/>
                  </a:lnTo>
                  <a:lnTo>
                    <a:pt x="586" y="466"/>
                  </a:lnTo>
                  <a:lnTo>
                    <a:pt x="549" y="469"/>
                  </a:lnTo>
                  <a:lnTo>
                    <a:pt x="502" y="471"/>
                  </a:lnTo>
                  <a:lnTo>
                    <a:pt x="447" y="471"/>
                  </a:lnTo>
                  <a:lnTo>
                    <a:pt x="380" y="469"/>
                  </a:lnTo>
                  <a:lnTo>
                    <a:pt x="304" y="464"/>
                  </a:lnTo>
                  <a:lnTo>
                    <a:pt x="298" y="462"/>
                  </a:lnTo>
                  <a:lnTo>
                    <a:pt x="280" y="460"/>
                  </a:lnTo>
                  <a:lnTo>
                    <a:pt x="254" y="454"/>
                  </a:lnTo>
                  <a:lnTo>
                    <a:pt x="222" y="445"/>
                  </a:lnTo>
                  <a:lnTo>
                    <a:pt x="185" y="434"/>
                  </a:lnTo>
                  <a:lnTo>
                    <a:pt x="146" y="417"/>
                  </a:lnTo>
                  <a:lnTo>
                    <a:pt x="107" y="395"/>
                  </a:lnTo>
                  <a:lnTo>
                    <a:pt x="70" y="367"/>
                  </a:lnTo>
                  <a:lnTo>
                    <a:pt x="39" y="332"/>
                  </a:lnTo>
                  <a:lnTo>
                    <a:pt x="37" y="330"/>
                  </a:lnTo>
                  <a:lnTo>
                    <a:pt x="31" y="321"/>
                  </a:lnTo>
                  <a:lnTo>
                    <a:pt x="22" y="308"/>
                  </a:lnTo>
                  <a:lnTo>
                    <a:pt x="15" y="291"/>
                  </a:lnTo>
                  <a:lnTo>
                    <a:pt x="5" y="269"/>
                  </a:lnTo>
                  <a:lnTo>
                    <a:pt x="2" y="243"/>
                  </a:lnTo>
                  <a:lnTo>
                    <a:pt x="0" y="215"/>
                  </a:lnTo>
                  <a:lnTo>
                    <a:pt x="4" y="186"/>
                  </a:lnTo>
                  <a:lnTo>
                    <a:pt x="16" y="152"/>
                  </a:lnTo>
                  <a:lnTo>
                    <a:pt x="37" y="119"/>
                  </a:lnTo>
                  <a:lnTo>
                    <a:pt x="68" y="84"/>
                  </a:lnTo>
                  <a:lnTo>
                    <a:pt x="70" y="82"/>
                  </a:lnTo>
                  <a:lnTo>
                    <a:pt x="80" y="72"/>
                  </a:lnTo>
                  <a:lnTo>
                    <a:pt x="93" y="59"/>
                  </a:lnTo>
                  <a:lnTo>
                    <a:pt x="115" y="43"/>
                  </a:lnTo>
                  <a:lnTo>
                    <a:pt x="144" y="22"/>
                  </a:lnTo>
                  <a:lnTo>
                    <a:pt x="182" y="0"/>
                  </a:lnTo>
                  <a:lnTo>
                    <a:pt x="322" y="8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34">
              <a:extLst>
                <a:ext uri="{FF2B5EF4-FFF2-40B4-BE49-F238E27FC236}">
                  <a16:creationId xmlns:a16="http://schemas.microsoft.com/office/drawing/2014/main" id="{0B1BB2AC-5739-BA05-58E7-7C38562D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45" y="3780316"/>
              <a:ext cx="2010385" cy="842989"/>
            </a:xfrm>
            <a:custGeom>
              <a:avLst/>
              <a:gdLst>
                <a:gd name="T0" fmla="*/ 1075 w 1075"/>
                <a:gd name="T1" fmla="*/ 354 h 469"/>
                <a:gd name="T2" fmla="*/ 981 w 1075"/>
                <a:gd name="T3" fmla="*/ 293 h 469"/>
                <a:gd name="T4" fmla="*/ 977 w 1075"/>
                <a:gd name="T5" fmla="*/ 295 h 469"/>
                <a:gd name="T6" fmla="*/ 966 w 1075"/>
                <a:gd name="T7" fmla="*/ 303 h 469"/>
                <a:gd name="T8" fmla="*/ 949 w 1075"/>
                <a:gd name="T9" fmla="*/ 314 h 469"/>
                <a:gd name="T10" fmla="*/ 925 w 1075"/>
                <a:gd name="T11" fmla="*/ 328 h 469"/>
                <a:gd name="T12" fmla="*/ 897 w 1075"/>
                <a:gd name="T13" fmla="*/ 345 h 469"/>
                <a:gd name="T14" fmla="*/ 866 w 1075"/>
                <a:gd name="T15" fmla="*/ 364 h 469"/>
                <a:gd name="T16" fmla="*/ 829 w 1075"/>
                <a:gd name="T17" fmla="*/ 382 h 469"/>
                <a:gd name="T18" fmla="*/ 790 w 1075"/>
                <a:gd name="T19" fmla="*/ 401 h 469"/>
                <a:gd name="T20" fmla="*/ 749 w 1075"/>
                <a:gd name="T21" fmla="*/ 419 h 469"/>
                <a:gd name="T22" fmla="*/ 708 w 1075"/>
                <a:gd name="T23" fmla="*/ 434 h 469"/>
                <a:gd name="T24" fmla="*/ 665 w 1075"/>
                <a:gd name="T25" fmla="*/ 447 h 469"/>
                <a:gd name="T26" fmla="*/ 662 w 1075"/>
                <a:gd name="T27" fmla="*/ 449 h 469"/>
                <a:gd name="T28" fmla="*/ 653 w 1075"/>
                <a:gd name="T29" fmla="*/ 451 h 469"/>
                <a:gd name="T30" fmla="*/ 638 w 1075"/>
                <a:gd name="T31" fmla="*/ 456 h 469"/>
                <a:gd name="T32" fmla="*/ 615 w 1075"/>
                <a:gd name="T33" fmla="*/ 460 h 469"/>
                <a:gd name="T34" fmla="*/ 586 w 1075"/>
                <a:gd name="T35" fmla="*/ 464 h 469"/>
                <a:gd name="T36" fmla="*/ 549 w 1075"/>
                <a:gd name="T37" fmla="*/ 468 h 469"/>
                <a:gd name="T38" fmla="*/ 502 w 1075"/>
                <a:gd name="T39" fmla="*/ 469 h 469"/>
                <a:gd name="T40" fmla="*/ 447 w 1075"/>
                <a:gd name="T41" fmla="*/ 469 h 469"/>
                <a:gd name="T42" fmla="*/ 380 w 1075"/>
                <a:gd name="T43" fmla="*/ 468 h 469"/>
                <a:gd name="T44" fmla="*/ 304 w 1075"/>
                <a:gd name="T45" fmla="*/ 462 h 469"/>
                <a:gd name="T46" fmla="*/ 298 w 1075"/>
                <a:gd name="T47" fmla="*/ 462 h 469"/>
                <a:gd name="T48" fmla="*/ 280 w 1075"/>
                <a:gd name="T49" fmla="*/ 458 h 469"/>
                <a:gd name="T50" fmla="*/ 254 w 1075"/>
                <a:gd name="T51" fmla="*/ 453 h 469"/>
                <a:gd name="T52" fmla="*/ 222 w 1075"/>
                <a:gd name="T53" fmla="*/ 445 h 469"/>
                <a:gd name="T54" fmla="*/ 185 w 1075"/>
                <a:gd name="T55" fmla="*/ 432 h 469"/>
                <a:gd name="T56" fmla="*/ 146 w 1075"/>
                <a:gd name="T57" fmla="*/ 416 h 469"/>
                <a:gd name="T58" fmla="*/ 107 w 1075"/>
                <a:gd name="T59" fmla="*/ 393 h 469"/>
                <a:gd name="T60" fmla="*/ 70 w 1075"/>
                <a:gd name="T61" fmla="*/ 366 h 469"/>
                <a:gd name="T62" fmla="*/ 39 w 1075"/>
                <a:gd name="T63" fmla="*/ 332 h 469"/>
                <a:gd name="T64" fmla="*/ 37 w 1075"/>
                <a:gd name="T65" fmla="*/ 328 h 469"/>
                <a:gd name="T66" fmla="*/ 31 w 1075"/>
                <a:gd name="T67" fmla="*/ 321 h 469"/>
                <a:gd name="T68" fmla="*/ 22 w 1075"/>
                <a:gd name="T69" fmla="*/ 306 h 469"/>
                <a:gd name="T70" fmla="*/ 15 w 1075"/>
                <a:gd name="T71" fmla="*/ 290 h 469"/>
                <a:gd name="T72" fmla="*/ 5 w 1075"/>
                <a:gd name="T73" fmla="*/ 267 h 469"/>
                <a:gd name="T74" fmla="*/ 2 w 1075"/>
                <a:gd name="T75" fmla="*/ 243 h 469"/>
                <a:gd name="T76" fmla="*/ 0 w 1075"/>
                <a:gd name="T77" fmla="*/ 215 h 469"/>
                <a:gd name="T78" fmla="*/ 4 w 1075"/>
                <a:gd name="T79" fmla="*/ 184 h 469"/>
                <a:gd name="T80" fmla="*/ 16 w 1075"/>
                <a:gd name="T81" fmla="*/ 152 h 469"/>
                <a:gd name="T82" fmla="*/ 37 w 1075"/>
                <a:gd name="T83" fmla="*/ 117 h 469"/>
                <a:gd name="T84" fmla="*/ 68 w 1075"/>
                <a:gd name="T85" fmla="*/ 84 h 469"/>
                <a:gd name="T86" fmla="*/ 70 w 1075"/>
                <a:gd name="T87" fmla="*/ 80 h 469"/>
                <a:gd name="T88" fmla="*/ 80 w 1075"/>
                <a:gd name="T89" fmla="*/ 73 h 469"/>
                <a:gd name="T90" fmla="*/ 93 w 1075"/>
                <a:gd name="T91" fmla="*/ 60 h 469"/>
                <a:gd name="T92" fmla="*/ 115 w 1075"/>
                <a:gd name="T93" fmla="*/ 41 h 469"/>
                <a:gd name="T94" fmla="*/ 144 w 1075"/>
                <a:gd name="T95" fmla="*/ 23 h 469"/>
                <a:gd name="T96" fmla="*/ 182 w 1075"/>
                <a:gd name="T97" fmla="*/ 0 h 469"/>
                <a:gd name="T98" fmla="*/ 315 w 1075"/>
                <a:gd name="T99" fmla="*/ 37 h 4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5"/>
                <a:gd name="T151" fmla="*/ 0 h 469"/>
                <a:gd name="T152" fmla="*/ 1075 w 1075"/>
                <a:gd name="T153" fmla="*/ 469 h 4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5" h="469">
                  <a:moveTo>
                    <a:pt x="1075" y="354"/>
                  </a:moveTo>
                  <a:lnTo>
                    <a:pt x="981" y="293"/>
                  </a:lnTo>
                  <a:lnTo>
                    <a:pt x="977" y="295"/>
                  </a:lnTo>
                  <a:lnTo>
                    <a:pt x="966" y="303"/>
                  </a:lnTo>
                  <a:lnTo>
                    <a:pt x="949" y="314"/>
                  </a:lnTo>
                  <a:lnTo>
                    <a:pt x="925" y="328"/>
                  </a:lnTo>
                  <a:lnTo>
                    <a:pt x="897" y="345"/>
                  </a:lnTo>
                  <a:lnTo>
                    <a:pt x="866" y="364"/>
                  </a:lnTo>
                  <a:lnTo>
                    <a:pt x="829" y="382"/>
                  </a:lnTo>
                  <a:lnTo>
                    <a:pt x="790" y="401"/>
                  </a:lnTo>
                  <a:lnTo>
                    <a:pt x="749" y="419"/>
                  </a:lnTo>
                  <a:lnTo>
                    <a:pt x="708" y="434"/>
                  </a:lnTo>
                  <a:lnTo>
                    <a:pt x="665" y="447"/>
                  </a:lnTo>
                  <a:lnTo>
                    <a:pt x="662" y="449"/>
                  </a:lnTo>
                  <a:lnTo>
                    <a:pt x="653" y="451"/>
                  </a:lnTo>
                  <a:lnTo>
                    <a:pt x="638" y="456"/>
                  </a:lnTo>
                  <a:lnTo>
                    <a:pt x="615" y="460"/>
                  </a:lnTo>
                  <a:lnTo>
                    <a:pt x="586" y="464"/>
                  </a:lnTo>
                  <a:lnTo>
                    <a:pt x="549" y="468"/>
                  </a:lnTo>
                  <a:lnTo>
                    <a:pt x="502" y="469"/>
                  </a:lnTo>
                  <a:lnTo>
                    <a:pt x="447" y="469"/>
                  </a:lnTo>
                  <a:lnTo>
                    <a:pt x="380" y="468"/>
                  </a:lnTo>
                  <a:lnTo>
                    <a:pt x="304" y="462"/>
                  </a:lnTo>
                  <a:lnTo>
                    <a:pt x="298" y="462"/>
                  </a:lnTo>
                  <a:lnTo>
                    <a:pt x="280" y="458"/>
                  </a:lnTo>
                  <a:lnTo>
                    <a:pt x="254" y="453"/>
                  </a:lnTo>
                  <a:lnTo>
                    <a:pt x="222" y="445"/>
                  </a:lnTo>
                  <a:lnTo>
                    <a:pt x="185" y="432"/>
                  </a:lnTo>
                  <a:lnTo>
                    <a:pt x="146" y="416"/>
                  </a:lnTo>
                  <a:lnTo>
                    <a:pt x="107" y="393"/>
                  </a:lnTo>
                  <a:lnTo>
                    <a:pt x="70" y="366"/>
                  </a:lnTo>
                  <a:lnTo>
                    <a:pt x="39" y="332"/>
                  </a:lnTo>
                  <a:lnTo>
                    <a:pt x="37" y="328"/>
                  </a:lnTo>
                  <a:lnTo>
                    <a:pt x="31" y="321"/>
                  </a:lnTo>
                  <a:lnTo>
                    <a:pt x="22" y="306"/>
                  </a:lnTo>
                  <a:lnTo>
                    <a:pt x="15" y="290"/>
                  </a:lnTo>
                  <a:lnTo>
                    <a:pt x="5" y="267"/>
                  </a:lnTo>
                  <a:lnTo>
                    <a:pt x="2" y="243"/>
                  </a:lnTo>
                  <a:lnTo>
                    <a:pt x="0" y="215"/>
                  </a:lnTo>
                  <a:lnTo>
                    <a:pt x="4" y="184"/>
                  </a:lnTo>
                  <a:lnTo>
                    <a:pt x="16" y="152"/>
                  </a:lnTo>
                  <a:lnTo>
                    <a:pt x="37" y="117"/>
                  </a:lnTo>
                  <a:lnTo>
                    <a:pt x="68" y="84"/>
                  </a:lnTo>
                  <a:lnTo>
                    <a:pt x="70" y="80"/>
                  </a:lnTo>
                  <a:lnTo>
                    <a:pt x="80" y="73"/>
                  </a:lnTo>
                  <a:lnTo>
                    <a:pt x="93" y="60"/>
                  </a:lnTo>
                  <a:lnTo>
                    <a:pt x="115" y="41"/>
                  </a:lnTo>
                  <a:lnTo>
                    <a:pt x="144" y="23"/>
                  </a:lnTo>
                  <a:lnTo>
                    <a:pt x="182" y="0"/>
                  </a:lnTo>
                  <a:lnTo>
                    <a:pt x="315" y="3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36">
              <a:extLst>
                <a:ext uri="{FF2B5EF4-FFF2-40B4-BE49-F238E27FC236}">
                  <a16:creationId xmlns:a16="http://schemas.microsoft.com/office/drawing/2014/main" id="{E084B0C4-3E83-BEB4-98A7-BB3AD5BB6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0" y="4172152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5 h 58"/>
                <a:gd name="T4" fmla="*/ 0 w 44"/>
                <a:gd name="T5" fmla="*/ 58 h 58"/>
                <a:gd name="T6" fmla="*/ 44 w 44"/>
                <a:gd name="T7" fmla="*/ 34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5"/>
                  </a:lnTo>
                  <a:lnTo>
                    <a:pt x="0" y="58"/>
                  </a:lnTo>
                  <a:lnTo>
                    <a:pt x="44" y="3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37">
              <a:extLst>
                <a:ext uri="{FF2B5EF4-FFF2-40B4-BE49-F238E27FC236}">
                  <a16:creationId xmlns:a16="http://schemas.microsoft.com/office/drawing/2014/main" id="{D9C5A331-16A6-3399-2537-4EE8C0E98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0" y="4172152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5 h 58"/>
                <a:gd name="T4" fmla="*/ 0 w 44"/>
                <a:gd name="T5" fmla="*/ 58 h 58"/>
                <a:gd name="T6" fmla="*/ 44 w 44"/>
                <a:gd name="T7" fmla="*/ 34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5"/>
                  </a:lnTo>
                  <a:lnTo>
                    <a:pt x="0" y="58"/>
                  </a:lnTo>
                  <a:lnTo>
                    <a:pt x="44" y="34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38">
              <a:extLst>
                <a:ext uri="{FF2B5EF4-FFF2-40B4-BE49-F238E27FC236}">
                  <a16:creationId xmlns:a16="http://schemas.microsoft.com/office/drawing/2014/main" id="{66F2B622-27A1-D930-A166-A37C276AF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0" y="4279998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39">
              <a:extLst>
                <a:ext uri="{FF2B5EF4-FFF2-40B4-BE49-F238E27FC236}">
                  <a16:creationId xmlns:a16="http://schemas.microsoft.com/office/drawing/2014/main" id="{2A772605-189C-BCA8-766F-A2AADBF5B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0" y="4279998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0">
              <a:extLst>
                <a:ext uri="{FF2B5EF4-FFF2-40B4-BE49-F238E27FC236}">
                  <a16:creationId xmlns:a16="http://schemas.microsoft.com/office/drawing/2014/main" id="{5D38CF4A-C476-494A-D0BD-2E57E4F7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0" y="4366273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4 h 58"/>
                <a:gd name="T4" fmla="*/ 0 w 44"/>
                <a:gd name="T5" fmla="*/ 58 h 58"/>
                <a:gd name="T6" fmla="*/ 44 w 44"/>
                <a:gd name="T7" fmla="*/ 33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4" y="3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41">
              <a:extLst>
                <a:ext uri="{FF2B5EF4-FFF2-40B4-BE49-F238E27FC236}">
                  <a16:creationId xmlns:a16="http://schemas.microsoft.com/office/drawing/2014/main" id="{2F14499D-BD11-423B-083A-E4A98157E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0" y="4366273"/>
              <a:ext cx="82286" cy="104250"/>
            </a:xfrm>
            <a:custGeom>
              <a:avLst/>
              <a:gdLst>
                <a:gd name="T0" fmla="*/ 44 w 44"/>
                <a:gd name="T1" fmla="*/ 0 h 58"/>
                <a:gd name="T2" fmla="*/ 0 w 44"/>
                <a:gd name="T3" fmla="*/ 24 h 58"/>
                <a:gd name="T4" fmla="*/ 0 w 44"/>
                <a:gd name="T5" fmla="*/ 58 h 58"/>
                <a:gd name="T6" fmla="*/ 44 w 44"/>
                <a:gd name="T7" fmla="*/ 33 h 58"/>
                <a:gd name="T8" fmla="*/ 44 w 4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8"/>
                <a:gd name="T17" fmla="*/ 44 w 44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8">
                  <a:moveTo>
                    <a:pt x="44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4" y="33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42">
              <a:extLst>
                <a:ext uri="{FF2B5EF4-FFF2-40B4-BE49-F238E27FC236}">
                  <a16:creationId xmlns:a16="http://schemas.microsoft.com/office/drawing/2014/main" id="{6349A5A7-8AD0-FAEA-43A5-E1A00BCC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0" y="4463335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43">
              <a:extLst>
                <a:ext uri="{FF2B5EF4-FFF2-40B4-BE49-F238E27FC236}">
                  <a16:creationId xmlns:a16="http://schemas.microsoft.com/office/drawing/2014/main" id="{5BC0D09B-5A67-34CF-F7F8-D4B88CA43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750" y="4463335"/>
              <a:ext cx="82286" cy="102453"/>
            </a:xfrm>
            <a:custGeom>
              <a:avLst/>
              <a:gdLst>
                <a:gd name="T0" fmla="*/ 44 w 44"/>
                <a:gd name="T1" fmla="*/ 0 h 57"/>
                <a:gd name="T2" fmla="*/ 0 w 44"/>
                <a:gd name="T3" fmla="*/ 24 h 57"/>
                <a:gd name="T4" fmla="*/ 0 w 44"/>
                <a:gd name="T5" fmla="*/ 57 h 57"/>
                <a:gd name="T6" fmla="*/ 44 w 44"/>
                <a:gd name="T7" fmla="*/ 31 h 57"/>
                <a:gd name="T8" fmla="*/ 44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4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4" y="31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44">
              <a:extLst>
                <a:ext uri="{FF2B5EF4-FFF2-40B4-BE49-F238E27FC236}">
                  <a16:creationId xmlns:a16="http://schemas.microsoft.com/office/drawing/2014/main" id="{9E163993-AD48-CCB2-6872-3392ED6C1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101" y="4263821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45">
              <a:extLst>
                <a:ext uri="{FF2B5EF4-FFF2-40B4-BE49-F238E27FC236}">
                  <a16:creationId xmlns:a16="http://schemas.microsoft.com/office/drawing/2014/main" id="{57140FA2-B4D7-4888-C672-C574FFAB4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101" y="4263821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46">
              <a:extLst>
                <a:ext uri="{FF2B5EF4-FFF2-40B4-BE49-F238E27FC236}">
                  <a16:creationId xmlns:a16="http://schemas.microsoft.com/office/drawing/2014/main" id="{0956A958-1B26-FA79-8FE9-DDE9EA7C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101" y="4350097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3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47">
              <a:extLst>
                <a:ext uri="{FF2B5EF4-FFF2-40B4-BE49-F238E27FC236}">
                  <a16:creationId xmlns:a16="http://schemas.microsoft.com/office/drawing/2014/main" id="{A4D213CC-F6A7-7BD0-D497-3A92970F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101" y="4350097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3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3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48">
              <a:extLst>
                <a:ext uri="{FF2B5EF4-FFF2-40B4-BE49-F238E27FC236}">
                  <a16:creationId xmlns:a16="http://schemas.microsoft.com/office/drawing/2014/main" id="{28167EF3-350E-5143-4778-2F573FC7C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101" y="4447158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49">
              <a:extLst>
                <a:ext uri="{FF2B5EF4-FFF2-40B4-BE49-F238E27FC236}">
                  <a16:creationId xmlns:a16="http://schemas.microsoft.com/office/drawing/2014/main" id="{7F7D8640-70BF-7192-3938-0B99A5CC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101" y="4447158"/>
              <a:ext cx="84156" cy="102453"/>
            </a:xfrm>
            <a:custGeom>
              <a:avLst/>
              <a:gdLst>
                <a:gd name="T0" fmla="*/ 45 w 45"/>
                <a:gd name="T1" fmla="*/ 0 h 57"/>
                <a:gd name="T2" fmla="*/ 0 w 45"/>
                <a:gd name="T3" fmla="*/ 24 h 57"/>
                <a:gd name="T4" fmla="*/ 0 w 45"/>
                <a:gd name="T5" fmla="*/ 57 h 57"/>
                <a:gd name="T6" fmla="*/ 45 w 45"/>
                <a:gd name="T7" fmla="*/ 31 h 57"/>
                <a:gd name="T8" fmla="*/ 45 w 45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7"/>
                <a:gd name="T17" fmla="*/ 45 w 4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7">
                  <a:moveTo>
                    <a:pt x="45" y="0"/>
                  </a:moveTo>
                  <a:lnTo>
                    <a:pt x="0" y="24"/>
                  </a:lnTo>
                  <a:lnTo>
                    <a:pt x="0" y="57"/>
                  </a:lnTo>
                  <a:lnTo>
                    <a:pt x="45" y="31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59">
              <a:extLst>
                <a:ext uri="{FF2B5EF4-FFF2-40B4-BE49-F238E27FC236}">
                  <a16:creationId xmlns:a16="http://schemas.microsoft.com/office/drawing/2014/main" id="{10C8D4BA-B1BA-FD13-018E-75F64C5D7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996" y="3442401"/>
              <a:ext cx="1258595" cy="744131"/>
            </a:xfrm>
            <a:custGeom>
              <a:avLst/>
              <a:gdLst>
                <a:gd name="T0" fmla="*/ 0 w 673"/>
                <a:gd name="T1" fmla="*/ 362 h 414"/>
                <a:gd name="T2" fmla="*/ 633 w 673"/>
                <a:gd name="T3" fmla="*/ 2 h 414"/>
                <a:gd name="T4" fmla="*/ 634 w 673"/>
                <a:gd name="T5" fmla="*/ 0 h 414"/>
                <a:gd name="T6" fmla="*/ 640 w 673"/>
                <a:gd name="T7" fmla="*/ 0 h 414"/>
                <a:gd name="T8" fmla="*/ 647 w 673"/>
                <a:gd name="T9" fmla="*/ 2 h 414"/>
                <a:gd name="T10" fmla="*/ 655 w 673"/>
                <a:gd name="T11" fmla="*/ 4 h 414"/>
                <a:gd name="T12" fmla="*/ 662 w 673"/>
                <a:gd name="T13" fmla="*/ 10 h 414"/>
                <a:gd name="T14" fmla="*/ 670 w 673"/>
                <a:gd name="T15" fmla="*/ 19 h 414"/>
                <a:gd name="T16" fmla="*/ 673 w 673"/>
                <a:gd name="T17" fmla="*/ 34 h 414"/>
                <a:gd name="T18" fmla="*/ 673 w 673"/>
                <a:gd name="T19" fmla="*/ 54 h 414"/>
                <a:gd name="T20" fmla="*/ 41 w 673"/>
                <a:gd name="T21" fmla="*/ 414 h 414"/>
                <a:gd name="T22" fmla="*/ 0 w 673"/>
                <a:gd name="T23" fmla="*/ 36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414"/>
                <a:gd name="T38" fmla="*/ 673 w 673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414">
                  <a:moveTo>
                    <a:pt x="0" y="362"/>
                  </a:moveTo>
                  <a:lnTo>
                    <a:pt x="633" y="2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7" y="2"/>
                  </a:lnTo>
                  <a:lnTo>
                    <a:pt x="655" y="4"/>
                  </a:lnTo>
                  <a:lnTo>
                    <a:pt x="662" y="10"/>
                  </a:lnTo>
                  <a:lnTo>
                    <a:pt x="670" y="19"/>
                  </a:lnTo>
                  <a:lnTo>
                    <a:pt x="673" y="34"/>
                  </a:lnTo>
                  <a:lnTo>
                    <a:pt x="673" y="54"/>
                  </a:lnTo>
                  <a:lnTo>
                    <a:pt x="41" y="414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60">
              <a:extLst>
                <a:ext uri="{FF2B5EF4-FFF2-40B4-BE49-F238E27FC236}">
                  <a16:creationId xmlns:a16="http://schemas.microsoft.com/office/drawing/2014/main" id="{4D9592A0-27C6-BF39-C2EF-115A6AE5D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996" y="3442401"/>
              <a:ext cx="1258595" cy="744131"/>
            </a:xfrm>
            <a:custGeom>
              <a:avLst/>
              <a:gdLst>
                <a:gd name="T0" fmla="*/ 0 w 673"/>
                <a:gd name="T1" fmla="*/ 362 h 414"/>
                <a:gd name="T2" fmla="*/ 633 w 673"/>
                <a:gd name="T3" fmla="*/ 2 h 414"/>
                <a:gd name="T4" fmla="*/ 634 w 673"/>
                <a:gd name="T5" fmla="*/ 0 h 414"/>
                <a:gd name="T6" fmla="*/ 640 w 673"/>
                <a:gd name="T7" fmla="*/ 0 h 414"/>
                <a:gd name="T8" fmla="*/ 647 w 673"/>
                <a:gd name="T9" fmla="*/ 2 h 414"/>
                <a:gd name="T10" fmla="*/ 655 w 673"/>
                <a:gd name="T11" fmla="*/ 4 h 414"/>
                <a:gd name="T12" fmla="*/ 662 w 673"/>
                <a:gd name="T13" fmla="*/ 10 h 414"/>
                <a:gd name="T14" fmla="*/ 670 w 673"/>
                <a:gd name="T15" fmla="*/ 19 h 414"/>
                <a:gd name="T16" fmla="*/ 673 w 673"/>
                <a:gd name="T17" fmla="*/ 34 h 414"/>
                <a:gd name="T18" fmla="*/ 673 w 673"/>
                <a:gd name="T19" fmla="*/ 54 h 414"/>
                <a:gd name="T20" fmla="*/ 41 w 673"/>
                <a:gd name="T21" fmla="*/ 414 h 414"/>
                <a:gd name="T22" fmla="*/ 0 w 673"/>
                <a:gd name="T23" fmla="*/ 362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414"/>
                <a:gd name="T38" fmla="*/ 673 w 673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414">
                  <a:moveTo>
                    <a:pt x="0" y="362"/>
                  </a:moveTo>
                  <a:lnTo>
                    <a:pt x="633" y="2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7" y="2"/>
                  </a:lnTo>
                  <a:lnTo>
                    <a:pt x="655" y="4"/>
                  </a:lnTo>
                  <a:lnTo>
                    <a:pt x="662" y="10"/>
                  </a:lnTo>
                  <a:lnTo>
                    <a:pt x="670" y="19"/>
                  </a:lnTo>
                  <a:lnTo>
                    <a:pt x="673" y="34"/>
                  </a:lnTo>
                  <a:lnTo>
                    <a:pt x="673" y="54"/>
                  </a:lnTo>
                  <a:lnTo>
                    <a:pt x="41" y="414"/>
                  </a:lnTo>
                  <a:lnTo>
                    <a:pt x="0" y="3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61">
              <a:extLst>
                <a:ext uri="{FF2B5EF4-FFF2-40B4-BE49-F238E27FC236}">
                  <a16:creationId xmlns:a16="http://schemas.microsoft.com/office/drawing/2014/main" id="{E45B98A0-73A3-9957-597A-2B1DF502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216" y="3445995"/>
              <a:ext cx="1247374" cy="729752"/>
            </a:xfrm>
            <a:custGeom>
              <a:avLst/>
              <a:gdLst>
                <a:gd name="T0" fmla="*/ 630 w 667"/>
                <a:gd name="T1" fmla="*/ 0 h 406"/>
                <a:gd name="T2" fmla="*/ 632 w 667"/>
                <a:gd name="T3" fmla="*/ 0 h 406"/>
                <a:gd name="T4" fmla="*/ 638 w 667"/>
                <a:gd name="T5" fmla="*/ 0 h 406"/>
                <a:gd name="T6" fmla="*/ 645 w 667"/>
                <a:gd name="T7" fmla="*/ 2 h 406"/>
                <a:gd name="T8" fmla="*/ 654 w 667"/>
                <a:gd name="T9" fmla="*/ 6 h 406"/>
                <a:gd name="T10" fmla="*/ 662 w 667"/>
                <a:gd name="T11" fmla="*/ 15 h 406"/>
                <a:gd name="T12" fmla="*/ 666 w 667"/>
                <a:gd name="T13" fmla="*/ 28 h 406"/>
                <a:gd name="T14" fmla="*/ 667 w 667"/>
                <a:gd name="T15" fmla="*/ 47 h 406"/>
                <a:gd name="T16" fmla="*/ 35 w 667"/>
                <a:gd name="T17" fmla="*/ 406 h 406"/>
                <a:gd name="T18" fmla="*/ 0 w 667"/>
                <a:gd name="T19" fmla="*/ 360 h 406"/>
                <a:gd name="T20" fmla="*/ 630 w 667"/>
                <a:gd name="T21" fmla="*/ 0 h 4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7"/>
                <a:gd name="T34" fmla="*/ 0 h 406"/>
                <a:gd name="T35" fmla="*/ 667 w 667"/>
                <a:gd name="T36" fmla="*/ 406 h 4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7" h="406">
                  <a:moveTo>
                    <a:pt x="630" y="0"/>
                  </a:moveTo>
                  <a:lnTo>
                    <a:pt x="632" y="0"/>
                  </a:lnTo>
                  <a:lnTo>
                    <a:pt x="638" y="0"/>
                  </a:lnTo>
                  <a:lnTo>
                    <a:pt x="645" y="2"/>
                  </a:lnTo>
                  <a:lnTo>
                    <a:pt x="654" y="6"/>
                  </a:lnTo>
                  <a:lnTo>
                    <a:pt x="662" y="15"/>
                  </a:lnTo>
                  <a:lnTo>
                    <a:pt x="666" y="28"/>
                  </a:lnTo>
                  <a:lnTo>
                    <a:pt x="667" y="47"/>
                  </a:lnTo>
                  <a:lnTo>
                    <a:pt x="35" y="406"/>
                  </a:lnTo>
                  <a:lnTo>
                    <a:pt x="0" y="360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2B2B"/>
            </a:solidFill>
            <a:ln w="0">
              <a:solidFill>
                <a:srgbClr val="FF2B2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09A7E6C1-3435-2BEF-B263-2C97AB5E5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567" y="3449591"/>
              <a:ext cx="1236153" cy="713575"/>
            </a:xfrm>
            <a:custGeom>
              <a:avLst/>
              <a:gdLst>
                <a:gd name="T0" fmla="*/ 629 w 661"/>
                <a:gd name="T1" fmla="*/ 0 h 397"/>
                <a:gd name="T2" fmla="*/ 631 w 661"/>
                <a:gd name="T3" fmla="*/ 0 h 397"/>
                <a:gd name="T4" fmla="*/ 638 w 661"/>
                <a:gd name="T5" fmla="*/ 0 h 397"/>
                <a:gd name="T6" fmla="*/ 646 w 661"/>
                <a:gd name="T7" fmla="*/ 4 h 397"/>
                <a:gd name="T8" fmla="*/ 655 w 661"/>
                <a:gd name="T9" fmla="*/ 11 h 397"/>
                <a:gd name="T10" fmla="*/ 661 w 661"/>
                <a:gd name="T11" fmla="*/ 22 h 397"/>
                <a:gd name="T12" fmla="*/ 661 w 661"/>
                <a:gd name="T13" fmla="*/ 39 h 397"/>
                <a:gd name="T14" fmla="*/ 32 w 661"/>
                <a:gd name="T15" fmla="*/ 397 h 397"/>
                <a:gd name="T16" fmla="*/ 0 w 661"/>
                <a:gd name="T17" fmla="*/ 358 h 397"/>
                <a:gd name="T18" fmla="*/ 629 w 661"/>
                <a:gd name="T19" fmla="*/ 0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1"/>
                <a:gd name="T31" fmla="*/ 0 h 397"/>
                <a:gd name="T32" fmla="*/ 661 w 661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1" h="397">
                  <a:moveTo>
                    <a:pt x="629" y="0"/>
                  </a:moveTo>
                  <a:lnTo>
                    <a:pt x="631" y="0"/>
                  </a:lnTo>
                  <a:lnTo>
                    <a:pt x="638" y="0"/>
                  </a:lnTo>
                  <a:lnTo>
                    <a:pt x="646" y="4"/>
                  </a:lnTo>
                  <a:lnTo>
                    <a:pt x="655" y="11"/>
                  </a:lnTo>
                  <a:lnTo>
                    <a:pt x="661" y="22"/>
                  </a:lnTo>
                  <a:lnTo>
                    <a:pt x="661" y="39"/>
                  </a:lnTo>
                  <a:lnTo>
                    <a:pt x="32" y="397"/>
                  </a:lnTo>
                  <a:lnTo>
                    <a:pt x="0" y="35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F5555"/>
            </a:solidFill>
            <a:ln w="0">
              <a:solidFill>
                <a:srgbClr val="FF55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3CF18D78-6869-C625-4CB8-5BCC4A8E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27" y="3449590"/>
              <a:ext cx="1221192" cy="702790"/>
            </a:xfrm>
            <a:custGeom>
              <a:avLst/>
              <a:gdLst>
                <a:gd name="T0" fmla="*/ 625 w 653"/>
                <a:gd name="T1" fmla="*/ 0 h 391"/>
                <a:gd name="T2" fmla="*/ 627 w 653"/>
                <a:gd name="T3" fmla="*/ 0 h 391"/>
                <a:gd name="T4" fmla="*/ 632 w 653"/>
                <a:gd name="T5" fmla="*/ 2 h 391"/>
                <a:gd name="T6" fmla="*/ 640 w 653"/>
                <a:gd name="T7" fmla="*/ 6 h 391"/>
                <a:gd name="T8" fmla="*/ 647 w 653"/>
                <a:gd name="T9" fmla="*/ 11 h 391"/>
                <a:gd name="T10" fmla="*/ 651 w 653"/>
                <a:gd name="T11" fmla="*/ 21 h 391"/>
                <a:gd name="T12" fmla="*/ 653 w 653"/>
                <a:gd name="T13" fmla="*/ 33 h 391"/>
                <a:gd name="T14" fmla="*/ 24 w 653"/>
                <a:gd name="T15" fmla="*/ 391 h 391"/>
                <a:gd name="T16" fmla="*/ 0 w 653"/>
                <a:gd name="T17" fmla="*/ 358 h 391"/>
                <a:gd name="T18" fmla="*/ 625 w 653"/>
                <a:gd name="T19" fmla="*/ 0 h 3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3"/>
                <a:gd name="T31" fmla="*/ 0 h 391"/>
                <a:gd name="T32" fmla="*/ 653 w 653"/>
                <a:gd name="T33" fmla="*/ 391 h 3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3" h="391">
                  <a:moveTo>
                    <a:pt x="625" y="0"/>
                  </a:moveTo>
                  <a:lnTo>
                    <a:pt x="627" y="0"/>
                  </a:lnTo>
                  <a:lnTo>
                    <a:pt x="632" y="2"/>
                  </a:lnTo>
                  <a:lnTo>
                    <a:pt x="640" y="6"/>
                  </a:lnTo>
                  <a:lnTo>
                    <a:pt x="647" y="11"/>
                  </a:lnTo>
                  <a:lnTo>
                    <a:pt x="651" y="21"/>
                  </a:lnTo>
                  <a:lnTo>
                    <a:pt x="653" y="33"/>
                  </a:lnTo>
                  <a:lnTo>
                    <a:pt x="24" y="391"/>
                  </a:lnTo>
                  <a:lnTo>
                    <a:pt x="0" y="358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FF8080"/>
            </a:solidFill>
            <a:ln w="0">
              <a:solidFill>
                <a:srgbClr val="FF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64">
              <a:extLst>
                <a:ext uri="{FF2B5EF4-FFF2-40B4-BE49-F238E27FC236}">
                  <a16:creationId xmlns:a16="http://schemas.microsoft.com/office/drawing/2014/main" id="{06BCD140-6385-FFE4-774B-0958D7C22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6879" y="3449590"/>
              <a:ext cx="1208101" cy="690208"/>
            </a:xfrm>
            <a:custGeom>
              <a:avLst/>
              <a:gdLst>
                <a:gd name="T0" fmla="*/ 623 w 646"/>
                <a:gd name="T1" fmla="*/ 0 h 384"/>
                <a:gd name="T2" fmla="*/ 625 w 646"/>
                <a:gd name="T3" fmla="*/ 2 h 384"/>
                <a:gd name="T4" fmla="*/ 627 w 646"/>
                <a:gd name="T5" fmla="*/ 2 h 384"/>
                <a:gd name="T6" fmla="*/ 631 w 646"/>
                <a:gd name="T7" fmla="*/ 4 h 384"/>
                <a:gd name="T8" fmla="*/ 635 w 646"/>
                <a:gd name="T9" fmla="*/ 6 h 384"/>
                <a:gd name="T10" fmla="*/ 638 w 646"/>
                <a:gd name="T11" fmla="*/ 9 h 384"/>
                <a:gd name="T12" fmla="*/ 642 w 646"/>
                <a:gd name="T13" fmla="*/ 13 h 384"/>
                <a:gd name="T14" fmla="*/ 644 w 646"/>
                <a:gd name="T15" fmla="*/ 17 h 384"/>
                <a:gd name="T16" fmla="*/ 646 w 646"/>
                <a:gd name="T17" fmla="*/ 22 h 384"/>
                <a:gd name="T18" fmla="*/ 646 w 646"/>
                <a:gd name="T19" fmla="*/ 30 h 384"/>
                <a:gd name="T20" fmla="*/ 19 w 646"/>
                <a:gd name="T21" fmla="*/ 384 h 384"/>
                <a:gd name="T22" fmla="*/ 0 w 646"/>
                <a:gd name="T23" fmla="*/ 358 h 384"/>
                <a:gd name="T24" fmla="*/ 623 w 646"/>
                <a:gd name="T25" fmla="*/ 0 h 3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6"/>
                <a:gd name="T40" fmla="*/ 0 h 384"/>
                <a:gd name="T41" fmla="*/ 646 w 646"/>
                <a:gd name="T42" fmla="*/ 384 h 3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6" h="384">
                  <a:moveTo>
                    <a:pt x="623" y="0"/>
                  </a:moveTo>
                  <a:lnTo>
                    <a:pt x="625" y="2"/>
                  </a:lnTo>
                  <a:lnTo>
                    <a:pt x="627" y="2"/>
                  </a:lnTo>
                  <a:lnTo>
                    <a:pt x="631" y="4"/>
                  </a:lnTo>
                  <a:lnTo>
                    <a:pt x="635" y="6"/>
                  </a:lnTo>
                  <a:lnTo>
                    <a:pt x="638" y="9"/>
                  </a:lnTo>
                  <a:lnTo>
                    <a:pt x="642" y="13"/>
                  </a:lnTo>
                  <a:lnTo>
                    <a:pt x="644" y="17"/>
                  </a:lnTo>
                  <a:lnTo>
                    <a:pt x="646" y="22"/>
                  </a:lnTo>
                  <a:lnTo>
                    <a:pt x="646" y="30"/>
                  </a:lnTo>
                  <a:lnTo>
                    <a:pt x="19" y="384"/>
                  </a:lnTo>
                  <a:lnTo>
                    <a:pt x="0" y="358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FFAAAA"/>
            </a:solidFill>
            <a:ln w="0">
              <a:solidFill>
                <a:srgbClr val="FFAAA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65">
              <a:extLst>
                <a:ext uri="{FF2B5EF4-FFF2-40B4-BE49-F238E27FC236}">
                  <a16:creationId xmlns:a16="http://schemas.microsoft.com/office/drawing/2014/main" id="{25E703DD-09D0-7BCD-94EC-8BCCFD4F6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839" y="3453186"/>
              <a:ext cx="1193140" cy="675829"/>
            </a:xfrm>
            <a:custGeom>
              <a:avLst/>
              <a:gdLst>
                <a:gd name="T0" fmla="*/ 619 w 638"/>
                <a:gd name="T1" fmla="*/ 0 h 376"/>
                <a:gd name="T2" fmla="*/ 621 w 638"/>
                <a:gd name="T3" fmla="*/ 0 h 376"/>
                <a:gd name="T4" fmla="*/ 623 w 638"/>
                <a:gd name="T5" fmla="*/ 2 h 376"/>
                <a:gd name="T6" fmla="*/ 627 w 638"/>
                <a:gd name="T7" fmla="*/ 6 h 376"/>
                <a:gd name="T8" fmla="*/ 632 w 638"/>
                <a:gd name="T9" fmla="*/ 9 h 376"/>
                <a:gd name="T10" fmla="*/ 634 w 638"/>
                <a:gd name="T11" fmla="*/ 13 h 376"/>
                <a:gd name="T12" fmla="*/ 638 w 638"/>
                <a:gd name="T13" fmla="*/ 17 h 376"/>
                <a:gd name="T14" fmla="*/ 638 w 638"/>
                <a:gd name="T15" fmla="*/ 22 h 376"/>
                <a:gd name="T16" fmla="*/ 13 w 638"/>
                <a:gd name="T17" fmla="*/ 376 h 376"/>
                <a:gd name="T18" fmla="*/ 0 w 638"/>
                <a:gd name="T19" fmla="*/ 356 h 376"/>
                <a:gd name="T20" fmla="*/ 619 w 638"/>
                <a:gd name="T21" fmla="*/ 0 h 3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8"/>
                <a:gd name="T34" fmla="*/ 0 h 376"/>
                <a:gd name="T35" fmla="*/ 638 w 638"/>
                <a:gd name="T36" fmla="*/ 376 h 3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8" h="376">
                  <a:moveTo>
                    <a:pt x="619" y="0"/>
                  </a:moveTo>
                  <a:lnTo>
                    <a:pt x="621" y="0"/>
                  </a:lnTo>
                  <a:lnTo>
                    <a:pt x="623" y="2"/>
                  </a:lnTo>
                  <a:lnTo>
                    <a:pt x="627" y="6"/>
                  </a:lnTo>
                  <a:lnTo>
                    <a:pt x="632" y="9"/>
                  </a:lnTo>
                  <a:lnTo>
                    <a:pt x="634" y="13"/>
                  </a:lnTo>
                  <a:lnTo>
                    <a:pt x="638" y="17"/>
                  </a:lnTo>
                  <a:lnTo>
                    <a:pt x="638" y="22"/>
                  </a:lnTo>
                  <a:lnTo>
                    <a:pt x="13" y="376"/>
                  </a:lnTo>
                  <a:lnTo>
                    <a:pt x="0" y="356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FFD5D5"/>
            </a:solidFill>
            <a:ln w="0">
              <a:solidFill>
                <a:srgbClr val="FFD5D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66">
              <a:extLst>
                <a:ext uri="{FF2B5EF4-FFF2-40B4-BE49-F238E27FC236}">
                  <a16:creationId xmlns:a16="http://schemas.microsoft.com/office/drawing/2014/main" id="{01A66DB9-E643-F7FD-CA2C-0F004A84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190" y="3453185"/>
              <a:ext cx="1183790" cy="666842"/>
            </a:xfrm>
            <a:custGeom>
              <a:avLst/>
              <a:gdLst>
                <a:gd name="T0" fmla="*/ 633 w 633"/>
                <a:gd name="T1" fmla="*/ 17 h 371"/>
                <a:gd name="T2" fmla="*/ 8 w 633"/>
                <a:gd name="T3" fmla="*/ 371 h 371"/>
                <a:gd name="T4" fmla="*/ 0 w 633"/>
                <a:gd name="T5" fmla="*/ 356 h 371"/>
                <a:gd name="T6" fmla="*/ 620 w 633"/>
                <a:gd name="T7" fmla="*/ 0 h 371"/>
                <a:gd name="T8" fmla="*/ 633 w 633"/>
                <a:gd name="T9" fmla="*/ 17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371"/>
                <a:gd name="T17" fmla="*/ 633 w 633"/>
                <a:gd name="T18" fmla="*/ 371 h 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371">
                  <a:moveTo>
                    <a:pt x="633" y="17"/>
                  </a:moveTo>
                  <a:lnTo>
                    <a:pt x="8" y="371"/>
                  </a:lnTo>
                  <a:lnTo>
                    <a:pt x="0" y="356"/>
                  </a:lnTo>
                  <a:lnTo>
                    <a:pt x="620" y="0"/>
                  </a:lnTo>
                  <a:lnTo>
                    <a:pt x="633" y="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67">
              <a:extLst>
                <a:ext uri="{FF2B5EF4-FFF2-40B4-BE49-F238E27FC236}">
                  <a16:creationId xmlns:a16="http://schemas.microsoft.com/office/drawing/2014/main" id="{6534D1D4-9727-1F1C-44D6-A98FEC707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943" y="4082282"/>
              <a:ext cx="121558" cy="120427"/>
            </a:xfrm>
            <a:custGeom>
              <a:avLst/>
              <a:gdLst>
                <a:gd name="T0" fmla="*/ 47 w 65"/>
                <a:gd name="T1" fmla="*/ 65 h 67"/>
                <a:gd name="T2" fmla="*/ 60 w 65"/>
                <a:gd name="T3" fmla="*/ 54 h 67"/>
                <a:gd name="T4" fmla="*/ 65 w 65"/>
                <a:gd name="T5" fmla="*/ 38 h 67"/>
                <a:gd name="T6" fmla="*/ 62 w 65"/>
                <a:gd name="T7" fmla="*/ 21 h 67"/>
                <a:gd name="T8" fmla="*/ 51 w 65"/>
                <a:gd name="T9" fmla="*/ 6 h 67"/>
                <a:gd name="T10" fmla="*/ 36 w 65"/>
                <a:gd name="T11" fmla="*/ 0 h 67"/>
                <a:gd name="T12" fmla="*/ 19 w 65"/>
                <a:gd name="T13" fmla="*/ 2 h 67"/>
                <a:gd name="T14" fmla="*/ 6 w 65"/>
                <a:gd name="T15" fmla="*/ 13 h 67"/>
                <a:gd name="T16" fmla="*/ 0 w 65"/>
                <a:gd name="T17" fmla="*/ 28 h 67"/>
                <a:gd name="T18" fmla="*/ 4 w 65"/>
                <a:gd name="T19" fmla="*/ 47 h 67"/>
                <a:gd name="T20" fmla="*/ 15 w 65"/>
                <a:gd name="T21" fmla="*/ 60 h 67"/>
                <a:gd name="T22" fmla="*/ 30 w 65"/>
                <a:gd name="T23" fmla="*/ 67 h 67"/>
                <a:gd name="T24" fmla="*/ 47 w 65"/>
                <a:gd name="T25" fmla="*/ 6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7"/>
                <a:gd name="T41" fmla="*/ 65 w 65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7">
                  <a:moveTo>
                    <a:pt x="47" y="65"/>
                  </a:moveTo>
                  <a:lnTo>
                    <a:pt x="60" y="54"/>
                  </a:lnTo>
                  <a:lnTo>
                    <a:pt x="65" y="38"/>
                  </a:lnTo>
                  <a:lnTo>
                    <a:pt x="62" y="21"/>
                  </a:lnTo>
                  <a:lnTo>
                    <a:pt x="51" y="6"/>
                  </a:lnTo>
                  <a:lnTo>
                    <a:pt x="36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28"/>
                  </a:lnTo>
                  <a:lnTo>
                    <a:pt x="4" y="47"/>
                  </a:lnTo>
                  <a:lnTo>
                    <a:pt x="15" y="60"/>
                  </a:lnTo>
                  <a:lnTo>
                    <a:pt x="30" y="67"/>
                  </a:lnTo>
                  <a:lnTo>
                    <a:pt x="47" y="65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68">
              <a:extLst>
                <a:ext uri="{FF2B5EF4-FFF2-40B4-BE49-F238E27FC236}">
                  <a16:creationId xmlns:a16="http://schemas.microsoft.com/office/drawing/2014/main" id="{91775C12-4867-6844-402C-8340DA0D8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943" y="4082282"/>
              <a:ext cx="121558" cy="120427"/>
            </a:xfrm>
            <a:custGeom>
              <a:avLst/>
              <a:gdLst>
                <a:gd name="T0" fmla="*/ 47 w 65"/>
                <a:gd name="T1" fmla="*/ 65 h 67"/>
                <a:gd name="T2" fmla="*/ 60 w 65"/>
                <a:gd name="T3" fmla="*/ 54 h 67"/>
                <a:gd name="T4" fmla="*/ 65 w 65"/>
                <a:gd name="T5" fmla="*/ 38 h 67"/>
                <a:gd name="T6" fmla="*/ 62 w 65"/>
                <a:gd name="T7" fmla="*/ 21 h 67"/>
                <a:gd name="T8" fmla="*/ 51 w 65"/>
                <a:gd name="T9" fmla="*/ 6 h 67"/>
                <a:gd name="T10" fmla="*/ 36 w 65"/>
                <a:gd name="T11" fmla="*/ 0 h 67"/>
                <a:gd name="T12" fmla="*/ 19 w 65"/>
                <a:gd name="T13" fmla="*/ 2 h 67"/>
                <a:gd name="T14" fmla="*/ 6 w 65"/>
                <a:gd name="T15" fmla="*/ 13 h 67"/>
                <a:gd name="T16" fmla="*/ 0 w 65"/>
                <a:gd name="T17" fmla="*/ 28 h 67"/>
                <a:gd name="T18" fmla="*/ 4 w 65"/>
                <a:gd name="T19" fmla="*/ 47 h 67"/>
                <a:gd name="T20" fmla="*/ 15 w 65"/>
                <a:gd name="T21" fmla="*/ 60 h 67"/>
                <a:gd name="T22" fmla="*/ 30 w 65"/>
                <a:gd name="T23" fmla="*/ 67 h 67"/>
                <a:gd name="T24" fmla="*/ 47 w 65"/>
                <a:gd name="T25" fmla="*/ 65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7"/>
                <a:gd name="T41" fmla="*/ 65 w 65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7">
                  <a:moveTo>
                    <a:pt x="47" y="65"/>
                  </a:moveTo>
                  <a:lnTo>
                    <a:pt x="60" y="54"/>
                  </a:lnTo>
                  <a:lnTo>
                    <a:pt x="65" y="38"/>
                  </a:lnTo>
                  <a:lnTo>
                    <a:pt x="62" y="21"/>
                  </a:lnTo>
                  <a:lnTo>
                    <a:pt x="51" y="6"/>
                  </a:lnTo>
                  <a:lnTo>
                    <a:pt x="36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28"/>
                  </a:lnTo>
                  <a:lnTo>
                    <a:pt x="4" y="47"/>
                  </a:lnTo>
                  <a:lnTo>
                    <a:pt x="15" y="60"/>
                  </a:lnTo>
                  <a:lnTo>
                    <a:pt x="30" y="67"/>
                  </a:lnTo>
                  <a:lnTo>
                    <a:pt x="47" y="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75">
              <a:extLst>
                <a:ext uri="{FF2B5EF4-FFF2-40B4-BE49-F238E27FC236}">
                  <a16:creationId xmlns:a16="http://schemas.microsoft.com/office/drawing/2014/main" id="{7F917EC1-342D-4F38-4AB2-042ECD841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417" y="3553840"/>
              <a:ext cx="2006645" cy="846584"/>
            </a:xfrm>
            <a:custGeom>
              <a:avLst/>
              <a:gdLst>
                <a:gd name="T0" fmla="*/ 1073 w 1073"/>
                <a:gd name="T1" fmla="*/ 456 h 471"/>
                <a:gd name="T2" fmla="*/ 981 w 1073"/>
                <a:gd name="T3" fmla="*/ 294 h 471"/>
                <a:gd name="T4" fmla="*/ 977 w 1073"/>
                <a:gd name="T5" fmla="*/ 296 h 471"/>
                <a:gd name="T6" fmla="*/ 966 w 1073"/>
                <a:gd name="T7" fmla="*/ 304 h 471"/>
                <a:gd name="T8" fmla="*/ 949 w 1073"/>
                <a:gd name="T9" fmla="*/ 315 h 471"/>
                <a:gd name="T10" fmla="*/ 925 w 1073"/>
                <a:gd name="T11" fmla="*/ 330 h 471"/>
                <a:gd name="T12" fmla="*/ 897 w 1073"/>
                <a:gd name="T13" fmla="*/ 346 h 471"/>
                <a:gd name="T14" fmla="*/ 866 w 1073"/>
                <a:gd name="T15" fmla="*/ 365 h 471"/>
                <a:gd name="T16" fmla="*/ 829 w 1073"/>
                <a:gd name="T17" fmla="*/ 383 h 471"/>
                <a:gd name="T18" fmla="*/ 790 w 1073"/>
                <a:gd name="T19" fmla="*/ 402 h 471"/>
                <a:gd name="T20" fmla="*/ 749 w 1073"/>
                <a:gd name="T21" fmla="*/ 421 h 471"/>
                <a:gd name="T22" fmla="*/ 708 w 1073"/>
                <a:gd name="T23" fmla="*/ 435 h 471"/>
                <a:gd name="T24" fmla="*/ 665 w 1073"/>
                <a:gd name="T25" fmla="*/ 448 h 471"/>
                <a:gd name="T26" fmla="*/ 662 w 1073"/>
                <a:gd name="T27" fmla="*/ 450 h 471"/>
                <a:gd name="T28" fmla="*/ 653 w 1073"/>
                <a:gd name="T29" fmla="*/ 452 h 471"/>
                <a:gd name="T30" fmla="*/ 638 w 1073"/>
                <a:gd name="T31" fmla="*/ 456 h 471"/>
                <a:gd name="T32" fmla="*/ 615 w 1073"/>
                <a:gd name="T33" fmla="*/ 461 h 471"/>
                <a:gd name="T34" fmla="*/ 586 w 1073"/>
                <a:gd name="T35" fmla="*/ 465 h 471"/>
                <a:gd name="T36" fmla="*/ 549 w 1073"/>
                <a:gd name="T37" fmla="*/ 469 h 471"/>
                <a:gd name="T38" fmla="*/ 502 w 1073"/>
                <a:gd name="T39" fmla="*/ 471 h 471"/>
                <a:gd name="T40" fmla="*/ 447 w 1073"/>
                <a:gd name="T41" fmla="*/ 471 h 471"/>
                <a:gd name="T42" fmla="*/ 380 w 1073"/>
                <a:gd name="T43" fmla="*/ 469 h 471"/>
                <a:gd name="T44" fmla="*/ 304 w 1073"/>
                <a:gd name="T45" fmla="*/ 463 h 471"/>
                <a:gd name="T46" fmla="*/ 298 w 1073"/>
                <a:gd name="T47" fmla="*/ 463 h 471"/>
                <a:gd name="T48" fmla="*/ 280 w 1073"/>
                <a:gd name="T49" fmla="*/ 459 h 471"/>
                <a:gd name="T50" fmla="*/ 254 w 1073"/>
                <a:gd name="T51" fmla="*/ 454 h 471"/>
                <a:gd name="T52" fmla="*/ 222 w 1073"/>
                <a:gd name="T53" fmla="*/ 446 h 471"/>
                <a:gd name="T54" fmla="*/ 185 w 1073"/>
                <a:gd name="T55" fmla="*/ 433 h 471"/>
                <a:gd name="T56" fmla="*/ 146 w 1073"/>
                <a:gd name="T57" fmla="*/ 417 h 471"/>
                <a:gd name="T58" fmla="*/ 107 w 1073"/>
                <a:gd name="T59" fmla="*/ 395 h 471"/>
                <a:gd name="T60" fmla="*/ 70 w 1073"/>
                <a:gd name="T61" fmla="*/ 367 h 471"/>
                <a:gd name="T62" fmla="*/ 39 w 1073"/>
                <a:gd name="T63" fmla="*/ 333 h 471"/>
                <a:gd name="T64" fmla="*/ 37 w 1073"/>
                <a:gd name="T65" fmla="*/ 330 h 471"/>
                <a:gd name="T66" fmla="*/ 31 w 1073"/>
                <a:gd name="T67" fmla="*/ 322 h 471"/>
                <a:gd name="T68" fmla="*/ 22 w 1073"/>
                <a:gd name="T69" fmla="*/ 307 h 471"/>
                <a:gd name="T70" fmla="*/ 15 w 1073"/>
                <a:gd name="T71" fmla="*/ 291 h 471"/>
                <a:gd name="T72" fmla="*/ 5 w 1073"/>
                <a:gd name="T73" fmla="*/ 268 h 471"/>
                <a:gd name="T74" fmla="*/ 2 w 1073"/>
                <a:gd name="T75" fmla="*/ 244 h 471"/>
                <a:gd name="T76" fmla="*/ 0 w 1073"/>
                <a:gd name="T77" fmla="*/ 215 h 471"/>
                <a:gd name="T78" fmla="*/ 4 w 1073"/>
                <a:gd name="T79" fmla="*/ 185 h 471"/>
                <a:gd name="T80" fmla="*/ 16 w 1073"/>
                <a:gd name="T81" fmla="*/ 154 h 471"/>
                <a:gd name="T82" fmla="*/ 37 w 1073"/>
                <a:gd name="T83" fmla="*/ 118 h 471"/>
                <a:gd name="T84" fmla="*/ 68 w 1073"/>
                <a:gd name="T85" fmla="*/ 85 h 471"/>
                <a:gd name="T86" fmla="*/ 70 w 1073"/>
                <a:gd name="T87" fmla="*/ 81 h 471"/>
                <a:gd name="T88" fmla="*/ 80 w 1073"/>
                <a:gd name="T89" fmla="*/ 72 h 471"/>
                <a:gd name="T90" fmla="*/ 93 w 1073"/>
                <a:gd name="T91" fmla="*/ 61 h 471"/>
                <a:gd name="T92" fmla="*/ 115 w 1073"/>
                <a:gd name="T93" fmla="*/ 42 h 471"/>
                <a:gd name="T94" fmla="*/ 144 w 1073"/>
                <a:gd name="T95" fmla="*/ 24 h 471"/>
                <a:gd name="T96" fmla="*/ 182 w 1073"/>
                <a:gd name="T97" fmla="*/ 0 h 471"/>
                <a:gd name="T98" fmla="*/ 328 w 1073"/>
                <a:gd name="T99" fmla="*/ 141 h 471"/>
                <a:gd name="T100" fmla="*/ 137 w 1073"/>
                <a:gd name="T101" fmla="*/ 259 h 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73"/>
                <a:gd name="T154" fmla="*/ 0 h 471"/>
                <a:gd name="T155" fmla="*/ 1073 w 1073"/>
                <a:gd name="T156" fmla="*/ 471 h 4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73" h="471">
                  <a:moveTo>
                    <a:pt x="1073" y="456"/>
                  </a:moveTo>
                  <a:lnTo>
                    <a:pt x="981" y="294"/>
                  </a:lnTo>
                  <a:lnTo>
                    <a:pt x="977" y="296"/>
                  </a:lnTo>
                  <a:lnTo>
                    <a:pt x="966" y="304"/>
                  </a:lnTo>
                  <a:lnTo>
                    <a:pt x="949" y="315"/>
                  </a:lnTo>
                  <a:lnTo>
                    <a:pt x="925" y="330"/>
                  </a:lnTo>
                  <a:lnTo>
                    <a:pt x="897" y="346"/>
                  </a:lnTo>
                  <a:lnTo>
                    <a:pt x="866" y="365"/>
                  </a:lnTo>
                  <a:lnTo>
                    <a:pt x="829" y="383"/>
                  </a:lnTo>
                  <a:lnTo>
                    <a:pt x="790" y="402"/>
                  </a:lnTo>
                  <a:lnTo>
                    <a:pt x="749" y="421"/>
                  </a:lnTo>
                  <a:lnTo>
                    <a:pt x="708" y="435"/>
                  </a:lnTo>
                  <a:lnTo>
                    <a:pt x="665" y="448"/>
                  </a:lnTo>
                  <a:lnTo>
                    <a:pt x="662" y="450"/>
                  </a:lnTo>
                  <a:lnTo>
                    <a:pt x="653" y="452"/>
                  </a:lnTo>
                  <a:lnTo>
                    <a:pt x="638" y="456"/>
                  </a:lnTo>
                  <a:lnTo>
                    <a:pt x="615" y="461"/>
                  </a:lnTo>
                  <a:lnTo>
                    <a:pt x="586" y="465"/>
                  </a:lnTo>
                  <a:lnTo>
                    <a:pt x="549" y="469"/>
                  </a:lnTo>
                  <a:lnTo>
                    <a:pt x="502" y="471"/>
                  </a:lnTo>
                  <a:lnTo>
                    <a:pt x="447" y="471"/>
                  </a:lnTo>
                  <a:lnTo>
                    <a:pt x="380" y="469"/>
                  </a:lnTo>
                  <a:lnTo>
                    <a:pt x="304" y="463"/>
                  </a:lnTo>
                  <a:lnTo>
                    <a:pt x="298" y="463"/>
                  </a:lnTo>
                  <a:lnTo>
                    <a:pt x="280" y="459"/>
                  </a:lnTo>
                  <a:lnTo>
                    <a:pt x="254" y="454"/>
                  </a:lnTo>
                  <a:lnTo>
                    <a:pt x="222" y="446"/>
                  </a:lnTo>
                  <a:lnTo>
                    <a:pt x="185" y="433"/>
                  </a:lnTo>
                  <a:lnTo>
                    <a:pt x="146" y="417"/>
                  </a:lnTo>
                  <a:lnTo>
                    <a:pt x="107" y="395"/>
                  </a:lnTo>
                  <a:lnTo>
                    <a:pt x="70" y="367"/>
                  </a:lnTo>
                  <a:lnTo>
                    <a:pt x="39" y="333"/>
                  </a:lnTo>
                  <a:lnTo>
                    <a:pt x="37" y="330"/>
                  </a:lnTo>
                  <a:lnTo>
                    <a:pt x="31" y="322"/>
                  </a:lnTo>
                  <a:lnTo>
                    <a:pt x="22" y="307"/>
                  </a:lnTo>
                  <a:lnTo>
                    <a:pt x="15" y="291"/>
                  </a:lnTo>
                  <a:lnTo>
                    <a:pt x="5" y="268"/>
                  </a:lnTo>
                  <a:lnTo>
                    <a:pt x="2" y="244"/>
                  </a:lnTo>
                  <a:lnTo>
                    <a:pt x="0" y="215"/>
                  </a:lnTo>
                  <a:lnTo>
                    <a:pt x="4" y="185"/>
                  </a:lnTo>
                  <a:lnTo>
                    <a:pt x="16" y="154"/>
                  </a:lnTo>
                  <a:lnTo>
                    <a:pt x="37" y="118"/>
                  </a:lnTo>
                  <a:lnTo>
                    <a:pt x="68" y="85"/>
                  </a:lnTo>
                  <a:lnTo>
                    <a:pt x="70" y="81"/>
                  </a:lnTo>
                  <a:lnTo>
                    <a:pt x="80" y="72"/>
                  </a:lnTo>
                  <a:lnTo>
                    <a:pt x="93" y="61"/>
                  </a:lnTo>
                  <a:lnTo>
                    <a:pt x="115" y="42"/>
                  </a:lnTo>
                  <a:lnTo>
                    <a:pt x="144" y="24"/>
                  </a:lnTo>
                  <a:lnTo>
                    <a:pt x="182" y="0"/>
                  </a:lnTo>
                  <a:lnTo>
                    <a:pt x="328" y="141"/>
                  </a:lnTo>
                  <a:lnTo>
                    <a:pt x="137" y="259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76">
              <a:extLst>
                <a:ext uri="{FF2B5EF4-FFF2-40B4-BE49-F238E27FC236}">
                  <a16:creationId xmlns:a16="http://schemas.microsoft.com/office/drawing/2014/main" id="{A8DA879C-B27F-9946-FFB6-8A54D417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101" y="4155975"/>
              <a:ext cx="84156" cy="104250"/>
            </a:xfrm>
            <a:custGeom>
              <a:avLst/>
              <a:gdLst>
                <a:gd name="T0" fmla="*/ 45 w 45"/>
                <a:gd name="T1" fmla="*/ 0 h 58"/>
                <a:gd name="T2" fmla="*/ 0 w 45"/>
                <a:gd name="T3" fmla="*/ 24 h 58"/>
                <a:gd name="T4" fmla="*/ 0 w 45"/>
                <a:gd name="T5" fmla="*/ 58 h 58"/>
                <a:gd name="T6" fmla="*/ 45 w 45"/>
                <a:gd name="T7" fmla="*/ 34 h 58"/>
                <a:gd name="T8" fmla="*/ 45 w 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8"/>
                <a:gd name="T17" fmla="*/ 45 w 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8">
                  <a:moveTo>
                    <a:pt x="45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5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77">
              <a:extLst>
                <a:ext uri="{FF2B5EF4-FFF2-40B4-BE49-F238E27FC236}">
                  <a16:creationId xmlns:a16="http://schemas.microsoft.com/office/drawing/2014/main" id="{07CE1E5E-8F17-957B-6EBF-01CAAC8DC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101" y="4155975"/>
              <a:ext cx="84156" cy="104250"/>
            </a:xfrm>
            <a:custGeom>
              <a:avLst/>
              <a:gdLst>
                <a:gd name="T0" fmla="*/ 45 w 45"/>
                <a:gd name="T1" fmla="*/ 0 h 58"/>
                <a:gd name="T2" fmla="*/ 0 w 45"/>
                <a:gd name="T3" fmla="*/ 24 h 58"/>
                <a:gd name="T4" fmla="*/ 0 w 45"/>
                <a:gd name="T5" fmla="*/ 58 h 58"/>
                <a:gd name="T6" fmla="*/ 45 w 45"/>
                <a:gd name="T7" fmla="*/ 34 h 58"/>
                <a:gd name="T8" fmla="*/ 45 w 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8"/>
                <a:gd name="T17" fmla="*/ 45 w 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8">
                  <a:moveTo>
                    <a:pt x="45" y="0"/>
                  </a:moveTo>
                  <a:lnTo>
                    <a:pt x="0" y="24"/>
                  </a:lnTo>
                  <a:lnTo>
                    <a:pt x="0" y="58"/>
                  </a:lnTo>
                  <a:lnTo>
                    <a:pt x="45" y="34"/>
                  </a:lnTo>
                  <a:lnTo>
                    <a:pt x="4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78">
              <a:extLst>
                <a:ext uri="{FF2B5EF4-FFF2-40B4-BE49-F238E27FC236}">
                  <a16:creationId xmlns:a16="http://schemas.microsoft.com/office/drawing/2014/main" id="{C0FAF172-07CC-DA33-B525-3CF3ABD16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295" y="2137475"/>
              <a:ext cx="1944931" cy="1315710"/>
            </a:xfrm>
            <a:custGeom>
              <a:avLst/>
              <a:gdLst>
                <a:gd name="T0" fmla="*/ 0 w 1040"/>
                <a:gd name="T1" fmla="*/ 420 h 732"/>
                <a:gd name="T2" fmla="*/ 72 w 1040"/>
                <a:gd name="T3" fmla="*/ 166 h 732"/>
                <a:gd name="T4" fmla="*/ 78 w 1040"/>
                <a:gd name="T5" fmla="*/ 165 h 732"/>
                <a:gd name="T6" fmla="*/ 89 w 1040"/>
                <a:gd name="T7" fmla="*/ 155 h 732"/>
                <a:gd name="T8" fmla="*/ 110 w 1040"/>
                <a:gd name="T9" fmla="*/ 144 h 732"/>
                <a:gd name="T10" fmla="*/ 136 w 1040"/>
                <a:gd name="T11" fmla="*/ 129 h 732"/>
                <a:gd name="T12" fmla="*/ 167 w 1040"/>
                <a:gd name="T13" fmla="*/ 113 h 732"/>
                <a:gd name="T14" fmla="*/ 206 w 1040"/>
                <a:gd name="T15" fmla="*/ 92 h 732"/>
                <a:gd name="T16" fmla="*/ 247 w 1040"/>
                <a:gd name="T17" fmla="*/ 74 h 732"/>
                <a:gd name="T18" fmla="*/ 295 w 1040"/>
                <a:gd name="T19" fmla="*/ 55 h 732"/>
                <a:gd name="T20" fmla="*/ 345 w 1040"/>
                <a:gd name="T21" fmla="*/ 37 h 732"/>
                <a:gd name="T22" fmla="*/ 397 w 1040"/>
                <a:gd name="T23" fmla="*/ 22 h 732"/>
                <a:gd name="T24" fmla="*/ 453 w 1040"/>
                <a:gd name="T25" fmla="*/ 11 h 732"/>
                <a:gd name="T26" fmla="*/ 510 w 1040"/>
                <a:gd name="T27" fmla="*/ 3 h 732"/>
                <a:gd name="T28" fmla="*/ 568 w 1040"/>
                <a:gd name="T29" fmla="*/ 0 h 732"/>
                <a:gd name="T30" fmla="*/ 575 w 1040"/>
                <a:gd name="T31" fmla="*/ 0 h 732"/>
                <a:gd name="T32" fmla="*/ 592 w 1040"/>
                <a:gd name="T33" fmla="*/ 0 h 732"/>
                <a:gd name="T34" fmla="*/ 619 w 1040"/>
                <a:gd name="T35" fmla="*/ 1 h 732"/>
                <a:gd name="T36" fmla="*/ 655 w 1040"/>
                <a:gd name="T37" fmla="*/ 3 h 732"/>
                <a:gd name="T38" fmla="*/ 696 w 1040"/>
                <a:gd name="T39" fmla="*/ 7 h 732"/>
                <a:gd name="T40" fmla="*/ 740 w 1040"/>
                <a:gd name="T41" fmla="*/ 14 h 732"/>
                <a:gd name="T42" fmla="*/ 788 w 1040"/>
                <a:gd name="T43" fmla="*/ 22 h 732"/>
                <a:gd name="T44" fmla="*/ 836 w 1040"/>
                <a:gd name="T45" fmla="*/ 35 h 732"/>
                <a:gd name="T46" fmla="*/ 883 w 1040"/>
                <a:gd name="T47" fmla="*/ 51 h 732"/>
                <a:gd name="T48" fmla="*/ 927 w 1040"/>
                <a:gd name="T49" fmla="*/ 72 h 732"/>
                <a:gd name="T50" fmla="*/ 966 w 1040"/>
                <a:gd name="T51" fmla="*/ 98 h 732"/>
                <a:gd name="T52" fmla="*/ 998 w 1040"/>
                <a:gd name="T53" fmla="*/ 127 h 732"/>
                <a:gd name="T54" fmla="*/ 1001 w 1040"/>
                <a:gd name="T55" fmla="*/ 131 h 732"/>
                <a:gd name="T56" fmla="*/ 1009 w 1040"/>
                <a:gd name="T57" fmla="*/ 142 h 732"/>
                <a:gd name="T58" fmla="*/ 1018 w 1040"/>
                <a:gd name="T59" fmla="*/ 159 h 732"/>
                <a:gd name="T60" fmla="*/ 1027 w 1040"/>
                <a:gd name="T61" fmla="*/ 179 h 732"/>
                <a:gd name="T62" fmla="*/ 1037 w 1040"/>
                <a:gd name="T63" fmla="*/ 207 h 732"/>
                <a:gd name="T64" fmla="*/ 1040 w 1040"/>
                <a:gd name="T65" fmla="*/ 239 h 732"/>
                <a:gd name="T66" fmla="*/ 1040 w 1040"/>
                <a:gd name="T67" fmla="*/ 274 h 732"/>
                <a:gd name="T68" fmla="*/ 1031 w 1040"/>
                <a:gd name="T69" fmla="*/ 311 h 732"/>
                <a:gd name="T70" fmla="*/ 1013 w 1040"/>
                <a:gd name="T71" fmla="*/ 352 h 732"/>
                <a:gd name="T72" fmla="*/ 1011 w 1040"/>
                <a:gd name="T73" fmla="*/ 356 h 732"/>
                <a:gd name="T74" fmla="*/ 1003 w 1040"/>
                <a:gd name="T75" fmla="*/ 365 h 732"/>
                <a:gd name="T76" fmla="*/ 990 w 1040"/>
                <a:gd name="T77" fmla="*/ 378 h 732"/>
                <a:gd name="T78" fmla="*/ 976 w 1040"/>
                <a:gd name="T79" fmla="*/ 394 h 732"/>
                <a:gd name="T80" fmla="*/ 955 w 1040"/>
                <a:gd name="T81" fmla="*/ 413 h 732"/>
                <a:gd name="T82" fmla="*/ 933 w 1040"/>
                <a:gd name="T83" fmla="*/ 430 h 732"/>
                <a:gd name="T84" fmla="*/ 907 w 1040"/>
                <a:gd name="T85" fmla="*/ 448 h 732"/>
                <a:gd name="T86" fmla="*/ 877 w 1040"/>
                <a:gd name="T87" fmla="*/ 463 h 732"/>
                <a:gd name="T88" fmla="*/ 759 w 1040"/>
                <a:gd name="T89" fmla="*/ 732 h 7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0"/>
                <a:gd name="T136" fmla="*/ 0 h 732"/>
                <a:gd name="T137" fmla="*/ 1040 w 1040"/>
                <a:gd name="T138" fmla="*/ 732 h 7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0" h="732">
                  <a:moveTo>
                    <a:pt x="0" y="420"/>
                  </a:moveTo>
                  <a:lnTo>
                    <a:pt x="72" y="166"/>
                  </a:lnTo>
                  <a:lnTo>
                    <a:pt x="78" y="165"/>
                  </a:lnTo>
                  <a:lnTo>
                    <a:pt x="89" y="155"/>
                  </a:lnTo>
                  <a:lnTo>
                    <a:pt x="110" y="144"/>
                  </a:lnTo>
                  <a:lnTo>
                    <a:pt x="136" y="129"/>
                  </a:lnTo>
                  <a:lnTo>
                    <a:pt x="167" y="113"/>
                  </a:lnTo>
                  <a:lnTo>
                    <a:pt x="206" y="92"/>
                  </a:lnTo>
                  <a:lnTo>
                    <a:pt x="247" y="74"/>
                  </a:lnTo>
                  <a:lnTo>
                    <a:pt x="295" y="55"/>
                  </a:lnTo>
                  <a:lnTo>
                    <a:pt x="345" y="37"/>
                  </a:lnTo>
                  <a:lnTo>
                    <a:pt x="397" y="22"/>
                  </a:lnTo>
                  <a:lnTo>
                    <a:pt x="453" y="11"/>
                  </a:lnTo>
                  <a:lnTo>
                    <a:pt x="510" y="3"/>
                  </a:lnTo>
                  <a:lnTo>
                    <a:pt x="568" y="0"/>
                  </a:lnTo>
                  <a:lnTo>
                    <a:pt x="575" y="0"/>
                  </a:lnTo>
                  <a:lnTo>
                    <a:pt x="592" y="0"/>
                  </a:lnTo>
                  <a:lnTo>
                    <a:pt x="619" y="1"/>
                  </a:lnTo>
                  <a:lnTo>
                    <a:pt x="655" y="3"/>
                  </a:lnTo>
                  <a:lnTo>
                    <a:pt x="696" y="7"/>
                  </a:lnTo>
                  <a:lnTo>
                    <a:pt x="740" y="14"/>
                  </a:lnTo>
                  <a:lnTo>
                    <a:pt x="788" y="22"/>
                  </a:lnTo>
                  <a:lnTo>
                    <a:pt x="836" y="35"/>
                  </a:lnTo>
                  <a:lnTo>
                    <a:pt x="883" y="51"/>
                  </a:lnTo>
                  <a:lnTo>
                    <a:pt x="927" y="72"/>
                  </a:lnTo>
                  <a:lnTo>
                    <a:pt x="966" y="98"/>
                  </a:lnTo>
                  <a:lnTo>
                    <a:pt x="998" y="127"/>
                  </a:lnTo>
                  <a:lnTo>
                    <a:pt x="1001" y="131"/>
                  </a:lnTo>
                  <a:lnTo>
                    <a:pt x="1009" y="142"/>
                  </a:lnTo>
                  <a:lnTo>
                    <a:pt x="1018" y="159"/>
                  </a:lnTo>
                  <a:lnTo>
                    <a:pt x="1027" y="179"/>
                  </a:lnTo>
                  <a:lnTo>
                    <a:pt x="1037" y="207"/>
                  </a:lnTo>
                  <a:lnTo>
                    <a:pt x="1040" y="239"/>
                  </a:lnTo>
                  <a:lnTo>
                    <a:pt x="1040" y="274"/>
                  </a:lnTo>
                  <a:lnTo>
                    <a:pt x="1031" y="311"/>
                  </a:lnTo>
                  <a:lnTo>
                    <a:pt x="1013" y="352"/>
                  </a:lnTo>
                  <a:lnTo>
                    <a:pt x="1011" y="356"/>
                  </a:lnTo>
                  <a:lnTo>
                    <a:pt x="1003" y="365"/>
                  </a:lnTo>
                  <a:lnTo>
                    <a:pt x="990" y="378"/>
                  </a:lnTo>
                  <a:lnTo>
                    <a:pt x="976" y="394"/>
                  </a:lnTo>
                  <a:lnTo>
                    <a:pt x="955" y="413"/>
                  </a:lnTo>
                  <a:lnTo>
                    <a:pt x="933" y="430"/>
                  </a:lnTo>
                  <a:lnTo>
                    <a:pt x="907" y="448"/>
                  </a:lnTo>
                  <a:lnTo>
                    <a:pt x="877" y="463"/>
                  </a:lnTo>
                  <a:lnTo>
                    <a:pt x="759" y="7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79">
              <a:extLst>
                <a:ext uri="{FF2B5EF4-FFF2-40B4-BE49-F238E27FC236}">
                  <a16:creationId xmlns:a16="http://schemas.microsoft.com/office/drawing/2014/main" id="{630C8979-0182-DD13-DDEF-EAF692FB1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555" y="2239928"/>
              <a:ext cx="1948671" cy="1216852"/>
            </a:xfrm>
            <a:custGeom>
              <a:avLst/>
              <a:gdLst>
                <a:gd name="T0" fmla="*/ 0 w 1042"/>
                <a:gd name="T1" fmla="*/ 369 h 677"/>
                <a:gd name="T2" fmla="*/ 74 w 1042"/>
                <a:gd name="T3" fmla="*/ 167 h 677"/>
                <a:gd name="T4" fmla="*/ 80 w 1042"/>
                <a:gd name="T5" fmla="*/ 165 h 677"/>
                <a:gd name="T6" fmla="*/ 91 w 1042"/>
                <a:gd name="T7" fmla="*/ 156 h 677"/>
                <a:gd name="T8" fmla="*/ 112 w 1042"/>
                <a:gd name="T9" fmla="*/ 145 h 677"/>
                <a:gd name="T10" fmla="*/ 138 w 1042"/>
                <a:gd name="T11" fmla="*/ 130 h 677"/>
                <a:gd name="T12" fmla="*/ 169 w 1042"/>
                <a:gd name="T13" fmla="*/ 111 h 677"/>
                <a:gd name="T14" fmla="*/ 208 w 1042"/>
                <a:gd name="T15" fmla="*/ 93 h 677"/>
                <a:gd name="T16" fmla="*/ 249 w 1042"/>
                <a:gd name="T17" fmla="*/ 74 h 677"/>
                <a:gd name="T18" fmla="*/ 297 w 1042"/>
                <a:gd name="T19" fmla="*/ 56 h 677"/>
                <a:gd name="T20" fmla="*/ 347 w 1042"/>
                <a:gd name="T21" fmla="*/ 37 h 677"/>
                <a:gd name="T22" fmla="*/ 399 w 1042"/>
                <a:gd name="T23" fmla="*/ 22 h 677"/>
                <a:gd name="T24" fmla="*/ 455 w 1042"/>
                <a:gd name="T25" fmla="*/ 11 h 677"/>
                <a:gd name="T26" fmla="*/ 512 w 1042"/>
                <a:gd name="T27" fmla="*/ 2 h 677"/>
                <a:gd name="T28" fmla="*/ 570 w 1042"/>
                <a:gd name="T29" fmla="*/ 0 h 677"/>
                <a:gd name="T30" fmla="*/ 577 w 1042"/>
                <a:gd name="T31" fmla="*/ 0 h 677"/>
                <a:gd name="T32" fmla="*/ 594 w 1042"/>
                <a:gd name="T33" fmla="*/ 0 h 677"/>
                <a:gd name="T34" fmla="*/ 621 w 1042"/>
                <a:gd name="T35" fmla="*/ 2 h 677"/>
                <a:gd name="T36" fmla="*/ 657 w 1042"/>
                <a:gd name="T37" fmla="*/ 4 h 677"/>
                <a:gd name="T38" fmla="*/ 698 w 1042"/>
                <a:gd name="T39" fmla="*/ 7 h 677"/>
                <a:gd name="T40" fmla="*/ 742 w 1042"/>
                <a:gd name="T41" fmla="*/ 13 h 677"/>
                <a:gd name="T42" fmla="*/ 790 w 1042"/>
                <a:gd name="T43" fmla="*/ 22 h 677"/>
                <a:gd name="T44" fmla="*/ 838 w 1042"/>
                <a:gd name="T45" fmla="*/ 35 h 677"/>
                <a:gd name="T46" fmla="*/ 885 w 1042"/>
                <a:gd name="T47" fmla="*/ 52 h 677"/>
                <a:gd name="T48" fmla="*/ 929 w 1042"/>
                <a:gd name="T49" fmla="*/ 72 h 677"/>
                <a:gd name="T50" fmla="*/ 968 w 1042"/>
                <a:gd name="T51" fmla="*/ 98 h 677"/>
                <a:gd name="T52" fmla="*/ 1000 w 1042"/>
                <a:gd name="T53" fmla="*/ 128 h 677"/>
                <a:gd name="T54" fmla="*/ 1003 w 1042"/>
                <a:gd name="T55" fmla="*/ 132 h 677"/>
                <a:gd name="T56" fmla="*/ 1011 w 1042"/>
                <a:gd name="T57" fmla="*/ 143 h 677"/>
                <a:gd name="T58" fmla="*/ 1020 w 1042"/>
                <a:gd name="T59" fmla="*/ 158 h 677"/>
                <a:gd name="T60" fmla="*/ 1029 w 1042"/>
                <a:gd name="T61" fmla="*/ 180 h 677"/>
                <a:gd name="T62" fmla="*/ 1039 w 1042"/>
                <a:gd name="T63" fmla="*/ 208 h 677"/>
                <a:gd name="T64" fmla="*/ 1042 w 1042"/>
                <a:gd name="T65" fmla="*/ 237 h 677"/>
                <a:gd name="T66" fmla="*/ 1042 w 1042"/>
                <a:gd name="T67" fmla="*/ 273 h 677"/>
                <a:gd name="T68" fmla="*/ 1033 w 1042"/>
                <a:gd name="T69" fmla="*/ 312 h 677"/>
                <a:gd name="T70" fmla="*/ 1015 w 1042"/>
                <a:gd name="T71" fmla="*/ 352 h 677"/>
                <a:gd name="T72" fmla="*/ 1013 w 1042"/>
                <a:gd name="T73" fmla="*/ 356 h 677"/>
                <a:gd name="T74" fmla="*/ 1005 w 1042"/>
                <a:gd name="T75" fmla="*/ 365 h 677"/>
                <a:gd name="T76" fmla="*/ 992 w 1042"/>
                <a:gd name="T77" fmla="*/ 378 h 677"/>
                <a:gd name="T78" fmla="*/ 978 w 1042"/>
                <a:gd name="T79" fmla="*/ 395 h 677"/>
                <a:gd name="T80" fmla="*/ 957 w 1042"/>
                <a:gd name="T81" fmla="*/ 412 h 677"/>
                <a:gd name="T82" fmla="*/ 935 w 1042"/>
                <a:gd name="T83" fmla="*/ 430 h 677"/>
                <a:gd name="T84" fmla="*/ 909 w 1042"/>
                <a:gd name="T85" fmla="*/ 447 h 677"/>
                <a:gd name="T86" fmla="*/ 879 w 1042"/>
                <a:gd name="T87" fmla="*/ 462 h 677"/>
                <a:gd name="T88" fmla="*/ 766 w 1042"/>
                <a:gd name="T89" fmla="*/ 677 h 6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2"/>
                <a:gd name="T136" fmla="*/ 0 h 677"/>
                <a:gd name="T137" fmla="*/ 1042 w 1042"/>
                <a:gd name="T138" fmla="*/ 677 h 6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2" h="677">
                  <a:moveTo>
                    <a:pt x="0" y="369"/>
                  </a:moveTo>
                  <a:lnTo>
                    <a:pt x="74" y="167"/>
                  </a:lnTo>
                  <a:lnTo>
                    <a:pt x="80" y="165"/>
                  </a:lnTo>
                  <a:lnTo>
                    <a:pt x="91" y="156"/>
                  </a:lnTo>
                  <a:lnTo>
                    <a:pt x="112" y="145"/>
                  </a:lnTo>
                  <a:lnTo>
                    <a:pt x="138" y="130"/>
                  </a:lnTo>
                  <a:lnTo>
                    <a:pt x="169" y="111"/>
                  </a:lnTo>
                  <a:lnTo>
                    <a:pt x="208" y="93"/>
                  </a:lnTo>
                  <a:lnTo>
                    <a:pt x="249" y="74"/>
                  </a:lnTo>
                  <a:lnTo>
                    <a:pt x="297" y="56"/>
                  </a:lnTo>
                  <a:lnTo>
                    <a:pt x="347" y="37"/>
                  </a:lnTo>
                  <a:lnTo>
                    <a:pt x="399" y="22"/>
                  </a:lnTo>
                  <a:lnTo>
                    <a:pt x="455" y="11"/>
                  </a:lnTo>
                  <a:lnTo>
                    <a:pt x="512" y="2"/>
                  </a:lnTo>
                  <a:lnTo>
                    <a:pt x="570" y="0"/>
                  </a:lnTo>
                  <a:lnTo>
                    <a:pt x="577" y="0"/>
                  </a:lnTo>
                  <a:lnTo>
                    <a:pt x="594" y="0"/>
                  </a:lnTo>
                  <a:lnTo>
                    <a:pt x="621" y="2"/>
                  </a:lnTo>
                  <a:lnTo>
                    <a:pt x="657" y="4"/>
                  </a:lnTo>
                  <a:lnTo>
                    <a:pt x="698" y="7"/>
                  </a:lnTo>
                  <a:lnTo>
                    <a:pt x="742" y="13"/>
                  </a:lnTo>
                  <a:lnTo>
                    <a:pt x="790" y="22"/>
                  </a:lnTo>
                  <a:lnTo>
                    <a:pt x="838" y="35"/>
                  </a:lnTo>
                  <a:lnTo>
                    <a:pt x="885" y="52"/>
                  </a:lnTo>
                  <a:lnTo>
                    <a:pt x="929" y="72"/>
                  </a:lnTo>
                  <a:lnTo>
                    <a:pt x="968" y="98"/>
                  </a:lnTo>
                  <a:lnTo>
                    <a:pt x="1000" y="128"/>
                  </a:lnTo>
                  <a:lnTo>
                    <a:pt x="1003" y="132"/>
                  </a:lnTo>
                  <a:lnTo>
                    <a:pt x="1011" y="143"/>
                  </a:lnTo>
                  <a:lnTo>
                    <a:pt x="1020" y="158"/>
                  </a:lnTo>
                  <a:lnTo>
                    <a:pt x="1029" y="180"/>
                  </a:lnTo>
                  <a:lnTo>
                    <a:pt x="1039" y="208"/>
                  </a:lnTo>
                  <a:lnTo>
                    <a:pt x="1042" y="237"/>
                  </a:lnTo>
                  <a:lnTo>
                    <a:pt x="1042" y="273"/>
                  </a:lnTo>
                  <a:lnTo>
                    <a:pt x="1033" y="312"/>
                  </a:lnTo>
                  <a:lnTo>
                    <a:pt x="1015" y="352"/>
                  </a:lnTo>
                  <a:lnTo>
                    <a:pt x="1013" y="356"/>
                  </a:lnTo>
                  <a:lnTo>
                    <a:pt x="1005" y="365"/>
                  </a:lnTo>
                  <a:lnTo>
                    <a:pt x="992" y="378"/>
                  </a:lnTo>
                  <a:lnTo>
                    <a:pt x="978" y="395"/>
                  </a:lnTo>
                  <a:lnTo>
                    <a:pt x="957" y="412"/>
                  </a:lnTo>
                  <a:lnTo>
                    <a:pt x="935" y="430"/>
                  </a:lnTo>
                  <a:lnTo>
                    <a:pt x="909" y="447"/>
                  </a:lnTo>
                  <a:lnTo>
                    <a:pt x="879" y="462"/>
                  </a:lnTo>
                  <a:lnTo>
                    <a:pt x="766" y="67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80">
              <a:extLst>
                <a:ext uri="{FF2B5EF4-FFF2-40B4-BE49-F238E27FC236}">
                  <a16:creationId xmlns:a16="http://schemas.microsoft.com/office/drawing/2014/main" id="{8FD67763-B88D-C0AA-BDE7-691DA6296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577" y="2352528"/>
              <a:ext cx="1933710" cy="1135968"/>
            </a:xfrm>
            <a:custGeom>
              <a:avLst/>
              <a:gdLst>
                <a:gd name="T0" fmla="*/ 0 w 1034"/>
                <a:gd name="T1" fmla="*/ 311 h 632"/>
                <a:gd name="T2" fmla="*/ 66 w 1034"/>
                <a:gd name="T3" fmla="*/ 167 h 632"/>
                <a:gd name="T4" fmla="*/ 72 w 1034"/>
                <a:gd name="T5" fmla="*/ 163 h 632"/>
                <a:gd name="T6" fmla="*/ 83 w 1034"/>
                <a:gd name="T7" fmla="*/ 155 h 632"/>
                <a:gd name="T8" fmla="*/ 104 w 1034"/>
                <a:gd name="T9" fmla="*/ 144 h 632"/>
                <a:gd name="T10" fmla="*/ 130 w 1034"/>
                <a:gd name="T11" fmla="*/ 128 h 632"/>
                <a:gd name="T12" fmla="*/ 161 w 1034"/>
                <a:gd name="T13" fmla="*/ 111 h 632"/>
                <a:gd name="T14" fmla="*/ 200 w 1034"/>
                <a:gd name="T15" fmla="*/ 92 h 632"/>
                <a:gd name="T16" fmla="*/ 241 w 1034"/>
                <a:gd name="T17" fmla="*/ 72 h 632"/>
                <a:gd name="T18" fmla="*/ 289 w 1034"/>
                <a:gd name="T19" fmla="*/ 53 h 632"/>
                <a:gd name="T20" fmla="*/ 339 w 1034"/>
                <a:gd name="T21" fmla="*/ 37 h 632"/>
                <a:gd name="T22" fmla="*/ 391 w 1034"/>
                <a:gd name="T23" fmla="*/ 22 h 632"/>
                <a:gd name="T24" fmla="*/ 447 w 1034"/>
                <a:gd name="T25" fmla="*/ 9 h 632"/>
                <a:gd name="T26" fmla="*/ 504 w 1034"/>
                <a:gd name="T27" fmla="*/ 1 h 632"/>
                <a:gd name="T28" fmla="*/ 562 w 1034"/>
                <a:gd name="T29" fmla="*/ 0 h 632"/>
                <a:gd name="T30" fmla="*/ 569 w 1034"/>
                <a:gd name="T31" fmla="*/ 0 h 632"/>
                <a:gd name="T32" fmla="*/ 586 w 1034"/>
                <a:gd name="T33" fmla="*/ 0 h 632"/>
                <a:gd name="T34" fmla="*/ 613 w 1034"/>
                <a:gd name="T35" fmla="*/ 0 h 632"/>
                <a:gd name="T36" fmla="*/ 649 w 1034"/>
                <a:gd name="T37" fmla="*/ 1 h 632"/>
                <a:gd name="T38" fmla="*/ 690 w 1034"/>
                <a:gd name="T39" fmla="*/ 7 h 632"/>
                <a:gd name="T40" fmla="*/ 734 w 1034"/>
                <a:gd name="T41" fmla="*/ 13 h 632"/>
                <a:gd name="T42" fmla="*/ 782 w 1034"/>
                <a:gd name="T43" fmla="*/ 22 h 632"/>
                <a:gd name="T44" fmla="*/ 830 w 1034"/>
                <a:gd name="T45" fmla="*/ 35 h 632"/>
                <a:gd name="T46" fmla="*/ 877 w 1034"/>
                <a:gd name="T47" fmla="*/ 50 h 632"/>
                <a:gd name="T48" fmla="*/ 921 w 1034"/>
                <a:gd name="T49" fmla="*/ 70 h 632"/>
                <a:gd name="T50" fmla="*/ 960 w 1034"/>
                <a:gd name="T51" fmla="*/ 96 h 632"/>
                <a:gd name="T52" fmla="*/ 992 w 1034"/>
                <a:gd name="T53" fmla="*/ 128 h 632"/>
                <a:gd name="T54" fmla="*/ 995 w 1034"/>
                <a:gd name="T55" fmla="*/ 131 h 632"/>
                <a:gd name="T56" fmla="*/ 1003 w 1034"/>
                <a:gd name="T57" fmla="*/ 141 h 632"/>
                <a:gd name="T58" fmla="*/ 1012 w 1034"/>
                <a:gd name="T59" fmla="*/ 157 h 632"/>
                <a:gd name="T60" fmla="*/ 1021 w 1034"/>
                <a:gd name="T61" fmla="*/ 180 h 632"/>
                <a:gd name="T62" fmla="*/ 1031 w 1034"/>
                <a:gd name="T63" fmla="*/ 205 h 632"/>
                <a:gd name="T64" fmla="*/ 1034 w 1034"/>
                <a:gd name="T65" fmla="*/ 237 h 632"/>
                <a:gd name="T66" fmla="*/ 1034 w 1034"/>
                <a:gd name="T67" fmla="*/ 272 h 632"/>
                <a:gd name="T68" fmla="*/ 1025 w 1034"/>
                <a:gd name="T69" fmla="*/ 311 h 632"/>
                <a:gd name="T70" fmla="*/ 1007 w 1034"/>
                <a:gd name="T71" fmla="*/ 352 h 632"/>
                <a:gd name="T72" fmla="*/ 1005 w 1034"/>
                <a:gd name="T73" fmla="*/ 356 h 632"/>
                <a:gd name="T74" fmla="*/ 997 w 1034"/>
                <a:gd name="T75" fmla="*/ 363 h 632"/>
                <a:gd name="T76" fmla="*/ 984 w 1034"/>
                <a:gd name="T77" fmla="*/ 378 h 632"/>
                <a:gd name="T78" fmla="*/ 970 w 1034"/>
                <a:gd name="T79" fmla="*/ 393 h 632"/>
                <a:gd name="T80" fmla="*/ 949 w 1034"/>
                <a:gd name="T81" fmla="*/ 411 h 632"/>
                <a:gd name="T82" fmla="*/ 927 w 1034"/>
                <a:gd name="T83" fmla="*/ 430 h 632"/>
                <a:gd name="T84" fmla="*/ 901 w 1034"/>
                <a:gd name="T85" fmla="*/ 447 h 632"/>
                <a:gd name="T86" fmla="*/ 871 w 1034"/>
                <a:gd name="T87" fmla="*/ 461 h 632"/>
                <a:gd name="T88" fmla="*/ 758 w 1034"/>
                <a:gd name="T89" fmla="*/ 632 h 6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4"/>
                <a:gd name="T136" fmla="*/ 0 h 632"/>
                <a:gd name="T137" fmla="*/ 1034 w 1034"/>
                <a:gd name="T138" fmla="*/ 632 h 6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4" h="632">
                  <a:moveTo>
                    <a:pt x="0" y="311"/>
                  </a:moveTo>
                  <a:lnTo>
                    <a:pt x="66" y="167"/>
                  </a:lnTo>
                  <a:lnTo>
                    <a:pt x="72" y="163"/>
                  </a:lnTo>
                  <a:lnTo>
                    <a:pt x="83" y="155"/>
                  </a:lnTo>
                  <a:lnTo>
                    <a:pt x="104" y="144"/>
                  </a:lnTo>
                  <a:lnTo>
                    <a:pt x="130" y="128"/>
                  </a:lnTo>
                  <a:lnTo>
                    <a:pt x="161" y="111"/>
                  </a:lnTo>
                  <a:lnTo>
                    <a:pt x="200" y="92"/>
                  </a:lnTo>
                  <a:lnTo>
                    <a:pt x="241" y="72"/>
                  </a:lnTo>
                  <a:lnTo>
                    <a:pt x="289" y="53"/>
                  </a:lnTo>
                  <a:lnTo>
                    <a:pt x="339" y="37"/>
                  </a:lnTo>
                  <a:lnTo>
                    <a:pt x="391" y="22"/>
                  </a:lnTo>
                  <a:lnTo>
                    <a:pt x="447" y="9"/>
                  </a:lnTo>
                  <a:lnTo>
                    <a:pt x="504" y="1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86" y="0"/>
                  </a:lnTo>
                  <a:lnTo>
                    <a:pt x="613" y="0"/>
                  </a:lnTo>
                  <a:lnTo>
                    <a:pt x="649" y="1"/>
                  </a:lnTo>
                  <a:lnTo>
                    <a:pt x="690" y="7"/>
                  </a:lnTo>
                  <a:lnTo>
                    <a:pt x="734" y="13"/>
                  </a:lnTo>
                  <a:lnTo>
                    <a:pt x="782" y="22"/>
                  </a:lnTo>
                  <a:lnTo>
                    <a:pt x="830" y="35"/>
                  </a:lnTo>
                  <a:lnTo>
                    <a:pt x="877" y="50"/>
                  </a:lnTo>
                  <a:lnTo>
                    <a:pt x="921" y="70"/>
                  </a:lnTo>
                  <a:lnTo>
                    <a:pt x="960" y="96"/>
                  </a:lnTo>
                  <a:lnTo>
                    <a:pt x="992" y="128"/>
                  </a:lnTo>
                  <a:lnTo>
                    <a:pt x="995" y="131"/>
                  </a:lnTo>
                  <a:lnTo>
                    <a:pt x="1003" y="141"/>
                  </a:lnTo>
                  <a:lnTo>
                    <a:pt x="1012" y="157"/>
                  </a:lnTo>
                  <a:lnTo>
                    <a:pt x="1021" y="180"/>
                  </a:lnTo>
                  <a:lnTo>
                    <a:pt x="1031" y="205"/>
                  </a:lnTo>
                  <a:lnTo>
                    <a:pt x="1034" y="237"/>
                  </a:lnTo>
                  <a:lnTo>
                    <a:pt x="1034" y="272"/>
                  </a:lnTo>
                  <a:lnTo>
                    <a:pt x="1025" y="311"/>
                  </a:lnTo>
                  <a:lnTo>
                    <a:pt x="1007" y="352"/>
                  </a:lnTo>
                  <a:lnTo>
                    <a:pt x="1005" y="356"/>
                  </a:lnTo>
                  <a:lnTo>
                    <a:pt x="997" y="363"/>
                  </a:lnTo>
                  <a:lnTo>
                    <a:pt x="984" y="378"/>
                  </a:lnTo>
                  <a:lnTo>
                    <a:pt x="970" y="393"/>
                  </a:lnTo>
                  <a:lnTo>
                    <a:pt x="949" y="411"/>
                  </a:lnTo>
                  <a:lnTo>
                    <a:pt x="927" y="430"/>
                  </a:lnTo>
                  <a:lnTo>
                    <a:pt x="901" y="447"/>
                  </a:lnTo>
                  <a:lnTo>
                    <a:pt x="871" y="461"/>
                  </a:lnTo>
                  <a:lnTo>
                    <a:pt x="758" y="63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81">
              <a:extLst>
                <a:ext uri="{FF2B5EF4-FFF2-40B4-BE49-F238E27FC236}">
                  <a16:creationId xmlns:a16="http://schemas.microsoft.com/office/drawing/2014/main" id="{50EF3D45-477F-2F69-6611-EE269714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515" y="2440849"/>
              <a:ext cx="1933710" cy="1053287"/>
            </a:xfrm>
            <a:custGeom>
              <a:avLst/>
              <a:gdLst>
                <a:gd name="T0" fmla="*/ 0 w 1034"/>
                <a:gd name="T1" fmla="*/ 276 h 586"/>
                <a:gd name="T2" fmla="*/ 66 w 1034"/>
                <a:gd name="T3" fmla="*/ 167 h 586"/>
                <a:gd name="T4" fmla="*/ 72 w 1034"/>
                <a:gd name="T5" fmla="*/ 163 h 586"/>
                <a:gd name="T6" fmla="*/ 83 w 1034"/>
                <a:gd name="T7" fmla="*/ 156 h 586"/>
                <a:gd name="T8" fmla="*/ 104 w 1034"/>
                <a:gd name="T9" fmla="*/ 145 h 586"/>
                <a:gd name="T10" fmla="*/ 130 w 1034"/>
                <a:gd name="T11" fmla="*/ 130 h 586"/>
                <a:gd name="T12" fmla="*/ 161 w 1034"/>
                <a:gd name="T13" fmla="*/ 111 h 586"/>
                <a:gd name="T14" fmla="*/ 200 w 1034"/>
                <a:gd name="T15" fmla="*/ 93 h 586"/>
                <a:gd name="T16" fmla="*/ 241 w 1034"/>
                <a:gd name="T17" fmla="*/ 74 h 586"/>
                <a:gd name="T18" fmla="*/ 289 w 1034"/>
                <a:gd name="T19" fmla="*/ 56 h 586"/>
                <a:gd name="T20" fmla="*/ 339 w 1034"/>
                <a:gd name="T21" fmla="*/ 37 h 586"/>
                <a:gd name="T22" fmla="*/ 391 w 1034"/>
                <a:gd name="T23" fmla="*/ 22 h 586"/>
                <a:gd name="T24" fmla="*/ 447 w 1034"/>
                <a:gd name="T25" fmla="*/ 11 h 586"/>
                <a:gd name="T26" fmla="*/ 504 w 1034"/>
                <a:gd name="T27" fmla="*/ 2 h 586"/>
                <a:gd name="T28" fmla="*/ 562 w 1034"/>
                <a:gd name="T29" fmla="*/ 0 h 586"/>
                <a:gd name="T30" fmla="*/ 569 w 1034"/>
                <a:gd name="T31" fmla="*/ 0 h 586"/>
                <a:gd name="T32" fmla="*/ 586 w 1034"/>
                <a:gd name="T33" fmla="*/ 0 h 586"/>
                <a:gd name="T34" fmla="*/ 613 w 1034"/>
                <a:gd name="T35" fmla="*/ 0 h 586"/>
                <a:gd name="T36" fmla="*/ 649 w 1034"/>
                <a:gd name="T37" fmla="*/ 4 h 586"/>
                <a:gd name="T38" fmla="*/ 690 w 1034"/>
                <a:gd name="T39" fmla="*/ 7 h 586"/>
                <a:gd name="T40" fmla="*/ 734 w 1034"/>
                <a:gd name="T41" fmla="*/ 13 h 586"/>
                <a:gd name="T42" fmla="*/ 782 w 1034"/>
                <a:gd name="T43" fmla="*/ 22 h 586"/>
                <a:gd name="T44" fmla="*/ 830 w 1034"/>
                <a:gd name="T45" fmla="*/ 35 h 586"/>
                <a:gd name="T46" fmla="*/ 877 w 1034"/>
                <a:gd name="T47" fmla="*/ 52 h 586"/>
                <a:gd name="T48" fmla="*/ 921 w 1034"/>
                <a:gd name="T49" fmla="*/ 72 h 586"/>
                <a:gd name="T50" fmla="*/ 960 w 1034"/>
                <a:gd name="T51" fmla="*/ 96 h 586"/>
                <a:gd name="T52" fmla="*/ 992 w 1034"/>
                <a:gd name="T53" fmla="*/ 128 h 586"/>
                <a:gd name="T54" fmla="*/ 995 w 1034"/>
                <a:gd name="T55" fmla="*/ 132 h 586"/>
                <a:gd name="T56" fmla="*/ 1003 w 1034"/>
                <a:gd name="T57" fmla="*/ 143 h 586"/>
                <a:gd name="T58" fmla="*/ 1012 w 1034"/>
                <a:gd name="T59" fmla="*/ 158 h 586"/>
                <a:gd name="T60" fmla="*/ 1021 w 1034"/>
                <a:gd name="T61" fmla="*/ 180 h 586"/>
                <a:gd name="T62" fmla="*/ 1031 w 1034"/>
                <a:gd name="T63" fmla="*/ 208 h 586"/>
                <a:gd name="T64" fmla="*/ 1034 w 1034"/>
                <a:gd name="T65" fmla="*/ 237 h 586"/>
                <a:gd name="T66" fmla="*/ 1034 w 1034"/>
                <a:gd name="T67" fmla="*/ 273 h 586"/>
                <a:gd name="T68" fmla="*/ 1025 w 1034"/>
                <a:gd name="T69" fmla="*/ 312 h 586"/>
                <a:gd name="T70" fmla="*/ 1007 w 1034"/>
                <a:gd name="T71" fmla="*/ 352 h 586"/>
                <a:gd name="T72" fmla="*/ 1005 w 1034"/>
                <a:gd name="T73" fmla="*/ 356 h 586"/>
                <a:gd name="T74" fmla="*/ 997 w 1034"/>
                <a:gd name="T75" fmla="*/ 365 h 586"/>
                <a:gd name="T76" fmla="*/ 984 w 1034"/>
                <a:gd name="T77" fmla="*/ 378 h 586"/>
                <a:gd name="T78" fmla="*/ 970 w 1034"/>
                <a:gd name="T79" fmla="*/ 395 h 586"/>
                <a:gd name="T80" fmla="*/ 949 w 1034"/>
                <a:gd name="T81" fmla="*/ 412 h 586"/>
                <a:gd name="T82" fmla="*/ 927 w 1034"/>
                <a:gd name="T83" fmla="*/ 430 h 586"/>
                <a:gd name="T84" fmla="*/ 901 w 1034"/>
                <a:gd name="T85" fmla="*/ 447 h 586"/>
                <a:gd name="T86" fmla="*/ 871 w 1034"/>
                <a:gd name="T87" fmla="*/ 462 h 586"/>
                <a:gd name="T88" fmla="*/ 758 w 1034"/>
                <a:gd name="T89" fmla="*/ 586 h 5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4"/>
                <a:gd name="T136" fmla="*/ 0 h 586"/>
                <a:gd name="T137" fmla="*/ 1034 w 1034"/>
                <a:gd name="T138" fmla="*/ 586 h 5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4" h="586">
                  <a:moveTo>
                    <a:pt x="0" y="276"/>
                  </a:moveTo>
                  <a:lnTo>
                    <a:pt x="66" y="167"/>
                  </a:lnTo>
                  <a:lnTo>
                    <a:pt x="72" y="163"/>
                  </a:lnTo>
                  <a:lnTo>
                    <a:pt x="83" y="156"/>
                  </a:lnTo>
                  <a:lnTo>
                    <a:pt x="104" y="145"/>
                  </a:lnTo>
                  <a:lnTo>
                    <a:pt x="130" y="130"/>
                  </a:lnTo>
                  <a:lnTo>
                    <a:pt x="161" y="111"/>
                  </a:lnTo>
                  <a:lnTo>
                    <a:pt x="200" y="93"/>
                  </a:lnTo>
                  <a:lnTo>
                    <a:pt x="241" y="74"/>
                  </a:lnTo>
                  <a:lnTo>
                    <a:pt x="289" y="56"/>
                  </a:lnTo>
                  <a:lnTo>
                    <a:pt x="339" y="37"/>
                  </a:lnTo>
                  <a:lnTo>
                    <a:pt x="391" y="22"/>
                  </a:lnTo>
                  <a:lnTo>
                    <a:pt x="447" y="11"/>
                  </a:lnTo>
                  <a:lnTo>
                    <a:pt x="504" y="2"/>
                  </a:lnTo>
                  <a:lnTo>
                    <a:pt x="562" y="0"/>
                  </a:lnTo>
                  <a:lnTo>
                    <a:pt x="569" y="0"/>
                  </a:lnTo>
                  <a:lnTo>
                    <a:pt x="586" y="0"/>
                  </a:lnTo>
                  <a:lnTo>
                    <a:pt x="613" y="0"/>
                  </a:lnTo>
                  <a:lnTo>
                    <a:pt x="649" y="4"/>
                  </a:lnTo>
                  <a:lnTo>
                    <a:pt x="690" y="7"/>
                  </a:lnTo>
                  <a:lnTo>
                    <a:pt x="734" y="13"/>
                  </a:lnTo>
                  <a:lnTo>
                    <a:pt x="782" y="22"/>
                  </a:lnTo>
                  <a:lnTo>
                    <a:pt x="830" y="35"/>
                  </a:lnTo>
                  <a:lnTo>
                    <a:pt x="877" y="52"/>
                  </a:lnTo>
                  <a:lnTo>
                    <a:pt x="921" y="72"/>
                  </a:lnTo>
                  <a:lnTo>
                    <a:pt x="960" y="96"/>
                  </a:lnTo>
                  <a:lnTo>
                    <a:pt x="992" y="128"/>
                  </a:lnTo>
                  <a:lnTo>
                    <a:pt x="995" y="132"/>
                  </a:lnTo>
                  <a:lnTo>
                    <a:pt x="1003" y="143"/>
                  </a:lnTo>
                  <a:lnTo>
                    <a:pt x="1012" y="158"/>
                  </a:lnTo>
                  <a:lnTo>
                    <a:pt x="1021" y="180"/>
                  </a:lnTo>
                  <a:lnTo>
                    <a:pt x="1031" y="208"/>
                  </a:lnTo>
                  <a:lnTo>
                    <a:pt x="1034" y="237"/>
                  </a:lnTo>
                  <a:lnTo>
                    <a:pt x="1034" y="273"/>
                  </a:lnTo>
                  <a:lnTo>
                    <a:pt x="1025" y="312"/>
                  </a:lnTo>
                  <a:lnTo>
                    <a:pt x="1007" y="352"/>
                  </a:lnTo>
                  <a:lnTo>
                    <a:pt x="1005" y="356"/>
                  </a:lnTo>
                  <a:lnTo>
                    <a:pt x="997" y="365"/>
                  </a:lnTo>
                  <a:lnTo>
                    <a:pt x="984" y="378"/>
                  </a:lnTo>
                  <a:lnTo>
                    <a:pt x="970" y="395"/>
                  </a:lnTo>
                  <a:lnTo>
                    <a:pt x="949" y="412"/>
                  </a:lnTo>
                  <a:lnTo>
                    <a:pt x="927" y="430"/>
                  </a:lnTo>
                  <a:lnTo>
                    <a:pt x="901" y="447"/>
                  </a:lnTo>
                  <a:lnTo>
                    <a:pt x="871" y="462"/>
                  </a:lnTo>
                  <a:lnTo>
                    <a:pt x="758" y="58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51">
              <a:extLst>
                <a:ext uri="{FF2B5EF4-FFF2-40B4-BE49-F238E27FC236}">
                  <a16:creationId xmlns:a16="http://schemas.microsoft.com/office/drawing/2014/main" id="{31D96666-1BFF-0A44-902D-DFB73969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83" y="4080485"/>
              <a:ext cx="117818" cy="115035"/>
            </a:xfrm>
            <a:custGeom>
              <a:avLst/>
              <a:gdLst>
                <a:gd name="T0" fmla="*/ 45 w 63"/>
                <a:gd name="T1" fmla="*/ 63 h 64"/>
                <a:gd name="T2" fmla="*/ 58 w 63"/>
                <a:gd name="T3" fmla="*/ 51 h 64"/>
                <a:gd name="T4" fmla="*/ 63 w 63"/>
                <a:gd name="T5" fmla="*/ 37 h 64"/>
                <a:gd name="T6" fmla="*/ 60 w 63"/>
                <a:gd name="T7" fmla="*/ 18 h 64"/>
                <a:gd name="T8" fmla="*/ 49 w 63"/>
                <a:gd name="T9" fmla="*/ 5 h 64"/>
                <a:gd name="T10" fmla="*/ 34 w 63"/>
                <a:gd name="T11" fmla="*/ 0 h 64"/>
                <a:gd name="T12" fmla="*/ 17 w 63"/>
                <a:gd name="T13" fmla="*/ 1 h 64"/>
                <a:gd name="T14" fmla="*/ 6 w 63"/>
                <a:gd name="T15" fmla="*/ 13 h 64"/>
                <a:gd name="T16" fmla="*/ 0 w 63"/>
                <a:gd name="T17" fmla="*/ 27 h 64"/>
                <a:gd name="T18" fmla="*/ 4 w 63"/>
                <a:gd name="T19" fmla="*/ 44 h 64"/>
                <a:gd name="T20" fmla="*/ 13 w 63"/>
                <a:gd name="T21" fmla="*/ 59 h 64"/>
                <a:gd name="T22" fmla="*/ 30 w 63"/>
                <a:gd name="T23" fmla="*/ 64 h 64"/>
                <a:gd name="T24" fmla="*/ 45 w 63"/>
                <a:gd name="T25" fmla="*/ 6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4"/>
                <a:gd name="T41" fmla="*/ 63 w 6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4">
                  <a:moveTo>
                    <a:pt x="45" y="63"/>
                  </a:moveTo>
                  <a:lnTo>
                    <a:pt x="58" y="51"/>
                  </a:lnTo>
                  <a:lnTo>
                    <a:pt x="63" y="37"/>
                  </a:lnTo>
                  <a:lnTo>
                    <a:pt x="60" y="18"/>
                  </a:lnTo>
                  <a:lnTo>
                    <a:pt x="49" y="5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0" y="64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D90000"/>
            </a:solidFill>
            <a:ln w="0">
              <a:solidFill>
                <a:srgbClr val="D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52">
              <a:extLst>
                <a:ext uri="{FF2B5EF4-FFF2-40B4-BE49-F238E27FC236}">
                  <a16:creationId xmlns:a16="http://schemas.microsoft.com/office/drawing/2014/main" id="{875CF6EE-545E-7DC2-768B-4DF2CF50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83" y="4080485"/>
              <a:ext cx="117818" cy="115035"/>
            </a:xfrm>
            <a:custGeom>
              <a:avLst/>
              <a:gdLst>
                <a:gd name="T0" fmla="*/ 45 w 63"/>
                <a:gd name="T1" fmla="*/ 63 h 64"/>
                <a:gd name="T2" fmla="*/ 58 w 63"/>
                <a:gd name="T3" fmla="*/ 51 h 64"/>
                <a:gd name="T4" fmla="*/ 63 w 63"/>
                <a:gd name="T5" fmla="*/ 37 h 64"/>
                <a:gd name="T6" fmla="*/ 60 w 63"/>
                <a:gd name="T7" fmla="*/ 18 h 64"/>
                <a:gd name="T8" fmla="*/ 49 w 63"/>
                <a:gd name="T9" fmla="*/ 5 h 64"/>
                <a:gd name="T10" fmla="*/ 34 w 63"/>
                <a:gd name="T11" fmla="*/ 0 h 64"/>
                <a:gd name="T12" fmla="*/ 17 w 63"/>
                <a:gd name="T13" fmla="*/ 1 h 64"/>
                <a:gd name="T14" fmla="*/ 6 w 63"/>
                <a:gd name="T15" fmla="*/ 13 h 64"/>
                <a:gd name="T16" fmla="*/ 0 w 63"/>
                <a:gd name="T17" fmla="*/ 27 h 64"/>
                <a:gd name="T18" fmla="*/ 4 w 63"/>
                <a:gd name="T19" fmla="*/ 44 h 64"/>
                <a:gd name="T20" fmla="*/ 13 w 63"/>
                <a:gd name="T21" fmla="*/ 59 h 64"/>
                <a:gd name="T22" fmla="*/ 30 w 63"/>
                <a:gd name="T23" fmla="*/ 64 h 64"/>
                <a:gd name="T24" fmla="*/ 45 w 63"/>
                <a:gd name="T25" fmla="*/ 6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4"/>
                <a:gd name="T41" fmla="*/ 63 w 63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4">
                  <a:moveTo>
                    <a:pt x="45" y="63"/>
                  </a:moveTo>
                  <a:lnTo>
                    <a:pt x="58" y="51"/>
                  </a:lnTo>
                  <a:lnTo>
                    <a:pt x="63" y="37"/>
                  </a:lnTo>
                  <a:lnTo>
                    <a:pt x="60" y="18"/>
                  </a:lnTo>
                  <a:lnTo>
                    <a:pt x="49" y="5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0" y="64"/>
                  </a:lnTo>
                  <a:lnTo>
                    <a:pt x="45" y="6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54">
              <a:extLst>
                <a:ext uri="{FF2B5EF4-FFF2-40B4-BE49-F238E27FC236}">
                  <a16:creationId xmlns:a16="http://schemas.microsoft.com/office/drawing/2014/main" id="{4E4DC2F1-B93A-29EE-962F-1D46157DF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2282" y="4166761"/>
              <a:ext cx="345973" cy="199513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96">
              <a:extLst>
                <a:ext uri="{FF2B5EF4-FFF2-40B4-BE49-F238E27FC236}">
                  <a16:creationId xmlns:a16="http://schemas.microsoft.com/office/drawing/2014/main" id="{4FD078FE-CD2A-4FDF-2F00-5F928326F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191" y="4096660"/>
              <a:ext cx="439480" cy="309156"/>
            </a:xfrm>
            <a:custGeom>
              <a:avLst/>
              <a:gdLst>
                <a:gd name="T0" fmla="*/ 40 w 235"/>
                <a:gd name="T1" fmla="*/ 172 h 172"/>
                <a:gd name="T2" fmla="*/ 235 w 235"/>
                <a:gd name="T3" fmla="*/ 54 h 172"/>
                <a:gd name="T4" fmla="*/ 235 w 235"/>
                <a:gd name="T5" fmla="*/ 33 h 172"/>
                <a:gd name="T6" fmla="*/ 231 w 235"/>
                <a:gd name="T7" fmla="*/ 18 h 172"/>
                <a:gd name="T8" fmla="*/ 224 w 235"/>
                <a:gd name="T9" fmla="*/ 9 h 172"/>
                <a:gd name="T10" fmla="*/ 217 w 235"/>
                <a:gd name="T11" fmla="*/ 4 h 172"/>
                <a:gd name="T12" fmla="*/ 209 w 235"/>
                <a:gd name="T13" fmla="*/ 2 h 172"/>
                <a:gd name="T14" fmla="*/ 202 w 235"/>
                <a:gd name="T15" fmla="*/ 0 h 172"/>
                <a:gd name="T16" fmla="*/ 196 w 235"/>
                <a:gd name="T17" fmla="*/ 0 h 172"/>
                <a:gd name="T18" fmla="*/ 194 w 235"/>
                <a:gd name="T19" fmla="*/ 2 h 172"/>
                <a:gd name="T20" fmla="*/ 0 w 235"/>
                <a:gd name="T21" fmla="*/ 119 h 172"/>
                <a:gd name="T22" fmla="*/ 1 w 235"/>
                <a:gd name="T23" fmla="*/ 117 h 172"/>
                <a:gd name="T24" fmla="*/ 7 w 235"/>
                <a:gd name="T25" fmla="*/ 115 h 172"/>
                <a:gd name="T26" fmla="*/ 14 w 235"/>
                <a:gd name="T27" fmla="*/ 113 h 172"/>
                <a:gd name="T28" fmla="*/ 22 w 235"/>
                <a:gd name="T29" fmla="*/ 111 h 172"/>
                <a:gd name="T30" fmla="*/ 29 w 235"/>
                <a:gd name="T31" fmla="*/ 113 h 172"/>
                <a:gd name="T32" fmla="*/ 37 w 235"/>
                <a:gd name="T33" fmla="*/ 119 h 172"/>
                <a:gd name="T34" fmla="*/ 42 w 235"/>
                <a:gd name="T35" fmla="*/ 130 h 172"/>
                <a:gd name="T36" fmla="*/ 42 w 235"/>
                <a:gd name="T37" fmla="*/ 146 h 172"/>
                <a:gd name="T38" fmla="*/ 40 w 235"/>
                <a:gd name="T39" fmla="*/ 172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"/>
                <a:gd name="T61" fmla="*/ 0 h 172"/>
                <a:gd name="T62" fmla="*/ 235 w 235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" h="172">
                  <a:moveTo>
                    <a:pt x="40" y="172"/>
                  </a:moveTo>
                  <a:lnTo>
                    <a:pt x="235" y="54"/>
                  </a:lnTo>
                  <a:lnTo>
                    <a:pt x="235" y="33"/>
                  </a:lnTo>
                  <a:lnTo>
                    <a:pt x="231" y="18"/>
                  </a:lnTo>
                  <a:lnTo>
                    <a:pt x="224" y="9"/>
                  </a:lnTo>
                  <a:lnTo>
                    <a:pt x="217" y="4"/>
                  </a:lnTo>
                  <a:lnTo>
                    <a:pt x="209" y="2"/>
                  </a:lnTo>
                  <a:lnTo>
                    <a:pt x="202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7" y="115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29" y="113"/>
                  </a:lnTo>
                  <a:lnTo>
                    <a:pt x="37" y="119"/>
                  </a:lnTo>
                  <a:lnTo>
                    <a:pt x="42" y="130"/>
                  </a:lnTo>
                  <a:lnTo>
                    <a:pt x="42" y="146"/>
                  </a:lnTo>
                  <a:lnTo>
                    <a:pt x="40" y="17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97">
              <a:extLst>
                <a:ext uri="{FF2B5EF4-FFF2-40B4-BE49-F238E27FC236}">
                  <a16:creationId xmlns:a16="http://schemas.microsoft.com/office/drawing/2014/main" id="{93EAC9EA-C0F9-0073-A03A-B945685D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191" y="4096660"/>
              <a:ext cx="439480" cy="309156"/>
            </a:xfrm>
            <a:custGeom>
              <a:avLst/>
              <a:gdLst>
                <a:gd name="T0" fmla="*/ 40 w 235"/>
                <a:gd name="T1" fmla="*/ 172 h 172"/>
                <a:gd name="T2" fmla="*/ 235 w 235"/>
                <a:gd name="T3" fmla="*/ 54 h 172"/>
                <a:gd name="T4" fmla="*/ 235 w 235"/>
                <a:gd name="T5" fmla="*/ 33 h 172"/>
                <a:gd name="T6" fmla="*/ 231 w 235"/>
                <a:gd name="T7" fmla="*/ 18 h 172"/>
                <a:gd name="T8" fmla="*/ 224 w 235"/>
                <a:gd name="T9" fmla="*/ 9 h 172"/>
                <a:gd name="T10" fmla="*/ 217 w 235"/>
                <a:gd name="T11" fmla="*/ 4 h 172"/>
                <a:gd name="T12" fmla="*/ 209 w 235"/>
                <a:gd name="T13" fmla="*/ 2 h 172"/>
                <a:gd name="T14" fmla="*/ 202 w 235"/>
                <a:gd name="T15" fmla="*/ 0 h 172"/>
                <a:gd name="T16" fmla="*/ 196 w 235"/>
                <a:gd name="T17" fmla="*/ 0 h 172"/>
                <a:gd name="T18" fmla="*/ 194 w 235"/>
                <a:gd name="T19" fmla="*/ 2 h 172"/>
                <a:gd name="T20" fmla="*/ 0 w 235"/>
                <a:gd name="T21" fmla="*/ 119 h 172"/>
                <a:gd name="T22" fmla="*/ 1 w 235"/>
                <a:gd name="T23" fmla="*/ 117 h 172"/>
                <a:gd name="T24" fmla="*/ 7 w 235"/>
                <a:gd name="T25" fmla="*/ 115 h 172"/>
                <a:gd name="T26" fmla="*/ 14 w 235"/>
                <a:gd name="T27" fmla="*/ 113 h 172"/>
                <a:gd name="T28" fmla="*/ 22 w 235"/>
                <a:gd name="T29" fmla="*/ 111 h 172"/>
                <a:gd name="T30" fmla="*/ 29 w 235"/>
                <a:gd name="T31" fmla="*/ 113 h 172"/>
                <a:gd name="T32" fmla="*/ 37 w 235"/>
                <a:gd name="T33" fmla="*/ 119 h 172"/>
                <a:gd name="T34" fmla="*/ 42 w 235"/>
                <a:gd name="T35" fmla="*/ 130 h 172"/>
                <a:gd name="T36" fmla="*/ 42 w 235"/>
                <a:gd name="T37" fmla="*/ 146 h 172"/>
                <a:gd name="T38" fmla="*/ 40 w 235"/>
                <a:gd name="T39" fmla="*/ 172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"/>
                <a:gd name="T61" fmla="*/ 0 h 172"/>
                <a:gd name="T62" fmla="*/ 235 w 235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" h="172">
                  <a:moveTo>
                    <a:pt x="40" y="172"/>
                  </a:moveTo>
                  <a:lnTo>
                    <a:pt x="235" y="54"/>
                  </a:lnTo>
                  <a:lnTo>
                    <a:pt x="235" y="33"/>
                  </a:lnTo>
                  <a:lnTo>
                    <a:pt x="231" y="18"/>
                  </a:lnTo>
                  <a:lnTo>
                    <a:pt x="224" y="9"/>
                  </a:lnTo>
                  <a:lnTo>
                    <a:pt x="217" y="4"/>
                  </a:lnTo>
                  <a:lnTo>
                    <a:pt x="209" y="2"/>
                  </a:lnTo>
                  <a:lnTo>
                    <a:pt x="202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7" y="115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29" y="113"/>
                  </a:lnTo>
                  <a:lnTo>
                    <a:pt x="37" y="119"/>
                  </a:lnTo>
                  <a:lnTo>
                    <a:pt x="42" y="130"/>
                  </a:lnTo>
                  <a:lnTo>
                    <a:pt x="42" y="146"/>
                  </a:lnTo>
                  <a:lnTo>
                    <a:pt x="40" y="17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298">
              <a:extLst>
                <a:ext uri="{FF2B5EF4-FFF2-40B4-BE49-F238E27FC236}">
                  <a16:creationId xmlns:a16="http://schemas.microsoft.com/office/drawing/2014/main" id="{A98B60AC-3793-59E5-5E97-0A5CA88EF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542" y="4100255"/>
              <a:ext cx="426389" cy="296574"/>
            </a:xfrm>
            <a:custGeom>
              <a:avLst/>
              <a:gdLst>
                <a:gd name="T0" fmla="*/ 191 w 228"/>
                <a:gd name="T1" fmla="*/ 0 h 165"/>
                <a:gd name="T2" fmla="*/ 193 w 228"/>
                <a:gd name="T3" fmla="*/ 0 h 165"/>
                <a:gd name="T4" fmla="*/ 200 w 228"/>
                <a:gd name="T5" fmla="*/ 0 h 165"/>
                <a:gd name="T6" fmla="*/ 208 w 228"/>
                <a:gd name="T7" fmla="*/ 2 h 165"/>
                <a:gd name="T8" fmla="*/ 215 w 228"/>
                <a:gd name="T9" fmla="*/ 5 h 165"/>
                <a:gd name="T10" fmla="*/ 223 w 228"/>
                <a:gd name="T11" fmla="*/ 15 h 165"/>
                <a:gd name="T12" fmla="*/ 228 w 228"/>
                <a:gd name="T13" fmla="*/ 28 h 165"/>
                <a:gd name="T14" fmla="*/ 228 w 228"/>
                <a:gd name="T15" fmla="*/ 48 h 165"/>
                <a:gd name="T16" fmla="*/ 35 w 228"/>
                <a:gd name="T17" fmla="*/ 165 h 165"/>
                <a:gd name="T18" fmla="*/ 39 w 228"/>
                <a:gd name="T19" fmla="*/ 142 h 165"/>
                <a:gd name="T20" fmla="*/ 37 w 228"/>
                <a:gd name="T21" fmla="*/ 128 h 165"/>
                <a:gd name="T22" fmla="*/ 34 w 228"/>
                <a:gd name="T23" fmla="*/ 118 h 165"/>
                <a:gd name="T24" fmla="*/ 28 w 228"/>
                <a:gd name="T25" fmla="*/ 113 h 165"/>
                <a:gd name="T26" fmla="*/ 21 w 228"/>
                <a:gd name="T27" fmla="*/ 111 h 165"/>
                <a:gd name="T28" fmla="*/ 13 w 228"/>
                <a:gd name="T29" fmla="*/ 111 h 165"/>
                <a:gd name="T30" fmla="*/ 6 w 228"/>
                <a:gd name="T31" fmla="*/ 113 h 165"/>
                <a:gd name="T32" fmla="*/ 2 w 228"/>
                <a:gd name="T33" fmla="*/ 115 h 165"/>
                <a:gd name="T34" fmla="*/ 0 w 228"/>
                <a:gd name="T35" fmla="*/ 115 h 165"/>
                <a:gd name="T36" fmla="*/ 191 w 228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8"/>
                <a:gd name="T58" fmla="*/ 0 h 165"/>
                <a:gd name="T59" fmla="*/ 228 w 228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8" h="165">
                  <a:moveTo>
                    <a:pt x="191" y="0"/>
                  </a:moveTo>
                  <a:lnTo>
                    <a:pt x="193" y="0"/>
                  </a:lnTo>
                  <a:lnTo>
                    <a:pt x="200" y="0"/>
                  </a:lnTo>
                  <a:lnTo>
                    <a:pt x="208" y="2"/>
                  </a:lnTo>
                  <a:lnTo>
                    <a:pt x="215" y="5"/>
                  </a:lnTo>
                  <a:lnTo>
                    <a:pt x="223" y="15"/>
                  </a:lnTo>
                  <a:lnTo>
                    <a:pt x="228" y="28"/>
                  </a:lnTo>
                  <a:lnTo>
                    <a:pt x="228" y="48"/>
                  </a:lnTo>
                  <a:lnTo>
                    <a:pt x="35" y="165"/>
                  </a:lnTo>
                  <a:lnTo>
                    <a:pt x="39" y="142"/>
                  </a:lnTo>
                  <a:lnTo>
                    <a:pt x="37" y="128"/>
                  </a:lnTo>
                  <a:lnTo>
                    <a:pt x="34" y="118"/>
                  </a:lnTo>
                  <a:lnTo>
                    <a:pt x="28" y="113"/>
                  </a:lnTo>
                  <a:lnTo>
                    <a:pt x="21" y="111"/>
                  </a:lnTo>
                  <a:lnTo>
                    <a:pt x="13" y="111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2424FF"/>
            </a:solidFill>
            <a:ln w="0">
              <a:solidFill>
                <a:srgbClr val="2424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99">
              <a:extLst>
                <a:ext uri="{FF2B5EF4-FFF2-40B4-BE49-F238E27FC236}">
                  <a16:creationId xmlns:a16="http://schemas.microsoft.com/office/drawing/2014/main" id="{D6808556-8388-C2C9-64CD-3DA96E43B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62" y="4100256"/>
              <a:ext cx="411428" cy="285789"/>
            </a:xfrm>
            <a:custGeom>
              <a:avLst/>
              <a:gdLst>
                <a:gd name="T0" fmla="*/ 187 w 220"/>
                <a:gd name="T1" fmla="*/ 0 h 159"/>
                <a:gd name="T2" fmla="*/ 189 w 220"/>
                <a:gd name="T3" fmla="*/ 0 h 159"/>
                <a:gd name="T4" fmla="*/ 194 w 220"/>
                <a:gd name="T5" fmla="*/ 0 h 159"/>
                <a:gd name="T6" fmla="*/ 202 w 220"/>
                <a:gd name="T7" fmla="*/ 2 h 159"/>
                <a:gd name="T8" fmla="*/ 209 w 220"/>
                <a:gd name="T9" fmla="*/ 7 h 159"/>
                <a:gd name="T10" fmla="*/ 217 w 220"/>
                <a:gd name="T11" fmla="*/ 15 h 159"/>
                <a:gd name="T12" fmla="*/ 220 w 220"/>
                <a:gd name="T13" fmla="*/ 26 h 159"/>
                <a:gd name="T14" fmla="*/ 220 w 220"/>
                <a:gd name="T15" fmla="*/ 44 h 159"/>
                <a:gd name="T16" fmla="*/ 31 w 220"/>
                <a:gd name="T17" fmla="*/ 159 h 159"/>
                <a:gd name="T18" fmla="*/ 33 w 220"/>
                <a:gd name="T19" fmla="*/ 139 h 159"/>
                <a:gd name="T20" fmla="*/ 31 w 220"/>
                <a:gd name="T21" fmla="*/ 126 h 159"/>
                <a:gd name="T22" fmla="*/ 28 w 220"/>
                <a:gd name="T23" fmla="*/ 117 h 159"/>
                <a:gd name="T24" fmla="*/ 20 w 220"/>
                <a:gd name="T25" fmla="*/ 113 h 159"/>
                <a:gd name="T26" fmla="*/ 13 w 220"/>
                <a:gd name="T27" fmla="*/ 111 h 159"/>
                <a:gd name="T28" fmla="*/ 5 w 220"/>
                <a:gd name="T29" fmla="*/ 113 h 159"/>
                <a:gd name="T30" fmla="*/ 2 w 220"/>
                <a:gd name="T31" fmla="*/ 115 h 159"/>
                <a:gd name="T32" fmla="*/ 0 w 220"/>
                <a:gd name="T33" fmla="*/ 115 h 159"/>
                <a:gd name="T34" fmla="*/ 187 w 220"/>
                <a:gd name="T35" fmla="*/ 0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"/>
                <a:gd name="T55" fmla="*/ 0 h 159"/>
                <a:gd name="T56" fmla="*/ 220 w 220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" h="159">
                  <a:moveTo>
                    <a:pt x="187" y="0"/>
                  </a:moveTo>
                  <a:lnTo>
                    <a:pt x="189" y="0"/>
                  </a:lnTo>
                  <a:lnTo>
                    <a:pt x="194" y="0"/>
                  </a:lnTo>
                  <a:lnTo>
                    <a:pt x="202" y="2"/>
                  </a:lnTo>
                  <a:lnTo>
                    <a:pt x="209" y="7"/>
                  </a:lnTo>
                  <a:lnTo>
                    <a:pt x="217" y="15"/>
                  </a:lnTo>
                  <a:lnTo>
                    <a:pt x="220" y="26"/>
                  </a:lnTo>
                  <a:lnTo>
                    <a:pt x="220" y="44"/>
                  </a:lnTo>
                  <a:lnTo>
                    <a:pt x="31" y="159"/>
                  </a:lnTo>
                  <a:lnTo>
                    <a:pt x="33" y="139"/>
                  </a:lnTo>
                  <a:lnTo>
                    <a:pt x="31" y="126"/>
                  </a:lnTo>
                  <a:lnTo>
                    <a:pt x="28" y="117"/>
                  </a:lnTo>
                  <a:lnTo>
                    <a:pt x="20" y="113"/>
                  </a:lnTo>
                  <a:lnTo>
                    <a:pt x="13" y="111"/>
                  </a:lnTo>
                  <a:lnTo>
                    <a:pt x="5" y="113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949FF"/>
            </a:solidFill>
            <a:ln w="0">
              <a:solidFill>
                <a:srgbClr val="494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00">
              <a:extLst>
                <a:ext uri="{FF2B5EF4-FFF2-40B4-BE49-F238E27FC236}">
                  <a16:creationId xmlns:a16="http://schemas.microsoft.com/office/drawing/2014/main" id="{083947BB-3CF1-E53F-04FB-F41B370E8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114" y="4100255"/>
              <a:ext cx="402077" cy="276802"/>
            </a:xfrm>
            <a:custGeom>
              <a:avLst/>
              <a:gdLst>
                <a:gd name="T0" fmla="*/ 184 w 215"/>
                <a:gd name="T1" fmla="*/ 0 h 154"/>
                <a:gd name="T2" fmla="*/ 188 w 215"/>
                <a:gd name="T3" fmla="*/ 0 h 154"/>
                <a:gd name="T4" fmla="*/ 193 w 215"/>
                <a:gd name="T5" fmla="*/ 2 h 154"/>
                <a:gd name="T6" fmla="*/ 201 w 215"/>
                <a:gd name="T7" fmla="*/ 5 h 154"/>
                <a:gd name="T8" fmla="*/ 210 w 215"/>
                <a:gd name="T9" fmla="*/ 11 h 154"/>
                <a:gd name="T10" fmla="*/ 214 w 215"/>
                <a:gd name="T11" fmla="*/ 24 h 154"/>
                <a:gd name="T12" fmla="*/ 215 w 215"/>
                <a:gd name="T13" fmla="*/ 40 h 154"/>
                <a:gd name="T14" fmla="*/ 28 w 215"/>
                <a:gd name="T15" fmla="*/ 154 h 154"/>
                <a:gd name="T16" fmla="*/ 30 w 215"/>
                <a:gd name="T17" fmla="*/ 135 h 154"/>
                <a:gd name="T18" fmla="*/ 26 w 215"/>
                <a:gd name="T19" fmla="*/ 124 h 154"/>
                <a:gd name="T20" fmla="*/ 21 w 215"/>
                <a:gd name="T21" fmla="*/ 117 h 154"/>
                <a:gd name="T22" fmla="*/ 13 w 215"/>
                <a:gd name="T23" fmla="*/ 113 h 154"/>
                <a:gd name="T24" fmla="*/ 8 w 215"/>
                <a:gd name="T25" fmla="*/ 113 h 154"/>
                <a:gd name="T26" fmla="*/ 2 w 215"/>
                <a:gd name="T27" fmla="*/ 113 h 154"/>
                <a:gd name="T28" fmla="*/ 0 w 215"/>
                <a:gd name="T29" fmla="*/ 113 h 154"/>
                <a:gd name="T30" fmla="*/ 184 w 215"/>
                <a:gd name="T31" fmla="*/ 0 h 1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5"/>
                <a:gd name="T49" fmla="*/ 0 h 154"/>
                <a:gd name="T50" fmla="*/ 215 w 215"/>
                <a:gd name="T51" fmla="*/ 154 h 1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5" h="154">
                  <a:moveTo>
                    <a:pt x="184" y="0"/>
                  </a:moveTo>
                  <a:lnTo>
                    <a:pt x="188" y="0"/>
                  </a:lnTo>
                  <a:lnTo>
                    <a:pt x="193" y="2"/>
                  </a:lnTo>
                  <a:lnTo>
                    <a:pt x="201" y="5"/>
                  </a:lnTo>
                  <a:lnTo>
                    <a:pt x="210" y="11"/>
                  </a:lnTo>
                  <a:lnTo>
                    <a:pt x="214" y="24"/>
                  </a:lnTo>
                  <a:lnTo>
                    <a:pt x="215" y="40"/>
                  </a:lnTo>
                  <a:lnTo>
                    <a:pt x="28" y="154"/>
                  </a:lnTo>
                  <a:lnTo>
                    <a:pt x="30" y="135"/>
                  </a:lnTo>
                  <a:lnTo>
                    <a:pt x="26" y="124"/>
                  </a:lnTo>
                  <a:lnTo>
                    <a:pt x="21" y="117"/>
                  </a:lnTo>
                  <a:lnTo>
                    <a:pt x="13" y="113"/>
                  </a:lnTo>
                  <a:lnTo>
                    <a:pt x="8" y="113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6D6DFF"/>
            </a:solidFill>
            <a:ln w="0">
              <a:solidFill>
                <a:srgbClr val="6D6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01">
              <a:extLst>
                <a:ext uri="{FF2B5EF4-FFF2-40B4-BE49-F238E27FC236}">
                  <a16:creationId xmlns:a16="http://schemas.microsoft.com/office/drawing/2014/main" id="{DC26CC5D-4175-54D1-050D-0D809C3D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333" y="4103851"/>
              <a:ext cx="388986" cy="262423"/>
            </a:xfrm>
            <a:custGeom>
              <a:avLst/>
              <a:gdLst>
                <a:gd name="T0" fmla="*/ 182 w 208"/>
                <a:gd name="T1" fmla="*/ 0 h 146"/>
                <a:gd name="T2" fmla="*/ 183 w 208"/>
                <a:gd name="T3" fmla="*/ 0 h 146"/>
                <a:gd name="T4" fmla="*/ 189 w 208"/>
                <a:gd name="T5" fmla="*/ 1 h 146"/>
                <a:gd name="T6" fmla="*/ 196 w 208"/>
                <a:gd name="T7" fmla="*/ 3 h 146"/>
                <a:gd name="T8" fmla="*/ 202 w 208"/>
                <a:gd name="T9" fmla="*/ 11 h 146"/>
                <a:gd name="T10" fmla="*/ 208 w 208"/>
                <a:gd name="T11" fmla="*/ 20 h 146"/>
                <a:gd name="T12" fmla="*/ 208 w 208"/>
                <a:gd name="T13" fmla="*/ 35 h 146"/>
                <a:gd name="T14" fmla="*/ 24 w 208"/>
                <a:gd name="T15" fmla="*/ 146 h 146"/>
                <a:gd name="T16" fmla="*/ 24 w 208"/>
                <a:gd name="T17" fmla="*/ 129 h 146"/>
                <a:gd name="T18" fmla="*/ 20 w 208"/>
                <a:gd name="T19" fmla="*/ 120 h 146"/>
                <a:gd name="T20" fmla="*/ 15 w 208"/>
                <a:gd name="T21" fmla="*/ 115 h 146"/>
                <a:gd name="T22" fmla="*/ 7 w 208"/>
                <a:gd name="T23" fmla="*/ 111 h 146"/>
                <a:gd name="T24" fmla="*/ 2 w 208"/>
                <a:gd name="T25" fmla="*/ 111 h 146"/>
                <a:gd name="T26" fmla="*/ 0 w 208"/>
                <a:gd name="T27" fmla="*/ 111 h 146"/>
                <a:gd name="T28" fmla="*/ 182 w 208"/>
                <a:gd name="T29" fmla="*/ 0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146"/>
                <a:gd name="T47" fmla="*/ 208 w 208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146">
                  <a:moveTo>
                    <a:pt x="182" y="0"/>
                  </a:moveTo>
                  <a:lnTo>
                    <a:pt x="183" y="0"/>
                  </a:lnTo>
                  <a:lnTo>
                    <a:pt x="189" y="1"/>
                  </a:lnTo>
                  <a:lnTo>
                    <a:pt x="196" y="3"/>
                  </a:lnTo>
                  <a:lnTo>
                    <a:pt x="202" y="11"/>
                  </a:lnTo>
                  <a:lnTo>
                    <a:pt x="208" y="20"/>
                  </a:lnTo>
                  <a:lnTo>
                    <a:pt x="208" y="35"/>
                  </a:lnTo>
                  <a:lnTo>
                    <a:pt x="24" y="146"/>
                  </a:lnTo>
                  <a:lnTo>
                    <a:pt x="24" y="129"/>
                  </a:lnTo>
                  <a:lnTo>
                    <a:pt x="20" y="120"/>
                  </a:lnTo>
                  <a:lnTo>
                    <a:pt x="15" y="115"/>
                  </a:lnTo>
                  <a:lnTo>
                    <a:pt x="7" y="111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9292FF"/>
            </a:solidFill>
            <a:ln w="0">
              <a:solidFill>
                <a:srgbClr val="9292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02">
              <a:extLst>
                <a:ext uri="{FF2B5EF4-FFF2-40B4-BE49-F238E27FC236}">
                  <a16:creationId xmlns:a16="http://schemas.microsoft.com/office/drawing/2014/main" id="{464AB6EE-B516-01AA-C759-CD3E17FAB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684" y="4103850"/>
              <a:ext cx="379636" cy="251638"/>
            </a:xfrm>
            <a:custGeom>
              <a:avLst/>
              <a:gdLst>
                <a:gd name="T0" fmla="*/ 178 w 203"/>
                <a:gd name="T1" fmla="*/ 0 h 140"/>
                <a:gd name="T2" fmla="*/ 180 w 203"/>
                <a:gd name="T3" fmla="*/ 0 h 140"/>
                <a:gd name="T4" fmla="*/ 188 w 203"/>
                <a:gd name="T5" fmla="*/ 3 h 140"/>
                <a:gd name="T6" fmla="*/ 195 w 203"/>
                <a:gd name="T7" fmla="*/ 9 h 140"/>
                <a:gd name="T8" fmla="*/ 201 w 203"/>
                <a:gd name="T9" fmla="*/ 18 h 140"/>
                <a:gd name="T10" fmla="*/ 203 w 203"/>
                <a:gd name="T11" fmla="*/ 31 h 140"/>
                <a:gd name="T12" fmla="*/ 21 w 203"/>
                <a:gd name="T13" fmla="*/ 140 h 140"/>
                <a:gd name="T14" fmla="*/ 21 w 203"/>
                <a:gd name="T15" fmla="*/ 127 h 140"/>
                <a:gd name="T16" fmla="*/ 15 w 203"/>
                <a:gd name="T17" fmla="*/ 118 h 140"/>
                <a:gd name="T18" fmla="*/ 8 w 203"/>
                <a:gd name="T19" fmla="*/ 113 h 140"/>
                <a:gd name="T20" fmla="*/ 2 w 203"/>
                <a:gd name="T21" fmla="*/ 111 h 140"/>
                <a:gd name="T22" fmla="*/ 0 w 203"/>
                <a:gd name="T23" fmla="*/ 109 h 140"/>
                <a:gd name="T24" fmla="*/ 178 w 203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3"/>
                <a:gd name="T40" fmla="*/ 0 h 140"/>
                <a:gd name="T41" fmla="*/ 203 w 203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3" h="140">
                  <a:moveTo>
                    <a:pt x="178" y="0"/>
                  </a:moveTo>
                  <a:lnTo>
                    <a:pt x="180" y="0"/>
                  </a:lnTo>
                  <a:lnTo>
                    <a:pt x="188" y="3"/>
                  </a:lnTo>
                  <a:lnTo>
                    <a:pt x="195" y="9"/>
                  </a:lnTo>
                  <a:lnTo>
                    <a:pt x="201" y="18"/>
                  </a:lnTo>
                  <a:lnTo>
                    <a:pt x="203" y="31"/>
                  </a:lnTo>
                  <a:lnTo>
                    <a:pt x="21" y="140"/>
                  </a:lnTo>
                  <a:lnTo>
                    <a:pt x="21" y="127"/>
                  </a:lnTo>
                  <a:lnTo>
                    <a:pt x="15" y="118"/>
                  </a:lnTo>
                  <a:lnTo>
                    <a:pt x="8" y="113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6B6FF"/>
            </a:solidFill>
            <a:ln w="0">
              <a:solidFill>
                <a:srgbClr val="B6B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03">
              <a:extLst>
                <a:ext uri="{FF2B5EF4-FFF2-40B4-BE49-F238E27FC236}">
                  <a16:creationId xmlns:a16="http://schemas.microsoft.com/office/drawing/2014/main" id="{5BD4EEDB-23C9-0B6C-7AA5-DD0483B82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906" y="4103851"/>
              <a:ext cx="364675" cy="242651"/>
            </a:xfrm>
            <a:custGeom>
              <a:avLst/>
              <a:gdLst>
                <a:gd name="T0" fmla="*/ 174 w 195"/>
                <a:gd name="T1" fmla="*/ 0 h 135"/>
                <a:gd name="T2" fmla="*/ 174 w 195"/>
                <a:gd name="T3" fmla="*/ 0 h 135"/>
                <a:gd name="T4" fmla="*/ 178 w 195"/>
                <a:gd name="T5" fmla="*/ 1 h 135"/>
                <a:gd name="T6" fmla="*/ 182 w 195"/>
                <a:gd name="T7" fmla="*/ 3 h 135"/>
                <a:gd name="T8" fmla="*/ 185 w 195"/>
                <a:gd name="T9" fmla="*/ 7 h 135"/>
                <a:gd name="T10" fmla="*/ 189 w 195"/>
                <a:gd name="T11" fmla="*/ 11 h 135"/>
                <a:gd name="T12" fmla="*/ 193 w 195"/>
                <a:gd name="T13" fmla="*/ 14 h 135"/>
                <a:gd name="T14" fmla="*/ 195 w 195"/>
                <a:gd name="T15" fmla="*/ 20 h 135"/>
                <a:gd name="T16" fmla="*/ 195 w 195"/>
                <a:gd name="T17" fmla="*/ 26 h 135"/>
                <a:gd name="T18" fmla="*/ 17 w 195"/>
                <a:gd name="T19" fmla="*/ 135 h 135"/>
                <a:gd name="T20" fmla="*/ 17 w 195"/>
                <a:gd name="T21" fmla="*/ 129 h 135"/>
                <a:gd name="T22" fmla="*/ 15 w 195"/>
                <a:gd name="T23" fmla="*/ 126 h 135"/>
                <a:gd name="T24" fmla="*/ 11 w 195"/>
                <a:gd name="T25" fmla="*/ 120 h 135"/>
                <a:gd name="T26" fmla="*/ 9 w 195"/>
                <a:gd name="T27" fmla="*/ 116 h 135"/>
                <a:gd name="T28" fmla="*/ 6 w 195"/>
                <a:gd name="T29" fmla="*/ 113 h 135"/>
                <a:gd name="T30" fmla="*/ 2 w 195"/>
                <a:gd name="T31" fmla="*/ 111 h 135"/>
                <a:gd name="T32" fmla="*/ 0 w 195"/>
                <a:gd name="T33" fmla="*/ 109 h 135"/>
                <a:gd name="T34" fmla="*/ 0 w 195"/>
                <a:gd name="T35" fmla="*/ 109 h 135"/>
                <a:gd name="T36" fmla="*/ 174 w 195"/>
                <a:gd name="T37" fmla="*/ 0 h 1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135"/>
                <a:gd name="T59" fmla="*/ 195 w 195"/>
                <a:gd name="T60" fmla="*/ 135 h 1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135">
                  <a:moveTo>
                    <a:pt x="174" y="0"/>
                  </a:moveTo>
                  <a:lnTo>
                    <a:pt x="174" y="0"/>
                  </a:lnTo>
                  <a:lnTo>
                    <a:pt x="178" y="1"/>
                  </a:lnTo>
                  <a:lnTo>
                    <a:pt x="182" y="3"/>
                  </a:lnTo>
                  <a:lnTo>
                    <a:pt x="185" y="7"/>
                  </a:lnTo>
                  <a:lnTo>
                    <a:pt x="189" y="11"/>
                  </a:lnTo>
                  <a:lnTo>
                    <a:pt x="193" y="14"/>
                  </a:lnTo>
                  <a:lnTo>
                    <a:pt x="195" y="20"/>
                  </a:lnTo>
                  <a:lnTo>
                    <a:pt x="195" y="26"/>
                  </a:lnTo>
                  <a:lnTo>
                    <a:pt x="17" y="135"/>
                  </a:lnTo>
                  <a:lnTo>
                    <a:pt x="17" y="129"/>
                  </a:lnTo>
                  <a:lnTo>
                    <a:pt x="15" y="126"/>
                  </a:lnTo>
                  <a:lnTo>
                    <a:pt x="11" y="120"/>
                  </a:lnTo>
                  <a:lnTo>
                    <a:pt x="9" y="116"/>
                  </a:lnTo>
                  <a:lnTo>
                    <a:pt x="6" y="113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DBDBFF"/>
            </a:solidFill>
            <a:ln w="0">
              <a:solidFill>
                <a:srgbClr val="DBDB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04">
              <a:extLst>
                <a:ext uri="{FF2B5EF4-FFF2-40B4-BE49-F238E27FC236}">
                  <a16:creationId xmlns:a16="http://schemas.microsoft.com/office/drawing/2014/main" id="{E353657B-FB87-4912-E7D0-A2BBD4355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125" y="4105649"/>
              <a:ext cx="353454" cy="230069"/>
            </a:xfrm>
            <a:custGeom>
              <a:avLst/>
              <a:gdLst>
                <a:gd name="T0" fmla="*/ 170 w 189"/>
                <a:gd name="T1" fmla="*/ 0 h 128"/>
                <a:gd name="T2" fmla="*/ 172 w 189"/>
                <a:gd name="T3" fmla="*/ 0 h 128"/>
                <a:gd name="T4" fmla="*/ 174 w 189"/>
                <a:gd name="T5" fmla="*/ 2 h 128"/>
                <a:gd name="T6" fmla="*/ 178 w 189"/>
                <a:gd name="T7" fmla="*/ 4 h 128"/>
                <a:gd name="T8" fmla="*/ 181 w 189"/>
                <a:gd name="T9" fmla="*/ 8 h 128"/>
                <a:gd name="T10" fmla="*/ 185 w 189"/>
                <a:gd name="T11" fmla="*/ 12 h 128"/>
                <a:gd name="T12" fmla="*/ 187 w 189"/>
                <a:gd name="T13" fmla="*/ 17 h 128"/>
                <a:gd name="T14" fmla="*/ 189 w 189"/>
                <a:gd name="T15" fmla="*/ 21 h 128"/>
                <a:gd name="T16" fmla="*/ 13 w 189"/>
                <a:gd name="T17" fmla="*/ 128 h 128"/>
                <a:gd name="T18" fmla="*/ 0 w 189"/>
                <a:gd name="T19" fmla="*/ 106 h 128"/>
                <a:gd name="T20" fmla="*/ 170 w 18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"/>
                <a:gd name="T34" fmla="*/ 0 h 128"/>
                <a:gd name="T35" fmla="*/ 189 w 18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" h="128">
                  <a:moveTo>
                    <a:pt x="170" y="0"/>
                  </a:moveTo>
                  <a:lnTo>
                    <a:pt x="172" y="0"/>
                  </a:lnTo>
                  <a:lnTo>
                    <a:pt x="174" y="2"/>
                  </a:lnTo>
                  <a:lnTo>
                    <a:pt x="178" y="4"/>
                  </a:lnTo>
                  <a:lnTo>
                    <a:pt x="181" y="8"/>
                  </a:lnTo>
                  <a:lnTo>
                    <a:pt x="185" y="12"/>
                  </a:lnTo>
                  <a:lnTo>
                    <a:pt x="187" y="17"/>
                  </a:lnTo>
                  <a:lnTo>
                    <a:pt x="189" y="21"/>
                  </a:lnTo>
                  <a:lnTo>
                    <a:pt x="13" y="128"/>
                  </a:lnTo>
                  <a:lnTo>
                    <a:pt x="0" y="10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14">
              <a:extLst>
                <a:ext uri="{FF2B5EF4-FFF2-40B4-BE49-F238E27FC236}">
                  <a16:creationId xmlns:a16="http://schemas.microsoft.com/office/drawing/2014/main" id="{CBC3D8EE-D492-6FDC-4454-98FDC495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918" y="4306958"/>
              <a:ext cx="117818" cy="122224"/>
            </a:xfrm>
            <a:custGeom>
              <a:avLst/>
              <a:gdLst>
                <a:gd name="T0" fmla="*/ 45 w 63"/>
                <a:gd name="T1" fmla="*/ 65 h 68"/>
                <a:gd name="T2" fmla="*/ 58 w 63"/>
                <a:gd name="T3" fmla="*/ 53 h 68"/>
                <a:gd name="T4" fmla="*/ 63 w 63"/>
                <a:gd name="T5" fmla="*/ 39 h 68"/>
                <a:gd name="T6" fmla="*/ 60 w 63"/>
                <a:gd name="T7" fmla="*/ 20 h 68"/>
                <a:gd name="T8" fmla="*/ 48 w 63"/>
                <a:gd name="T9" fmla="*/ 5 h 68"/>
                <a:gd name="T10" fmla="*/ 34 w 63"/>
                <a:gd name="T11" fmla="*/ 0 h 68"/>
                <a:gd name="T12" fmla="*/ 17 w 63"/>
                <a:gd name="T13" fmla="*/ 2 h 68"/>
                <a:gd name="T14" fmla="*/ 6 w 63"/>
                <a:gd name="T15" fmla="*/ 13 h 68"/>
                <a:gd name="T16" fmla="*/ 0 w 63"/>
                <a:gd name="T17" fmla="*/ 29 h 68"/>
                <a:gd name="T18" fmla="*/ 4 w 63"/>
                <a:gd name="T19" fmla="*/ 46 h 68"/>
                <a:gd name="T20" fmla="*/ 13 w 63"/>
                <a:gd name="T21" fmla="*/ 61 h 68"/>
                <a:gd name="T22" fmla="*/ 30 w 63"/>
                <a:gd name="T23" fmla="*/ 68 h 68"/>
                <a:gd name="T24" fmla="*/ 45 w 63"/>
                <a:gd name="T25" fmla="*/ 65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5" y="65"/>
                  </a:moveTo>
                  <a:lnTo>
                    <a:pt x="58" y="53"/>
                  </a:lnTo>
                  <a:lnTo>
                    <a:pt x="63" y="39"/>
                  </a:lnTo>
                  <a:lnTo>
                    <a:pt x="60" y="20"/>
                  </a:lnTo>
                  <a:lnTo>
                    <a:pt x="48" y="5"/>
                  </a:lnTo>
                  <a:lnTo>
                    <a:pt x="34" y="0"/>
                  </a:lnTo>
                  <a:lnTo>
                    <a:pt x="17" y="2"/>
                  </a:lnTo>
                  <a:lnTo>
                    <a:pt x="6" y="13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13" y="61"/>
                  </a:lnTo>
                  <a:lnTo>
                    <a:pt x="30" y="68"/>
                  </a:lnTo>
                  <a:lnTo>
                    <a:pt x="45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15">
              <a:extLst>
                <a:ext uri="{FF2B5EF4-FFF2-40B4-BE49-F238E27FC236}">
                  <a16:creationId xmlns:a16="http://schemas.microsoft.com/office/drawing/2014/main" id="{05EE9CFA-95D5-12B0-7B49-3AE0B8BED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918" y="4306958"/>
              <a:ext cx="117818" cy="122224"/>
            </a:xfrm>
            <a:custGeom>
              <a:avLst/>
              <a:gdLst>
                <a:gd name="T0" fmla="*/ 45 w 63"/>
                <a:gd name="T1" fmla="*/ 65 h 68"/>
                <a:gd name="T2" fmla="*/ 58 w 63"/>
                <a:gd name="T3" fmla="*/ 53 h 68"/>
                <a:gd name="T4" fmla="*/ 63 w 63"/>
                <a:gd name="T5" fmla="*/ 39 h 68"/>
                <a:gd name="T6" fmla="*/ 60 w 63"/>
                <a:gd name="T7" fmla="*/ 20 h 68"/>
                <a:gd name="T8" fmla="*/ 48 w 63"/>
                <a:gd name="T9" fmla="*/ 5 h 68"/>
                <a:gd name="T10" fmla="*/ 34 w 63"/>
                <a:gd name="T11" fmla="*/ 0 h 68"/>
                <a:gd name="T12" fmla="*/ 17 w 63"/>
                <a:gd name="T13" fmla="*/ 2 h 68"/>
                <a:gd name="T14" fmla="*/ 6 w 63"/>
                <a:gd name="T15" fmla="*/ 13 h 68"/>
                <a:gd name="T16" fmla="*/ 0 w 63"/>
                <a:gd name="T17" fmla="*/ 29 h 68"/>
                <a:gd name="T18" fmla="*/ 4 w 63"/>
                <a:gd name="T19" fmla="*/ 46 h 68"/>
                <a:gd name="T20" fmla="*/ 13 w 63"/>
                <a:gd name="T21" fmla="*/ 61 h 68"/>
                <a:gd name="T22" fmla="*/ 30 w 63"/>
                <a:gd name="T23" fmla="*/ 68 h 68"/>
                <a:gd name="T24" fmla="*/ 45 w 63"/>
                <a:gd name="T25" fmla="*/ 65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8"/>
                <a:gd name="T41" fmla="*/ 63 w 6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8">
                  <a:moveTo>
                    <a:pt x="45" y="65"/>
                  </a:moveTo>
                  <a:lnTo>
                    <a:pt x="58" y="53"/>
                  </a:lnTo>
                  <a:lnTo>
                    <a:pt x="63" y="39"/>
                  </a:lnTo>
                  <a:lnTo>
                    <a:pt x="60" y="20"/>
                  </a:lnTo>
                  <a:lnTo>
                    <a:pt x="48" y="5"/>
                  </a:lnTo>
                  <a:lnTo>
                    <a:pt x="34" y="0"/>
                  </a:lnTo>
                  <a:lnTo>
                    <a:pt x="17" y="2"/>
                  </a:lnTo>
                  <a:lnTo>
                    <a:pt x="6" y="13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13" y="61"/>
                  </a:lnTo>
                  <a:lnTo>
                    <a:pt x="30" y="68"/>
                  </a:lnTo>
                  <a:lnTo>
                    <a:pt x="45" y="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317">
              <a:extLst>
                <a:ext uri="{FF2B5EF4-FFF2-40B4-BE49-F238E27FC236}">
                  <a16:creationId xmlns:a16="http://schemas.microsoft.com/office/drawing/2014/main" id="{A4158F97-FA78-BE4C-4362-888E481D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256" y="4096661"/>
              <a:ext cx="80415" cy="97061"/>
            </a:xfrm>
            <a:custGeom>
              <a:avLst/>
              <a:gdLst>
                <a:gd name="T0" fmla="*/ 0 w 43"/>
                <a:gd name="T1" fmla="*/ 4 h 54"/>
                <a:gd name="T2" fmla="*/ 2 w 43"/>
                <a:gd name="T3" fmla="*/ 4 h 54"/>
                <a:gd name="T4" fmla="*/ 8 w 43"/>
                <a:gd name="T5" fmla="*/ 2 h 54"/>
                <a:gd name="T6" fmla="*/ 13 w 43"/>
                <a:gd name="T7" fmla="*/ 0 h 54"/>
                <a:gd name="T8" fmla="*/ 21 w 43"/>
                <a:gd name="T9" fmla="*/ 0 h 54"/>
                <a:gd name="T10" fmla="*/ 28 w 43"/>
                <a:gd name="T11" fmla="*/ 4 h 54"/>
                <a:gd name="T12" fmla="*/ 36 w 43"/>
                <a:gd name="T13" fmla="*/ 15 h 54"/>
                <a:gd name="T14" fmla="*/ 39 w 43"/>
                <a:gd name="T15" fmla="*/ 30 h 54"/>
                <a:gd name="T16" fmla="*/ 43 w 43"/>
                <a:gd name="T17" fmla="*/ 54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54"/>
                <a:gd name="T29" fmla="*/ 43 w 43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54">
                  <a:moveTo>
                    <a:pt x="0" y="4"/>
                  </a:moveTo>
                  <a:lnTo>
                    <a:pt x="2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6" y="15"/>
                  </a:lnTo>
                  <a:lnTo>
                    <a:pt x="39" y="30"/>
                  </a:lnTo>
                  <a:lnTo>
                    <a:pt x="43" y="54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50">
              <a:extLst>
                <a:ext uri="{FF2B5EF4-FFF2-40B4-BE49-F238E27FC236}">
                  <a16:creationId xmlns:a16="http://schemas.microsoft.com/office/drawing/2014/main" id="{1DBD9BE5-F3A1-F9E4-82BD-F9BD76DA4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9062" y="3417238"/>
              <a:ext cx="24312" cy="898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52">
              <a:extLst>
                <a:ext uri="{FF2B5EF4-FFF2-40B4-BE49-F238E27FC236}">
                  <a16:creationId xmlns:a16="http://schemas.microsoft.com/office/drawing/2014/main" id="{93CFE71A-6BB0-8206-23B2-BB02378C4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2569" y="3363314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53">
              <a:extLst>
                <a:ext uri="{FF2B5EF4-FFF2-40B4-BE49-F238E27FC236}">
                  <a16:creationId xmlns:a16="http://schemas.microsoft.com/office/drawing/2014/main" id="{AF01B054-16F6-17EA-A854-90C53DDF0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7451" y="3336353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4">
              <a:extLst>
                <a:ext uri="{FF2B5EF4-FFF2-40B4-BE49-F238E27FC236}">
                  <a16:creationId xmlns:a16="http://schemas.microsoft.com/office/drawing/2014/main" id="{FF58070D-FF21-0E74-CC8B-132420AB7D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2334" y="3312987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55">
              <a:extLst>
                <a:ext uri="{FF2B5EF4-FFF2-40B4-BE49-F238E27FC236}">
                  <a16:creationId xmlns:a16="http://schemas.microsoft.com/office/drawing/2014/main" id="{45814E36-35FC-48E8-F1A1-53E676077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0958" y="3286026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6">
              <a:extLst>
                <a:ext uri="{FF2B5EF4-FFF2-40B4-BE49-F238E27FC236}">
                  <a16:creationId xmlns:a16="http://schemas.microsoft.com/office/drawing/2014/main" id="{9ED03928-88F9-7107-7D5B-874D6233B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5841" y="3259065"/>
              <a:ext cx="20571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BC189E2E-2697-0BEA-5F29-EDAE8994F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0723" y="3233900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58">
              <a:extLst>
                <a:ext uri="{FF2B5EF4-FFF2-40B4-BE49-F238E27FC236}">
                  <a16:creationId xmlns:a16="http://schemas.microsoft.com/office/drawing/2014/main" id="{5480CD0F-3A25-5343-D6F3-F3B3D166A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5606" y="3210533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59">
              <a:extLst>
                <a:ext uri="{FF2B5EF4-FFF2-40B4-BE49-F238E27FC236}">
                  <a16:creationId xmlns:a16="http://schemas.microsoft.com/office/drawing/2014/main" id="{C107CE42-BDCE-0865-EE0F-3A524444C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4231" y="3183572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60">
              <a:extLst>
                <a:ext uri="{FF2B5EF4-FFF2-40B4-BE49-F238E27FC236}">
                  <a16:creationId xmlns:a16="http://schemas.microsoft.com/office/drawing/2014/main" id="{86D92AD4-2ABE-A00D-3F97-F6623687E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9113" y="3156611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61">
              <a:extLst>
                <a:ext uri="{FF2B5EF4-FFF2-40B4-BE49-F238E27FC236}">
                  <a16:creationId xmlns:a16="http://schemas.microsoft.com/office/drawing/2014/main" id="{91AA5C61-293D-E3B0-D0E5-E2CBC93A9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3996" y="3133245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62">
              <a:extLst>
                <a:ext uri="{FF2B5EF4-FFF2-40B4-BE49-F238E27FC236}">
                  <a16:creationId xmlns:a16="http://schemas.microsoft.com/office/drawing/2014/main" id="{EEEE47D9-04ED-26D5-1E70-E40CF578C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8879" y="3106284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63">
              <a:extLst>
                <a:ext uri="{FF2B5EF4-FFF2-40B4-BE49-F238E27FC236}">
                  <a16:creationId xmlns:a16="http://schemas.microsoft.com/office/drawing/2014/main" id="{C2135293-DFF6-5CFA-B0BE-6C4413237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27502" y="3079323"/>
              <a:ext cx="2244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64">
              <a:extLst>
                <a:ext uri="{FF2B5EF4-FFF2-40B4-BE49-F238E27FC236}">
                  <a16:creationId xmlns:a16="http://schemas.microsoft.com/office/drawing/2014/main" id="{80576800-B692-33C6-4813-38B3BA483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4255" y="3052362"/>
              <a:ext cx="24312" cy="14379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65">
              <a:extLst>
                <a:ext uri="{FF2B5EF4-FFF2-40B4-BE49-F238E27FC236}">
                  <a16:creationId xmlns:a16="http://schemas.microsoft.com/office/drawing/2014/main" id="{91388FA3-5BAD-7D01-8612-CA54EADF6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9138" y="3028995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6">
              <a:extLst>
                <a:ext uri="{FF2B5EF4-FFF2-40B4-BE49-F238E27FC236}">
                  <a16:creationId xmlns:a16="http://schemas.microsoft.com/office/drawing/2014/main" id="{AAE8A2A2-6FBD-0A15-9193-BBB2AFC3E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7762" y="3003830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67">
              <a:extLst>
                <a:ext uri="{FF2B5EF4-FFF2-40B4-BE49-F238E27FC236}">
                  <a16:creationId xmlns:a16="http://schemas.microsoft.com/office/drawing/2014/main" id="{A169FF14-7070-096A-9741-CDE41E0A4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2645" y="2976869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71">
              <a:extLst>
                <a:ext uri="{FF2B5EF4-FFF2-40B4-BE49-F238E27FC236}">
                  <a16:creationId xmlns:a16="http://schemas.microsoft.com/office/drawing/2014/main" id="{B736772A-53E1-FAE7-3D10-82FDC3823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12541" y="2895985"/>
              <a:ext cx="231896" cy="86276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" name="Group 396">
              <a:extLst>
                <a:ext uri="{FF2B5EF4-FFF2-40B4-BE49-F238E27FC236}">
                  <a16:creationId xmlns:a16="http://schemas.microsoft.com/office/drawing/2014/main" id="{9FB6154C-95E1-B3E1-E968-FC61F6394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5501" y="3390276"/>
              <a:ext cx="1151998" cy="609325"/>
              <a:chOff x="2582" y="2147"/>
              <a:chExt cx="616" cy="339"/>
            </a:xfrm>
          </p:grpSpPr>
          <p:sp>
            <p:nvSpPr>
              <p:cNvPr id="161" name="Line 93">
                <a:extLst>
                  <a:ext uri="{FF2B5EF4-FFF2-40B4-BE49-F238E27FC236}">
                    <a16:creationId xmlns:a16="http://schemas.microsoft.com/office/drawing/2014/main" id="{90E64C9C-51A6-7D67-DA4F-6F3CAFC94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6" y="2419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94">
                <a:extLst>
                  <a:ext uri="{FF2B5EF4-FFF2-40B4-BE49-F238E27FC236}">
                    <a16:creationId xmlns:a16="http://schemas.microsoft.com/office/drawing/2014/main" id="{EAFF0004-89DC-B1FE-524C-2C3670A60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3" y="2432"/>
                <a:ext cx="2" cy="2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95">
                <a:extLst>
                  <a:ext uri="{FF2B5EF4-FFF2-40B4-BE49-F238E27FC236}">
                    <a16:creationId xmlns:a16="http://schemas.microsoft.com/office/drawing/2014/main" id="{F89318D5-434F-64AB-96C8-E9669A760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6" y="2466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96">
                <a:extLst>
                  <a:ext uri="{FF2B5EF4-FFF2-40B4-BE49-F238E27FC236}">
                    <a16:creationId xmlns:a16="http://schemas.microsoft.com/office/drawing/2014/main" id="{5BFA10F1-7BA5-C337-6056-3F9AEE933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82" y="247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26">
                <a:extLst>
                  <a:ext uri="{FF2B5EF4-FFF2-40B4-BE49-F238E27FC236}">
                    <a16:creationId xmlns:a16="http://schemas.microsoft.com/office/drawing/2014/main" id="{BA0C000A-2F0E-C242-89DC-52AB9A909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05" y="245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27">
                <a:extLst>
                  <a:ext uri="{FF2B5EF4-FFF2-40B4-BE49-F238E27FC236}">
                    <a16:creationId xmlns:a16="http://schemas.microsoft.com/office/drawing/2014/main" id="{2B613B02-6092-46FA-4A9C-73CC42242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2" y="244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28">
                <a:extLst>
                  <a:ext uri="{FF2B5EF4-FFF2-40B4-BE49-F238E27FC236}">
                    <a16:creationId xmlns:a16="http://schemas.microsoft.com/office/drawing/2014/main" id="{6C79A05E-2C48-1CBE-7B81-9E0E24CBE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8" y="2425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29">
                <a:extLst>
                  <a:ext uri="{FF2B5EF4-FFF2-40B4-BE49-F238E27FC236}">
                    <a16:creationId xmlns:a16="http://schemas.microsoft.com/office/drawing/2014/main" id="{6937C213-14AB-A498-83A6-949644FC3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2" y="2429"/>
                <a:ext cx="8" cy="3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72">
                <a:extLst>
                  <a:ext uri="{FF2B5EF4-FFF2-40B4-BE49-F238E27FC236}">
                    <a16:creationId xmlns:a16="http://schemas.microsoft.com/office/drawing/2014/main" id="{9B525A33-A2C6-4FBB-4DFB-AE237F934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7" y="2169"/>
                <a:ext cx="11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73">
                <a:extLst>
                  <a:ext uri="{FF2B5EF4-FFF2-40B4-BE49-F238E27FC236}">
                    <a16:creationId xmlns:a16="http://schemas.microsoft.com/office/drawing/2014/main" id="{7028DE62-FD46-037F-62D4-5B8AC0661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79" y="2152"/>
                <a:ext cx="12" cy="10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74">
                <a:extLst>
                  <a:ext uri="{FF2B5EF4-FFF2-40B4-BE49-F238E27FC236}">
                    <a16:creationId xmlns:a16="http://schemas.microsoft.com/office/drawing/2014/main" id="{8FAFD95C-8E92-4D26-28A3-FC6D6B9CE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3" y="2147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75">
                <a:extLst>
                  <a:ext uri="{FF2B5EF4-FFF2-40B4-BE49-F238E27FC236}">
                    <a16:creationId xmlns:a16="http://schemas.microsoft.com/office/drawing/2014/main" id="{99FE978E-B697-0B03-2CE1-439E49D91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9" y="2160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76">
                <a:extLst>
                  <a:ext uri="{FF2B5EF4-FFF2-40B4-BE49-F238E27FC236}">
                    <a16:creationId xmlns:a16="http://schemas.microsoft.com/office/drawing/2014/main" id="{E9453D3A-1007-E8CC-4C85-FA33E6EA3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5" y="21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77">
                <a:extLst>
                  <a:ext uri="{FF2B5EF4-FFF2-40B4-BE49-F238E27FC236}">
                    <a16:creationId xmlns:a16="http://schemas.microsoft.com/office/drawing/2014/main" id="{BB3273FB-69A4-E68E-4392-E1E49219B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1" y="218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78">
                <a:extLst>
                  <a:ext uri="{FF2B5EF4-FFF2-40B4-BE49-F238E27FC236}">
                    <a16:creationId xmlns:a16="http://schemas.microsoft.com/office/drawing/2014/main" id="{4ED073F1-7D56-DC23-82CD-27DB72B0F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55" y="2204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79">
                <a:extLst>
                  <a:ext uri="{FF2B5EF4-FFF2-40B4-BE49-F238E27FC236}">
                    <a16:creationId xmlns:a16="http://schemas.microsoft.com/office/drawing/2014/main" id="{72CFB9CA-F393-816E-E2B2-DF6DA96F8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31" y="2217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80">
                <a:extLst>
                  <a:ext uri="{FF2B5EF4-FFF2-40B4-BE49-F238E27FC236}">
                    <a16:creationId xmlns:a16="http://schemas.microsoft.com/office/drawing/2014/main" id="{94044FD0-069D-C280-B9AC-4B85C4097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7" y="2232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81">
                <a:extLst>
                  <a:ext uri="{FF2B5EF4-FFF2-40B4-BE49-F238E27FC236}">
                    <a16:creationId xmlns:a16="http://schemas.microsoft.com/office/drawing/2014/main" id="{96458CDC-BEF8-28F8-7100-78E0B58F5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3" y="2247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82">
                <a:extLst>
                  <a:ext uri="{FF2B5EF4-FFF2-40B4-BE49-F238E27FC236}">
                    <a16:creationId xmlns:a16="http://schemas.microsoft.com/office/drawing/2014/main" id="{AE1050D6-E3B2-3442-9CD2-2163A0571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57" y="2262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83">
                <a:extLst>
                  <a:ext uri="{FF2B5EF4-FFF2-40B4-BE49-F238E27FC236}">
                    <a16:creationId xmlns:a16="http://schemas.microsoft.com/office/drawing/2014/main" id="{4220827B-B885-AF98-5597-9365693AA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33" y="22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84">
                <a:extLst>
                  <a:ext uri="{FF2B5EF4-FFF2-40B4-BE49-F238E27FC236}">
                    <a16:creationId xmlns:a16="http://schemas.microsoft.com/office/drawing/2014/main" id="{148CFB23-E2ED-964E-DB2E-D70D7BA33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9" y="2290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85">
                <a:extLst>
                  <a:ext uri="{FF2B5EF4-FFF2-40B4-BE49-F238E27FC236}">
                    <a16:creationId xmlns:a16="http://schemas.microsoft.com/office/drawing/2014/main" id="{35B80B22-DA77-7A7A-047B-E01ACCAFE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3" y="2304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86">
                <a:extLst>
                  <a:ext uri="{FF2B5EF4-FFF2-40B4-BE49-F238E27FC236}">
                    <a16:creationId xmlns:a16="http://schemas.microsoft.com/office/drawing/2014/main" id="{AA5FBBA5-C9EF-ECFB-0BB8-F3EDF0F5C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9" y="2319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87">
                <a:extLst>
                  <a:ext uri="{FF2B5EF4-FFF2-40B4-BE49-F238E27FC236}">
                    <a16:creationId xmlns:a16="http://schemas.microsoft.com/office/drawing/2014/main" id="{4C6401C5-0874-4F08-9B34-36EC18BAC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5" y="2332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88">
                <a:extLst>
                  <a:ext uri="{FF2B5EF4-FFF2-40B4-BE49-F238E27FC236}">
                    <a16:creationId xmlns:a16="http://schemas.microsoft.com/office/drawing/2014/main" id="{51BA5641-C36E-F383-30E9-213577514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10" y="2347"/>
                <a:ext cx="12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89">
                <a:extLst>
                  <a:ext uri="{FF2B5EF4-FFF2-40B4-BE49-F238E27FC236}">
                    <a16:creationId xmlns:a16="http://schemas.microsoft.com/office/drawing/2014/main" id="{68247AE4-EC5B-1224-6978-15F72124A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4" y="2362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90">
                <a:extLst>
                  <a:ext uri="{FF2B5EF4-FFF2-40B4-BE49-F238E27FC236}">
                    <a16:creationId xmlns:a16="http://schemas.microsoft.com/office/drawing/2014/main" id="{CE9F3613-83BD-4B5A-B512-198735799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0" y="2375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91">
                <a:extLst>
                  <a:ext uri="{FF2B5EF4-FFF2-40B4-BE49-F238E27FC236}">
                    <a16:creationId xmlns:a16="http://schemas.microsoft.com/office/drawing/2014/main" id="{2C82A2DE-582B-40F8-118A-0233F8D57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36" y="2390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92">
                <a:extLst>
                  <a:ext uri="{FF2B5EF4-FFF2-40B4-BE49-F238E27FC236}">
                    <a16:creationId xmlns:a16="http://schemas.microsoft.com/office/drawing/2014/main" id="{4BB03200-D0D5-3EFC-37BF-1757E374C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12" y="2404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" name="Line 123">
              <a:extLst>
                <a:ext uri="{FF2B5EF4-FFF2-40B4-BE49-F238E27FC236}">
                  <a16:creationId xmlns:a16="http://schemas.microsoft.com/office/drawing/2014/main" id="{52C7B54A-B09D-F4DD-3EDD-96CB9C3CEA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72958" y="3489134"/>
              <a:ext cx="24312" cy="10785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24">
              <a:extLst>
                <a:ext uri="{FF2B5EF4-FFF2-40B4-BE49-F238E27FC236}">
                  <a16:creationId xmlns:a16="http://schemas.microsoft.com/office/drawing/2014/main" id="{30B9A53B-0580-619B-1C9F-8256704B3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1581" y="3463969"/>
              <a:ext cx="24312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25">
              <a:extLst>
                <a:ext uri="{FF2B5EF4-FFF2-40B4-BE49-F238E27FC236}">
                  <a16:creationId xmlns:a16="http://schemas.microsoft.com/office/drawing/2014/main" id="{42194ADD-00B6-8117-C8C9-2639B3F3E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42153" y="3437008"/>
              <a:ext cx="20571" cy="12582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253">
              <a:extLst>
                <a:ext uri="{FF2B5EF4-FFF2-40B4-BE49-F238E27FC236}">
                  <a16:creationId xmlns:a16="http://schemas.microsoft.com/office/drawing/2014/main" id="{A8F7D397-331B-EF84-647A-0B57F03DE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7062" y="2910366"/>
              <a:ext cx="345973" cy="199513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305">
              <a:extLst>
                <a:ext uri="{FF2B5EF4-FFF2-40B4-BE49-F238E27FC236}">
                  <a16:creationId xmlns:a16="http://schemas.microsoft.com/office/drawing/2014/main" id="{48F93A46-481F-2CBB-159B-A1483D620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218" y="2863633"/>
              <a:ext cx="437609" cy="305561"/>
            </a:xfrm>
            <a:custGeom>
              <a:avLst/>
              <a:gdLst>
                <a:gd name="T0" fmla="*/ 39 w 234"/>
                <a:gd name="T1" fmla="*/ 170 h 170"/>
                <a:gd name="T2" fmla="*/ 234 w 234"/>
                <a:gd name="T3" fmla="*/ 54 h 170"/>
                <a:gd name="T4" fmla="*/ 234 w 234"/>
                <a:gd name="T5" fmla="*/ 33 h 170"/>
                <a:gd name="T6" fmla="*/ 230 w 234"/>
                <a:gd name="T7" fmla="*/ 18 h 170"/>
                <a:gd name="T8" fmla="*/ 224 w 234"/>
                <a:gd name="T9" fmla="*/ 9 h 170"/>
                <a:gd name="T10" fmla="*/ 217 w 234"/>
                <a:gd name="T11" fmla="*/ 3 h 170"/>
                <a:gd name="T12" fmla="*/ 208 w 234"/>
                <a:gd name="T13" fmla="*/ 0 h 170"/>
                <a:gd name="T14" fmla="*/ 200 w 234"/>
                <a:gd name="T15" fmla="*/ 0 h 170"/>
                <a:gd name="T16" fmla="*/ 197 w 234"/>
                <a:gd name="T17" fmla="*/ 0 h 170"/>
                <a:gd name="T18" fmla="*/ 195 w 234"/>
                <a:gd name="T19" fmla="*/ 0 h 170"/>
                <a:gd name="T20" fmla="*/ 0 w 234"/>
                <a:gd name="T21" fmla="*/ 117 h 170"/>
                <a:gd name="T22" fmla="*/ 2 w 234"/>
                <a:gd name="T23" fmla="*/ 117 h 170"/>
                <a:gd name="T24" fmla="*/ 6 w 234"/>
                <a:gd name="T25" fmla="*/ 115 h 170"/>
                <a:gd name="T26" fmla="*/ 13 w 234"/>
                <a:gd name="T27" fmla="*/ 111 h 170"/>
                <a:gd name="T28" fmla="*/ 22 w 234"/>
                <a:gd name="T29" fmla="*/ 111 h 170"/>
                <a:gd name="T30" fmla="*/ 30 w 234"/>
                <a:gd name="T31" fmla="*/ 113 h 170"/>
                <a:gd name="T32" fmla="*/ 37 w 234"/>
                <a:gd name="T33" fmla="*/ 118 h 170"/>
                <a:gd name="T34" fmla="*/ 41 w 234"/>
                <a:gd name="T35" fmla="*/ 128 h 170"/>
                <a:gd name="T36" fmla="*/ 43 w 234"/>
                <a:gd name="T37" fmla="*/ 146 h 170"/>
                <a:gd name="T38" fmla="*/ 39 w 234"/>
                <a:gd name="T39" fmla="*/ 170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170"/>
                <a:gd name="T62" fmla="*/ 234 w 23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170">
                  <a:moveTo>
                    <a:pt x="39" y="170"/>
                  </a:moveTo>
                  <a:lnTo>
                    <a:pt x="234" y="54"/>
                  </a:lnTo>
                  <a:lnTo>
                    <a:pt x="234" y="33"/>
                  </a:lnTo>
                  <a:lnTo>
                    <a:pt x="230" y="18"/>
                  </a:lnTo>
                  <a:lnTo>
                    <a:pt x="224" y="9"/>
                  </a:lnTo>
                  <a:lnTo>
                    <a:pt x="217" y="3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6" y="115"/>
                  </a:lnTo>
                  <a:lnTo>
                    <a:pt x="13" y="111"/>
                  </a:lnTo>
                  <a:lnTo>
                    <a:pt x="22" y="111"/>
                  </a:lnTo>
                  <a:lnTo>
                    <a:pt x="30" y="113"/>
                  </a:lnTo>
                  <a:lnTo>
                    <a:pt x="37" y="118"/>
                  </a:lnTo>
                  <a:lnTo>
                    <a:pt x="41" y="128"/>
                  </a:lnTo>
                  <a:lnTo>
                    <a:pt x="43" y="146"/>
                  </a:lnTo>
                  <a:lnTo>
                    <a:pt x="39" y="17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306">
              <a:extLst>
                <a:ext uri="{FF2B5EF4-FFF2-40B4-BE49-F238E27FC236}">
                  <a16:creationId xmlns:a16="http://schemas.microsoft.com/office/drawing/2014/main" id="{D6696CAE-749E-525F-8B56-855EA024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218" y="2863633"/>
              <a:ext cx="437609" cy="305561"/>
            </a:xfrm>
            <a:custGeom>
              <a:avLst/>
              <a:gdLst>
                <a:gd name="T0" fmla="*/ 39 w 234"/>
                <a:gd name="T1" fmla="*/ 170 h 170"/>
                <a:gd name="T2" fmla="*/ 234 w 234"/>
                <a:gd name="T3" fmla="*/ 54 h 170"/>
                <a:gd name="T4" fmla="*/ 234 w 234"/>
                <a:gd name="T5" fmla="*/ 33 h 170"/>
                <a:gd name="T6" fmla="*/ 230 w 234"/>
                <a:gd name="T7" fmla="*/ 18 h 170"/>
                <a:gd name="T8" fmla="*/ 224 w 234"/>
                <a:gd name="T9" fmla="*/ 9 h 170"/>
                <a:gd name="T10" fmla="*/ 217 w 234"/>
                <a:gd name="T11" fmla="*/ 3 h 170"/>
                <a:gd name="T12" fmla="*/ 208 w 234"/>
                <a:gd name="T13" fmla="*/ 0 h 170"/>
                <a:gd name="T14" fmla="*/ 200 w 234"/>
                <a:gd name="T15" fmla="*/ 0 h 170"/>
                <a:gd name="T16" fmla="*/ 197 w 234"/>
                <a:gd name="T17" fmla="*/ 0 h 170"/>
                <a:gd name="T18" fmla="*/ 195 w 234"/>
                <a:gd name="T19" fmla="*/ 0 h 170"/>
                <a:gd name="T20" fmla="*/ 0 w 234"/>
                <a:gd name="T21" fmla="*/ 117 h 170"/>
                <a:gd name="T22" fmla="*/ 2 w 234"/>
                <a:gd name="T23" fmla="*/ 117 h 170"/>
                <a:gd name="T24" fmla="*/ 6 w 234"/>
                <a:gd name="T25" fmla="*/ 115 h 170"/>
                <a:gd name="T26" fmla="*/ 13 w 234"/>
                <a:gd name="T27" fmla="*/ 111 h 170"/>
                <a:gd name="T28" fmla="*/ 22 w 234"/>
                <a:gd name="T29" fmla="*/ 111 h 170"/>
                <a:gd name="T30" fmla="*/ 30 w 234"/>
                <a:gd name="T31" fmla="*/ 113 h 170"/>
                <a:gd name="T32" fmla="*/ 37 w 234"/>
                <a:gd name="T33" fmla="*/ 118 h 170"/>
                <a:gd name="T34" fmla="*/ 41 w 234"/>
                <a:gd name="T35" fmla="*/ 128 h 170"/>
                <a:gd name="T36" fmla="*/ 43 w 234"/>
                <a:gd name="T37" fmla="*/ 146 h 170"/>
                <a:gd name="T38" fmla="*/ 39 w 234"/>
                <a:gd name="T39" fmla="*/ 170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170"/>
                <a:gd name="T62" fmla="*/ 234 w 23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170">
                  <a:moveTo>
                    <a:pt x="39" y="170"/>
                  </a:moveTo>
                  <a:lnTo>
                    <a:pt x="234" y="54"/>
                  </a:lnTo>
                  <a:lnTo>
                    <a:pt x="234" y="33"/>
                  </a:lnTo>
                  <a:lnTo>
                    <a:pt x="230" y="18"/>
                  </a:lnTo>
                  <a:lnTo>
                    <a:pt x="224" y="9"/>
                  </a:lnTo>
                  <a:lnTo>
                    <a:pt x="217" y="3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6" y="115"/>
                  </a:lnTo>
                  <a:lnTo>
                    <a:pt x="13" y="111"/>
                  </a:lnTo>
                  <a:lnTo>
                    <a:pt x="22" y="111"/>
                  </a:lnTo>
                  <a:lnTo>
                    <a:pt x="30" y="113"/>
                  </a:lnTo>
                  <a:lnTo>
                    <a:pt x="37" y="118"/>
                  </a:lnTo>
                  <a:lnTo>
                    <a:pt x="41" y="128"/>
                  </a:lnTo>
                  <a:lnTo>
                    <a:pt x="43" y="146"/>
                  </a:lnTo>
                  <a:lnTo>
                    <a:pt x="39" y="17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307">
              <a:extLst>
                <a:ext uri="{FF2B5EF4-FFF2-40B4-BE49-F238E27FC236}">
                  <a16:creationId xmlns:a16="http://schemas.microsoft.com/office/drawing/2014/main" id="{7CD6DC6D-7398-2912-A0FD-6699C88F7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698" y="2863632"/>
              <a:ext cx="430129" cy="296574"/>
            </a:xfrm>
            <a:custGeom>
              <a:avLst/>
              <a:gdLst>
                <a:gd name="T0" fmla="*/ 193 w 230"/>
                <a:gd name="T1" fmla="*/ 0 h 165"/>
                <a:gd name="T2" fmla="*/ 194 w 230"/>
                <a:gd name="T3" fmla="*/ 0 h 165"/>
                <a:gd name="T4" fmla="*/ 200 w 230"/>
                <a:gd name="T5" fmla="*/ 0 h 165"/>
                <a:gd name="T6" fmla="*/ 209 w 230"/>
                <a:gd name="T7" fmla="*/ 2 h 165"/>
                <a:gd name="T8" fmla="*/ 217 w 230"/>
                <a:gd name="T9" fmla="*/ 7 h 165"/>
                <a:gd name="T10" fmla="*/ 224 w 230"/>
                <a:gd name="T11" fmla="*/ 15 h 165"/>
                <a:gd name="T12" fmla="*/ 230 w 230"/>
                <a:gd name="T13" fmla="*/ 29 h 165"/>
                <a:gd name="T14" fmla="*/ 230 w 230"/>
                <a:gd name="T15" fmla="*/ 50 h 165"/>
                <a:gd name="T16" fmla="*/ 37 w 230"/>
                <a:gd name="T17" fmla="*/ 165 h 165"/>
                <a:gd name="T18" fmla="*/ 41 w 230"/>
                <a:gd name="T19" fmla="*/ 144 h 165"/>
                <a:gd name="T20" fmla="*/ 39 w 230"/>
                <a:gd name="T21" fmla="*/ 128 h 165"/>
                <a:gd name="T22" fmla="*/ 35 w 230"/>
                <a:gd name="T23" fmla="*/ 118 h 165"/>
                <a:gd name="T24" fmla="*/ 28 w 230"/>
                <a:gd name="T25" fmla="*/ 113 h 165"/>
                <a:gd name="T26" fmla="*/ 20 w 230"/>
                <a:gd name="T27" fmla="*/ 111 h 165"/>
                <a:gd name="T28" fmla="*/ 13 w 230"/>
                <a:gd name="T29" fmla="*/ 113 h 165"/>
                <a:gd name="T30" fmla="*/ 7 w 230"/>
                <a:gd name="T31" fmla="*/ 115 h 165"/>
                <a:gd name="T32" fmla="*/ 2 w 230"/>
                <a:gd name="T33" fmla="*/ 115 h 165"/>
                <a:gd name="T34" fmla="*/ 0 w 230"/>
                <a:gd name="T35" fmla="*/ 117 h 165"/>
                <a:gd name="T36" fmla="*/ 193 w 230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65"/>
                <a:gd name="T59" fmla="*/ 230 w 230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65">
                  <a:moveTo>
                    <a:pt x="193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7" y="7"/>
                  </a:lnTo>
                  <a:lnTo>
                    <a:pt x="224" y="15"/>
                  </a:lnTo>
                  <a:lnTo>
                    <a:pt x="230" y="29"/>
                  </a:lnTo>
                  <a:lnTo>
                    <a:pt x="230" y="50"/>
                  </a:lnTo>
                  <a:lnTo>
                    <a:pt x="37" y="165"/>
                  </a:lnTo>
                  <a:lnTo>
                    <a:pt x="41" y="144"/>
                  </a:lnTo>
                  <a:lnTo>
                    <a:pt x="39" y="128"/>
                  </a:lnTo>
                  <a:lnTo>
                    <a:pt x="35" y="118"/>
                  </a:lnTo>
                  <a:lnTo>
                    <a:pt x="28" y="113"/>
                  </a:lnTo>
                  <a:lnTo>
                    <a:pt x="20" y="111"/>
                  </a:lnTo>
                  <a:lnTo>
                    <a:pt x="13" y="113"/>
                  </a:lnTo>
                  <a:lnTo>
                    <a:pt x="7" y="115"/>
                  </a:lnTo>
                  <a:lnTo>
                    <a:pt x="2" y="115"/>
                  </a:lnTo>
                  <a:lnTo>
                    <a:pt x="0" y="11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2424FF"/>
            </a:solidFill>
            <a:ln w="0">
              <a:solidFill>
                <a:srgbClr val="2424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308">
              <a:extLst>
                <a:ext uri="{FF2B5EF4-FFF2-40B4-BE49-F238E27FC236}">
                  <a16:creationId xmlns:a16="http://schemas.microsoft.com/office/drawing/2014/main" id="{9344F519-C03C-75F6-D451-95AA8A0CA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048" y="2867228"/>
              <a:ext cx="417038" cy="282195"/>
            </a:xfrm>
            <a:custGeom>
              <a:avLst/>
              <a:gdLst>
                <a:gd name="T0" fmla="*/ 189 w 223"/>
                <a:gd name="T1" fmla="*/ 0 h 157"/>
                <a:gd name="T2" fmla="*/ 191 w 223"/>
                <a:gd name="T3" fmla="*/ 0 h 157"/>
                <a:gd name="T4" fmla="*/ 197 w 223"/>
                <a:gd name="T5" fmla="*/ 0 h 157"/>
                <a:gd name="T6" fmla="*/ 204 w 223"/>
                <a:gd name="T7" fmla="*/ 1 h 157"/>
                <a:gd name="T8" fmla="*/ 212 w 223"/>
                <a:gd name="T9" fmla="*/ 5 h 157"/>
                <a:gd name="T10" fmla="*/ 219 w 223"/>
                <a:gd name="T11" fmla="*/ 13 h 157"/>
                <a:gd name="T12" fmla="*/ 223 w 223"/>
                <a:gd name="T13" fmla="*/ 26 h 157"/>
                <a:gd name="T14" fmla="*/ 223 w 223"/>
                <a:gd name="T15" fmla="*/ 44 h 157"/>
                <a:gd name="T16" fmla="*/ 34 w 223"/>
                <a:gd name="T17" fmla="*/ 157 h 157"/>
                <a:gd name="T18" fmla="*/ 36 w 223"/>
                <a:gd name="T19" fmla="*/ 137 h 157"/>
                <a:gd name="T20" fmla="*/ 34 w 223"/>
                <a:gd name="T21" fmla="*/ 124 h 157"/>
                <a:gd name="T22" fmla="*/ 28 w 223"/>
                <a:gd name="T23" fmla="*/ 116 h 157"/>
                <a:gd name="T24" fmla="*/ 23 w 223"/>
                <a:gd name="T25" fmla="*/ 113 h 157"/>
                <a:gd name="T26" fmla="*/ 15 w 223"/>
                <a:gd name="T27" fmla="*/ 111 h 157"/>
                <a:gd name="T28" fmla="*/ 8 w 223"/>
                <a:gd name="T29" fmla="*/ 111 h 157"/>
                <a:gd name="T30" fmla="*/ 4 w 223"/>
                <a:gd name="T31" fmla="*/ 113 h 157"/>
                <a:gd name="T32" fmla="*/ 0 w 223"/>
                <a:gd name="T33" fmla="*/ 113 h 157"/>
                <a:gd name="T34" fmla="*/ 189 w 223"/>
                <a:gd name="T35" fmla="*/ 0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3"/>
                <a:gd name="T55" fmla="*/ 0 h 157"/>
                <a:gd name="T56" fmla="*/ 223 w 223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3" h="157">
                  <a:moveTo>
                    <a:pt x="189" y="0"/>
                  </a:moveTo>
                  <a:lnTo>
                    <a:pt x="191" y="0"/>
                  </a:lnTo>
                  <a:lnTo>
                    <a:pt x="197" y="0"/>
                  </a:lnTo>
                  <a:lnTo>
                    <a:pt x="204" y="1"/>
                  </a:lnTo>
                  <a:lnTo>
                    <a:pt x="212" y="5"/>
                  </a:lnTo>
                  <a:lnTo>
                    <a:pt x="219" y="13"/>
                  </a:lnTo>
                  <a:lnTo>
                    <a:pt x="223" y="26"/>
                  </a:lnTo>
                  <a:lnTo>
                    <a:pt x="223" y="44"/>
                  </a:lnTo>
                  <a:lnTo>
                    <a:pt x="34" y="157"/>
                  </a:lnTo>
                  <a:lnTo>
                    <a:pt x="36" y="137"/>
                  </a:lnTo>
                  <a:lnTo>
                    <a:pt x="34" y="124"/>
                  </a:lnTo>
                  <a:lnTo>
                    <a:pt x="28" y="116"/>
                  </a:lnTo>
                  <a:lnTo>
                    <a:pt x="23" y="113"/>
                  </a:lnTo>
                  <a:lnTo>
                    <a:pt x="15" y="111"/>
                  </a:lnTo>
                  <a:lnTo>
                    <a:pt x="8" y="111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949FF"/>
            </a:solidFill>
            <a:ln w="0">
              <a:solidFill>
                <a:srgbClr val="494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309">
              <a:extLst>
                <a:ext uri="{FF2B5EF4-FFF2-40B4-BE49-F238E27FC236}">
                  <a16:creationId xmlns:a16="http://schemas.microsoft.com/office/drawing/2014/main" id="{9C83C177-C671-D260-D724-DBE036489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5270" y="2867227"/>
              <a:ext cx="405817" cy="273208"/>
            </a:xfrm>
            <a:custGeom>
              <a:avLst/>
              <a:gdLst>
                <a:gd name="T0" fmla="*/ 185 w 217"/>
                <a:gd name="T1" fmla="*/ 0 h 152"/>
                <a:gd name="T2" fmla="*/ 187 w 217"/>
                <a:gd name="T3" fmla="*/ 0 h 152"/>
                <a:gd name="T4" fmla="*/ 195 w 217"/>
                <a:gd name="T5" fmla="*/ 1 h 152"/>
                <a:gd name="T6" fmla="*/ 202 w 217"/>
                <a:gd name="T7" fmla="*/ 3 h 152"/>
                <a:gd name="T8" fmla="*/ 209 w 217"/>
                <a:gd name="T9" fmla="*/ 11 h 152"/>
                <a:gd name="T10" fmla="*/ 215 w 217"/>
                <a:gd name="T11" fmla="*/ 22 h 152"/>
                <a:gd name="T12" fmla="*/ 217 w 217"/>
                <a:gd name="T13" fmla="*/ 39 h 152"/>
                <a:gd name="T14" fmla="*/ 30 w 217"/>
                <a:gd name="T15" fmla="*/ 152 h 152"/>
                <a:gd name="T16" fmla="*/ 31 w 217"/>
                <a:gd name="T17" fmla="*/ 133 h 152"/>
                <a:gd name="T18" fmla="*/ 28 w 217"/>
                <a:gd name="T19" fmla="*/ 122 h 152"/>
                <a:gd name="T20" fmla="*/ 22 w 217"/>
                <a:gd name="T21" fmla="*/ 115 h 152"/>
                <a:gd name="T22" fmla="*/ 15 w 217"/>
                <a:gd name="T23" fmla="*/ 113 h 152"/>
                <a:gd name="T24" fmla="*/ 7 w 217"/>
                <a:gd name="T25" fmla="*/ 111 h 152"/>
                <a:gd name="T26" fmla="*/ 4 w 217"/>
                <a:gd name="T27" fmla="*/ 113 h 152"/>
                <a:gd name="T28" fmla="*/ 0 w 217"/>
                <a:gd name="T29" fmla="*/ 113 h 152"/>
                <a:gd name="T30" fmla="*/ 185 w 217"/>
                <a:gd name="T31" fmla="*/ 0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7"/>
                <a:gd name="T49" fmla="*/ 0 h 152"/>
                <a:gd name="T50" fmla="*/ 217 w 21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7" h="152">
                  <a:moveTo>
                    <a:pt x="185" y="0"/>
                  </a:moveTo>
                  <a:lnTo>
                    <a:pt x="187" y="0"/>
                  </a:lnTo>
                  <a:lnTo>
                    <a:pt x="195" y="1"/>
                  </a:lnTo>
                  <a:lnTo>
                    <a:pt x="202" y="3"/>
                  </a:lnTo>
                  <a:lnTo>
                    <a:pt x="209" y="11"/>
                  </a:lnTo>
                  <a:lnTo>
                    <a:pt x="215" y="22"/>
                  </a:lnTo>
                  <a:lnTo>
                    <a:pt x="217" y="39"/>
                  </a:lnTo>
                  <a:lnTo>
                    <a:pt x="30" y="152"/>
                  </a:lnTo>
                  <a:lnTo>
                    <a:pt x="31" y="133"/>
                  </a:lnTo>
                  <a:lnTo>
                    <a:pt x="28" y="122"/>
                  </a:lnTo>
                  <a:lnTo>
                    <a:pt x="22" y="115"/>
                  </a:lnTo>
                  <a:lnTo>
                    <a:pt x="15" y="113"/>
                  </a:lnTo>
                  <a:lnTo>
                    <a:pt x="7" y="111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6D6DFF"/>
            </a:solidFill>
            <a:ln w="0">
              <a:solidFill>
                <a:srgbClr val="6D6D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310">
              <a:extLst>
                <a:ext uri="{FF2B5EF4-FFF2-40B4-BE49-F238E27FC236}">
                  <a16:creationId xmlns:a16="http://schemas.microsoft.com/office/drawing/2014/main" id="{DDC56D3B-886A-D052-272C-9C7B29D86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619" y="2867228"/>
              <a:ext cx="392726" cy="262423"/>
            </a:xfrm>
            <a:custGeom>
              <a:avLst/>
              <a:gdLst>
                <a:gd name="T0" fmla="*/ 182 w 210"/>
                <a:gd name="T1" fmla="*/ 0 h 146"/>
                <a:gd name="T2" fmla="*/ 186 w 210"/>
                <a:gd name="T3" fmla="*/ 0 h 146"/>
                <a:gd name="T4" fmla="*/ 190 w 210"/>
                <a:gd name="T5" fmla="*/ 1 h 146"/>
                <a:gd name="T6" fmla="*/ 197 w 210"/>
                <a:gd name="T7" fmla="*/ 5 h 146"/>
                <a:gd name="T8" fmla="*/ 204 w 210"/>
                <a:gd name="T9" fmla="*/ 11 h 146"/>
                <a:gd name="T10" fmla="*/ 210 w 210"/>
                <a:gd name="T11" fmla="*/ 22 h 146"/>
                <a:gd name="T12" fmla="*/ 210 w 210"/>
                <a:gd name="T13" fmla="*/ 35 h 146"/>
                <a:gd name="T14" fmla="*/ 26 w 210"/>
                <a:gd name="T15" fmla="*/ 146 h 146"/>
                <a:gd name="T16" fmla="*/ 26 w 210"/>
                <a:gd name="T17" fmla="*/ 131 h 146"/>
                <a:gd name="T18" fmla="*/ 23 w 210"/>
                <a:gd name="T19" fmla="*/ 120 h 146"/>
                <a:gd name="T20" fmla="*/ 17 w 210"/>
                <a:gd name="T21" fmla="*/ 115 h 146"/>
                <a:gd name="T22" fmla="*/ 10 w 210"/>
                <a:gd name="T23" fmla="*/ 113 h 146"/>
                <a:gd name="T24" fmla="*/ 4 w 210"/>
                <a:gd name="T25" fmla="*/ 111 h 146"/>
                <a:gd name="T26" fmla="*/ 0 w 210"/>
                <a:gd name="T27" fmla="*/ 111 h 146"/>
                <a:gd name="T28" fmla="*/ 182 w 210"/>
                <a:gd name="T29" fmla="*/ 0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"/>
                <a:gd name="T46" fmla="*/ 0 h 146"/>
                <a:gd name="T47" fmla="*/ 210 w 210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" h="146">
                  <a:moveTo>
                    <a:pt x="182" y="0"/>
                  </a:moveTo>
                  <a:lnTo>
                    <a:pt x="186" y="0"/>
                  </a:lnTo>
                  <a:lnTo>
                    <a:pt x="190" y="1"/>
                  </a:lnTo>
                  <a:lnTo>
                    <a:pt x="197" y="5"/>
                  </a:lnTo>
                  <a:lnTo>
                    <a:pt x="204" y="11"/>
                  </a:lnTo>
                  <a:lnTo>
                    <a:pt x="210" y="22"/>
                  </a:lnTo>
                  <a:lnTo>
                    <a:pt x="210" y="35"/>
                  </a:lnTo>
                  <a:lnTo>
                    <a:pt x="26" y="146"/>
                  </a:lnTo>
                  <a:lnTo>
                    <a:pt x="26" y="131"/>
                  </a:lnTo>
                  <a:lnTo>
                    <a:pt x="23" y="120"/>
                  </a:lnTo>
                  <a:lnTo>
                    <a:pt x="17" y="115"/>
                  </a:lnTo>
                  <a:lnTo>
                    <a:pt x="10" y="113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9292FF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311">
              <a:extLst>
                <a:ext uri="{FF2B5EF4-FFF2-40B4-BE49-F238E27FC236}">
                  <a16:creationId xmlns:a16="http://schemas.microsoft.com/office/drawing/2014/main" id="{C981D9B8-09EC-0E25-9298-91187C2A3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841" y="2867227"/>
              <a:ext cx="377765" cy="253436"/>
            </a:xfrm>
            <a:custGeom>
              <a:avLst/>
              <a:gdLst>
                <a:gd name="T0" fmla="*/ 178 w 202"/>
                <a:gd name="T1" fmla="*/ 0 h 141"/>
                <a:gd name="T2" fmla="*/ 182 w 202"/>
                <a:gd name="T3" fmla="*/ 1 h 141"/>
                <a:gd name="T4" fmla="*/ 187 w 202"/>
                <a:gd name="T5" fmla="*/ 3 h 141"/>
                <a:gd name="T6" fmla="*/ 195 w 202"/>
                <a:gd name="T7" fmla="*/ 9 h 141"/>
                <a:gd name="T8" fmla="*/ 202 w 202"/>
                <a:gd name="T9" fmla="*/ 18 h 141"/>
                <a:gd name="T10" fmla="*/ 202 w 202"/>
                <a:gd name="T11" fmla="*/ 31 h 141"/>
                <a:gd name="T12" fmla="*/ 22 w 202"/>
                <a:gd name="T13" fmla="*/ 141 h 141"/>
                <a:gd name="T14" fmla="*/ 20 w 202"/>
                <a:gd name="T15" fmla="*/ 128 h 141"/>
                <a:gd name="T16" fmla="*/ 17 w 202"/>
                <a:gd name="T17" fmla="*/ 120 h 141"/>
                <a:gd name="T18" fmla="*/ 9 w 202"/>
                <a:gd name="T19" fmla="*/ 115 h 141"/>
                <a:gd name="T20" fmla="*/ 4 w 202"/>
                <a:gd name="T21" fmla="*/ 111 h 141"/>
                <a:gd name="T22" fmla="*/ 0 w 202"/>
                <a:gd name="T23" fmla="*/ 111 h 141"/>
                <a:gd name="T24" fmla="*/ 178 w 202"/>
                <a:gd name="T25" fmla="*/ 0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2"/>
                <a:gd name="T40" fmla="*/ 0 h 141"/>
                <a:gd name="T41" fmla="*/ 202 w 202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2" h="141">
                  <a:moveTo>
                    <a:pt x="178" y="0"/>
                  </a:moveTo>
                  <a:lnTo>
                    <a:pt x="182" y="1"/>
                  </a:lnTo>
                  <a:lnTo>
                    <a:pt x="187" y="3"/>
                  </a:lnTo>
                  <a:lnTo>
                    <a:pt x="195" y="9"/>
                  </a:lnTo>
                  <a:lnTo>
                    <a:pt x="202" y="18"/>
                  </a:lnTo>
                  <a:lnTo>
                    <a:pt x="202" y="31"/>
                  </a:lnTo>
                  <a:lnTo>
                    <a:pt x="22" y="141"/>
                  </a:lnTo>
                  <a:lnTo>
                    <a:pt x="20" y="128"/>
                  </a:lnTo>
                  <a:lnTo>
                    <a:pt x="17" y="120"/>
                  </a:lnTo>
                  <a:lnTo>
                    <a:pt x="9" y="115"/>
                  </a:lnTo>
                  <a:lnTo>
                    <a:pt x="4" y="111"/>
                  </a:lnTo>
                  <a:lnTo>
                    <a:pt x="0" y="11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B6B6FF"/>
            </a:solidFill>
            <a:ln w="0">
              <a:solidFill>
                <a:srgbClr val="B6B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12">
              <a:extLst>
                <a:ext uri="{FF2B5EF4-FFF2-40B4-BE49-F238E27FC236}">
                  <a16:creationId xmlns:a16="http://schemas.microsoft.com/office/drawing/2014/main" id="{5451D2BD-7553-93ED-7BC4-F932808A7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7062" y="2869024"/>
              <a:ext cx="366545" cy="240854"/>
            </a:xfrm>
            <a:custGeom>
              <a:avLst/>
              <a:gdLst>
                <a:gd name="T0" fmla="*/ 176 w 196"/>
                <a:gd name="T1" fmla="*/ 0 h 134"/>
                <a:gd name="T2" fmla="*/ 176 w 196"/>
                <a:gd name="T3" fmla="*/ 0 h 134"/>
                <a:gd name="T4" fmla="*/ 179 w 196"/>
                <a:gd name="T5" fmla="*/ 2 h 134"/>
                <a:gd name="T6" fmla="*/ 181 w 196"/>
                <a:gd name="T7" fmla="*/ 4 h 134"/>
                <a:gd name="T8" fmla="*/ 187 w 196"/>
                <a:gd name="T9" fmla="*/ 6 h 134"/>
                <a:gd name="T10" fmla="*/ 191 w 196"/>
                <a:gd name="T11" fmla="*/ 10 h 134"/>
                <a:gd name="T12" fmla="*/ 192 w 196"/>
                <a:gd name="T13" fmla="*/ 15 h 134"/>
                <a:gd name="T14" fmla="*/ 196 w 196"/>
                <a:gd name="T15" fmla="*/ 21 h 134"/>
                <a:gd name="T16" fmla="*/ 196 w 196"/>
                <a:gd name="T17" fmla="*/ 26 h 134"/>
                <a:gd name="T18" fmla="*/ 16 w 196"/>
                <a:gd name="T19" fmla="*/ 134 h 134"/>
                <a:gd name="T20" fmla="*/ 16 w 196"/>
                <a:gd name="T21" fmla="*/ 130 h 134"/>
                <a:gd name="T22" fmla="*/ 16 w 196"/>
                <a:gd name="T23" fmla="*/ 125 h 134"/>
                <a:gd name="T24" fmla="*/ 13 w 196"/>
                <a:gd name="T25" fmla="*/ 121 h 134"/>
                <a:gd name="T26" fmla="*/ 9 w 196"/>
                <a:gd name="T27" fmla="*/ 117 h 134"/>
                <a:gd name="T28" fmla="*/ 7 w 196"/>
                <a:gd name="T29" fmla="*/ 114 h 134"/>
                <a:gd name="T30" fmla="*/ 3 w 196"/>
                <a:gd name="T31" fmla="*/ 112 h 134"/>
                <a:gd name="T32" fmla="*/ 1 w 196"/>
                <a:gd name="T33" fmla="*/ 110 h 134"/>
                <a:gd name="T34" fmla="*/ 0 w 196"/>
                <a:gd name="T35" fmla="*/ 108 h 134"/>
                <a:gd name="T36" fmla="*/ 176 w 196"/>
                <a:gd name="T37" fmla="*/ 0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"/>
                <a:gd name="T58" fmla="*/ 0 h 134"/>
                <a:gd name="T59" fmla="*/ 196 w 196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" h="134">
                  <a:moveTo>
                    <a:pt x="176" y="0"/>
                  </a:moveTo>
                  <a:lnTo>
                    <a:pt x="176" y="0"/>
                  </a:lnTo>
                  <a:lnTo>
                    <a:pt x="179" y="2"/>
                  </a:lnTo>
                  <a:lnTo>
                    <a:pt x="181" y="4"/>
                  </a:lnTo>
                  <a:lnTo>
                    <a:pt x="187" y="6"/>
                  </a:lnTo>
                  <a:lnTo>
                    <a:pt x="191" y="10"/>
                  </a:lnTo>
                  <a:lnTo>
                    <a:pt x="192" y="15"/>
                  </a:lnTo>
                  <a:lnTo>
                    <a:pt x="196" y="21"/>
                  </a:lnTo>
                  <a:lnTo>
                    <a:pt x="196" y="26"/>
                  </a:lnTo>
                  <a:lnTo>
                    <a:pt x="16" y="134"/>
                  </a:lnTo>
                  <a:lnTo>
                    <a:pt x="16" y="130"/>
                  </a:lnTo>
                  <a:lnTo>
                    <a:pt x="16" y="125"/>
                  </a:lnTo>
                  <a:lnTo>
                    <a:pt x="13" y="121"/>
                  </a:lnTo>
                  <a:lnTo>
                    <a:pt x="9" y="117"/>
                  </a:lnTo>
                  <a:lnTo>
                    <a:pt x="7" y="114"/>
                  </a:lnTo>
                  <a:lnTo>
                    <a:pt x="3" y="112"/>
                  </a:lnTo>
                  <a:lnTo>
                    <a:pt x="1" y="110"/>
                  </a:lnTo>
                  <a:lnTo>
                    <a:pt x="0" y="108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DBDBFF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313">
              <a:extLst>
                <a:ext uri="{FF2B5EF4-FFF2-40B4-BE49-F238E27FC236}">
                  <a16:creationId xmlns:a16="http://schemas.microsoft.com/office/drawing/2014/main" id="{7FF81E08-71F2-CC1F-FB00-2C1AFFB87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412" y="2869025"/>
              <a:ext cx="353454" cy="230069"/>
            </a:xfrm>
            <a:custGeom>
              <a:avLst/>
              <a:gdLst>
                <a:gd name="T0" fmla="*/ 173 w 189"/>
                <a:gd name="T1" fmla="*/ 0 h 128"/>
                <a:gd name="T2" fmla="*/ 173 w 189"/>
                <a:gd name="T3" fmla="*/ 0 h 128"/>
                <a:gd name="T4" fmla="*/ 176 w 189"/>
                <a:gd name="T5" fmla="*/ 2 h 128"/>
                <a:gd name="T6" fmla="*/ 180 w 189"/>
                <a:gd name="T7" fmla="*/ 6 h 128"/>
                <a:gd name="T8" fmla="*/ 184 w 189"/>
                <a:gd name="T9" fmla="*/ 10 h 128"/>
                <a:gd name="T10" fmla="*/ 187 w 189"/>
                <a:gd name="T11" fmla="*/ 13 h 128"/>
                <a:gd name="T12" fmla="*/ 189 w 189"/>
                <a:gd name="T13" fmla="*/ 17 h 128"/>
                <a:gd name="T14" fmla="*/ 189 w 189"/>
                <a:gd name="T15" fmla="*/ 23 h 128"/>
                <a:gd name="T16" fmla="*/ 13 w 189"/>
                <a:gd name="T17" fmla="*/ 128 h 128"/>
                <a:gd name="T18" fmla="*/ 0 w 189"/>
                <a:gd name="T19" fmla="*/ 108 h 128"/>
                <a:gd name="T20" fmla="*/ 173 w 189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"/>
                <a:gd name="T34" fmla="*/ 0 h 128"/>
                <a:gd name="T35" fmla="*/ 189 w 189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" h="128">
                  <a:moveTo>
                    <a:pt x="173" y="0"/>
                  </a:moveTo>
                  <a:lnTo>
                    <a:pt x="173" y="0"/>
                  </a:lnTo>
                  <a:lnTo>
                    <a:pt x="176" y="2"/>
                  </a:lnTo>
                  <a:lnTo>
                    <a:pt x="180" y="6"/>
                  </a:lnTo>
                  <a:lnTo>
                    <a:pt x="184" y="10"/>
                  </a:lnTo>
                  <a:lnTo>
                    <a:pt x="187" y="13"/>
                  </a:lnTo>
                  <a:lnTo>
                    <a:pt x="189" y="17"/>
                  </a:lnTo>
                  <a:lnTo>
                    <a:pt x="189" y="23"/>
                  </a:lnTo>
                  <a:lnTo>
                    <a:pt x="13" y="128"/>
                  </a:lnTo>
                  <a:lnTo>
                    <a:pt x="0" y="10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316">
              <a:extLst>
                <a:ext uri="{FF2B5EF4-FFF2-40B4-BE49-F238E27FC236}">
                  <a16:creationId xmlns:a16="http://schemas.microsoft.com/office/drawing/2014/main" id="{BA6AE0C3-840F-0B46-8812-BDD75D0D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736" y="3059550"/>
              <a:ext cx="84156" cy="109642"/>
            </a:xfrm>
            <a:custGeom>
              <a:avLst/>
              <a:gdLst>
                <a:gd name="T0" fmla="*/ 0 w 45"/>
                <a:gd name="T1" fmla="*/ 8 h 61"/>
                <a:gd name="T2" fmla="*/ 2 w 45"/>
                <a:gd name="T3" fmla="*/ 8 h 61"/>
                <a:gd name="T4" fmla="*/ 6 w 45"/>
                <a:gd name="T5" fmla="*/ 4 h 61"/>
                <a:gd name="T6" fmla="*/ 13 w 45"/>
                <a:gd name="T7" fmla="*/ 2 h 61"/>
                <a:gd name="T8" fmla="*/ 19 w 45"/>
                <a:gd name="T9" fmla="*/ 0 h 61"/>
                <a:gd name="T10" fmla="*/ 28 w 45"/>
                <a:gd name="T11" fmla="*/ 0 h 61"/>
                <a:gd name="T12" fmla="*/ 34 w 45"/>
                <a:gd name="T13" fmla="*/ 2 h 61"/>
                <a:gd name="T14" fmla="*/ 41 w 45"/>
                <a:gd name="T15" fmla="*/ 9 h 61"/>
                <a:gd name="T16" fmla="*/ 45 w 45"/>
                <a:gd name="T17" fmla="*/ 21 h 61"/>
                <a:gd name="T18" fmla="*/ 45 w 45"/>
                <a:gd name="T19" fmla="*/ 37 h 61"/>
                <a:gd name="T20" fmla="*/ 43 w 45"/>
                <a:gd name="T21" fmla="*/ 61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61"/>
                <a:gd name="T35" fmla="*/ 45 w 45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61">
                  <a:moveTo>
                    <a:pt x="0" y="8"/>
                  </a:moveTo>
                  <a:lnTo>
                    <a:pt x="2" y="8"/>
                  </a:lnTo>
                  <a:lnTo>
                    <a:pt x="6" y="4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1" y="9"/>
                  </a:lnTo>
                  <a:lnTo>
                    <a:pt x="45" y="21"/>
                  </a:lnTo>
                  <a:lnTo>
                    <a:pt x="45" y="37"/>
                  </a:lnTo>
                  <a:lnTo>
                    <a:pt x="43" y="61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20">
              <a:extLst>
                <a:ext uri="{FF2B5EF4-FFF2-40B4-BE49-F238E27FC236}">
                  <a16:creationId xmlns:a16="http://schemas.microsoft.com/office/drawing/2014/main" id="{ADE75BF1-4E37-962D-36C4-2BE358D4E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194" y="3738974"/>
              <a:ext cx="121558" cy="124022"/>
            </a:xfrm>
            <a:custGeom>
              <a:avLst/>
              <a:gdLst>
                <a:gd name="T0" fmla="*/ 46 w 65"/>
                <a:gd name="T1" fmla="*/ 65 h 69"/>
                <a:gd name="T2" fmla="*/ 59 w 65"/>
                <a:gd name="T3" fmla="*/ 54 h 69"/>
                <a:gd name="T4" fmla="*/ 65 w 65"/>
                <a:gd name="T5" fmla="*/ 39 h 69"/>
                <a:gd name="T6" fmla="*/ 61 w 65"/>
                <a:gd name="T7" fmla="*/ 21 h 69"/>
                <a:gd name="T8" fmla="*/ 50 w 65"/>
                <a:gd name="T9" fmla="*/ 8 h 69"/>
                <a:gd name="T10" fmla="*/ 35 w 65"/>
                <a:gd name="T11" fmla="*/ 0 h 69"/>
                <a:gd name="T12" fmla="*/ 19 w 65"/>
                <a:gd name="T13" fmla="*/ 2 h 69"/>
                <a:gd name="T14" fmla="*/ 6 w 65"/>
                <a:gd name="T15" fmla="*/ 13 h 69"/>
                <a:gd name="T16" fmla="*/ 0 w 65"/>
                <a:gd name="T17" fmla="*/ 30 h 69"/>
                <a:gd name="T18" fmla="*/ 4 w 65"/>
                <a:gd name="T19" fmla="*/ 47 h 69"/>
                <a:gd name="T20" fmla="*/ 15 w 65"/>
                <a:gd name="T21" fmla="*/ 62 h 69"/>
                <a:gd name="T22" fmla="*/ 30 w 65"/>
                <a:gd name="T23" fmla="*/ 69 h 69"/>
                <a:gd name="T24" fmla="*/ 46 w 65"/>
                <a:gd name="T25" fmla="*/ 65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9"/>
                <a:gd name="T41" fmla="*/ 65 w 6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9">
                  <a:moveTo>
                    <a:pt x="46" y="65"/>
                  </a:moveTo>
                  <a:lnTo>
                    <a:pt x="59" y="54"/>
                  </a:lnTo>
                  <a:lnTo>
                    <a:pt x="65" y="39"/>
                  </a:lnTo>
                  <a:lnTo>
                    <a:pt x="61" y="21"/>
                  </a:lnTo>
                  <a:lnTo>
                    <a:pt x="50" y="8"/>
                  </a:lnTo>
                  <a:lnTo>
                    <a:pt x="35" y="0"/>
                  </a:lnTo>
                  <a:lnTo>
                    <a:pt x="19" y="2"/>
                  </a:lnTo>
                  <a:lnTo>
                    <a:pt x="6" y="13"/>
                  </a:lnTo>
                  <a:lnTo>
                    <a:pt x="0" y="30"/>
                  </a:lnTo>
                  <a:lnTo>
                    <a:pt x="4" y="47"/>
                  </a:lnTo>
                  <a:lnTo>
                    <a:pt x="15" y="62"/>
                  </a:lnTo>
                  <a:lnTo>
                    <a:pt x="30" y="69"/>
                  </a:lnTo>
                  <a:lnTo>
                    <a:pt x="46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" name="Footer Placeholder 3">
            <a:extLst>
              <a:ext uri="{FF2B5EF4-FFF2-40B4-BE49-F238E27FC236}">
                <a16:creationId xmlns:a16="http://schemas.microsoft.com/office/drawing/2014/main" id="{FFC9AD2E-2511-814A-F467-D27474D5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926" y="1723429"/>
            <a:ext cx="2497150" cy="61308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22-24 GeV CEBAF FFA Energy Upgrade</a:t>
            </a:r>
            <a:endParaRPr lang="en-US" dirty="0"/>
          </a:p>
        </p:txBody>
      </p:sp>
      <p:sp>
        <p:nvSpPr>
          <p:cNvPr id="387" name="Text Placeholder 4">
            <a:extLst>
              <a:ext uri="{FF2B5EF4-FFF2-40B4-BE49-F238E27FC236}">
                <a16:creationId xmlns:a16="http://schemas.microsoft.com/office/drawing/2014/main" id="{56EEAA67-778F-4775-BAAE-CF266D19D990}"/>
              </a:ext>
            </a:extLst>
          </p:cNvPr>
          <p:cNvSpPr txBox="1">
            <a:spLocks/>
          </p:cNvSpPr>
          <p:nvPr/>
        </p:nvSpPr>
        <p:spPr>
          <a:xfrm>
            <a:off x="4188492" y="1006620"/>
            <a:ext cx="5402445" cy="42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Bogacz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F33F8C8B-A853-BEC2-4B78-A1B017D67952}"/>
              </a:ext>
            </a:extLst>
          </p:cNvPr>
          <p:cNvSpPr txBox="1"/>
          <p:nvPr/>
        </p:nvSpPr>
        <p:spPr>
          <a:xfrm>
            <a:off x="4410088" y="990600"/>
            <a:ext cx="511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J-FUTURE Workshop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Jefferson Lab / Messina University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E402D51-C1C9-200A-38F9-62A9FE79C6B9}"/>
              </a:ext>
            </a:extLst>
          </p:cNvPr>
          <p:cNvSpPr txBox="1"/>
          <p:nvPr/>
        </p:nvSpPr>
        <p:spPr>
          <a:xfrm>
            <a:off x="6871426" y="236554"/>
            <a:ext cx="201777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Sebastian Kuhn</a:t>
            </a:r>
          </a:p>
        </p:txBody>
      </p:sp>
    </p:spTree>
    <p:extLst>
      <p:ext uri="{BB962C8B-B14F-4D97-AF65-F5344CB8AC3E}">
        <p14:creationId xmlns:p14="http://schemas.microsoft.com/office/powerpoint/2010/main" val="335987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82" y="381000"/>
            <a:ext cx="35052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From 12 to 24 GeV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68030-706E-A941-899E-AB212A0AD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67"/>
          <a:stretch/>
        </p:blipFill>
        <p:spPr>
          <a:xfrm>
            <a:off x="4953000" y="3200400"/>
            <a:ext cx="4191000" cy="3657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77285-AC71-4040-B642-4027B59B3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106" y="8965"/>
            <a:ext cx="4170947" cy="31914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55F45-F50F-F646-9D07-AC9F1EF3E1F1}"/>
              </a:ext>
            </a:extLst>
          </p:cNvPr>
          <p:cNvSpPr txBox="1"/>
          <p:nvPr/>
        </p:nvSpPr>
        <p:spPr>
          <a:xfrm>
            <a:off x="6858000" y="228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en-US" dirty="0"/>
              <a:t>Signori</a:t>
            </a:r>
          </a:p>
          <a:p>
            <a:r>
              <a:rPr lang="en-US" dirty="0"/>
              <a:t>U. of Pavia, INFN</a:t>
            </a:r>
          </a:p>
          <a:p>
            <a:r>
              <a:rPr lang="en-US" dirty="0"/>
              <a:t>J-FUTURE Messina 3/28/22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34622-D0AA-EA87-4E5E-8DE565470A5C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6258" y="1941339"/>
            <a:ext cx="4726759" cy="4908973"/>
          </a:xfrm>
          <a:prstGeom prst="rect">
            <a:avLst/>
          </a:prstGeom>
          <a:ln>
            <a:noFill/>
          </a:ln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E4057B5A-22CD-CBD1-7BAC-B23C4046506E}"/>
              </a:ext>
            </a:extLst>
          </p:cNvPr>
          <p:cNvSpPr/>
          <p:nvPr/>
        </p:nvSpPr>
        <p:spPr>
          <a:xfrm>
            <a:off x="2822276" y="5105400"/>
            <a:ext cx="210383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venir"/>
                <a:ea typeface="DejaVu Sans"/>
              </a:rPr>
              <a:t>Figure credit: HUGS2021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venir"/>
                <a:ea typeface="DejaVu Sans"/>
              </a:rPr>
              <a:t>Cameron Cotton (UVA) 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venir"/>
                <a:ea typeface="DejaVu Sans"/>
              </a:rPr>
              <a:t>David Flay (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venir"/>
                <a:ea typeface="DejaVu Sans"/>
              </a:rPr>
              <a:t>JLab</a:t>
            </a:r>
            <a:r>
              <a:rPr lang="en-US" sz="1400" b="0" strike="noStrike" spc="-1" dirty="0">
                <a:solidFill>
                  <a:srgbClr val="000000"/>
                </a:solidFill>
                <a:latin typeface="Avenir"/>
                <a:ea typeface="DejaVu Sans"/>
              </a:rPr>
              <a:t>)</a:t>
            </a:r>
            <a:endParaRPr lang="en-US" sz="1400" spc="-1" dirty="0">
              <a:solidFill>
                <a:srgbClr val="000000"/>
              </a:solidFill>
              <a:latin typeface="Avenir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venir"/>
              </a:rPr>
              <a:t>Thanks to X. Zheng</a:t>
            </a: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18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299FB6-907A-9942-8E7E-302BFFE4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18" y="407254"/>
            <a:ext cx="3248838" cy="2431830"/>
          </a:xfrm>
          <a:prstGeom prst="rect">
            <a:avLst/>
          </a:prstGeom>
        </p:spPr>
      </p:pic>
      <p:cxnSp>
        <p:nvCxnSpPr>
          <p:cNvPr id="2" name="Straight Arrow Connector 1"/>
          <p:cNvCxnSpPr>
            <a:cxnSpLocks/>
          </p:cNvCxnSpPr>
          <p:nvPr/>
        </p:nvCxnSpPr>
        <p:spPr>
          <a:xfrm>
            <a:off x="275900" y="3336669"/>
            <a:ext cx="0" cy="2765957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123887" y="251569"/>
            <a:ext cx="57912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Summary: Completing the Collinear Picture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877961"/>
            <a:ext cx="7579360" cy="4566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d/u,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u/u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d/d</a:t>
            </a:r>
            <a:r>
              <a:rPr lang="en-US" dirty="0"/>
              <a:t> at highest </a:t>
            </a:r>
            <a:r>
              <a:rPr lang="en-US" i="1" dirty="0"/>
              <a:t>x</a:t>
            </a:r>
            <a:r>
              <a:rPr lang="en-US" dirty="0"/>
              <a:t> ?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>
                <a:solidFill>
                  <a:srgbClr val="800000"/>
                </a:solidFill>
              </a:rPr>
              <a:t>Nuclear effects on nucleon structure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/>
              <a:t>Understanding the sea – </a:t>
            </a:r>
            <a:r>
              <a:rPr lang="en-US" dirty="0">
                <a:solidFill>
                  <a:srgbClr val="8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800000"/>
                </a:solidFill>
              </a:rPr>
              <a:t>s</a:t>
            </a:r>
            <a:r>
              <a:rPr lang="en-US" dirty="0"/>
              <a:t>, u - d, </a:t>
            </a:r>
            <a:r>
              <a:rPr lang="en-US" dirty="0">
                <a:solidFill>
                  <a:srgbClr val="8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800000"/>
                </a:solidFill>
              </a:rPr>
              <a:t>u - </a:t>
            </a:r>
            <a:r>
              <a:rPr lang="en-US" dirty="0">
                <a:solidFill>
                  <a:srgbClr val="8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800000"/>
                </a:solidFill>
              </a:rPr>
              <a:t>d</a:t>
            </a: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Axial and Tensor charges of the nucleon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Gluon helicity distribution </a:t>
            </a:r>
            <a:r>
              <a:rPr lang="en-US" dirty="0">
                <a:solidFill>
                  <a:srgbClr val="FF0000"/>
                </a:solidFill>
              </a:rPr>
              <a:t>at large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at small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?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What is the integral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G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Total contribution of </a:t>
            </a:r>
            <a:r>
              <a:rPr lang="en-US" dirty="0" err="1"/>
              <a:t>parton</a:t>
            </a:r>
            <a:r>
              <a:rPr lang="en-US" dirty="0"/>
              <a:t> helicity to proton spin?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/>
              <a:t>What happens at really small x &lt;&lt; 0.01?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4450" y="3119806"/>
            <a:ext cx="195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FF0000"/>
                </a:solidFill>
              </a:rPr>
              <a:t> @ 12 -&gt; 24 GeV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0794" y="3804951"/>
            <a:ext cx="3295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JLab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800000"/>
                </a:solidFill>
              </a:rPr>
              <a:t>FNAL,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FF"/>
                </a:solidFill>
              </a:rPr>
              <a:t>RHIC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00"/>
                </a:solidFill>
              </a:rPr>
              <a:t>AMBER, </a:t>
            </a:r>
            <a:r>
              <a:rPr lang="en-US" sz="1600" dirty="0">
                <a:solidFill>
                  <a:srgbClr val="FFC000"/>
                </a:solidFill>
              </a:rPr>
              <a:t>LHC</a:t>
            </a:r>
            <a:r>
              <a:rPr lang="en-US" sz="16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2258" y="5045050"/>
            <a:ext cx="954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3600" b="1" dirty="0">
                <a:ln w="17780" cmpd="sng">
                  <a:solidFill>
                    <a:srgbClr val="0CB107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3230" y="4932880"/>
            <a:ext cx="1842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JLab</a:t>
            </a:r>
            <a:r>
              <a:rPr lang="en-US" sz="1600" dirty="0"/>
              <a:t> +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/>
              <a:t>DGLAP, </a:t>
            </a:r>
            <a:r>
              <a:rPr lang="en-US" sz="1600" dirty="0">
                <a:solidFill>
                  <a:srgbClr val="0000FF"/>
                </a:solidFill>
              </a:rPr>
              <a:t>RHIC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00"/>
                </a:solidFill>
              </a:rPr>
              <a:t>COMPASS</a:t>
            </a:r>
          </a:p>
        </p:txBody>
      </p:sp>
      <p:sp>
        <p:nvSpPr>
          <p:cNvPr id="16" name="Rectangle 15"/>
          <p:cNvSpPr/>
          <p:nvPr/>
        </p:nvSpPr>
        <p:spPr>
          <a:xfrm rot="21197866">
            <a:off x="7080900" y="1706668"/>
            <a:ext cx="781287" cy="523220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541" y="289577"/>
            <a:ext cx="44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1501" y="2498826"/>
            <a:ext cx="35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 rot="18868909">
            <a:off x="8023527" y="1272044"/>
            <a:ext cx="748898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RHIC</a:t>
            </a:r>
          </a:p>
        </p:txBody>
      </p:sp>
      <p:sp>
        <p:nvSpPr>
          <p:cNvPr id="20" name="TextBox 19"/>
          <p:cNvSpPr txBox="1"/>
          <p:nvPr/>
        </p:nvSpPr>
        <p:spPr>
          <a:xfrm rot="19241964">
            <a:off x="8375449" y="2137699"/>
            <a:ext cx="833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JLab</a:t>
            </a:r>
            <a:r>
              <a:rPr lang="en-US" dirty="0">
                <a:solidFill>
                  <a:schemeClr val="bg1"/>
                </a:solidFill>
              </a:rPr>
              <a:t> 12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309474" y="3876204"/>
            <a:ext cx="192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01309" y="3824688"/>
            <a:ext cx="192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52824" y="3843160"/>
            <a:ext cx="192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94662" y="3815452"/>
            <a:ext cx="192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950854" y="4243874"/>
            <a:ext cx="15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COMPASS, </a:t>
            </a:r>
            <a:r>
              <a:rPr lang="en-US" sz="1400" dirty="0" err="1">
                <a:solidFill>
                  <a:srgbClr val="FF0000"/>
                </a:solidFill>
              </a:rPr>
              <a:t>JLab</a:t>
            </a:r>
            <a:endParaRPr lang="en-US" sz="1400" dirty="0"/>
          </a:p>
        </p:txBody>
      </p:sp>
      <p:sp>
        <p:nvSpPr>
          <p:cNvPr id="32" name="Right Brace 31"/>
          <p:cNvSpPr/>
          <p:nvPr/>
        </p:nvSpPr>
        <p:spPr>
          <a:xfrm>
            <a:off x="5437639" y="2899297"/>
            <a:ext cx="279489" cy="74066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091A34-EAC2-F646-9AA0-CCA8BB05A4DD}"/>
              </a:ext>
            </a:extLst>
          </p:cNvPr>
          <p:cNvCxnSpPr>
            <a:cxnSpLocks/>
          </p:cNvCxnSpPr>
          <p:nvPr/>
        </p:nvCxnSpPr>
        <p:spPr>
          <a:xfrm flipV="1">
            <a:off x="8313414" y="1876642"/>
            <a:ext cx="791669" cy="6769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8CDD8C0-3B83-4B4C-A47E-871720293FD5}"/>
              </a:ext>
            </a:extLst>
          </p:cNvPr>
          <p:cNvSpPr txBox="1"/>
          <p:nvPr/>
        </p:nvSpPr>
        <p:spPr>
          <a:xfrm>
            <a:off x="166848" y="1846241"/>
            <a:ext cx="5444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Enormous Progress on understanding Collinear PDFs fueled by large new data sets and sophisticated phenomenology. Still, some questions remain: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D6CE20-C755-59A5-83FA-065C1931FEF6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8065781" y="1623169"/>
            <a:ext cx="1070175" cy="9304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40F9C4-E819-C837-3A04-BF5A362F62BC}"/>
              </a:ext>
            </a:extLst>
          </p:cNvPr>
          <p:cNvSpPr txBox="1"/>
          <p:nvPr/>
        </p:nvSpPr>
        <p:spPr>
          <a:xfrm rot="19241964">
            <a:off x="8240239" y="2003284"/>
            <a:ext cx="833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JLab</a:t>
            </a:r>
            <a:r>
              <a:rPr lang="en-US" dirty="0">
                <a:solidFill>
                  <a:schemeClr val="bg1"/>
                </a:solidFill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6296177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431</Words>
  <Application>Microsoft Macintosh PowerPoint</Application>
  <PresentationFormat>On-screen Show (4:3)</PresentationFormat>
  <Paragraphs>57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</vt:lpstr>
      <vt:lpstr>Symbol</vt:lpstr>
      <vt:lpstr>Wingdings</vt:lpstr>
      <vt:lpstr>Blank Presentation</vt:lpstr>
      <vt:lpstr>PowerPoint Presentation</vt:lpstr>
      <vt:lpstr>Future: JLab at 20+ GeV?</vt:lpstr>
      <vt:lpstr>From 12 to 24 GeV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CLAS12 Run Group C Jeopardy Review PAC 48 September 25, 2020</dc:title>
  <dc:creator>Kuhn, Sebastian E.</dc:creator>
  <cp:lastModifiedBy>Jian-Ping Chen</cp:lastModifiedBy>
  <cp:revision>66</cp:revision>
  <dcterms:created xsi:type="dcterms:W3CDTF">2020-09-22T18:47:31Z</dcterms:created>
  <dcterms:modified xsi:type="dcterms:W3CDTF">2023-01-23T19:06:50Z</dcterms:modified>
</cp:coreProperties>
</file>