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3"/>
  </p:notesMasterIdLst>
  <p:sldIdLst>
    <p:sldId id="256" r:id="rId5"/>
    <p:sldId id="434" r:id="rId6"/>
    <p:sldId id="435" r:id="rId7"/>
    <p:sldId id="433" r:id="rId8"/>
    <p:sldId id="283" r:id="rId9"/>
    <p:sldId id="305" r:id="rId10"/>
    <p:sldId id="436" r:id="rId11"/>
    <p:sldId id="441" r:id="rId12"/>
    <p:sldId id="276" r:id="rId13"/>
    <p:sldId id="257" r:id="rId14"/>
    <p:sldId id="442" r:id="rId15"/>
    <p:sldId id="302" r:id="rId16"/>
    <p:sldId id="443" r:id="rId17"/>
    <p:sldId id="400" r:id="rId18"/>
    <p:sldId id="333" r:id="rId19"/>
    <p:sldId id="327" r:id="rId20"/>
    <p:sldId id="294" r:id="rId21"/>
    <p:sldId id="448" r:id="rId22"/>
    <p:sldId id="401" r:id="rId23"/>
    <p:sldId id="445" r:id="rId24"/>
    <p:sldId id="450" r:id="rId25"/>
    <p:sldId id="446" r:id="rId26"/>
    <p:sldId id="451" r:id="rId27"/>
    <p:sldId id="452" r:id="rId28"/>
    <p:sldId id="353" r:id="rId29"/>
    <p:sldId id="296" r:id="rId30"/>
    <p:sldId id="354" r:id="rId31"/>
    <p:sldId id="444" r:id="rId32"/>
  </p:sldIdLst>
  <p:sldSz cx="11658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F40"/>
    <a:srgbClr val="CA5F2A"/>
    <a:srgbClr val="9898FF"/>
    <a:srgbClr val="0E2EA4"/>
    <a:srgbClr val="0F2BA2"/>
    <a:srgbClr val="0E2DA4"/>
    <a:srgbClr val="0000B1"/>
    <a:srgbClr val="0083B1"/>
    <a:srgbClr val="52AE00"/>
    <a:srgbClr val="B1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BCD5B-CC35-4CE6-A60F-0443E1E66A17}" v="586" dt="2023-04-14T13:08:48.4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96" autoAdjust="0"/>
  </p:normalViewPr>
  <p:slideViewPr>
    <p:cSldViewPr snapToGrid="0">
      <p:cViewPr varScale="1">
        <p:scale>
          <a:sx n="95" d="100"/>
          <a:sy n="95" d="100"/>
        </p:scale>
        <p:origin x="13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hua L Barrow" userId="dcf7aca2-486b-4863-8c77-ee8ab1d9fb6d" providerId="ADAL" clId="{162BCD5B-CC35-4CE6-A60F-0443E1E66A17}"/>
    <pc:docChg chg="undo redo custSel addSld delSld modSld sldOrd delMainMaster">
      <pc:chgData name="Joshua L Barrow" userId="dcf7aca2-486b-4863-8c77-ee8ab1d9fb6d" providerId="ADAL" clId="{162BCD5B-CC35-4CE6-A60F-0443E1E66A17}" dt="2023-04-14T13:11:57.905" v="6951" actId="6549"/>
      <pc:docMkLst>
        <pc:docMk/>
      </pc:docMkLst>
      <pc:sldChg chg="addSp delSp modSp mod modTransition">
        <pc:chgData name="Joshua L Barrow" userId="dcf7aca2-486b-4863-8c77-ee8ab1d9fb6d" providerId="ADAL" clId="{162BCD5B-CC35-4CE6-A60F-0443E1E66A17}" dt="2023-04-14T11:52:15.872" v="4639"/>
        <pc:sldMkLst>
          <pc:docMk/>
          <pc:sldMk cId="2957283895" sldId="256"/>
        </pc:sldMkLst>
        <pc:spChg chg="mod">
          <ac:chgData name="Joshua L Barrow" userId="dcf7aca2-486b-4863-8c77-ee8ab1d9fb6d" providerId="ADAL" clId="{162BCD5B-CC35-4CE6-A60F-0443E1E66A17}" dt="2023-04-10T22:40:17.016" v="460" actId="255"/>
          <ac:spMkLst>
            <pc:docMk/>
            <pc:sldMk cId="2957283895" sldId="256"/>
            <ac:spMk id="14" creationId="{7EA4680D-B0FE-AE24-3700-72EFAE432DCE}"/>
          </ac:spMkLst>
        </pc:spChg>
        <pc:spChg chg="mod">
          <ac:chgData name="Joshua L Barrow" userId="dcf7aca2-486b-4863-8c77-ee8ab1d9fb6d" providerId="ADAL" clId="{162BCD5B-CC35-4CE6-A60F-0443E1E66A17}" dt="2023-04-10T22:26:41.676" v="344" actId="27636"/>
          <ac:spMkLst>
            <pc:docMk/>
            <pc:sldMk cId="2957283895" sldId="256"/>
            <ac:spMk id="15" creationId="{1B1C76A0-BC46-5698-165F-4DE74BE1EE78}"/>
          </ac:spMkLst>
        </pc:spChg>
        <pc:picChg chg="add mod">
          <ac:chgData name="Joshua L Barrow" userId="dcf7aca2-486b-4863-8c77-ee8ab1d9fb6d" providerId="ADAL" clId="{162BCD5B-CC35-4CE6-A60F-0443E1E66A17}" dt="2023-04-10T22:23:57.610" v="27" actId="14100"/>
          <ac:picMkLst>
            <pc:docMk/>
            <pc:sldMk cId="2957283895" sldId="256"/>
            <ac:picMk id="3" creationId="{A0B3DDFD-FF55-D5C2-1FF3-D9EBB9F863FB}"/>
          </ac:picMkLst>
        </pc:picChg>
        <pc:picChg chg="del">
          <ac:chgData name="Joshua L Barrow" userId="dcf7aca2-486b-4863-8c77-ee8ab1d9fb6d" providerId="ADAL" clId="{162BCD5B-CC35-4CE6-A60F-0443E1E66A17}" dt="2023-04-10T22:22:28.801" v="1" actId="478"/>
          <ac:picMkLst>
            <pc:docMk/>
            <pc:sldMk cId="2957283895" sldId="256"/>
            <ac:picMk id="16" creationId="{08A8EFEA-DC36-1B65-733D-B42F59BCD01D}"/>
          </ac:picMkLst>
        </pc:picChg>
        <pc:picChg chg="mod modCrop">
          <ac:chgData name="Joshua L Barrow" userId="dcf7aca2-486b-4863-8c77-ee8ab1d9fb6d" providerId="ADAL" clId="{162BCD5B-CC35-4CE6-A60F-0443E1E66A17}" dt="2023-04-10T22:23:50.506" v="26" actId="1076"/>
          <ac:picMkLst>
            <pc:docMk/>
            <pc:sldMk cId="2957283895" sldId="256"/>
            <ac:picMk id="17" creationId="{E34EC794-7952-B7EB-C981-B9BFB2EE781C}"/>
          </ac:picMkLst>
        </pc:picChg>
        <pc:picChg chg="del">
          <ac:chgData name="Joshua L Barrow" userId="dcf7aca2-486b-4863-8c77-ee8ab1d9fb6d" providerId="ADAL" clId="{162BCD5B-CC35-4CE6-A60F-0443E1E66A17}" dt="2023-04-10T22:22:30.958" v="2" actId="478"/>
          <ac:picMkLst>
            <pc:docMk/>
            <pc:sldMk cId="2957283895" sldId="256"/>
            <ac:picMk id="19" creationId="{FE721215-F47B-BBEA-F846-1E1FCB2AAF8E}"/>
          </ac:picMkLst>
        </pc:picChg>
        <pc:picChg chg="del">
          <ac:chgData name="Joshua L Barrow" userId="dcf7aca2-486b-4863-8c77-ee8ab1d9fb6d" providerId="ADAL" clId="{162BCD5B-CC35-4CE6-A60F-0443E1E66A17}" dt="2023-04-10T22:22:27.095" v="0" actId="478"/>
          <ac:picMkLst>
            <pc:docMk/>
            <pc:sldMk cId="2957283895" sldId="256"/>
            <ac:picMk id="20" creationId="{0B4F5C19-4EE5-E9CA-C024-1D967699C207}"/>
          </ac:picMkLst>
        </pc:picChg>
      </pc:sldChg>
      <pc:sldChg chg="addSp delSp modSp mod ord modTransition">
        <pc:chgData name="Joshua L Barrow" userId="dcf7aca2-486b-4863-8c77-ee8ab1d9fb6d" providerId="ADAL" clId="{162BCD5B-CC35-4CE6-A60F-0443E1E66A17}" dt="2023-04-14T11:52:15.872" v="4639"/>
        <pc:sldMkLst>
          <pc:docMk/>
          <pc:sldMk cId="3650829975" sldId="257"/>
        </pc:sldMkLst>
        <pc:spChg chg="mod">
          <ac:chgData name="Joshua L Barrow" userId="dcf7aca2-486b-4863-8c77-ee8ab1d9fb6d" providerId="ADAL" clId="{162BCD5B-CC35-4CE6-A60F-0443E1E66A17}" dt="2023-04-12T16:55:49.950" v="1678" actId="1035"/>
          <ac:spMkLst>
            <pc:docMk/>
            <pc:sldMk cId="3650829975" sldId="257"/>
            <ac:spMk id="2" creationId="{67398404-111C-4593-A78F-FE86E45CAA2E}"/>
          </ac:spMkLst>
        </pc:spChg>
        <pc:spChg chg="mod">
          <ac:chgData name="Joshua L Barrow" userId="dcf7aca2-486b-4863-8c77-ee8ab1d9fb6d" providerId="ADAL" clId="{162BCD5B-CC35-4CE6-A60F-0443E1E66A17}" dt="2023-04-12T16:48:51.129" v="1469" actId="14100"/>
          <ac:spMkLst>
            <pc:docMk/>
            <pc:sldMk cId="3650829975" sldId="257"/>
            <ac:spMk id="3" creationId="{6A0E488F-A647-4519-9393-A2B2ECAA438B}"/>
          </ac:spMkLst>
        </pc:spChg>
        <pc:spChg chg="add mod ord">
          <ac:chgData name="Joshua L Barrow" userId="dcf7aca2-486b-4863-8c77-ee8ab1d9fb6d" providerId="ADAL" clId="{162BCD5B-CC35-4CE6-A60F-0443E1E66A17}" dt="2023-04-12T16:48:45.284" v="1467" actId="1035"/>
          <ac:spMkLst>
            <pc:docMk/>
            <pc:sldMk cId="3650829975" sldId="257"/>
            <ac:spMk id="6" creationId="{07E80B22-F57A-01B0-48AC-8155AA98450E}"/>
          </ac:spMkLst>
        </pc:spChg>
        <pc:spChg chg="add del mod">
          <ac:chgData name="Joshua L Barrow" userId="dcf7aca2-486b-4863-8c77-ee8ab1d9fb6d" providerId="ADAL" clId="{162BCD5B-CC35-4CE6-A60F-0443E1E66A17}" dt="2023-04-12T16:47:35.650" v="1373" actId="21"/>
          <ac:spMkLst>
            <pc:docMk/>
            <pc:sldMk cId="3650829975" sldId="257"/>
            <ac:spMk id="7" creationId="{BF86E153-0FCC-4C75-015A-DFD3196167E7}"/>
          </ac:spMkLst>
        </pc:spChg>
        <pc:spChg chg="add del mod">
          <ac:chgData name="Joshua L Barrow" userId="dcf7aca2-486b-4863-8c77-ee8ab1d9fb6d" providerId="ADAL" clId="{162BCD5B-CC35-4CE6-A60F-0443E1E66A17}" dt="2023-04-12T16:42:18.715" v="1100" actId="478"/>
          <ac:spMkLst>
            <pc:docMk/>
            <pc:sldMk cId="3650829975" sldId="257"/>
            <ac:spMk id="8" creationId="{39271C7A-5827-11EB-1C46-19EDD2D26909}"/>
          </ac:spMkLst>
        </pc:spChg>
        <pc:spChg chg="add mod">
          <ac:chgData name="Joshua L Barrow" userId="dcf7aca2-486b-4863-8c77-ee8ab1d9fb6d" providerId="ADAL" clId="{162BCD5B-CC35-4CE6-A60F-0443E1E66A17}" dt="2023-04-12T16:48:45.284" v="1467" actId="1035"/>
          <ac:spMkLst>
            <pc:docMk/>
            <pc:sldMk cId="3650829975" sldId="257"/>
            <ac:spMk id="9" creationId="{2D72352A-0BE8-EB83-A807-F00F2837489D}"/>
          </ac:spMkLst>
        </pc:spChg>
        <pc:spChg chg="add mod">
          <ac:chgData name="Joshua L Barrow" userId="dcf7aca2-486b-4863-8c77-ee8ab1d9fb6d" providerId="ADAL" clId="{162BCD5B-CC35-4CE6-A60F-0443E1E66A17}" dt="2023-04-12T16:48:45.284" v="1467" actId="1035"/>
          <ac:spMkLst>
            <pc:docMk/>
            <pc:sldMk cId="3650829975" sldId="257"/>
            <ac:spMk id="10" creationId="{14F43BDF-9F27-8A1D-BF7D-63099F856A09}"/>
          </ac:spMkLst>
        </pc:spChg>
        <pc:picChg chg="add mod ord">
          <ac:chgData name="Joshua L Barrow" userId="dcf7aca2-486b-4863-8c77-ee8ab1d9fb6d" providerId="ADAL" clId="{162BCD5B-CC35-4CE6-A60F-0443E1E66A17}" dt="2023-04-12T16:49:06.452" v="1475" actId="1036"/>
          <ac:picMkLst>
            <pc:docMk/>
            <pc:sldMk cId="3650829975" sldId="257"/>
            <ac:picMk id="11" creationId="{B3CF50CB-F327-0E1E-B0CA-3C8A8952AA46}"/>
          </ac:picMkLst>
        </pc:picChg>
        <pc:picChg chg="del mod">
          <ac:chgData name="Joshua L Barrow" userId="dcf7aca2-486b-4863-8c77-ee8ab1d9fb6d" providerId="ADAL" clId="{162BCD5B-CC35-4CE6-A60F-0443E1E66A17}" dt="2023-04-12T16:47:35.650" v="1373" actId="21"/>
          <ac:picMkLst>
            <pc:docMk/>
            <pc:sldMk cId="3650829975" sldId="257"/>
            <ac:picMk id="1026" creationId="{C127194E-AAAC-4AC7-8AB9-D8EAD3ABA536}"/>
          </ac:picMkLst>
        </pc:picChg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3664351879" sldId="258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2414757146" sldId="260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2908894328" sldId="261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1118542514" sldId="262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3088109360" sldId="263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1092901746" sldId="264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751224600" sldId="265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3465622184" sldId="267"/>
        </pc:sldMkLst>
      </pc:sldChg>
      <pc:sldChg chg="del">
        <pc:chgData name="Joshua L Barrow" userId="dcf7aca2-486b-4863-8c77-ee8ab1d9fb6d" providerId="ADAL" clId="{162BCD5B-CC35-4CE6-A60F-0443E1E66A17}" dt="2023-04-10T22:31:18.056" v="355" actId="47"/>
        <pc:sldMkLst>
          <pc:docMk/>
          <pc:sldMk cId="4207270529" sldId="268"/>
        </pc:sldMkLst>
      </pc:sldChg>
      <pc:sldChg chg="del">
        <pc:chgData name="Joshua L Barrow" userId="dcf7aca2-486b-4863-8c77-ee8ab1d9fb6d" providerId="ADAL" clId="{162BCD5B-CC35-4CE6-A60F-0443E1E66A17}" dt="2023-04-10T22:31:18.056" v="355" actId="47"/>
        <pc:sldMkLst>
          <pc:docMk/>
          <pc:sldMk cId="753939803" sldId="269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3798665694" sldId="270"/>
        </pc:sldMkLst>
      </pc:sldChg>
      <pc:sldChg chg="del">
        <pc:chgData name="Joshua L Barrow" userId="dcf7aca2-486b-4863-8c77-ee8ab1d9fb6d" providerId="ADAL" clId="{162BCD5B-CC35-4CE6-A60F-0443E1E66A17}" dt="2023-04-10T22:31:18.056" v="355" actId="47"/>
        <pc:sldMkLst>
          <pc:docMk/>
          <pc:sldMk cId="178434438" sldId="271"/>
        </pc:sldMkLst>
      </pc:sldChg>
      <pc:sldChg chg="del">
        <pc:chgData name="Joshua L Barrow" userId="dcf7aca2-486b-4863-8c77-ee8ab1d9fb6d" providerId="ADAL" clId="{162BCD5B-CC35-4CE6-A60F-0443E1E66A17}" dt="2023-04-10T22:31:18.056" v="355" actId="47"/>
        <pc:sldMkLst>
          <pc:docMk/>
          <pc:sldMk cId="2223844880" sldId="272"/>
        </pc:sldMkLst>
      </pc:sldChg>
      <pc:sldChg chg="del">
        <pc:chgData name="Joshua L Barrow" userId="dcf7aca2-486b-4863-8c77-ee8ab1d9fb6d" providerId="ADAL" clId="{162BCD5B-CC35-4CE6-A60F-0443E1E66A17}" dt="2023-04-10T22:31:18.056" v="355" actId="47"/>
        <pc:sldMkLst>
          <pc:docMk/>
          <pc:sldMk cId="722034590" sldId="273"/>
        </pc:sldMkLst>
      </pc:sldChg>
      <pc:sldChg chg="del">
        <pc:chgData name="Joshua L Barrow" userId="dcf7aca2-486b-4863-8c77-ee8ab1d9fb6d" providerId="ADAL" clId="{162BCD5B-CC35-4CE6-A60F-0443E1E66A17}" dt="2023-04-10T22:31:18.056" v="355" actId="47"/>
        <pc:sldMkLst>
          <pc:docMk/>
          <pc:sldMk cId="2896296962" sldId="274"/>
        </pc:sldMkLst>
      </pc:sldChg>
      <pc:sldChg chg="addSp delSp modSp mod ord modTransition modAnim">
        <pc:chgData name="Joshua L Barrow" userId="dcf7aca2-486b-4863-8c77-ee8ab1d9fb6d" providerId="ADAL" clId="{162BCD5B-CC35-4CE6-A60F-0443E1E66A17}" dt="2023-04-14T11:52:15.872" v="4639"/>
        <pc:sldMkLst>
          <pc:docMk/>
          <pc:sldMk cId="3307236905" sldId="276"/>
        </pc:sldMkLst>
        <pc:spChg chg="mod ord">
          <ac:chgData name="Joshua L Barrow" userId="dcf7aca2-486b-4863-8c77-ee8ab1d9fb6d" providerId="ADAL" clId="{162BCD5B-CC35-4CE6-A60F-0443E1E66A17}" dt="2023-04-12T16:27:07.565" v="938" actId="1076"/>
          <ac:spMkLst>
            <pc:docMk/>
            <pc:sldMk cId="3307236905" sldId="276"/>
            <ac:spMk id="2" creationId="{CCF20783-1E37-4462-970D-C9BF50108B0D}"/>
          </ac:spMkLst>
        </pc:spChg>
        <pc:spChg chg="mod">
          <ac:chgData name="Joshua L Barrow" userId="dcf7aca2-486b-4863-8c77-ee8ab1d9fb6d" providerId="ADAL" clId="{162BCD5B-CC35-4CE6-A60F-0443E1E66A17}" dt="2023-04-12T16:26:47.035" v="909" actId="1035"/>
          <ac:spMkLst>
            <pc:docMk/>
            <pc:sldMk cId="3307236905" sldId="276"/>
            <ac:spMk id="5" creationId="{0660D1FF-E9D3-4B6D-AF1D-D50355CB4AF4}"/>
          </ac:spMkLst>
        </pc:spChg>
        <pc:spChg chg="mod">
          <ac:chgData name="Joshua L Barrow" userId="dcf7aca2-486b-4863-8c77-ee8ab1d9fb6d" providerId="ADAL" clId="{162BCD5B-CC35-4CE6-A60F-0443E1E66A17}" dt="2023-04-12T16:32:27.318" v="976" actId="1035"/>
          <ac:spMkLst>
            <pc:docMk/>
            <pc:sldMk cId="3307236905" sldId="276"/>
            <ac:spMk id="6" creationId="{233096FD-107C-4406-B23A-EACE661720B4}"/>
          </ac:spMkLst>
        </pc:spChg>
        <pc:spChg chg="add del mod">
          <ac:chgData name="Joshua L Barrow" userId="dcf7aca2-486b-4863-8c77-ee8ab1d9fb6d" providerId="ADAL" clId="{162BCD5B-CC35-4CE6-A60F-0443E1E66A17}" dt="2023-04-12T16:29:47.378" v="942"/>
          <ac:spMkLst>
            <pc:docMk/>
            <pc:sldMk cId="3307236905" sldId="276"/>
            <ac:spMk id="8" creationId="{C6111313-C1EA-EF4C-18A8-852971B6A8DD}"/>
          </ac:spMkLst>
        </pc:spChg>
        <pc:spChg chg="add del mod">
          <ac:chgData name="Joshua L Barrow" userId="dcf7aca2-486b-4863-8c77-ee8ab1d9fb6d" providerId="ADAL" clId="{162BCD5B-CC35-4CE6-A60F-0443E1E66A17}" dt="2023-04-12T16:29:47.378" v="942"/>
          <ac:spMkLst>
            <pc:docMk/>
            <pc:sldMk cId="3307236905" sldId="276"/>
            <ac:spMk id="10" creationId="{599EF432-47B3-7A9D-E6CD-C55D2958F626}"/>
          </ac:spMkLst>
        </pc:spChg>
        <pc:spChg chg="add del mod">
          <ac:chgData name="Joshua L Barrow" userId="dcf7aca2-486b-4863-8c77-ee8ab1d9fb6d" providerId="ADAL" clId="{162BCD5B-CC35-4CE6-A60F-0443E1E66A17}" dt="2023-04-12T16:29:47.378" v="942"/>
          <ac:spMkLst>
            <pc:docMk/>
            <pc:sldMk cId="3307236905" sldId="276"/>
            <ac:spMk id="11" creationId="{DC6BFA79-7576-EA54-3932-F99AD6162200}"/>
          </ac:spMkLst>
        </pc:spChg>
        <pc:spChg chg="add del mod">
          <ac:chgData name="Joshua L Barrow" userId="dcf7aca2-486b-4863-8c77-ee8ab1d9fb6d" providerId="ADAL" clId="{162BCD5B-CC35-4CE6-A60F-0443E1E66A17}" dt="2023-04-12T16:29:47.378" v="942"/>
          <ac:spMkLst>
            <pc:docMk/>
            <pc:sldMk cId="3307236905" sldId="276"/>
            <ac:spMk id="12" creationId="{ABF2D469-3554-3935-A2B3-C0FF6DAB9E17}"/>
          </ac:spMkLst>
        </pc:spChg>
        <pc:picChg chg="mod">
          <ac:chgData name="Joshua L Barrow" userId="dcf7aca2-486b-4863-8c77-ee8ab1d9fb6d" providerId="ADAL" clId="{162BCD5B-CC35-4CE6-A60F-0443E1E66A17}" dt="2023-04-12T16:26:57.923" v="936" actId="1035"/>
          <ac:picMkLst>
            <pc:docMk/>
            <pc:sldMk cId="3307236905" sldId="276"/>
            <ac:picMk id="4" creationId="{C2F634FE-EABF-49F0-8AC2-C2501321A66C}"/>
          </ac:picMkLst>
        </pc:picChg>
        <pc:picChg chg="add del mod">
          <ac:chgData name="Joshua L Barrow" userId="dcf7aca2-486b-4863-8c77-ee8ab1d9fb6d" providerId="ADAL" clId="{162BCD5B-CC35-4CE6-A60F-0443E1E66A17}" dt="2023-04-12T16:29:47.378" v="942"/>
          <ac:picMkLst>
            <pc:docMk/>
            <pc:sldMk cId="3307236905" sldId="276"/>
            <ac:picMk id="7" creationId="{5350B044-7F1B-2512-77BF-8F7986521CDB}"/>
          </ac:picMkLst>
        </pc:picChg>
        <pc:picChg chg="add mod modCrop">
          <ac:chgData name="Joshua L Barrow" userId="dcf7aca2-486b-4863-8c77-ee8ab1d9fb6d" providerId="ADAL" clId="{162BCD5B-CC35-4CE6-A60F-0443E1E66A17}" dt="2023-04-12T16:31:04.669" v="952" actId="14100"/>
          <ac:picMkLst>
            <pc:docMk/>
            <pc:sldMk cId="3307236905" sldId="276"/>
            <ac:picMk id="15" creationId="{97B0A70A-8107-B585-E4FC-05216C286DCA}"/>
          </ac:picMkLst>
        </pc:picChg>
        <pc:picChg chg="mod">
          <ac:chgData name="Joshua L Barrow" userId="dcf7aca2-486b-4863-8c77-ee8ab1d9fb6d" providerId="ADAL" clId="{162BCD5B-CC35-4CE6-A60F-0443E1E66A17}" dt="2023-04-12T16:31:55.493" v="959" actId="1037"/>
          <ac:picMkLst>
            <pc:docMk/>
            <pc:sldMk cId="3307236905" sldId="276"/>
            <ac:picMk id="9218" creationId="{6794024B-12E2-466B-87B9-803B99D03332}"/>
          </ac:picMkLst>
        </pc:picChg>
        <pc:cxnChg chg="add del mod">
          <ac:chgData name="Joshua L Barrow" userId="dcf7aca2-486b-4863-8c77-ee8ab1d9fb6d" providerId="ADAL" clId="{162BCD5B-CC35-4CE6-A60F-0443E1E66A17}" dt="2023-04-12T16:29:47.378" v="942"/>
          <ac:cxnSpMkLst>
            <pc:docMk/>
            <pc:sldMk cId="3307236905" sldId="276"/>
            <ac:cxnSpMk id="9" creationId="{C618D323-9530-185F-B467-E45BC4543DCA}"/>
          </ac:cxnSpMkLst>
        </pc:cxnChg>
        <pc:cxnChg chg="add del mod">
          <ac:chgData name="Joshua L Barrow" userId="dcf7aca2-486b-4863-8c77-ee8ab1d9fb6d" providerId="ADAL" clId="{162BCD5B-CC35-4CE6-A60F-0443E1E66A17}" dt="2023-04-12T16:29:47.378" v="942"/>
          <ac:cxnSpMkLst>
            <pc:docMk/>
            <pc:sldMk cId="3307236905" sldId="276"/>
            <ac:cxnSpMk id="13" creationId="{BA478CE2-A836-0D3D-AF8C-6D5A06A86DE5}"/>
          </ac:cxnSpMkLst>
        </pc:cxnChg>
        <pc:cxnChg chg="add del mod">
          <ac:chgData name="Joshua L Barrow" userId="dcf7aca2-486b-4863-8c77-ee8ab1d9fb6d" providerId="ADAL" clId="{162BCD5B-CC35-4CE6-A60F-0443E1E66A17}" dt="2023-04-12T16:29:47.378" v="942"/>
          <ac:cxnSpMkLst>
            <pc:docMk/>
            <pc:sldMk cId="3307236905" sldId="276"/>
            <ac:cxnSpMk id="14" creationId="{30EB2A43-616A-DF07-0088-84DCE96E87EB}"/>
          </ac:cxnSpMkLst>
        </pc:cxnChg>
      </pc:sldChg>
      <pc:sldChg chg="del">
        <pc:chgData name="Joshua L Barrow" userId="dcf7aca2-486b-4863-8c77-ee8ab1d9fb6d" providerId="ADAL" clId="{162BCD5B-CC35-4CE6-A60F-0443E1E66A17}" dt="2023-04-10T22:31:18.056" v="355" actId="47"/>
        <pc:sldMkLst>
          <pc:docMk/>
          <pc:sldMk cId="3010730281" sldId="279"/>
        </pc:sldMkLst>
      </pc:sldChg>
      <pc:sldChg chg="del">
        <pc:chgData name="Joshua L Barrow" userId="dcf7aca2-486b-4863-8c77-ee8ab1d9fb6d" providerId="ADAL" clId="{162BCD5B-CC35-4CE6-A60F-0443E1E66A17}" dt="2023-04-10T22:27:52.812" v="350" actId="47"/>
        <pc:sldMkLst>
          <pc:docMk/>
          <pc:sldMk cId="1823436113" sldId="280"/>
        </pc:sldMkLst>
      </pc:sldChg>
      <pc:sldChg chg="modTransition">
        <pc:chgData name="Joshua L Barrow" userId="dcf7aca2-486b-4863-8c77-ee8ab1d9fb6d" providerId="ADAL" clId="{162BCD5B-CC35-4CE6-A60F-0443E1E66A17}" dt="2023-04-14T11:52:15.872" v="4639"/>
        <pc:sldMkLst>
          <pc:docMk/>
          <pc:sldMk cId="3731984863" sldId="283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770445305" sldId="284"/>
        </pc:sldMkLst>
      </pc:sldChg>
      <pc:sldChg chg="del">
        <pc:chgData name="Joshua L Barrow" userId="dcf7aca2-486b-4863-8c77-ee8ab1d9fb6d" providerId="ADAL" clId="{162BCD5B-CC35-4CE6-A60F-0443E1E66A17}" dt="2023-04-10T22:31:18.056" v="355" actId="47"/>
        <pc:sldMkLst>
          <pc:docMk/>
          <pc:sldMk cId="1023133149" sldId="285"/>
        </pc:sldMkLst>
      </pc:sldChg>
      <pc:sldChg chg="del">
        <pc:chgData name="Joshua L Barrow" userId="dcf7aca2-486b-4863-8c77-ee8ab1d9fb6d" providerId="ADAL" clId="{162BCD5B-CC35-4CE6-A60F-0443E1E66A17}" dt="2023-04-10T22:31:24.611" v="356" actId="47"/>
        <pc:sldMkLst>
          <pc:docMk/>
          <pc:sldMk cId="2289242240" sldId="286"/>
        </pc:sldMkLst>
      </pc:sldChg>
      <pc:sldChg chg="del">
        <pc:chgData name="Joshua L Barrow" userId="dcf7aca2-486b-4863-8c77-ee8ab1d9fb6d" providerId="ADAL" clId="{162BCD5B-CC35-4CE6-A60F-0443E1E66A17}" dt="2023-04-10T22:28:07.357" v="351" actId="47"/>
        <pc:sldMkLst>
          <pc:docMk/>
          <pc:sldMk cId="772795836" sldId="287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87547190" sldId="288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13876192" sldId="289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278380476" sldId="290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2108792434" sldId="291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341528398" sldId="292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932896488" sldId="293"/>
        </pc:sldMkLst>
      </pc:sldChg>
      <pc:sldChg chg="addSp delSp modSp add del mod modTransition delAnim modAnim">
        <pc:chgData name="Joshua L Barrow" userId="dcf7aca2-486b-4863-8c77-ee8ab1d9fb6d" providerId="ADAL" clId="{162BCD5B-CC35-4CE6-A60F-0443E1E66A17}" dt="2023-04-14T12:34:44.505" v="5965" actId="478"/>
        <pc:sldMkLst>
          <pc:docMk/>
          <pc:sldMk cId="2599560642" sldId="294"/>
        </pc:sldMkLst>
        <pc:spChg chg="add mod">
          <ac:chgData name="Joshua L Barrow" userId="dcf7aca2-486b-4863-8c77-ee8ab1d9fb6d" providerId="ADAL" clId="{162BCD5B-CC35-4CE6-A60F-0443E1E66A17}" dt="2023-04-14T11:28:41.121" v="3023" actId="20577"/>
          <ac:spMkLst>
            <pc:docMk/>
            <pc:sldMk cId="2599560642" sldId="294"/>
            <ac:spMk id="2" creationId="{2243D9F8-E90F-D425-4E06-5188E2E927DB}"/>
          </ac:spMkLst>
        </pc:spChg>
        <pc:spChg chg="del mod">
          <ac:chgData name="Joshua L Barrow" userId="dcf7aca2-486b-4863-8c77-ee8ab1d9fb6d" providerId="ADAL" clId="{162BCD5B-CC35-4CE6-A60F-0443E1E66A17}" dt="2023-04-12T16:54:21.956" v="1552" actId="478"/>
          <ac:spMkLst>
            <pc:docMk/>
            <pc:sldMk cId="2599560642" sldId="294"/>
            <ac:spMk id="3" creationId="{3FDFE3BE-1B88-4F74-9E6F-646ADA2FD9A2}"/>
          </ac:spMkLst>
        </pc:spChg>
        <pc:spChg chg="add del mod">
          <ac:chgData name="Joshua L Barrow" userId="dcf7aca2-486b-4863-8c77-ee8ab1d9fb6d" providerId="ADAL" clId="{162BCD5B-CC35-4CE6-A60F-0443E1E66A17}" dt="2023-04-14T12:34:44.505" v="5965" actId="478"/>
          <ac:spMkLst>
            <pc:docMk/>
            <pc:sldMk cId="2599560642" sldId="294"/>
            <ac:spMk id="7" creationId="{9A160C95-288F-ADE7-48FE-97F97EC67B9F}"/>
          </ac:spMkLst>
        </pc:spChg>
        <pc:spChg chg="del mod">
          <ac:chgData name="Joshua L Barrow" userId="dcf7aca2-486b-4863-8c77-ee8ab1d9fb6d" providerId="ADAL" clId="{162BCD5B-CC35-4CE6-A60F-0443E1E66A17}" dt="2023-04-12T16:55:09.471" v="1624" actId="478"/>
          <ac:spMkLst>
            <pc:docMk/>
            <pc:sldMk cId="2599560642" sldId="294"/>
            <ac:spMk id="15" creationId="{8447996F-B2F4-9EA8-57CE-A94BC927BE8A}"/>
          </ac:spMkLst>
        </pc:spChg>
        <pc:picChg chg="mod">
          <ac:chgData name="Joshua L Barrow" userId="dcf7aca2-486b-4863-8c77-ee8ab1d9fb6d" providerId="ADAL" clId="{162BCD5B-CC35-4CE6-A60F-0443E1E66A17}" dt="2023-04-12T16:56:27.118" v="1734" actId="1076"/>
          <ac:picMkLst>
            <pc:docMk/>
            <pc:sldMk cId="2599560642" sldId="294"/>
            <ac:picMk id="5" creationId="{739DFC2B-B7AB-4148-8235-33E614A99B50}"/>
          </ac:picMkLst>
        </pc:picChg>
        <pc:picChg chg="add del mod">
          <ac:chgData name="Joshua L Barrow" userId="dcf7aca2-486b-4863-8c77-ee8ab1d9fb6d" providerId="ADAL" clId="{162BCD5B-CC35-4CE6-A60F-0443E1E66A17}" dt="2023-04-12T16:58:32.507" v="1749" actId="478"/>
          <ac:picMkLst>
            <pc:docMk/>
            <pc:sldMk cId="2599560642" sldId="294"/>
            <ac:picMk id="6" creationId="{A7AF531C-7529-6499-D107-02CD755E5B5A}"/>
          </ac:picMkLst>
        </pc:picChg>
        <pc:picChg chg="del">
          <ac:chgData name="Joshua L Barrow" userId="dcf7aca2-486b-4863-8c77-ee8ab1d9fb6d" providerId="ADAL" clId="{162BCD5B-CC35-4CE6-A60F-0443E1E66A17}" dt="2023-04-12T16:54:23.381" v="1553" actId="478"/>
          <ac:picMkLst>
            <pc:docMk/>
            <pc:sldMk cId="2599560642" sldId="294"/>
            <ac:picMk id="12" creationId="{B4CB0A6C-DDC2-F65F-0905-793603A5AD64}"/>
          </ac:picMkLst>
        </pc:picChg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2735604585" sldId="295"/>
        </pc:sldMkLst>
      </pc:sldChg>
      <pc:sldChg chg="add modTransition">
        <pc:chgData name="Joshua L Barrow" userId="dcf7aca2-486b-4863-8c77-ee8ab1d9fb6d" providerId="ADAL" clId="{162BCD5B-CC35-4CE6-A60F-0443E1E66A17}" dt="2023-04-14T11:52:15.872" v="4639"/>
        <pc:sldMkLst>
          <pc:docMk/>
          <pc:sldMk cId="2368492101" sldId="296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3017810010" sldId="297"/>
        </pc:sldMkLst>
      </pc:sldChg>
      <pc:sldChg chg="del">
        <pc:chgData name="Joshua L Barrow" userId="dcf7aca2-486b-4863-8c77-ee8ab1d9fb6d" providerId="ADAL" clId="{162BCD5B-CC35-4CE6-A60F-0443E1E66A17}" dt="2023-04-10T22:31:18.056" v="355" actId="47"/>
        <pc:sldMkLst>
          <pc:docMk/>
          <pc:sldMk cId="3534951219" sldId="298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586175202" sldId="299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202961238" sldId="301"/>
        </pc:sldMkLst>
      </pc:sldChg>
      <pc:sldChg chg="add del modTransition">
        <pc:chgData name="Joshua L Barrow" userId="dcf7aca2-486b-4863-8c77-ee8ab1d9fb6d" providerId="ADAL" clId="{162BCD5B-CC35-4CE6-A60F-0443E1E66A17}" dt="2023-04-13T15:26:40.092" v="2160" actId="47"/>
        <pc:sldMkLst>
          <pc:docMk/>
          <pc:sldMk cId="502563839" sldId="301"/>
        </pc:sldMkLst>
      </pc:sldChg>
      <pc:sldChg chg="addSp delSp modSp add del mod modTransition">
        <pc:chgData name="Joshua L Barrow" userId="dcf7aca2-486b-4863-8c77-ee8ab1d9fb6d" providerId="ADAL" clId="{162BCD5B-CC35-4CE6-A60F-0443E1E66A17}" dt="2023-04-14T11:52:15.872" v="4639"/>
        <pc:sldMkLst>
          <pc:docMk/>
          <pc:sldMk cId="536595231" sldId="302"/>
        </pc:sldMkLst>
        <pc:spChg chg="mod">
          <ac:chgData name="Joshua L Barrow" userId="dcf7aca2-486b-4863-8c77-ee8ab1d9fb6d" providerId="ADAL" clId="{162BCD5B-CC35-4CE6-A60F-0443E1E66A17}" dt="2023-04-13T17:36:09.264" v="2930" actId="20577"/>
          <ac:spMkLst>
            <pc:docMk/>
            <pc:sldMk cId="536595231" sldId="302"/>
            <ac:spMk id="3" creationId="{3FDFE3BE-1B88-4F74-9E6F-646ADA2FD9A2}"/>
          </ac:spMkLst>
        </pc:spChg>
        <pc:spChg chg="mod">
          <ac:chgData name="Joshua L Barrow" userId="dcf7aca2-486b-4863-8c77-ee8ab1d9fb6d" providerId="ADAL" clId="{162BCD5B-CC35-4CE6-A60F-0443E1E66A17}" dt="2023-04-12T20:56:24.436" v="2094" actId="1036"/>
          <ac:spMkLst>
            <pc:docMk/>
            <pc:sldMk cId="536595231" sldId="302"/>
            <ac:spMk id="4" creationId="{068C19DA-6772-4674-AC12-F5BBD8D3F22C}"/>
          </ac:spMkLst>
        </pc:spChg>
        <pc:spChg chg="del">
          <ac:chgData name="Joshua L Barrow" userId="dcf7aca2-486b-4863-8c77-ee8ab1d9fb6d" providerId="ADAL" clId="{162BCD5B-CC35-4CE6-A60F-0443E1E66A17}" dt="2023-04-12T16:38:45.772" v="1009" actId="478"/>
          <ac:spMkLst>
            <pc:docMk/>
            <pc:sldMk cId="536595231" sldId="302"/>
            <ac:spMk id="5" creationId="{8F7891DE-6CFB-8767-1937-6843E12C35CC}"/>
          </ac:spMkLst>
        </pc:spChg>
        <pc:spChg chg="add del mod">
          <ac:chgData name="Joshua L Barrow" userId="dcf7aca2-486b-4863-8c77-ee8ab1d9fb6d" providerId="ADAL" clId="{162BCD5B-CC35-4CE6-A60F-0443E1E66A17}" dt="2023-04-12T20:55:09.853" v="2068"/>
          <ac:spMkLst>
            <pc:docMk/>
            <pc:sldMk cId="536595231" sldId="302"/>
            <ac:spMk id="9" creationId="{4B829FD1-F8FF-D86B-F5A9-2E7993D4F30C}"/>
          </ac:spMkLst>
        </pc:spChg>
        <pc:spChg chg="add mod">
          <ac:chgData name="Joshua L Barrow" userId="dcf7aca2-486b-4863-8c77-ee8ab1d9fb6d" providerId="ADAL" clId="{162BCD5B-CC35-4CE6-A60F-0443E1E66A17}" dt="2023-04-12T20:55:16.306" v="2069"/>
          <ac:spMkLst>
            <pc:docMk/>
            <pc:sldMk cId="536595231" sldId="302"/>
            <ac:spMk id="10" creationId="{50CA50C4-699D-D126-0C04-A3A8BD7C698B}"/>
          </ac:spMkLst>
        </pc:spChg>
        <pc:spChg chg="mod">
          <ac:chgData name="Joshua L Barrow" userId="dcf7aca2-486b-4863-8c77-ee8ab1d9fb6d" providerId="ADAL" clId="{162BCD5B-CC35-4CE6-A60F-0443E1E66A17}" dt="2023-04-12T16:52:08.977" v="1529" actId="207"/>
          <ac:spMkLst>
            <pc:docMk/>
            <pc:sldMk cId="536595231" sldId="302"/>
            <ac:spMk id="11" creationId="{D5D53142-C488-4DF7-AA73-219A3A88F156}"/>
          </ac:spMkLst>
        </pc:spChg>
        <pc:spChg chg="add mod ord">
          <ac:chgData name="Joshua L Barrow" userId="dcf7aca2-486b-4863-8c77-ee8ab1d9fb6d" providerId="ADAL" clId="{162BCD5B-CC35-4CE6-A60F-0443E1E66A17}" dt="2023-04-12T20:56:01.812" v="2085" actId="167"/>
          <ac:spMkLst>
            <pc:docMk/>
            <pc:sldMk cId="536595231" sldId="302"/>
            <ac:spMk id="12" creationId="{EB2E7F9D-53A4-C76A-1FB3-A47B7763AD57}"/>
          </ac:spMkLst>
        </pc:spChg>
        <pc:spChg chg="del">
          <ac:chgData name="Joshua L Barrow" userId="dcf7aca2-486b-4863-8c77-ee8ab1d9fb6d" providerId="ADAL" clId="{162BCD5B-CC35-4CE6-A60F-0443E1E66A17}" dt="2023-04-12T16:38:45.772" v="1009" actId="478"/>
          <ac:spMkLst>
            <pc:docMk/>
            <pc:sldMk cId="536595231" sldId="302"/>
            <ac:spMk id="22" creationId="{BCEFFE38-8015-A561-985B-C51056DC581E}"/>
          </ac:spMkLst>
        </pc:spChg>
        <pc:spChg chg="del">
          <ac:chgData name="Joshua L Barrow" userId="dcf7aca2-486b-4863-8c77-ee8ab1d9fb6d" providerId="ADAL" clId="{162BCD5B-CC35-4CE6-A60F-0443E1E66A17}" dt="2023-04-12T16:38:45.772" v="1009" actId="478"/>
          <ac:spMkLst>
            <pc:docMk/>
            <pc:sldMk cId="536595231" sldId="302"/>
            <ac:spMk id="23" creationId="{1726695C-55C9-3D44-3681-143CD472E8D8}"/>
          </ac:spMkLst>
        </pc:spChg>
        <pc:spChg chg="del">
          <ac:chgData name="Joshua L Barrow" userId="dcf7aca2-486b-4863-8c77-ee8ab1d9fb6d" providerId="ADAL" clId="{162BCD5B-CC35-4CE6-A60F-0443E1E66A17}" dt="2023-04-12T16:38:45.772" v="1009" actId="478"/>
          <ac:spMkLst>
            <pc:docMk/>
            <pc:sldMk cId="536595231" sldId="302"/>
            <ac:spMk id="24" creationId="{92C10967-42B7-8F75-FCEA-CFD407CC2E08}"/>
          </ac:spMkLst>
        </pc:spChg>
        <pc:picChg chg="add del mod">
          <ac:chgData name="Joshua L Barrow" userId="dcf7aca2-486b-4863-8c77-ee8ab1d9fb6d" providerId="ADAL" clId="{162BCD5B-CC35-4CE6-A60F-0443E1E66A17}" dt="2023-04-12T16:49:35.246" v="1481" actId="478"/>
          <ac:picMkLst>
            <pc:docMk/>
            <pc:sldMk cId="536595231" sldId="302"/>
            <ac:picMk id="2" creationId="{B51F6827-0C4D-87B0-E189-BC7C3AE187B7}"/>
          </ac:picMkLst>
        </pc:picChg>
        <pc:picChg chg="add mod ord modCrop">
          <ac:chgData name="Joshua L Barrow" userId="dcf7aca2-486b-4863-8c77-ee8ab1d9fb6d" providerId="ADAL" clId="{162BCD5B-CC35-4CE6-A60F-0443E1E66A17}" dt="2023-04-12T20:56:15.596" v="2088" actId="1076"/>
          <ac:picMkLst>
            <pc:docMk/>
            <pc:sldMk cId="536595231" sldId="302"/>
            <ac:picMk id="6" creationId="{5510C461-AA3D-9D27-7476-B8CBDA09CAB6}"/>
          </ac:picMkLst>
        </pc:picChg>
        <pc:picChg chg="del">
          <ac:chgData name="Joshua L Barrow" userId="dcf7aca2-486b-4863-8c77-ee8ab1d9fb6d" providerId="ADAL" clId="{162BCD5B-CC35-4CE6-A60F-0443E1E66A17}" dt="2023-04-12T16:38:45.772" v="1009" actId="478"/>
          <ac:picMkLst>
            <pc:docMk/>
            <pc:sldMk cId="536595231" sldId="302"/>
            <ac:picMk id="21" creationId="{1B1EA0C5-942B-97F8-6F99-C9B08AD162E0}"/>
          </ac:picMkLst>
        </pc:picChg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949995041" sldId="303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942158445" sldId="304"/>
        </pc:sldMkLst>
      </pc:sldChg>
      <pc:sldChg chg="modTransition">
        <pc:chgData name="Joshua L Barrow" userId="dcf7aca2-486b-4863-8c77-ee8ab1d9fb6d" providerId="ADAL" clId="{162BCD5B-CC35-4CE6-A60F-0443E1E66A17}" dt="2023-04-14T11:52:15.872" v="4639"/>
        <pc:sldMkLst>
          <pc:docMk/>
          <pc:sldMk cId="1189541266" sldId="305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3325800883" sldId="306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3226514050" sldId="307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3926760049" sldId="308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811050660" sldId="312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597771882" sldId="316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827986877" sldId="320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015758036" sldId="321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2323527222" sldId="322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966241871" sldId="323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4070876776" sldId="325"/>
        </pc:sldMkLst>
      </pc:sldChg>
      <pc:sldChg chg="addSp delSp modSp add mod ord modTransition">
        <pc:chgData name="Joshua L Barrow" userId="dcf7aca2-486b-4863-8c77-ee8ab1d9fb6d" providerId="ADAL" clId="{162BCD5B-CC35-4CE6-A60F-0443E1E66A17}" dt="2023-04-14T12:34:27.406" v="5964" actId="1076"/>
        <pc:sldMkLst>
          <pc:docMk/>
          <pc:sldMk cId="3180275864" sldId="327"/>
        </pc:sldMkLst>
        <pc:spChg chg="add del mod">
          <ac:chgData name="Joshua L Barrow" userId="dcf7aca2-486b-4863-8c77-ee8ab1d9fb6d" providerId="ADAL" clId="{162BCD5B-CC35-4CE6-A60F-0443E1E66A17}" dt="2023-04-13T15:29:55.353" v="2165"/>
          <ac:spMkLst>
            <pc:docMk/>
            <pc:sldMk cId="3180275864" sldId="327"/>
            <ac:spMk id="2" creationId="{E98968E3-1A48-DEEE-4E65-5E663B5BFBEA}"/>
          </ac:spMkLst>
        </pc:spChg>
        <pc:spChg chg="add mod">
          <ac:chgData name="Joshua L Barrow" userId="dcf7aca2-486b-4863-8c77-ee8ab1d9fb6d" providerId="ADAL" clId="{162BCD5B-CC35-4CE6-A60F-0443E1E66A17}" dt="2023-04-13T15:30:02.958" v="2166"/>
          <ac:spMkLst>
            <pc:docMk/>
            <pc:sldMk cId="3180275864" sldId="327"/>
            <ac:spMk id="4" creationId="{BA5BBC6E-7015-FF0C-D78E-ED65A378F270}"/>
          </ac:spMkLst>
        </pc:spChg>
        <pc:spChg chg="mod">
          <ac:chgData name="Joshua L Barrow" userId="dcf7aca2-486b-4863-8c77-ee8ab1d9fb6d" providerId="ADAL" clId="{162BCD5B-CC35-4CE6-A60F-0443E1E66A17}" dt="2023-04-14T12:33:58.608" v="5961" actId="5793"/>
          <ac:spMkLst>
            <pc:docMk/>
            <pc:sldMk cId="3180275864" sldId="327"/>
            <ac:spMk id="8" creationId="{A47637BD-1213-43B2-91CF-F0B51D77A271}"/>
          </ac:spMkLst>
        </pc:spChg>
        <pc:spChg chg="del">
          <ac:chgData name="Joshua L Barrow" userId="dcf7aca2-486b-4863-8c77-ee8ab1d9fb6d" providerId="ADAL" clId="{162BCD5B-CC35-4CE6-A60F-0443E1E66A17}" dt="2023-04-13T15:29:45.577" v="2163" actId="478"/>
          <ac:spMkLst>
            <pc:docMk/>
            <pc:sldMk cId="3180275864" sldId="327"/>
            <ac:spMk id="12" creationId="{0792DC52-2C8A-4405-88A5-3C01BE88F60F}"/>
          </ac:spMkLst>
        </pc:spChg>
        <pc:spChg chg="del">
          <ac:chgData name="Joshua L Barrow" userId="dcf7aca2-486b-4863-8c77-ee8ab1d9fb6d" providerId="ADAL" clId="{162BCD5B-CC35-4CE6-A60F-0443E1E66A17}" dt="2023-04-13T15:29:45.577" v="2163" actId="478"/>
          <ac:spMkLst>
            <pc:docMk/>
            <pc:sldMk cId="3180275864" sldId="327"/>
            <ac:spMk id="13" creationId="{B54F25BA-238F-4449-9A2A-6F28ABD43052}"/>
          </ac:spMkLst>
        </pc:spChg>
        <pc:spChg chg="del">
          <ac:chgData name="Joshua L Barrow" userId="dcf7aca2-486b-4863-8c77-ee8ab1d9fb6d" providerId="ADAL" clId="{162BCD5B-CC35-4CE6-A60F-0443E1E66A17}" dt="2023-04-13T15:29:45.577" v="2163" actId="478"/>
          <ac:spMkLst>
            <pc:docMk/>
            <pc:sldMk cId="3180275864" sldId="327"/>
            <ac:spMk id="14" creationId="{58A312AC-21D9-4DB7-AAD1-2B3F282BE550}"/>
          </ac:spMkLst>
        </pc:spChg>
        <pc:spChg chg="mod">
          <ac:chgData name="Joshua L Barrow" userId="dcf7aca2-486b-4863-8c77-ee8ab1d9fb6d" providerId="ADAL" clId="{162BCD5B-CC35-4CE6-A60F-0443E1E66A17}" dt="2023-04-13T15:38:36.606" v="2351" actId="14100"/>
          <ac:spMkLst>
            <pc:docMk/>
            <pc:sldMk cId="3180275864" sldId="327"/>
            <ac:spMk id="20" creationId="{59E482E8-DACB-45EF-BFE4-77EF9AE5C019}"/>
          </ac:spMkLst>
        </pc:spChg>
        <pc:picChg chg="add mod">
          <ac:chgData name="Joshua L Barrow" userId="dcf7aca2-486b-4863-8c77-ee8ab1d9fb6d" providerId="ADAL" clId="{162BCD5B-CC35-4CE6-A60F-0443E1E66A17}" dt="2023-04-14T12:34:27.406" v="5964" actId="1076"/>
          <ac:picMkLst>
            <pc:docMk/>
            <pc:sldMk cId="3180275864" sldId="327"/>
            <ac:picMk id="2" creationId="{AC375611-5619-F5E8-04DB-6E6474BEA540}"/>
          </ac:picMkLst>
        </pc:picChg>
        <pc:picChg chg="mod">
          <ac:chgData name="Joshua L Barrow" userId="dcf7aca2-486b-4863-8c77-ee8ab1d9fb6d" providerId="ADAL" clId="{162BCD5B-CC35-4CE6-A60F-0443E1E66A17}" dt="2023-04-13T15:37:20.579" v="2315" actId="14100"/>
          <ac:picMkLst>
            <pc:docMk/>
            <pc:sldMk cId="3180275864" sldId="327"/>
            <ac:picMk id="3" creationId="{24AAA8C1-2767-45D0-85A1-93D6FBD65794}"/>
          </ac:picMkLst>
        </pc:picChg>
        <pc:picChg chg="del">
          <ac:chgData name="Joshua L Barrow" userId="dcf7aca2-486b-4863-8c77-ee8ab1d9fb6d" providerId="ADAL" clId="{162BCD5B-CC35-4CE6-A60F-0443E1E66A17}" dt="2023-04-13T15:29:36.409" v="2162" actId="478"/>
          <ac:picMkLst>
            <pc:docMk/>
            <pc:sldMk cId="3180275864" sldId="327"/>
            <ac:picMk id="11" creationId="{3028C98D-63E8-417D-95C7-CCD0C4F37C24}"/>
          </ac:picMkLst>
        </pc:picChg>
      </pc:sldChg>
      <pc:sldChg chg="add del modTransition">
        <pc:chgData name="Joshua L Barrow" userId="dcf7aca2-486b-4863-8c77-ee8ab1d9fb6d" providerId="ADAL" clId="{162BCD5B-CC35-4CE6-A60F-0443E1E66A17}" dt="2023-04-13T15:26:57.413" v="2161" actId="47"/>
        <pc:sldMkLst>
          <pc:docMk/>
          <pc:sldMk cId="929999632" sldId="330"/>
        </pc:sldMkLst>
      </pc:sldChg>
      <pc:sldChg chg="add del">
        <pc:chgData name="Joshua L Barrow" userId="dcf7aca2-486b-4863-8c77-ee8ab1d9fb6d" providerId="ADAL" clId="{162BCD5B-CC35-4CE6-A60F-0443E1E66A17}" dt="2023-04-12T16:36:18.921" v="996" actId="47"/>
        <pc:sldMkLst>
          <pc:docMk/>
          <pc:sldMk cId="1459228658" sldId="332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2630306135" sldId="333"/>
        </pc:sldMkLst>
      </pc:sldChg>
      <pc:sldChg chg="addSp delSp modSp add mod ord modTransition">
        <pc:chgData name="Joshua L Barrow" userId="dcf7aca2-486b-4863-8c77-ee8ab1d9fb6d" providerId="ADAL" clId="{162BCD5B-CC35-4CE6-A60F-0443E1E66A17}" dt="2023-04-14T13:06:39.429" v="6949" actId="27107"/>
        <pc:sldMkLst>
          <pc:docMk/>
          <pc:sldMk cId="3815038049" sldId="333"/>
        </pc:sldMkLst>
        <pc:spChg chg="add del mod">
          <ac:chgData name="Joshua L Barrow" userId="dcf7aca2-486b-4863-8c77-ee8ab1d9fb6d" providerId="ADAL" clId="{162BCD5B-CC35-4CE6-A60F-0443E1E66A17}" dt="2023-04-12T17:47:17.065" v="1832"/>
          <ac:spMkLst>
            <pc:docMk/>
            <pc:sldMk cId="3815038049" sldId="333"/>
            <ac:spMk id="2" creationId="{E51ABFAE-FD11-40FB-7C50-B08C9141E3EB}"/>
          </ac:spMkLst>
        </pc:spChg>
        <pc:spChg chg="add mod">
          <ac:chgData name="Joshua L Barrow" userId="dcf7aca2-486b-4863-8c77-ee8ab1d9fb6d" providerId="ADAL" clId="{162BCD5B-CC35-4CE6-A60F-0443E1E66A17}" dt="2023-04-12T17:48:26.411" v="1861" actId="1036"/>
          <ac:spMkLst>
            <pc:docMk/>
            <pc:sldMk cId="3815038049" sldId="333"/>
            <ac:spMk id="4" creationId="{8DF010F2-9FC4-45AC-ED7C-2380DDC52C22}"/>
          </ac:spMkLst>
        </pc:spChg>
        <pc:spChg chg="mod">
          <ac:chgData name="Joshua L Barrow" userId="dcf7aca2-486b-4863-8c77-ee8ab1d9fb6d" providerId="ADAL" clId="{162BCD5B-CC35-4CE6-A60F-0443E1E66A17}" dt="2023-04-13T15:55:38.229" v="2823" actId="1035"/>
          <ac:spMkLst>
            <pc:docMk/>
            <pc:sldMk cId="3815038049" sldId="333"/>
            <ac:spMk id="7" creationId="{E8822E47-7311-4063-993D-C1E046389308}"/>
          </ac:spMkLst>
        </pc:spChg>
        <pc:spChg chg="mod">
          <ac:chgData name="Joshua L Barrow" userId="dcf7aca2-486b-4863-8c77-ee8ab1d9fb6d" providerId="ADAL" clId="{162BCD5B-CC35-4CE6-A60F-0443E1E66A17}" dt="2023-04-14T13:06:39.429" v="6949" actId="27107"/>
          <ac:spMkLst>
            <pc:docMk/>
            <pc:sldMk cId="3815038049" sldId="333"/>
            <ac:spMk id="8" creationId="{2BA649E5-55DB-429E-A3E5-C8AA65EE1560}"/>
          </ac:spMkLst>
        </pc:spChg>
        <pc:spChg chg="del">
          <ac:chgData name="Joshua L Barrow" userId="dcf7aca2-486b-4863-8c77-ee8ab1d9fb6d" providerId="ADAL" clId="{162BCD5B-CC35-4CE6-A60F-0443E1E66A17}" dt="2023-04-12T17:45:35.099" v="1757" actId="478"/>
          <ac:spMkLst>
            <pc:docMk/>
            <pc:sldMk cId="3815038049" sldId="333"/>
            <ac:spMk id="12" creationId="{0792DC52-2C8A-4405-88A5-3C01BE88F60F}"/>
          </ac:spMkLst>
        </pc:spChg>
        <pc:spChg chg="del">
          <ac:chgData name="Joshua L Barrow" userId="dcf7aca2-486b-4863-8c77-ee8ab1d9fb6d" providerId="ADAL" clId="{162BCD5B-CC35-4CE6-A60F-0443E1E66A17}" dt="2023-04-12T17:45:35.099" v="1757" actId="478"/>
          <ac:spMkLst>
            <pc:docMk/>
            <pc:sldMk cId="3815038049" sldId="333"/>
            <ac:spMk id="13" creationId="{B54F25BA-238F-4449-9A2A-6F28ABD43052}"/>
          </ac:spMkLst>
        </pc:spChg>
        <pc:spChg chg="del">
          <ac:chgData name="Joshua L Barrow" userId="dcf7aca2-486b-4863-8c77-ee8ab1d9fb6d" providerId="ADAL" clId="{162BCD5B-CC35-4CE6-A60F-0443E1E66A17}" dt="2023-04-12T17:45:35.099" v="1757" actId="478"/>
          <ac:spMkLst>
            <pc:docMk/>
            <pc:sldMk cId="3815038049" sldId="333"/>
            <ac:spMk id="14" creationId="{58A312AC-21D9-4DB7-AAD1-2B3F282BE550}"/>
          </ac:spMkLst>
        </pc:spChg>
        <pc:picChg chg="add mod modCrop">
          <ac:chgData name="Joshua L Barrow" userId="dcf7aca2-486b-4863-8c77-ee8ab1d9fb6d" providerId="ADAL" clId="{162BCD5B-CC35-4CE6-A60F-0443E1E66A17}" dt="2023-04-13T15:53:22.425" v="2719" actId="1076"/>
          <ac:picMkLst>
            <pc:docMk/>
            <pc:sldMk cId="3815038049" sldId="333"/>
            <ac:picMk id="5" creationId="{75AAE788-2EF3-4717-42B5-70B6E5F446CE}"/>
          </ac:picMkLst>
        </pc:picChg>
        <pc:picChg chg="mod modCrop">
          <ac:chgData name="Joshua L Barrow" userId="dcf7aca2-486b-4863-8c77-ee8ab1d9fb6d" providerId="ADAL" clId="{162BCD5B-CC35-4CE6-A60F-0443E1E66A17}" dt="2023-04-13T15:52:50.064" v="2714" actId="732"/>
          <ac:picMkLst>
            <pc:docMk/>
            <pc:sldMk cId="3815038049" sldId="333"/>
            <ac:picMk id="11" creationId="{0CEBAEC5-65A7-416C-B1D7-9611CCB711F0}"/>
          </ac:picMkLst>
        </pc:picChg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2311572820" sldId="334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450173580" sldId="335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76171702" sldId="338"/>
        </pc:sldMkLst>
      </pc:sldChg>
      <pc:sldChg chg="addSp delSp modSp add del mod ord modTransition">
        <pc:chgData name="Joshua L Barrow" userId="dcf7aca2-486b-4863-8c77-ee8ab1d9fb6d" providerId="ADAL" clId="{162BCD5B-CC35-4CE6-A60F-0443E1E66A17}" dt="2023-04-13T16:32:39.560" v="2871" actId="47"/>
        <pc:sldMkLst>
          <pc:docMk/>
          <pc:sldMk cId="601232057" sldId="338"/>
        </pc:sldMkLst>
        <pc:spChg chg="del">
          <ac:chgData name="Joshua L Barrow" userId="dcf7aca2-486b-4863-8c77-ee8ab1d9fb6d" providerId="ADAL" clId="{162BCD5B-CC35-4CE6-A60F-0443E1E66A17}" dt="2023-04-13T15:30:08.915" v="2167" actId="478"/>
          <ac:spMkLst>
            <pc:docMk/>
            <pc:sldMk cId="601232057" sldId="338"/>
            <ac:spMk id="4" creationId="{3D27FE66-E462-490E-847E-C3DD87728CF2}"/>
          </ac:spMkLst>
        </pc:spChg>
        <pc:spChg chg="del">
          <ac:chgData name="Joshua L Barrow" userId="dcf7aca2-486b-4863-8c77-ee8ab1d9fb6d" providerId="ADAL" clId="{162BCD5B-CC35-4CE6-A60F-0443E1E66A17}" dt="2023-04-13T15:30:08.915" v="2167" actId="478"/>
          <ac:spMkLst>
            <pc:docMk/>
            <pc:sldMk cId="601232057" sldId="338"/>
            <ac:spMk id="5" creationId="{DDDDAAC3-C2DC-44D3-81A2-6E83BD8B046D}"/>
          </ac:spMkLst>
        </pc:spChg>
        <pc:spChg chg="del">
          <ac:chgData name="Joshua L Barrow" userId="dcf7aca2-486b-4863-8c77-ee8ab1d9fb6d" providerId="ADAL" clId="{162BCD5B-CC35-4CE6-A60F-0443E1E66A17}" dt="2023-04-13T15:30:08.915" v="2167" actId="478"/>
          <ac:spMkLst>
            <pc:docMk/>
            <pc:sldMk cId="601232057" sldId="338"/>
            <ac:spMk id="6" creationId="{40760CAA-C2DC-467A-BD47-D901054CB3C9}"/>
          </ac:spMkLst>
        </pc:spChg>
        <pc:spChg chg="add mod">
          <ac:chgData name="Joshua L Barrow" userId="dcf7aca2-486b-4863-8c77-ee8ab1d9fb6d" providerId="ADAL" clId="{162BCD5B-CC35-4CE6-A60F-0443E1E66A17}" dt="2023-04-13T15:30:09.849" v="2168"/>
          <ac:spMkLst>
            <pc:docMk/>
            <pc:sldMk cId="601232057" sldId="338"/>
            <ac:spMk id="7" creationId="{4885BE36-6813-C190-C15F-B6F78CF28931}"/>
          </ac:spMkLst>
        </pc:spChg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281051566" sldId="339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806143311" sldId="340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831916400" sldId="341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387417883" sldId="342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23024295" sldId="343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864806818" sldId="344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922844400" sldId="345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639309313" sldId="346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458649955" sldId="347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2503887331" sldId="348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977142485" sldId="349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2456536730" sldId="350"/>
        </pc:sldMkLst>
      </pc:sldChg>
      <pc:sldChg chg="addSp delSp modSp add del mod modTransition">
        <pc:chgData name="Joshua L Barrow" userId="dcf7aca2-486b-4863-8c77-ee8ab1d9fb6d" providerId="ADAL" clId="{162BCD5B-CC35-4CE6-A60F-0443E1E66A17}" dt="2023-04-13T15:48:44.638" v="2709" actId="47"/>
        <pc:sldMkLst>
          <pc:docMk/>
          <pc:sldMk cId="2908198136" sldId="352"/>
        </pc:sldMkLst>
        <pc:spChg chg="del">
          <ac:chgData name="Joshua L Barrow" userId="dcf7aca2-486b-4863-8c77-ee8ab1d9fb6d" providerId="ADAL" clId="{162BCD5B-CC35-4CE6-A60F-0443E1E66A17}" dt="2023-04-13T15:30:20.560" v="2171" actId="478"/>
          <ac:spMkLst>
            <pc:docMk/>
            <pc:sldMk cId="2908198136" sldId="352"/>
            <ac:spMk id="4" creationId="{1A372692-34BD-40E8-9F44-43181B2A467D}"/>
          </ac:spMkLst>
        </pc:spChg>
        <pc:spChg chg="del">
          <ac:chgData name="Joshua L Barrow" userId="dcf7aca2-486b-4863-8c77-ee8ab1d9fb6d" providerId="ADAL" clId="{162BCD5B-CC35-4CE6-A60F-0443E1E66A17}" dt="2023-04-13T15:30:20.560" v="2171" actId="478"/>
          <ac:spMkLst>
            <pc:docMk/>
            <pc:sldMk cId="2908198136" sldId="352"/>
            <ac:spMk id="5" creationId="{40F5676A-841A-4F1F-9378-7CB6714EA89F}"/>
          </ac:spMkLst>
        </pc:spChg>
        <pc:spChg chg="del">
          <ac:chgData name="Joshua L Barrow" userId="dcf7aca2-486b-4863-8c77-ee8ab1d9fb6d" providerId="ADAL" clId="{162BCD5B-CC35-4CE6-A60F-0443E1E66A17}" dt="2023-04-13T15:30:20.560" v="2171" actId="478"/>
          <ac:spMkLst>
            <pc:docMk/>
            <pc:sldMk cId="2908198136" sldId="352"/>
            <ac:spMk id="6" creationId="{AA4BE56B-483D-406C-877F-B5362BACF391}"/>
          </ac:spMkLst>
        </pc:spChg>
        <pc:spChg chg="add mod">
          <ac:chgData name="Joshua L Barrow" userId="dcf7aca2-486b-4863-8c77-ee8ab1d9fb6d" providerId="ADAL" clId="{162BCD5B-CC35-4CE6-A60F-0443E1E66A17}" dt="2023-04-13T15:30:21.522" v="2172"/>
          <ac:spMkLst>
            <pc:docMk/>
            <pc:sldMk cId="2908198136" sldId="352"/>
            <ac:spMk id="7" creationId="{F441EE1C-58E4-6EE5-CB09-E401C332F512}"/>
          </ac:spMkLst>
        </pc:spChg>
      </pc:sldChg>
      <pc:sldChg chg="addSp delSp modSp add mod modTransition">
        <pc:chgData name="Joshua L Barrow" userId="dcf7aca2-486b-4863-8c77-ee8ab1d9fb6d" providerId="ADAL" clId="{162BCD5B-CC35-4CE6-A60F-0443E1E66A17}" dt="2023-04-14T12:46:58.728" v="6139" actId="27636"/>
        <pc:sldMkLst>
          <pc:docMk/>
          <pc:sldMk cId="1080630230" sldId="353"/>
        </pc:sldMkLst>
        <pc:spChg chg="mod ord">
          <ac:chgData name="Joshua L Barrow" userId="dcf7aca2-486b-4863-8c77-ee8ab1d9fb6d" providerId="ADAL" clId="{162BCD5B-CC35-4CE6-A60F-0443E1E66A17}" dt="2023-04-14T12:46:58.728" v="6139" actId="27636"/>
          <ac:spMkLst>
            <pc:docMk/>
            <pc:sldMk cId="1080630230" sldId="353"/>
            <ac:spMk id="2" creationId="{51CF9B5D-135B-4E28-851D-3E8A2AFE560E}"/>
          </ac:spMkLst>
        </pc:spChg>
        <pc:spChg chg="mod">
          <ac:chgData name="Joshua L Barrow" userId="dcf7aca2-486b-4863-8c77-ee8ab1d9fb6d" providerId="ADAL" clId="{162BCD5B-CC35-4CE6-A60F-0443E1E66A17}" dt="2023-04-13T15:41:32.561" v="2414" actId="14100"/>
          <ac:spMkLst>
            <pc:docMk/>
            <pc:sldMk cId="1080630230" sldId="353"/>
            <ac:spMk id="3" creationId="{784D5A77-7B7C-4C65-9448-C38D7CA2F571}"/>
          </ac:spMkLst>
        </pc:spChg>
        <pc:spChg chg="del">
          <ac:chgData name="Joshua L Barrow" userId="dcf7aca2-486b-4863-8c77-ee8ab1d9fb6d" providerId="ADAL" clId="{162BCD5B-CC35-4CE6-A60F-0443E1E66A17}" dt="2023-04-13T15:30:15.538" v="2169" actId="478"/>
          <ac:spMkLst>
            <pc:docMk/>
            <pc:sldMk cId="1080630230" sldId="353"/>
            <ac:spMk id="4" creationId="{4E8F6109-2427-44CE-82D2-5FE2C916DF9B}"/>
          </ac:spMkLst>
        </pc:spChg>
        <pc:spChg chg="del">
          <ac:chgData name="Joshua L Barrow" userId="dcf7aca2-486b-4863-8c77-ee8ab1d9fb6d" providerId="ADAL" clId="{162BCD5B-CC35-4CE6-A60F-0443E1E66A17}" dt="2023-04-13T15:30:15.538" v="2169" actId="478"/>
          <ac:spMkLst>
            <pc:docMk/>
            <pc:sldMk cId="1080630230" sldId="353"/>
            <ac:spMk id="5" creationId="{A487B371-7D43-4C34-B4BE-386C402AB184}"/>
          </ac:spMkLst>
        </pc:spChg>
        <pc:spChg chg="del">
          <ac:chgData name="Joshua L Barrow" userId="dcf7aca2-486b-4863-8c77-ee8ab1d9fb6d" providerId="ADAL" clId="{162BCD5B-CC35-4CE6-A60F-0443E1E66A17}" dt="2023-04-13T15:30:15.538" v="2169" actId="478"/>
          <ac:spMkLst>
            <pc:docMk/>
            <pc:sldMk cId="1080630230" sldId="353"/>
            <ac:spMk id="6" creationId="{BB608014-594B-4A0D-9E9C-DD8FA6C03EBB}"/>
          </ac:spMkLst>
        </pc:spChg>
        <pc:spChg chg="add mod">
          <ac:chgData name="Joshua L Barrow" userId="dcf7aca2-486b-4863-8c77-ee8ab1d9fb6d" providerId="ADAL" clId="{162BCD5B-CC35-4CE6-A60F-0443E1E66A17}" dt="2023-04-13T15:30:15.791" v="2170"/>
          <ac:spMkLst>
            <pc:docMk/>
            <pc:sldMk cId="1080630230" sldId="353"/>
            <ac:spMk id="8" creationId="{3A301465-2E8D-5AC4-AB09-C13D904B9471}"/>
          </ac:spMkLst>
        </pc:spChg>
        <pc:picChg chg="mod">
          <ac:chgData name="Joshua L Barrow" userId="dcf7aca2-486b-4863-8c77-ee8ab1d9fb6d" providerId="ADAL" clId="{162BCD5B-CC35-4CE6-A60F-0443E1E66A17}" dt="2023-04-13T15:43:25.658" v="2521" actId="1038"/>
          <ac:picMkLst>
            <pc:docMk/>
            <pc:sldMk cId="1080630230" sldId="353"/>
            <ac:picMk id="7" creationId="{9FCA1BC1-F05B-45D7-9A22-389529D1DAC8}"/>
          </ac:picMkLst>
        </pc:picChg>
      </pc:sldChg>
      <pc:sldChg chg="addSp delSp modSp add mod modTransition">
        <pc:chgData name="Joshua L Barrow" userId="dcf7aca2-486b-4863-8c77-ee8ab1d9fb6d" providerId="ADAL" clId="{162BCD5B-CC35-4CE6-A60F-0443E1E66A17}" dt="2023-04-14T13:11:57.905" v="6951" actId="6549"/>
        <pc:sldMkLst>
          <pc:docMk/>
          <pc:sldMk cId="241487552" sldId="354"/>
        </pc:sldMkLst>
        <pc:spChg chg="del">
          <ac:chgData name="Joshua L Barrow" userId="dcf7aca2-486b-4863-8c77-ee8ab1d9fb6d" providerId="ADAL" clId="{162BCD5B-CC35-4CE6-A60F-0443E1E66A17}" dt="2023-04-14T12:56:11.809" v="6168" actId="478"/>
          <ac:spMkLst>
            <pc:docMk/>
            <pc:sldMk cId="241487552" sldId="354"/>
            <ac:spMk id="2" creationId="{1B229E4D-27A2-4909-9D11-F2D01D618355}"/>
          </ac:spMkLst>
        </pc:spChg>
        <pc:spChg chg="mod">
          <ac:chgData name="Joshua L Barrow" userId="dcf7aca2-486b-4863-8c77-ee8ab1d9fb6d" providerId="ADAL" clId="{162BCD5B-CC35-4CE6-A60F-0443E1E66A17}" dt="2023-04-14T13:11:57.905" v="6951" actId="6549"/>
          <ac:spMkLst>
            <pc:docMk/>
            <pc:sldMk cId="241487552" sldId="354"/>
            <ac:spMk id="3" creationId="{1B066A2B-250F-4170-877E-D11C54F65353}"/>
          </ac:spMkLst>
        </pc:spChg>
        <pc:spChg chg="del">
          <ac:chgData name="Joshua L Barrow" userId="dcf7aca2-486b-4863-8c77-ee8ab1d9fb6d" providerId="ADAL" clId="{162BCD5B-CC35-4CE6-A60F-0443E1E66A17}" dt="2023-04-13T15:30:27.525" v="2173" actId="478"/>
          <ac:spMkLst>
            <pc:docMk/>
            <pc:sldMk cId="241487552" sldId="354"/>
            <ac:spMk id="4" creationId="{DC925058-65AA-4274-93BB-AC72774F5238}"/>
          </ac:spMkLst>
        </pc:spChg>
        <pc:spChg chg="add mod">
          <ac:chgData name="Joshua L Barrow" userId="dcf7aca2-486b-4863-8c77-ee8ab1d9fb6d" providerId="ADAL" clId="{162BCD5B-CC35-4CE6-A60F-0443E1E66A17}" dt="2023-04-14T13:05:43.879" v="6948" actId="20577"/>
          <ac:spMkLst>
            <pc:docMk/>
            <pc:sldMk cId="241487552" sldId="354"/>
            <ac:spMk id="5" creationId="{BEE77D74-E7A0-08F7-A606-13F4647ED573}"/>
          </ac:spMkLst>
        </pc:spChg>
        <pc:spChg chg="del">
          <ac:chgData name="Joshua L Barrow" userId="dcf7aca2-486b-4863-8c77-ee8ab1d9fb6d" providerId="ADAL" clId="{162BCD5B-CC35-4CE6-A60F-0443E1E66A17}" dt="2023-04-13T15:30:27.525" v="2173" actId="478"/>
          <ac:spMkLst>
            <pc:docMk/>
            <pc:sldMk cId="241487552" sldId="354"/>
            <ac:spMk id="5" creationId="{EBA164BB-AC2E-4D0F-9C2D-05DBF37B6BC0}"/>
          </ac:spMkLst>
        </pc:spChg>
        <pc:spChg chg="del">
          <ac:chgData name="Joshua L Barrow" userId="dcf7aca2-486b-4863-8c77-ee8ab1d9fb6d" providerId="ADAL" clId="{162BCD5B-CC35-4CE6-A60F-0443E1E66A17}" dt="2023-04-13T15:30:27.525" v="2173" actId="478"/>
          <ac:spMkLst>
            <pc:docMk/>
            <pc:sldMk cId="241487552" sldId="354"/>
            <ac:spMk id="6" creationId="{8B1D071D-3646-4CDE-9915-89C0B93C20F1}"/>
          </ac:spMkLst>
        </pc:spChg>
        <pc:spChg chg="add del mod">
          <ac:chgData name="Joshua L Barrow" userId="dcf7aca2-486b-4863-8c77-ee8ab1d9fb6d" providerId="ADAL" clId="{162BCD5B-CC35-4CE6-A60F-0443E1E66A17}" dt="2023-04-14T12:56:15.060" v="6169" actId="478"/>
          <ac:spMkLst>
            <pc:docMk/>
            <pc:sldMk cId="241487552" sldId="354"/>
            <ac:spMk id="6" creationId="{C1875BFC-63C2-6C25-C6DF-EB9C16BAF580}"/>
          </ac:spMkLst>
        </pc:spChg>
        <pc:spChg chg="add mod">
          <ac:chgData name="Joshua L Barrow" userId="dcf7aca2-486b-4863-8c77-ee8ab1d9fb6d" providerId="ADAL" clId="{162BCD5B-CC35-4CE6-A60F-0443E1E66A17}" dt="2023-04-13T15:30:28.603" v="2174"/>
          <ac:spMkLst>
            <pc:docMk/>
            <pc:sldMk cId="241487552" sldId="354"/>
            <ac:spMk id="7" creationId="{4192BC70-526B-4123-DBB7-9772064EDACD}"/>
          </ac:spMkLst>
        </pc:spChg>
        <pc:picChg chg="mod">
          <ac:chgData name="Joshua L Barrow" userId="dcf7aca2-486b-4863-8c77-ee8ab1d9fb6d" providerId="ADAL" clId="{162BCD5B-CC35-4CE6-A60F-0443E1E66A17}" dt="2023-04-14T13:01:10.020" v="6667" actId="1076"/>
          <ac:picMkLst>
            <pc:docMk/>
            <pc:sldMk cId="241487552" sldId="354"/>
            <ac:picMk id="8" creationId="{59C8C022-B6C7-4A22-9ED1-AE2D6EDC40BA}"/>
          </ac:picMkLst>
        </pc:picChg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336150034" sldId="354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581788825" sldId="355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520454567" sldId="357"/>
        </pc:sldMkLst>
      </pc:sldChg>
      <pc:sldChg chg="del">
        <pc:chgData name="Joshua L Barrow" userId="dcf7aca2-486b-4863-8c77-ee8ab1d9fb6d" providerId="ADAL" clId="{162BCD5B-CC35-4CE6-A60F-0443E1E66A17}" dt="2023-04-10T22:27:34.986" v="348" actId="47"/>
        <pc:sldMkLst>
          <pc:docMk/>
          <pc:sldMk cId="1704733189" sldId="358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181488217" sldId="359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766287298" sldId="360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876252454" sldId="361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693538133" sldId="362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2209084766" sldId="363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2092974320" sldId="364"/>
        </pc:sldMkLst>
      </pc:sldChg>
      <pc:sldChg chg="del">
        <pc:chgData name="Joshua L Barrow" userId="dcf7aca2-486b-4863-8c77-ee8ab1d9fb6d" providerId="ADAL" clId="{162BCD5B-CC35-4CE6-A60F-0443E1E66A17}" dt="2023-04-10T22:31:18.056" v="355" actId="47"/>
        <pc:sldMkLst>
          <pc:docMk/>
          <pc:sldMk cId="3012269992" sldId="365"/>
        </pc:sldMkLst>
      </pc:sldChg>
      <pc:sldChg chg="del">
        <pc:chgData name="Joshua L Barrow" userId="dcf7aca2-486b-4863-8c77-ee8ab1d9fb6d" providerId="ADAL" clId="{162BCD5B-CC35-4CE6-A60F-0443E1E66A17}" dt="2023-04-10T22:27:33.144" v="347" actId="47"/>
        <pc:sldMkLst>
          <pc:docMk/>
          <pc:sldMk cId="3448284676" sldId="369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77877671" sldId="375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4172513788" sldId="376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4091297034" sldId="377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2737976720" sldId="378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554696073" sldId="379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737530367" sldId="382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2124823828" sldId="385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567563689" sldId="386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33201932" sldId="387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1434552357" sldId="389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1973589950" sldId="390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089850353" sldId="391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183454095" sldId="392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989171870" sldId="393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816411247" sldId="394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698785571" sldId="395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1828259132" sldId="397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749881480" sldId="398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1954948735" sldId="399"/>
        </pc:sldMkLst>
      </pc:sldChg>
      <pc:sldChg chg="add del modTransition">
        <pc:chgData name="Joshua L Barrow" userId="dcf7aca2-486b-4863-8c77-ee8ab1d9fb6d" providerId="ADAL" clId="{162BCD5B-CC35-4CE6-A60F-0443E1E66A17}" dt="2023-04-14T11:52:15.872" v="4639"/>
        <pc:sldMkLst>
          <pc:docMk/>
          <pc:sldMk cId="709437068" sldId="400"/>
        </pc:sldMkLst>
      </pc:sldChg>
      <pc:sldChg chg="addSp delSp modSp mod ord modTransition delAnim modAnim">
        <pc:chgData name="Joshua L Barrow" userId="dcf7aca2-486b-4863-8c77-ee8ab1d9fb6d" providerId="ADAL" clId="{162BCD5B-CC35-4CE6-A60F-0443E1E66A17}" dt="2023-04-14T12:48:45.461" v="6167"/>
        <pc:sldMkLst>
          <pc:docMk/>
          <pc:sldMk cId="815204633" sldId="401"/>
        </pc:sldMkLst>
        <pc:spChg chg="mod">
          <ac:chgData name="Joshua L Barrow" userId="dcf7aca2-486b-4863-8c77-ee8ab1d9fb6d" providerId="ADAL" clId="{162BCD5B-CC35-4CE6-A60F-0443E1E66A17}" dt="2023-04-14T11:25:35.166" v="2940" actId="14100"/>
          <ac:spMkLst>
            <pc:docMk/>
            <pc:sldMk cId="815204633" sldId="401"/>
            <ac:spMk id="2" creationId="{9233E069-A3DF-7E5C-8DC2-5768BD7E9850}"/>
          </ac:spMkLst>
        </pc:spChg>
        <pc:spChg chg="add del mod">
          <ac:chgData name="Joshua L Barrow" userId="dcf7aca2-486b-4863-8c77-ee8ab1d9fb6d" providerId="ADAL" clId="{162BCD5B-CC35-4CE6-A60F-0443E1E66A17}" dt="2023-04-14T11:25:21.173" v="2936" actId="478"/>
          <ac:spMkLst>
            <pc:docMk/>
            <pc:sldMk cId="815204633" sldId="401"/>
            <ac:spMk id="3" creationId="{BA14808B-2344-CE54-875D-EFA422CC19CA}"/>
          </ac:spMkLst>
        </pc:spChg>
        <pc:spChg chg="add del mod">
          <ac:chgData name="Joshua L Barrow" userId="dcf7aca2-486b-4863-8c77-ee8ab1d9fb6d" providerId="ADAL" clId="{162BCD5B-CC35-4CE6-A60F-0443E1E66A17}" dt="2023-04-14T11:25:25.449" v="2938" actId="478"/>
          <ac:spMkLst>
            <pc:docMk/>
            <pc:sldMk cId="815204633" sldId="401"/>
            <ac:spMk id="5" creationId="{5B6E0144-1C7D-9335-652D-06E5DCDC2693}"/>
          </ac:spMkLst>
        </pc:spChg>
        <pc:spChg chg="mod">
          <ac:chgData name="Joshua L Barrow" userId="dcf7aca2-486b-4863-8c77-ee8ab1d9fb6d" providerId="ADAL" clId="{162BCD5B-CC35-4CE6-A60F-0443E1E66A17}" dt="2023-04-14T11:46:11.196" v="4180" actId="1076"/>
          <ac:spMkLst>
            <pc:docMk/>
            <pc:sldMk cId="815204633" sldId="401"/>
            <ac:spMk id="7" creationId="{729788F6-7A6D-B3B4-A4F6-CBDC6FE170BE}"/>
          </ac:spMkLst>
        </pc:spChg>
        <pc:spChg chg="add del mod">
          <ac:chgData name="Joshua L Barrow" userId="dcf7aca2-486b-4863-8c77-ee8ab1d9fb6d" providerId="ADAL" clId="{162BCD5B-CC35-4CE6-A60F-0443E1E66A17}" dt="2023-04-14T11:25:23.879" v="2937" actId="478"/>
          <ac:spMkLst>
            <pc:docMk/>
            <pc:sldMk cId="815204633" sldId="401"/>
            <ac:spMk id="9" creationId="{8B284C22-7E1C-026D-3215-F595B7B3567D}"/>
          </ac:spMkLst>
        </pc:spChg>
        <pc:spChg chg="add mod">
          <ac:chgData name="Joshua L Barrow" userId="dcf7aca2-486b-4863-8c77-ee8ab1d9fb6d" providerId="ADAL" clId="{162BCD5B-CC35-4CE6-A60F-0443E1E66A17}" dt="2023-04-14T12:48:45.461" v="6167"/>
          <ac:spMkLst>
            <pc:docMk/>
            <pc:sldMk cId="815204633" sldId="401"/>
            <ac:spMk id="15" creationId="{9FF5227D-9683-ACE7-0119-9296ED302CCC}"/>
          </ac:spMkLst>
        </pc:spChg>
        <pc:spChg chg="add mod">
          <ac:chgData name="Joshua L Barrow" userId="dcf7aca2-486b-4863-8c77-ee8ab1d9fb6d" providerId="ADAL" clId="{162BCD5B-CC35-4CE6-A60F-0443E1E66A17}" dt="2023-04-14T12:48:45.461" v="6167"/>
          <ac:spMkLst>
            <pc:docMk/>
            <pc:sldMk cId="815204633" sldId="401"/>
            <ac:spMk id="16" creationId="{9254B4BB-0967-AA49-AEEF-C61AE07F29B3}"/>
          </ac:spMkLst>
        </pc:spChg>
        <pc:spChg chg="add mod">
          <ac:chgData name="Joshua L Barrow" userId="dcf7aca2-486b-4863-8c77-ee8ab1d9fb6d" providerId="ADAL" clId="{162BCD5B-CC35-4CE6-A60F-0443E1E66A17}" dt="2023-04-14T12:48:45.461" v="6167"/>
          <ac:spMkLst>
            <pc:docMk/>
            <pc:sldMk cId="815204633" sldId="401"/>
            <ac:spMk id="17" creationId="{B30DB1C9-BF6F-62A9-AF88-E10436AD2714}"/>
          </ac:spMkLst>
        </pc:spChg>
        <pc:picChg chg="mod">
          <ac:chgData name="Joshua L Barrow" userId="dcf7aca2-486b-4863-8c77-ee8ab1d9fb6d" providerId="ADAL" clId="{162BCD5B-CC35-4CE6-A60F-0443E1E66A17}" dt="2023-04-14T11:46:15.841" v="4181" actId="1076"/>
          <ac:picMkLst>
            <pc:docMk/>
            <pc:sldMk cId="815204633" sldId="401"/>
            <ac:picMk id="6" creationId="{F7C0B5A6-2B1B-48BA-578C-05B655E8DD02}"/>
          </ac:picMkLst>
        </pc:picChg>
        <pc:picChg chg="add del">
          <ac:chgData name="Joshua L Barrow" userId="dcf7aca2-486b-4863-8c77-ee8ab1d9fb6d" providerId="ADAL" clId="{162BCD5B-CC35-4CE6-A60F-0443E1E66A17}" dt="2023-04-14T11:25:50.606" v="2944" actId="22"/>
          <ac:picMkLst>
            <pc:docMk/>
            <pc:sldMk cId="815204633" sldId="401"/>
            <ac:picMk id="11" creationId="{8480B67A-4DDD-2AA4-0864-63BCF7722470}"/>
          </ac:picMkLst>
        </pc:picChg>
        <pc:picChg chg="add mod">
          <ac:chgData name="Joshua L Barrow" userId="dcf7aca2-486b-4863-8c77-ee8ab1d9fb6d" providerId="ADAL" clId="{162BCD5B-CC35-4CE6-A60F-0443E1E66A17}" dt="2023-04-14T11:26:00.472" v="2947" actId="1076"/>
          <ac:picMkLst>
            <pc:docMk/>
            <pc:sldMk cId="815204633" sldId="401"/>
            <ac:picMk id="13" creationId="{FB8E66EA-FE85-0927-76DB-79A740B9A923}"/>
          </ac:picMkLst>
        </pc:picChg>
        <pc:picChg chg="add mod">
          <ac:chgData name="Joshua L Barrow" userId="dcf7aca2-486b-4863-8c77-ee8ab1d9fb6d" providerId="ADAL" clId="{162BCD5B-CC35-4CE6-A60F-0443E1E66A17}" dt="2023-04-14T11:28:05.108" v="2992" actId="1076"/>
          <ac:picMkLst>
            <pc:docMk/>
            <pc:sldMk cId="815204633" sldId="401"/>
            <ac:picMk id="14" creationId="{D9DCDB27-ED5A-5F58-DAFA-82CAF8D2E4EC}"/>
          </ac:picMkLst>
        </pc:picChg>
        <pc:picChg chg="mod">
          <ac:chgData name="Joshua L Barrow" userId="dcf7aca2-486b-4863-8c77-ee8ab1d9fb6d" providerId="ADAL" clId="{162BCD5B-CC35-4CE6-A60F-0443E1E66A17}" dt="2023-04-14T11:27:54.873" v="2990" actId="1035"/>
          <ac:picMkLst>
            <pc:docMk/>
            <pc:sldMk cId="815204633" sldId="401"/>
            <ac:picMk id="1026" creationId="{455F9EDF-9626-B998-A2E5-B0799146210F}"/>
          </ac:picMkLst>
        </pc:picChg>
        <pc:picChg chg="mod">
          <ac:chgData name="Joshua L Barrow" userId="dcf7aca2-486b-4863-8c77-ee8ab1d9fb6d" providerId="ADAL" clId="{162BCD5B-CC35-4CE6-A60F-0443E1E66A17}" dt="2023-04-14T11:27:41.621" v="2981" actId="14100"/>
          <ac:picMkLst>
            <pc:docMk/>
            <pc:sldMk cId="815204633" sldId="401"/>
            <ac:picMk id="1028" creationId="{C9296778-4E62-5BB6-12C8-89596022CCA6}"/>
          </ac:picMkLst>
        </pc:picChg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2360859768" sldId="402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707008959" sldId="403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676400131" sldId="404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941041132" sldId="405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710237268" sldId="407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4244480360" sldId="409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2181467468" sldId="410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2545925411" sldId="411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117334931" sldId="412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3295441561" sldId="413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3011002995" sldId="414"/>
        </pc:sldMkLst>
      </pc:sldChg>
      <pc:sldChg chg="del">
        <pc:chgData name="Joshua L Barrow" userId="dcf7aca2-486b-4863-8c77-ee8ab1d9fb6d" providerId="ADAL" clId="{162BCD5B-CC35-4CE6-A60F-0443E1E66A17}" dt="2023-04-10T22:31:00.676" v="354" actId="47"/>
        <pc:sldMkLst>
          <pc:docMk/>
          <pc:sldMk cId="553947314" sldId="415"/>
        </pc:sldMkLst>
      </pc:sldChg>
      <pc:sldChg chg="del">
        <pc:chgData name="Joshua L Barrow" userId="dcf7aca2-486b-4863-8c77-ee8ab1d9fb6d" providerId="ADAL" clId="{162BCD5B-CC35-4CE6-A60F-0443E1E66A17}" dt="2023-04-10T22:31:18.056" v="355" actId="47"/>
        <pc:sldMkLst>
          <pc:docMk/>
          <pc:sldMk cId="3696517452" sldId="416"/>
        </pc:sldMkLst>
      </pc:sldChg>
      <pc:sldChg chg="del">
        <pc:chgData name="Joshua L Barrow" userId="dcf7aca2-486b-4863-8c77-ee8ab1d9fb6d" providerId="ADAL" clId="{162BCD5B-CC35-4CE6-A60F-0443E1E66A17}" dt="2023-04-10T22:31:18.056" v="355" actId="47"/>
        <pc:sldMkLst>
          <pc:docMk/>
          <pc:sldMk cId="1263189025" sldId="417"/>
        </pc:sldMkLst>
      </pc:sldChg>
      <pc:sldChg chg="del">
        <pc:chgData name="Joshua L Barrow" userId="dcf7aca2-486b-4863-8c77-ee8ab1d9fb6d" providerId="ADAL" clId="{162BCD5B-CC35-4CE6-A60F-0443E1E66A17}" dt="2023-04-10T22:31:18.056" v="355" actId="47"/>
        <pc:sldMkLst>
          <pc:docMk/>
          <pc:sldMk cId="2635386410" sldId="420"/>
        </pc:sldMkLst>
      </pc:sldChg>
      <pc:sldChg chg="del">
        <pc:chgData name="Joshua L Barrow" userId="dcf7aca2-486b-4863-8c77-ee8ab1d9fb6d" providerId="ADAL" clId="{162BCD5B-CC35-4CE6-A60F-0443E1E66A17}" dt="2023-04-10T22:31:18.056" v="355" actId="47"/>
        <pc:sldMkLst>
          <pc:docMk/>
          <pc:sldMk cId="2025300031" sldId="421"/>
        </pc:sldMkLst>
      </pc:sldChg>
      <pc:sldChg chg="del">
        <pc:chgData name="Joshua L Barrow" userId="dcf7aca2-486b-4863-8c77-ee8ab1d9fb6d" providerId="ADAL" clId="{162BCD5B-CC35-4CE6-A60F-0443E1E66A17}" dt="2023-04-10T22:31:18.056" v="355" actId="47"/>
        <pc:sldMkLst>
          <pc:docMk/>
          <pc:sldMk cId="3067809968" sldId="422"/>
        </pc:sldMkLst>
      </pc:sldChg>
      <pc:sldChg chg="del">
        <pc:chgData name="Joshua L Barrow" userId="dcf7aca2-486b-4863-8c77-ee8ab1d9fb6d" providerId="ADAL" clId="{162BCD5B-CC35-4CE6-A60F-0443E1E66A17}" dt="2023-04-10T22:31:18.056" v="355" actId="47"/>
        <pc:sldMkLst>
          <pc:docMk/>
          <pc:sldMk cId="1153142679" sldId="423"/>
        </pc:sldMkLst>
      </pc:sldChg>
      <pc:sldChg chg="del">
        <pc:chgData name="Joshua L Barrow" userId="dcf7aca2-486b-4863-8c77-ee8ab1d9fb6d" providerId="ADAL" clId="{162BCD5B-CC35-4CE6-A60F-0443E1E66A17}" dt="2023-04-10T22:31:18.056" v="355" actId="47"/>
        <pc:sldMkLst>
          <pc:docMk/>
          <pc:sldMk cId="733503609" sldId="424"/>
        </pc:sldMkLst>
      </pc:sldChg>
      <pc:sldChg chg="del">
        <pc:chgData name="Joshua L Barrow" userId="dcf7aca2-486b-4863-8c77-ee8ab1d9fb6d" providerId="ADAL" clId="{162BCD5B-CC35-4CE6-A60F-0443E1E66A17}" dt="2023-04-10T22:31:18.056" v="355" actId="47"/>
        <pc:sldMkLst>
          <pc:docMk/>
          <pc:sldMk cId="118130870" sldId="425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411764774" sldId="426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082484943" sldId="427"/>
        </pc:sldMkLst>
      </pc:sldChg>
      <pc:sldChg chg="del">
        <pc:chgData name="Joshua L Barrow" userId="dcf7aca2-486b-4863-8c77-ee8ab1d9fb6d" providerId="ADAL" clId="{162BCD5B-CC35-4CE6-A60F-0443E1E66A17}" dt="2023-04-10T22:26:55.876" v="345" actId="47"/>
        <pc:sldMkLst>
          <pc:docMk/>
          <pc:sldMk cId="1078841769" sldId="428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012838231" sldId="429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760642684" sldId="430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2990026646" sldId="431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29953394" sldId="432"/>
        </pc:sldMkLst>
      </pc:sldChg>
      <pc:sldChg chg="delSp mod modTransition delAnim">
        <pc:chgData name="Joshua L Barrow" userId="dcf7aca2-486b-4863-8c77-ee8ab1d9fb6d" providerId="ADAL" clId="{162BCD5B-CC35-4CE6-A60F-0443E1E66A17}" dt="2023-04-14T11:52:15.872" v="4639"/>
        <pc:sldMkLst>
          <pc:docMk/>
          <pc:sldMk cId="497168825" sldId="433"/>
        </pc:sldMkLst>
        <pc:spChg chg="del">
          <ac:chgData name="Joshua L Barrow" userId="dcf7aca2-486b-4863-8c77-ee8ab1d9fb6d" providerId="ADAL" clId="{162BCD5B-CC35-4CE6-A60F-0443E1E66A17}" dt="2023-04-10T22:27:26.042" v="346" actId="478"/>
          <ac:spMkLst>
            <pc:docMk/>
            <pc:sldMk cId="497168825" sldId="433"/>
            <ac:spMk id="13" creationId="{B4D2DF66-8825-DF4E-26E8-B96B53C1C0BD}"/>
          </ac:spMkLst>
        </pc:spChg>
      </pc:sldChg>
      <pc:sldChg chg="modSp mod modTransition">
        <pc:chgData name="Joshua L Barrow" userId="dcf7aca2-486b-4863-8c77-ee8ab1d9fb6d" providerId="ADAL" clId="{162BCD5B-CC35-4CE6-A60F-0443E1E66A17}" dt="2023-04-14T11:52:15.872" v="4639"/>
        <pc:sldMkLst>
          <pc:docMk/>
          <pc:sldMk cId="1679527747" sldId="434"/>
        </pc:sldMkLst>
        <pc:picChg chg="mod">
          <ac:chgData name="Joshua L Barrow" userId="dcf7aca2-486b-4863-8c77-ee8ab1d9fb6d" providerId="ADAL" clId="{162BCD5B-CC35-4CE6-A60F-0443E1E66A17}" dt="2023-04-10T22:32:34.611" v="380" actId="14100"/>
          <ac:picMkLst>
            <pc:docMk/>
            <pc:sldMk cId="1679527747" sldId="434"/>
            <ac:picMk id="6" creationId="{38FDC7A6-7613-14CA-3374-47671B8B4DF4}"/>
          </ac:picMkLst>
        </pc:picChg>
      </pc:sldChg>
      <pc:sldChg chg="modTransition">
        <pc:chgData name="Joshua L Barrow" userId="dcf7aca2-486b-4863-8c77-ee8ab1d9fb6d" providerId="ADAL" clId="{162BCD5B-CC35-4CE6-A60F-0443E1E66A17}" dt="2023-04-14T11:52:15.872" v="4639"/>
        <pc:sldMkLst>
          <pc:docMk/>
          <pc:sldMk cId="3857468257" sldId="435"/>
        </pc:sldMkLst>
      </pc:sldChg>
      <pc:sldChg chg="ord modTransition">
        <pc:chgData name="Joshua L Barrow" userId="dcf7aca2-486b-4863-8c77-ee8ab1d9fb6d" providerId="ADAL" clId="{162BCD5B-CC35-4CE6-A60F-0443E1E66A17}" dt="2023-04-14T11:52:15.872" v="4639"/>
        <pc:sldMkLst>
          <pc:docMk/>
          <pc:sldMk cId="3980760156" sldId="436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2133429983" sldId="439"/>
        </pc:sldMkLst>
      </pc:sldChg>
      <pc:sldChg chg="ord modTransition">
        <pc:chgData name="Joshua L Barrow" userId="dcf7aca2-486b-4863-8c77-ee8ab1d9fb6d" providerId="ADAL" clId="{162BCD5B-CC35-4CE6-A60F-0443E1E66A17}" dt="2023-04-14T11:52:15.872" v="4639"/>
        <pc:sldMkLst>
          <pc:docMk/>
          <pc:sldMk cId="1560230323" sldId="441"/>
        </pc:sldMkLst>
      </pc:sldChg>
      <pc:sldChg chg="addSp delSp modSp new mod modTransition">
        <pc:chgData name="Joshua L Barrow" userId="dcf7aca2-486b-4863-8c77-ee8ab1d9fb6d" providerId="ADAL" clId="{162BCD5B-CC35-4CE6-A60F-0443E1E66A17}" dt="2023-04-14T11:52:15.872" v="4639"/>
        <pc:sldMkLst>
          <pc:docMk/>
          <pc:sldMk cId="632084874" sldId="442"/>
        </pc:sldMkLst>
        <pc:spChg chg="mod">
          <ac:chgData name="Joshua L Barrow" userId="dcf7aca2-486b-4863-8c77-ee8ab1d9fb6d" providerId="ADAL" clId="{162BCD5B-CC35-4CE6-A60F-0443E1E66A17}" dt="2023-04-12T16:37:15.903" v="1000" actId="1076"/>
          <ac:spMkLst>
            <pc:docMk/>
            <pc:sldMk cId="632084874" sldId="442"/>
            <ac:spMk id="2" creationId="{616BFF9F-DF59-0157-B6B4-97B75572BE0D}"/>
          </ac:spMkLst>
        </pc:spChg>
        <pc:spChg chg="add mod">
          <ac:chgData name="Joshua L Barrow" userId="dcf7aca2-486b-4863-8c77-ee8ab1d9fb6d" providerId="ADAL" clId="{162BCD5B-CC35-4CE6-A60F-0443E1E66A17}" dt="2023-04-12T16:53:17.231" v="1545" actId="14100"/>
          <ac:spMkLst>
            <pc:docMk/>
            <pc:sldMk cId="632084874" sldId="442"/>
            <ac:spMk id="6" creationId="{6B358AFD-5E2A-7426-2581-9570D683FA16}"/>
          </ac:spMkLst>
        </pc:spChg>
        <pc:picChg chg="add del mod">
          <ac:chgData name="Joshua L Barrow" userId="dcf7aca2-486b-4863-8c77-ee8ab1d9fb6d" providerId="ADAL" clId="{162BCD5B-CC35-4CE6-A60F-0443E1E66A17}" dt="2023-04-12T16:49:09.936" v="1476" actId="478"/>
          <ac:picMkLst>
            <pc:docMk/>
            <pc:sldMk cId="632084874" sldId="442"/>
            <ac:picMk id="3" creationId="{077AD186-AC8C-8AAD-69F8-B4EB71B5B0F8}"/>
          </ac:picMkLst>
        </pc:picChg>
        <pc:picChg chg="add mod">
          <ac:chgData name="Joshua L Barrow" userId="dcf7aca2-486b-4863-8c77-ee8ab1d9fb6d" providerId="ADAL" clId="{162BCD5B-CC35-4CE6-A60F-0443E1E66A17}" dt="2023-04-12T16:49:24.850" v="1480" actId="1076"/>
          <ac:picMkLst>
            <pc:docMk/>
            <pc:sldMk cId="632084874" sldId="442"/>
            <ac:picMk id="4" creationId="{97FF16C5-F89C-5C62-73A5-2D911ECEFB1B}"/>
          </ac:picMkLst>
        </pc:picChg>
      </pc:sldChg>
      <pc:sldChg chg="del">
        <pc:chgData name="Joshua L Barrow" userId="dcf7aca2-486b-4863-8c77-ee8ab1d9fb6d" providerId="ADAL" clId="{162BCD5B-CC35-4CE6-A60F-0443E1E66A17}" dt="2023-04-10T22:27:48.431" v="349" actId="47"/>
        <pc:sldMkLst>
          <pc:docMk/>
          <pc:sldMk cId="2523957541" sldId="442"/>
        </pc:sldMkLst>
      </pc:sldChg>
      <pc:sldChg chg="addSp delSp modSp add mod modTransition">
        <pc:chgData name="Joshua L Barrow" userId="dcf7aca2-486b-4863-8c77-ee8ab1d9fb6d" providerId="ADAL" clId="{162BCD5B-CC35-4CE6-A60F-0443E1E66A17}" dt="2023-04-14T11:52:15.872" v="4639"/>
        <pc:sldMkLst>
          <pc:docMk/>
          <pc:sldMk cId="1725415772" sldId="443"/>
        </pc:sldMkLst>
        <pc:spChg chg="mod">
          <ac:chgData name="Joshua L Barrow" userId="dcf7aca2-486b-4863-8c77-ee8ab1d9fb6d" providerId="ADAL" clId="{162BCD5B-CC35-4CE6-A60F-0443E1E66A17}" dt="2023-04-13T17:36:18.265" v="2935"/>
          <ac:spMkLst>
            <pc:docMk/>
            <pc:sldMk cId="1725415772" sldId="443"/>
            <ac:spMk id="3" creationId="{3FDFE3BE-1B88-4F74-9E6F-646ADA2FD9A2}"/>
          </ac:spMkLst>
        </pc:spChg>
        <pc:spChg chg="ord">
          <ac:chgData name="Joshua L Barrow" userId="dcf7aca2-486b-4863-8c77-ee8ab1d9fb6d" providerId="ADAL" clId="{162BCD5B-CC35-4CE6-A60F-0443E1E66A17}" dt="2023-04-12T17:48:01.480" v="1838" actId="166"/>
          <ac:spMkLst>
            <pc:docMk/>
            <pc:sldMk cId="1725415772" sldId="443"/>
            <ac:spMk id="4" creationId="{068C19DA-6772-4674-AC12-F5BBD8D3F22C}"/>
          </ac:spMkLst>
        </pc:spChg>
        <pc:spChg chg="add mod">
          <ac:chgData name="Joshua L Barrow" userId="dcf7aca2-486b-4863-8c77-ee8ab1d9fb6d" providerId="ADAL" clId="{162BCD5B-CC35-4CE6-A60F-0443E1E66A17}" dt="2023-04-12T20:55:02.778" v="2066" actId="1036"/>
          <ac:spMkLst>
            <pc:docMk/>
            <pc:sldMk cId="1725415772" sldId="443"/>
            <ac:spMk id="6" creationId="{E7A537BB-4973-50E0-C049-251A29A64277}"/>
          </ac:spMkLst>
        </pc:spChg>
        <pc:spChg chg="mod">
          <ac:chgData name="Joshua L Barrow" userId="dcf7aca2-486b-4863-8c77-ee8ab1d9fb6d" providerId="ADAL" clId="{162BCD5B-CC35-4CE6-A60F-0443E1E66A17}" dt="2023-04-12T16:53:22.755" v="1546" actId="207"/>
          <ac:spMkLst>
            <pc:docMk/>
            <pc:sldMk cId="1725415772" sldId="443"/>
            <ac:spMk id="11" creationId="{D5D53142-C488-4DF7-AA73-219A3A88F156}"/>
          </ac:spMkLst>
        </pc:spChg>
        <pc:picChg chg="del">
          <ac:chgData name="Joshua L Barrow" userId="dcf7aca2-486b-4863-8c77-ee8ab1d9fb6d" providerId="ADAL" clId="{162BCD5B-CC35-4CE6-A60F-0443E1E66A17}" dt="2023-04-12T16:53:25.933" v="1547" actId="478"/>
          <ac:picMkLst>
            <pc:docMk/>
            <pc:sldMk cId="1725415772" sldId="443"/>
            <ac:picMk id="2" creationId="{B51F6827-0C4D-87B0-E189-BC7C3AE187B7}"/>
          </ac:picMkLst>
        </pc:picChg>
      </pc:sldChg>
      <pc:sldChg chg="del">
        <pc:chgData name="Joshua L Barrow" userId="dcf7aca2-486b-4863-8c77-ee8ab1d9fb6d" providerId="ADAL" clId="{162BCD5B-CC35-4CE6-A60F-0443E1E66A17}" dt="2023-04-10T22:28:11.830" v="352" actId="47"/>
        <pc:sldMkLst>
          <pc:docMk/>
          <pc:sldMk cId="3201013844" sldId="443"/>
        </pc:sldMkLst>
      </pc:sldChg>
      <pc:sldChg chg="delSp modSp add del mod">
        <pc:chgData name="Joshua L Barrow" userId="dcf7aca2-486b-4863-8c77-ee8ab1d9fb6d" providerId="ADAL" clId="{162BCD5B-CC35-4CE6-A60F-0443E1E66A17}" dt="2023-04-12T16:58:25.280" v="1748" actId="47"/>
        <pc:sldMkLst>
          <pc:docMk/>
          <pc:sldMk cId="1286084854" sldId="444"/>
        </pc:sldMkLst>
        <pc:spChg chg="del">
          <ac:chgData name="Joshua L Barrow" userId="dcf7aca2-486b-4863-8c77-ee8ab1d9fb6d" providerId="ADAL" clId="{162BCD5B-CC35-4CE6-A60F-0443E1E66A17}" dt="2023-04-12T16:57:44.041" v="1740" actId="478"/>
          <ac:spMkLst>
            <pc:docMk/>
            <pc:sldMk cId="1286084854" sldId="444"/>
            <ac:spMk id="7" creationId="{D1443A58-C8E8-2B5D-C8D8-284E79E00E0E}"/>
          </ac:spMkLst>
        </pc:spChg>
        <pc:spChg chg="del">
          <ac:chgData name="Joshua L Barrow" userId="dcf7aca2-486b-4863-8c77-ee8ab1d9fb6d" providerId="ADAL" clId="{162BCD5B-CC35-4CE6-A60F-0443E1E66A17}" dt="2023-04-12T16:57:41.097" v="1739" actId="478"/>
          <ac:spMkLst>
            <pc:docMk/>
            <pc:sldMk cId="1286084854" sldId="444"/>
            <ac:spMk id="9" creationId="{15097D0D-95A2-C920-BEF5-4C1D4857CCA2}"/>
          </ac:spMkLst>
        </pc:spChg>
        <pc:graphicFrameChg chg="del">
          <ac:chgData name="Joshua L Barrow" userId="dcf7aca2-486b-4863-8c77-ee8ab1d9fb6d" providerId="ADAL" clId="{162BCD5B-CC35-4CE6-A60F-0443E1E66A17}" dt="2023-04-12T16:57:46.891" v="1741" actId="478"/>
          <ac:graphicFrameMkLst>
            <pc:docMk/>
            <pc:sldMk cId="1286084854" sldId="444"/>
            <ac:graphicFrameMk id="6" creationId="{54FB64A4-0C1A-FBC7-DEE1-2BAE24BF2FFA}"/>
          </ac:graphicFrameMkLst>
        </pc:graphicFrameChg>
        <pc:picChg chg="mod modCrop">
          <ac:chgData name="Joshua L Barrow" userId="dcf7aca2-486b-4863-8c77-ee8ab1d9fb6d" providerId="ADAL" clId="{162BCD5B-CC35-4CE6-A60F-0443E1E66A17}" dt="2023-04-12T16:57:37.254" v="1738" actId="732"/>
          <ac:picMkLst>
            <pc:docMk/>
            <pc:sldMk cId="1286084854" sldId="444"/>
            <ac:picMk id="5" creationId="{840DECF5-4A44-A3E3-3565-62B3284CF0FC}"/>
          </ac:picMkLst>
        </pc:picChg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116814058" sldId="444"/>
        </pc:sldMkLst>
      </pc:sldChg>
      <pc:sldChg chg="modSp new mod modTransition">
        <pc:chgData name="Joshua L Barrow" userId="dcf7aca2-486b-4863-8c77-ee8ab1d9fb6d" providerId="ADAL" clId="{162BCD5B-CC35-4CE6-A60F-0443E1E66A17}" dt="2023-04-14T11:52:15.872" v="4639"/>
        <pc:sldMkLst>
          <pc:docMk/>
          <pc:sldMk cId="3428619242" sldId="444"/>
        </pc:sldMkLst>
        <pc:spChg chg="mod">
          <ac:chgData name="Joshua L Barrow" userId="dcf7aca2-486b-4863-8c77-ee8ab1d9fb6d" providerId="ADAL" clId="{162BCD5B-CC35-4CE6-A60F-0443E1E66A17}" dt="2023-04-13T15:31:10.877" v="2230" actId="20577"/>
          <ac:spMkLst>
            <pc:docMk/>
            <pc:sldMk cId="3428619242" sldId="444"/>
            <ac:spMk id="2" creationId="{F76F92F0-19BD-A648-37A6-AD7F4F70CF6D}"/>
          </ac:spMkLst>
        </pc:spChg>
        <pc:spChg chg="mod">
          <ac:chgData name="Joshua L Barrow" userId="dcf7aca2-486b-4863-8c77-ee8ab1d9fb6d" providerId="ADAL" clId="{162BCD5B-CC35-4CE6-A60F-0443E1E66A17}" dt="2023-04-13T15:31:18.128" v="2234" actId="1037"/>
          <ac:spMkLst>
            <pc:docMk/>
            <pc:sldMk cId="3428619242" sldId="444"/>
            <ac:spMk id="4" creationId="{139CA088-5BF1-128A-6AF7-599BB411D2B7}"/>
          </ac:spMkLst>
        </pc:spChg>
      </pc:sldChg>
      <pc:sldChg chg="addSp delSp modSp new mod modTransition delAnim modAnim">
        <pc:chgData name="Joshua L Barrow" userId="dcf7aca2-486b-4863-8c77-ee8ab1d9fb6d" providerId="ADAL" clId="{162BCD5B-CC35-4CE6-A60F-0443E1E66A17}" dt="2023-04-14T13:08:48.457" v="6950"/>
        <pc:sldMkLst>
          <pc:docMk/>
          <pc:sldMk cId="1652789904" sldId="445"/>
        </pc:sldMkLst>
        <pc:spChg chg="mod">
          <ac:chgData name="Joshua L Barrow" userId="dcf7aca2-486b-4863-8c77-ee8ab1d9fb6d" providerId="ADAL" clId="{162BCD5B-CC35-4CE6-A60F-0443E1E66A17}" dt="2023-04-14T11:57:06.482" v="4935" actId="27636"/>
          <ac:spMkLst>
            <pc:docMk/>
            <pc:sldMk cId="1652789904" sldId="445"/>
            <ac:spMk id="2" creationId="{29ABF541-1F4F-EFF6-BE1A-D1DB0A643322}"/>
          </ac:spMkLst>
        </pc:spChg>
        <pc:spChg chg="mod">
          <ac:chgData name="Joshua L Barrow" userId="dcf7aca2-486b-4863-8c77-ee8ab1d9fb6d" providerId="ADAL" clId="{162BCD5B-CC35-4CE6-A60F-0443E1E66A17}" dt="2023-04-14T13:03:48.359" v="6846" actId="20577"/>
          <ac:spMkLst>
            <pc:docMk/>
            <pc:sldMk cId="1652789904" sldId="445"/>
            <ac:spMk id="3" creationId="{193811E0-6216-7780-A751-ECAF0A308042}"/>
          </ac:spMkLst>
        </pc:spChg>
        <pc:spChg chg="mod">
          <ac:chgData name="Joshua L Barrow" userId="dcf7aca2-486b-4863-8c77-ee8ab1d9fb6d" providerId="ADAL" clId="{162BCD5B-CC35-4CE6-A60F-0443E1E66A17}" dt="2023-04-13T16:33:00.893" v="2880" actId="1038"/>
          <ac:spMkLst>
            <pc:docMk/>
            <pc:sldMk cId="1652789904" sldId="445"/>
            <ac:spMk id="4" creationId="{A50E8A59-C1E7-241B-8AA1-8D8002D7F877}"/>
          </ac:spMkLst>
        </pc:spChg>
        <pc:spChg chg="add mod">
          <ac:chgData name="Joshua L Barrow" userId="dcf7aca2-486b-4863-8c77-ee8ab1d9fb6d" providerId="ADAL" clId="{162BCD5B-CC35-4CE6-A60F-0443E1E66A17}" dt="2023-04-14T11:54:29.257" v="4719" actId="1076"/>
          <ac:spMkLst>
            <pc:docMk/>
            <pc:sldMk cId="1652789904" sldId="445"/>
            <ac:spMk id="10" creationId="{32D256F1-6A3B-CF38-B907-012209C4B109}"/>
          </ac:spMkLst>
        </pc:spChg>
        <pc:picChg chg="add mod">
          <ac:chgData name="Joshua L Barrow" userId="dcf7aca2-486b-4863-8c77-ee8ab1d9fb6d" providerId="ADAL" clId="{162BCD5B-CC35-4CE6-A60F-0443E1E66A17}" dt="2023-04-14T11:57:15.166" v="4937" actId="14100"/>
          <ac:picMkLst>
            <pc:docMk/>
            <pc:sldMk cId="1652789904" sldId="445"/>
            <ac:picMk id="5" creationId="{1FB8BCAD-5726-CA77-C843-D599C74092A6}"/>
          </ac:picMkLst>
        </pc:picChg>
        <pc:picChg chg="add del mod">
          <ac:chgData name="Joshua L Barrow" userId="dcf7aca2-486b-4863-8c77-ee8ab1d9fb6d" providerId="ADAL" clId="{162BCD5B-CC35-4CE6-A60F-0443E1E66A17}" dt="2023-04-14T11:32:20.334" v="3104" actId="478"/>
          <ac:picMkLst>
            <pc:docMk/>
            <pc:sldMk cId="1652789904" sldId="445"/>
            <ac:picMk id="6" creationId="{5ECAF830-8B45-713B-FB7A-4E89EA986768}"/>
          </ac:picMkLst>
        </pc:picChg>
        <pc:picChg chg="add mod">
          <ac:chgData name="Joshua L Barrow" userId="dcf7aca2-486b-4863-8c77-ee8ab1d9fb6d" providerId="ADAL" clId="{162BCD5B-CC35-4CE6-A60F-0443E1E66A17}" dt="2023-04-14T11:57:12.602" v="4936" actId="14100"/>
          <ac:picMkLst>
            <pc:docMk/>
            <pc:sldMk cId="1652789904" sldId="445"/>
            <ac:picMk id="7" creationId="{6A0A4A28-4720-B4F3-2E83-90C1EA38F5ED}"/>
          </ac:picMkLst>
        </pc:picChg>
        <pc:picChg chg="add del mod">
          <ac:chgData name="Joshua L Barrow" userId="dcf7aca2-486b-4863-8c77-ee8ab1d9fb6d" providerId="ADAL" clId="{162BCD5B-CC35-4CE6-A60F-0443E1E66A17}" dt="2023-04-14T11:32:40.971" v="3106" actId="478"/>
          <ac:picMkLst>
            <pc:docMk/>
            <pc:sldMk cId="1652789904" sldId="445"/>
            <ac:picMk id="8" creationId="{1DDB201D-6897-CA91-69B9-C94308C89FD4}"/>
          </ac:picMkLst>
        </pc:picChg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2241558317" sldId="445"/>
        </pc:sldMkLst>
      </pc:sldChg>
      <pc:sldChg chg="modSp add del mod">
        <pc:chgData name="Joshua L Barrow" userId="dcf7aca2-486b-4863-8c77-ee8ab1d9fb6d" providerId="ADAL" clId="{162BCD5B-CC35-4CE6-A60F-0443E1E66A17}" dt="2023-04-13T16:33:33.612" v="2886" actId="47"/>
        <pc:sldMkLst>
          <pc:docMk/>
          <pc:sldMk cId="89432114" sldId="446"/>
        </pc:sldMkLst>
        <pc:spChg chg="mod">
          <ac:chgData name="Joshua L Barrow" userId="dcf7aca2-486b-4863-8c77-ee8ab1d9fb6d" providerId="ADAL" clId="{162BCD5B-CC35-4CE6-A60F-0443E1E66A17}" dt="2023-04-13T15:56:34.654" v="2868" actId="20577"/>
          <ac:spMkLst>
            <pc:docMk/>
            <pc:sldMk cId="89432114" sldId="446"/>
            <ac:spMk id="2" creationId="{29ABF541-1F4F-EFF6-BE1A-D1DB0A643322}"/>
          </ac:spMkLst>
        </pc:spChg>
      </pc:sldChg>
      <pc:sldChg chg="addSp modSp add mod modTransition">
        <pc:chgData name="Joshua L Barrow" userId="dcf7aca2-486b-4863-8c77-ee8ab1d9fb6d" providerId="ADAL" clId="{162BCD5B-CC35-4CE6-A60F-0443E1E66A17}" dt="2023-04-14T12:45:37.793" v="6124" actId="167"/>
        <pc:sldMkLst>
          <pc:docMk/>
          <pc:sldMk cId="486844286" sldId="446"/>
        </pc:sldMkLst>
        <pc:spChg chg="mod">
          <ac:chgData name="Joshua L Barrow" userId="dcf7aca2-486b-4863-8c77-ee8ab1d9fb6d" providerId="ADAL" clId="{162BCD5B-CC35-4CE6-A60F-0443E1E66A17}" dt="2023-04-13T16:33:47.237" v="2896" actId="20577"/>
          <ac:spMkLst>
            <pc:docMk/>
            <pc:sldMk cId="486844286" sldId="446"/>
            <ac:spMk id="2" creationId="{29ABF541-1F4F-EFF6-BE1A-D1DB0A643322}"/>
          </ac:spMkLst>
        </pc:spChg>
        <pc:spChg chg="mod">
          <ac:chgData name="Joshua L Barrow" userId="dcf7aca2-486b-4863-8c77-ee8ab1d9fb6d" providerId="ADAL" clId="{162BCD5B-CC35-4CE6-A60F-0443E1E66A17}" dt="2023-04-14T12:45:26.086" v="6109" actId="20577"/>
          <ac:spMkLst>
            <pc:docMk/>
            <pc:sldMk cId="486844286" sldId="446"/>
            <ac:spMk id="3" creationId="{193811E0-6216-7780-A751-ECAF0A308042}"/>
          </ac:spMkLst>
        </pc:spChg>
        <pc:spChg chg="add mod">
          <ac:chgData name="Joshua L Barrow" userId="dcf7aca2-486b-4863-8c77-ee8ab1d9fb6d" providerId="ADAL" clId="{162BCD5B-CC35-4CE6-A60F-0443E1E66A17}" dt="2023-04-14T12:02:13.487" v="4994" actId="14100"/>
          <ac:spMkLst>
            <pc:docMk/>
            <pc:sldMk cId="486844286" sldId="446"/>
            <ac:spMk id="6" creationId="{5243FB40-633B-A1B3-F62A-C723E6F88F60}"/>
          </ac:spMkLst>
        </pc:spChg>
        <pc:spChg chg="add mod">
          <ac:chgData name="Joshua L Barrow" userId="dcf7aca2-486b-4863-8c77-ee8ab1d9fb6d" providerId="ADAL" clId="{162BCD5B-CC35-4CE6-A60F-0443E1E66A17}" dt="2023-04-14T12:30:33.975" v="5898" actId="1076"/>
          <ac:spMkLst>
            <pc:docMk/>
            <pc:sldMk cId="486844286" sldId="446"/>
            <ac:spMk id="9" creationId="{2CC14F28-7D90-822A-169E-40010E0B771A}"/>
          </ac:spMkLst>
        </pc:spChg>
        <pc:picChg chg="add mod">
          <ac:chgData name="Joshua L Barrow" userId="dcf7aca2-486b-4863-8c77-ee8ab1d9fb6d" providerId="ADAL" clId="{162BCD5B-CC35-4CE6-A60F-0443E1E66A17}" dt="2023-04-14T12:45:37.793" v="6124" actId="167"/>
          <ac:picMkLst>
            <pc:docMk/>
            <pc:sldMk cId="486844286" sldId="446"/>
            <ac:picMk id="7" creationId="{BA721A4B-D98C-6240-736D-341AC01B212C}"/>
          </ac:picMkLst>
        </pc:picChg>
      </pc:sldChg>
      <pc:sldChg chg="modSp add del mod">
        <pc:chgData name="Joshua L Barrow" userId="dcf7aca2-486b-4863-8c77-ee8ab1d9fb6d" providerId="ADAL" clId="{162BCD5B-CC35-4CE6-A60F-0443E1E66A17}" dt="2023-04-13T16:33:33.612" v="2886" actId="47"/>
        <pc:sldMkLst>
          <pc:docMk/>
          <pc:sldMk cId="2090566193" sldId="447"/>
        </pc:sldMkLst>
        <pc:spChg chg="mod">
          <ac:chgData name="Joshua L Barrow" userId="dcf7aca2-486b-4863-8c77-ee8ab1d9fb6d" providerId="ADAL" clId="{162BCD5B-CC35-4CE6-A60F-0443E1E66A17}" dt="2023-04-13T15:56:26.021" v="2860" actId="20577"/>
          <ac:spMkLst>
            <pc:docMk/>
            <pc:sldMk cId="2090566193" sldId="447"/>
            <ac:spMk id="2" creationId="{29ABF541-1F4F-EFF6-BE1A-D1DB0A643322}"/>
          </ac:spMkLst>
        </pc:spChg>
      </pc:sldChg>
      <pc:sldChg chg="addSp modSp add del mod ord modTransition">
        <pc:chgData name="Joshua L Barrow" userId="dcf7aca2-486b-4863-8c77-ee8ab1d9fb6d" providerId="ADAL" clId="{162BCD5B-CC35-4CE6-A60F-0443E1E66A17}" dt="2023-04-14T12:47:24.207" v="6140" actId="47"/>
        <pc:sldMkLst>
          <pc:docMk/>
          <pc:sldMk cId="2661365711" sldId="447"/>
        </pc:sldMkLst>
        <pc:spChg chg="mod">
          <ac:chgData name="Joshua L Barrow" userId="dcf7aca2-486b-4863-8c77-ee8ab1d9fb6d" providerId="ADAL" clId="{162BCD5B-CC35-4CE6-A60F-0443E1E66A17}" dt="2023-04-13T16:33:54.347" v="2906" actId="20577"/>
          <ac:spMkLst>
            <pc:docMk/>
            <pc:sldMk cId="2661365711" sldId="447"/>
            <ac:spMk id="2" creationId="{29ABF541-1F4F-EFF6-BE1A-D1DB0A643322}"/>
          </ac:spMkLst>
        </pc:spChg>
        <pc:spChg chg="mod">
          <ac:chgData name="Joshua L Barrow" userId="dcf7aca2-486b-4863-8c77-ee8ab1d9fb6d" providerId="ADAL" clId="{162BCD5B-CC35-4CE6-A60F-0443E1E66A17}" dt="2023-04-14T12:44:57.973" v="6048" actId="20577"/>
          <ac:spMkLst>
            <pc:docMk/>
            <pc:sldMk cId="2661365711" sldId="447"/>
            <ac:spMk id="3" creationId="{193811E0-6216-7780-A751-ECAF0A308042}"/>
          </ac:spMkLst>
        </pc:spChg>
        <pc:picChg chg="add mod">
          <ac:chgData name="Joshua L Barrow" userId="dcf7aca2-486b-4863-8c77-ee8ab1d9fb6d" providerId="ADAL" clId="{162BCD5B-CC35-4CE6-A60F-0443E1E66A17}" dt="2023-04-14T12:05:27.033" v="5059" actId="1076"/>
          <ac:picMkLst>
            <pc:docMk/>
            <pc:sldMk cId="2661365711" sldId="447"/>
            <ac:picMk id="5" creationId="{CF36C023-07DB-D524-8440-E61B87C0355E}"/>
          </ac:picMkLst>
        </pc:picChg>
      </pc:sldChg>
      <pc:sldChg chg="addSp delSp modSp add mod modTransition delAnim">
        <pc:chgData name="Joshua L Barrow" userId="dcf7aca2-486b-4863-8c77-ee8ab1d9fb6d" providerId="ADAL" clId="{162BCD5B-CC35-4CE6-A60F-0443E1E66A17}" dt="2023-04-14T13:04:22.865" v="6873" actId="20577"/>
        <pc:sldMkLst>
          <pc:docMk/>
          <pc:sldMk cId="3785401185" sldId="448"/>
        </pc:sldMkLst>
        <pc:spChg chg="mod">
          <ac:chgData name="Joshua L Barrow" userId="dcf7aca2-486b-4863-8c77-ee8ab1d9fb6d" providerId="ADAL" clId="{162BCD5B-CC35-4CE6-A60F-0443E1E66A17}" dt="2023-04-14T12:06:04.876" v="5065" actId="403"/>
          <ac:spMkLst>
            <pc:docMk/>
            <pc:sldMk cId="3785401185" sldId="448"/>
            <ac:spMk id="2" creationId="{2243D9F8-E90F-D425-4E06-5188E2E927DB}"/>
          </ac:spMkLst>
        </pc:spChg>
        <pc:spChg chg="del">
          <ac:chgData name="Joshua L Barrow" userId="dcf7aca2-486b-4863-8c77-ee8ab1d9fb6d" providerId="ADAL" clId="{162BCD5B-CC35-4CE6-A60F-0443E1E66A17}" dt="2023-04-14T11:39:05.718" v="3764" actId="478"/>
          <ac:spMkLst>
            <pc:docMk/>
            <pc:sldMk cId="3785401185" sldId="448"/>
            <ac:spMk id="7" creationId="{9A160C95-288F-ADE7-48FE-97F97EC67B9F}"/>
          </ac:spMkLst>
        </pc:spChg>
        <pc:spChg chg="add mod">
          <ac:chgData name="Joshua L Barrow" userId="dcf7aca2-486b-4863-8c77-ee8ab1d9fb6d" providerId="ADAL" clId="{162BCD5B-CC35-4CE6-A60F-0443E1E66A17}" dt="2023-04-14T13:04:22.865" v="6873" actId="20577"/>
          <ac:spMkLst>
            <pc:docMk/>
            <pc:sldMk cId="3785401185" sldId="448"/>
            <ac:spMk id="8" creationId="{3A91A408-0780-E5B9-4F12-6F1F3D703885}"/>
          </ac:spMkLst>
        </pc:spChg>
        <pc:spChg chg="add mod">
          <ac:chgData name="Joshua L Barrow" userId="dcf7aca2-486b-4863-8c77-ee8ab1d9fb6d" providerId="ADAL" clId="{162BCD5B-CC35-4CE6-A60F-0443E1E66A17}" dt="2023-04-14T12:10:52.616" v="5267" actId="1035"/>
          <ac:spMkLst>
            <pc:docMk/>
            <pc:sldMk cId="3785401185" sldId="448"/>
            <ac:spMk id="12" creationId="{227F823B-9CB6-57FE-CE84-19E67A482D9C}"/>
          </ac:spMkLst>
        </pc:spChg>
        <pc:picChg chg="del">
          <ac:chgData name="Joshua L Barrow" userId="dcf7aca2-486b-4863-8c77-ee8ab1d9fb6d" providerId="ADAL" clId="{162BCD5B-CC35-4CE6-A60F-0443E1E66A17}" dt="2023-04-14T11:38:17.248" v="3690" actId="478"/>
          <ac:picMkLst>
            <pc:docMk/>
            <pc:sldMk cId="3785401185" sldId="448"/>
            <ac:picMk id="5" creationId="{739DFC2B-B7AB-4148-8235-33E614A99B50}"/>
          </ac:picMkLst>
        </pc:picChg>
        <pc:picChg chg="add del mod">
          <ac:chgData name="Joshua L Barrow" userId="dcf7aca2-486b-4863-8c77-ee8ab1d9fb6d" providerId="ADAL" clId="{162BCD5B-CC35-4CE6-A60F-0443E1E66A17}" dt="2023-04-14T11:40:29.135" v="3774" actId="22"/>
          <ac:picMkLst>
            <pc:docMk/>
            <pc:sldMk cId="3785401185" sldId="448"/>
            <ac:picMk id="6" creationId="{EDDE42DB-6C53-1777-81A1-4FE9148ACC1D}"/>
          </ac:picMkLst>
        </pc:picChg>
        <pc:picChg chg="add mod">
          <ac:chgData name="Joshua L Barrow" userId="dcf7aca2-486b-4863-8c77-ee8ab1d9fb6d" providerId="ADAL" clId="{162BCD5B-CC35-4CE6-A60F-0443E1E66A17}" dt="2023-04-14T12:10:59.169" v="5282" actId="1035"/>
          <ac:picMkLst>
            <pc:docMk/>
            <pc:sldMk cId="3785401185" sldId="448"/>
            <ac:picMk id="10" creationId="{1B7E13C6-B2CA-95E0-C2C5-67522E108013}"/>
          </ac:picMkLst>
        </pc:picChg>
      </pc:sldChg>
      <pc:sldChg chg="add del">
        <pc:chgData name="Joshua L Barrow" userId="dcf7aca2-486b-4863-8c77-ee8ab1d9fb6d" providerId="ADAL" clId="{162BCD5B-CC35-4CE6-A60F-0443E1E66A17}" dt="2023-04-14T12:48:33.135" v="6165" actId="47"/>
        <pc:sldMkLst>
          <pc:docMk/>
          <pc:sldMk cId="797972796" sldId="449"/>
        </pc:sldMkLst>
      </pc:sldChg>
      <pc:sldChg chg="addSp delSp modSp add mod ord delAnim modAnim">
        <pc:chgData name="Joshua L Barrow" userId="dcf7aca2-486b-4863-8c77-ee8ab1d9fb6d" providerId="ADAL" clId="{162BCD5B-CC35-4CE6-A60F-0443E1E66A17}" dt="2023-04-14T12:48:41.153" v="6166" actId="21"/>
        <pc:sldMkLst>
          <pc:docMk/>
          <pc:sldMk cId="2398647396" sldId="450"/>
        </pc:sldMkLst>
        <pc:spChg chg="add del mod">
          <ac:chgData name="Joshua L Barrow" userId="dcf7aca2-486b-4863-8c77-ee8ab1d9fb6d" providerId="ADAL" clId="{162BCD5B-CC35-4CE6-A60F-0443E1E66A17}" dt="2023-04-14T12:48:41.153" v="6166" actId="21"/>
          <ac:spMkLst>
            <pc:docMk/>
            <pc:sldMk cId="2398647396" sldId="450"/>
            <ac:spMk id="3" creationId="{2C7926D0-3B4E-FDCC-7640-400DA3861076}"/>
          </ac:spMkLst>
        </pc:spChg>
        <pc:spChg chg="add del mod">
          <ac:chgData name="Joshua L Barrow" userId="dcf7aca2-486b-4863-8c77-ee8ab1d9fb6d" providerId="ADAL" clId="{162BCD5B-CC35-4CE6-A60F-0443E1E66A17}" dt="2023-04-14T12:48:41.153" v="6166" actId="21"/>
          <ac:spMkLst>
            <pc:docMk/>
            <pc:sldMk cId="2398647396" sldId="450"/>
            <ac:spMk id="5" creationId="{5F80B798-3478-77AB-C7E2-53557CE4A7F3}"/>
          </ac:spMkLst>
        </pc:spChg>
        <pc:spChg chg="add del mod">
          <ac:chgData name="Joshua L Barrow" userId="dcf7aca2-486b-4863-8c77-ee8ab1d9fb6d" providerId="ADAL" clId="{162BCD5B-CC35-4CE6-A60F-0443E1E66A17}" dt="2023-04-14T12:48:41.153" v="6166" actId="21"/>
          <ac:spMkLst>
            <pc:docMk/>
            <pc:sldMk cId="2398647396" sldId="450"/>
            <ac:spMk id="9" creationId="{7889B75D-8155-5CAE-F3D7-5A2F22884519}"/>
          </ac:spMkLst>
        </pc:spChg>
      </pc:sldChg>
      <pc:sldChg chg="add">
        <pc:chgData name="Joshua L Barrow" userId="dcf7aca2-486b-4863-8c77-ee8ab1d9fb6d" providerId="ADAL" clId="{162BCD5B-CC35-4CE6-A60F-0443E1E66A17}" dt="2023-04-14T12:03:54.004" v="5030"/>
        <pc:sldMkLst>
          <pc:docMk/>
          <pc:sldMk cId="3057147461" sldId="451"/>
        </pc:sldMkLst>
      </pc:sldChg>
      <pc:sldChg chg="addSp delSp modSp add mod">
        <pc:chgData name="Joshua L Barrow" userId="dcf7aca2-486b-4863-8c77-ee8ab1d9fb6d" providerId="ADAL" clId="{162BCD5B-CC35-4CE6-A60F-0443E1E66A17}" dt="2023-04-14T12:44:12.933" v="6005" actId="166"/>
        <pc:sldMkLst>
          <pc:docMk/>
          <pc:sldMk cId="520228891" sldId="452"/>
        </pc:sldMkLst>
        <pc:spChg chg="mod">
          <ac:chgData name="Joshua L Barrow" userId="dcf7aca2-486b-4863-8c77-ee8ab1d9fb6d" providerId="ADAL" clId="{162BCD5B-CC35-4CE6-A60F-0443E1E66A17}" dt="2023-04-14T12:20:32.988" v="5656" actId="27636"/>
          <ac:spMkLst>
            <pc:docMk/>
            <pc:sldMk cId="520228891" sldId="452"/>
            <ac:spMk id="2" creationId="{29ABF541-1F4F-EFF6-BE1A-D1DB0A643322}"/>
          </ac:spMkLst>
        </pc:spChg>
        <pc:spChg chg="mod ord">
          <ac:chgData name="Joshua L Barrow" userId="dcf7aca2-486b-4863-8c77-ee8ab1d9fb6d" providerId="ADAL" clId="{162BCD5B-CC35-4CE6-A60F-0443E1E66A17}" dt="2023-04-14T12:44:12.933" v="6005" actId="166"/>
          <ac:spMkLst>
            <pc:docMk/>
            <pc:sldMk cId="520228891" sldId="452"/>
            <ac:spMk id="3" creationId="{193811E0-6216-7780-A751-ECAF0A308042}"/>
          </ac:spMkLst>
        </pc:spChg>
        <pc:spChg chg="add mod">
          <ac:chgData name="Joshua L Barrow" userId="dcf7aca2-486b-4863-8c77-ee8ab1d9fb6d" providerId="ADAL" clId="{162BCD5B-CC35-4CE6-A60F-0443E1E66A17}" dt="2023-04-14T12:20:08.373" v="5652" actId="1037"/>
          <ac:spMkLst>
            <pc:docMk/>
            <pc:sldMk cId="520228891" sldId="452"/>
            <ac:spMk id="7" creationId="{DDEE894B-C6F4-7A69-FF31-5F37C5884AD0}"/>
          </ac:spMkLst>
        </pc:spChg>
        <pc:spChg chg="add del mod">
          <ac:chgData name="Joshua L Barrow" userId="dcf7aca2-486b-4863-8c77-ee8ab1d9fb6d" providerId="ADAL" clId="{162BCD5B-CC35-4CE6-A60F-0443E1E66A17}" dt="2023-04-14T12:15:17.485" v="5378" actId="21"/>
          <ac:spMkLst>
            <pc:docMk/>
            <pc:sldMk cId="520228891" sldId="452"/>
            <ac:spMk id="10" creationId="{8D316547-DF37-64D9-A54D-71071BB5F496}"/>
          </ac:spMkLst>
        </pc:spChg>
        <pc:spChg chg="add del mod">
          <ac:chgData name="Joshua L Barrow" userId="dcf7aca2-486b-4863-8c77-ee8ab1d9fb6d" providerId="ADAL" clId="{162BCD5B-CC35-4CE6-A60F-0443E1E66A17}" dt="2023-04-14T12:15:17.485" v="5378" actId="21"/>
          <ac:spMkLst>
            <pc:docMk/>
            <pc:sldMk cId="520228891" sldId="452"/>
            <ac:spMk id="12" creationId="{D5120462-C549-7E55-9AC1-A7CDD27507A1}"/>
          </ac:spMkLst>
        </pc:spChg>
        <pc:picChg chg="add mod">
          <ac:chgData name="Joshua L Barrow" userId="dcf7aca2-486b-4863-8c77-ee8ab1d9fb6d" providerId="ADAL" clId="{162BCD5B-CC35-4CE6-A60F-0443E1E66A17}" dt="2023-04-14T12:19:37.214" v="5598" actId="1076"/>
          <ac:picMkLst>
            <pc:docMk/>
            <pc:sldMk cId="520228891" sldId="452"/>
            <ac:picMk id="5" creationId="{E5BA8572-574D-5E7F-7C27-35C5460B539D}"/>
          </ac:picMkLst>
        </pc:picChg>
        <pc:picChg chg="add del mod modCrop">
          <ac:chgData name="Joshua L Barrow" userId="dcf7aca2-486b-4863-8c77-ee8ab1d9fb6d" providerId="ADAL" clId="{162BCD5B-CC35-4CE6-A60F-0443E1E66A17}" dt="2023-04-14T12:15:17.485" v="5378" actId="21"/>
          <ac:picMkLst>
            <pc:docMk/>
            <pc:sldMk cId="520228891" sldId="452"/>
            <ac:picMk id="9" creationId="{EA63B666-E9A8-411F-E201-0C6885AC1F36}"/>
          </ac:picMkLst>
        </pc:picChg>
        <pc:picChg chg="add del mod modCrop">
          <ac:chgData name="Joshua L Barrow" userId="dcf7aca2-486b-4863-8c77-ee8ab1d9fb6d" providerId="ADAL" clId="{162BCD5B-CC35-4CE6-A60F-0443E1E66A17}" dt="2023-04-14T12:14:48.341" v="5371"/>
          <ac:picMkLst>
            <pc:docMk/>
            <pc:sldMk cId="520228891" sldId="452"/>
            <ac:picMk id="11" creationId="{851D51F8-5A25-31B1-E774-88155450FF23}"/>
          </ac:picMkLst>
        </pc:picChg>
        <pc:picChg chg="add mod">
          <ac:chgData name="Joshua L Barrow" userId="dcf7aca2-486b-4863-8c77-ee8ab1d9fb6d" providerId="ADAL" clId="{162BCD5B-CC35-4CE6-A60F-0443E1E66A17}" dt="2023-04-14T12:16:51.313" v="5489" actId="14100"/>
          <ac:picMkLst>
            <pc:docMk/>
            <pc:sldMk cId="520228891" sldId="452"/>
            <ac:picMk id="13" creationId="{E4CC24BE-C105-8805-053B-E7FE08B64B5F}"/>
          </ac:picMkLst>
        </pc:picChg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1165880057" sldId="452"/>
        </pc:sldMkLst>
      </pc:sldChg>
      <pc:sldChg chg="del">
        <pc:chgData name="Joshua L Barrow" userId="dcf7aca2-486b-4863-8c77-ee8ab1d9fb6d" providerId="ADAL" clId="{162BCD5B-CC35-4CE6-A60F-0443E1E66A17}" dt="2023-04-10T22:30:22.601" v="353" actId="47"/>
        <pc:sldMkLst>
          <pc:docMk/>
          <pc:sldMk cId="3311394508" sldId="453"/>
        </pc:sldMkLst>
      </pc:sldChg>
      <pc:sldMasterChg chg="del delSldLayout">
        <pc:chgData name="Joshua L Barrow" userId="dcf7aca2-486b-4863-8c77-ee8ab1d9fb6d" providerId="ADAL" clId="{162BCD5B-CC35-4CE6-A60F-0443E1E66A17}" dt="2023-04-10T22:31:18.056" v="355" actId="47"/>
        <pc:sldMasterMkLst>
          <pc:docMk/>
          <pc:sldMasterMk cId="151810926" sldId="2147483672"/>
        </pc:sldMasterMkLst>
        <pc:sldLayoutChg chg="del">
          <pc:chgData name="Joshua L Barrow" userId="dcf7aca2-486b-4863-8c77-ee8ab1d9fb6d" providerId="ADAL" clId="{162BCD5B-CC35-4CE6-A60F-0443E1E66A17}" dt="2023-04-10T22:31:18.056" v="355" actId="47"/>
          <pc:sldLayoutMkLst>
            <pc:docMk/>
            <pc:sldMasterMk cId="151810926" sldId="2147483672"/>
            <pc:sldLayoutMk cId="3380337430" sldId="2147483673"/>
          </pc:sldLayoutMkLst>
        </pc:sldLayoutChg>
        <pc:sldLayoutChg chg="del">
          <pc:chgData name="Joshua L Barrow" userId="dcf7aca2-486b-4863-8c77-ee8ab1d9fb6d" providerId="ADAL" clId="{162BCD5B-CC35-4CE6-A60F-0443E1E66A17}" dt="2023-04-10T22:31:18.056" v="355" actId="47"/>
          <pc:sldLayoutMkLst>
            <pc:docMk/>
            <pc:sldMasterMk cId="151810926" sldId="2147483672"/>
            <pc:sldLayoutMk cId="750291027" sldId="2147483674"/>
          </pc:sldLayoutMkLst>
        </pc:sldLayoutChg>
        <pc:sldLayoutChg chg="del">
          <pc:chgData name="Joshua L Barrow" userId="dcf7aca2-486b-4863-8c77-ee8ab1d9fb6d" providerId="ADAL" clId="{162BCD5B-CC35-4CE6-A60F-0443E1E66A17}" dt="2023-04-10T22:31:18.056" v="355" actId="47"/>
          <pc:sldLayoutMkLst>
            <pc:docMk/>
            <pc:sldMasterMk cId="151810926" sldId="2147483672"/>
            <pc:sldLayoutMk cId="606144766" sldId="2147483675"/>
          </pc:sldLayoutMkLst>
        </pc:sldLayoutChg>
        <pc:sldLayoutChg chg="del">
          <pc:chgData name="Joshua L Barrow" userId="dcf7aca2-486b-4863-8c77-ee8ab1d9fb6d" providerId="ADAL" clId="{162BCD5B-CC35-4CE6-A60F-0443E1E66A17}" dt="2023-04-10T22:31:18.056" v="355" actId="47"/>
          <pc:sldLayoutMkLst>
            <pc:docMk/>
            <pc:sldMasterMk cId="151810926" sldId="2147483672"/>
            <pc:sldLayoutMk cId="139298666" sldId="2147483676"/>
          </pc:sldLayoutMkLst>
        </pc:sldLayoutChg>
        <pc:sldLayoutChg chg="del">
          <pc:chgData name="Joshua L Barrow" userId="dcf7aca2-486b-4863-8c77-ee8ab1d9fb6d" providerId="ADAL" clId="{162BCD5B-CC35-4CE6-A60F-0443E1E66A17}" dt="2023-04-10T22:31:18.056" v="355" actId="47"/>
          <pc:sldLayoutMkLst>
            <pc:docMk/>
            <pc:sldMasterMk cId="151810926" sldId="2147483672"/>
            <pc:sldLayoutMk cId="3713213622" sldId="2147483677"/>
          </pc:sldLayoutMkLst>
        </pc:sldLayoutChg>
        <pc:sldLayoutChg chg="del">
          <pc:chgData name="Joshua L Barrow" userId="dcf7aca2-486b-4863-8c77-ee8ab1d9fb6d" providerId="ADAL" clId="{162BCD5B-CC35-4CE6-A60F-0443E1E66A17}" dt="2023-04-10T22:31:18.056" v="355" actId="47"/>
          <pc:sldLayoutMkLst>
            <pc:docMk/>
            <pc:sldMasterMk cId="151810926" sldId="2147483672"/>
            <pc:sldLayoutMk cId="1730820140" sldId="2147483678"/>
          </pc:sldLayoutMkLst>
        </pc:sldLayoutChg>
        <pc:sldLayoutChg chg="del">
          <pc:chgData name="Joshua L Barrow" userId="dcf7aca2-486b-4863-8c77-ee8ab1d9fb6d" providerId="ADAL" clId="{162BCD5B-CC35-4CE6-A60F-0443E1E66A17}" dt="2023-04-10T22:31:18.056" v="355" actId="47"/>
          <pc:sldLayoutMkLst>
            <pc:docMk/>
            <pc:sldMasterMk cId="151810926" sldId="2147483672"/>
            <pc:sldLayoutMk cId="2211376820" sldId="2147483679"/>
          </pc:sldLayoutMkLst>
        </pc:sldLayoutChg>
        <pc:sldLayoutChg chg="del">
          <pc:chgData name="Joshua L Barrow" userId="dcf7aca2-486b-4863-8c77-ee8ab1d9fb6d" providerId="ADAL" clId="{162BCD5B-CC35-4CE6-A60F-0443E1E66A17}" dt="2023-04-10T22:31:18.056" v="355" actId="47"/>
          <pc:sldLayoutMkLst>
            <pc:docMk/>
            <pc:sldMasterMk cId="151810926" sldId="2147483672"/>
            <pc:sldLayoutMk cId="2052624727" sldId="2147483680"/>
          </pc:sldLayoutMkLst>
        </pc:sldLayoutChg>
        <pc:sldLayoutChg chg="del">
          <pc:chgData name="Joshua L Barrow" userId="dcf7aca2-486b-4863-8c77-ee8ab1d9fb6d" providerId="ADAL" clId="{162BCD5B-CC35-4CE6-A60F-0443E1E66A17}" dt="2023-04-10T22:31:18.056" v="355" actId="47"/>
          <pc:sldLayoutMkLst>
            <pc:docMk/>
            <pc:sldMasterMk cId="151810926" sldId="2147483672"/>
            <pc:sldLayoutMk cId="2581671870" sldId="2147483681"/>
          </pc:sldLayoutMkLst>
        </pc:sldLayoutChg>
        <pc:sldLayoutChg chg="del">
          <pc:chgData name="Joshua L Barrow" userId="dcf7aca2-486b-4863-8c77-ee8ab1d9fb6d" providerId="ADAL" clId="{162BCD5B-CC35-4CE6-A60F-0443E1E66A17}" dt="2023-04-10T22:31:18.056" v="355" actId="47"/>
          <pc:sldLayoutMkLst>
            <pc:docMk/>
            <pc:sldMasterMk cId="151810926" sldId="2147483672"/>
            <pc:sldLayoutMk cId="1802399443" sldId="2147483682"/>
          </pc:sldLayoutMkLst>
        </pc:sldLayoutChg>
        <pc:sldLayoutChg chg="del">
          <pc:chgData name="Joshua L Barrow" userId="dcf7aca2-486b-4863-8c77-ee8ab1d9fb6d" providerId="ADAL" clId="{162BCD5B-CC35-4CE6-A60F-0443E1E66A17}" dt="2023-04-10T22:31:18.056" v="355" actId="47"/>
          <pc:sldLayoutMkLst>
            <pc:docMk/>
            <pc:sldMasterMk cId="151810926" sldId="2147483672"/>
            <pc:sldLayoutMk cId="2547662683" sldId="2147483683"/>
          </pc:sldLayoutMkLst>
        </pc:sldLayoutChg>
      </pc:sldMasterChg>
      <pc:sldMasterChg chg="del delSldLayout">
        <pc:chgData name="Joshua L Barrow" userId="dcf7aca2-486b-4863-8c77-ee8ab1d9fb6d" providerId="ADAL" clId="{162BCD5B-CC35-4CE6-A60F-0443E1E66A17}" dt="2023-04-10T22:31:00.676" v="354" actId="47"/>
        <pc:sldMasterMkLst>
          <pc:docMk/>
          <pc:sldMasterMk cId="2224830113" sldId="2147483684"/>
        </pc:sldMasterMkLst>
        <pc:sldLayoutChg chg="del">
          <pc:chgData name="Joshua L Barrow" userId="dcf7aca2-486b-4863-8c77-ee8ab1d9fb6d" providerId="ADAL" clId="{162BCD5B-CC35-4CE6-A60F-0443E1E66A17}" dt="2023-04-10T22:31:00.676" v="354" actId="47"/>
          <pc:sldLayoutMkLst>
            <pc:docMk/>
            <pc:sldMasterMk cId="2224830113" sldId="2147483684"/>
            <pc:sldLayoutMk cId="121923721" sldId="2147483685"/>
          </pc:sldLayoutMkLst>
        </pc:sldLayoutChg>
        <pc:sldLayoutChg chg="del">
          <pc:chgData name="Joshua L Barrow" userId="dcf7aca2-486b-4863-8c77-ee8ab1d9fb6d" providerId="ADAL" clId="{162BCD5B-CC35-4CE6-A60F-0443E1E66A17}" dt="2023-04-10T22:31:00.676" v="354" actId="47"/>
          <pc:sldLayoutMkLst>
            <pc:docMk/>
            <pc:sldMasterMk cId="2224830113" sldId="2147483684"/>
            <pc:sldLayoutMk cId="3219316480" sldId="2147483686"/>
          </pc:sldLayoutMkLst>
        </pc:sldLayoutChg>
        <pc:sldLayoutChg chg="del">
          <pc:chgData name="Joshua L Barrow" userId="dcf7aca2-486b-4863-8c77-ee8ab1d9fb6d" providerId="ADAL" clId="{162BCD5B-CC35-4CE6-A60F-0443E1E66A17}" dt="2023-04-10T22:31:00.676" v="354" actId="47"/>
          <pc:sldLayoutMkLst>
            <pc:docMk/>
            <pc:sldMasterMk cId="2224830113" sldId="2147483684"/>
            <pc:sldLayoutMk cId="3562015436" sldId="2147483687"/>
          </pc:sldLayoutMkLst>
        </pc:sldLayoutChg>
        <pc:sldLayoutChg chg="del">
          <pc:chgData name="Joshua L Barrow" userId="dcf7aca2-486b-4863-8c77-ee8ab1d9fb6d" providerId="ADAL" clId="{162BCD5B-CC35-4CE6-A60F-0443E1E66A17}" dt="2023-04-10T22:31:00.676" v="354" actId="47"/>
          <pc:sldLayoutMkLst>
            <pc:docMk/>
            <pc:sldMasterMk cId="2224830113" sldId="2147483684"/>
            <pc:sldLayoutMk cId="2296540453" sldId="2147483688"/>
          </pc:sldLayoutMkLst>
        </pc:sldLayoutChg>
        <pc:sldLayoutChg chg="del">
          <pc:chgData name="Joshua L Barrow" userId="dcf7aca2-486b-4863-8c77-ee8ab1d9fb6d" providerId="ADAL" clId="{162BCD5B-CC35-4CE6-A60F-0443E1E66A17}" dt="2023-04-10T22:31:00.676" v="354" actId="47"/>
          <pc:sldLayoutMkLst>
            <pc:docMk/>
            <pc:sldMasterMk cId="2224830113" sldId="2147483684"/>
            <pc:sldLayoutMk cId="3211231717" sldId="2147483689"/>
          </pc:sldLayoutMkLst>
        </pc:sldLayoutChg>
        <pc:sldLayoutChg chg="del">
          <pc:chgData name="Joshua L Barrow" userId="dcf7aca2-486b-4863-8c77-ee8ab1d9fb6d" providerId="ADAL" clId="{162BCD5B-CC35-4CE6-A60F-0443E1E66A17}" dt="2023-04-10T22:31:00.676" v="354" actId="47"/>
          <pc:sldLayoutMkLst>
            <pc:docMk/>
            <pc:sldMasterMk cId="2224830113" sldId="2147483684"/>
            <pc:sldLayoutMk cId="2905450472" sldId="2147483690"/>
          </pc:sldLayoutMkLst>
        </pc:sldLayoutChg>
        <pc:sldLayoutChg chg="del">
          <pc:chgData name="Joshua L Barrow" userId="dcf7aca2-486b-4863-8c77-ee8ab1d9fb6d" providerId="ADAL" clId="{162BCD5B-CC35-4CE6-A60F-0443E1E66A17}" dt="2023-04-10T22:31:00.676" v="354" actId="47"/>
          <pc:sldLayoutMkLst>
            <pc:docMk/>
            <pc:sldMasterMk cId="2224830113" sldId="2147483684"/>
            <pc:sldLayoutMk cId="1591461289" sldId="2147483691"/>
          </pc:sldLayoutMkLst>
        </pc:sldLayoutChg>
        <pc:sldLayoutChg chg="del">
          <pc:chgData name="Joshua L Barrow" userId="dcf7aca2-486b-4863-8c77-ee8ab1d9fb6d" providerId="ADAL" clId="{162BCD5B-CC35-4CE6-A60F-0443E1E66A17}" dt="2023-04-10T22:31:00.676" v="354" actId="47"/>
          <pc:sldLayoutMkLst>
            <pc:docMk/>
            <pc:sldMasterMk cId="2224830113" sldId="2147483684"/>
            <pc:sldLayoutMk cId="3641119243" sldId="2147483692"/>
          </pc:sldLayoutMkLst>
        </pc:sldLayoutChg>
        <pc:sldLayoutChg chg="del">
          <pc:chgData name="Joshua L Barrow" userId="dcf7aca2-486b-4863-8c77-ee8ab1d9fb6d" providerId="ADAL" clId="{162BCD5B-CC35-4CE6-A60F-0443E1E66A17}" dt="2023-04-10T22:31:00.676" v="354" actId="47"/>
          <pc:sldLayoutMkLst>
            <pc:docMk/>
            <pc:sldMasterMk cId="2224830113" sldId="2147483684"/>
            <pc:sldLayoutMk cId="1629848821" sldId="2147483693"/>
          </pc:sldLayoutMkLst>
        </pc:sldLayoutChg>
        <pc:sldLayoutChg chg="del">
          <pc:chgData name="Joshua L Barrow" userId="dcf7aca2-486b-4863-8c77-ee8ab1d9fb6d" providerId="ADAL" clId="{162BCD5B-CC35-4CE6-A60F-0443E1E66A17}" dt="2023-04-10T22:31:00.676" v="354" actId="47"/>
          <pc:sldLayoutMkLst>
            <pc:docMk/>
            <pc:sldMasterMk cId="2224830113" sldId="2147483684"/>
            <pc:sldLayoutMk cId="3870292515" sldId="2147483694"/>
          </pc:sldLayoutMkLst>
        </pc:sldLayoutChg>
        <pc:sldLayoutChg chg="del">
          <pc:chgData name="Joshua L Barrow" userId="dcf7aca2-486b-4863-8c77-ee8ab1d9fb6d" providerId="ADAL" clId="{162BCD5B-CC35-4CE6-A60F-0443E1E66A17}" dt="2023-04-10T22:31:00.676" v="354" actId="47"/>
          <pc:sldLayoutMkLst>
            <pc:docMk/>
            <pc:sldMasterMk cId="2224830113" sldId="2147483684"/>
            <pc:sldLayoutMk cId="3632261856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7F158-ED0A-4BCC-B006-C02EAED90C6C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0069A-12A8-4180-A6D6-F0D8C5B9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5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52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if one considers a 5% energy reconstruction (energy scale) uncertainty entered as a nuisance parameter to assess a fake “calibration error” the best fit remains &gt;1sigma outside these contours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27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9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09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42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38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Bold text?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0069A-12A8-4180-A6D6-F0D8C5B9F9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27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Crunch time on e4nu—point to Afro’s talk, limit mentions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1ED8C-06F0-42A7-96F0-6D6E45770A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25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49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8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4395" y="1272011"/>
            <a:ext cx="990981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7325" y="4082310"/>
            <a:ext cx="874395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C936-C51A-4278-856D-B4516ACA0EB8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63701-C983-46AA-8553-BB5E427AA812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8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43186" y="413808"/>
            <a:ext cx="2513886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1530" y="413808"/>
            <a:ext cx="7395924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4D4A-56C2-4860-AAE8-725E385428AB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4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1470" y="1101092"/>
            <a:ext cx="11057454" cy="5733944"/>
          </a:xfrm>
          <a:prstGeom prst="rect">
            <a:avLst/>
          </a:prstGeom>
        </p:spPr>
        <p:txBody>
          <a:bodyPr lIns="0" tIns="0" rIns="0" bIns="0"/>
          <a:lstStyle>
            <a:lvl1pPr marL="293490" indent="-293490">
              <a:defRPr sz="2295">
                <a:solidFill>
                  <a:srgbClr val="505050"/>
                </a:solidFill>
              </a:defRPr>
            </a:lvl1pPr>
            <a:lvl2pPr marL="653773" indent="-293490">
              <a:defRPr sz="2040">
                <a:solidFill>
                  <a:srgbClr val="505050"/>
                </a:solidFill>
              </a:defRPr>
            </a:lvl2pPr>
            <a:lvl3pPr marL="1024176" indent="-293490">
              <a:defRPr sz="1913">
                <a:solidFill>
                  <a:srgbClr val="505050"/>
                </a:solidFill>
              </a:defRPr>
            </a:lvl3pPr>
            <a:lvl4pPr marL="1384459" indent="-291465">
              <a:defRPr sz="1785">
                <a:solidFill>
                  <a:srgbClr val="505050"/>
                </a:solidFill>
              </a:defRPr>
            </a:lvl4pPr>
            <a:lvl5pPr marL="1746767" indent="-293490">
              <a:buFont typeface="Arial"/>
              <a:buChar char="•"/>
              <a:defRPr sz="1785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91465" y="285319"/>
            <a:ext cx="11075670" cy="48492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5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39455" y="7371444"/>
            <a:ext cx="861094" cy="2734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4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9/22/2020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51519" y="7371444"/>
            <a:ext cx="7984200" cy="27525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48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Snowmass 2021: Mini-Workshop on Neutrino Theory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3369" y="7371443"/>
            <a:ext cx="528281" cy="26892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4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43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DCF6-FD65-4BAE-8828-B727229B0E1D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4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457" y="1937705"/>
            <a:ext cx="10055543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457" y="5201393"/>
            <a:ext cx="10055543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0934-E5D3-4DBA-85E2-81B8FEFF5C89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2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529" y="2069042"/>
            <a:ext cx="4954905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2166" y="2069042"/>
            <a:ext cx="4954905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3C918-2ED9-4381-BAF7-10CEFD2C6D37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6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47" y="413810"/>
            <a:ext cx="10055543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048" y="1905318"/>
            <a:ext cx="4932134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3048" y="2839085"/>
            <a:ext cx="493213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02167" y="1905318"/>
            <a:ext cx="4956424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02167" y="2839085"/>
            <a:ext cx="495642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BB09D-1A2D-4B09-A2FA-076F1768785A}" type="datetime1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95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704FA-B511-4BD6-A006-37BFE9DF8FD0}" type="datetime1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33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5AE1-C6B8-446C-9B31-0ACC377DCC54}" type="datetime1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01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47" y="518160"/>
            <a:ext cx="3760202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6424" y="1119083"/>
            <a:ext cx="5902166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3047" y="2331720"/>
            <a:ext cx="3760202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E989-002B-49D5-8417-215A3B22B1D4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4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47" y="518160"/>
            <a:ext cx="3760202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56424" y="1119083"/>
            <a:ext cx="5902166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3047" y="2331720"/>
            <a:ext cx="3760202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6E57-2D8C-4529-A1E9-7F0B1D9D69CE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2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1529" y="413810"/>
            <a:ext cx="10055543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529" y="2069042"/>
            <a:ext cx="10055543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529" y="7203865"/>
            <a:ext cx="2623185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8E9A0-A235-4F9D-A0EB-4DCD0994E226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1911" y="7203865"/>
            <a:ext cx="3934778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3886" y="7203865"/>
            <a:ext cx="2623185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AF641-ED14-4144-99F5-3ED014D5B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6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jbarrow@fnal.gov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64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0.png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event/15286/contributions/30851/attachments/19320/24158/nustec_mc_02.pdf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fnal.gov/event/57388/contributions/260914/attachments/164948/218978/fsi-dytman-fnal-mar23.pdf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51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science/article/pii/S0370157305005119?via%3Dihub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enie-mc.or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51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event/15286/contributions/30855/attachments/19330/24168/NuSTEC17.pdf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buu.hepforge.org/trac/wiki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51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event/57388/contributions/260883/attachments/164848/218761/achilles_overview_fnal_workshop.pdf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aps.org/prc/abstract/10.1103/PhysRevC.103.015502" TargetMode="External"/><Relationship Id="rId5" Type="http://schemas.openxmlformats.org/officeDocument/2006/relationships/image" Target="../media/image55.png"/><Relationship Id="rId4" Type="http://schemas.openxmlformats.org/officeDocument/2006/relationships/hyperlink" Target="https://journals.aps.org/prd/abstract/10.1103/PhysRevD.105.096006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868940/contributions/3816930/attachments/2082074/3497288/NOvASystUncerts_poster_ICHEP2020.pdf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indico.fnal.gov/event/57030/" TargetMode="External"/><Relationship Id="rId4" Type="http://schemas.openxmlformats.org/officeDocument/2006/relationships/hyperlink" Target="https://indico.fnal.gov/event/57388/contributions/260903/attachments/164905/218863/GeneratorsWorkshopFNAL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0.png"/><Relationship Id="rId4" Type="http://schemas.openxmlformats.org/officeDocument/2006/relationships/hyperlink" Target="https://journals.aps.org/prd/abstract/10.1103/PhysRevD.89.073015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146641018300061" TargetMode="External"/><Relationship Id="rId7" Type="http://schemas.openxmlformats.org/officeDocument/2006/relationships/hyperlink" Target="https://indico.fnal.gov/event/57388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indico.fnal.gov/event/22294/" TargetMode="External"/><Relationship Id="rId5" Type="http://schemas.openxmlformats.org/officeDocument/2006/relationships/hyperlink" Target="https://indico.ectstar.eu/event/53/overview" TargetMode="External"/><Relationship Id="rId4" Type="http://schemas.openxmlformats.org/officeDocument/2006/relationships/hyperlink" Target="https://arxiv.org/abs/2008.06566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belprize.org/prizes/physics/2002/summary/" TargetMode="External"/><Relationship Id="rId13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12" Type="http://schemas.openxmlformats.org/officeDocument/2006/relationships/hyperlink" Target="https://en.wikipedia.org/wiki/Super-Kamiokande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9.jpeg"/><Relationship Id="rId5" Type="http://schemas.openxmlformats.org/officeDocument/2006/relationships/hyperlink" Target="https://en.wikipedia.org/wiki/Homestake_experiment" TargetMode="External"/><Relationship Id="rId15" Type="http://schemas.openxmlformats.org/officeDocument/2006/relationships/image" Target="../media/image12.png"/><Relationship Id="rId10" Type="http://schemas.openxmlformats.org/officeDocument/2006/relationships/hyperlink" Target="https://en.wikipedia.org/wiki/Sudbury_Neutrino_Observatory" TargetMode="External"/><Relationship Id="rId4" Type="http://schemas.openxmlformats.org/officeDocument/2006/relationships/image" Target="../media/image7.jpeg"/><Relationship Id="rId9" Type="http://schemas.openxmlformats.org/officeDocument/2006/relationships/hyperlink" Target="https://physics.aps.org/articles/v8/97" TargetMode="External"/><Relationship Id="rId1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13.png"/><Relationship Id="rId7" Type="http://schemas.openxmlformats.org/officeDocument/2006/relationships/hyperlink" Target="https://en.wikipedia.org/wiki/Neutrino_oscillatio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0.png"/><Relationship Id="rId5" Type="http://schemas.openxmlformats.org/officeDocument/2006/relationships/image" Target="../media/image1110.png"/><Relationship Id="rId4" Type="http://schemas.openxmlformats.org/officeDocument/2006/relationships/image" Target="../media/image10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journals.aps.org/prd/abstract/10.1103/PhysRevD.91.072010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0.png"/><Relationship Id="rId4" Type="http://schemas.openxmlformats.org/officeDocument/2006/relationships/image" Target="../media/image15.png"/><Relationship Id="rId9" Type="http://schemas.openxmlformats.org/officeDocument/2006/relationships/hyperlink" Target="https://journals.aps.org/prd/abstract/10.1103/PhysRevD.91.07201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7EA4680D-B0FE-AE24-3700-72EFAE432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308674"/>
            <a:ext cx="11672047" cy="208552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200" b="1" dirty="0">
                <a:latin typeface="Verdana" panose="020B0604030504040204" pitchFamily="34" charset="0"/>
                <a:ea typeface="Verdana" panose="020B0604030504040204" pitchFamily="34" charset="0"/>
              </a:rPr>
              <a:t>An Introduction to</a:t>
            </a:r>
            <a:br>
              <a:rPr lang="en-US" sz="52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200" b="1" dirty="0">
                <a:latin typeface="Verdana" panose="020B0604030504040204" pitchFamily="34" charset="0"/>
                <a:ea typeface="Verdana" panose="020B0604030504040204" pitchFamily="34" charset="0"/>
              </a:rPr>
              <a:t>Neutrino-Nucleus Interactions</a:t>
            </a:r>
            <a:b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600" i="1" dirty="0">
                <a:latin typeface="Verdana" panose="020B0604030504040204" pitchFamily="34" charset="0"/>
                <a:ea typeface="Verdana" panose="020B0604030504040204" pitchFamily="34" charset="0"/>
              </a:rPr>
              <a:t>An Event Generator Perspective</a:t>
            </a:r>
            <a:br>
              <a:rPr lang="en-US" sz="3200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</a:rPr>
              <a:t>Or “Bridges Over Troubled Waters”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B1C76A0-BC46-5698-165F-4DE74BE1EE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64" y="4996928"/>
            <a:ext cx="11415574" cy="271784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 i="1" dirty="0">
                <a:latin typeface="Verdana"/>
                <a:ea typeface="Verdana"/>
              </a:rPr>
              <a:t>April 14</a:t>
            </a:r>
            <a:r>
              <a:rPr lang="en-US" sz="2200" i="1" baseline="30000" dirty="0">
                <a:latin typeface="Verdana"/>
                <a:ea typeface="Verdana"/>
              </a:rPr>
              <a:t>th</a:t>
            </a:r>
            <a:r>
              <a:rPr lang="en-US" sz="2200" i="1" dirty="0">
                <a:latin typeface="Verdana"/>
                <a:ea typeface="Verdana"/>
              </a:rPr>
              <a:t>, 2023</a:t>
            </a:r>
          </a:p>
          <a:p>
            <a:r>
              <a:rPr lang="en-US" sz="2200" i="1" dirty="0">
                <a:latin typeface="Verdana"/>
                <a:ea typeface="Verdana"/>
              </a:rPr>
              <a:t>10</a:t>
            </a:r>
            <a:r>
              <a:rPr lang="en-US" sz="2200" i="1" baseline="30000" dirty="0">
                <a:latin typeface="Verdana"/>
                <a:ea typeface="Verdana"/>
              </a:rPr>
              <a:t>th</a:t>
            </a:r>
            <a:r>
              <a:rPr lang="en-US" sz="2200" i="1" dirty="0">
                <a:latin typeface="Verdana"/>
                <a:ea typeface="Verdana"/>
              </a:rPr>
              <a:t> Workshop of the APS Topical Group on Hadronic Physics</a:t>
            </a:r>
          </a:p>
          <a:p>
            <a:endParaRPr lang="en-US" sz="2200" i="1" dirty="0">
              <a:latin typeface="Verdana"/>
              <a:ea typeface="Verdana"/>
            </a:endParaRPr>
          </a:p>
          <a:p>
            <a:r>
              <a:rPr lang="en-US" sz="2800" b="1" dirty="0">
                <a:latin typeface="Verdana"/>
                <a:ea typeface="Verdana"/>
              </a:rPr>
              <a:t>by </a:t>
            </a:r>
            <a:r>
              <a:rPr lang="en-US" sz="2800" b="1" dirty="0">
                <a:latin typeface="Verdana"/>
                <a:ea typeface="Verdana"/>
                <a:hlinkClick r:id="rId2"/>
              </a:rPr>
              <a:t>J. L. Barrow</a:t>
            </a:r>
            <a:endParaRPr lang="en-US" sz="2800" b="1" dirty="0">
              <a:latin typeface="Verdana"/>
              <a:ea typeface="Verdana"/>
            </a:endParaRPr>
          </a:p>
          <a:p>
            <a:r>
              <a:rPr lang="en-US" sz="2800" b="1" dirty="0">
                <a:latin typeface="Verdana"/>
                <a:ea typeface="Verdana"/>
              </a:rPr>
              <a:t>MIT &amp; TAU</a:t>
            </a:r>
          </a:p>
          <a:p>
            <a:r>
              <a:rPr lang="en-US" sz="2000" b="1" dirty="0">
                <a:latin typeface="Verdana"/>
                <a:ea typeface="Verdana"/>
              </a:rPr>
              <a:t>Zuckerman Postdoctoral Scholar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34EC794-7952-B7EB-C981-B9BFB2EE7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27"/>
          <a:stretch/>
        </p:blipFill>
        <p:spPr>
          <a:xfrm>
            <a:off x="9014248" y="18935"/>
            <a:ext cx="2632588" cy="14020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5E47F1-A1EF-60AB-11B1-F02945914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092" y="6998140"/>
            <a:ext cx="2373744" cy="773819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A0B3DDFD-FF55-D5C2-1FF3-D9EBB9F86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83"/>
            <a:ext cx="2883049" cy="140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83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3CF50CB-F327-0E1E-B0CA-3C8A8952A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039" y="1544951"/>
            <a:ext cx="6569412" cy="4868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398404-111C-4593-A78F-FE86E45CA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363"/>
            <a:ext cx="11658599" cy="10899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Why Precision Cross Section Models?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C73C6-FC7A-454D-937E-04F6ABD69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7208" y="7429838"/>
            <a:ext cx="2571750" cy="413808"/>
          </a:xfrm>
        </p:spPr>
        <p:txBody>
          <a:bodyPr/>
          <a:lstStyle/>
          <a:p>
            <a:fld id="{5464082B-27F0-43B4-9AD9-3F4C2CD4A79C}" type="slidenum">
              <a:rPr lang="en-US" smtClean="0"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0E488F-A647-4519-9393-A2B2ECAA43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" y="1227312"/>
                <a:ext cx="4988210" cy="6202527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are detected via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-scattering</a:t>
                </a:r>
              </a:p>
              <a:p>
                <a:pPr>
                  <a:lnSpc>
                    <a:spcPct val="100000"/>
                  </a:lnSpc>
                </a:pPr>
                <a:endParaRPr lang="en-US" sz="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Cross sections feed directly into oscillation parameters extraction</a:t>
                </a:r>
              </a:p>
              <a:p>
                <a:pPr>
                  <a:lnSpc>
                    <a:spcPct val="100000"/>
                  </a:lnSpc>
                </a:pPr>
                <a:endParaRPr lang="en-US" sz="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Many </a:t>
                </a:r>
                <a:r>
                  <a:rPr lang="en-US" sz="28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known unknowns…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Fermi motion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Multinucleon effects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Final state interactions</a:t>
                </a:r>
              </a:p>
              <a:p>
                <a:pPr>
                  <a:lnSpc>
                    <a:spcPct val="100000"/>
                  </a:lnSpc>
                </a:pPr>
                <a:endParaRPr lang="en-US" sz="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Constrain using near-detector &amp;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𝑒</m:t>
                    </m:r>
                    <m:r>
                      <a:rPr lang="en-US" sz="3200" i="1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4</m:t>
                    </m:r>
                    <m:r>
                      <a:rPr lang="en-US" sz="3200" i="1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𝜈</m:t>
                    </m:r>
                  </m:oMath>
                </a14:m>
                <a:r>
                  <a:rPr lang="en-US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data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0E488F-A647-4519-9393-A2B2ECAA43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1227312"/>
                <a:ext cx="4988210" cy="6202527"/>
              </a:xfrm>
              <a:blipFill>
                <a:blip r:embed="rId4"/>
                <a:stretch>
                  <a:fillRect l="-2812" t="-1081" r="-489" b="-2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E80B22-F57A-01B0-48AC-8155AA98450E}"/>
                  </a:ext>
                </a:extLst>
              </p:cNvPr>
              <p:cNvSpPr txBox="1"/>
              <p:nvPr/>
            </p:nvSpPr>
            <p:spPr>
              <a:xfrm>
                <a:off x="8842035" y="1994568"/>
                <a:ext cx="2536802" cy="5445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9898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9898F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9898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9898FF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9898FF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9898FF"/>
                              </a:solidFill>
                              <a:latin typeface="Cambria Math" panose="02040503050406030204" pitchFamily="18" charset="0"/>
                            </a:rPr>
                            <m:t>DUNE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solidFill>
                                <a:srgbClr val="9898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9898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400" b="0" i="1" smtClean="0">
                              <a:solidFill>
                                <a:srgbClr val="9898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9898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b="0" i="1" smtClean="0">
                              <a:solidFill>
                                <a:srgbClr val="9898FF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9898FF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E80B22-F57A-01B0-48AC-8155AA984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2035" y="1994568"/>
                <a:ext cx="2536802" cy="544573"/>
              </a:xfrm>
              <a:prstGeom prst="rect">
                <a:avLst/>
              </a:prstGeom>
              <a:blipFill>
                <a:blip r:embed="rId5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D72352A-0BE8-EB83-A807-F00F2837489D}"/>
                  </a:ext>
                </a:extLst>
              </p:cNvPr>
              <p:cNvSpPr txBox="1"/>
              <p:nvPr/>
            </p:nvSpPr>
            <p:spPr>
              <a:xfrm>
                <a:off x="8233956" y="3539637"/>
                <a:ext cx="2374243" cy="546816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effectLst>
                <a:softEdge rad="152400"/>
              </a:effec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CA5F2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CA5F2A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A5F2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A5F2A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A5F2A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CA5F2A"/>
                              </a:solidFill>
                              <a:latin typeface="Cambria Math" panose="02040503050406030204" pitchFamily="18" charset="0"/>
                            </a:rPr>
                            <m:t>NO</m:t>
                          </m:r>
                          <m:r>
                            <a:rPr lang="en-US" sz="2400" b="0" i="1" smtClean="0">
                              <a:solidFill>
                                <a:srgbClr val="CA5F2A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CA5F2A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solidFill>
                                <a:srgbClr val="CA5F2A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A5F2A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400" b="0" i="1" smtClean="0">
                              <a:solidFill>
                                <a:srgbClr val="CA5F2A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CA5F2A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b="0" i="1" smtClean="0">
                              <a:solidFill>
                                <a:srgbClr val="CA5F2A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A5F2A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D72352A-0BE8-EB83-A807-F00F28374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956" y="3539637"/>
                <a:ext cx="2374243" cy="546816"/>
              </a:xfrm>
              <a:prstGeom prst="rect">
                <a:avLst/>
              </a:prstGeom>
              <a:blipFill>
                <a:blip r:embed="rId6"/>
                <a:stretch>
                  <a:fillRect l="-514" b="-2247"/>
                </a:stretch>
              </a:blipFill>
              <a:effectLst>
                <a:softEdge rad="1524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F43BDF-9F27-8A1D-BF7D-63099F856A09}"/>
                  </a:ext>
                </a:extLst>
              </p:cNvPr>
              <p:cNvSpPr txBox="1"/>
              <p:nvPr/>
            </p:nvSpPr>
            <p:spPr>
              <a:xfrm>
                <a:off x="6740953" y="4777176"/>
                <a:ext cx="2176255" cy="54457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effectLst>
                <a:softEdge rad="152400"/>
              </a:effec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FF9F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FF9F4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9F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9F4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9F4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9F4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2400" b="0" i="0" smtClean="0">
                              <a:solidFill>
                                <a:srgbClr val="FF9F4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9F4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solidFill>
                                <a:srgbClr val="FF9F4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9F4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400" b="0" i="1" smtClean="0">
                              <a:solidFill>
                                <a:srgbClr val="FF9F4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FF9F4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b="0" i="1" smtClean="0">
                              <a:solidFill>
                                <a:srgbClr val="FF9F4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9F4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F43BDF-9F27-8A1D-BF7D-63099F856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953" y="4777176"/>
                <a:ext cx="2176255" cy="544573"/>
              </a:xfrm>
              <a:prstGeom prst="rect">
                <a:avLst/>
              </a:prstGeom>
              <a:blipFill>
                <a:blip r:embed="rId7"/>
                <a:stretch>
                  <a:fillRect l="-840" b="-2247"/>
                </a:stretch>
              </a:blipFill>
              <a:effectLst>
                <a:softEdge rad="1524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0829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6BFF9F-DF59-0157-B6B4-97B75572B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7836" y="7475032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F16C5-F89C-5C62-73A5-2D911ECEF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64" y="-10629"/>
            <a:ext cx="10502272" cy="77830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B358AFD-5E2A-7426-2581-9570D683FA16}"/>
                  </a:ext>
                </a:extLst>
              </p:cNvPr>
              <p:cNvSpPr txBox="1"/>
              <p:nvPr/>
            </p:nvSpPr>
            <p:spPr>
              <a:xfrm>
                <a:off x="7384568" y="572078"/>
                <a:ext cx="3121375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4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en-US" sz="4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44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true</m:t>
                              </m:r>
                            </m:sub>
                          </m:sSub>
                          <m:r>
                            <a:rPr lang="en-US" sz="4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B358AFD-5E2A-7426-2581-9570D683F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4568" y="572078"/>
                <a:ext cx="3121375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2084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10C461-AA3D-9D27-7476-B8CBDA09C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53" r="1093" b="15738"/>
          <a:stretch/>
        </p:blipFill>
        <p:spPr>
          <a:xfrm>
            <a:off x="4067503" y="4499255"/>
            <a:ext cx="7495784" cy="3219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B2E7F9D-53A4-C76A-1FB3-A47B7763AD57}"/>
                  </a:ext>
                </a:extLst>
              </p:cNvPr>
              <p:cNvSpPr txBox="1"/>
              <p:nvPr/>
            </p:nvSpPr>
            <p:spPr>
              <a:xfrm>
                <a:off x="10807198" y="6844049"/>
                <a:ext cx="4219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B2E7F9D-53A4-C76A-1FB3-A47B7763A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7198" y="6844049"/>
                <a:ext cx="421990" cy="646331"/>
              </a:xfrm>
              <a:prstGeom prst="rect">
                <a:avLst/>
              </a:prstGeom>
              <a:blipFill>
                <a:blip r:embed="rId3"/>
                <a:stretch>
                  <a:fillRect r="-27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figures">
            <a:extLst>
              <a:ext uri="{FF2B5EF4-FFF2-40B4-BE49-F238E27FC236}">
                <a16:creationId xmlns:a16="http://schemas.microsoft.com/office/drawing/2014/main" id="{EF88C095-939D-401F-BF34-86F601AB9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7184" r="6154" b="48556"/>
          <a:stretch/>
        </p:blipFill>
        <p:spPr bwMode="auto">
          <a:xfrm>
            <a:off x="3845552" y="1400596"/>
            <a:ext cx="7841351" cy="309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382FE9F1-B238-40B4-A3D4-3813F998CF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04352" y="2628689"/>
          <a:ext cx="48895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4000" imgH="368300" progId="Equation.3">
                  <p:embed/>
                </p:oleObj>
              </mc:Choice>
              <mc:Fallback>
                <p:oleObj name="Equation" r:id="rId5" imgW="254000" imgH="368300" progId="Equation.3">
                  <p:embed/>
                  <p:pic>
                    <p:nvPicPr>
                      <p:cNvPr id="8" name="Object 5">
                        <a:extLst>
                          <a:ext uri="{FF2B5EF4-FFF2-40B4-BE49-F238E27FC236}">
                            <a16:creationId xmlns:a16="http://schemas.microsoft.com/office/drawing/2014/main" id="{382FE9F1-B238-40B4-A3D4-3813F998CF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4352" y="2628689"/>
                        <a:ext cx="488950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E7CE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FE3BE-1B88-4F74-9E6F-646ADA2FD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2728" y="2465726"/>
            <a:ext cx="3992178" cy="3764805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DUNE is special</a:t>
            </a:r>
          </a:p>
          <a:p>
            <a:pPr lvl="1"/>
            <a:r>
              <a:rPr lang="en-US" sz="2747" dirty="0">
                <a:latin typeface="Verdana" panose="020B0604030504040204" pitchFamily="34" charset="0"/>
                <a:ea typeface="Verdana" panose="020B0604030504040204" pitchFamily="34" charset="0"/>
              </a:rPr>
              <a:t>Very broadband!</a:t>
            </a:r>
          </a:p>
          <a:p>
            <a:endParaRPr lang="en-US" sz="3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Will require many processes to be reconstructed precisely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C19DA-6772-4674-AC12-F5BBD8D3F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8371" y="7450652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D5D53142-C488-4DF7-AA73-219A3A88F15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53596"/>
                <a:ext cx="11658599" cy="1004023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US" sz="40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Improving Discrete Aspects of </a:t>
                </a:r>
                <a:r>
                  <a:rPr lang="en-US" sz="4000" b="1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Modeling</a:t>
                </a:r>
                <a:br>
                  <a:rPr lang="en-US" sz="4000" b="1" dirty="0"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true</m:t>
                              </m:r>
                            </m:sub>
                          </m:sSub>
                          <m:r>
                            <a:rPr lang="en-US" sz="4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b>
                            <m:sSubPr>
                              <m:ctrlPr>
                                <a:rPr lang="en-US" sz="4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4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4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𝑟𝑒𝑐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b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D5D53142-C488-4DF7-AA73-219A3A88F1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53596"/>
                <a:ext cx="11658599" cy="1004023"/>
              </a:xfrm>
              <a:blipFill>
                <a:blip r:embed="rId7"/>
                <a:stretch>
                  <a:fillRect t="-21341" b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CA50C4-699D-D126-0C04-A3A8BD7C698B}"/>
                  </a:ext>
                </a:extLst>
              </p:cNvPr>
              <p:cNvSpPr txBox="1"/>
              <p:nvPr/>
            </p:nvSpPr>
            <p:spPr>
              <a:xfrm>
                <a:off x="10377786" y="3745390"/>
                <a:ext cx="128081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CA50C4-699D-D126-0C04-A3A8BD7C6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7786" y="3745390"/>
                <a:ext cx="1280814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6595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igures">
            <a:extLst>
              <a:ext uri="{FF2B5EF4-FFF2-40B4-BE49-F238E27FC236}">
                <a16:creationId xmlns:a16="http://schemas.microsoft.com/office/drawing/2014/main" id="{EF88C095-939D-401F-BF34-86F601AB9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7184" r="6154" b="48556"/>
          <a:stretch/>
        </p:blipFill>
        <p:spPr bwMode="auto">
          <a:xfrm>
            <a:off x="3845552" y="1400596"/>
            <a:ext cx="7841351" cy="309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382FE9F1-B238-40B4-A3D4-3813F998CF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04352" y="2628689"/>
          <a:ext cx="48895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4000" imgH="368300" progId="Equation.3">
                  <p:embed/>
                </p:oleObj>
              </mc:Choice>
              <mc:Fallback>
                <p:oleObj name="Equation" r:id="rId3" imgW="254000" imgH="368300" progId="Equation.3">
                  <p:embed/>
                  <p:pic>
                    <p:nvPicPr>
                      <p:cNvPr id="8" name="Object 5">
                        <a:extLst>
                          <a:ext uri="{FF2B5EF4-FFF2-40B4-BE49-F238E27FC236}">
                            <a16:creationId xmlns:a16="http://schemas.microsoft.com/office/drawing/2014/main" id="{382FE9F1-B238-40B4-A3D4-3813F998CF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4352" y="2628689"/>
                        <a:ext cx="488950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E7CE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FE3BE-1B88-4F74-9E6F-646ADA2FD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2728" y="1300168"/>
            <a:ext cx="3992178" cy="3319463"/>
          </a:xfrm>
        </p:spPr>
        <p:txBody>
          <a:bodyPr>
            <a:normAutofit fontScale="92500"/>
          </a:bodyPr>
          <a:lstStyle/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DUNE is special</a:t>
            </a:r>
          </a:p>
          <a:p>
            <a:pPr lvl="1"/>
            <a:r>
              <a:rPr lang="en-US" sz="2747" dirty="0">
                <a:latin typeface="Verdana" panose="020B0604030504040204" pitchFamily="34" charset="0"/>
                <a:ea typeface="Verdana" panose="020B0604030504040204" pitchFamily="34" charset="0"/>
              </a:rPr>
              <a:t>Very broadband!</a:t>
            </a:r>
          </a:p>
          <a:p>
            <a:endParaRPr lang="en-US" sz="3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Will require many processes to be reconstructed precisely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D5D53142-C488-4DF7-AA73-219A3A88F15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53596"/>
                <a:ext cx="11658599" cy="1004023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US" sz="40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Improving Discrete Aspects of </a:t>
                </a:r>
                <a:r>
                  <a:rPr lang="en-US" sz="4000" b="1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Modeling</a:t>
                </a:r>
                <a:br>
                  <a:rPr lang="en-US" sz="4000" b="1" dirty="0"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b>
                            <m:sSubPr>
                              <m:ctrlPr>
                                <a:rPr lang="en-US" sz="4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4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4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4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𝑟𝑒𝑐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b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D5D53142-C488-4DF7-AA73-219A3A88F1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53596"/>
                <a:ext cx="11658599" cy="1004023"/>
              </a:xfrm>
              <a:blipFill>
                <a:blip r:embed="rId5"/>
                <a:stretch>
                  <a:fillRect t="-21341" b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1B1EA0C5-942B-97F8-6F99-C9B08AD162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0" t="8260" r="9140" b="71333"/>
          <a:stretch/>
        </p:blipFill>
        <p:spPr>
          <a:xfrm>
            <a:off x="0" y="5487811"/>
            <a:ext cx="11658599" cy="22309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7891DE-6CFB-8767-1937-6843E12C35CC}"/>
              </a:ext>
            </a:extLst>
          </p:cNvPr>
          <p:cNvSpPr txBox="1"/>
          <p:nvPr/>
        </p:nvSpPr>
        <p:spPr>
          <a:xfrm>
            <a:off x="-49428" y="5113768"/>
            <a:ext cx="228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Quasielastic (QE)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EFFE38-8015-A561-985B-C51056DC581E}"/>
              </a:ext>
            </a:extLst>
          </p:cNvPr>
          <p:cNvSpPr txBox="1"/>
          <p:nvPr/>
        </p:nvSpPr>
        <p:spPr>
          <a:xfrm>
            <a:off x="3151485" y="4967035"/>
            <a:ext cx="2281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Meson Exchange Current (MEC)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26695C-55C9-3D44-3681-143CD472E8D8}"/>
              </a:ext>
            </a:extLst>
          </p:cNvPr>
          <p:cNvSpPr txBox="1"/>
          <p:nvPr/>
        </p:nvSpPr>
        <p:spPr>
          <a:xfrm>
            <a:off x="6225236" y="5105534"/>
            <a:ext cx="228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Resonance (RES)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C10967-42B7-8F75-FCEA-CFD407CC2E08}"/>
              </a:ext>
            </a:extLst>
          </p:cNvPr>
          <p:cNvSpPr txBox="1"/>
          <p:nvPr/>
        </p:nvSpPr>
        <p:spPr>
          <a:xfrm>
            <a:off x="9111018" y="4975268"/>
            <a:ext cx="2281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Deep Inelastic Scattering (DIS)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C19DA-6772-4674-AC12-F5BBD8D3F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5414" y="7434774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A537BB-4973-50E0-C049-251A29A64277}"/>
                  </a:ext>
                </a:extLst>
              </p:cNvPr>
              <p:cNvSpPr txBox="1"/>
              <p:nvPr/>
            </p:nvSpPr>
            <p:spPr>
              <a:xfrm>
                <a:off x="10377786" y="3745390"/>
                <a:ext cx="128081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A537BB-4973-50E0-C049-251A29A64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7786" y="3745390"/>
                <a:ext cx="1280814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5415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A041C2-5B85-0522-0A79-B0629659F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5337" y="7483952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40DECF5-4A44-A3E3-3565-62B3284CF0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6046" r="-62" b="-5451"/>
          <a:stretch/>
        </p:blipFill>
        <p:spPr>
          <a:xfrm>
            <a:off x="700223" y="-129079"/>
            <a:ext cx="11401168" cy="8651148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4FB64A4-0C1A-FBC7-DEE1-2BAE24BF2F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644346"/>
          <a:ext cx="791650" cy="1148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4000" imgH="368300" progId="Equation.3">
                  <p:embed/>
                </p:oleObj>
              </mc:Choice>
              <mc:Fallback>
                <p:oleObj name="Equation" r:id="rId3" imgW="254000" imgH="368300" progId="Equation.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4FB64A4-0C1A-FBC7-DEE1-2BAE24BF2F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44346"/>
                        <a:ext cx="791650" cy="1148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E7CE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443A58-C8E8-2B5D-C8D8-284E79E00E0E}"/>
                  </a:ext>
                </a:extLst>
              </p:cNvPr>
              <p:cNvSpPr txBox="1"/>
              <p:nvPr/>
            </p:nvSpPr>
            <p:spPr>
              <a:xfrm>
                <a:off x="9107099" y="7142204"/>
                <a:ext cx="128081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443A58-C8E8-2B5D-C8D8-284E79E00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7099" y="7142204"/>
                <a:ext cx="1280814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097D0D-95A2-C920-BEF5-4C1D4857CCA2}"/>
                  </a:ext>
                </a:extLst>
              </p:cNvPr>
              <p:cNvSpPr txBox="1"/>
              <p:nvPr/>
            </p:nvSpPr>
            <p:spPr>
              <a:xfrm>
                <a:off x="5332171" y="2000092"/>
                <a:ext cx="6048260" cy="1004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5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5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sz="5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b>
                            <m:sSubPr>
                              <m:ctrlPr>
                                <a:rPr lang="en-US" sz="5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5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5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5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5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5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𝑟𝑒𝑐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097D0D-95A2-C920-BEF5-4C1D4857C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171" y="2000092"/>
                <a:ext cx="6048260" cy="1004314"/>
              </a:xfrm>
              <a:prstGeom prst="rect">
                <a:avLst/>
              </a:prstGeom>
              <a:blipFill>
                <a:blip r:embed="rId7"/>
                <a:stretch>
                  <a:fillRect r="-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9437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9A56C7AF-A648-4AF6-807D-5C430E45E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07" y="1278657"/>
            <a:ext cx="5773377" cy="5204896"/>
          </a:xfrm>
        </p:spPr>
        <p:txBody>
          <a:bodyPr vert="horz" lIns="0" tIns="0" rIns="0" bIns="0" rtlCol="0" anchor="t">
            <a:normAutofit/>
          </a:bodyPr>
          <a:lstStyle/>
          <a:p>
            <a:pPr marL="293084" indent="-293084"/>
            <a:endParaRPr lang="en-US">
              <a:solidFill>
                <a:schemeClr val="accent6">
                  <a:lumMod val="50000"/>
                </a:schemeClr>
              </a:solidFill>
              <a:ea typeface="ＭＳ Ｐゴシック"/>
            </a:endParaRPr>
          </a:p>
          <a:p>
            <a:pPr marL="293084" indent="-293084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0CEBAEC5-65A7-416C-B1D7-9611CCB71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43" t="61649"/>
          <a:stretch/>
        </p:blipFill>
        <p:spPr>
          <a:xfrm>
            <a:off x="8350898" y="5088366"/>
            <a:ext cx="3273268" cy="2281625"/>
          </a:xfrm>
          <a:prstGeom prst="rect">
            <a:avLst/>
          </a:prstGeom>
        </p:spPr>
      </p:pic>
      <p:sp>
        <p:nvSpPr>
          <p:cNvPr id="7" name="Title 19">
            <a:extLst>
              <a:ext uri="{FF2B5EF4-FFF2-40B4-BE49-F238E27FC236}">
                <a16:creationId xmlns:a16="http://schemas.microsoft.com/office/drawing/2014/main" id="{E8822E47-7311-4063-993D-C1E046389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2274"/>
            <a:ext cx="11658600" cy="9648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to Do with Event Generators?</a:t>
            </a:r>
            <a:br>
              <a:rPr lang="en-US" sz="4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1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Bridges Over Troubled Waters…</a:t>
            </a:r>
            <a:endParaRPr lang="en-US" sz="44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BA649E5-55DB-429E-A3E5-C8AA65EE15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57649" y="996859"/>
                <a:ext cx="8683646" cy="6710993"/>
              </a:xfrm>
              <a:prstGeom prst="rect">
                <a:avLst/>
              </a:prstGeom>
            </p:spPr>
            <p:txBody>
              <a:bodyPr lIns="0" tIns="0" rIns="0" bIns="0" anchor="t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93084" indent="-293084"/>
                <a:r>
                  <a:rPr lang="en-US" sz="2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Helvetica"/>
                  </a:rPr>
                  <a:t>Bridge the gap between theory &amp; experiment</a:t>
                </a:r>
              </a:p>
              <a:p>
                <a:pPr marL="575659" lvl="1" indent="-293084"/>
                <a:r>
                  <a:rPr lang="en-US" sz="26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Helvetica"/>
                  </a:rPr>
                  <a:t>Encapsulate theory calculations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⟹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Helvetica"/>
                  </a:rPr>
                  <a:t> approximate!</a:t>
                </a:r>
              </a:p>
              <a:p>
                <a:pPr marL="943879" lvl="2" indent="-293084"/>
                <a:r>
                  <a:rPr lang="en-US" sz="1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Helvetica"/>
                  </a:rPr>
                  <a:t>Practical tool for experimental simulations</a:t>
                </a:r>
              </a:p>
              <a:p>
                <a:pPr marL="653367" lvl="1" indent="-293084"/>
                <a:r>
                  <a:rPr lang="en-US" sz="26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Helvetica"/>
                  </a:rPr>
                  <a:t>Produce full final-state predictions</a:t>
                </a:r>
              </a:p>
              <a:p>
                <a:pPr marL="943879" lvl="2" indent="-293084"/>
                <a:r>
                  <a:rPr lang="en-US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Helvetica"/>
                  </a:rPr>
                  <a:t>Four-momenta, interaction vertices, etc.</a:t>
                </a:r>
              </a:p>
              <a:p>
                <a:pPr marL="943879" lvl="2" indent="-293084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Helvetica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Helvetica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Helvetica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Helvetica"/>
                  </a:rPr>
                  <a:t> reconstruction, efficiency &amp; background estimations, etc.</a:t>
                </a:r>
                <a:endParaRPr lang="en-US" sz="28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Helvetica"/>
                </a:endParaRPr>
              </a:p>
              <a:p>
                <a:pPr marL="293084" indent="-293084"/>
                <a:endParaRPr lang="en-US" sz="28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Helvetica"/>
                </a:endParaRPr>
              </a:p>
              <a:p>
                <a:pPr marL="293084" indent="-293084"/>
                <a:r>
                  <a:rPr lang="en-US" sz="2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Helvetica"/>
                  </a:rPr>
                  <a:t>Experiments need events! Not distributions!</a:t>
                </a:r>
              </a:p>
              <a:p>
                <a:pPr marL="575659" lvl="1" indent="-293084"/>
                <a:r>
                  <a:rPr lang="en-US" sz="26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Helvetica"/>
                  </a:rPr>
                  <a:t>Must understand reconstruction </a:t>
                </a:r>
              </a:p>
              <a:p>
                <a:pPr marL="293084" indent="-293084"/>
                <a:r>
                  <a:rPr lang="en-US" sz="2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Helvetica"/>
                  </a:rPr>
                  <a:t>Experiments want to save on computation!</a:t>
                </a:r>
              </a:p>
              <a:p>
                <a:pPr marL="575659" lvl="1" indent="-293084"/>
                <a:r>
                  <a:rPr lang="en-US" sz="26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Helvetica"/>
                  </a:rPr>
                  <a:t>Can’t rerun detector simulations all the time!</a:t>
                </a:r>
              </a:p>
              <a:p>
                <a:pPr marL="293084" indent="-293084"/>
                <a:r>
                  <a:rPr lang="en-US" sz="2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Helvetica"/>
                  </a:rPr>
                  <a:t>Experiments need (xsec.) uncertainties!</a:t>
                </a:r>
              </a:p>
              <a:p>
                <a:pPr marL="575659" lvl="1" indent="-293084"/>
                <a:r>
                  <a:rPr lang="en-US" sz="26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Helvetica"/>
                  </a:rPr>
                  <a:t>Usually reweighting events is necessary</a:t>
                </a:r>
              </a:p>
              <a:p>
                <a:pPr marL="575659" lvl="1" indent="-293084"/>
                <a:r>
                  <a:rPr lang="en-US" sz="26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Helvetica"/>
                  </a:rPr>
                  <a:t>Range of free parameters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⟹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Helvetica"/>
                  </a:rPr>
                  <a:t> estimate!</a:t>
                </a:r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BA649E5-55DB-429E-A3E5-C8AA65EE1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7649" y="996859"/>
                <a:ext cx="8683646" cy="6710993"/>
              </a:xfrm>
              <a:prstGeom prst="rect">
                <a:avLst/>
              </a:prstGeom>
              <a:blipFill>
                <a:blip r:embed="rId4"/>
                <a:stretch>
                  <a:fillRect l="-2316" t="-1636" r="-1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010F2-9FC4-45AC-ED7C-2380DDC52C22}"/>
              </a:ext>
            </a:extLst>
          </p:cNvPr>
          <p:cNvSpPr txBox="1">
            <a:spLocks/>
          </p:cNvSpPr>
          <p:nvPr/>
        </p:nvSpPr>
        <p:spPr>
          <a:xfrm>
            <a:off x="9104780" y="7504140"/>
            <a:ext cx="2623185" cy="4138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12AF641-ED14-4144-99F5-3ED014D5B141}" type="slidenum">
              <a:rPr lang="en-US" sz="1360" smtClean="0"/>
              <a:pPr algn="r"/>
              <a:t>15</a:t>
            </a:fld>
            <a:endParaRPr lang="en-US" sz="1360" dirty="0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75AAE788-2EF3-4717-42B5-70B6E5F446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07" r="4630" b="48478"/>
          <a:stretch/>
        </p:blipFill>
        <p:spPr>
          <a:xfrm>
            <a:off x="8558998" y="1061407"/>
            <a:ext cx="3099602" cy="385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38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59E482E8-DACB-45EF-BFE4-77EF9AE5C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476"/>
            <a:ext cx="11658600" cy="58498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Summary of Approximations of Relevant Physics</a:t>
            </a:r>
          </a:p>
        </p:txBody>
      </p:sp>
      <p:pic>
        <p:nvPicPr>
          <p:cNvPr id="3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24AAA8C1-2767-45D0-85A1-93D6FBD65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60" y="4120179"/>
            <a:ext cx="5823530" cy="3590865"/>
          </a:xfrm>
          <a:prstGeom prst="rect">
            <a:avLst/>
          </a:prstGeom>
          <a:ln>
            <a:noFill/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7637BD-1213-43B2-91CF-F0B51D77A271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322729" y="946674"/>
            <a:ext cx="5823530" cy="3173506"/>
          </a:xfrm>
        </p:spPr>
        <p:txBody>
          <a:bodyPr vert="horz" lIns="0" tIns="0" rIns="0" bIns="0" rtlCol="0" anchor="t">
            <a:normAutofit/>
          </a:bodyPr>
          <a:lstStyle/>
          <a:p>
            <a:pPr marL="293084" indent="-293084"/>
            <a:r>
              <a:rPr lang="en-US" dirty="0">
                <a:solidFill>
                  <a:schemeClr val="tx1"/>
                </a:solidFill>
                <a:ea typeface="ＭＳ Ｐゴシック"/>
              </a:rPr>
              <a:t>Fermi gas model of initial nuclear state</a:t>
            </a:r>
            <a:endParaRPr lang="en-US" dirty="0">
              <a:solidFill>
                <a:schemeClr val="tx1"/>
              </a:solidFill>
            </a:endParaRPr>
          </a:p>
          <a:p>
            <a:pPr marL="653367" lvl="1" indent="-293084"/>
            <a:r>
              <a:rPr lang="en-US" dirty="0">
                <a:solidFill>
                  <a:schemeClr val="tx1"/>
                </a:solidFill>
                <a:ea typeface="ＭＳ Ｐゴシック"/>
              </a:rPr>
              <a:t>No/little shell structure, correlations, etc.</a:t>
            </a:r>
          </a:p>
          <a:p>
            <a:pPr marL="293084" indent="-293084"/>
            <a:r>
              <a:rPr lang="en-US" dirty="0">
                <a:solidFill>
                  <a:schemeClr val="tx1"/>
                </a:solidFill>
                <a:ea typeface="ＭＳ Ｐゴシック"/>
              </a:rPr>
              <a:t>Neutrino scatters on a single bound nucleon</a:t>
            </a:r>
          </a:p>
          <a:p>
            <a:pPr marL="653367" lvl="1" indent="-293084"/>
            <a:r>
              <a:rPr lang="en-US" dirty="0">
                <a:solidFill>
                  <a:schemeClr val="tx1"/>
                </a:solidFill>
                <a:ea typeface="ＭＳ Ｐゴシック"/>
              </a:rPr>
              <a:t>Two-nucleon contributions important!</a:t>
            </a:r>
          </a:p>
          <a:p>
            <a:pPr marL="653367" lvl="1" indent="-293084"/>
            <a:r>
              <a:rPr lang="en-US" dirty="0">
                <a:solidFill>
                  <a:schemeClr val="tx1"/>
                </a:solidFill>
                <a:ea typeface="ＭＳ Ｐゴシック"/>
              </a:rPr>
              <a:t>Support for some models only beginning…</a:t>
            </a:r>
          </a:p>
          <a:p>
            <a:pPr marL="653367" lvl="1" indent="-293084"/>
            <a:r>
              <a:rPr lang="en-US" dirty="0">
                <a:solidFill>
                  <a:schemeClr val="tx1"/>
                </a:solidFill>
                <a:ea typeface="ＭＳ Ｐゴシック"/>
              </a:rPr>
              <a:t>Interference between processes neglected</a:t>
            </a:r>
          </a:p>
          <a:p>
            <a:pPr marL="293084" indent="-293084"/>
            <a:r>
              <a:rPr lang="en-US" dirty="0">
                <a:solidFill>
                  <a:schemeClr val="tx1"/>
                </a:solidFill>
                <a:ea typeface="ＭＳ Ｐゴシック"/>
                <a:cs typeface="Helvetica"/>
              </a:rPr>
              <a:t>Intranuclear cascade for hadron transport</a:t>
            </a:r>
          </a:p>
          <a:p>
            <a:pPr marL="653367" lvl="1" indent="-293084"/>
            <a:r>
              <a:rPr lang="en-US" dirty="0">
                <a:solidFill>
                  <a:schemeClr val="tx1"/>
                </a:solidFill>
                <a:ea typeface="ＭＳ Ｐゴシック"/>
                <a:cs typeface="Helvetica"/>
              </a:rPr>
              <a:t>GiBUU more sophisticated…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BBC6E-7015-FF0C-D78E-ED65A378F270}"/>
              </a:ext>
            </a:extLst>
          </p:cNvPr>
          <p:cNvSpPr txBox="1">
            <a:spLocks/>
          </p:cNvSpPr>
          <p:nvPr/>
        </p:nvSpPr>
        <p:spPr>
          <a:xfrm>
            <a:off x="9104780" y="7504140"/>
            <a:ext cx="2623185" cy="4138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12AF641-ED14-4144-99F5-3ED014D5B141}" type="slidenum">
              <a:rPr lang="en-US" sz="1360" smtClean="0"/>
              <a:pPr algn="r"/>
              <a:t>16</a:t>
            </a:fld>
            <a:endParaRPr lang="en-US" sz="1360" dirty="0"/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AC375611-5619-F5E8-04DB-6E6474BEA5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07" r="4630" b="48478"/>
          <a:stretch/>
        </p:blipFill>
        <p:spPr>
          <a:xfrm>
            <a:off x="6359917" y="953089"/>
            <a:ext cx="5090748" cy="633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75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C19DA-6772-4674-AC12-F5BBD8D3F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5414" y="7434774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739DFC2B-B7AB-4148-8235-33E614A99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59" y="1202339"/>
            <a:ext cx="10443079" cy="643933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43D9F8-E90F-D425-4E06-5188E2E9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91"/>
            <a:ext cx="11658599" cy="108996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(Overly) Generalized Factorization Scheme</a:t>
            </a:r>
          </a:p>
        </p:txBody>
      </p:sp>
    </p:spTree>
    <p:extLst>
      <p:ext uri="{BB962C8B-B14F-4D97-AF65-F5344CB8AC3E}">
        <p14:creationId xmlns:p14="http://schemas.microsoft.com/office/powerpoint/2010/main" val="2599560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C19DA-6772-4674-AC12-F5BBD8D3F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5414" y="7434774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3D9F8-E90F-D425-4E06-5188E2E9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91"/>
            <a:ext cx="11658599" cy="1089962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Final State Interactions</a:t>
            </a:r>
            <a:b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…the Intranuclear Cascade</a:t>
            </a:r>
            <a:endParaRPr lang="en-US" sz="3600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91A408-0780-E5B9-4F12-6F1F3D703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915" y="1143967"/>
            <a:ext cx="5649684" cy="6610042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Most quasi-classical part of generators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All rely on many hadron cross section libraries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Types: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Fully stochastic approach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Most “realistic”—billiard balls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Largely non-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reweightable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Techniques within Professor?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Single effective interaction (SEI) approach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Largely table-based method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Ease of reweighting for uncertainty estimations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7E13C6-B2CA-95E0-C2C5-67522E108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1107"/>
            <a:ext cx="6003121" cy="51782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7F823B-9CB6-57FE-CE84-19E67A482D9C}"/>
              </a:ext>
            </a:extLst>
          </p:cNvPr>
          <p:cNvSpPr txBox="1"/>
          <p:nvPr/>
        </p:nvSpPr>
        <p:spPr>
          <a:xfrm>
            <a:off x="95458" y="7173663"/>
            <a:ext cx="6345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What is inside MC generators...and why it is wrong</a:t>
            </a:r>
            <a:r>
              <a:rPr lang="en-US" dirty="0"/>
              <a:t>, Tomasz Golan</a:t>
            </a:r>
          </a:p>
          <a:p>
            <a:r>
              <a:rPr lang="en-US" dirty="0">
                <a:hlinkClick r:id="rId4"/>
              </a:rPr>
              <a:t>"Global" picture of FSI</a:t>
            </a:r>
            <a:r>
              <a:rPr lang="en-US" dirty="0"/>
              <a:t>, Steve </a:t>
            </a:r>
            <a:r>
              <a:rPr lang="en-US" dirty="0" err="1"/>
              <a:t>Dytman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401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3E069-A3DF-7E5C-8DC2-5768BD7E9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800"/>
            <a:ext cx="11658599" cy="71066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Many Generators, Many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CD278-58FA-3BF2-3F7D-928516DB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2385" y="746748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5F9EDF-9626-B998-A2E5-B07991462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2" y="2279530"/>
            <a:ext cx="4444365" cy="54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Giessen BUU project">
            <a:extLst>
              <a:ext uri="{FF2B5EF4-FFF2-40B4-BE49-F238E27FC236}">
                <a16:creationId xmlns:a16="http://schemas.microsoft.com/office/drawing/2014/main" id="{C9296778-4E62-5BB6-12C8-89596022C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829710"/>
            <a:ext cx="5698528" cy="99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0B5A6-2B1B-48BA-578C-05B655E8DD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56" r="24703"/>
          <a:stretch/>
        </p:blipFill>
        <p:spPr>
          <a:xfrm>
            <a:off x="5017844" y="2279530"/>
            <a:ext cx="3220995" cy="3205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9788F6-7A6D-B3B4-A4F6-CBDC6FE170BE}"/>
              </a:ext>
            </a:extLst>
          </p:cNvPr>
          <p:cNvSpPr txBox="1"/>
          <p:nvPr/>
        </p:nvSpPr>
        <p:spPr>
          <a:xfrm>
            <a:off x="3139273" y="943210"/>
            <a:ext cx="2347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NEUT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07B0B6-0036-9007-5A38-882D6D398EAA}"/>
                  </a:ext>
                </a:extLst>
              </p:cNvPr>
              <p:cNvSpPr txBox="1"/>
              <p:nvPr/>
            </p:nvSpPr>
            <p:spPr>
              <a:xfrm>
                <a:off x="4860328" y="5815915"/>
                <a:ext cx="638123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Model differences arise from various</a:t>
                </a:r>
              </a:p>
              <a:p>
                <a:pPr algn="ctr"/>
                <a:r>
                  <a:rPr lang="en-US" sz="2400" dirty="0"/>
                  <a:t>physics approximations</a:t>
                </a:r>
              </a:p>
              <a:p>
                <a:pPr algn="ctr"/>
                <a:endParaRPr lang="en-US" sz="2400" dirty="0"/>
              </a:p>
              <a:p>
                <a:pPr algn="ctr"/>
                <a:r>
                  <a:rPr lang="en-US" sz="2400" b="1" dirty="0"/>
                  <a:t>Assuming different models of Nature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400" b="1" dirty="0"/>
                  <a:t>) can lead to ill-understanding of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𝒕𝒓𝒖𝒆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𝒓𝒆𝒄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1" dirty="0"/>
                  <a:t>!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07B0B6-0036-9007-5A38-882D6D398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328" y="5815915"/>
                <a:ext cx="6381231" cy="1938992"/>
              </a:xfrm>
              <a:prstGeom prst="rect">
                <a:avLst/>
              </a:prstGeom>
              <a:blipFill>
                <a:blip r:embed="rId5"/>
                <a:stretch>
                  <a:fillRect l="-1051" t="-2516" r="-2101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B8E66EA-FE85-0927-76DB-79A740B9A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1540" y="1822882"/>
            <a:ext cx="2921673" cy="38862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9DCDB27-ED5A-5F58-DAFA-82CAF8D2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9" y="6878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F5227D-9683-ACE7-0119-9296ED302CCC}"/>
                  </a:ext>
                </a:extLst>
              </p:cNvPr>
              <p:cNvSpPr txBox="1"/>
              <p:nvPr/>
            </p:nvSpPr>
            <p:spPr>
              <a:xfrm>
                <a:off x="3637226" y="3165817"/>
                <a:ext cx="108522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7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F5227D-9683-ACE7-0119-9296ED302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226" y="3165817"/>
                <a:ext cx="1085222" cy="12003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54B4BB-0967-AA49-AEEF-C61AE07F29B3}"/>
                  </a:ext>
                </a:extLst>
              </p:cNvPr>
              <p:cNvSpPr txBox="1"/>
              <p:nvPr/>
            </p:nvSpPr>
            <p:spPr>
              <a:xfrm>
                <a:off x="10714738" y="2215889"/>
                <a:ext cx="108522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7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54B4BB-0967-AA49-AEEF-C61AE07F2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4738" y="2215889"/>
                <a:ext cx="1085222" cy="12003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30DB1C9-BF6F-62A9-AF88-E10436AD2714}"/>
                  </a:ext>
                </a:extLst>
              </p:cNvPr>
              <p:cNvSpPr txBox="1"/>
              <p:nvPr/>
            </p:nvSpPr>
            <p:spPr>
              <a:xfrm>
                <a:off x="8310847" y="622553"/>
                <a:ext cx="108522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7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30DB1C9-BF6F-62A9-AF88-E10436AD2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0847" y="622553"/>
                <a:ext cx="1085222" cy="12003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5204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97AE8-2FC2-DD50-1CE6-62CDD8E5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637"/>
            <a:ext cx="11658599" cy="86532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Neutrino Properties and Types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241E8D-67E5-28D7-0027-FB27EFE138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92360" y="914397"/>
                <a:ext cx="5829299" cy="6920680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3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No strong interactions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3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Neutral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3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Only weak interaction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Affect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𝑍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decay</a:t>
                </a:r>
              </a:p>
              <a:p>
                <a:pPr lvl="2"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𝑍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invisibles</m:t>
                    </m:r>
                  </m:oMath>
                </a14:m>
                <a:endParaRPr lang="en-US" sz="24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Studied extensively at Large Electron-Positron Collider, Standard Linear Collider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3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Measurements consistent with </a:t>
                </a:r>
                <a:r>
                  <a:rPr lang="en-US" sz="36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three active neutrinos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As predicted by the SM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𝜈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=0</m:t>
                    </m:r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was expected…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3253" dirty="0">
                    <a:latin typeface="Verdana" panose="020B0604030504040204" pitchFamily="34" charset="0"/>
                    <a:ea typeface="Verdana" panose="020B0604030504040204" pitchFamily="34" charset="0"/>
                  </a:rPr>
                  <a:t>Says nothing of “sterile” (non-EW-interacting) types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241E8D-67E5-28D7-0027-FB27EFE138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92360" y="914397"/>
                <a:ext cx="5829299" cy="6920680"/>
              </a:xfrm>
              <a:blipFill>
                <a:blip r:embed="rId2"/>
                <a:stretch>
                  <a:fillRect l="-2510" t="-1322" r="-4916" b="-1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20D8B-6931-3594-CF8B-B3B0608CC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9876" y="7462048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FDC7A6-7613-14CA-3374-47671B8B4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7257"/>
            <a:ext cx="5687961" cy="6143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B85C76-4199-0F04-E9BD-CF0A4A377703}"/>
              </a:ext>
            </a:extLst>
          </p:cNvPr>
          <p:cNvSpPr txBox="1"/>
          <p:nvPr/>
        </p:nvSpPr>
        <p:spPr>
          <a:xfrm>
            <a:off x="-52552" y="7556640"/>
            <a:ext cx="3825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Adapted from P. Machado and M. Ross-Lonergan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5E35C6-5049-5242-9AC7-5DE2AEB88E64}"/>
              </a:ext>
            </a:extLst>
          </p:cNvPr>
          <p:cNvSpPr txBox="1"/>
          <p:nvPr/>
        </p:nvSpPr>
        <p:spPr>
          <a:xfrm>
            <a:off x="-48128" y="7327419"/>
            <a:ext cx="58963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Precision electroweak measurements on the Z resonance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79527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BF541-1F4F-EFF6-BE1A-D1DB0A64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658599" cy="60957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GENIE Model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811E0-6216-7780-A751-ECAF0A308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09580"/>
            <a:ext cx="11658599" cy="403275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Generator of choice within Fermilab-associated experiments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Largest development group—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but still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rather small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Arguably slow, but very well maintained—perfect for exp. production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Code base: C++, XML configuration files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Hopes to become a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universal generator platform—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but hard for theorists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Cross sections from pheno./emp. models as splines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Explicit dependence on models of Fermi motion (“nuclear model”)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Can now run electrons as well! (NuWro can some, too)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Final state interactions: SEI &amp; stochastic (hA and hN Intranuke)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Tunes: fit parameters to cross section data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Assume specific comprehensive model configurations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E8A59-C1E7-241B-8AA1-8D8002D7F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471" y="7450608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FB8BCAD-5726-CA77-C843-D599C7409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186" y="4559214"/>
            <a:ext cx="2557865" cy="315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0A4A28-4720-B4F3-2E83-90C1EA38F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49" y="4542825"/>
            <a:ext cx="7045844" cy="3152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D256F1-6A3B-CF38-B907-012209C4B109}"/>
              </a:ext>
            </a:extLst>
          </p:cNvPr>
          <p:cNvSpPr txBox="1"/>
          <p:nvPr/>
        </p:nvSpPr>
        <p:spPr>
          <a:xfrm>
            <a:off x="6923314" y="7030612"/>
            <a:ext cx="1693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genie-mc.org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789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3E069-A3DF-7E5C-8DC2-5768BD7E9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800"/>
            <a:ext cx="11658599" cy="71066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Many Generators, Many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CD278-58FA-3BF2-3F7D-928516DB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2385" y="746748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5F9EDF-9626-B998-A2E5-B07991462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2" y="2279530"/>
            <a:ext cx="4444365" cy="54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Giessen BUU project">
            <a:extLst>
              <a:ext uri="{FF2B5EF4-FFF2-40B4-BE49-F238E27FC236}">
                <a16:creationId xmlns:a16="http://schemas.microsoft.com/office/drawing/2014/main" id="{C9296778-4E62-5BB6-12C8-89596022C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829710"/>
            <a:ext cx="5698528" cy="99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0B5A6-2B1B-48BA-578C-05B655E8DD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56" r="24703"/>
          <a:stretch/>
        </p:blipFill>
        <p:spPr>
          <a:xfrm>
            <a:off x="5017844" y="2279530"/>
            <a:ext cx="3220995" cy="3205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9788F6-7A6D-B3B4-A4F6-CBDC6FE170BE}"/>
              </a:ext>
            </a:extLst>
          </p:cNvPr>
          <p:cNvSpPr txBox="1"/>
          <p:nvPr/>
        </p:nvSpPr>
        <p:spPr>
          <a:xfrm>
            <a:off x="3139273" y="943210"/>
            <a:ext cx="2347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NEUT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07B0B6-0036-9007-5A38-882D6D398EAA}"/>
                  </a:ext>
                </a:extLst>
              </p:cNvPr>
              <p:cNvSpPr txBox="1"/>
              <p:nvPr/>
            </p:nvSpPr>
            <p:spPr>
              <a:xfrm>
                <a:off x="4860328" y="5815915"/>
                <a:ext cx="638123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Model differences arise from various</a:t>
                </a:r>
              </a:p>
              <a:p>
                <a:pPr algn="ctr"/>
                <a:r>
                  <a:rPr lang="en-US" sz="2400" dirty="0"/>
                  <a:t>physics approximations</a:t>
                </a:r>
              </a:p>
              <a:p>
                <a:pPr algn="ctr"/>
                <a:endParaRPr lang="en-US" sz="2400" dirty="0"/>
              </a:p>
              <a:p>
                <a:pPr algn="ctr"/>
                <a:r>
                  <a:rPr lang="en-US" sz="2400" b="1" dirty="0"/>
                  <a:t>Assuming different models of Nature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400" b="1" dirty="0"/>
                  <a:t>) can lead to ill-understanding of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𝒕𝒓𝒖𝒆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𝒓𝒆𝒄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1" dirty="0"/>
                  <a:t>!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07B0B6-0036-9007-5A38-882D6D398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328" y="5815915"/>
                <a:ext cx="6381231" cy="1938992"/>
              </a:xfrm>
              <a:prstGeom prst="rect">
                <a:avLst/>
              </a:prstGeom>
              <a:blipFill>
                <a:blip r:embed="rId5"/>
                <a:stretch>
                  <a:fillRect l="-1051" t="-2516" r="-2101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B8E66EA-FE85-0927-76DB-79A740B9A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1540" y="1822882"/>
            <a:ext cx="2921673" cy="38862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9DCDB27-ED5A-5F58-DAFA-82CAF8D2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9" y="6878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647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he Giessen BUU project">
            <a:extLst>
              <a:ext uri="{FF2B5EF4-FFF2-40B4-BE49-F238E27FC236}">
                <a16:creationId xmlns:a16="http://schemas.microsoft.com/office/drawing/2014/main" id="{BA721A4B-D98C-6240-736D-341AC01B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71" y="5853878"/>
            <a:ext cx="9681815" cy="16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ABF541-1F4F-EFF6-BE1A-D1DB0A64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58599" cy="907143"/>
          </a:xfrm>
        </p:spPr>
        <p:txBody>
          <a:bodyPr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GiBUU Model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811E0-6216-7780-A751-ECAF0A308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34980"/>
            <a:ext cx="11658598" cy="485335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Claim: “GiBUU </a:t>
            </a:r>
            <a:r>
              <a:rPr lang="en-US" b="1" i="1" dirty="0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Nature”, U. Mosel, apocryphal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Code base: Fortran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Arguably most theoretically focused/motivated</a:t>
            </a:r>
          </a:p>
          <a:p>
            <a:pPr lvl="1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Very few free parameters, uncertainties difficult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Step-wise propagation of all interacting  particles</a:t>
            </a:r>
          </a:p>
          <a:p>
            <a:pPr lvl="1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Very slow, but well motivated</a:t>
            </a:r>
          </a:p>
          <a:p>
            <a:pPr lvl="1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Multiparticle interactions and evolution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Can run most any particle interaction</a:t>
            </a:r>
          </a:p>
          <a:p>
            <a:pPr lvl="1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Primarily focused on hadrons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Highly advanced FSI modeling</a:t>
            </a:r>
          </a:p>
          <a:p>
            <a:pPr lvl="1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Effectively hydrodynamical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E8A59-C1E7-241B-8AA1-8D8002D7F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471" y="7450608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3FB40-633B-A1B3-F62A-C723E6F88F60}"/>
              </a:ext>
            </a:extLst>
          </p:cNvPr>
          <p:cNvSpPr txBox="1"/>
          <p:nvPr/>
        </p:nvSpPr>
        <p:spPr>
          <a:xfrm>
            <a:off x="70339" y="7403068"/>
            <a:ext cx="3597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GiBUU @ NuSTEC17</a:t>
            </a:r>
            <a:r>
              <a:rPr lang="en-US" dirty="0"/>
              <a:t>, Kai </a:t>
            </a:r>
            <a:r>
              <a:rPr lang="en-US" dirty="0" err="1"/>
              <a:t>Gallmeister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C14F28-7D90-822A-169E-40010E0B771A}"/>
              </a:ext>
            </a:extLst>
          </p:cNvPr>
          <p:cNvSpPr txBox="1"/>
          <p:nvPr/>
        </p:nvSpPr>
        <p:spPr>
          <a:xfrm>
            <a:off x="8420519" y="6368088"/>
            <a:ext cx="2054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GiBUU – </a:t>
            </a:r>
            <a:r>
              <a:rPr lang="en-US" dirty="0" err="1">
                <a:hlinkClick r:id="rId4"/>
              </a:rPr>
              <a:t>Hepforge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44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3E069-A3DF-7E5C-8DC2-5768BD7E9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800"/>
            <a:ext cx="11658599" cy="71066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Many Generators, Many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CD278-58FA-3BF2-3F7D-928516DB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2385" y="7467480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5F9EDF-9626-B998-A2E5-B07991462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2" y="2279530"/>
            <a:ext cx="4444365" cy="54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Giessen BUU project">
            <a:extLst>
              <a:ext uri="{FF2B5EF4-FFF2-40B4-BE49-F238E27FC236}">
                <a16:creationId xmlns:a16="http://schemas.microsoft.com/office/drawing/2014/main" id="{C9296778-4E62-5BB6-12C8-89596022C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829710"/>
            <a:ext cx="5698528" cy="99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0B5A6-2B1B-48BA-578C-05B655E8DD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56" r="24703"/>
          <a:stretch/>
        </p:blipFill>
        <p:spPr>
          <a:xfrm>
            <a:off x="5017844" y="2279530"/>
            <a:ext cx="3220995" cy="3205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9788F6-7A6D-B3B4-A4F6-CBDC6FE170BE}"/>
              </a:ext>
            </a:extLst>
          </p:cNvPr>
          <p:cNvSpPr txBox="1"/>
          <p:nvPr/>
        </p:nvSpPr>
        <p:spPr>
          <a:xfrm>
            <a:off x="3139273" y="943210"/>
            <a:ext cx="2347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NEUT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07B0B6-0036-9007-5A38-882D6D398EAA}"/>
                  </a:ext>
                </a:extLst>
              </p:cNvPr>
              <p:cNvSpPr txBox="1"/>
              <p:nvPr/>
            </p:nvSpPr>
            <p:spPr>
              <a:xfrm>
                <a:off x="4860328" y="5815915"/>
                <a:ext cx="638123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Model differences arise from various</a:t>
                </a:r>
              </a:p>
              <a:p>
                <a:pPr algn="ctr"/>
                <a:r>
                  <a:rPr lang="en-US" sz="2400" dirty="0"/>
                  <a:t>physics approximations</a:t>
                </a:r>
              </a:p>
              <a:p>
                <a:pPr algn="ctr"/>
                <a:endParaRPr lang="en-US" sz="2400" dirty="0"/>
              </a:p>
              <a:p>
                <a:pPr algn="ctr"/>
                <a:r>
                  <a:rPr lang="en-US" sz="2400" b="1" dirty="0"/>
                  <a:t>Assuming different models of Nature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400" b="1" dirty="0"/>
                  <a:t>) can lead to ill-understanding of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𝒕𝒓𝒖𝒆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𝒓𝒆𝒄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1" dirty="0"/>
                  <a:t>!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07B0B6-0036-9007-5A38-882D6D398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328" y="5815915"/>
                <a:ext cx="6381231" cy="1938992"/>
              </a:xfrm>
              <a:prstGeom prst="rect">
                <a:avLst/>
              </a:prstGeom>
              <a:blipFill>
                <a:blip r:embed="rId5"/>
                <a:stretch>
                  <a:fillRect l="-1051" t="-2516" r="-2101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B8E66EA-FE85-0927-76DB-79A740B9A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1540" y="1822882"/>
            <a:ext cx="2921673" cy="38862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9DCDB27-ED5A-5F58-DAFA-82CAF8D2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9" y="6878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147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BF541-1F4F-EFF6-BE1A-D1DB0A64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658599" cy="69334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ACHILLES Model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E8A59-C1E7-241B-8AA1-8D8002D7F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471" y="7450608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BA8572-574D-5E7F-7C27-35C5460B5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143"/>
            <a:ext cx="4472890" cy="594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EE894B-C6F4-7A69-FF31-5F37C5884AD0}"/>
              </a:ext>
            </a:extLst>
          </p:cNvPr>
          <p:cNvSpPr txBox="1"/>
          <p:nvPr/>
        </p:nvSpPr>
        <p:spPr>
          <a:xfrm>
            <a:off x="-60288" y="7172077"/>
            <a:ext cx="7335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ACHILLES @ Fermilab 2023</a:t>
            </a:r>
            <a:r>
              <a:rPr lang="en-US" dirty="0"/>
              <a:t>, William Jay</a:t>
            </a:r>
          </a:p>
          <a:p>
            <a:r>
              <a:rPr lang="en-US" dirty="0">
                <a:hlinkClick r:id="rId4"/>
              </a:rPr>
              <a:t>Novel event generator for the automated simulation of neutrino scattering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CC24BE-C105-8805-053B-E7FE08B64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466" y="693342"/>
            <a:ext cx="6430945" cy="35537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811E0-6216-7780-A751-ECAF0A308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889" y="3999244"/>
            <a:ext cx="7185710" cy="3773155"/>
          </a:xfrm>
        </p:spPr>
        <p:txBody>
          <a:bodyPr>
            <a:normAutofit/>
          </a:bodyPr>
          <a:lstStyle/>
          <a:p>
            <a:r>
              <a:rPr lang="en-US" dirty="0"/>
              <a:t>Code base: C++, Mathematica</a:t>
            </a:r>
          </a:p>
          <a:p>
            <a:r>
              <a:rPr lang="en-US" dirty="0"/>
              <a:t>Burgeoning! New kid on the block!</a:t>
            </a:r>
          </a:p>
          <a:p>
            <a:r>
              <a:rPr lang="en-US" dirty="0"/>
              <a:t>Adopt many philosophies, tools of LHC</a:t>
            </a:r>
          </a:p>
          <a:p>
            <a:r>
              <a:rPr lang="en-US" dirty="0"/>
              <a:t>High-level of theory driven development</a:t>
            </a:r>
          </a:p>
          <a:p>
            <a:r>
              <a:rPr lang="en-US" dirty="0"/>
              <a:t>Current: include only SF QE cross section</a:t>
            </a:r>
          </a:p>
          <a:p>
            <a:r>
              <a:rPr lang="en-US" dirty="0"/>
              <a:t>Independent </a:t>
            </a:r>
            <a:r>
              <a:rPr lang="en-US" dirty="0">
                <a:hlinkClick r:id="rId6"/>
              </a:rPr>
              <a:t>implementation of QMC FSI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2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4D5A77-7B7C-4C65-9448-C38D7CA2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658600" cy="76379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Assessing Model Uncertainties in Generators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CA1BC1-F05B-45D7-9A22-389529D1D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362" y="1227190"/>
            <a:ext cx="5035249" cy="53263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96DA7B-E731-4CE7-ABF7-0ADA95934A64}"/>
              </a:ext>
            </a:extLst>
          </p:cNvPr>
          <p:cNvSpPr txBox="1"/>
          <p:nvPr/>
        </p:nvSpPr>
        <p:spPr>
          <a:xfrm>
            <a:off x="7073144" y="4796392"/>
            <a:ext cx="2676799" cy="298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39">
                <a:hlinkClick r:id="rId3"/>
              </a:rPr>
              <a:t>From Tomas </a:t>
            </a:r>
            <a:r>
              <a:rPr lang="en-US" sz="1339" err="1">
                <a:hlinkClick r:id="rId3"/>
              </a:rPr>
              <a:t>Nosek</a:t>
            </a:r>
            <a:r>
              <a:rPr lang="en-US" sz="1339">
                <a:hlinkClick r:id="rId3"/>
              </a:rPr>
              <a:t>, Neutrino2020</a:t>
            </a:r>
            <a:endParaRPr lang="en-US" sz="1339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A301465-2E8D-5AC4-AB09-C13D904B9471}"/>
              </a:ext>
            </a:extLst>
          </p:cNvPr>
          <p:cNvSpPr txBox="1">
            <a:spLocks/>
          </p:cNvSpPr>
          <p:nvPr/>
        </p:nvSpPr>
        <p:spPr>
          <a:xfrm>
            <a:off x="9104780" y="7504140"/>
            <a:ext cx="2623185" cy="4138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12AF641-ED14-4144-99F5-3ED014D5B141}" type="slidenum">
              <a:rPr lang="en-US" sz="1360" smtClean="0"/>
              <a:pPr algn="r"/>
              <a:t>25</a:t>
            </a:fld>
            <a:endParaRPr lang="en-US" sz="136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CF9B5D-135B-4E28-851D-3E8A2AFE5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2879" y="1160907"/>
            <a:ext cx="6853242" cy="6611492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293084" indent="-293084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Well-motivated interaction model uncertainties are key</a:t>
            </a:r>
          </a:p>
          <a:p>
            <a:pPr marL="653367" lvl="1" indent="-293084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Complicated by poor out-of-the-box performance</a:t>
            </a:r>
          </a:p>
          <a:p>
            <a:pPr marL="653367" lvl="1" indent="-293084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 hoc </a:t>
            </a:r>
            <a:r>
              <a:rPr 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tuning 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common…</a:t>
            </a:r>
          </a:p>
          <a:p>
            <a:pPr marL="1023770" lvl="2" indent="-293084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Methods improving!</a:t>
            </a:r>
          </a:p>
          <a:p>
            <a:pPr marL="1023770" lvl="2" indent="-293084"/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Professor+GENIE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 tools, J. Tena-Vidal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93084" indent="-293084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Full simulations (beam + generator + detector) needed…</a:t>
            </a:r>
          </a:p>
          <a:p>
            <a:pPr marL="653367" lvl="1" indent="-293084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Computationally expensive</a:t>
            </a:r>
          </a:p>
          <a:p>
            <a:pPr marL="653367" lvl="1" indent="-293084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Reweight existing events via parameter variations</a:t>
            </a:r>
          </a:p>
          <a:p>
            <a:pPr marL="293084" indent="-293084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Experiments can and will "make up" tunes and uncertainties to meet their needs</a:t>
            </a:r>
          </a:p>
          <a:p>
            <a:pPr marL="653367" lvl="1" indent="-293084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Shrinking the error bands in a </a:t>
            </a:r>
            <a:r>
              <a:rPr 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responsible 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way will be </a:t>
            </a:r>
            <a:r>
              <a:rPr 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crucial 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for precision measurements</a:t>
            </a:r>
          </a:p>
          <a:p>
            <a:pPr marL="293084" indent="-293084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Theory guidance on this topic valuable</a:t>
            </a:r>
          </a:p>
          <a:p>
            <a:pPr marL="653367" lvl="1" indent="-293084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Need more of it!</a:t>
            </a:r>
          </a:p>
          <a:p>
            <a:pPr marL="1023770" lvl="2" indent="-293084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Upcoming 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  <a:hlinkClick r:id="rId5"/>
              </a:rPr>
              <a:t>workshop at INT on theory-driven uncertainties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80630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>
            <a:extLst>
              <a:ext uri="{FF2B5EF4-FFF2-40B4-BE49-F238E27FC236}">
                <a16:creationId xmlns:a16="http://schemas.microsoft.com/office/drawing/2014/main" id="{1572028F-DBE7-4565-A125-EFE8F1E61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229" y="390525"/>
            <a:ext cx="7585420" cy="73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39DC7A-6B24-4860-BFD6-49F7A91B9F35}"/>
              </a:ext>
            </a:extLst>
          </p:cNvPr>
          <p:cNvSpPr txBox="1"/>
          <p:nvPr/>
        </p:nvSpPr>
        <p:spPr>
          <a:xfrm>
            <a:off x="5286377" y="3357892"/>
            <a:ext cx="6315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Generate w/GiBUU, Reconstruct with GiBUU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EF758-2FAD-4CF0-BA2C-7439BDD36990}"/>
              </a:ext>
            </a:extLst>
          </p:cNvPr>
          <p:cNvSpPr txBox="1"/>
          <p:nvPr/>
        </p:nvSpPr>
        <p:spPr>
          <a:xfrm>
            <a:off x="-17319" y="7427318"/>
            <a:ext cx="3148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Phys. Rev. D 89, 073015 (2014)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F4ACB4-F117-416C-BDE5-D54F1B9657FD}"/>
              </a:ext>
            </a:extLst>
          </p:cNvPr>
          <p:cNvSpPr txBox="1"/>
          <p:nvPr/>
        </p:nvSpPr>
        <p:spPr>
          <a:xfrm>
            <a:off x="5295904" y="598550"/>
            <a:ext cx="631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Verdana" panose="020B0604030504040204" pitchFamily="34" charset="0"/>
                <a:ea typeface="Verdana" panose="020B0604030504040204" pitchFamily="34" charset="0"/>
              </a:rPr>
              <a:t>Generate w/GiBUU, Reconstruct w/GENIE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132D17-56E0-447E-9660-3D6BDAE71FD5}"/>
                  </a:ext>
                </a:extLst>
              </p:cNvPr>
              <p:cNvSpPr txBox="1"/>
              <p:nvPr/>
            </p:nvSpPr>
            <p:spPr>
              <a:xfrm>
                <a:off x="5238749" y="6176760"/>
                <a:ext cx="1025236" cy="555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sub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𝟏𝟔</m:t>
                          </m:r>
                        </m:sup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</m:sPre>
                    </m:oMath>
                  </m:oMathPara>
                </a14:m>
                <a:endParaRPr lang="en-US" sz="2800" b="1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132D17-56E0-447E-9660-3D6BDAE71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749" y="6176760"/>
                <a:ext cx="1025236" cy="5552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2CADB0B-4EC8-4D75-8A9B-8CDFB07EF162}"/>
              </a:ext>
            </a:extLst>
          </p:cNvPr>
          <p:cNvSpPr txBox="1"/>
          <p:nvPr/>
        </p:nvSpPr>
        <p:spPr>
          <a:xfrm>
            <a:off x="5252997" y="5007965"/>
            <a:ext cx="1025236" cy="923330"/>
          </a:xfrm>
          <a:prstGeom prst="rect">
            <a:avLst/>
          </a:prstGeom>
          <a:noFill/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CC33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True input point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1912C65-D6F2-4359-A070-5DC36C234CE9}"/>
              </a:ext>
            </a:extLst>
          </p:cNvPr>
          <p:cNvCxnSpPr>
            <a:cxnSpLocks/>
          </p:cNvCxnSpPr>
          <p:nvPr/>
        </p:nvCxnSpPr>
        <p:spPr>
          <a:xfrm flipV="1">
            <a:off x="6181444" y="4762500"/>
            <a:ext cx="2010059" cy="707130"/>
          </a:xfrm>
          <a:prstGeom prst="straightConnector1">
            <a:avLst/>
          </a:prstGeom>
          <a:ln w="38100">
            <a:solidFill>
              <a:srgbClr val="CC2F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4C998AD-E091-4FBE-9D2D-FB3858B52386}"/>
              </a:ext>
            </a:extLst>
          </p:cNvPr>
          <p:cNvSpPr txBox="1"/>
          <p:nvPr/>
        </p:nvSpPr>
        <p:spPr>
          <a:xfrm>
            <a:off x="5156208" y="2315357"/>
            <a:ext cx="1025236" cy="646331"/>
          </a:xfrm>
          <a:prstGeom prst="rect">
            <a:avLst/>
          </a:prstGeom>
          <a:noFill/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Best fit!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F6ED600-F1D5-4883-BE7A-A045C7D2B945}"/>
              </a:ext>
            </a:extLst>
          </p:cNvPr>
          <p:cNvCxnSpPr>
            <a:cxnSpLocks/>
          </p:cNvCxnSpPr>
          <p:nvPr/>
        </p:nvCxnSpPr>
        <p:spPr>
          <a:xfrm flipV="1">
            <a:off x="5964390" y="2095500"/>
            <a:ext cx="850751" cy="4309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8E572B3-E7B8-44DD-8979-B5B54FDF7FC0}"/>
              </a:ext>
            </a:extLst>
          </p:cNvPr>
          <p:cNvSpPr txBox="1"/>
          <p:nvPr/>
        </p:nvSpPr>
        <p:spPr>
          <a:xfrm>
            <a:off x="9711067" y="-32273"/>
            <a:ext cx="2019832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alibri"/>
              </a:rPr>
              <a:t>Adapted from A. Papadopoulou</a:t>
            </a:r>
            <a:endParaRPr lang="en-US" sz="110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2E42973-2C6B-4B96-A885-CD75C648C6C8}"/>
              </a:ext>
            </a:extLst>
          </p:cNvPr>
          <p:cNvSpPr txBox="1">
            <a:spLocks/>
          </p:cNvSpPr>
          <p:nvPr/>
        </p:nvSpPr>
        <p:spPr>
          <a:xfrm>
            <a:off x="-82432" y="2380735"/>
            <a:ext cx="4085892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Leads to misreconstruction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Misinterpretations of experimental results!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Bad oscillation parameters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Fake systematic effects?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New physics?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75E3A-8DDF-47A1-82A5-DB76FD6F3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005" y="620184"/>
            <a:ext cx="4557379" cy="8238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latin typeface="Verdana" panose="020B0604030504040204" pitchFamily="34" charset="0"/>
                <a:ea typeface="Verdana" panose="020B0604030504040204" pitchFamily="34" charset="0"/>
              </a:rPr>
              <a:t>Implications of Mismodeling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B58DC-5AD9-47C9-9770-47E32F8B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5414" y="7462484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CCCA0-A6DF-1F2D-8713-2165E86AACE8}"/>
              </a:ext>
            </a:extLst>
          </p:cNvPr>
          <p:cNvSpPr txBox="1"/>
          <p:nvPr/>
        </p:nvSpPr>
        <p:spPr>
          <a:xfrm>
            <a:off x="5399314" y="598550"/>
            <a:ext cx="6123215" cy="27593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0D0D3-016F-5E65-5180-53FBFBF0B252}"/>
              </a:ext>
            </a:extLst>
          </p:cNvPr>
          <p:cNvSpPr txBox="1"/>
          <p:nvPr/>
        </p:nvSpPr>
        <p:spPr>
          <a:xfrm>
            <a:off x="8191503" y="5931295"/>
            <a:ext cx="3097181" cy="5082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492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7" grpId="0" animBg="1"/>
      <p:bldP spid="21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066A2B-250F-4170-877E-D11C54F6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34" y="0"/>
            <a:ext cx="11075670" cy="71241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Summary</a:t>
            </a: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59C8C022-B6C7-4A22-9ED1-AE2D6EDC4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83" r="4412" b="48747"/>
          <a:stretch/>
        </p:blipFill>
        <p:spPr>
          <a:xfrm>
            <a:off x="7049940" y="1114339"/>
            <a:ext cx="4618708" cy="5628096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192BC70-526B-4123-DBB7-9772064EDACD}"/>
              </a:ext>
            </a:extLst>
          </p:cNvPr>
          <p:cNvSpPr txBox="1">
            <a:spLocks/>
          </p:cNvSpPr>
          <p:nvPr/>
        </p:nvSpPr>
        <p:spPr>
          <a:xfrm>
            <a:off x="9104780" y="7504140"/>
            <a:ext cx="2623185" cy="4138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12AF641-ED14-4144-99F5-3ED014D5B141}" type="slidenum">
              <a:rPr lang="en-US" sz="1360" smtClean="0"/>
              <a:pPr algn="r"/>
              <a:t>27</a:t>
            </a:fld>
            <a:endParaRPr lang="en-US" sz="136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E77D74-E7A0-08F7-A606-13F4647ED573}"/>
              </a:ext>
            </a:extLst>
          </p:cNvPr>
          <p:cNvSpPr txBox="1"/>
          <p:nvPr/>
        </p:nvSpPr>
        <p:spPr>
          <a:xfrm>
            <a:off x="0" y="1057836"/>
            <a:ext cx="703384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93084"/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Generators: maps between theory &amp; experiment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Many models cobbled together (factorized)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Fermi motion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Interactions across wide range of energy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Final state interactions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Tuning free parameters currently necessary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Theory improvements slow, but coming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Reweighing to produce uncertainties</a:t>
            </a:r>
          </a:p>
          <a:p>
            <a:endParaRPr lang="en-US" sz="2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Helvetica"/>
            </a:endParaRPr>
          </a:p>
          <a:p>
            <a:pPr marL="293084" indent="-293084"/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Much recent discussion!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How to improve 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generators</a:t>
            </a: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Perspectives from across &amp; beyond the field</a:t>
            </a:r>
            <a:endParaRPr lang="en-US" sz="2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i="1" dirty="0">
                <a:latin typeface="Verdana" panose="020B0604030504040204" pitchFamily="34" charset="0"/>
                <a:ea typeface="Verdana" panose="020B0604030504040204" pitchFamily="34" charset="0"/>
                <a:cs typeface="Helvetica"/>
                <a:hlinkClick r:id="rId3"/>
              </a:rPr>
              <a:t>NuSTEC 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Helvetica"/>
                <a:hlinkClick r:id="rId3"/>
              </a:rPr>
              <a:t>whitepaper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Helvetica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Helvetica"/>
                <a:hlinkClick r:id="rId4"/>
              </a:rPr>
              <a:t>Report on </a:t>
            </a:r>
            <a:r>
              <a:rPr lang="en-US" sz="2200" i="1" dirty="0">
                <a:latin typeface="Verdana" panose="020B0604030504040204" pitchFamily="34" charset="0"/>
                <a:ea typeface="Verdana" panose="020B0604030504040204" pitchFamily="34" charset="0"/>
                <a:cs typeface="Helvetica"/>
                <a:hlinkClick r:id="rId4"/>
              </a:rPr>
              <a:t>Common Event Generator Tools 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Helvetica"/>
                <a:hlinkClick r:id="rId4"/>
              </a:rPr>
              <a:t>Workshop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Helvetica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Workshops at 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Helvetica"/>
                <a:hlinkClick r:id="rId5"/>
              </a:rPr>
              <a:t>ECT*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and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 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Helvetica"/>
                <a:hlinkClick r:id="rId6"/>
              </a:rPr>
              <a:t>Fermilab 2020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and </a:t>
            </a: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  <a:hlinkClick r:id="rId7"/>
              </a:rPr>
              <a:t>Fermilab 2023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Helvetica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"/>
              </a:rPr>
              <a:t>Snowmass whitepapers galore</a:t>
            </a:r>
          </a:p>
        </p:txBody>
      </p:sp>
    </p:spTree>
    <p:extLst>
      <p:ext uri="{BB962C8B-B14F-4D97-AF65-F5344CB8AC3E}">
        <p14:creationId xmlns:p14="http://schemas.microsoft.com/office/powerpoint/2010/main" val="241487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F92F0-19BD-A648-37A6-AD7F4F70C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Thank-you</a:t>
            </a:r>
            <a:b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for your attention!</a:t>
            </a:r>
            <a:b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4DCBB-7CBF-5B35-C259-83036F969D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CA088-5BF1-128A-6AF7-599BB411D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4496" y="7472806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19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255B2-055C-FC26-9AED-8E78E6C7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615113" cy="64113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Neutrino Oscillations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F08C052-E4D5-C231-B0FD-ED9A2BFB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1"/>
            <a:ext cx="5043487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E757F778-C3D8-A561-979F-F8C445DCB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131"/>
            <a:ext cx="6615112" cy="503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18AD236C-5E33-49C8-08DD-EA2006E26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81" y="3620935"/>
            <a:ext cx="4635631" cy="415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00EB27-19EE-994A-D1AB-64CCAFA3D9C0}"/>
                  </a:ext>
                </a:extLst>
              </p:cNvPr>
              <p:cNvSpPr txBox="1"/>
              <p:nvPr/>
            </p:nvSpPr>
            <p:spPr>
              <a:xfrm>
                <a:off x="-1" y="2461280"/>
                <a:ext cx="2837793" cy="682944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  <a:effectLst>
                <a:softEdge rad="508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Homestake Detector</a:t>
                </a:r>
                <a:br>
                  <a:rPr lang="en-US" b="1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𝟑𝟕</m:t>
                          </m:r>
                        </m:sup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𝐂𝐥</m:t>
                          </m:r>
                        </m:e>
                      </m:sPre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𝟑𝟕</m:t>
                          </m:r>
                        </m:sup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𝐀𝐫</m:t>
                          </m:r>
                        </m:e>
                      </m:sPre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00EB27-19EE-994A-D1AB-64CCAFA3D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2461280"/>
                <a:ext cx="2837793" cy="682944"/>
              </a:xfrm>
              <a:prstGeom prst="rect">
                <a:avLst/>
              </a:prstGeom>
              <a:blipFill>
                <a:blip r:embed="rId6"/>
                <a:stretch>
                  <a:fillRect l="-1502" t="-5357" r="-1288"/>
                </a:stretch>
              </a:blipFill>
              <a:effectLst>
                <a:softEdge rad="508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>
            <a:extLst>
              <a:ext uri="{FF2B5EF4-FFF2-40B4-BE49-F238E27FC236}">
                <a16:creationId xmlns:a16="http://schemas.microsoft.com/office/drawing/2014/main" id="{5184BCCC-37ED-E8F4-BFCB-078196D7B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78" y="5749589"/>
            <a:ext cx="1485924" cy="148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647FF4-9FFD-6A67-A51A-D610C05BC9C8}"/>
              </a:ext>
            </a:extLst>
          </p:cNvPr>
          <p:cNvSpPr txBox="1"/>
          <p:nvPr/>
        </p:nvSpPr>
        <p:spPr>
          <a:xfrm>
            <a:off x="0" y="7310735"/>
            <a:ext cx="19794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2002 Nobel Prize in Physics</a:t>
            </a:r>
            <a:b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</a:b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2015 Nobel Prize in Physics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D53B3-8959-FEA5-7DF1-B1934438B9F9}"/>
              </a:ext>
            </a:extLst>
          </p:cNvPr>
          <p:cNvSpPr txBox="1"/>
          <p:nvPr/>
        </p:nvSpPr>
        <p:spPr>
          <a:xfrm>
            <a:off x="1979480" y="7442540"/>
            <a:ext cx="4635631" cy="369332"/>
          </a:xfrm>
          <a:prstGeom prst="rect">
            <a:avLst/>
          </a:prstGeom>
          <a:solidFill>
            <a:schemeClr val="bg1">
              <a:alpha val="58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Sudbury Neutrino Observatory</a:t>
            </a:r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75BB341C-E139-9BE2-4434-781CBB1B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161" y="641131"/>
            <a:ext cx="1598951" cy="18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F917BA-2AFD-B268-C057-CC8CDFB78939}"/>
              </a:ext>
            </a:extLst>
          </p:cNvPr>
          <p:cNvSpPr txBox="1"/>
          <p:nvPr/>
        </p:nvSpPr>
        <p:spPr>
          <a:xfrm>
            <a:off x="6615111" y="16981"/>
            <a:ext cx="5043487" cy="369332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Super-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Kamiokande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36086017-8941-2C81-51F3-574DDEF49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232" y="3620935"/>
            <a:ext cx="1283879" cy="192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D5FF62FA-F812-4C0D-AD22-DAC630A80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628" y="403294"/>
            <a:ext cx="1400502" cy="209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6527E6-01B3-81E5-89D2-24CED968212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83" t="2566" r="1067" b="22324"/>
          <a:stretch/>
        </p:blipFill>
        <p:spPr>
          <a:xfrm>
            <a:off x="6615110" y="5441084"/>
            <a:ext cx="5021595" cy="233657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2C296-750F-BEB9-D945-4D4A73447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8475" y="7498845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6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54BA0F-FBAD-403D-8C13-1ACB937E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5415" y="7433007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5AEDB6-7645-4D37-A70D-29DFA34F4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3" y="1206292"/>
            <a:ext cx="9622094" cy="66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4E6D6A-4145-408C-8E5D-9E7628E74E01}"/>
              </a:ext>
            </a:extLst>
          </p:cNvPr>
          <p:cNvCxnSpPr/>
          <p:nvPr/>
        </p:nvCxnSpPr>
        <p:spPr>
          <a:xfrm>
            <a:off x="10427590" y="3905159"/>
            <a:ext cx="2966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128A91-D1AC-427E-95B7-E60FE1A153B5}"/>
              </a:ext>
            </a:extLst>
          </p:cNvPr>
          <p:cNvCxnSpPr/>
          <p:nvPr/>
        </p:nvCxnSpPr>
        <p:spPr>
          <a:xfrm>
            <a:off x="10439312" y="4332935"/>
            <a:ext cx="296645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141857-C141-4864-83DA-467F4CDD2157}"/>
              </a:ext>
            </a:extLst>
          </p:cNvPr>
          <p:cNvCxnSpPr/>
          <p:nvPr/>
        </p:nvCxnSpPr>
        <p:spPr>
          <a:xfrm>
            <a:off x="10439312" y="4709184"/>
            <a:ext cx="2966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DCC0CE-8CF3-4CA7-B16E-13A302BC56D7}"/>
                  </a:ext>
                </a:extLst>
              </p:cNvPr>
              <p:cNvSpPr txBox="1"/>
              <p:nvPr/>
            </p:nvSpPr>
            <p:spPr>
              <a:xfrm>
                <a:off x="10701555" y="3580700"/>
                <a:ext cx="1987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5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DCC0CE-8CF3-4CA7-B16E-13A302BC5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555" y="3580700"/>
                <a:ext cx="198783" cy="584775"/>
              </a:xfrm>
              <a:prstGeom prst="rect">
                <a:avLst/>
              </a:prstGeom>
              <a:blipFill>
                <a:blip r:embed="rId4"/>
                <a:stretch>
                  <a:fillRect r="-1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5EC5BB-DB13-406C-A749-A87870AC74F5}"/>
                  </a:ext>
                </a:extLst>
              </p:cNvPr>
              <p:cNvSpPr txBox="1"/>
              <p:nvPr/>
            </p:nvSpPr>
            <p:spPr>
              <a:xfrm>
                <a:off x="10711749" y="3994005"/>
                <a:ext cx="198783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540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5EC5BB-DB13-406C-A749-A87870AC7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1749" y="3994005"/>
                <a:ext cx="198783" cy="624338"/>
              </a:xfrm>
              <a:prstGeom prst="rect">
                <a:avLst/>
              </a:prstGeom>
              <a:blipFill>
                <a:blip r:embed="rId5"/>
                <a:stretch>
                  <a:fillRect r="-1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1323E3-06FF-4E90-B432-C400E7D84907}"/>
                  </a:ext>
                </a:extLst>
              </p:cNvPr>
              <p:cNvSpPr txBox="1"/>
              <p:nvPr/>
            </p:nvSpPr>
            <p:spPr>
              <a:xfrm>
                <a:off x="10733921" y="4389999"/>
                <a:ext cx="1987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en-US" sz="5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1323E3-06FF-4E90-B432-C400E7D84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3921" y="4389999"/>
                <a:ext cx="198783" cy="584775"/>
              </a:xfrm>
              <a:prstGeom prst="rect">
                <a:avLst/>
              </a:prstGeom>
              <a:blipFill>
                <a:blip r:embed="rId6"/>
                <a:stretch>
                  <a:fillRect r="-1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F0C7ED2-23E0-4D47-A9BC-508A30A92B0D}"/>
              </a:ext>
            </a:extLst>
          </p:cNvPr>
          <p:cNvSpPr txBox="1"/>
          <p:nvPr/>
        </p:nvSpPr>
        <p:spPr>
          <a:xfrm>
            <a:off x="-42796" y="7433007"/>
            <a:ext cx="582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Wiki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F64DB0-49BB-3381-E28B-8AC08623000F}"/>
                  </a:ext>
                </a:extLst>
              </p:cNvPr>
              <p:cNvSpPr txBox="1"/>
              <p:nvPr/>
            </p:nvSpPr>
            <p:spPr>
              <a:xfrm>
                <a:off x="0" y="21025"/>
                <a:ext cx="11658600" cy="1080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sub>
                          </m:s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𝐭𝐫𝐮𝐞</m:t>
                              </m:r>
                            </m:sub>
                          </m:s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e>
                            <m: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e>
                            <m:sup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1" i="0" smtClean="0">
                                      <a:latin typeface="Cambria Math" panose="02040503050406030204" pitchFamily="18" charset="0"/>
                                    </a:rPr>
                                    <m:t>𝚫</m:t>
                                  </m:r>
                                  <m:sSup>
                                    <m:sSup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  <m:sup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num>
                                <m:den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𝝂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,   </m:t>
                                      </m:r>
                                      <m:r>
                                        <a:rPr lang="en-US" sz="2800" b="1" i="0" smtClean="0">
                                          <a:latin typeface="Cambria Math" panose="02040503050406030204" pitchFamily="18" charset="0"/>
                                        </a:rPr>
                                        <m:t>𝐭𝐫𝐮𝐞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F64DB0-49BB-3381-E28B-8AC086230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025"/>
                <a:ext cx="11658600" cy="10801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7168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93863-27E6-4088-A88B-9E379132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725" y="7449458"/>
            <a:ext cx="359874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5</a:t>
            </a:fld>
            <a:endParaRPr 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F625A97-AA8A-4FE2-9376-C2E8553F8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4428958"/>
            <a:ext cx="6467476" cy="334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ylinder 22">
            <a:extLst>
              <a:ext uri="{FF2B5EF4-FFF2-40B4-BE49-F238E27FC236}">
                <a16:creationId xmlns:a16="http://schemas.microsoft.com/office/drawing/2014/main" id="{1E68EAA8-0BA2-4CF5-A836-FEE1BEADB389}"/>
              </a:ext>
            </a:extLst>
          </p:cNvPr>
          <p:cNvSpPr/>
          <p:nvPr/>
        </p:nvSpPr>
        <p:spPr>
          <a:xfrm>
            <a:off x="4256376" y="4717211"/>
            <a:ext cx="852055" cy="888422"/>
          </a:xfrm>
          <a:prstGeom prst="can">
            <a:avLst/>
          </a:prstGeom>
          <a:solidFill>
            <a:srgbClr val="0267CC"/>
          </a:solidFill>
          <a:ln>
            <a:solidFill>
              <a:srgbClr val="026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CED2E9-6490-4EDE-9BBB-DD2E9F891C6C}"/>
              </a:ext>
            </a:extLst>
          </p:cNvPr>
          <p:cNvSpPr txBox="1"/>
          <p:nvPr/>
        </p:nvSpPr>
        <p:spPr>
          <a:xfrm>
            <a:off x="4209620" y="4927852"/>
            <a:ext cx="935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Near detector</a:t>
            </a:r>
          </a:p>
        </p:txBody>
      </p:sp>
      <p:sp>
        <p:nvSpPr>
          <p:cNvPr id="29" name="Cylinder 28">
            <a:extLst>
              <a:ext uri="{FF2B5EF4-FFF2-40B4-BE49-F238E27FC236}">
                <a16:creationId xmlns:a16="http://schemas.microsoft.com/office/drawing/2014/main" id="{8F333B0A-D850-42F2-9D44-3A472E5BECF1}"/>
              </a:ext>
            </a:extLst>
          </p:cNvPr>
          <p:cNvSpPr/>
          <p:nvPr/>
        </p:nvSpPr>
        <p:spPr>
          <a:xfrm>
            <a:off x="7967231" y="6092137"/>
            <a:ext cx="852055" cy="888422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AE5E06-F146-4040-A865-9898CD4901BA}"/>
              </a:ext>
            </a:extLst>
          </p:cNvPr>
          <p:cNvSpPr txBox="1"/>
          <p:nvPr/>
        </p:nvSpPr>
        <p:spPr>
          <a:xfrm>
            <a:off x="7920475" y="6302778"/>
            <a:ext cx="935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Far detector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C72481-DF56-421B-8ED3-73D8A731C414}"/>
              </a:ext>
            </a:extLst>
          </p:cNvPr>
          <p:cNvSpPr txBox="1"/>
          <p:nvPr/>
        </p:nvSpPr>
        <p:spPr>
          <a:xfrm>
            <a:off x="7553210" y="7511940"/>
            <a:ext cx="30588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hlinkClick r:id="rId4"/>
              </a:rPr>
              <a:t>Phys. Rev. D 91, 072010 (2015)</a:t>
            </a:r>
            <a:endParaRPr lang="en-US" sz="14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808C5F-66FE-4C3E-8022-02E2E37716C3}"/>
              </a:ext>
            </a:extLst>
          </p:cNvPr>
          <p:cNvSpPr txBox="1"/>
          <p:nvPr/>
        </p:nvSpPr>
        <p:spPr>
          <a:xfrm>
            <a:off x="-55740" y="7558107"/>
            <a:ext cx="2019832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alibri"/>
              </a:rPr>
              <a:t>Adapted from A. Papadopoulou</a:t>
            </a:r>
            <a:endParaRPr lang="en-US" sz="110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076AB53-04CC-318E-E6FF-F47818DA7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52"/>
            <a:ext cx="11658599" cy="65775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How do we measure oscillation parameters?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3F6C4A9-3705-2C29-C6ED-4DDFA341421F}"/>
                  </a:ext>
                </a:extLst>
              </p:cNvPr>
              <p:cNvSpPr txBox="1"/>
              <p:nvPr/>
            </p:nvSpPr>
            <p:spPr>
              <a:xfrm>
                <a:off x="0" y="995120"/>
                <a:ext cx="11658600" cy="2051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Measure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𝜈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interaction </a:t>
                </a:r>
                <a:r>
                  <a:rPr lang="en-US" sz="2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counts</a:t>
                </a:r>
                <a:r>
                  <a:rPr lang="en-US" sz="2800" dirty="0">
                    <a:solidFill>
                      <a:srgbClr val="C000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in our detectors…</a:t>
                </a:r>
              </a:p>
              <a:p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Must use an </a:t>
                </a:r>
                <a:r>
                  <a:rPr lang="en-US" sz="28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interaction model </a:t>
                </a: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to deconvolute the </a:t>
                </a:r>
                <a:r>
                  <a:rPr lang="en-US" sz="28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𝜈 flux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𝑟𝑒𝑐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𝑁𝑢𝑐𝑙𝑒𝑢𝑠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𝑇𝑦𝑝𝑒</m:t>
                          </m:r>
                        </m:sub>
                        <m:sup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𝐈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Nuclei</m:t>
                              </m:r>
                            </m:sup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true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true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rgbClr val="0070C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rgbClr val="0070C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srgbClr val="0070C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</m:sub>
                                          </m:sSub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true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rec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true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3F6C4A9-3705-2C29-C6ED-4DDFA3414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95120"/>
                <a:ext cx="11658600" cy="2051716"/>
              </a:xfrm>
              <a:prstGeom prst="rect">
                <a:avLst/>
              </a:prstGeom>
              <a:blipFill>
                <a:blip r:embed="rId5"/>
                <a:stretch>
                  <a:fillRect l="-1045" t="-3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CA3BEADE-7D62-3298-D44A-97591BEBE5E5}"/>
              </a:ext>
            </a:extLst>
          </p:cNvPr>
          <p:cNvSpPr txBox="1"/>
          <p:nvPr/>
        </p:nvSpPr>
        <p:spPr>
          <a:xfrm>
            <a:off x="728876" y="2760819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measured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8E87D3-277A-5A17-C4C5-CFF5B648FADC}"/>
              </a:ext>
            </a:extLst>
          </p:cNvPr>
          <p:cNvSpPr txBox="1"/>
          <p:nvPr/>
        </p:nvSpPr>
        <p:spPr>
          <a:xfrm>
            <a:off x="5495456" y="2936197"/>
            <a:ext cx="1140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𝜈 flux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B5B1C35-3F27-64D4-89C6-1927C23C1969}"/>
              </a:ext>
            </a:extLst>
          </p:cNvPr>
          <p:cNvSpPr txBox="1"/>
          <p:nvPr/>
        </p:nvSpPr>
        <p:spPr>
          <a:xfrm>
            <a:off x="6989845" y="2833973"/>
            <a:ext cx="220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interaction model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F7792D5-A16F-2085-4375-0A942807721D}"/>
              </a:ext>
            </a:extLst>
          </p:cNvPr>
          <p:cNvSpPr/>
          <p:nvPr/>
        </p:nvSpPr>
        <p:spPr>
          <a:xfrm>
            <a:off x="5223852" y="2253692"/>
            <a:ext cx="1602463" cy="41747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4D21B1C-A865-791C-4FD6-A5E7D993018D}"/>
              </a:ext>
            </a:extLst>
          </p:cNvPr>
          <p:cNvSpPr txBox="1"/>
          <p:nvPr/>
        </p:nvSpPr>
        <p:spPr>
          <a:xfrm>
            <a:off x="5232906" y="1873743"/>
            <a:ext cx="160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Required!</a:t>
            </a:r>
          </a:p>
        </p:txBody>
      </p:sp>
      <p:sp>
        <p:nvSpPr>
          <p:cNvPr id="62" name="Arrow: Bent 61">
            <a:extLst>
              <a:ext uri="{FF2B5EF4-FFF2-40B4-BE49-F238E27FC236}">
                <a16:creationId xmlns:a16="http://schemas.microsoft.com/office/drawing/2014/main" id="{5E7792DC-7AF1-9F94-9CC9-5B93689EEBA1}"/>
              </a:ext>
            </a:extLst>
          </p:cNvPr>
          <p:cNvSpPr/>
          <p:nvPr/>
        </p:nvSpPr>
        <p:spPr>
          <a:xfrm rot="10800000" flipH="1">
            <a:off x="5540720" y="2684903"/>
            <a:ext cx="805760" cy="1276195"/>
          </a:xfrm>
          <a:prstGeom prst="bentArrow">
            <a:avLst>
              <a:gd name="adj1" fmla="val 17799"/>
              <a:gd name="adj2" fmla="val 25638"/>
              <a:gd name="adj3" fmla="val 25000"/>
              <a:gd name="adj4" fmla="val 4375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F64390E-F819-F3C5-23FE-129809D0193C}"/>
                  </a:ext>
                </a:extLst>
              </p:cNvPr>
              <p:cNvSpPr txBox="1"/>
              <p:nvPr/>
            </p:nvSpPr>
            <p:spPr>
              <a:xfrm>
                <a:off x="6120138" y="3483336"/>
                <a:ext cx="5762345" cy="527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9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Φ</m:t>
                          </m:r>
                        </m:e>
                        <m:sub>
                          <m:r>
                            <a:rPr lang="en-US" sz="19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en-US" sz="19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9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9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true</m:t>
                              </m:r>
                            </m:sub>
                          </m:sSub>
                          <m:r>
                            <a:rPr lang="en-US" sz="19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,</m:t>
                          </m:r>
                          <m:r>
                            <a:rPr lang="en-US" sz="19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𝐿</m:t>
                          </m:r>
                        </m:e>
                      </m:d>
                      <m:r>
                        <a:rPr lang="en-US" sz="19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∝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9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9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9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en-US" sz="19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sz="19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𝛽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9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true</m:t>
                                  </m:r>
                                </m:sub>
                              </m:sSub>
                              <m:r>
                                <a:rPr lang="en-US" sz="19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,</m:t>
                              </m:r>
                              <m:r>
                                <a:rPr lang="en-US" sz="19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𝐿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sz="19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9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Φ</m:t>
                          </m:r>
                        </m:e>
                        <m:sub>
                          <m:r>
                            <a:rPr lang="en-US" sz="19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en-US" sz="19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9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900" b="0" i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true</m:t>
                              </m:r>
                            </m:sub>
                          </m:sSub>
                          <m:r>
                            <a:rPr lang="en-US" sz="19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,~0</m:t>
                          </m:r>
                        </m:e>
                      </m:d>
                    </m:oMath>
                  </m:oMathPara>
                </a14:m>
                <a:endParaRPr lang="en-US" sz="19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F64390E-F819-F3C5-23FE-129809D01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38" y="3483336"/>
                <a:ext cx="5762345" cy="527773"/>
              </a:xfrm>
              <a:prstGeom prst="rect">
                <a:avLst/>
              </a:prstGeom>
              <a:blipFill>
                <a:blip r:embed="rId6"/>
                <a:stretch>
                  <a:fillRect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6" name="TextBox 4095">
            <a:extLst>
              <a:ext uri="{FF2B5EF4-FFF2-40B4-BE49-F238E27FC236}">
                <a16:creationId xmlns:a16="http://schemas.microsoft.com/office/drawing/2014/main" id="{A774EA76-2CBC-8377-052E-116B34777340}"/>
              </a:ext>
            </a:extLst>
          </p:cNvPr>
          <p:cNvSpPr txBox="1"/>
          <p:nvPr/>
        </p:nvSpPr>
        <p:spPr>
          <a:xfrm>
            <a:off x="10215563" y="3015630"/>
            <a:ext cx="1543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Near detector constraint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7" name="TextBox 4096">
                <a:extLst>
                  <a:ext uri="{FF2B5EF4-FFF2-40B4-BE49-F238E27FC236}">
                    <a16:creationId xmlns:a16="http://schemas.microsoft.com/office/drawing/2014/main" id="{A75804F0-25C3-D754-BBDB-4D197C21607A}"/>
                  </a:ext>
                </a:extLst>
              </p:cNvPr>
              <p:cNvSpPr txBox="1"/>
              <p:nvPr/>
            </p:nvSpPr>
            <p:spPr>
              <a:xfrm>
                <a:off x="8529638" y="3932994"/>
                <a:ext cx="1576387" cy="578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∝ </m:t>
                    </m:r>
                  </m:oMath>
                </a14:m>
                <a:r>
                  <a:rPr lang="en-US" sz="1400" dirty="0">
                    <a:solidFill>
                      <a:srgbClr val="7030A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Oscillation parameters!</a:t>
                </a:r>
              </a:p>
            </p:txBody>
          </p:sp>
        </mc:Choice>
        <mc:Fallback xmlns="">
          <p:sp>
            <p:nvSpPr>
              <p:cNvPr id="4097" name="TextBox 4096">
                <a:extLst>
                  <a:ext uri="{FF2B5EF4-FFF2-40B4-BE49-F238E27FC236}">
                    <a16:creationId xmlns:a16="http://schemas.microsoft.com/office/drawing/2014/main" id="{A75804F0-25C3-D754-BBDB-4D197C216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9638" y="3932994"/>
                <a:ext cx="1576387" cy="578428"/>
              </a:xfrm>
              <a:prstGeom prst="rect">
                <a:avLst/>
              </a:prstGeom>
              <a:blipFill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1984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 animBg="1"/>
      <p:bldP spid="63" grpId="0"/>
      <p:bldP spid="4096" grpId="0"/>
      <p:bldP spid="409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93863-27E6-4088-A88B-9E379132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9629" y="7454221"/>
            <a:ext cx="530972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6</a:t>
            </a:fld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F625A97-AA8A-4FE2-9376-C2E8553F8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3142"/>
            <a:ext cx="4883858" cy="252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ylinder 22">
            <a:extLst>
              <a:ext uri="{FF2B5EF4-FFF2-40B4-BE49-F238E27FC236}">
                <a16:creationId xmlns:a16="http://schemas.microsoft.com/office/drawing/2014/main" id="{1E68EAA8-0BA2-4CF5-A836-FEE1BEADB389}"/>
              </a:ext>
            </a:extLst>
          </p:cNvPr>
          <p:cNvSpPr/>
          <p:nvPr/>
        </p:nvSpPr>
        <p:spPr>
          <a:xfrm>
            <a:off x="1298864" y="3252714"/>
            <a:ext cx="852055" cy="888422"/>
          </a:xfrm>
          <a:prstGeom prst="can">
            <a:avLst/>
          </a:prstGeom>
          <a:solidFill>
            <a:srgbClr val="0267CC"/>
          </a:solidFill>
          <a:ln>
            <a:solidFill>
              <a:srgbClr val="026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CED2E9-6490-4EDE-9BBB-DD2E9F891C6C}"/>
              </a:ext>
            </a:extLst>
          </p:cNvPr>
          <p:cNvSpPr txBox="1"/>
          <p:nvPr/>
        </p:nvSpPr>
        <p:spPr>
          <a:xfrm>
            <a:off x="1252108" y="3463355"/>
            <a:ext cx="935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Near detector</a:t>
            </a:r>
          </a:p>
        </p:txBody>
      </p:sp>
      <p:sp>
        <p:nvSpPr>
          <p:cNvPr id="29" name="Cylinder 28">
            <a:extLst>
              <a:ext uri="{FF2B5EF4-FFF2-40B4-BE49-F238E27FC236}">
                <a16:creationId xmlns:a16="http://schemas.microsoft.com/office/drawing/2014/main" id="{8F333B0A-D850-42F2-9D44-3A472E5BECF1}"/>
              </a:ext>
            </a:extLst>
          </p:cNvPr>
          <p:cNvSpPr/>
          <p:nvPr/>
        </p:nvSpPr>
        <p:spPr>
          <a:xfrm>
            <a:off x="3928631" y="4344326"/>
            <a:ext cx="852055" cy="888422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AE5E06-F146-4040-A865-9898CD4901BA}"/>
              </a:ext>
            </a:extLst>
          </p:cNvPr>
          <p:cNvSpPr txBox="1"/>
          <p:nvPr/>
        </p:nvSpPr>
        <p:spPr>
          <a:xfrm>
            <a:off x="3881875" y="4554967"/>
            <a:ext cx="935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Far detector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C788A7-22E0-43C6-A193-65BF4CBF4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467" y="3426101"/>
            <a:ext cx="4682134" cy="2432515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779C3748-76E8-42A9-B829-13D68F93C252}"/>
              </a:ext>
            </a:extLst>
          </p:cNvPr>
          <p:cNvSpPr/>
          <p:nvPr/>
        </p:nvSpPr>
        <p:spPr>
          <a:xfrm>
            <a:off x="4943329" y="4203909"/>
            <a:ext cx="1980831" cy="612668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3CEAA6-8588-4966-AF0E-2022351CD8B3}"/>
              </a:ext>
            </a:extLst>
          </p:cNvPr>
          <p:cNvSpPr txBox="1"/>
          <p:nvPr/>
        </p:nvSpPr>
        <p:spPr>
          <a:xfrm>
            <a:off x="5033967" y="4054189"/>
            <a:ext cx="1574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Take a ratio!</a:t>
            </a:r>
          </a:p>
        </p:txBody>
      </p:sp>
      <p:sp>
        <p:nvSpPr>
          <p:cNvPr id="26" name="Cylinder 25">
            <a:extLst>
              <a:ext uri="{FF2B5EF4-FFF2-40B4-BE49-F238E27FC236}">
                <a16:creationId xmlns:a16="http://schemas.microsoft.com/office/drawing/2014/main" id="{3DDB7943-B045-4B8C-AE48-2686CFE4B686}"/>
              </a:ext>
            </a:extLst>
          </p:cNvPr>
          <p:cNvSpPr/>
          <p:nvPr/>
        </p:nvSpPr>
        <p:spPr>
          <a:xfrm>
            <a:off x="5382062" y="4726478"/>
            <a:ext cx="852055" cy="888422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A7055E-94E0-4F6D-8E2F-D21E2F797369}"/>
              </a:ext>
            </a:extLst>
          </p:cNvPr>
          <p:cNvSpPr txBox="1"/>
          <p:nvPr/>
        </p:nvSpPr>
        <p:spPr>
          <a:xfrm>
            <a:off x="5335306" y="4937119"/>
            <a:ext cx="935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Far detector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B35E82-6B10-4E90-B30E-165C4635697E}"/>
              </a:ext>
            </a:extLst>
          </p:cNvPr>
          <p:cNvCxnSpPr/>
          <p:nvPr/>
        </p:nvCxnSpPr>
        <p:spPr>
          <a:xfrm>
            <a:off x="5050804" y="5706701"/>
            <a:ext cx="145936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ylinder 30">
            <a:extLst>
              <a:ext uri="{FF2B5EF4-FFF2-40B4-BE49-F238E27FC236}">
                <a16:creationId xmlns:a16="http://schemas.microsoft.com/office/drawing/2014/main" id="{0F8B4B03-F1C7-4D82-B333-060162B3CBBE}"/>
              </a:ext>
            </a:extLst>
          </p:cNvPr>
          <p:cNvSpPr/>
          <p:nvPr/>
        </p:nvSpPr>
        <p:spPr>
          <a:xfrm>
            <a:off x="5362031" y="5825541"/>
            <a:ext cx="852055" cy="888422"/>
          </a:xfrm>
          <a:prstGeom prst="can">
            <a:avLst/>
          </a:prstGeom>
          <a:solidFill>
            <a:srgbClr val="0267CC"/>
          </a:solidFill>
          <a:ln>
            <a:solidFill>
              <a:srgbClr val="026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DE86F9-8B86-46EC-B01D-F4B3B17789B0}"/>
              </a:ext>
            </a:extLst>
          </p:cNvPr>
          <p:cNvSpPr txBox="1"/>
          <p:nvPr/>
        </p:nvSpPr>
        <p:spPr>
          <a:xfrm>
            <a:off x="5315275" y="6036182"/>
            <a:ext cx="935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Near detector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3707CE0-4DE0-4AA0-8CE0-A3008AFAEEB9}"/>
              </a:ext>
            </a:extLst>
          </p:cNvPr>
          <p:cNvCxnSpPr>
            <a:cxnSpLocks/>
          </p:cNvCxnSpPr>
          <p:nvPr/>
        </p:nvCxnSpPr>
        <p:spPr>
          <a:xfrm>
            <a:off x="7839939" y="4125551"/>
            <a:ext cx="0" cy="73482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DA16822-4DCA-4EB2-8D58-6D3F3757AB0F}"/>
              </a:ext>
            </a:extLst>
          </p:cNvPr>
          <p:cNvCxnSpPr>
            <a:cxnSpLocks/>
          </p:cNvCxnSpPr>
          <p:nvPr/>
        </p:nvCxnSpPr>
        <p:spPr>
          <a:xfrm>
            <a:off x="7491845" y="4860374"/>
            <a:ext cx="348094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8515D77-1E1F-48A2-AA23-3C010C410697}"/>
                  </a:ext>
                </a:extLst>
              </p:cNvPr>
              <p:cNvSpPr txBox="1"/>
              <p:nvPr/>
            </p:nvSpPr>
            <p:spPr>
              <a:xfrm>
                <a:off x="7738626" y="4159660"/>
                <a:ext cx="4831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en-US" b="1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8515D77-1E1F-48A2-AA23-3C010C410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8626" y="4159660"/>
                <a:ext cx="48317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53C617-C5AA-4B85-8EDC-079106E48D51}"/>
                  </a:ext>
                </a:extLst>
              </p:cNvPr>
              <p:cNvSpPr txBox="1"/>
              <p:nvPr/>
            </p:nvSpPr>
            <p:spPr>
              <a:xfrm>
                <a:off x="7839939" y="4823177"/>
                <a:ext cx="483178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US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53C617-C5AA-4B85-8EDC-079106E48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9939" y="4823177"/>
                <a:ext cx="483178" cy="375552"/>
              </a:xfrm>
              <a:prstGeom prst="rect">
                <a:avLst/>
              </a:prstGeom>
              <a:blipFill>
                <a:blip r:embed="rId6"/>
                <a:stretch>
                  <a:fillRect r="-26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6E1181F-4FD1-4D70-BE4C-BAC3939BA2E1}"/>
                  </a:ext>
                </a:extLst>
              </p:cNvPr>
              <p:cNvSpPr txBox="1"/>
              <p:nvPr/>
            </p:nvSpPr>
            <p:spPr>
              <a:xfrm>
                <a:off x="0" y="1392327"/>
                <a:ext cx="11658600" cy="1627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𝛽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44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true</m:t>
                              </m:r>
                            </m:sub>
                          </m:s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,</m:t>
                          </m:r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𝐿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≈</m:t>
                      </m:r>
                      <m:func>
                        <m:func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4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2</m:t>
                              </m:r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4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4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Δ</m:t>
                                  </m:r>
                                  <m:sSup>
                                    <m:sSupPr>
                                      <m:ctrlPr>
                                        <a:rPr lang="en-US" sz="4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sz="4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4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</a:rPr>
                                    <m:t>𝐿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4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4400" b="0" i="0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Verdana" panose="020B0604030504040204" pitchFamily="34" charset="0"/>
                                        </a:rPr>
                                        <m:t>true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44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6E1181F-4FD1-4D70-BE4C-BAC3939BA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92327"/>
                <a:ext cx="11658600" cy="16273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1B466443-3EE4-4294-AA18-B4DB9607AC0C}"/>
              </a:ext>
            </a:extLst>
          </p:cNvPr>
          <p:cNvSpPr/>
          <p:nvPr/>
        </p:nvSpPr>
        <p:spPr>
          <a:xfrm>
            <a:off x="8323117" y="5614900"/>
            <a:ext cx="2395106" cy="2619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33D9661-6DD6-4CD2-AB0D-2632BCE5BE8D}"/>
              </a:ext>
            </a:extLst>
          </p:cNvPr>
          <p:cNvSpPr/>
          <p:nvPr/>
        </p:nvSpPr>
        <p:spPr>
          <a:xfrm>
            <a:off x="9034463" y="2356940"/>
            <a:ext cx="1319212" cy="6101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00C159-3D4F-4D99-B725-64158A32F0D3}"/>
              </a:ext>
            </a:extLst>
          </p:cNvPr>
          <p:cNvSpPr txBox="1"/>
          <p:nvPr/>
        </p:nvSpPr>
        <p:spPr>
          <a:xfrm>
            <a:off x="-55740" y="7558107"/>
            <a:ext cx="2019832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Calibri"/>
              </a:rPr>
              <a:t>Adapted from A. Papadopoulou</a:t>
            </a:r>
            <a:endParaRPr lang="en-US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609F65B-44CB-4545-AD5A-E8D932E12F74}"/>
                  </a:ext>
                </a:extLst>
              </p:cNvPr>
              <p:cNvSpPr txBox="1"/>
              <p:nvPr/>
            </p:nvSpPr>
            <p:spPr>
              <a:xfrm>
                <a:off x="7169366" y="6840248"/>
                <a:ext cx="2784474" cy="632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32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𝐭𝐫𝐮𝐞</m:t>
                              </m:r>
                            </m:sub>
                          </m:sSub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32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𝐫𝐞𝐜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609F65B-44CB-4545-AD5A-E8D932E12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366" y="6840248"/>
                <a:ext cx="2784474" cy="6326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05F9F8-8150-41D1-A264-68B4259C5A23}"/>
              </a:ext>
            </a:extLst>
          </p:cNvPr>
          <p:cNvCxnSpPr>
            <a:cxnSpLocks/>
          </p:cNvCxnSpPr>
          <p:nvPr/>
        </p:nvCxnSpPr>
        <p:spPr>
          <a:xfrm flipH="1">
            <a:off x="7700963" y="5929313"/>
            <a:ext cx="1628775" cy="103822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A7B99B6-F2F7-48C9-ACCE-6E2F632DC4CB}"/>
              </a:ext>
            </a:extLst>
          </p:cNvPr>
          <p:cNvSpPr txBox="1"/>
          <p:nvPr/>
        </p:nvSpPr>
        <p:spPr>
          <a:xfrm>
            <a:off x="7553210" y="7511940"/>
            <a:ext cx="30588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hlinkClick r:id="rId9"/>
              </a:rPr>
              <a:t>Phys. Rev. D 91, 072010 (2015)</a:t>
            </a:r>
            <a:endParaRPr lang="en-US" sz="140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1FC4AEE-B548-2F55-EB40-720CE70565AB}"/>
              </a:ext>
            </a:extLst>
          </p:cNvPr>
          <p:cNvSpPr txBox="1">
            <a:spLocks/>
          </p:cNvSpPr>
          <p:nvPr/>
        </p:nvSpPr>
        <p:spPr>
          <a:xfrm>
            <a:off x="0" y="13752"/>
            <a:ext cx="11658599" cy="657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8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latin typeface="Verdana" panose="020B0604030504040204" pitchFamily="34" charset="0"/>
                <a:ea typeface="Verdana" panose="020B0604030504040204" pitchFamily="34" charset="0"/>
              </a:rPr>
              <a:t>How do we measure oscillation parameters?</a:t>
            </a:r>
            <a:endParaRPr lang="en-US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4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6" grpId="0" animBg="1"/>
      <p:bldP spid="27" grpId="0"/>
      <p:bldP spid="31" grpId="0" animBg="1"/>
      <p:bldP spid="32" grpId="0"/>
      <p:bldP spid="44" grpId="0"/>
      <p:bldP spid="44" grpId="1"/>
      <p:bldP spid="47" grpId="0"/>
      <p:bldP spid="45" grpId="0" animBg="1"/>
      <p:bldP spid="50" grpId="0" animBg="1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F5CED2-7FD7-4570-A324-EDAF55CB391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" y="45532"/>
                <a:ext cx="6404311" cy="914400"/>
              </a:xfrm>
            </p:spPr>
            <p:txBody>
              <a:bodyPr>
                <a:noAutofit/>
              </a:bodyPr>
              <a:lstStyle/>
              <a:p>
                <a:r>
                  <a:rPr lang="en-US" sz="35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Future Experimental </a:t>
                </a:r>
                <a14:m>
                  <m:oMath xmlns:m="http://schemas.openxmlformats.org/officeDocument/2006/math">
                    <m:r>
                      <a:rPr lang="en-US" sz="3500" b="1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𝝂</m:t>
                    </m:r>
                  </m:oMath>
                </a14:m>
                <a:r>
                  <a:rPr lang="en-US" sz="35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Physics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F5CED2-7FD7-4570-A324-EDAF55CB39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" y="45532"/>
                <a:ext cx="6404311" cy="914400"/>
              </a:xfrm>
              <a:blipFill>
                <a:blip r:embed="rId3"/>
                <a:stretch>
                  <a:fillRect l="-2759" t="-24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99FA47-683C-40E9-819B-57B26BCAAC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065367"/>
                <a:ext cx="6404314" cy="309434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Goal: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Extract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𝜈</m:t>
                    </m:r>
                  </m:oMath>
                </a14:m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oscillation parameters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Implications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Leptogenesis, cross sections,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𝜏</m:t>
                    </m:r>
                  </m:oMath>
                </a14:m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production, BSM, Non-Standard Interactions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2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Challenges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Broadband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𝜈</m:t>
                    </m:r>
                  </m:oMath>
                </a14:m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spectra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Unknown initial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𝜈</m:t>
                    </m:r>
                  </m:oMath>
                </a14:m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energy</a:t>
                </a:r>
                <a:endParaRPr lang="en-US" sz="1800" b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99FA47-683C-40E9-819B-57B26BCAAC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65367"/>
                <a:ext cx="6404314" cy="3094348"/>
              </a:xfrm>
              <a:blipFill>
                <a:blip r:embed="rId4"/>
                <a:stretch>
                  <a:fillRect l="-1237" t="-789" b="-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D7707-DF71-4136-9C50-B936C2AC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5415" y="7413415"/>
            <a:ext cx="2623185" cy="413808"/>
          </a:xfrm>
        </p:spPr>
        <p:txBody>
          <a:bodyPr/>
          <a:lstStyle/>
          <a:p>
            <a:fld id="{312AF641-ED14-4144-99F5-3ED014D5B141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2C9A64-21D1-4D6B-8DD3-FDEBE60D3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01" y="4120180"/>
            <a:ext cx="11099325" cy="365222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839314D-D601-F46A-CA30-BBB10DBFC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756" y="-4436"/>
            <a:ext cx="5254287" cy="412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A261B64-F6C7-D5BF-0884-8158B2001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7563" r="11437"/>
          <a:stretch/>
        </p:blipFill>
        <p:spPr bwMode="auto">
          <a:xfrm>
            <a:off x="10243457" y="0"/>
            <a:ext cx="1038269" cy="11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760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60D1FF-E9D3-4B6D-AF1D-D50355CB4AF4}"/>
              </a:ext>
            </a:extLst>
          </p:cNvPr>
          <p:cNvSpPr txBox="1"/>
          <p:nvPr/>
        </p:nvSpPr>
        <p:spPr>
          <a:xfrm>
            <a:off x="-10400" y="11787"/>
            <a:ext cx="6449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Water Cherenkov Detectors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3096FD-107C-4406-B23A-EACE661720B4}"/>
                  </a:ext>
                </a:extLst>
              </p:cNvPr>
              <p:cNvSpPr txBox="1"/>
              <p:nvPr/>
            </p:nvSpPr>
            <p:spPr>
              <a:xfrm>
                <a:off x="-43545" y="1882494"/>
                <a:ext cx="6874329" cy="56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Super &amp; Hyper-</a:t>
                </a:r>
                <a:r>
                  <a:rPr lang="en-US" sz="32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Kamiokande’s</a:t>
                </a:r>
                <a:r>
                  <a:rPr lang="en-US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technology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Well understood, battle tested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Huge masses, statistics</a:t>
                </a:r>
                <a:endParaRPr lang="en-US" sz="3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3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Oxygen as main nuclear target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“Simple” symmetric nucleus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3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Reconstruct particle momenta from Cherenkov rings</a:t>
                </a:r>
                <a:endParaRPr lang="en-US" sz="28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High proton thresholds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Lack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𝛾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/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𝑒</m:t>
                    </m:r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separation power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3096FD-107C-4406-B23A-EACE66172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3545" y="1882494"/>
                <a:ext cx="6874329" cy="5693866"/>
              </a:xfrm>
              <a:prstGeom prst="rect">
                <a:avLst/>
              </a:prstGeom>
              <a:blipFill>
                <a:blip r:embed="rId3"/>
                <a:stretch>
                  <a:fillRect l="-2039" t="-1392" r="-1064" b="-1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FB947F3-41AA-20A2-6F0B-9FACFAC021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741256" y="10886"/>
            <a:ext cx="4907474" cy="3165321"/>
          </a:xfrm>
          <a:prstGeom prst="rect">
            <a:avLst/>
          </a:prstGeom>
        </p:spPr>
      </p:pic>
      <p:pic>
        <p:nvPicPr>
          <p:cNvPr id="9" name="Picture 2" descr="spuer-kaminokande-event">
            <a:extLst>
              <a:ext uri="{FF2B5EF4-FFF2-40B4-BE49-F238E27FC236}">
                <a16:creationId xmlns:a16="http://schemas.microsoft.com/office/drawing/2014/main" id="{9CCF77F1-D512-DE03-5DDB-514538882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" r="2" b="850"/>
          <a:stretch/>
        </p:blipFill>
        <p:spPr bwMode="auto">
          <a:xfrm>
            <a:off x="6741256" y="3178745"/>
            <a:ext cx="4907474" cy="45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AE8A56-D3D9-4A89-88CE-B671B7AB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327" y="7423259"/>
            <a:ext cx="2623185" cy="413808"/>
          </a:xfrm>
        </p:spPr>
        <p:txBody>
          <a:bodyPr/>
          <a:lstStyle/>
          <a:p>
            <a:fld id="{5464082B-27F0-43B4-9AD9-3F4C2CD4A79C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30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AE8A56-D3D9-4A89-88CE-B671B7AB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5415" y="7423259"/>
            <a:ext cx="2623185" cy="413808"/>
          </a:xfrm>
        </p:spPr>
        <p:txBody>
          <a:bodyPr/>
          <a:lstStyle/>
          <a:p>
            <a:fld id="{5464082B-27F0-43B4-9AD9-3F4C2CD4A79C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2F634FE-EABF-49F0-8AC2-C2501321A6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47" y="-51780"/>
            <a:ext cx="7332869" cy="616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60D1FF-E9D3-4B6D-AF1D-D50355CB4AF4}"/>
              </a:ext>
            </a:extLst>
          </p:cNvPr>
          <p:cNvSpPr txBox="1"/>
          <p:nvPr/>
        </p:nvSpPr>
        <p:spPr>
          <a:xfrm>
            <a:off x="-5376" y="5150"/>
            <a:ext cx="1166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Liquid Argon Time Projection Chambers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3096FD-107C-4406-B23A-EACE661720B4}"/>
                  </a:ext>
                </a:extLst>
              </p:cNvPr>
              <p:cNvSpPr txBox="1"/>
              <p:nvPr/>
            </p:nvSpPr>
            <p:spPr>
              <a:xfrm>
                <a:off x="-82826" y="1066620"/>
                <a:ext cx="4778829" cy="6555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ICARUS, SBND, &amp; DUNE’s technology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MicroBooNE being decommissioned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3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Argon as target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Complex nucleus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32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Ionization of LAr for track reconstruction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Low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𝑝</m:t>
                    </m:r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thresholds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Q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/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𝑑𝑠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~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𝑑𝐸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/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𝑑𝑠</m:t>
                    </m:r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for calorimetry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𝛾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/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𝑒</m:t>
                    </m:r>
                  </m:oMath>
                </a14:m>
                <a:r>
                  <a:rPr lang="en-US" sz="28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separation power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3096FD-107C-4406-B23A-EACE66172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2826" y="1066620"/>
                <a:ext cx="4778829" cy="6555641"/>
              </a:xfrm>
              <a:prstGeom prst="rect">
                <a:avLst/>
              </a:prstGeom>
              <a:blipFill>
                <a:blip r:embed="rId4"/>
                <a:stretch>
                  <a:fillRect l="-2934" t="-1209" r="-1403" b="-1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CF20783-1E37-4462-970D-C9BF50108B0D}"/>
              </a:ext>
            </a:extLst>
          </p:cNvPr>
          <p:cNvSpPr txBox="1"/>
          <p:nvPr/>
        </p:nvSpPr>
        <p:spPr>
          <a:xfrm>
            <a:off x="4470847" y="973423"/>
            <a:ext cx="30146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Animation from Bo Yu (BNL)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794024B-12E2-466B-87B9-803B99D0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40" y="769966"/>
            <a:ext cx="7158798" cy="504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B0A70A-8107-B585-E4FC-05216C286D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71" t="33825" b="2381"/>
          <a:stretch/>
        </p:blipFill>
        <p:spPr>
          <a:xfrm>
            <a:off x="4931805" y="5816687"/>
            <a:ext cx="6652698" cy="195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36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DC517A4E30014795F0DEF63EC8FB07" ma:contentTypeVersion="13" ma:contentTypeDescription="Create a new document." ma:contentTypeScope="" ma:versionID="cab9fa657047b4c70095d680f78bf52c">
  <xsd:schema xmlns:xsd="http://www.w3.org/2001/XMLSchema" xmlns:xs="http://www.w3.org/2001/XMLSchema" xmlns:p="http://schemas.microsoft.com/office/2006/metadata/properties" xmlns:ns3="8f92a7f0-f2e5-4ab0-bcc2-95b612104b74" xmlns:ns4="83fe7be1-a558-4f3c-bee1-6d57b5614969" targetNamespace="http://schemas.microsoft.com/office/2006/metadata/properties" ma:root="true" ma:fieldsID="4ba1b6fdbb81507ec189318ef3b06b45" ns3:_="" ns4:_="">
    <xsd:import namespace="8f92a7f0-f2e5-4ab0-bcc2-95b612104b74"/>
    <xsd:import namespace="83fe7be1-a558-4f3c-bee1-6d57b561496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2a7f0-f2e5-4ab0-bcc2-95b612104b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fe7be1-a558-4f3c-bee1-6d57b561496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E7CDCC-F33E-476E-8062-187FD8CCDB1F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8f92a7f0-f2e5-4ab0-bcc2-95b612104b74"/>
    <ds:schemaRef ds:uri="http://purl.org/dc/dcmitype/"/>
    <ds:schemaRef ds:uri="http://purl.org/dc/elements/1.1/"/>
    <ds:schemaRef ds:uri="http://purl.org/dc/terms/"/>
    <ds:schemaRef ds:uri="83fe7be1-a558-4f3c-bee1-6d57b5614969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6428CF8-686F-48D3-800D-B6DA2E0705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7A1EE0-EEE9-4025-8ECD-F4EADC9C3129}">
  <ds:schemaRefs>
    <ds:schemaRef ds:uri="83fe7be1-a558-4f3c-bee1-6d57b5614969"/>
    <ds:schemaRef ds:uri="8f92a7f0-f2e5-4ab0-bcc2-95b612104b7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5397</TotalTime>
  <Words>1440</Words>
  <Application>Microsoft Office PowerPoint</Application>
  <PresentationFormat>Custom</PresentationFormat>
  <Paragraphs>305</Paragraphs>
  <Slides>28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Courier New</vt:lpstr>
      <vt:lpstr>Helvetica</vt:lpstr>
      <vt:lpstr>Verdana</vt:lpstr>
      <vt:lpstr>Office Theme</vt:lpstr>
      <vt:lpstr>Equation</vt:lpstr>
      <vt:lpstr>An Introduction to Neutrino-Nucleus Interactions An Event Generator Perspective Or “Bridges Over Troubled Waters”</vt:lpstr>
      <vt:lpstr>Neutrino Properties and Types</vt:lpstr>
      <vt:lpstr>Neutrino Oscillations</vt:lpstr>
      <vt:lpstr>PowerPoint Presentation</vt:lpstr>
      <vt:lpstr>How do we measure oscillation parameters?</vt:lpstr>
      <vt:lpstr>PowerPoint Presentation</vt:lpstr>
      <vt:lpstr>Future Experimental ν Physics</vt:lpstr>
      <vt:lpstr>PowerPoint Presentation</vt:lpstr>
      <vt:lpstr>PowerPoint Presentation</vt:lpstr>
      <vt:lpstr>Why Precision Cross Section Models?</vt:lpstr>
      <vt:lpstr>PowerPoint Presentation</vt:lpstr>
      <vt:lpstr>Improving Discrete Aspects of Modeling ⟹Φ_α (E_true,L) σ_i (E) R_(σ_i ) (E,E_rec )</vt:lpstr>
      <vt:lpstr>Improving Discrete Aspects of Modeling ⟹σ_i (E) R_(σ_i ) (E,E_rec )</vt:lpstr>
      <vt:lpstr>PowerPoint Presentation</vt:lpstr>
      <vt:lpstr>What to Do with Event Generators? Bridges Over Troubled Waters…</vt:lpstr>
      <vt:lpstr>Summary of Approximations of Relevant Physics</vt:lpstr>
      <vt:lpstr>(Overly) Generalized Factorization Scheme</vt:lpstr>
      <vt:lpstr>Final State Interactions …the Intranuclear Cascade</vt:lpstr>
      <vt:lpstr>Many Generators, Many Assumptions</vt:lpstr>
      <vt:lpstr>GENIE Model Overview</vt:lpstr>
      <vt:lpstr>Many Generators, Many Assumptions</vt:lpstr>
      <vt:lpstr>GiBUU Model Overview</vt:lpstr>
      <vt:lpstr>Many Generators, Many Assumptions</vt:lpstr>
      <vt:lpstr>ACHILLES Model Overview</vt:lpstr>
      <vt:lpstr>Assessing Model Uncertainties in Generators</vt:lpstr>
      <vt:lpstr>Implications of Mismodeling</vt:lpstr>
      <vt:lpstr>Summary</vt:lpstr>
      <vt:lpstr>Thank-you for your attention!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Title Slide</dc:title>
  <dc:creator>J. L. Barrow</dc:creator>
  <cp:lastModifiedBy>J. L. Barrow</cp:lastModifiedBy>
  <cp:revision>6</cp:revision>
  <dcterms:created xsi:type="dcterms:W3CDTF">2021-06-18T15:39:47Z</dcterms:created>
  <dcterms:modified xsi:type="dcterms:W3CDTF">2023-04-14T13:12:11Z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0x0101007ADC517A4E30014795F0DEF63EC8FB07</vt:lpwstr>
  </property>
</Properties>
</file>