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698" r:id="rId5"/>
    <p:sldMasterId id="2147483710" r:id="rId6"/>
    <p:sldMasterId id="2147483722" r:id="rId7"/>
    <p:sldMasterId id="2147483737" r:id="rId8"/>
  </p:sldMasterIdLst>
  <p:notesMasterIdLst>
    <p:notesMasterId r:id="rId50"/>
  </p:notesMasterIdLst>
  <p:sldIdLst>
    <p:sldId id="257" r:id="rId9"/>
    <p:sldId id="670" r:id="rId10"/>
    <p:sldId id="730" r:id="rId11"/>
    <p:sldId id="258" r:id="rId12"/>
    <p:sldId id="1370" r:id="rId13"/>
    <p:sldId id="1369" r:id="rId14"/>
    <p:sldId id="1372" r:id="rId15"/>
    <p:sldId id="1139" r:id="rId16"/>
    <p:sldId id="1371" r:id="rId17"/>
    <p:sldId id="1368" r:id="rId18"/>
    <p:sldId id="1355" r:id="rId19"/>
    <p:sldId id="1332" r:id="rId20"/>
    <p:sldId id="663" r:id="rId21"/>
    <p:sldId id="666" r:id="rId22"/>
    <p:sldId id="667" r:id="rId23"/>
    <p:sldId id="669" r:id="rId24"/>
    <p:sldId id="717" r:id="rId25"/>
    <p:sldId id="718" r:id="rId26"/>
    <p:sldId id="719" r:id="rId27"/>
    <p:sldId id="720" r:id="rId28"/>
    <p:sldId id="302" r:id="rId29"/>
    <p:sldId id="306" r:id="rId30"/>
    <p:sldId id="298" r:id="rId31"/>
    <p:sldId id="301" r:id="rId32"/>
    <p:sldId id="1382" r:id="rId33"/>
    <p:sldId id="303" r:id="rId34"/>
    <p:sldId id="304" r:id="rId35"/>
    <p:sldId id="305" r:id="rId36"/>
    <p:sldId id="308" r:id="rId37"/>
    <p:sldId id="314" r:id="rId38"/>
    <p:sldId id="315" r:id="rId39"/>
    <p:sldId id="316" r:id="rId40"/>
    <p:sldId id="309" r:id="rId41"/>
    <p:sldId id="1395" r:id="rId42"/>
    <p:sldId id="1394" r:id="rId43"/>
    <p:sldId id="1392" r:id="rId44"/>
    <p:sldId id="1386" r:id="rId45"/>
    <p:sldId id="1389" r:id="rId46"/>
    <p:sldId id="1396" r:id="rId47"/>
    <p:sldId id="1397" r:id="rId48"/>
    <p:sldId id="1393" r:id="rId4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3792" autoAdjust="0"/>
  </p:normalViewPr>
  <p:slideViewPr>
    <p:cSldViewPr snapToGrid="0">
      <p:cViewPr varScale="1">
        <p:scale>
          <a:sx n="62" d="100"/>
          <a:sy n="62" d="100"/>
        </p:scale>
        <p:origin x="792" y="56"/>
      </p:cViewPr>
      <p:guideLst/>
    </p:cSldViewPr>
  </p:slideViewPr>
  <p:notesTextViewPr>
    <p:cViewPr>
      <p:scale>
        <a:sx n="1" d="1"/>
        <a:sy n="1" d="1"/>
      </p:scale>
      <p:origin x="0" y="0"/>
    </p:cViewPr>
  </p:notesTextViewPr>
  <p:sorterViewPr>
    <p:cViewPr varScale="1">
      <p:scale>
        <a:sx n="1" d="1"/>
        <a:sy n="1" d="1"/>
      </p:scale>
      <p:origin x="0" y="-148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156CD-AB6C-4E43-8B91-C5C18CDF89F0}" type="datetimeFigureOut">
              <a:rPr lang="es-MX" smtClean="0"/>
              <a:t>13/04/2023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B2D87-3442-4AEB-A733-5CD42D0ABA00}" type="slidenum">
              <a:rPr lang="es-MX" smtClean="0"/>
              <a:t>‹#›</a:t>
            </a:fld>
            <a:endParaRPr lang="es-MX"/>
          </a:p>
        </p:txBody>
      </p:sp>
    </p:spTree>
    <p:extLst>
      <p:ext uri="{BB962C8B-B14F-4D97-AF65-F5344CB8AC3E}">
        <p14:creationId xmlns:p14="http://schemas.microsoft.com/office/powerpoint/2010/main" val="1921895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3EAD0369-D2C1-4D78-EA8C-6BCAD82BA26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DACE7-7F3F-4FD5-9541-DC4CC3D86985}"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1971" name="Rectangle 2">
            <a:extLst>
              <a:ext uri="{FF2B5EF4-FFF2-40B4-BE49-F238E27FC236}">
                <a16:creationId xmlns:a16="http://schemas.microsoft.com/office/drawing/2014/main" id="{C39E21F9-4289-3EBF-FE13-E1E8C27FFBC0}"/>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9133B768-F189-8134-48D3-90778950F9C2}"/>
              </a:ext>
            </a:extLst>
          </p:cNvPr>
          <p:cNvSpPr>
            <a:spLocks noGrp="1" noChangeArrowheads="1"/>
          </p:cNvSpPr>
          <p:nvPr>
            <p:ph type="body" idx="1"/>
          </p:nvPr>
        </p:nvSpPr>
        <p:spPr>
          <a:xfrm>
            <a:off x="914400" y="4343400"/>
            <a:ext cx="5029200" cy="4114800"/>
          </a:xfrm>
          <a:noFill/>
        </p:spPr>
        <p:txBody>
          <a:bodyPr/>
          <a:lstStyle/>
          <a:p>
            <a:pPr eaLnBrk="1" hangingPunct="1"/>
            <a:r>
              <a:rPr lang="en-US" altLang="es-MX">
                <a:latin typeface="Arial" panose="020B0604020202020204" pitchFamily="34" charset="0"/>
              </a:rPr>
              <a:t>This essentially confirms the QCD phase transition in the phase diagram of QCD, which was conjectured shortly after the discovery of the asymptotic freedom on QCD.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MX"/>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Shape 1303"/>
          <p:cNvSpPr>
            <a:spLocks noGrp="1" noRot="1" noChangeAspect="1"/>
          </p:cNvSpPr>
          <p:nvPr>
            <p:ph type="sldImg"/>
          </p:nvPr>
        </p:nvSpPr>
        <p:spPr>
          <a:xfrm>
            <a:off x="381000" y="685800"/>
            <a:ext cx="6096000" cy="3429000"/>
          </a:xfrm>
          <a:prstGeom prst="rect">
            <a:avLst/>
          </a:prstGeom>
        </p:spPr>
        <p:txBody>
          <a:bodyPr/>
          <a:lstStyle/>
          <a:p>
            <a:endParaRPr/>
          </a:p>
        </p:txBody>
      </p:sp>
      <p:sp>
        <p:nvSpPr>
          <p:cNvPr id="1304" name="Shape 1304"/>
          <p:cNvSpPr>
            <a:spLocks noGrp="1"/>
          </p:cNvSpPr>
          <p:nvPr>
            <p:ph type="body" sz="quarter" idx="1"/>
          </p:nvPr>
        </p:nvSpPr>
        <p:spPr>
          <a:prstGeom prst="rect">
            <a:avLst/>
          </a:prstGeom>
        </p:spPr>
        <p:txBody>
          <a:bodyPr/>
          <a:lstStyle/>
          <a:p>
            <a:r>
              <a:t>Los autores usan datos experimentales de Dispersión Profunda Virtual de Compton (Deeply Virtual Compton Scattering - DCVS).</a:t>
            </a:r>
          </a:p>
          <a:p>
            <a:endParaRPr/>
          </a:p>
          <a:p>
            <a:r>
              <a:t>El análisis yace sobre el desarrollo de Distribuciones de partones generalizados (Generalized Parton Distributions - GPD) y los factores de forma de Compton (Compton Form Factors CFFs). Se concluye que hay una presión repulsiva de los quarks cerca del centro del protón y una presión confinante a distancias por encima de los 0.6 fm desde el centro. Sin embargo, no se considera en este análisis la presión debida a los gluones.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Shape 1339"/>
          <p:cNvSpPr>
            <a:spLocks noGrp="1" noRot="1" noChangeAspect="1"/>
          </p:cNvSpPr>
          <p:nvPr>
            <p:ph type="sldImg"/>
          </p:nvPr>
        </p:nvSpPr>
        <p:spPr>
          <a:xfrm>
            <a:off x="381000" y="685800"/>
            <a:ext cx="6096000" cy="3429000"/>
          </a:xfrm>
          <a:prstGeom prst="rect">
            <a:avLst/>
          </a:prstGeom>
        </p:spPr>
        <p:txBody>
          <a:bodyPr/>
          <a:lstStyle/>
          <a:p>
            <a:endParaRPr/>
          </a:p>
        </p:txBody>
      </p:sp>
      <p:sp>
        <p:nvSpPr>
          <p:cNvPr id="1340" name="Shape 1340"/>
          <p:cNvSpPr>
            <a:spLocks noGrp="1"/>
          </p:cNvSpPr>
          <p:nvPr>
            <p:ph type="body" sz="quarter" idx="1"/>
          </p:nvPr>
        </p:nvSpPr>
        <p:spPr>
          <a:prstGeom prst="rect">
            <a:avLst/>
          </a:prstGeom>
        </p:spPr>
        <p:txBody>
          <a:bodyPr/>
          <a:lstStyle/>
          <a:p>
            <a:pPr defTabSz="914400">
              <a:defRPr sz="1200"/>
            </a:pPr>
            <a:r>
              <a:t>Tomando pm0 como el límite superior, podemos separar la energía de los quarks del total de un protón</a:t>
            </a:r>
          </a:p>
          <a:p>
            <a:pPr defTabSz="914400">
              <a:defRPr sz="1200"/>
            </a:pPr>
            <a:endParaRPr/>
          </a:p>
          <a:p>
            <a:pPr defTabSz="914400">
              <a:defRPr sz="1200"/>
            </a:pPr>
            <a:r>
              <a:t>Por simplicidad, despreciamos el potencial químico, y tratamos a los quarks como sin masa. gq = gq =NcNsNf = 3 X 2 X 2 = 12.</a:t>
            </a:r>
          </a:p>
          <a:p>
            <a:pPr defTabSz="914400">
              <a:defRPr sz="1200"/>
            </a:pPr>
            <a:r>
              <a:t>La energía de la contribución de gluones proporciona la presión efecto dirigida desde la región externa de la bolsa</a:t>
            </a:r>
          </a:p>
          <a:p>
            <a:pPr defTabSz="914400">
              <a:defRPr sz="1200"/>
            </a:pPr>
            <a:endParaRPr/>
          </a:p>
          <a:p>
            <a:pPr defTabSz="914400">
              <a:defRPr sz="1200"/>
            </a:pPr>
            <a:r>
              <a:t>Así, podemos encontrar la fórmula numérica para la presión de bolsa como</a:t>
            </a:r>
          </a:p>
          <a:p>
            <a:pPr defTabSz="914400">
              <a:defRPr sz="1200"/>
            </a:pPr>
            <a:endParaRPr/>
          </a:p>
          <a:p>
            <a:pPr defTabSz="914400">
              <a:defRPr sz="1200"/>
            </a:pPr>
            <a:r>
              <a:t>The bag pressure change with the radium of proton. The open circle is calculated with Eq. (14), the line is its numerical simulation results, while the star is with the scenario that three quarks are surrounded by gluons.</a:t>
            </a:r>
          </a:p>
        </p:txBody>
      </p:sp>
    </p:spTree>
    <p:extLst>
      <p:ext uri="{BB962C8B-B14F-4D97-AF65-F5344CB8AC3E}">
        <p14:creationId xmlns:p14="http://schemas.microsoft.com/office/powerpoint/2010/main" val="103660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p>
            <a:r>
              <a:t>La energía de mis gluones proporciona el efecto de presión dirigida desde la región exterior de la bolsa.</a:t>
            </a:r>
          </a:p>
        </p:txBody>
      </p:sp>
    </p:spTree>
    <p:extLst>
      <p:ext uri="{BB962C8B-B14F-4D97-AF65-F5344CB8AC3E}">
        <p14:creationId xmlns:p14="http://schemas.microsoft.com/office/powerpoint/2010/main" val="295390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Shape 1320"/>
          <p:cNvSpPr>
            <a:spLocks noGrp="1" noRot="1" noChangeAspect="1"/>
          </p:cNvSpPr>
          <p:nvPr>
            <p:ph type="sldImg"/>
          </p:nvPr>
        </p:nvSpPr>
        <p:spPr>
          <a:xfrm>
            <a:off x="381000" y="685800"/>
            <a:ext cx="6096000" cy="3429000"/>
          </a:xfrm>
          <a:prstGeom prst="rect">
            <a:avLst/>
          </a:prstGeom>
        </p:spPr>
        <p:txBody>
          <a:bodyPr/>
          <a:lstStyle/>
          <a:p>
            <a:endParaRPr/>
          </a:p>
        </p:txBody>
      </p:sp>
      <p:sp>
        <p:nvSpPr>
          <p:cNvPr id="1321" name="Shape 1321"/>
          <p:cNvSpPr>
            <a:spLocks noGrp="1"/>
          </p:cNvSpPr>
          <p:nvPr>
            <p:ph type="body" sz="quarter" idx="1"/>
          </p:nvPr>
        </p:nvSpPr>
        <p:spPr>
          <a:prstGeom prst="rect">
            <a:avLst/>
          </a:prstGeom>
        </p:spPr>
        <p:txBody>
          <a:bodyPr/>
          <a:lstStyle/>
          <a:p>
            <a:pPr defTabSz="914400">
              <a:defRPr sz="1200"/>
            </a:pPr>
            <a:r>
              <a:t>En colisiones de iones pesados relativistas (relativistic heavy ion collisions RHIC), muchos núcleos son depositados en un pequeño espacio cuya densidad de energía está cerca del valor crítico. Ahora, </a:t>
            </a:r>
          </a:p>
          <a:p>
            <a:pPr defTabSz="914400">
              <a:defRPr sz="1200"/>
            </a:pPr>
            <a:r>
              <a:t>si tomamos la masa de un nucleón (por ejemplo un protón) como la energía total, Et = M,</a:t>
            </a:r>
          </a:p>
          <a:p>
            <a:pPr defTabSz="914400">
              <a:defRPr sz="1200"/>
            </a:pPr>
            <a:r>
              <a:t>tomamos el protón como un sistema en equilibrio térmico local, y </a:t>
            </a:r>
          </a:p>
          <a:p>
            <a:pPr defTabSz="914400">
              <a:defRPr sz="1200"/>
            </a:pPr>
            <a:r>
              <a:t>despreciamos el potencial químico, µq=0, </a:t>
            </a:r>
          </a:p>
          <a:p>
            <a:pPr defTabSz="914400">
              <a:defRPr sz="1200"/>
            </a:pPr>
            <a:r>
              <a:t>Podemos entonces calcular sus cambios de temperatura interna con el radio del protón. A partir de datos experimentales, se consigue la fórmula simulada numérica</a:t>
            </a:r>
          </a:p>
          <a:p>
            <a:pPr defTabSz="914400">
              <a:defRPr sz="1200"/>
            </a:pPr>
            <a:endParaRPr/>
          </a:p>
          <a:p>
            <a:pPr defTabSz="914400">
              <a:defRPr sz="1200"/>
            </a:pPr>
            <a:r>
              <a:t>Cuando el radio es menor de 0.6 fm, la temperatura será casi 170 MeV, que es cercana a la temperatura crítica que rompe el hadrón a quarks.</a:t>
            </a:r>
          </a:p>
        </p:txBody>
      </p:sp>
    </p:spTree>
    <p:extLst>
      <p:ext uri="{BB962C8B-B14F-4D97-AF65-F5344CB8AC3E}">
        <p14:creationId xmlns:p14="http://schemas.microsoft.com/office/powerpoint/2010/main" val="28526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1684EC1-2D8A-45DF-CAB5-6D1BC1AE87EA}"/>
              </a:ext>
            </a:extLst>
          </p:cNvPr>
          <p:cNvSpPr>
            <a:spLocks noGrp="1" noChangeArrowheads="1"/>
          </p:cNvSpPr>
          <p:nvPr>
            <p:ph type="sldNum" sz="quarter" idx="5"/>
          </p:nvPr>
        </p:nvSpPr>
        <p:spPr>
          <a:noFill/>
        </p:spPr>
        <p:txBody>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74B40D-EE59-4A16-8A62-401EBAF25C14}"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3" name="Rectangle 2">
            <a:extLst>
              <a:ext uri="{FF2B5EF4-FFF2-40B4-BE49-F238E27FC236}">
                <a16:creationId xmlns:a16="http://schemas.microsoft.com/office/drawing/2014/main" id="{9A7F5439-C7E0-F220-DA0D-10D070242DE7}"/>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434B7EE7-F350-1407-7FB7-E5755D04E3C8}"/>
              </a:ext>
            </a:extLst>
          </p:cNvPr>
          <p:cNvSpPr>
            <a:spLocks noGrp="1" noChangeArrowheads="1"/>
          </p:cNvSpPr>
          <p:nvPr>
            <p:ph type="body" idx="1"/>
          </p:nvPr>
        </p:nvSpPr>
        <p:spPr>
          <a:xfrm>
            <a:off x="914400" y="4343400"/>
            <a:ext cx="5029200" cy="4114800"/>
          </a:xfrm>
          <a:noFill/>
        </p:spPr>
        <p:txBody>
          <a:bodyPr/>
          <a:lstStyle/>
          <a:p>
            <a:pPr eaLnBrk="1" hangingPunct="1"/>
            <a:endParaRPr lang="es-MX" alt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82B91A1-A30F-665E-52B3-86923368B42D}"/>
              </a:ext>
            </a:extLst>
          </p:cNvPr>
          <p:cNvSpPr>
            <a:spLocks noGrp="1" noChangeArrowheads="1"/>
          </p:cNvSpPr>
          <p:nvPr>
            <p:ph type="sldNum" sz="quarter" idx="5"/>
          </p:nvPr>
        </p:nvSpPr>
        <p:spPr>
          <a:noFill/>
        </p:spPr>
        <p:txBody>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45860-B045-41C6-AD15-98EE9363EC82}"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27" name="Rectangle 2">
            <a:extLst>
              <a:ext uri="{FF2B5EF4-FFF2-40B4-BE49-F238E27FC236}">
                <a16:creationId xmlns:a16="http://schemas.microsoft.com/office/drawing/2014/main" id="{1BC0A9CC-A861-F582-AF3B-5C4D4E15A1D7}"/>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5966BCA2-BF7D-5767-51FF-82FF89C3D752}"/>
              </a:ext>
            </a:extLst>
          </p:cNvPr>
          <p:cNvSpPr>
            <a:spLocks noGrp="1" noChangeArrowheads="1"/>
          </p:cNvSpPr>
          <p:nvPr>
            <p:ph type="body" idx="1"/>
          </p:nvPr>
        </p:nvSpPr>
        <p:spPr>
          <a:xfrm>
            <a:off x="914400" y="4343400"/>
            <a:ext cx="5029200" cy="4114800"/>
          </a:xfrm>
          <a:noFill/>
        </p:spPr>
        <p:txBody>
          <a:bodyPr/>
          <a:lstStyle/>
          <a:p>
            <a:pPr eaLnBrk="1" hangingPunct="1"/>
            <a:endParaRPr lang="es-MX" alt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1997BDC3-B5F7-F644-B1C6-7159BBD64B5F}"/>
              </a:ext>
            </a:extLst>
          </p:cNvPr>
          <p:cNvSpPr>
            <a:spLocks noGrp="1" noChangeArrowheads="1"/>
          </p:cNvSpPr>
          <p:nvPr>
            <p:ph type="sldNum" sz="quarter" idx="5"/>
          </p:nvPr>
        </p:nvSpPr>
        <p:spPr>
          <a:noFill/>
        </p:spPr>
        <p:txBody>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1DE39F-73A6-49ED-A7C1-C3635A711F4D}"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a:extLst>
              <a:ext uri="{FF2B5EF4-FFF2-40B4-BE49-F238E27FC236}">
                <a16:creationId xmlns:a16="http://schemas.microsoft.com/office/drawing/2014/main" id="{F4D2F53F-50B1-B4AF-5E7E-49BBE70A06A9}"/>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3DF2E581-ED15-DECF-3C04-FCE4DAC8AFB9}"/>
              </a:ext>
            </a:extLst>
          </p:cNvPr>
          <p:cNvSpPr>
            <a:spLocks noGrp="1" noChangeArrowheads="1"/>
          </p:cNvSpPr>
          <p:nvPr>
            <p:ph type="body" idx="1"/>
          </p:nvPr>
        </p:nvSpPr>
        <p:spPr>
          <a:xfrm>
            <a:off x="914400" y="4343400"/>
            <a:ext cx="5029200" cy="4114800"/>
          </a:xfrm>
          <a:noFill/>
        </p:spPr>
        <p:txBody>
          <a:bodyPr/>
          <a:lstStyle/>
          <a:p>
            <a:pPr eaLnBrk="1" hangingPunct="1"/>
            <a:endParaRPr lang="es-MX" alt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B0A8804D-8792-61C6-4050-13C812A7411D}"/>
              </a:ext>
            </a:extLst>
          </p:cNvPr>
          <p:cNvSpPr>
            <a:spLocks noGrp="1" noChangeArrowheads="1"/>
          </p:cNvSpPr>
          <p:nvPr>
            <p:ph type="sldNum" sz="quarter" idx="5"/>
          </p:nvPr>
        </p:nvSpPr>
        <p:spPr>
          <a:noFill/>
        </p:spPr>
        <p:txBody>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EFFC83-3588-414C-A7E9-2702A274ADD3}"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571" name="Rectangle 2">
            <a:extLst>
              <a:ext uri="{FF2B5EF4-FFF2-40B4-BE49-F238E27FC236}">
                <a16:creationId xmlns:a16="http://schemas.microsoft.com/office/drawing/2014/main" id="{759E48CF-1BE2-423E-5C64-33B08CB4BF33}"/>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7AD18BF4-D85F-427B-D2CD-6AFC74F061A2}"/>
              </a:ext>
            </a:extLst>
          </p:cNvPr>
          <p:cNvSpPr>
            <a:spLocks noGrp="1" noChangeArrowheads="1"/>
          </p:cNvSpPr>
          <p:nvPr>
            <p:ph type="body" idx="1"/>
          </p:nvPr>
        </p:nvSpPr>
        <p:spPr>
          <a:xfrm>
            <a:off x="914400" y="4343400"/>
            <a:ext cx="5029200" cy="4114800"/>
          </a:xfrm>
          <a:noFill/>
        </p:spPr>
        <p:txBody>
          <a:bodyPr/>
          <a:lstStyle/>
          <a:p>
            <a:pPr eaLnBrk="1" hangingPunct="1"/>
            <a:endParaRPr lang="es-MX" altLang="es-MX"/>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Shape 1234"/>
          <p:cNvSpPr>
            <a:spLocks noGrp="1" noRot="1" noChangeAspect="1"/>
          </p:cNvSpPr>
          <p:nvPr>
            <p:ph type="sldImg"/>
          </p:nvPr>
        </p:nvSpPr>
        <p:spPr>
          <a:xfrm>
            <a:off x="381000" y="685800"/>
            <a:ext cx="6096000" cy="3429000"/>
          </a:xfrm>
          <a:prstGeom prst="rect">
            <a:avLst/>
          </a:prstGeom>
        </p:spPr>
        <p:txBody>
          <a:bodyPr/>
          <a:lstStyle/>
          <a:p>
            <a:endParaRPr/>
          </a:p>
        </p:txBody>
      </p:sp>
      <p:sp>
        <p:nvSpPr>
          <p:cNvPr id="1235" name="Shape 1235"/>
          <p:cNvSpPr>
            <a:spLocks noGrp="1"/>
          </p:cNvSpPr>
          <p:nvPr>
            <p:ph type="body" sz="quarter" idx="1"/>
          </p:nvPr>
        </p:nvSpPr>
        <p:spPr>
          <a:prstGeom prst="rect">
            <a:avLst/>
          </a:prstGeom>
        </p:spPr>
        <p:txBody>
          <a:bodyPr/>
          <a:lstStyle/>
          <a:p>
            <a:r>
              <a:t>La estadística de Tsallis define una entropía no extensiva como</a:t>
            </a:r>
          </a:p>
          <a:p>
            <a:endParaRPr/>
          </a:p>
          <a:p>
            <a:endParaRPr/>
          </a:p>
          <a:p>
            <a:r>
              <a:t>Aquí q es un número real, un índice fijo que caracteriza un sistema no extensivo. W representa el número de configuraciones microscópicas del sistema, pi es la probabilidad de la configuración i. Así, para dos sistemas independientes que no interactúan A y B, una mezcla llevaría a la relación</a:t>
            </a:r>
          </a:p>
          <a:p>
            <a:endParaRPr/>
          </a:p>
          <a:p>
            <a:r>
              <a:t>Suponiendo dos sistemas independientes A y B con probabilidades dadas.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Shape 1283"/>
          <p:cNvSpPr>
            <a:spLocks noGrp="1" noRot="1" noChangeAspect="1"/>
          </p:cNvSpPr>
          <p:nvPr>
            <p:ph type="sldImg"/>
          </p:nvPr>
        </p:nvSpPr>
        <p:spPr>
          <a:xfrm>
            <a:off x="381000" y="685800"/>
            <a:ext cx="6096000" cy="3429000"/>
          </a:xfrm>
          <a:prstGeom prst="rect">
            <a:avLst/>
          </a:prstGeom>
        </p:spPr>
        <p:txBody>
          <a:bodyPr/>
          <a:lstStyle/>
          <a:p>
            <a:endParaRPr/>
          </a:p>
        </p:txBody>
      </p:sp>
      <p:sp>
        <p:nvSpPr>
          <p:cNvPr id="1284" name="Shape 1284"/>
          <p:cNvSpPr>
            <a:spLocks noGrp="1"/>
          </p:cNvSpPr>
          <p:nvPr>
            <p:ph type="body" sz="quarter" idx="1"/>
          </p:nvPr>
        </p:nvSpPr>
        <p:spPr>
          <a:prstGeom prst="rect">
            <a:avLst/>
          </a:prstGeom>
        </p:spPr>
        <p:txBody>
          <a:bodyPr/>
          <a:lstStyle/>
          <a:p>
            <a:r>
              <a:t>La entropía no aditiva Sq y su mecánica estadística no extensiva ha sido aplicada a una amplia variedad de sistemas naturales, artificiales y sociales</a:t>
            </a:r>
          </a:p>
          <a:p>
            <a:endParaRPr/>
          </a:p>
          <a:p>
            <a:r>
              <a:t>Para dinámica no lineal de sistemas de muchos cuerpos el requerimiento usual es ergodicidad, que es garantizado por el caos fuerte. Para sistemas no ergodicos, que es bastante frecuente el caso de los llamados sistemas complejos, no hay razón legitima para usar la teoría BG.</a:t>
            </a:r>
          </a:p>
          <a:p>
            <a:endParaRPr/>
          </a:p>
          <a:p>
            <a:r>
              <a:t>Es frecuentemente referida como mecánica estadística no extensiva porque la energía total de tales sistemas típicamente es no extensiva (no proporcional al número total de elementos del sistema). La no aditividad para q≠1 permitirá sea extensiva.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4950F-4B02-1C25-3610-5F2BF89DA98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DEEA5F6-54F6-C0AE-1793-0692A7B89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E71EFE5-AA39-232D-A8B4-F9D996CD563E}"/>
              </a:ext>
            </a:extLst>
          </p:cNvPr>
          <p:cNvSpPr>
            <a:spLocks noGrp="1"/>
          </p:cNvSpPr>
          <p:nvPr>
            <p:ph type="dt" sz="half" idx="10"/>
          </p:nvPr>
        </p:nvSpPr>
        <p:spPr/>
        <p:txBody>
          <a:bodyPr/>
          <a:lstStyle/>
          <a:p>
            <a:fld id="{DD41321F-324D-4EAC-8C82-14CE6E9D9987}" type="datetime1">
              <a:rPr lang="es-MX" smtClean="0"/>
              <a:t>13/04/2023</a:t>
            </a:fld>
            <a:endParaRPr lang="es-MX"/>
          </a:p>
        </p:txBody>
      </p:sp>
      <p:sp>
        <p:nvSpPr>
          <p:cNvPr id="5" name="Marcador de pie de página 4">
            <a:extLst>
              <a:ext uri="{FF2B5EF4-FFF2-40B4-BE49-F238E27FC236}">
                <a16:creationId xmlns:a16="http://schemas.microsoft.com/office/drawing/2014/main" id="{D173D19E-DE68-A175-CDA8-F2A72790C9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91C6244-EBC8-4BC0-EFB8-429B9E4F5C3A}"/>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409934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997FA-18B1-E259-B0D3-1F21EEB1FF0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6458487-4DAB-184E-A327-441E25EB50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DA1BC24-33F6-9931-6F45-A780C782A876}"/>
              </a:ext>
            </a:extLst>
          </p:cNvPr>
          <p:cNvSpPr>
            <a:spLocks noGrp="1"/>
          </p:cNvSpPr>
          <p:nvPr>
            <p:ph type="dt" sz="half" idx="10"/>
          </p:nvPr>
        </p:nvSpPr>
        <p:spPr/>
        <p:txBody>
          <a:bodyPr/>
          <a:lstStyle/>
          <a:p>
            <a:fld id="{EC60E385-47CD-470E-9EEB-88731693C339}" type="datetime1">
              <a:rPr lang="es-MX" smtClean="0"/>
              <a:t>13/04/2023</a:t>
            </a:fld>
            <a:endParaRPr lang="es-MX"/>
          </a:p>
        </p:txBody>
      </p:sp>
      <p:sp>
        <p:nvSpPr>
          <p:cNvPr id="5" name="Marcador de pie de página 4">
            <a:extLst>
              <a:ext uri="{FF2B5EF4-FFF2-40B4-BE49-F238E27FC236}">
                <a16:creationId xmlns:a16="http://schemas.microsoft.com/office/drawing/2014/main" id="{5AC358D1-4DAB-4138-261A-1D10474A90D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3F6897D-A34A-D9A7-A9C9-101C7CE6E82C}"/>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118610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80ACC-44B7-DE02-F747-695E3C6BF5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9FAE91F-CDC5-45E0-5F21-F533E22C62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C01291-6E47-EF87-700D-AD6CACF3D4F7}"/>
              </a:ext>
            </a:extLst>
          </p:cNvPr>
          <p:cNvSpPr>
            <a:spLocks noGrp="1"/>
          </p:cNvSpPr>
          <p:nvPr>
            <p:ph type="dt" sz="half" idx="10"/>
          </p:nvPr>
        </p:nvSpPr>
        <p:spPr/>
        <p:txBody>
          <a:bodyPr/>
          <a:lstStyle/>
          <a:p>
            <a:fld id="{D0839240-D112-4BFF-908C-2B152AE54036}" type="datetime1">
              <a:rPr lang="es-MX" smtClean="0"/>
              <a:t>13/04/2023</a:t>
            </a:fld>
            <a:endParaRPr lang="es-MX"/>
          </a:p>
        </p:txBody>
      </p:sp>
      <p:sp>
        <p:nvSpPr>
          <p:cNvPr id="5" name="Marcador de pie de página 4">
            <a:extLst>
              <a:ext uri="{FF2B5EF4-FFF2-40B4-BE49-F238E27FC236}">
                <a16:creationId xmlns:a16="http://schemas.microsoft.com/office/drawing/2014/main" id="{F6792853-2937-3175-81C9-C68C3DBB89F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A642DAE-070E-F306-4633-946884609243}"/>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1158818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78FBD0E9-78B1-35B6-E948-A6C2702B9351}"/>
              </a:ext>
            </a:extLst>
          </p:cNvPr>
          <p:cNvSpPr>
            <a:spLocks noGrp="1" noChangeArrowheads="1"/>
          </p:cNvSpPr>
          <p:nvPr>
            <p:ph type="dt" sz="half" idx="10"/>
          </p:nvPr>
        </p:nvSpPr>
        <p:spPr>
          <a:ln/>
        </p:spPr>
        <p:txBody>
          <a:bodyPr/>
          <a:lstStyle>
            <a:lvl1pPr>
              <a:defRPr/>
            </a:lvl1pPr>
          </a:lstStyle>
          <a:p>
            <a:pPr>
              <a:defRPr/>
            </a:pPr>
            <a:fld id="{774806EE-5D88-49F0-A7F3-84A7D8EA97CC}" type="datetime1">
              <a:rPr lang="es-MX" altLang="es-MX" smtClean="0"/>
              <a:t>13/04/2023</a:t>
            </a:fld>
            <a:endParaRPr lang="es-MX" altLang="es-MX"/>
          </a:p>
        </p:txBody>
      </p:sp>
      <p:sp>
        <p:nvSpPr>
          <p:cNvPr id="5" name="Rectangle 5">
            <a:extLst>
              <a:ext uri="{FF2B5EF4-FFF2-40B4-BE49-F238E27FC236}">
                <a16:creationId xmlns:a16="http://schemas.microsoft.com/office/drawing/2014/main" id="{8C46EEF3-4508-82B0-864E-DA76ADDA22F9}"/>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40F44E6F-8CCB-DC2B-6CA8-2E20B556B04C}"/>
              </a:ext>
            </a:extLst>
          </p:cNvPr>
          <p:cNvSpPr>
            <a:spLocks noGrp="1" noChangeArrowheads="1"/>
          </p:cNvSpPr>
          <p:nvPr>
            <p:ph type="sldNum" sz="quarter" idx="12"/>
          </p:nvPr>
        </p:nvSpPr>
        <p:spPr>
          <a:ln/>
        </p:spPr>
        <p:txBody>
          <a:bodyPr/>
          <a:lstStyle>
            <a:lvl1pPr>
              <a:defRPr/>
            </a:lvl1pPr>
          </a:lstStyle>
          <a:p>
            <a:fld id="{92C4496D-A993-41C4-B437-E0F7520A9152}" type="slidenum">
              <a:rPr lang="es-MX" altLang="es-MX"/>
              <a:pPr/>
              <a:t>‹#›</a:t>
            </a:fld>
            <a:endParaRPr lang="es-MX" altLang="es-MX"/>
          </a:p>
        </p:txBody>
      </p:sp>
    </p:spTree>
    <p:extLst>
      <p:ext uri="{BB962C8B-B14F-4D97-AF65-F5344CB8AC3E}">
        <p14:creationId xmlns:p14="http://schemas.microsoft.com/office/powerpoint/2010/main" val="92733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FCB0717D-70F3-2DC4-EBD5-12CB594AC5D1}"/>
              </a:ext>
            </a:extLst>
          </p:cNvPr>
          <p:cNvSpPr>
            <a:spLocks noGrp="1" noChangeArrowheads="1"/>
          </p:cNvSpPr>
          <p:nvPr>
            <p:ph type="dt" sz="half" idx="10"/>
          </p:nvPr>
        </p:nvSpPr>
        <p:spPr>
          <a:ln/>
        </p:spPr>
        <p:txBody>
          <a:bodyPr/>
          <a:lstStyle>
            <a:lvl1pPr>
              <a:defRPr/>
            </a:lvl1pPr>
          </a:lstStyle>
          <a:p>
            <a:pPr>
              <a:defRPr/>
            </a:pPr>
            <a:fld id="{463F665B-B66E-47F7-BFF0-7D90EEC220A5}" type="datetime1">
              <a:rPr lang="es-MX" altLang="es-MX" smtClean="0"/>
              <a:t>13/04/2023</a:t>
            </a:fld>
            <a:endParaRPr lang="es-MX" altLang="es-MX"/>
          </a:p>
        </p:txBody>
      </p:sp>
      <p:sp>
        <p:nvSpPr>
          <p:cNvPr id="5" name="Rectangle 5">
            <a:extLst>
              <a:ext uri="{FF2B5EF4-FFF2-40B4-BE49-F238E27FC236}">
                <a16:creationId xmlns:a16="http://schemas.microsoft.com/office/drawing/2014/main" id="{F89EEFC8-2355-5BD1-9E2E-CD9AD8FF0B58}"/>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781367B7-E669-5D9F-5F2F-EA4646D78146}"/>
              </a:ext>
            </a:extLst>
          </p:cNvPr>
          <p:cNvSpPr>
            <a:spLocks noGrp="1" noChangeArrowheads="1"/>
          </p:cNvSpPr>
          <p:nvPr>
            <p:ph type="sldNum" sz="quarter" idx="12"/>
          </p:nvPr>
        </p:nvSpPr>
        <p:spPr>
          <a:ln/>
        </p:spPr>
        <p:txBody>
          <a:bodyPr/>
          <a:lstStyle>
            <a:lvl1pPr>
              <a:defRPr/>
            </a:lvl1pPr>
          </a:lstStyle>
          <a:p>
            <a:fld id="{9861E870-E193-4662-9F2D-9CA795598203}" type="slidenum">
              <a:rPr lang="es-MX" altLang="es-MX"/>
              <a:pPr/>
              <a:t>‹#›</a:t>
            </a:fld>
            <a:endParaRPr lang="es-MX" altLang="es-MX"/>
          </a:p>
        </p:txBody>
      </p:sp>
    </p:spTree>
    <p:extLst>
      <p:ext uri="{BB962C8B-B14F-4D97-AF65-F5344CB8AC3E}">
        <p14:creationId xmlns:p14="http://schemas.microsoft.com/office/powerpoint/2010/main" val="4286460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3E7F6E9C-1C8D-AF3F-4606-CADE6E217349}"/>
              </a:ext>
            </a:extLst>
          </p:cNvPr>
          <p:cNvSpPr>
            <a:spLocks noGrp="1" noChangeArrowheads="1"/>
          </p:cNvSpPr>
          <p:nvPr>
            <p:ph type="dt" sz="half" idx="10"/>
          </p:nvPr>
        </p:nvSpPr>
        <p:spPr>
          <a:ln/>
        </p:spPr>
        <p:txBody>
          <a:bodyPr/>
          <a:lstStyle>
            <a:lvl1pPr>
              <a:defRPr/>
            </a:lvl1pPr>
          </a:lstStyle>
          <a:p>
            <a:pPr>
              <a:defRPr/>
            </a:pPr>
            <a:fld id="{4B84BE16-7ADA-490F-B8C4-16A336C15CDB}" type="datetime1">
              <a:rPr lang="es-MX" altLang="es-MX" smtClean="0"/>
              <a:t>13/04/2023</a:t>
            </a:fld>
            <a:endParaRPr lang="es-MX" altLang="es-MX"/>
          </a:p>
        </p:txBody>
      </p:sp>
      <p:sp>
        <p:nvSpPr>
          <p:cNvPr id="5" name="Rectangle 5">
            <a:extLst>
              <a:ext uri="{FF2B5EF4-FFF2-40B4-BE49-F238E27FC236}">
                <a16:creationId xmlns:a16="http://schemas.microsoft.com/office/drawing/2014/main" id="{E577B5C4-30DC-1398-F15A-EECE3312702B}"/>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E79A2993-98D7-3901-B5DF-44B664CCC674}"/>
              </a:ext>
            </a:extLst>
          </p:cNvPr>
          <p:cNvSpPr>
            <a:spLocks noGrp="1" noChangeArrowheads="1"/>
          </p:cNvSpPr>
          <p:nvPr>
            <p:ph type="sldNum" sz="quarter" idx="12"/>
          </p:nvPr>
        </p:nvSpPr>
        <p:spPr>
          <a:ln/>
        </p:spPr>
        <p:txBody>
          <a:bodyPr/>
          <a:lstStyle>
            <a:lvl1pPr>
              <a:defRPr/>
            </a:lvl1pPr>
          </a:lstStyle>
          <a:p>
            <a:fld id="{A11E0C95-6DEE-4CF8-8471-D7FDFA1DF2F0}" type="slidenum">
              <a:rPr lang="es-MX" altLang="es-MX"/>
              <a:pPr/>
              <a:t>‹#›</a:t>
            </a:fld>
            <a:endParaRPr lang="es-MX" altLang="es-MX"/>
          </a:p>
        </p:txBody>
      </p:sp>
    </p:spTree>
    <p:extLst>
      <p:ext uri="{BB962C8B-B14F-4D97-AF65-F5344CB8AC3E}">
        <p14:creationId xmlns:p14="http://schemas.microsoft.com/office/powerpoint/2010/main" val="114937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AC066206-1656-04DF-9232-532A88773858}"/>
              </a:ext>
            </a:extLst>
          </p:cNvPr>
          <p:cNvSpPr>
            <a:spLocks noGrp="1" noChangeArrowheads="1"/>
          </p:cNvSpPr>
          <p:nvPr>
            <p:ph type="dt" sz="half" idx="10"/>
          </p:nvPr>
        </p:nvSpPr>
        <p:spPr>
          <a:ln/>
        </p:spPr>
        <p:txBody>
          <a:bodyPr/>
          <a:lstStyle>
            <a:lvl1pPr>
              <a:defRPr/>
            </a:lvl1pPr>
          </a:lstStyle>
          <a:p>
            <a:pPr>
              <a:defRPr/>
            </a:pPr>
            <a:fld id="{F83324A2-0450-4A0B-B981-98C714DE699A}" type="datetime1">
              <a:rPr lang="es-MX" altLang="es-MX" smtClean="0"/>
              <a:t>13/04/2023</a:t>
            </a:fld>
            <a:endParaRPr lang="es-MX" altLang="es-MX"/>
          </a:p>
        </p:txBody>
      </p:sp>
      <p:sp>
        <p:nvSpPr>
          <p:cNvPr id="6" name="Rectangle 5">
            <a:extLst>
              <a:ext uri="{FF2B5EF4-FFF2-40B4-BE49-F238E27FC236}">
                <a16:creationId xmlns:a16="http://schemas.microsoft.com/office/drawing/2014/main" id="{C89152A2-A75F-71FA-6F40-6D4637EC7A8B}"/>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CD5AE25C-9112-4828-2DA6-297913550359}"/>
              </a:ext>
            </a:extLst>
          </p:cNvPr>
          <p:cNvSpPr>
            <a:spLocks noGrp="1" noChangeArrowheads="1"/>
          </p:cNvSpPr>
          <p:nvPr>
            <p:ph type="sldNum" sz="quarter" idx="12"/>
          </p:nvPr>
        </p:nvSpPr>
        <p:spPr>
          <a:ln/>
        </p:spPr>
        <p:txBody>
          <a:bodyPr/>
          <a:lstStyle>
            <a:lvl1pPr>
              <a:defRPr/>
            </a:lvl1pPr>
          </a:lstStyle>
          <a:p>
            <a:fld id="{1F295D00-180D-4726-984E-92D2A57A73DE}" type="slidenum">
              <a:rPr lang="es-MX" altLang="es-MX"/>
              <a:pPr/>
              <a:t>‹#›</a:t>
            </a:fld>
            <a:endParaRPr lang="es-MX" altLang="es-MX"/>
          </a:p>
        </p:txBody>
      </p:sp>
    </p:spTree>
    <p:extLst>
      <p:ext uri="{BB962C8B-B14F-4D97-AF65-F5344CB8AC3E}">
        <p14:creationId xmlns:p14="http://schemas.microsoft.com/office/powerpoint/2010/main" val="372167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CB23D42B-E8B9-087B-1B14-67B9AAAD4005}"/>
              </a:ext>
            </a:extLst>
          </p:cNvPr>
          <p:cNvSpPr>
            <a:spLocks noGrp="1" noChangeArrowheads="1"/>
          </p:cNvSpPr>
          <p:nvPr>
            <p:ph type="dt" sz="half" idx="10"/>
          </p:nvPr>
        </p:nvSpPr>
        <p:spPr>
          <a:ln/>
        </p:spPr>
        <p:txBody>
          <a:bodyPr/>
          <a:lstStyle>
            <a:lvl1pPr>
              <a:defRPr/>
            </a:lvl1pPr>
          </a:lstStyle>
          <a:p>
            <a:pPr>
              <a:defRPr/>
            </a:pPr>
            <a:fld id="{8F8EDD48-3C08-4384-9375-98AEFF446B2A}" type="datetime1">
              <a:rPr lang="es-MX" altLang="es-MX" smtClean="0"/>
              <a:t>13/04/2023</a:t>
            </a:fld>
            <a:endParaRPr lang="es-MX" altLang="es-MX"/>
          </a:p>
        </p:txBody>
      </p:sp>
      <p:sp>
        <p:nvSpPr>
          <p:cNvPr id="8" name="Rectangle 5">
            <a:extLst>
              <a:ext uri="{FF2B5EF4-FFF2-40B4-BE49-F238E27FC236}">
                <a16:creationId xmlns:a16="http://schemas.microsoft.com/office/drawing/2014/main" id="{4BF53405-D71A-5C00-82FF-F36A6455A88A}"/>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9" name="Rectangle 6">
            <a:extLst>
              <a:ext uri="{FF2B5EF4-FFF2-40B4-BE49-F238E27FC236}">
                <a16:creationId xmlns:a16="http://schemas.microsoft.com/office/drawing/2014/main" id="{854A6C2F-4A0F-3682-C8CC-FB49BADE2490}"/>
              </a:ext>
            </a:extLst>
          </p:cNvPr>
          <p:cNvSpPr>
            <a:spLocks noGrp="1" noChangeArrowheads="1"/>
          </p:cNvSpPr>
          <p:nvPr>
            <p:ph type="sldNum" sz="quarter" idx="12"/>
          </p:nvPr>
        </p:nvSpPr>
        <p:spPr>
          <a:ln/>
        </p:spPr>
        <p:txBody>
          <a:bodyPr/>
          <a:lstStyle>
            <a:lvl1pPr>
              <a:defRPr/>
            </a:lvl1pPr>
          </a:lstStyle>
          <a:p>
            <a:fld id="{379E74D4-CCA9-4DE6-AC90-A94FC45E5C02}" type="slidenum">
              <a:rPr lang="es-MX" altLang="es-MX"/>
              <a:pPr/>
              <a:t>‹#›</a:t>
            </a:fld>
            <a:endParaRPr lang="es-MX" altLang="es-MX"/>
          </a:p>
        </p:txBody>
      </p:sp>
    </p:spTree>
    <p:extLst>
      <p:ext uri="{BB962C8B-B14F-4D97-AF65-F5344CB8AC3E}">
        <p14:creationId xmlns:p14="http://schemas.microsoft.com/office/powerpoint/2010/main" val="119749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91948A16-EAC6-84F5-D299-A6F41275752E}"/>
              </a:ext>
            </a:extLst>
          </p:cNvPr>
          <p:cNvSpPr>
            <a:spLocks noGrp="1" noChangeArrowheads="1"/>
          </p:cNvSpPr>
          <p:nvPr>
            <p:ph type="dt" sz="half" idx="10"/>
          </p:nvPr>
        </p:nvSpPr>
        <p:spPr>
          <a:ln/>
        </p:spPr>
        <p:txBody>
          <a:bodyPr/>
          <a:lstStyle>
            <a:lvl1pPr>
              <a:defRPr/>
            </a:lvl1pPr>
          </a:lstStyle>
          <a:p>
            <a:pPr>
              <a:defRPr/>
            </a:pPr>
            <a:fld id="{9F4EEC1F-C3CC-4AAE-98C6-B222496F741F}" type="datetime1">
              <a:rPr lang="es-MX" altLang="es-MX" smtClean="0"/>
              <a:t>13/04/2023</a:t>
            </a:fld>
            <a:endParaRPr lang="es-MX" altLang="es-MX"/>
          </a:p>
        </p:txBody>
      </p:sp>
      <p:sp>
        <p:nvSpPr>
          <p:cNvPr id="4" name="Rectangle 5">
            <a:extLst>
              <a:ext uri="{FF2B5EF4-FFF2-40B4-BE49-F238E27FC236}">
                <a16:creationId xmlns:a16="http://schemas.microsoft.com/office/drawing/2014/main" id="{FFE6BC63-0401-91E9-214D-9CF4299E5DC3}"/>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5" name="Rectangle 6">
            <a:extLst>
              <a:ext uri="{FF2B5EF4-FFF2-40B4-BE49-F238E27FC236}">
                <a16:creationId xmlns:a16="http://schemas.microsoft.com/office/drawing/2014/main" id="{E97BE8CC-9898-B00A-F4EE-C3A8318CBFF0}"/>
              </a:ext>
            </a:extLst>
          </p:cNvPr>
          <p:cNvSpPr>
            <a:spLocks noGrp="1" noChangeArrowheads="1"/>
          </p:cNvSpPr>
          <p:nvPr>
            <p:ph type="sldNum" sz="quarter" idx="12"/>
          </p:nvPr>
        </p:nvSpPr>
        <p:spPr>
          <a:ln/>
        </p:spPr>
        <p:txBody>
          <a:bodyPr/>
          <a:lstStyle>
            <a:lvl1pPr>
              <a:defRPr/>
            </a:lvl1pPr>
          </a:lstStyle>
          <a:p>
            <a:fld id="{047F9B45-9631-4854-B4AC-99624553CABB}" type="slidenum">
              <a:rPr lang="es-MX" altLang="es-MX"/>
              <a:pPr/>
              <a:t>‹#›</a:t>
            </a:fld>
            <a:endParaRPr lang="es-MX" altLang="es-MX"/>
          </a:p>
        </p:txBody>
      </p:sp>
    </p:spTree>
    <p:extLst>
      <p:ext uri="{BB962C8B-B14F-4D97-AF65-F5344CB8AC3E}">
        <p14:creationId xmlns:p14="http://schemas.microsoft.com/office/powerpoint/2010/main" val="57123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E99A33-9A50-328F-DE07-D4B89C511A5A}"/>
              </a:ext>
            </a:extLst>
          </p:cNvPr>
          <p:cNvSpPr>
            <a:spLocks noGrp="1" noChangeArrowheads="1"/>
          </p:cNvSpPr>
          <p:nvPr>
            <p:ph type="dt" sz="half" idx="10"/>
          </p:nvPr>
        </p:nvSpPr>
        <p:spPr>
          <a:ln/>
        </p:spPr>
        <p:txBody>
          <a:bodyPr/>
          <a:lstStyle>
            <a:lvl1pPr>
              <a:defRPr/>
            </a:lvl1pPr>
          </a:lstStyle>
          <a:p>
            <a:pPr>
              <a:defRPr/>
            </a:pPr>
            <a:fld id="{067C189A-0E24-4338-B7FC-AC557D75C31D}" type="datetime1">
              <a:rPr lang="es-MX" altLang="es-MX" smtClean="0"/>
              <a:t>13/04/2023</a:t>
            </a:fld>
            <a:endParaRPr lang="es-MX" altLang="es-MX"/>
          </a:p>
        </p:txBody>
      </p:sp>
      <p:sp>
        <p:nvSpPr>
          <p:cNvPr id="3" name="Rectangle 5">
            <a:extLst>
              <a:ext uri="{FF2B5EF4-FFF2-40B4-BE49-F238E27FC236}">
                <a16:creationId xmlns:a16="http://schemas.microsoft.com/office/drawing/2014/main" id="{C2E4BA1A-65A9-B194-D857-B41A2B0BDC95}"/>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4" name="Rectangle 6">
            <a:extLst>
              <a:ext uri="{FF2B5EF4-FFF2-40B4-BE49-F238E27FC236}">
                <a16:creationId xmlns:a16="http://schemas.microsoft.com/office/drawing/2014/main" id="{81954E6B-0A84-A5AF-703C-8D03E284187C}"/>
              </a:ext>
            </a:extLst>
          </p:cNvPr>
          <p:cNvSpPr>
            <a:spLocks noGrp="1" noChangeArrowheads="1"/>
          </p:cNvSpPr>
          <p:nvPr>
            <p:ph type="sldNum" sz="quarter" idx="12"/>
          </p:nvPr>
        </p:nvSpPr>
        <p:spPr>
          <a:ln/>
        </p:spPr>
        <p:txBody>
          <a:bodyPr/>
          <a:lstStyle>
            <a:lvl1pPr>
              <a:defRPr/>
            </a:lvl1pPr>
          </a:lstStyle>
          <a:p>
            <a:fld id="{B890FA89-6935-415C-9137-EDDD9BEA7303}" type="slidenum">
              <a:rPr lang="es-MX" altLang="es-MX"/>
              <a:pPr/>
              <a:t>‹#›</a:t>
            </a:fld>
            <a:endParaRPr lang="es-MX" altLang="es-MX"/>
          </a:p>
        </p:txBody>
      </p:sp>
    </p:spTree>
    <p:extLst>
      <p:ext uri="{BB962C8B-B14F-4D97-AF65-F5344CB8AC3E}">
        <p14:creationId xmlns:p14="http://schemas.microsoft.com/office/powerpoint/2010/main" val="396903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35F9A6EA-73D2-7AA8-65F8-D3D578E44B30}"/>
              </a:ext>
            </a:extLst>
          </p:cNvPr>
          <p:cNvSpPr>
            <a:spLocks noGrp="1" noChangeArrowheads="1"/>
          </p:cNvSpPr>
          <p:nvPr>
            <p:ph type="dt" sz="half" idx="10"/>
          </p:nvPr>
        </p:nvSpPr>
        <p:spPr>
          <a:ln/>
        </p:spPr>
        <p:txBody>
          <a:bodyPr/>
          <a:lstStyle>
            <a:lvl1pPr>
              <a:defRPr/>
            </a:lvl1pPr>
          </a:lstStyle>
          <a:p>
            <a:pPr>
              <a:defRPr/>
            </a:pPr>
            <a:fld id="{E78FCBFE-1D4C-4637-B62E-FB8E8592DC77}" type="datetime1">
              <a:rPr lang="es-MX" altLang="es-MX" smtClean="0"/>
              <a:t>13/04/2023</a:t>
            </a:fld>
            <a:endParaRPr lang="es-MX" altLang="es-MX"/>
          </a:p>
        </p:txBody>
      </p:sp>
      <p:sp>
        <p:nvSpPr>
          <p:cNvPr id="6" name="Rectangle 5">
            <a:extLst>
              <a:ext uri="{FF2B5EF4-FFF2-40B4-BE49-F238E27FC236}">
                <a16:creationId xmlns:a16="http://schemas.microsoft.com/office/drawing/2014/main" id="{925B3091-AEE8-69AD-75FE-697D533C3766}"/>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DB09D4FE-39C8-279E-6A19-43853E0294E6}"/>
              </a:ext>
            </a:extLst>
          </p:cNvPr>
          <p:cNvSpPr>
            <a:spLocks noGrp="1" noChangeArrowheads="1"/>
          </p:cNvSpPr>
          <p:nvPr>
            <p:ph type="sldNum" sz="quarter" idx="12"/>
          </p:nvPr>
        </p:nvSpPr>
        <p:spPr>
          <a:ln/>
        </p:spPr>
        <p:txBody>
          <a:bodyPr/>
          <a:lstStyle>
            <a:lvl1pPr>
              <a:defRPr/>
            </a:lvl1pPr>
          </a:lstStyle>
          <a:p>
            <a:fld id="{AFA4DCE0-AB22-4146-9E14-52E2E59ABAFC}" type="slidenum">
              <a:rPr lang="es-MX" altLang="es-MX"/>
              <a:pPr/>
              <a:t>‹#›</a:t>
            </a:fld>
            <a:endParaRPr lang="es-MX" altLang="es-MX"/>
          </a:p>
        </p:txBody>
      </p:sp>
    </p:spTree>
    <p:extLst>
      <p:ext uri="{BB962C8B-B14F-4D97-AF65-F5344CB8AC3E}">
        <p14:creationId xmlns:p14="http://schemas.microsoft.com/office/powerpoint/2010/main" val="106485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44BF74-FB1D-957D-32A1-75299CD5D15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02F70A1-DAE9-B684-C8A4-A19B78A590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D2215B3-3DA5-1221-4348-3DC5DFD577BB}"/>
              </a:ext>
            </a:extLst>
          </p:cNvPr>
          <p:cNvSpPr>
            <a:spLocks noGrp="1"/>
          </p:cNvSpPr>
          <p:nvPr>
            <p:ph type="dt" sz="half" idx="10"/>
          </p:nvPr>
        </p:nvSpPr>
        <p:spPr/>
        <p:txBody>
          <a:bodyPr/>
          <a:lstStyle/>
          <a:p>
            <a:fld id="{9EE4E23E-AF5E-4FB1-94C4-52D62192B2C7}" type="datetime1">
              <a:rPr lang="es-MX" smtClean="0"/>
              <a:t>13/04/2023</a:t>
            </a:fld>
            <a:endParaRPr lang="es-MX"/>
          </a:p>
        </p:txBody>
      </p:sp>
      <p:sp>
        <p:nvSpPr>
          <p:cNvPr id="5" name="Marcador de pie de página 4">
            <a:extLst>
              <a:ext uri="{FF2B5EF4-FFF2-40B4-BE49-F238E27FC236}">
                <a16:creationId xmlns:a16="http://schemas.microsoft.com/office/drawing/2014/main" id="{A2614E2F-00C9-4522-852D-48F42F0E225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C589B52-975D-E7BF-399F-F70DF9FA52C5}"/>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3467362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297921A0-B2C4-D5FB-834B-7757DABCD4F9}"/>
              </a:ext>
            </a:extLst>
          </p:cNvPr>
          <p:cNvSpPr>
            <a:spLocks noGrp="1" noChangeArrowheads="1"/>
          </p:cNvSpPr>
          <p:nvPr>
            <p:ph type="dt" sz="half" idx="10"/>
          </p:nvPr>
        </p:nvSpPr>
        <p:spPr>
          <a:ln/>
        </p:spPr>
        <p:txBody>
          <a:bodyPr/>
          <a:lstStyle>
            <a:lvl1pPr>
              <a:defRPr/>
            </a:lvl1pPr>
          </a:lstStyle>
          <a:p>
            <a:pPr>
              <a:defRPr/>
            </a:pPr>
            <a:fld id="{5CC240D7-ADA8-4042-A8A8-20E847ECED06}" type="datetime1">
              <a:rPr lang="es-MX" altLang="es-MX" smtClean="0"/>
              <a:t>13/04/2023</a:t>
            </a:fld>
            <a:endParaRPr lang="es-MX" altLang="es-MX"/>
          </a:p>
        </p:txBody>
      </p:sp>
      <p:sp>
        <p:nvSpPr>
          <p:cNvPr id="6" name="Rectangle 5">
            <a:extLst>
              <a:ext uri="{FF2B5EF4-FFF2-40B4-BE49-F238E27FC236}">
                <a16:creationId xmlns:a16="http://schemas.microsoft.com/office/drawing/2014/main" id="{EBD325C5-0E97-8F3A-992C-C5F64F411198}"/>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46DEB641-AD0A-BA89-3DCC-25DE49D58777}"/>
              </a:ext>
            </a:extLst>
          </p:cNvPr>
          <p:cNvSpPr>
            <a:spLocks noGrp="1" noChangeArrowheads="1"/>
          </p:cNvSpPr>
          <p:nvPr>
            <p:ph type="sldNum" sz="quarter" idx="12"/>
          </p:nvPr>
        </p:nvSpPr>
        <p:spPr>
          <a:ln/>
        </p:spPr>
        <p:txBody>
          <a:bodyPr/>
          <a:lstStyle>
            <a:lvl1pPr>
              <a:defRPr/>
            </a:lvl1pPr>
          </a:lstStyle>
          <a:p>
            <a:fld id="{B796160B-E1F1-495E-854E-3F9807E0D954}" type="slidenum">
              <a:rPr lang="es-MX" altLang="es-MX"/>
              <a:pPr/>
              <a:t>‹#›</a:t>
            </a:fld>
            <a:endParaRPr lang="es-MX" altLang="es-MX"/>
          </a:p>
        </p:txBody>
      </p:sp>
    </p:spTree>
    <p:extLst>
      <p:ext uri="{BB962C8B-B14F-4D97-AF65-F5344CB8AC3E}">
        <p14:creationId xmlns:p14="http://schemas.microsoft.com/office/powerpoint/2010/main" val="3982044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9508C88C-5821-5540-A4E6-793457C10AEB}"/>
              </a:ext>
            </a:extLst>
          </p:cNvPr>
          <p:cNvSpPr>
            <a:spLocks noGrp="1" noChangeArrowheads="1"/>
          </p:cNvSpPr>
          <p:nvPr>
            <p:ph type="dt" sz="half" idx="10"/>
          </p:nvPr>
        </p:nvSpPr>
        <p:spPr>
          <a:ln/>
        </p:spPr>
        <p:txBody>
          <a:bodyPr/>
          <a:lstStyle>
            <a:lvl1pPr>
              <a:defRPr/>
            </a:lvl1pPr>
          </a:lstStyle>
          <a:p>
            <a:pPr>
              <a:defRPr/>
            </a:pPr>
            <a:fld id="{2103DB4A-0EC2-418D-B273-0CB08FEE0B1A}" type="datetime1">
              <a:rPr lang="es-MX" altLang="es-MX" smtClean="0"/>
              <a:t>13/04/2023</a:t>
            </a:fld>
            <a:endParaRPr lang="es-MX" altLang="es-MX"/>
          </a:p>
        </p:txBody>
      </p:sp>
      <p:sp>
        <p:nvSpPr>
          <p:cNvPr id="5" name="Rectangle 5">
            <a:extLst>
              <a:ext uri="{FF2B5EF4-FFF2-40B4-BE49-F238E27FC236}">
                <a16:creationId xmlns:a16="http://schemas.microsoft.com/office/drawing/2014/main" id="{47EE4B5D-EEC7-47A2-9CDA-8EB4C26CA417}"/>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6BA18EB0-77BA-63E6-FF06-1CA348A2789C}"/>
              </a:ext>
            </a:extLst>
          </p:cNvPr>
          <p:cNvSpPr>
            <a:spLocks noGrp="1" noChangeArrowheads="1"/>
          </p:cNvSpPr>
          <p:nvPr>
            <p:ph type="sldNum" sz="quarter" idx="12"/>
          </p:nvPr>
        </p:nvSpPr>
        <p:spPr>
          <a:ln/>
        </p:spPr>
        <p:txBody>
          <a:bodyPr/>
          <a:lstStyle>
            <a:lvl1pPr>
              <a:defRPr/>
            </a:lvl1pPr>
          </a:lstStyle>
          <a:p>
            <a:fld id="{0759125A-1867-4F24-A5AF-F707FE1DB51D}" type="slidenum">
              <a:rPr lang="es-MX" altLang="es-MX"/>
              <a:pPr/>
              <a:t>‹#›</a:t>
            </a:fld>
            <a:endParaRPr lang="es-MX" altLang="es-MX"/>
          </a:p>
        </p:txBody>
      </p:sp>
    </p:spTree>
    <p:extLst>
      <p:ext uri="{BB962C8B-B14F-4D97-AF65-F5344CB8AC3E}">
        <p14:creationId xmlns:p14="http://schemas.microsoft.com/office/powerpoint/2010/main" val="413454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E04EDDB2-DE89-9F26-E2A4-14A9FD8D47BE}"/>
              </a:ext>
            </a:extLst>
          </p:cNvPr>
          <p:cNvSpPr>
            <a:spLocks noGrp="1" noChangeArrowheads="1"/>
          </p:cNvSpPr>
          <p:nvPr>
            <p:ph type="dt" sz="half" idx="10"/>
          </p:nvPr>
        </p:nvSpPr>
        <p:spPr>
          <a:ln/>
        </p:spPr>
        <p:txBody>
          <a:bodyPr/>
          <a:lstStyle>
            <a:lvl1pPr>
              <a:defRPr/>
            </a:lvl1pPr>
          </a:lstStyle>
          <a:p>
            <a:pPr>
              <a:defRPr/>
            </a:pPr>
            <a:fld id="{7377648A-ECAD-4AB0-8470-011309A7D4BB}" type="datetime1">
              <a:rPr lang="es-MX" altLang="es-MX" smtClean="0"/>
              <a:t>13/04/2023</a:t>
            </a:fld>
            <a:endParaRPr lang="es-MX" altLang="es-MX"/>
          </a:p>
        </p:txBody>
      </p:sp>
      <p:sp>
        <p:nvSpPr>
          <p:cNvPr id="5" name="Rectangle 5">
            <a:extLst>
              <a:ext uri="{FF2B5EF4-FFF2-40B4-BE49-F238E27FC236}">
                <a16:creationId xmlns:a16="http://schemas.microsoft.com/office/drawing/2014/main" id="{9BC1F6CB-25A2-DBEB-F37F-2CBE6564DFC4}"/>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39BB32C7-A33A-9F14-3FA6-8C2EFFDED8FF}"/>
              </a:ext>
            </a:extLst>
          </p:cNvPr>
          <p:cNvSpPr>
            <a:spLocks noGrp="1" noChangeArrowheads="1"/>
          </p:cNvSpPr>
          <p:nvPr>
            <p:ph type="sldNum" sz="quarter" idx="12"/>
          </p:nvPr>
        </p:nvSpPr>
        <p:spPr>
          <a:ln/>
        </p:spPr>
        <p:txBody>
          <a:bodyPr/>
          <a:lstStyle>
            <a:lvl1pPr>
              <a:defRPr/>
            </a:lvl1pPr>
          </a:lstStyle>
          <a:p>
            <a:fld id="{E95B3EAA-D05A-4EF8-94BC-9E12D526CAB6}" type="slidenum">
              <a:rPr lang="es-MX" altLang="es-MX"/>
              <a:pPr/>
              <a:t>‹#›</a:t>
            </a:fld>
            <a:endParaRPr lang="es-MX" altLang="es-MX"/>
          </a:p>
        </p:txBody>
      </p:sp>
    </p:spTree>
    <p:extLst>
      <p:ext uri="{BB962C8B-B14F-4D97-AF65-F5344CB8AC3E}">
        <p14:creationId xmlns:p14="http://schemas.microsoft.com/office/powerpoint/2010/main" val="271753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contenido 4"/>
          <p:cNvSpPr>
            <a:spLocks noGrp="1"/>
          </p:cNvSpPr>
          <p:nvPr>
            <p:ph sz="quarter" idx="3"/>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4">
            <a:extLst>
              <a:ext uri="{FF2B5EF4-FFF2-40B4-BE49-F238E27FC236}">
                <a16:creationId xmlns:a16="http://schemas.microsoft.com/office/drawing/2014/main" id="{34E6FDB6-5014-8C75-3662-B95A6E20D115}"/>
              </a:ext>
            </a:extLst>
          </p:cNvPr>
          <p:cNvSpPr>
            <a:spLocks noGrp="1" noChangeArrowheads="1"/>
          </p:cNvSpPr>
          <p:nvPr>
            <p:ph type="dt" sz="half" idx="10"/>
          </p:nvPr>
        </p:nvSpPr>
        <p:spPr>
          <a:ln/>
        </p:spPr>
        <p:txBody>
          <a:bodyPr/>
          <a:lstStyle>
            <a:lvl1pPr>
              <a:defRPr/>
            </a:lvl1pPr>
          </a:lstStyle>
          <a:p>
            <a:pPr>
              <a:defRPr/>
            </a:pPr>
            <a:fld id="{42FA412B-6034-427A-86DA-B0EBABB612E5}" type="datetime1">
              <a:rPr lang="es-MX" altLang="es-MX" smtClean="0"/>
              <a:t>13/04/2023</a:t>
            </a:fld>
            <a:endParaRPr lang="es-MX" altLang="es-MX"/>
          </a:p>
        </p:txBody>
      </p:sp>
      <p:sp>
        <p:nvSpPr>
          <p:cNvPr id="7" name="Rectangle 5">
            <a:extLst>
              <a:ext uri="{FF2B5EF4-FFF2-40B4-BE49-F238E27FC236}">
                <a16:creationId xmlns:a16="http://schemas.microsoft.com/office/drawing/2014/main" id="{C3A8B541-D1A7-1138-FAF4-E6C73742B24F}"/>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8" name="Rectangle 6">
            <a:extLst>
              <a:ext uri="{FF2B5EF4-FFF2-40B4-BE49-F238E27FC236}">
                <a16:creationId xmlns:a16="http://schemas.microsoft.com/office/drawing/2014/main" id="{7A91B17A-64C2-0EFA-04F1-467769A1B418}"/>
              </a:ext>
            </a:extLst>
          </p:cNvPr>
          <p:cNvSpPr>
            <a:spLocks noGrp="1" noChangeArrowheads="1"/>
          </p:cNvSpPr>
          <p:nvPr>
            <p:ph type="sldNum" sz="quarter" idx="12"/>
          </p:nvPr>
        </p:nvSpPr>
        <p:spPr>
          <a:ln/>
        </p:spPr>
        <p:txBody>
          <a:bodyPr/>
          <a:lstStyle>
            <a:lvl1pPr>
              <a:defRPr/>
            </a:lvl1pPr>
          </a:lstStyle>
          <a:p>
            <a:fld id="{DCF29A2D-86E8-4D51-83D6-A6373CF38B67}" type="slidenum">
              <a:rPr lang="es-MX" altLang="es-MX"/>
              <a:pPr/>
              <a:t>‹#›</a:t>
            </a:fld>
            <a:endParaRPr lang="es-MX" altLang="es-MX"/>
          </a:p>
        </p:txBody>
      </p:sp>
    </p:spTree>
    <p:extLst>
      <p:ext uri="{BB962C8B-B14F-4D97-AF65-F5344CB8AC3E}">
        <p14:creationId xmlns:p14="http://schemas.microsoft.com/office/powerpoint/2010/main" val="2261315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es-ES"/>
              <a:t>Haga clic para modificar el estilo de título del patrón</a:t>
            </a:r>
            <a:endParaRPr lang="es-MX"/>
          </a:p>
        </p:txBody>
      </p:sp>
      <p:sp>
        <p:nvSpPr>
          <p:cNvPr id="3" name="Marcador de contenido 2"/>
          <p:cNvSpPr>
            <a:spLocks noGrp="1"/>
          </p:cNvSpPr>
          <p:nvPr>
            <p:ph sz="quarter" idx="1"/>
          </p:nvPr>
        </p:nvSpPr>
        <p:spPr>
          <a:xfrm>
            <a:off x="609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contenido 4"/>
          <p:cNvSpPr>
            <a:spLocks noGrp="1"/>
          </p:cNvSpPr>
          <p:nvPr>
            <p:ph sz="quarter" idx="3"/>
          </p:nvPr>
        </p:nvSpPr>
        <p:spPr>
          <a:xfrm>
            <a:off x="609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contenido 5"/>
          <p:cNvSpPr>
            <a:spLocks noGrp="1"/>
          </p:cNvSpPr>
          <p:nvPr>
            <p:ph sz="quarter" idx="4"/>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C6ACC6BC-5782-9F86-3DD9-6A6527ACA0F9}"/>
              </a:ext>
            </a:extLst>
          </p:cNvPr>
          <p:cNvSpPr>
            <a:spLocks noGrp="1" noChangeArrowheads="1"/>
          </p:cNvSpPr>
          <p:nvPr>
            <p:ph type="dt" sz="half" idx="10"/>
          </p:nvPr>
        </p:nvSpPr>
        <p:spPr>
          <a:ln/>
        </p:spPr>
        <p:txBody>
          <a:bodyPr/>
          <a:lstStyle>
            <a:lvl1pPr>
              <a:defRPr/>
            </a:lvl1pPr>
          </a:lstStyle>
          <a:p>
            <a:pPr>
              <a:defRPr/>
            </a:pPr>
            <a:fld id="{BB9533CD-4C75-4FA2-83A0-D270AB6E7106}" type="datetime1">
              <a:rPr lang="es-MX" altLang="es-MX" smtClean="0"/>
              <a:t>13/04/2023</a:t>
            </a:fld>
            <a:endParaRPr lang="es-MX" altLang="es-MX"/>
          </a:p>
        </p:txBody>
      </p:sp>
      <p:sp>
        <p:nvSpPr>
          <p:cNvPr id="8" name="Rectangle 5">
            <a:extLst>
              <a:ext uri="{FF2B5EF4-FFF2-40B4-BE49-F238E27FC236}">
                <a16:creationId xmlns:a16="http://schemas.microsoft.com/office/drawing/2014/main" id="{8708EBCD-D983-46B3-56A9-ACF5AA6D4B9E}"/>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9" name="Rectangle 6">
            <a:extLst>
              <a:ext uri="{FF2B5EF4-FFF2-40B4-BE49-F238E27FC236}">
                <a16:creationId xmlns:a16="http://schemas.microsoft.com/office/drawing/2014/main" id="{7267C72B-0174-A4DF-4023-BFB8E30B3299}"/>
              </a:ext>
            </a:extLst>
          </p:cNvPr>
          <p:cNvSpPr>
            <a:spLocks noGrp="1" noChangeArrowheads="1"/>
          </p:cNvSpPr>
          <p:nvPr>
            <p:ph type="sldNum" sz="quarter" idx="12"/>
          </p:nvPr>
        </p:nvSpPr>
        <p:spPr>
          <a:ln/>
        </p:spPr>
        <p:txBody>
          <a:bodyPr/>
          <a:lstStyle>
            <a:lvl1pPr>
              <a:defRPr/>
            </a:lvl1pPr>
          </a:lstStyle>
          <a:p>
            <a:fld id="{02BABFC1-DBD7-4275-8981-417633D4CB42}" type="slidenum">
              <a:rPr lang="es-MX" altLang="es-MX"/>
              <a:pPr/>
              <a:t>‹#›</a:t>
            </a:fld>
            <a:endParaRPr lang="es-MX" altLang="es-MX"/>
          </a:p>
        </p:txBody>
      </p:sp>
    </p:spTree>
    <p:extLst>
      <p:ext uri="{BB962C8B-B14F-4D97-AF65-F5344CB8AC3E}">
        <p14:creationId xmlns:p14="http://schemas.microsoft.com/office/powerpoint/2010/main" val="471426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B54AA585-C31C-7828-56D4-F63F44AB2B06}"/>
              </a:ext>
            </a:extLst>
          </p:cNvPr>
          <p:cNvSpPr>
            <a:spLocks noGrp="1" noChangeArrowheads="1"/>
          </p:cNvSpPr>
          <p:nvPr>
            <p:ph type="dt" sz="half" idx="10"/>
          </p:nvPr>
        </p:nvSpPr>
        <p:spPr>
          <a:ln/>
        </p:spPr>
        <p:txBody>
          <a:bodyPr/>
          <a:lstStyle>
            <a:lvl1pPr>
              <a:defRPr/>
            </a:lvl1pPr>
          </a:lstStyle>
          <a:p>
            <a:pPr>
              <a:defRPr/>
            </a:pPr>
            <a:fld id="{E95F9AD3-62F7-464E-A38B-02B315EFA2B8}" type="datetime1">
              <a:rPr lang="es-MX" altLang="es-MX" smtClean="0"/>
              <a:t>13/04/2023</a:t>
            </a:fld>
            <a:endParaRPr lang="es-MX" altLang="es-MX"/>
          </a:p>
        </p:txBody>
      </p:sp>
      <p:sp>
        <p:nvSpPr>
          <p:cNvPr id="5" name="Rectangle 5">
            <a:extLst>
              <a:ext uri="{FF2B5EF4-FFF2-40B4-BE49-F238E27FC236}">
                <a16:creationId xmlns:a16="http://schemas.microsoft.com/office/drawing/2014/main" id="{97F01DF5-8F24-0D6B-0FF8-A62BAC8D0F0E}"/>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1F1EE4D9-5125-0342-0213-4ADF40D874F3}"/>
              </a:ext>
            </a:extLst>
          </p:cNvPr>
          <p:cNvSpPr>
            <a:spLocks noGrp="1" noChangeArrowheads="1"/>
          </p:cNvSpPr>
          <p:nvPr>
            <p:ph type="sldNum" sz="quarter" idx="12"/>
          </p:nvPr>
        </p:nvSpPr>
        <p:spPr>
          <a:ln/>
        </p:spPr>
        <p:txBody>
          <a:bodyPr/>
          <a:lstStyle>
            <a:lvl1pPr>
              <a:defRPr/>
            </a:lvl1pPr>
          </a:lstStyle>
          <a:p>
            <a:fld id="{20EADFE2-E347-4CC1-BB23-B1FF73263245}" type="slidenum">
              <a:rPr lang="es-MX" altLang="es-MX"/>
              <a:pPr/>
              <a:t>‹#›</a:t>
            </a:fld>
            <a:endParaRPr lang="es-MX" altLang="es-MX"/>
          </a:p>
        </p:txBody>
      </p:sp>
    </p:spTree>
    <p:extLst>
      <p:ext uri="{BB962C8B-B14F-4D97-AF65-F5344CB8AC3E}">
        <p14:creationId xmlns:p14="http://schemas.microsoft.com/office/powerpoint/2010/main" val="3418175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7A8F0A53-9B4F-8B49-C765-14BCC54DF343}"/>
              </a:ext>
            </a:extLst>
          </p:cNvPr>
          <p:cNvSpPr>
            <a:spLocks noGrp="1" noChangeArrowheads="1"/>
          </p:cNvSpPr>
          <p:nvPr>
            <p:ph type="dt" sz="half" idx="10"/>
          </p:nvPr>
        </p:nvSpPr>
        <p:spPr>
          <a:ln/>
        </p:spPr>
        <p:txBody>
          <a:bodyPr/>
          <a:lstStyle>
            <a:lvl1pPr>
              <a:defRPr/>
            </a:lvl1pPr>
          </a:lstStyle>
          <a:p>
            <a:pPr>
              <a:defRPr/>
            </a:pPr>
            <a:fld id="{39A1856C-6BC2-4B3E-93A1-6E9858EFDC83}" type="datetime1">
              <a:rPr lang="es-MX" altLang="es-MX" smtClean="0"/>
              <a:t>13/04/2023</a:t>
            </a:fld>
            <a:endParaRPr lang="es-MX" altLang="es-MX"/>
          </a:p>
        </p:txBody>
      </p:sp>
      <p:sp>
        <p:nvSpPr>
          <p:cNvPr id="5" name="Rectangle 5">
            <a:extLst>
              <a:ext uri="{FF2B5EF4-FFF2-40B4-BE49-F238E27FC236}">
                <a16:creationId xmlns:a16="http://schemas.microsoft.com/office/drawing/2014/main" id="{2F25CF62-1D7B-2049-2527-AF56924476B1}"/>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0B41F934-DD56-4C2F-9AB8-DEE3322E4FC2}"/>
              </a:ext>
            </a:extLst>
          </p:cNvPr>
          <p:cNvSpPr>
            <a:spLocks noGrp="1" noChangeArrowheads="1"/>
          </p:cNvSpPr>
          <p:nvPr>
            <p:ph type="sldNum" sz="quarter" idx="12"/>
          </p:nvPr>
        </p:nvSpPr>
        <p:spPr>
          <a:ln/>
        </p:spPr>
        <p:txBody>
          <a:bodyPr/>
          <a:lstStyle>
            <a:lvl1pPr>
              <a:defRPr/>
            </a:lvl1pPr>
          </a:lstStyle>
          <a:p>
            <a:fld id="{56916B32-7951-4BDA-A63E-70BD2A1571D6}" type="slidenum">
              <a:rPr lang="es-MX" altLang="es-MX"/>
              <a:pPr/>
              <a:t>‹#›</a:t>
            </a:fld>
            <a:endParaRPr lang="es-MX" altLang="es-MX"/>
          </a:p>
        </p:txBody>
      </p:sp>
    </p:spTree>
    <p:extLst>
      <p:ext uri="{BB962C8B-B14F-4D97-AF65-F5344CB8AC3E}">
        <p14:creationId xmlns:p14="http://schemas.microsoft.com/office/powerpoint/2010/main" val="3495277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B898526A-A7FD-74FE-961C-72C40AA109C8}"/>
              </a:ext>
            </a:extLst>
          </p:cNvPr>
          <p:cNvSpPr>
            <a:spLocks noGrp="1" noChangeArrowheads="1"/>
          </p:cNvSpPr>
          <p:nvPr>
            <p:ph type="dt" sz="half" idx="10"/>
          </p:nvPr>
        </p:nvSpPr>
        <p:spPr>
          <a:ln/>
        </p:spPr>
        <p:txBody>
          <a:bodyPr/>
          <a:lstStyle>
            <a:lvl1pPr>
              <a:defRPr/>
            </a:lvl1pPr>
          </a:lstStyle>
          <a:p>
            <a:pPr>
              <a:defRPr/>
            </a:pPr>
            <a:fld id="{00A261DF-55B8-434B-AC48-8AF12EB1B963}" type="datetime1">
              <a:rPr lang="es-MX" altLang="es-MX" smtClean="0"/>
              <a:t>13/04/2023</a:t>
            </a:fld>
            <a:endParaRPr lang="es-MX" altLang="es-MX"/>
          </a:p>
        </p:txBody>
      </p:sp>
      <p:sp>
        <p:nvSpPr>
          <p:cNvPr id="5" name="Rectangle 5">
            <a:extLst>
              <a:ext uri="{FF2B5EF4-FFF2-40B4-BE49-F238E27FC236}">
                <a16:creationId xmlns:a16="http://schemas.microsoft.com/office/drawing/2014/main" id="{1796E745-2760-4163-57C1-3A872AE15C24}"/>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95C916EF-94AC-6734-3C50-80CEF0ACB509}"/>
              </a:ext>
            </a:extLst>
          </p:cNvPr>
          <p:cNvSpPr>
            <a:spLocks noGrp="1" noChangeArrowheads="1"/>
          </p:cNvSpPr>
          <p:nvPr>
            <p:ph type="sldNum" sz="quarter" idx="12"/>
          </p:nvPr>
        </p:nvSpPr>
        <p:spPr>
          <a:ln/>
        </p:spPr>
        <p:txBody>
          <a:bodyPr/>
          <a:lstStyle>
            <a:lvl1pPr>
              <a:defRPr/>
            </a:lvl1pPr>
          </a:lstStyle>
          <a:p>
            <a:fld id="{D155E14F-132B-409A-8116-F0A154B42DE1}" type="slidenum">
              <a:rPr lang="es-MX" altLang="es-MX"/>
              <a:pPr/>
              <a:t>‹#›</a:t>
            </a:fld>
            <a:endParaRPr lang="es-MX" altLang="es-MX"/>
          </a:p>
        </p:txBody>
      </p:sp>
    </p:spTree>
    <p:extLst>
      <p:ext uri="{BB962C8B-B14F-4D97-AF65-F5344CB8AC3E}">
        <p14:creationId xmlns:p14="http://schemas.microsoft.com/office/powerpoint/2010/main" val="3833815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A62E7EF2-55D7-A48D-4DF7-213916B9D6DE}"/>
              </a:ext>
            </a:extLst>
          </p:cNvPr>
          <p:cNvSpPr>
            <a:spLocks noGrp="1" noChangeArrowheads="1"/>
          </p:cNvSpPr>
          <p:nvPr>
            <p:ph type="dt" sz="half" idx="10"/>
          </p:nvPr>
        </p:nvSpPr>
        <p:spPr>
          <a:ln/>
        </p:spPr>
        <p:txBody>
          <a:bodyPr/>
          <a:lstStyle>
            <a:lvl1pPr>
              <a:defRPr/>
            </a:lvl1pPr>
          </a:lstStyle>
          <a:p>
            <a:pPr>
              <a:defRPr/>
            </a:pPr>
            <a:fld id="{4AB3486E-DB33-4130-AEB0-FA2FAD14DAF4}" type="datetime1">
              <a:rPr lang="es-MX" altLang="es-MX" smtClean="0"/>
              <a:t>13/04/2023</a:t>
            </a:fld>
            <a:endParaRPr lang="es-MX" altLang="es-MX"/>
          </a:p>
        </p:txBody>
      </p:sp>
      <p:sp>
        <p:nvSpPr>
          <p:cNvPr id="6" name="Rectangle 5">
            <a:extLst>
              <a:ext uri="{FF2B5EF4-FFF2-40B4-BE49-F238E27FC236}">
                <a16:creationId xmlns:a16="http://schemas.microsoft.com/office/drawing/2014/main" id="{0528633B-4978-6FCB-CB8C-9E0190127539}"/>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D9B2D9CC-2626-3ECC-F12B-61753C41C878}"/>
              </a:ext>
            </a:extLst>
          </p:cNvPr>
          <p:cNvSpPr>
            <a:spLocks noGrp="1" noChangeArrowheads="1"/>
          </p:cNvSpPr>
          <p:nvPr>
            <p:ph type="sldNum" sz="quarter" idx="12"/>
          </p:nvPr>
        </p:nvSpPr>
        <p:spPr>
          <a:ln/>
        </p:spPr>
        <p:txBody>
          <a:bodyPr/>
          <a:lstStyle>
            <a:lvl1pPr>
              <a:defRPr/>
            </a:lvl1pPr>
          </a:lstStyle>
          <a:p>
            <a:fld id="{256E9802-3033-4433-97B9-7ED61A725D5F}" type="slidenum">
              <a:rPr lang="es-MX" altLang="es-MX"/>
              <a:pPr/>
              <a:t>‹#›</a:t>
            </a:fld>
            <a:endParaRPr lang="es-MX" altLang="es-MX"/>
          </a:p>
        </p:txBody>
      </p:sp>
    </p:spTree>
    <p:extLst>
      <p:ext uri="{BB962C8B-B14F-4D97-AF65-F5344CB8AC3E}">
        <p14:creationId xmlns:p14="http://schemas.microsoft.com/office/powerpoint/2010/main" val="3694358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1DBC1DEA-5F51-F02A-3C35-742437D7C6DD}"/>
              </a:ext>
            </a:extLst>
          </p:cNvPr>
          <p:cNvSpPr>
            <a:spLocks noGrp="1" noChangeArrowheads="1"/>
          </p:cNvSpPr>
          <p:nvPr>
            <p:ph type="dt" sz="half" idx="10"/>
          </p:nvPr>
        </p:nvSpPr>
        <p:spPr>
          <a:ln/>
        </p:spPr>
        <p:txBody>
          <a:bodyPr/>
          <a:lstStyle>
            <a:lvl1pPr>
              <a:defRPr/>
            </a:lvl1pPr>
          </a:lstStyle>
          <a:p>
            <a:pPr>
              <a:defRPr/>
            </a:pPr>
            <a:fld id="{34453294-FCAC-4A9A-90F3-6B3A92849C78}" type="datetime1">
              <a:rPr lang="es-MX" altLang="es-MX" smtClean="0"/>
              <a:t>13/04/2023</a:t>
            </a:fld>
            <a:endParaRPr lang="es-MX" altLang="es-MX"/>
          </a:p>
        </p:txBody>
      </p:sp>
      <p:sp>
        <p:nvSpPr>
          <p:cNvPr id="8" name="Rectangle 5">
            <a:extLst>
              <a:ext uri="{FF2B5EF4-FFF2-40B4-BE49-F238E27FC236}">
                <a16:creationId xmlns:a16="http://schemas.microsoft.com/office/drawing/2014/main" id="{E5E34BB6-6095-C3B4-B48C-319A09ED1979}"/>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9" name="Rectangle 6">
            <a:extLst>
              <a:ext uri="{FF2B5EF4-FFF2-40B4-BE49-F238E27FC236}">
                <a16:creationId xmlns:a16="http://schemas.microsoft.com/office/drawing/2014/main" id="{E2431736-EE71-CEE3-39EB-C4F2D6151210}"/>
              </a:ext>
            </a:extLst>
          </p:cNvPr>
          <p:cNvSpPr>
            <a:spLocks noGrp="1" noChangeArrowheads="1"/>
          </p:cNvSpPr>
          <p:nvPr>
            <p:ph type="sldNum" sz="quarter" idx="12"/>
          </p:nvPr>
        </p:nvSpPr>
        <p:spPr>
          <a:ln/>
        </p:spPr>
        <p:txBody>
          <a:bodyPr/>
          <a:lstStyle>
            <a:lvl1pPr>
              <a:defRPr/>
            </a:lvl1pPr>
          </a:lstStyle>
          <a:p>
            <a:fld id="{3BC1E4E5-E869-47C2-AFCA-66AF284809A0}" type="slidenum">
              <a:rPr lang="es-MX" altLang="es-MX"/>
              <a:pPr/>
              <a:t>‹#›</a:t>
            </a:fld>
            <a:endParaRPr lang="es-MX" altLang="es-MX"/>
          </a:p>
        </p:txBody>
      </p:sp>
    </p:spTree>
    <p:extLst>
      <p:ext uri="{BB962C8B-B14F-4D97-AF65-F5344CB8AC3E}">
        <p14:creationId xmlns:p14="http://schemas.microsoft.com/office/powerpoint/2010/main" val="347615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64C57-C6D2-A32F-520F-629CAA8324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BD8A458-58B5-72CC-8D0A-AD085F91FC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0BCEA40-4675-0D3E-D073-1ACBDFB3A3D1}"/>
              </a:ext>
            </a:extLst>
          </p:cNvPr>
          <p:cNvSpPr>
            <a:spLocks noGrp="1"/>
          </p:cNvSpPr>
          <p:nvPr>
            <p:ph type="dt" sz="half" idx="10"/>
          </p:nvPr>
        </p:nvSpPr>
        <p:spPr/>
        <p:txBody>
          <a:bodyPr/>
          <a:lstStyle/>
          <a:p>
            <a:fld id="{C42F5CD6-F0F5-4DAB-83A0-9A21DB08F026}" type="datetime1">
              <a:rPr lang="es-MX" smtClean="0"/>
              <a:t>13/04/2023</a:t>
            </a:fld>
            <a:endParaRPr lang="es-MX"/>
          </a:p>
        </p:txBody>
      </p:sp>
      <p:sp>
        <p:nvSpPr>
          <p:cNvPr id="5" name="Marcador de pie de página 4">
            <a:extLst>
              <a:ext uri="{FF2B5EF4-FFF2-40B4-BE49-F238E27FC236}">
                <a16:creationId xmlns:a16="http://schemas.microsoft.com/office/drawing/2014/main" id="{9C629377-2273-5E31-CD30-D0EF9B24D83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F6191CF-2115-6572-AD06-1C6B99182DA6}"/>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2423129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D982D656-A8A1-46AC-A903-54FFCA4D5427}"/>
              </a:ext>
            </a:extLst>
          </p:cNvPr>
          <p:cNvSpPr>
            <a:spLocks noGrp="1" noChangeArrowheads="1"/>
          </p:cNvSpPr>
          <p:nvPr>
            <p:ph type="dt" sz="half" idx="10"/>
          </p:nvPr>
        </p:nvSpPr>
        <p:spPr>
          <a:ln/>
        </p:spPr>
        <p:txBody>
          <a:bodyPr/>
          <a:lstStyle>
            <a:lvl1pPr>
              <a:defRPr/>
            </a:lvl1pPr>
          </a:lstStyle>
          <a:p>
            <a:pPr>
              <a:defRPr/>
            </a:pPr>
            <a:fld id="{0E372A06-186D-469E-87E1-2FBEE2433C0C}" type="datetime1">
              <a:rPr lang="es-MX" altLang="es-MX" smtClean="0"/>
              <a:t>13/04/2023</a:t>
            </a:fld>
            <a:endParaRPr lang="es-MX" altLang="es-MX"/>
          </a:p>
        </p:txBody>
      </p:sp>
      <p:sp>
        <p:nvSpPr>
          <p:cNvPr id="4" name="Rectangle 5">
            <a:extLst>
              <a:ext uri="{FF2B5EF4-FFF2-40B4-BE49-F238E27FC236}">
                <a16:creationId xmlns:a16="http://schemas.microsoft.com/office/drawing/2014/main" id="{9CD7A8CF-55FA-9B4D-3CF7-277EBDB4A733}"/>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5" name="Rectangle 6">
            <a:extLst>
              <a:ext uri="{FF2B5EF4-FFF2-40B4-BE49-F238E27FC236}">
                <a16:creationId xmlns:a16="http://schemas.microsoft.com/office/drawing/2014/main" id="{308AEDA1-9DD0-0740-86C0-0DC85A526C81}"/>
              </a:ext>
            </a:extLst>
          </p:cNvPr>
          <p:cNvSpPr>
            <a:spLocks noGrp="1" noChangeArrowheads="1"/>
          </p:cNvSpPr>
          <p:nvPr>
            <p:ph type="sldNum" sz="quarter" idx="12"/>
          </p:nvPr>
        </p:nvSpPr>
        <p:spPr>
          <a:ln/>
        </p:spPr>
        <p:txBody>
          <a:bodyPr/>
          <a:lstStyle>
            <a:lvl1pPr>
              <a:defRPr/>
            </a:lvl1pPr>
          </a:lstStyle>
          <a:p>
            <a:fld id="{95975429-2F56-4FCC-95DF-5CFB719B0A11}" type="slidenum">
              <a:rPr lang="es-MX" altLang="es-MX"/>
              <a:pPr/>
              <a:t>‹#›</a:t>
            </a:fld>
            <a:endParaRPr lang="es-MX" altLang="es-MX"/>
          </a:p>
        </p:txBody>
      </p:sp>
    </p:spTree>
    <p:extLst>
      <p:ext uri="{BB962C8B-B14F-4D97-AF65-F5344CB8AC3E}">
        <p14:creationId xmlns:p14="http://schemas.microsoft.com/office/powerpoint/2010/main" val="2422664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C400DF-76FC-3A9C-9B95-9F59141E511E}"/>
              </a:ext>
            </a:extLst>
          </p:cNvPr>
          <p:cNvSpPr>
            <a:spLocks noGrp="1" noChangeArrowheads="1"/>
          </p:cNvSpPr>
          <p:nvPr>
            <p:ph type="dt" sz="half" idx="10"/>
          </p:nvPr>
        </p:nvSpPr>
        <p:spPr>
          <a:ln/>
        </p:spPr>
        <p:txBody>
          <a:bodyPr/>
          <a:lstStyle>
            <a:lvl1pPr>
              <a:defRPr/>
            </a:lvl1pPr>
          </a:lstStyle>
          <a:p>
            <a:pPr>
              <a:defRPr/>
            </a:pPr>
            <a:fld id="{EFFBDD7C-A90A-4F44-ADD8-ABF7336D953D}" type="datetime1">
              <a:rPr lang="es-MX" altLang="es-MX" smtClean="0"/>
              <a:t>13/04/2023</a:t>
            </a:fld>
            <a:endParaRPr lang="es-MX" altLang="es-MX"/>
          </a:p>
        </p:txBody>
      </p:sp>
      <p:sp>
        <p:nvSpPr>
          <p:cNvPr id="3" name="Rectangle 5">
            <a:extLst>
              <a:ext uri="{FF2B5EF4-FFF2-40B4-BE49-F238E27FC236}">
                <a16:creationId xmlns:a16="http://schemas.microsoft.com/office/drawing/2014/main" id="{13A74089-3251-E2FE-1C90-423FF7AC7F07}"/>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4" name="Rectangle 6">
            <a:extLst>
              <a:ext uri="{FF2B5EF4-FFF2-40B4-BE49-F238E27FC236}">
                <a16:creationId xmlns:a16="http://schemas.microsoft.com/office/drawing/2014/main" id="{FF47D369-57DA-0335-559E-178BA94D647D}"/>
              </a:ext>
            </a:extLst>
          </p:cNvPr>
          <p:cNvSpPr>
            <a:spLocks noGrp="1" noChangeArrowheads="1"/>
          </p:cNvSpPr>
          <p:nvPr>
            <p:ph type="sldNum" sz="quarter" idx="12"/>
          </p:nvPr>
        </p:nvSpPr>
        <p:spPr>
          <a:ln/>
        </p:spPr>
        <p:txBody>
          <a:bodyPr/>
          <a:lstStyle>
            <a:lvl1pPr>
              <a:defRPr/>
            </a:lvl1pPr>
          </a:lstStyle>
          <a:p>
            <a:fld id="{62441DC0-CD64-4A80-85E5-E1257C9F6861}" type="slidenum">
              <a:rPr lang="es-MX" altLang="es-MX"/>
              <a:pPr/>
              <a:t>‹#›</a:t>
            </a:fld>
            <a:endParaRPr lang="es-MX" altLang="es-MX"/>
          </a:p>
        </p:txBody>
      </p:sp>
    </p:spTree>
    <p:extLst>
      <p:ext uri="{BB962C8B-B14F-4D97-AF65-F5344CB8AC3E}">
        <p14:creationId xmlns:p14="http://schemas.microsoft.com/office/powerpoint/2010/main" val="742860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DBFE6C47-8741-D522-12E2-B69DDAF4462C}"/>
              </a:ext>
            </a:extLst>
          </p:cNvPr>
          <p:cNvSpPr>
            <a:spLocks noGrp="1" noChangeArrowheads="1"/>
          </p:cNvSpPr>
          <p:nvPr>
            <p:ph type="dt" sz="half" idx="10"/>
          </p:nvPr>
        </p:nvSpPr>
        <p:spPr>
          <a:ln/>
        </p:spPr>
        <p:txBody>
          <a:bodyPr/>
          <a:lstStyle>
            <a:lvl1pPr>
              <a:defRPr/>
            </a:lvl1pPr>
          </a:lstStyle>
          <a:p>
            <a:pPr>
              <a:defRPr/>
            </a:pPr>
            <a:fld id="{810A33F5-C52E-4840-934D-061B88EF741E}" type="datetime1">
              <a:rPr lang="es-MX" altLang="es-MX" smtClean="0"/>
              <a:t>13/04/2023</a:t>
            </a:fld>
            <a:endParaRPr lang="es-MX" altLang="es-MX"/>
          </a:p>
        </p:txBody>
      </p:sp>
      <p:sp>
        <p:nvSpPr>
          <p:cNvPr id="6" name="Rectangle 5">
            <a:extLst>
              <a:ext uri="{FF2B5EF4-FFF2-40B4-BE49-F238E27FC236}">
                <a16:creationId xmlns:a16="http://schemas.microsoft.com/office/drawing/2014/main" id="{E2A164E5-69D4-A992-AAB8-B4105188BDBF}"/>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D231329C-182F-1C81-A2AF-0A23EC5BE92A}"/>
              </a:ext>
            </a:extLst>
          </p:cNvPr>
          <p:cNvSpPr>
            <a:spLocks noGrp="1" noChangeArrowheads="1"/>
          </p:cNvSpPr>
          <p:nvPr>
            <p:ph type="sldNum" sz="quarter" idx="12"/>
          </p:nvPr>
        </p:nvSpPr>
        <p:spPr>
          <a:ln/>
        </p:spPr>
        <p:txBody>
          <a:bodyPr/>
          <a:lstStyle>
            <a:lvl1pPr>
              <a:defRPr/>
            </a:lvl1pPr>
          </a:lstStyle>
          <a:p>
            <a:fld id="{E2560E5E-A46E-4758-932E-66CE69B99F32}" type="slidenum">
              <a:rPr lang="es-MX" altLang="es-MX"/>
              <a:pPr/>
              <a:t>‹#›</a:t>
            </a:fld>
            <a:endParaRPr lang="es-MX" altLang="es-MX"/>
          </a:p>
        </p:txBody>
      </p:sp>
    </p:spTree>
    <p:extLst>
      <p:ext uri="{BB962C8B-B14F-4D97-AF65-F5344CB8AC3E}">
        <p14:creationId xmlns:p14="http://schemas.microsoft.com/office/powerpoint/2010/main" val="1623702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4E172A9E-267C-3D35-63DC-342E1D45E0F2}"/>
              </a:ext>
            </a:extLst>
          </p:cNvPr>
          <p:cNvSpPr>
            <a:spLocks noGrp="1" noChangeArrowheads="1"/>
          </p:cNvSpPr>
          <p:nvPr>
            <p:ph type="dt" sz="half" idx="10"/>
          </p:nvPr>
        </p:nvSpPr>
        <p:spPr>
          <a:ln/>
        </p:spPr>
        <p:txBody>
          <a:bodyPr/>
          <a:lstStyle>
            <a:lvl1pPr>
              <a:defRPr/>
            </a:lvl1pPr>
          </a:lstStyle>
          <a:p>
            <a:pPr>
              <a:defRPr/>
            </a:pPr>
            <a:fld id="{B2B61EB8-AE8F-4E8F-BBC7-878C17B345F1}" type="datetime1">
              <a:rPr lang="es-MX" altLang="es-MX" smtClean="0"/>
              <a:t>13/04/2023</a:t>
            </a:fld>
            <a:endParaRPr lang="es-MX" altLang="es-MX"/>
          </a:p>
        </p:txBody>
      </p:sp>
      <p:sp>
        <p:nvSpPr>
          <p:cNvPr id="6" name="Rectangle 5">
            <a:extLst>
              <a:ext uri="{FF2B5EF4-FFF2-40B4-BE49-F238E27FC236}">
                <a16:creationId xmlns:a16="http://schemas.microsoft.com/office/drawing/2014/main" id="{A164BBAC-9929-B85D-A94B-64C5EC259BF0}"/>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7" name="Rectangle 6">
            <a:extLst>
              <a:ext uri="{FF2B5EF4-FFF2-40B4-BE49-F238E27FC236}">
                <a16:creationId xmlns:a16="http://schemas.microsoft.com/office/drawing/2014/main" id="{A11041E1-A8A5-2365-E14D-6F4193C4466A}"/>
              </a:ext>
            </a:extLst>
          </p:cNvPr>
          <p:cNvSpPr>
            <a:spLocks noGrp="1" noChangeArrowheads="1"/>
          </p:cNvSpPr>
          <p:nvPr>
            <p:ph type="sldNum" sz="quarter" idx="12"/>
          </p:nvPr>
        </p:nvSpPr>
        <p:spPr>
          <a:ln/>
        </p:spPr>
        <p:txBody>
          <a:bodyPr/>
          <a:lstStyle>
            <a:lvl1pPr>
              <a:defRPr/>
            </a:lvl1pPr>
          </a:lstStyle>
          <a:p>
            <a:fld id="{4069C4F5-0F84-4A7E-8E39-3BFFF6814BA4}" type="slidenum">
              <a:rPr lang="es-MX" altLang="es-MX"/>
              <a:pPr/>
              <a:t>‹#›</a:t>
            </a:fld>
            <a:endParaRPr lang="es-MX" altLang="es-MX"/>
          </a:p>
        </p:txBody>
      </p:sp>
    </p:spTree>
    <p:extLst>
      <p:ext uri="{BB962C8B-B14F-4D97-AF65-F5344CB8AC3E}">
        <p14:creationId xmlns:p14="http://schemas.microsoft.com/office/powerpoint/2010/main" val="3375049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7AA3C96D-A99D-AD57-0FEF-83FD6FD3D754}"/>
              </a:ext>
            </a:extLst>
          </p:cNvPr>
          <p:cNvSpPr>
            <a:spLocks noGrp="1" noChangeArrowheads="1"/>
          </p:cNvSpPr>
          <p:nvPr>
            <p:ph type="dt" sz="half" idx="10"/>
          </p:nvPr>
        </p:nvSpPr>
        <p:spPr>
          <a:ln/>
        </p:spPr>
        <p:txBody>
          <a:bodyPr/>
          <a:lstStyle>
            <a:lvl1pPr>
              <a:defRPr/>
            </a:lvl1pPr>
          </a:lstStyle>
          <a:p>
            <a:pPr>
              <a:defRPr/>
            </a:pPr>
            <a:fld id="{AD74A0C7-56FD-4DC6-82D2-4F7B10DE4EAD}" type="datetime1">
              <a:rPr lang="es-MX" altLang="es-MX" smtClean="0"/>
              <a:t>13/04/2023</a:t>
            </a:fld>
            <a:endParaRPr lang="es-MX" altLang="es-MX"/>
          </a:p>
        </p:txBody>
      </p:sp>
      <p:sp>
        <p:nvSpPr>
          <p:cNvPr id="5" name="Rectangle 5">
            <a:extLst>
              <a:ext uri="{FF2B5EF4-FFF2-40B4-BE49-F238E27FC236}">
                <a16:creationId xmlns:a16="http://schemas.microsoft.com/office/drawing/2014/main" id="{A330CB11-A801-FE80-136B-C14997B33318}"/>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8EFD919A-A78F-8D7F-D4EF-5126EBA55909}"/>
              </a:ext>
            </a:extLst>
          </p:cNvPr>
          <p:cNvSpPr>
            <a:spLocks noGrp="1" noChangeArrowheads="1"/>
          </p:cNvSpPr>
          <p:nvPr>
            <p:ph type="sldNum" sz="quarter" idx="12"/>
          </p:nvPr>
        </p:nvSpPr>
        <p:spPr>
          <a:ln/>
        </p:spPr>
        <p:txBody>
          <a:bodyPr/>
          <a:lstStyle>
            <a:lvl1pPr>
              <a:defRPr/>
            </a:lvl1pPr>
          </a:lstStyle>
          <a:p>
            <a:fld id="{4B909C07-84EE-4BE3-92FA-D5BFE5783693}" type="slidenum">
              <a:rPr lang="es-MX" altLang="es-MX"/>
              <a:pPr/>
              <a:t>‹#›</a:t>
            </a:fld>
            <a:endParaRPr lang="es-MX" altLang="es-MX"/>
          </a:p>
        </p:txBody>
      </p:sp>
    </p:spTree>
    <p:extLst>
      <p:ext uri="{BB962C8B-B14F-4D97-AF65-F5344CB8AC3E}">
        <p14:creationId xmlns:p14="http://schemas.microsoft.com/office/powerpoint/2010/main" val="1811730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0B371E62-3C41-A020-1B2B-6CF21F96649B}"/>
              </a:ext>
            </a:extLst>
          </p:cNvPr>
          <p:cNvSpPr>
            <a:spLocks noGrp="1" noChangeArrowheads="1"/>
          </p:cNvSpPr>
          <p:nvPr>
            <p:ph type="dt" sz="half" idx="10"/>
          </p:nvPr>
        </p:nvSpPr>
        <p:spPr>
          <a:ln/>
        </p:spPr>
        <p:txBody>
          <a:bodyPr/>
          <a:lstStyle>
            <a:lvl1pPr>
              <a:defRPr/>
            </a:lvl1pPr>
          </a:lstStyle>
          <a:p>
            <a:pPr>
              <a:defRPr/>
            </a:pPr>
            <a:fld id="{73D492E5-C0E2-429D-9BB2-2B700A918F34}" type="datetime1">
              <a:rPr lang="es-MX" altLang="es-MX" smtClean="0"/>
              <a:t>13/04/2023</a:t>
            </a:fld>
            <a:endParaRPr lang="es-MX" altLang="es-MX"/>
          </a:p>
        </p:txBody>
      </p:sp>
      <p:sp>
        <p:nvSpPr>
          <p:cNvPr id="5" name="Rectangle 5">
            <a:extLst>
              <a:ext uri="{FF2B5EF4-FFF2-40B4-BE49-F238E27FC236}">
                <a16:creationId xmlns:a16="http://schemas.microsoft.com/office/drawing/2014/main" id="{10F036FF-3A27-9FE1-3FB8-2B5F1EBA0D9E}"/>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6" name="Rectangle 6">
            <a:extLst>
              <a:ext uri="{FF2B5EF4-FFF2-40B4-BE49-F238E27FC236}">
                <a16:creationId xmlns:a16="http://schemas.microsoft.com/office/drawing/2014/main" id="{1A4E1A5E-C4BE-1F33-EB9A-FC4E0E1C4EB3}"/>
              </a:ext>
            </a:extLst>
          </p:cNvPr>
          <p:cNvSpPr>
            <a:spLocks noGrp="1" noChangeArrowheads="1"/>
          </p:cNvSpPr>
          <p:nvPr>
            <p:ph type="sldNum" sz="quarter" idx="12"/>
          </p:nvPr>
        </p:nvSpPr>
        <p:spPr>
          <a:ln/>
        </p:spPr>
        <p:txBody>
          <a:bodyPr/>
          <a:lstStyle>
            <a:lvl1pPr>
              <a:defRPr/>
            </a:lvl1pPr>
          </a:lstStyle>
          <a:p>
            <a:fld id="{060DC877-926F-49BD-BFC5-23D2E9210987}" type="slidenum">
              <a:rPr lang="es-MX" altLang="es-MX"/>
              <a:pPr/>
              <a:t>‹#›</a:t>
            </a:fld>
            <a:endParaRPr lang="es-MX" altLang="es-MX"/>
          </a:p>
        </p:txBody>
      </p:sp>
    </p:spTree>
    <p:extLst>
      <p:ext uri="{BB962C8B-B14F-4D97-AF65-F5344CB8AC3E}">
        <p14:creationId xmlns:p14="http://schemas.microsoft.com/office/powerpoint/2010/main" val="2173339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contenido 4"/>
          <p:cNvSpPr>
            <a:spLocks noGrp="1"/>
          </p:cNvSpPr>
          <p:nvPr>
            <p:ph sz="quarter" idx="3"/>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4">
            <a:extLst>
              <a:ext uri="{FF2B5EF4-FFF2-40B4-BE49-F238E27FC236}">
                <a16:creationId xmlns:a16="http://schemas.microsoft.com/office/drawing/2014/main" id="{2B12FBFA-969F-1D15-0B81-B7CC93088BAE}"/>
              </a:ext>
            </a:extLst>
          </p:cNvPr>
          <p:cNvSpPr>
            <a:spLocks noGrp="1" noChangeArrowheads="1"/>
          </p:cNvSpPr>
          <p:nvPr>
            <p:ph type="dt" sz="half" idx="10"/>
          </p:nvPr>
        </p:nvSpPr>
        <p:spPr>
          <a:ln/>
        </p:spPr>
        <p:txBody>
          <a:bodyPr/>
          <a:lstStyle>
            <a:lvl1pPr>
              <a:defRPr/>
            </a:lvl1pPr>
          </a:lstStyle>
          <a:p>
            <a:pPr>
              <a:defRPr/>
            </a:pPr>
            <a:fld id="{510B0087-6F42-4589-A150-31FC134DC7D2}" type="datetime1">
              <a:rPr lang="es-MX" altLang="es-MX" smtClean="0"/>
              <a:t>13/04/2023</a:t>
            </a:fld>
            <a:endParaRPr lang="es-MX" altLang="es-MX"/>
          </a:p>
        </p:txBody>
      </p:sp>
      <p:sp>
        <p:nvSpPr>
          <p:cNvPr id="7" name="Rectangle 5">
            <a:extLst>
              <a:ext uri="{FF2B5EF4-FFF2-40B4-BE49-F238E27FC236}">
                <a16:creationId xmlns:a16="http://schemas.microsoft.com/office/drawing/2014/main" id="{8320B419-5E0E-A08F-1FB7-2EC7B56B54A1}"/>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8" name="Rectangle 6">
            <a:extLst>
              <a:ext uri="{FF2B5EF4-FFF2-40B4-BE49-F238E27FC236}">
                <a16:creationId xmlns:a16="http://schemas.microsoft.com/office/drawing/2014/main" id="{05C6D171-26EF-1772-5B75-A9018C7F91B7}"/>
              </a:ext>
            </a:extLst>
          </p:cNvPr>
          <p:cNvSpPr>
            <a:spLocks noGrp="1" noChangeArrowheads="1"/>
          </p:cNvSpPr>
          <p:nvPr>
            <p:ph type="sldNum" sz="quarter" idx="12"/>
          </p:nvPr>
        </p:nvSpPr>
        <p:spPr>
          <a:ln/>
        </p:spPr>
        <p:txBody>
          <a:bodyPr/>
          <a:lstStyle>
            <a:lvl1pPr>
              <a:defRPr/>
            </a:lvl1pPr>
          </a:lstStyle>
          <a:p>
            <a:fld id="{944D6EBD-EE9C-48D2-B1CF-38B0C2768BBD}" type="slidenum">
              <a:rPr lang="es-MX" altLang="es-MX"/>
              <a:pPr/>
              <a:t>‹#›</a:t>
            </a:fld>
            <a:endParaRPr lang="es-MX" altLang="es-MX"/>
          </a:p>
        </p:txBody>
      </p:sp>
    </p:spTree>
    <p:extLst>
      <p:ext uri="{BB962C8B-B14F-4D97-AF65-F5344CB8AC3E}">
        <p14:creationId xmlns:p14="http://schemas.microsoft.com/office/powerpoint/2010/main" val="119052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es-ES"/>
              <a:t>Haga clic para modificar el estilo de título del patrón</a:t>
            </a:r>
            <a:endParaRPr lang="es-MX"/>
          </a:p>
        </p:txBody>
      </p:sp>
      <p:sp>
        <p:nvSpPr>
          <p:cNvPr id="3" name="Marcador de contenido 2"/>
          <p:cNvSpPr>
            <a:spLocks noGrp="1"/>
          </p:cNvSpPr>
          <p:nvPr>
            <p:ph sz="quarter" idx="1"/>
          </p:nvPr>
        </p:nvSpPr>
        <p:spPr>
          <a:xfrm>
            <a:off x="609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contenido 4"/>
          <p:cNvSpPr>
            <a:spLocks noGrp="1"/>
          </p:cNvSpPr>
          <p:nvPr>
            <p:ph sz="quarter" idx="3"/>
          </p:nvPr>
        </p:nvSpPr>
        <p:spPr>
          <a:xfrm>
            <a:off x="609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contenido 5"/>
          <p:cNvSpPr>
            <a:spLocks noGrp="1"/>
          </p:cNvSpPr>
          <p:nvPr>
            <p:ph sz="quarter" idx="4"/>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040C050D-9963-7A20-18DF-5FDE1CD9B613}"/>
              </a:ext>
            </a:extLst>
          </p:cNvPr>
          <p:cNvSpPr>
            <a:spLocks noGrp="1" noChangeArrowheads="1"/>
          </p:cNvSpPr>
          <p:nvPr>
            <p:ph type="dt" sz="half" idx="10"/>
          </p:nvPr>
        </p:nvSpPr>
        <p:spPr>
          <a:ln/>
        </p:spPr>
        <p:txBody>
          <a:bodyPr/>
          <a:lstStyle>
            <a:lvl1pPr>
              <a:defRPr/>
            </a:lvl1pPr>
          </a:lstStyle>
          <a:p>
            <a:pPr>
              <a:defRPr/>
            </a:pPr>
            <a:fld id="{DCCAEBD5-FE92-4F61-B3DE-6F5E428F33F8}" type="datetime1">
              <a:rPr lang="es-MX" altLang="es-MX" smtClean="0"/>
              <a:t>13/04/2023</a:t>
            </a:fld>
            <a:endParaRPr lang="es-MX" altLang="es-MX"/>
          </a:p>
        </p:txBody>
      </p:sp>
      <p:sp>
        <p:nvSpPr>
          <p:cNvPr id="8" name="Rectangle 5">
            <a:extLst>
              <a:ext uri="{FF2B5EF4-FFF2-40B4-BE49-F238E27FC236}">
                <a16:creationId xmlns:a16="http://schemas.microsoft.com/office/drawing/2014/main" id="{D7A112C3-2B4B-B594-1B94-0780B7A84900}"/>
              </a:ext>
            </a:extLst>
          </p:cNvPr>
          <p:cNvSpPr>
            <a:spLocks noGrp="1" noChangeArrowheads="1"/>
          </p:cNvSpPr>
          <p:nvPr>
            <p:ph type="ftr" sz="quarter" idx="11"/>
          </p:nvPr>
        </p:nvSpPr>
        <p:spPr>
          <a:ln/>
        </p:spPr>
        <p:txBody>
          <a:bodyPr/>
          <a:lstStyle>
            <a:lvl1pPr>
              <a:defRPr/>
            </a:lvl1pPr>
          </a:lstStyle>
          <a:p>
            <a:pPr>
              <a:defRPr/>
            </a:pPr>
            <a:endParaRPr lang="es-MX" altLang="es-MX"/>
          </a:p>
        </p:txBody>
      </p:sp>
      <p:sp>
        <p:nvSpPr>
          <p:cNvPr id="9" name="Rectangle 6">
            <a:extLst>
              <a:ext uri="{FF2B5EF4-FFF2-40B4-BE49-F238E27FC236}">
                <a16:creationId xmlns:a16="http://schemas.microsoft.com/office/drawing/2014/main" id="{CAD340E1-F0A2-E14E-F539-D849C5024FC6}"/>
              </a:ext>
            </a:extLst>
          </p:cNvPr>
          <p:cNvSpPr>
            <a:spLocks noGrp="1" noChangeArrowheads="1"/>
          </p:cNvSpPr>
          <p:nvPr>
            <p:ph type="sldNum" sz="quarter" idx="12"/>
          </p:nvPr>
        </p:nvSpPr>
        <p:spPr>
          <a:ln/>
        </p:spPr>
        <p:txBody>
          <a:bodyPr/>
          <a:lstStyle>
            <a:lvl1pPr>
              <a:defRPr/>
            </a:lvl1pPr>
          </a:lstStyle>
          <a:p>
            <a:fld id="{F75A5DBC-26C3-4A29-A7F4-2D333EE185EC}" type="slidenum">
              <a:rPr lang="es-MX" altLang="es-MX"/>
              <a:pPr/>
              <a:t>‹#›</a:t>
            </a:fld>
            <a:endParaRPr lang="es-MX" altLang="es-MX"/>
          </a:p>
        </p:txBody>
      </p:sp>
    </p:spTree>
    <p:extLst>
      <p:ext uri="{BB962C8B-B14F-4D97-AF65-F5344CB8AC3E}">
        <p14:creationId xmlns:p14="http://schemas.microsoft.com/office/powerpoint/2010/main" val="418733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5" name="Group 6"/>
          <p:cNvGrpSpPr/>
          <p:nvPr/>
        </p:nvGrpSpPr>
        <p:grpSpPr>
          <a:xfrm>
            <a:off x="-6214" y="-2"/>
            <a:ext cx="12214828" cy="6858001"/>
            <a:chOff x="0" y="0"/>
            <a:chExt cx="24429654" cy="13716000"/>
          </a:xfrm>
        </p:grpSpPr>
        <p:sp>
          <p:nvSpPr>
            <p:cNvPr id="44" name="Straight Connector 7"/>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5" name="Straight Connector 8"/>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6" name="Straight Connector 9"/>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7" name="Straight Connector 10"/>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8" name="Straight Connector 11"/>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9" name="Straight Connector 12"/>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0" name="Straight Connector 13"/>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1" name="Straight Connector 14"/>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2" name="Straight Connector 15"/>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3" name="Straight Connector 16"/>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4" name="Straight Connector 17"/>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5" name="Straight Connector 18"/>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6" name="Straight Connector 19"/>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7" name="Straight Connector 20"/>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8" name="Straight Connector 21"/>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9" name="Straight Connector 22"/>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0" name="Straight Connector 23"/>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1" name="Straight Connector 24"/>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2" name="Straight Connector 25"/>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3" name="Straight Connector 26"/>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4" name="Straight Connector 27"/>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5" name="Straight Connector 28"/>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6" name="Straight Connector 29"/>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7" name="Straight Connector 30"/>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8" name="Straight Connector 31"/>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9" name="Straight Connector 32"/>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0" name="Straight Connector 33"/>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1" name="Straight Connector 34"/>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2" name="Straight Connector 35"/>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3" name="Straight Connector 36"/>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4" name="Straight Connector 37"/>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76" name="Texto del título"/>
          <p:cNvSpPr txBox="1">
            <a:spLocks noGrp="1"/>
          </p:cNvSpPr>
          <p:nvPr>
            <p:ph type="title"/>
          </p:nvPr>
        </p:nvSpPr>
        <p:spPr>
          <a:xfrm>
            <a:off x="691078" y="722903"/>
            <a:ext cx="10495905" cy="2460770"/>
          </a:xfrm>
          <a:prstGeom prst="rect">
            <a:avLst/>
          </a:prstGeom>
        </p:spPr>
        <p:txBody>
          <a:bodyPr/>
          <a:lstStyle>
            <a:lvl1pPr>
              <a:defRPr sz="5400"/>
            </a:lvl1pPr>
          </a:lstStyle>
          <a:p>
            <a:r>
              <a:t>Texto del título</a:t>
            </a:r>
          </a:p>
        </p:txBody>
      </p:sp>
      <p:sp>
        <p:nvSpPr>
          <p:cNvPr id="77" name="Nivel de texto 1…"/>
          <p:cNvSpPr txBox="1">
            <a:spLocks noGrp="1"/>
          </p:cNvSpPr>
          <p:nvPr>
            <p:ph type="body" sz="half" idx="1"/>
          </p:nvPr>
        </p:nvSpPr>
        <p:spPr>
          <a:xfrm>
            <a:off x="691078" y="3428997"/>
            <a:ext cx="10495905" cy="2306640"/>
          </a:xfrm>
          <a:prstGeom prst="rect">
            <a:avLst/>
          </a:prstGeom>
        </p:spPr>
        <p:txBody>
          <a:bodyPr/>
          <a:lstStyle>
            <a:lvl1pPr marL="0" indent="0">
              <a:buClrTx/>
              <a:buSzTx/>
              <a:buNone/>
              <a:defRPr sz="2400"/>
            </a:lvl1pPr>
            <a:lvl2pPr marL="0" indent="228600">
              <a:buClrTx/>
              <a:buSzTx/>
              <a:buNone/>
              <a:defRPr sz="2400"/>
            </a:lvl2pPr>
            <a:lvl3pPr marL="0" indent="457200">
              <a:buClrTx/>
              <a:buSzTx/>
              <a:buNone/>
              <a:defRPr sz="2400"/>
            </a:lvl3pPr>
            <a:lvl4pPr marL="0" indent="685800">
              <a:buClrTx/>
              <a:buSzTx/>
              <a:buNone/>
              <a:defRPr sz="2400"/>
            </a:lvl4pPr>
            <a:lvl5pPr marL="0" indent="914400">
              <a:buClrTx/>
              <a:buSz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78" name="Right Triangle 38"/>
          <p:cNvSpPr/>
          <p:nvPr/>
        </p:nvSpPr>
        <p:spPr>
          <a:xfrm rot="13500000">
            <a:off x="-281093" y="2607907"/>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a:endParaRPr sz="900"/>
          </a:p>
        </p:txBody>
      </p:sp>
      <p:sp>
        <p:nvSpPr>
          <p:cNvPr id="7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34452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6" name="Texto del título"/>
          <p:cNvSpPr txBox="1">
            <a:spLocks noGrp="1"/>
          </p:cNvSpPr>
          <p:nvPr>
            <p:ph type="title"/>
          </p:nvPr>
        </p:nvSpPr>
        <p:spPr>
          <a:xfrm>
            <a:off x="691079" y="725951"/>
            <a:ext cx="10325001" cy="1442464"/>
          </a:xfrm>
          <a:prstGeom prst="rect">
            <a:avLst/>
          </a:prstGeom>
        </p:spPr>
        <p:txBody>
          <a:bodyPr/>
          <a:lstStyle/>
          <a:p>
            <a:r>
              <a:t>Texto del título</a:t>
            </a:r>
          </a:p>
        </p:txBody>
      </p:sp>
      <p:sp>
        <p:nvSpPr>
          <p:cNvPr id="87" name="Nivel de texto 1…"/>
          <p:cNvSpPr txBox="1">
            <a:spLocks noGrp="1"/>
          </p:cNvSpPr>
          <p:nvPr>
            <p:ph type="body" idx="1"/>
          </p:nvPr>
        </p:nvSpPr>
        <p:spPr>
          <a:xfrm>
            <a:off x="691079" y="2340130"/>
            <a:ext cx="10325001" cy="3564437"/>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32922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5C608-8125-C0DD-304E-E72DFB87520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F9D52F0-C0A9-9EA2-E624-06A098EA81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605FFF5-A4DA-B304-2B7F-99F8EC9CB9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8BE8C60-7D6B-41C2-F0DB-66B52D2042D6}"/>
              </a:ext>
            </a:extLst>
          </p:cNvPr>
          <p:cNvSpPr>
            <a:spLocks noGrp="1"/>
          </p:cNvSpPr>
          <p:nvPr>
            <p:ph type="dt" sz="half" idx="10"/>
          </p:nvPr>
        </p:nvSpPr>
        <p:spPr/>
        <p:txBody>
          <a:bodyPr/>
          <a:lstStyle/>
          <a:p>
            <a:fld id="{9DF8572E-BB96-4F59-B2CD-B27300AF7367}" type="datetime1">
              <a:rPr lang="es-MX" smtClean="0"/>
              <a:t>13/04/2023</a:t>
            </a:fld>
            <a:endParaRPr lang="es-MX"/>
          </a:p>
        </p:txBody>
      </p:sp>
      <p:sp>
        <p:nvSpPr>
          <p:cNvPr id="6" name="Marcador de pie de página 5">
            <a:extLst>
              <a:ext uri="{FF2B5EF4-FFF2-40B4-BE49-F238E27FC236}">
                <a16:creationId xmlns:a16="http://schemas.microsoft.com/office/drawing/2014/main" id="{DD40FD49-8CBA-75EC-FC12-1FEAFD72A45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008EDF2-7423-8CA5-8D15-821DD921F232}"/>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793787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grpSp>
        <p:nvGrpSpPr>
          <p:cNvPr id="126" name="Group 6"/>
          <p:cNvGrpSpPr/>
          <p:nvPr/>
        </p:nvGrpSpPr>
        <p:grpSpPr>
          <a:xfrm>
            <a:off x="-6214" y="-2"/>
            <a:ext cx="12214828" cy="6858001"/>
            <a:chOff x="0" y="0"/>
            <a:chExt cx="24429654" cy="13716000"/>
          </a:xfrm>
        </p:grpSpPr>
        <p:sp>
          <p:nvSpPr>
            <p:cNvPr id="95" name="Straight Connector 7"/>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96" name="Straight Connector 8"/>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97" name="Straight Connector 9"/>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98" name="Straight Connector 10"/>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99" name="Straight Connector 11"/>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0" name="Straight Connector 12"/>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1" name="Straight Connector 13"/>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2" name="Straight Connector 14"/>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3" name="Straight Connector 15"/>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4" name="Straight Connector 16"/>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5" name="Straight Connector 17"/>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6" name="Straight Connector 18"/>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7" name="Straight Connector 19"/>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8" name="Straight Connector 20"/>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9" name="Straight Connector 21"/>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0" name="Straight Connector 22"/>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1" name="Straight Connector 23"/>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2" name="Straight Connector 24"/>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3" name="Straight Connector 25"/>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4" name="Straight Connector 26"/>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5" name="Straight Connector 27"/>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6" name="Straight Connector 28"/>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7" name="Straight Connector 29"/>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8" name="Straight Connector 30"/>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9" name="Straight Connector 31"/>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0" name="Straight Connector 32"/>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1" name="Straight Connector 33"/>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2" name="Straight Connector 34"/>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3" name="Straight Connector 35"/>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4" name="Straight Connector 36"/>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5" name="Straight Connector 37"/>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127" name="Texto del título"/>
          <p:cNvSpPr txBox="1">
            <a:spLocks noGrp="1"/>
          </p:cNvSpPr>
          <p:nvPr>
            <p:ph type="title"/>
          </p:nvPr>
        </p:nvSpPr>
        <p:spPr>
          <a:xfrm>
            <a:off x="691078" y="718115"/>
            <a:ext cx="10312572" cy="2781502"/>
          </a:xfrm>
          <a:prstGeom prst="rect">
            <a:avLst/>
          </a:prstGeom>
        </p:spPr>
        <p:txBody>
          <a:bodyPr/>
          <a:lstStyle>
            <a:lvl1pPr>
              <a:defRPr sz="5400"/>
            </a:lvl1pPr>
          </a:lstStyle>
          <a:p>
            <a:r>
              <a:t>Texto del título</a:t>
            </a:r>
          </a:p>
        </p:txBody>
      </p:sp>
      <p:sp>
        <p:nvSpPr>
          <p:cNvPr id="128" name="Nivel de texto 1…"/>
          <p:cNvSpPr txBox="1">
            <a:spLocks noGrp="1"/>
          </p:cNvSpPr>
          <p:nvPr>
            <p:ph type="body" sz="half" idx="1"/>
          </p:nvPr>
        </p:nvSpPr>
        <p:spPr>
          <a:xfrm>
            <a:off x="691078" y="3753350"/>
            <a:ext cx="10312572" cy="1991573"/>
          </a:xfrm>
          <a:prstGeom prst="rect">
            <a:avLst/>
          </a:prstGeom>
        </p:spPr>
        <p:txBody>
          <a:bodyPr/>
          <a:lstStyle>
            <a:lvl1pPr marL="0" indent="0">
              <a:buClrTx/>
              <a:buSzTx/>
              <a:buNone/>
              <a:defRPr sz="2400"/>
            </a:lvl1pPr>
            <a:lvl2pPr marL="0" indent="228600">
              <a:buClrTx/>
              <a:buSzTx/>
              <a:buNone/>
              <a:defRPr sz="2400"/>
            </a:lvl2pPr>
            <a:lvl3pPr marL="0" indent="457200">
              <a:buClrTx/>
              <a:buSzTx/>
              <a:buNone/>
              <a:defRPr sz="2400"/>
            </a:lvl3pPr>
            <a:lvl4pPr marL="0" indent="685800">
              <a:buClrTx/>
              <a:buSzTx/>
              <a:buNone/>
              <a:defRPr sz="2400"/>
            </a:lvl4pPr>
            <a:lvl5pPr marL="0" indent="914400">
              <a:buClrTx/>
              <a:buSz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29" name="Right Triangle 38"/>
          <p:cNvSpPr/>
          <p:nvPr/>
        </p:nvSpPr>
        <p:spPr>
          <a:xfrm rot="13500000">
            <a:off x="-281093" y="2607907"/>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a:endParaRPr sz="900"/>
          </a:p>
        </p:txBody>
      </p:sp>
      <p:sp>
        <p:nvSpPr>
          <p:cNvPr id="13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051105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7" name="Texto del título"/>
          <p:cNvSpPr txBox="1">
            <a:spLocks noGrp="1"/>
          </p:cNvSpPr>
          <p:nvPr>
            <p:ph type="title"/>
          </p:nvPr>
        </p:nvSpPr>
        <p:spPr>
          <a:xfrm>
            <a:off x="691078" y="722903"/>
            <a:ext cx="10312572" cy="1354845"/>
          </a:xfrm>
          <a:prstGeom prst="rect">
            <a:avLst/>
          </a:prstGeom>
        </p:spPr>
        <p:txBody>
          <a:bodyPr/>
          <a:lstStyle/>
          <a:p>
            <a:r>
              <a:t>Texto del título</a:t>
            </a:r>
          </a:p>
        </p:txBody>
      </p:sp>
      <p:sp>
        <p:nvSpPr>
          <p:cNvPr id="138" name="Nivel de texto 1…"/>
          <p:cNvSpPr txBox="1">
            <a:spLocks noGrp="1"/>
          </p:cNvSpPr>
          <p:nvPr>
            <p:ph type="body" sz="quarter" idx="1"/>
          </p:nvPr>
        </p:nvSpPr>
        <p:spPr>
          <a:xfrm>
            <a:off x="691078" y="2345843"/>
            <a:ext cx="5009585" cy="327437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3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824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6" name="Texto del título"/>
          <p:cNvSpPr txBox="1">
            <a:spLocks noGrp="1"/>
          </p:cNvSpPr>
          <p:nvPr>
            <p:ph type="title"/>
          </p:nvPr>
        </p:nvSpPr>
        <p:spPr>
          <a:xfrm>
            <a:off x="691078" y="722900"/>
            <a:ext cx="10320063" cy="1407505"/>
          </a:xfrm>
          <a:prstGeom prst="rect">
            <a:avLst/>
          </a:prstGeom>
        </p:spPr>
        <p:txBody>
          <a:bodyPr/>
          <a:lstStyle/>
          <a:p>
            <a:r>
              <a:t>Texto del título</a:t>
            </a:r>
          </a:p>
        </p:txBody>
      </p:sp>
      <p:sp>
        <p:nvSpPr>
          <p:cNvPr id="147" name="Nivel de texto 1…"/>
          <p:cNvSpPr txBox="1">
            <a:spLocks noGrp="1"/>
          </p:cNvSpPr>
          <p:nvPr>
            <p:ph type="body" sz="quarter" idx="1"/>
          </p:nvPr>
        </p:nvSpPr>
        <p:spPr>
          <a:xfrm>
            <a:off x="691078" y="2331481"/>
            <a:ext cx="4963444" cy="540073"/>
          </a:xfrm>
          <a:prstGeom prst="rect">
            <a:avLst/>
          </a:prstGeom>
        </p:spPr>
        <p:txBody>
          <a:bodyPr anchor="b"/>
          <a:lstStyle>
            <a:lvl1pPr marL="0" indent="0">
              <a:buClrTx/>
              <a:buSzTx/>
              <a:buNone/>
              <a:defRPr sz="2400" i="1"/>
            </a:lvl1pPr>
            <a:lvl2pPr marL="0" indent="228600">
              <a:buClrTx/>
              <a:buSzTx/>
              <a:buNone/>
              <a:defRPr sz="2400" i="1"/>
            </a:lvl2pPr>
            <a:lvl3pPr marL="0" indent="457200">
              <a:buClrTx/>
              <a:buSzTx/>
              <a:buNone/>
              <a:defRPr sz="2400" i="1"/>
            </a:lvl3pPr>
            <a:lvl4pPr marL="0" indent="685800">
              <a:buClrTx/>
              <a:buSzTx/>
              <a:buNone/>
              <a:defRPr sz="2400" i="1"/>
            </a:lvl4pPr>
            <a:lvl5pPr marL="0" indent="914400">
              <a:buClrTx/>
              <a:buSzTx/>
              <a:buNone/>
              <a:defRPr sz="2400" i="1"/>
            </a:lvl5pPr>
          </a:lstStyle>
          <a:p>
            <a:r>
              <a:t>Nivel de texto 1</a:t>
            </a:r>
          </a:p>
          <a:p>
            <a:pPr lvl="1"/>
            <a:r>
              <a:t>Nivel de texto 2</a:t>
            </a:r>
          </a:p>
          <a:p>
            <a:pPr lvl="2"/>
            <a:r>
              <a:t>Nivel de texto 3</a:t>
            </a:r>
          </a:p>
          <a:p>
            <a:pPr lvl="3"/>
            <a:r>
              <a:t>Nivel de texto 4</a:t>
            </a:r>
          </a:p>
          <a:p>
            <a:pPr lvl="4"/>
            <a:r>
              <a:t>Nivel de texto 5</a:t>
            </a:r>
          </a:p>
        </p:txBody>
      </p:sp>
      <p:sp>
        <p:nvSpPr>
          <p:cNvPr id="148" name="Text Placeholder 4"/>
          <p:cNvSpPr>
            <a:spLocks noGrp="1"/>
          </p:cNvSpPr>
          <p:nvPr>
            <p:ph type="body" sz="quarter" idx="21"/>
          </p:nvPr>
        </p:nvSpPr>
        <p:spPr>
          <a:xfrm>
            <a:off x="6103351" y="2331481"/>
            <a:ext cx="4900299" cy="540073"/>
          </a:xfrm>
          <a:prstGeom prst="rect">
            <a:avLst/>
          </a:prstGeom>
          <a:ln w="12700"/>
        </p:spPr>
        <p:txBody>
          <a:bodyPr anchor="b"/>
          <a:lstStyle>
            <a:lvl1pPr marL="0" indent="0">
              <a:buClrTx/>
              <a:buSzTx/>
              <a:buNone/>
              <a:defRPr sz="4800" i="1"/>
            </a:lvl1pPr>
          </a:lstStyle>
          <a:p>
            <a:pPr marL="0" indent="0">
              <a:buClrTx/>
              <a:buSzTx/>
              <a:buNone/>
              <a:defRPr sz="4800" i="1"/>
            </a:pPr>
            <a:endParaRPr/>
          </a:p>
        </p:txBody>
      </p:sp>
      <p:sp>
        <p:nvSpPr>
          <p:cNvPr id="14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436903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6" name="Texto del título"/>
          <p:cNvSpPr txBox="1">
            <a:spLocks noGrp="1"/>
          </p:cNvSpPr>
          <p:nvPr>
            <p:ph type="title"/>
          </p:nvPr>
        </p:nvSpPr>
        <p:spPr>
          <a:prstGeom prst="rect">
            <a:avLst/>
          </a:prstGeom>
        </p:spPr>
        <p:txBody>
          <a:bodyPr/>
          <a:lstStyle/>
          <a:p>
            <a:r>
              <a:t>Texto del título</a:t>
            </a:r>
          </a:p>
        </p:txBody>
      </p:sp>
      <p:sp>
        <p:nvSpPr>
          <p:cNvPr id="15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85868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95" name="Group 4"/>
          <p:cNvGrpSpPr/>
          <p:nvPr/>
        </p:nvGrpSpPr>
        <p:grpSpPr>
          <a:xfrm>
            <a:off x="-6214" y="-2"/>
            <a:ext cx="12214828" cy="6858001"/>
            <a:chOff x="0" y="0"/>
            <a:chExt cx="24429654" cy="13716000"/>
          </a:xfrm>
        </p:grpSpPr>
        <p:sp>
          <p:nvSpPr>
            <p:cNvPr id="164" name="Straight Connector 5"/>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5" name="Straight Connector 6"/>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6" name="Straight Connector 7"/>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7" name="Straight Connector 8"/>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8" name="Straight Connector 9"/>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9" name="Straight Connector 10"/>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0" name="Straight Connector 11"/>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1" name="Straight Connector 12"/>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2" name="Straight Connector 13"/>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3" name="Straight Connector 14"/>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4" name="Straight Connector 15"/>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5" name="Straight Connector 16"/>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6" name="Straight Connector 17"/>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7" name="Straight Connector 18"/>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8" name="Straight Connector 19"/>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9" name="Straight Connector 20"/>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0" name="Straight Connector 21"/>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1" name="Straight Connector 22"/>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2" name="Straight Connector 23"/>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3" name="Straight Connector 24"/>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4" name="Straight Connector 25"/>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5" name="Straight Connector 26"/>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6" name="Straight Connector 27"/>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7" name="Straight Connector 28"/>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8" name="Straight Connector 29"/>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9" name="Straight Connector 30"/>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0" name="Straight Connector 31"/>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1" name="Straight Connector 32"/>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2" name="Straight Connector 33"/>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3" name="Straight Connector 34"/>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4" name="Straight Connector 35"/>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19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393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03" name="Right Triangle 39"/>
          <p:cNvSpPr/>
          <p:nvPr/>
        </p:nvSpPr>
        <p:spPr>
          <a:xfrm rot="13500000">
            <a:off x="-281092" y="3144857"/>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a:endParaRPr sz="900"/>
          </a:p>
        </p:txBody>
      </p:sp>
      <p:sp>
        <p:nvSpPr>
          <p:cNvPr id="204" name="Texto del título"/>
          <p:cNvSpPr txBox="1">
            <a:spLocks noGrp="1"/>
          </p:cNvSpPr>
          <p:nvPr>
            <p:ph type="title"/>
          </p:nvPr>
        </p:nvSpPr>
        <p:spPr>
          <a:xfrm>
            <a:off x="683587" y="713677"/>
            <a:ext cx="4499915" cy="2996582"/>
          </a:xfrm>
          <a:prstGeom prst="rect">
            <a:avLst/>
          </a:prstGeom>
        </p:spPr>
        <p:txBody>
          <a:bodyPr/>
          <a:lstStyle>
            <a:lvl1pPr>
              <a:defRPr sz="3600"/>
            </a:lvl1pPr>
          </a:lstStyle>
          <a:p>
            <a:r>
              <a:t>Texto del título</a:t>
            </a:r>
          </a:p>
        </p:txBody>
      </p:sp>
      <p:sp>
        <p:nvSpPr>
          <p:cNvPr id="205" name="Nivel de texto 1…"/>
          <p:cNvSpPr txBox="1">
            <a:spLocks noGrp="1"/>
          </p:cNvSpPr>
          <p:nvPr>
            <p:ph type="body" sz="half" idx="1"/>
          </p:nvPr>
        </p:nvSpPr>
        <p:spPr>
          <a:xfrm>
            <a:off x="5698672" y="708102"/>
            <a:ext cx="5656717" cy="5430645"/>
          </a:xfrm>
          <a:prstGeom prst="rect">
            <a:avLst/>
          </a:prstGeom>
        </p:spPr>
        <p:txBody>
          <a:bodyPr/>
          <a:lstStyle>
            <a:lvl1pPr>
              <a:defRPr sz="3200"/>
            </a:lvl1pPr>
            <a:lvl2pPr marL="375557" indent="-261257">
              <a:defRPr sz="3200"/>
            </a:lvl2pPr>
            <a:lvl3pPr marL="533400" indent="-304800">
              <a:defRPr sz="3200"/>
            </a:lvl3pPr>
            <a:lvl4pPr marL="708660" indent="-365760">
              <a:defRPr sz="3200"/>
            </a:lvl4pPr>
            <a:lvl5pPr marL="8229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206" name="Text Placeholder 3"/>
          <p:cNvSpPr>
            <a:spLocks noGrp="1"/>
          </p:cNvSpPr>
          <p:nvPr>
            <p:ph type="body" sz="quarter" idx="21"/>
          </p:nvPr>
        </p:nvSpPr>
        <p:spPr>
          <a:xfrm>
            <a:off x="683587" y="3976544"/>
            <a:ext cx="4499915" cy="2162202"/>
          </a:xfrm>
          <a:prstGeom prst="rect">
            <a:avLst/>
          </a:prstGeom>
          <a:ln w="12700"/>
        </p:spPr>
        <p:txBody>
          <a:bodyPr/>
          <a:lstStyle>
            <a:lvl1pPr marL="0" indent="0">
              <a:buClrTx/>
              <a:buSzTx/>
              <a:buNone/>
              <a:defRPr sz="4800" i="1">
                <a:solidFill>
                  <a:srgbClr val="000000"/>
                </a:solidFill>
              </a:defRPr>
            </a:lvl1pPr>
          </a:lstStyle>
          <a:p>
            <a:pPr marL="0" indent="0">
              <a:buClrTx/>
              <a:buSzTx/>
              <a:buNone/>
              <a:defRPr sz="4800" i="1">
                <a:solidFill>
                  <a:srgbClr val="000000"/>
                </a:solidFill>
              </a:defRPr>
            </a:pPr>
            <a:endParaRPr/>
          </a:p>
        </p:txBody>
      </p:sp>
      <p:grpSp>
        <p:nvGrpSpPr>
          <p:cNvPr id="238" name="Group 7"/>
          <p:cNvGrpSpPr/>
          <p:nvPr/>
        </p:nvGrpSpPr>
        <p:grpSpPr>
          <a:xfrm>
            <a:off x="-6214" y="-2"/>
            <a:ext cx="12214828" cy="6858001"/>
            <a:chOff x="0" y="0"/>
            <a:chExt cx="24429654" cy="13716000"/>
          </a:xfrm>
        </p:grpSpPr>
        <p:sp>
          <p:nvSpPr>
            <p:cNvPr id="207" name="Straight Connector 8"/>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08" name="Straight Connector 9"/>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09" name="Straight Connector 10"/>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0" name="Straight Connector 11"/>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1" name="Straight Connector 12"/>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2" name="Straight Connector 13"/>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3" name="Straight Connector 14"/>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4" name="Straight Connector 15"/>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5" name="Straight Connector 16"/>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6" name="Straight Connector 17"/>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7" name="Straight Connector 18"/>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8" name="Straight Connector 19"/>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9" name="Straight Connector 20"/>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0" name="Straight Connector 21"/>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1" name="Straight Connector 22"/>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2" name="Straight Connector 23"/>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3" name="Straight Connector 24"/>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4" name="Straight Connector 25"/>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5" name="Straight Connector 26"/>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6" name="Straight Connector 27"/>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7" name="Straight Connector 28"/>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8" name="Straight Connector 29"/>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9" name="Straight Connector 30"/>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0" name="Straight Connector 31"/>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1" name="Straight Connector 32"/>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2" name="Straight Connector 33"/>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3" name="Straight Connector 34"/>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4" name="Straight Connector 35"/>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5" name="Straight Connector 36"/>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6" name="Straight Connector 37"/>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7" name="Straight Connector 38"/>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23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341499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grpSp>
        <p:nvGrpSpPr>
          <p:cNvPr id="277" name="Group 7"/>
          <p:cNvGrpSpPr/>
          <p:nvPr/>
        </p:nvGrpSpPr>
        <p:grpSpPr>
          <a:xfrm>
            <a:off x="-6214" y="-2"/>
            <a:ext cx="12214828" cy="6858001"/>
            <a:chOff x="0" y="0"/>
            <a:chExt cx="24429654" cy="13716000"/>
          </a:xfrm>
        </p:grpSpPr>
        <p:sp>
          <p:nvSpPr>
            <p:cNvPr id="246" name="Straight Connector 8"/>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47" name="Straight Connector 9"/>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48" name="Straight Connector 10"/>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49" name="Straight Connector 11"/>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0" name="Straight Connector 12"/>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1" name="Straight Connector 13"/>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2" name="Straight Connector 14"/>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3" name="Straight Connector 15"/>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4" name="Straight Connector 16"/>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5" name="Straight Connector 17"/>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6" name="Straight Connector 18"/>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7" name="Straight Connector 19"/>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8" name="Straight Connector 20"/>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9" name="Straight Connector 21"/>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0" name="Straight Connector 22"/>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1" name="Straight Connector 23"/>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2" name="Straight Connector 24"/>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3" name="Straight Connector 25"/>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4" name="Straight Connector 26"/>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5" name="Straight Connector 27"/>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6" name="Straight Connector 28"/>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7" name="Straight Connector 29"/>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8" name="Straight Connector 30"/>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9" name="Straight Connector 31"/>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0" name="Straight Connector 32"/>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1" name="Straight Connector 33"/>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2" name="Straight Connector 34"/>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3" name="Straight Connector 35"/>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4" name="Straight Connector 36"/>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5" name="Straight Connector 37"/>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6" name="Straight Connector 38"/>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278" name="Texto del título"/>
          <p:cNvSpPr txBox="1">
            <a:spLocks noGrp="1"/>
          </p:cNvSpPr>
          <p:nvPr>
            <p:ph type="title"/>
          </p:nvPr>
        </p:nvSpPr>
        <p:spPr>
          <a:xfrm>
            <a:off x="683587" y="713677"/>
            <a:ext cx="4434824" cy="3020520"/>
          </a:xfrm>
          <a:prstGeom prst="rect">
            <a:avLst/>
          </a:prstGeom>
        </p:spPr>
        <p:txBody>
          <a:bodyPr/>
          <a:lstStyle>
            <a:lvl1pPr>
              <a:defRPr sz="3600"/>
            </a:lvl1pPr>
          </a:lstStyle>
          <a:p>
            <a:r>
              <a:t>Texto del título</a:t>
            </a:r>
          </a:p>
        </p:txBody>
      </p:sp>
      <p:sp>
        <p:nvSpPr>
          <p:cNvPr id="279" name="Picture Placeholder 2"/>
          <p:cNvSpPr>
            <a:spLocks noGrp="1"/>
          </p:cNvSpPr>
          <p:nvPr>
            <p:ph type="pic" sz="half" idx="21"/>
          </p:nvPr>
        </p:nvSpPr>
        <p:spPr>
          <a:xfrm>
            <a:off x="5698672" y="713677"/>
            <a:ext cx="5304978" cy="5430646"/>
          </a:xfrm>
          <a:prstGeom prst="rect">
            <a:avLst/>
          </a:prstGeom>
          <a:ln w="12700"/>
        </p:spPr>
        <p:txBody>
          <a:bodyPr tIns="45719" bIns="45719">
            <a:noAutofit/>
          </a:bodyPr>
          <a:lstStyle/>
          <a:p>
            <a:endParaRPr/>
          </a:p>
        </p:txBody>
      </p:sp>
      <p:sp>
        <p:nvSpPr>
          <p:cNvPr id="280" name="Right Triangle 39"/>
          <p:cNvSpPr/>
          <p:nvPr/>
        </p:nvSpPr>
        <p:spPr>
          <a:xfrm rot="13500000">
            <a:off x="-281093" y="3143304"/>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a:endParaRPr sz="900"/>
          </a:p>
        </p:txBody>
      </p:sp>
      <p:sp>
        <p:nvSpPr>
          <p:cNvPr id="281" name="Nivel de texto 1…"/>
          <p:cNvSpPr txBox="1">
            <a:spLocks noGrp="1"/>
          </p:cNvSpPr>
          <p:nvPr>
            <p:ph type="body" sz="quarter" idx="1"/>
          </p:nvPr>
        </p:nvSpPr>
        <p:spPr>
          <a:xfrm>
            <a:off x="683587" y="3970330"/>
            <a:ext cx="4434824" cy="2173993"/>
          </a:xfrm>
          <a:prstGeom prst="rect">
            <a:avLst/>
          </a:prstGeom>
        </p:spPr>
        <p:txBody>
          <a:bodyPr/>
          <a:lstStyle>
            <a:lvl1pPr marL="0" indent="0">
              <a:buClrTx/>
              <a:buSzTx/>
              <a:buNone/>
              <a:defRPr sz="2400" i="1">
                <a:solidFill>
                  <a:srgbClr val="000000"/>
                </a:solidFill>
              </a:defRPr>
            </a:lvl1pPr>
            <a:lvl2pPr marL="0" indent="228600">
              <a:buClrTx/>
              <a:buSzTx/>
              <a:buNone/>
              <a:defRPr sz="2400" i="1">
                <a:solidFill>
                  <a:srgbClr val="000000"/>
                </a:solidFill>
              </a:defRPr>
            </a:lvl2pPr>
            <a:lvl3pPr marL="0" indent="457200">
              <a:buClrTx/>
              <a:buSzTx/>
              <a:buNone/>
              <a:defRPr sz="2400" i="1">
                <a:solidFill>
                  <a:srgbClr val="000000"/>
                </a:solidFill>
              </a:defRPr>
            </a:lvl3pPr>
            <a:lvl4pPr marL="0" indent="685800">
              <a:buClrTx/>
              <a:buSzTx/>
              <a:buNone/>
              <a:defRPr sz="2400" i="1">
                <a:solidFill>
                  <a:srgbClr val="000000"/>
                </a:solidFill>
              </a:defRPr>
            </a:lvl4pPr>
            <a:lvl5pPr marL="0" indent="914400">
              <a:buClrTx/>
              <a:buSzTx/>
              <a:buNone/>
              <a:defRPr sz="2400" i="1">
                <a:solidFill>
                  <a:srgbClr val="000000"/>
                </a:solidFill>
              </a:defRPr>
            </a:lvl5pPr>
          </a:lstStyle>
          <a:p>
            <a:r>
              <a:t>Nivel de texto 1</a:t>
            </a:r>
          </a:p>
          <a:p>
            <a:pPr lvl="1"/>
            <a:r>
              <a:t>Nivel de texto 2</a:t>
            </a:r>
          </a:p>
          <a:p>
            <a:pPr lvl="2"/>
            <a:r>
              <a:t>Nivel de texto 3</a:t>
            </a:r>
          </a:p>
          <a:p>
            <a:pPr lvl="3"/>
            <a:r>
              <a:t>Nivel de texto 4</a:t>
            </a:r>
          </a:p>
          <a:p>
            <a:pPr lvl="4"/>
            <a:r>
              <a:t>Nivel de texto 5</a:t>
            </a:r>
          </a:p>
        </p:txBody>
      </p:sp>
      <p:sp>
        <p:nvSpPr>
          <p:cNvPr id="28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700315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BAA136D3-AF00-5214-919C-4C32DABF779F}"/>
              </a:ext>
            </a:extLst>
          </p:cNvPr>
          <p:cNvSpPr>
            <a:spLocks noGrp="1" noChangeArrowheads="1"/>
          </p:cNvSpPr>
          <p:nvPr>
            <p:ph type="dt" sz="half" idx="10"/>
          </p:nvPr>
        </p:nvSpPr>
        <p:spPr>
          <a:ln/>
        </p:spPr>
        <p:txBody>
          <a:bodyPr/>
          <a:lstStyle>
            <a:lvl1pPr>
              <a:defRPr/>
            </a:lvl1pPr>
          </a:lstStyle>
          <a:p>
            <a:pPr>
              <a:defRPr/>
            </a:pPr>
            <a:fld id="{45EBB2C1-996E-4384-B194-4A27980ADD96}" type="datetime1">
              <a:rPr lang="es-MX" smtClean="0"/>
              <a:t>13/04/2023</a:t>
            </a:fld>
            <a:endParaRPr lang="es-MX"/>
          </a:p>
        </p:txBody>
      </p:sp>
      <p:sp>
        <p:nvSpPr>
          <p:cNvPr id="5" name="Rectangle 5">
            <a:extLst>
              <a:ext uri="{FF2B5EF4-FFF2-40B4-BE49-F238E27FC236}">
                <a16:creationId xmlns:a16="http://schemas.microsoft.com/office/drawing/2014/main" id="{70A12DF7-4479-DD4F-A422-32228765B62C}"/>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F48D4F86-B2FE-AADA-747A-19917FA14365}"/>
              </a:ext>
            </a:extLst>
          </p:cNvPr>
          <p:cNvSpPr>
            <a:spLocks noGrp="1" noChangeArrowheads="1"/>
          </p:cNvSpPr>
          <p:nvPr>
            <p:ph type="sldNum" sz="quarter" idx="12"/>
          </p:nvPr>
        </p:nvSpPr>
        <p:spPr>
          <a:ln/>
        </p:spPr>
        <p:txBody>
          <a:bodyPr/>
          <a:lstStyle>
            <a:lvl1pPr>
              <a:defRPr/>
            </a:lvl1pPr>
          </a:lstStyle>
          <a:p>
            <a:pPr>
              <a:defRPr/>
            </a:pPr>
            <a:fld id="{C2CCC63B-666D-466B-B66B-07CA0A01D363}" type="slidenum">
              <a:rPr lang="es-MX" altLang="es-MX"/>
              <a:pPr>
                <a:defRPr/>
              </a:pPr>
              <a:t>‹#›</a:t>
            </a:fld>
            <a:endParaRPr lang="es-MX" altLang="es-MX"/>
          </a:p>
        </p:txBody>
      </p:sp>
    </p:spTree>
    <p:extLst>
      <p:ext uri="{BB962C8B-B14F-4D97-AF65-F5344CB8AC3E}">
        <p14:creationId xmlns:p14="http://schemas.microsoft.com/office/powerpoint/2010/main" val="1890752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2425D6C3-D656-B735-47D0-178C3BA508F3}"/>
              </a:ext>
            </a:extLst>
          </p:cNvPr>
          <p:cNvSpPr>
            <a:spLocks noGrp="1" noChangeArrowheads="1"/>
          </p:cNvSpPr>
          <p:nvPr>
            <p:ph type="dt" sz="half" idx="10"/>
          </p:nvPr>
        </p:nvSpPr>
        <p:spPr>
          <a:ln/>
        </p:spPr>
        <p:txBody>
          <a:bodyPr/>
          <a:lstStyle>
            <a:lvl1pPr>
              <a:defRPr/>
            </a:lvl1pPr>
          </a:lstStyle>
          <a:p>
            <a:pPr>
              <a:defRPr/>
            </a:pPr>
            <a:fld id="{67957F40-5C2F-4D3A-9534-109B813C6173}" type="datetime1">
              <a:rPr lang="es-MX" smtClean="0"/>
              <a:t>13/04/2023</a:t>
            </a:fld>
            <a:endParaRPr lang="es-MX"/>
          </a:p>
        </p:txBody>
      </p:sp>
      <p:sp>
        <p:nvSpPr>
          <p:cNvPr id="5" name="Rectangle 5">
            <a:extLst>
              <a:ext uri="{FF2B5EF4-FFF2-40B4-BE49-F238E27FC236}">
                <a16:creationId xmlns:a16="http://schemas.microsoft.com/office/drawing/2014/main" id="{F887D877-F878-F1BE-B5D7-E11152AD06A4}"/>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BE1F59AA-EF84-D861-9072-F1E2D67CFB1B}"/>
              </a:ext>
            </a:extLst>
          </p:cNvPr>
          <p:cNvSpPr>
            <a:spLocks noGrp="1" noChangeArrowheads="1"/>
          </p:cNvSpPr>
          <p:nvPr>
            <p:ph type="sldNum" sz="quarter" idx="12"/>
          </p:nvPr>
        </p:nvSpPr>
        <p:spPr>
          <a:ln/>
        </p:spPr>
        <p:txBody>
          <a:bodyPr/>
          <a:lstStyle>
            <a:lvl1pPr>
              <a:defRPr/>
            </a:lvl1pPr>
          </a:lstStyle>
          <a:p>
            <a:pPr>
              <a:defRPr/>
            </a:pPr>
            <a:fld id="{DA4BE88D-F186-457B-AAA6-0BFD03F4E890}" type="slidenum">
              <a:rPr lang="es-MX" altLang="es-MX"/>
              <a:pPr>
                <a:defRPr/>
              </a:pPr>
              <a:t>‹#›</a:t>
            </a:fld>
            <a:endParaRPr lang="es-MX" altLang="es-MX"/>
          </a:p>
        </p:txBody>
      </p:sp>
    </p:spTree>
    <p:extLst>
      <p:ext uri="{BB962C8B-B14F-4D97-AF65-F5344CB8AC3E}">
        <p14:creationId xmlns:p14="http://schemas.microsoft.com/office/powerpoint/2010/main" val="3684020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1"/>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7547A2DC-0968-B358-FAE3-95900EE900B6}"/>
              </a:ext>
            </a:extLst>
          </p:cNvPr>
          <p:cNvSpPr>
            <a:spLocks noGrp="1" noChangeArrowheads="1"/>
          </p:cNvSpPr>
          <p:nvPr>
            <p:ph type="dt" sz="half" idx="10"/>
          </p:nvPr>
        </p:nvSpPr>
        <p:spPr>
          <a:ln/>
        </p:spPr>
        <p:txBody>
          <a:bodyPr/>
          <a:lstStyle>
            <a:lvl1pPr>
              <a:defRPr/>
            </a:lvl1pPr>
          </a:lstStyle>
          <a:p>
            <a:pPr>
              <a:defRPr/>
            </a:pPr>
            <a:fld id="{F9292CED-AA34-4A32-A69A-84A030A53CE2}" type="datetime1">
              <a:rPr lang="es-MX" smtClean="0"/>
              <a:t>13/04/2023</a:t>
            </a:fld>
            <a:endParaRPr lang="es-MX"/>
          </a:p>
        </p:txBody>
      </p:sp>
      <p:sp>
        <p:nvSpPr>
          <p:cNvPr id="5" name="Rectangle 5">
            <a:extLst>
              <a:ext uri="{FF2B5EF4-FFF2-40B4-BE49-F238E27FC236}">
                <a16:creationId xmlns:a16="http://schemas.microsoft.com/office/drawing/2014/main" id="{8AE28C5E-F906-496D-5E52-2682477B537A}"/>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BA35A08D-4BC3-048F-9497-8B223B6491F5}"/>
              </a:ext>
            </a:extLst>
          </p:cNvPr>
          <p:cNvSpPr>
            <a:spLocks noGrp="1" noChangeArrowheads="1"/>
          </p:cNvSpPr>
          <p:nvPr>
            <p:ph type="sldNum" sz="quarter" idx="12"/>
          </p:nvPr>
        </p:nvSpPr>
        <p:spPr>
          <a:ln/>
        </p:spPr>
        <p:txBody>
          <a:bodyPr/>
          <a:lstStyle>
            <a:lvl1pPr>
              <a:defRPr/>
            </a:lvl1pPr>
          </a:lstStyle>
          <a:p>
            <a:pPr>
              <a:defRPr/>
            </a:pPr>
            <a:fld id="{307137A1-E7A3-4BD3-A645-9B254C4B1B17}" type="slidenum">
              <a:rPr lang="es-MX" altLang="es-MX"/>
              <a:pPr>
                <a:defRPr/>
              </a:pPr>
              <a:t>‹#›</a:t>
            </a:fld>
            <a:endParaRPr lang="es-MX" altLang="es-MX"/>
          </a:p>
        </p:txBody>
      </p:sp>
    </p:spTree>
    <p:extLst>
      <p:ext uri="{BB962C8B-B14F-4D97-AF65-F5344CB8AC3E}">
        <p14:creationId xmlns:p14="http://schemas.microsoft.com/office/powerpoint/2010/main" val="331799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E6E2C-28AA-6A02-E91A-E90F936A8E8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F2E041F-A970-6621-1532-75FE9EBA8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8F470C2-C4C6-BEC7-4F9C-29D0332111C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30AD8CD4-6993-FB7E-1505-C0C9B6BDB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A6B70E0-2C1E-E007-CA0C-5B938F179E8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BB67EA9-F9FF-1CC2-CFA5-70E7B9D52D9F}"/>
              </a:ext>
            </a:extLst>
          </p:cNvPr>
          <p:cNvSpPr>
            <a:spLocks noGrp="1"/>
          </p:cNvSpPr>
          <p:nvPr>
            <p:ph type="dt" sz="half" idx="10"/>
          </p:nvPr>
        </p:nvSpPr>
        <p:spPr/>
        <p:txBody>
          <a:bodyPr/>
          <a:lstStyle/>
          <a:p>
            <a:fld id="{08CDA43D-FF36-405B-8C1A-9DC0EDDCB3ED}" type="datetime1">
              <a:rPr lang="es-MX" smtClean="0"/>
              <a:t>13/04/2023</a:t>
            </a:fld>
            <a:endParaRPr lang="es-MX"/>
          </a:p>
        </p:txBody>
      </p:sp>
      <p:sp>
        <p:nvSpPr>
          <p:cNvPr id="8" name="Marcador de pie de página 7">
            <a:extLst>
              <a:ext uri="{FF2B5EF4-FFF2-40B4-BE49-F238E27FC236}">
                <a16:creationId xmlns:a16="http://schemas.microsoft.com/office/drawing/2014/main" id="{DDB05E31-C1CA-C3D9-0576-F4487CC140A6}"/>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A07E979-147B-A0E3-648F-434B97FF9887}"/>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56799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B19034C2-A628-8B8A-A599-17990DCDE907}"/>
              </a:ext>
            </a:extLst>
          </p:cNvPr>
          <p:cNvSpPr>
            <a:spLocks noGrp="1" noChangeArrowheads="1"/>
          </p:cNvSpPr>
          <p:nvPr>
            <p:ph type="dt" sz="half" idx="10"/>
          </p:nvPr>
        </p:nvSpPr>
        <p:spPr>
          <a:ln/>
        </p:spPr>
        <p:txBody>
          <a:bodyPr/>
          <a:lstStyle>
            <a:lvl1pPr>
              <a:defRPr/>
            </a:lvl1pPr>
          </a:lstStyle>
          <a:p>
            <a:pPr>
              <a:defRPr/>
            </a:pPr>
            <a:fld id="{812BD2CB-B087-4846-8959-F3DD9ACB5745}" type="datetime1">
              <a:rPr lang="es-MX" smtClean="0"/>
              <a:t>13/04/2023</a:t>
            </a:fld>
            <a:endParaRPr lang="es-MX"/>
          </a:p>
        </p:txBody>
      </p:sp>
      <p:sp>
        <p:nvSpPr>
          <p:cNvPr id="6" name="Rectangle 5">
            <a:extLst>
              <a:ext uri="{FF2B5EF4-FFF2-40B4-BE49-F238E27FC236}">
                <a16:creationId xmlns:a16="http://schemas.microsoft.com/office/drawing/2014/main" id="{B6A0B598-E274-2E55-7761-51A01C0138DC}"/>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E4281455-68F2-00C9-D7AE-AC5D613B42B9}"/>
              </a:ext>
            </a:extLst>
          </p:cNvPr>
          <p:cNvSpPr>
            <a:spLocks noGrp="1" noChangeArrowheads="1"/>
          </p:cNvSpPr>
          <p:nvPr>
            <p:ph type="sldNum" sz="quarter" idx="12"/>
          </p:nvPr>
        </p:nvSpPr>
        <p:spPr>
          <a:ln/>
        </p:spPr>
        <p:txBody>
          <a:bodyPr/>
          <a:lstStyle>
            <a:lvl1pPr>
              <a:defRPr/>
            </a:lvl1pPr>
          </a:lstStyle>
          <a:p>
            <a:pPr>
              <a:defRPr/>
            </a:pPr>
            <a:fld id="{EAD4BEC5-9AD1-4A6C-82E5-FF0E79D272CB}" type="slidenum">
              <a:rPr lang="es-MX" altLang="es-MX"/>
              <a:pPr>
                <a:defRPr/>
              </a:pPr>
              <a:t>‹#›</a:t>
            </a:fld>
            <a:endParaRPr lang="es-MX" altLang="es-MX"/>
          </a:p>
        </p:txBody>
      </p:sp>
    </p:spTree>
    <p:extLst>
      <p:ext uri="{BB962C8B-B14F-4D97-AF65-F5344CB8AC3E}">
        <p14:creationId xmlns:p14="http://schemas.microsoft.com/office/powerpoint/2010/main" val="851547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ED71D0F0-AD13-2726-CF9C-48891675D607}"/>
              </a:ext>
            </a:extLst>
          </p:cNvPr>
          <p:cNvSpPr>
            <a:spLocks noGrp="1" noChangeArrowheads="1"/>
          </p:cNvSpPr>
          <p:nvPr>
            <p:ph type="dt" sz="half" idx="10"/>
          </p:nvPr>
        </p:nvSpPr>
        <p:spPr>
          <a:ln/>
        </p:spPr>
        <p:txBody>
          <a:bodyPr/>
          <a:lstStyle>
            <a:lvl1pPr>
              <a:defRPr/>
            </a:lvl1pPr>
          </a:lstStyle>
          <a:p>
            <a:pPr>
              <a:defRPr/>
            </a:pPr>
            <a:fld id="{546932A3-C6E1-4880-92D8-17E7E556E11C}" type="datetime1">
              <a:rPr lang="es-MX" smtClean="0"/>
              <a:t>13/04/2023</a:t>
            </a:fld>
            <a:endParaRPr lang="es-MX"/>
          </a:p>
        </p:txBody>
      </p:sp>
      <p:sp>
        <p:nvSpPr>
          <p:cNvPr id="8" name="Rectangle 5">
            <a:extLst>
              <a:ext uri="{FF2B5EF4-FFF2-40B4-BE49-F238E27FC236}">
                <a16:creationId xmlns:a16="http://schemas.microsoft.com/office/drawing/2014/main" id="{D0F71506-0B6F-A10F-B961-3FD31409B586}"/>
              </a:ext>
            </a:extLst>
          </p:cNvPr>
          <p:cNvSpPr>
            <a:spLocks noGrp="1" noChangeArrowheads="1"/>
          </p:cNvSpPr>
          <p:nvPr>
            <p:ph type="ftr" sz="quarter" idx="11"/>
          </p:nvPr>
        </p:nvSpPr>
        <p:spPr>
          <a:ln/>
        </p:spPr>
        <p:txBody>
          <a:bodyPr/>
          <a:lstStyle>
            <a:lvl1pPr>
              <a:defRPr/>
            </a:lvl1pPr>
          </a:lstStyle>
          <a:p>
            <a:pPr>
              <a:defRPr/>
            </a:pPr>
            <a:endParaRPr lang="es-MX"/>
          </a:p>
        </p:txBody>
      </p:sp>
      <p:sp>
        <p:nvSpPr>
          <p:cNvPr id="9" name="Rectangle 6">
            <a:extLst>
              <a:ext uri="{FF2B5EF4-FFF2-40B4-BE49-F238E27FC236}">
                <a16:creationId xmlns:a16="http://schemas.microsoft.com/office/drawing/2014/main" id="{ED4BE078-53C9-CA07-6BBD-A59094112A28}"/>
              </a:ext>
            </a:extLst>
          </p:cNvPr>
          <p:cNvSpPr>
            <a:spLocks noGrp="1" noChangeArrowheads="1"/>
          </p:cNvSpPr>
          <p:nvPr>
            <p:ph type="sldNum" sz="quarter" idx="12"/>
          </p:nvPr>
        </p:nvSpPr>
        <p:spPr>
          <a:ln/>
        </p:spPr>
        <p:txBody>
          <a:bodyPr/>
          <a:lstStyle>
            <a:lvl1pPr>
              <a:defRPr/>
            </a:lvl1pPr>
          </a:lstStyle>
          <a:p>
            <a:pPr>
              <a:defRPr/>
            </a:pPr>
            <a:fld id="{A08B095C-D00D-42C1-9EAB-66DC290833BC}" type="slidenum">
              <a:rPr lang="es-MX" altLang="es-MX"/>
              <a:pPr>
                <a:defRPr/>
              </a:pPr>
              <a:t>‹#›</a:t>
            </a:fld>
            <a:endParaRPr lang="es-MX" altLang="es-MX"/>
          </a:p>
        </p:txBody>
      </p:sp>
    </p:spTree>
    <p:extLst>
      <p:ext uri="{BB962C8B-B14F-4D97-AF65-F5344CB8AC3E}">
        <p14:creationId xmlns:p14="http://schemas.microsoft.com/office/powerpoint/2010/main" val="821706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C3DF610C-50FB-E514-C9DE-ECE50FA97553}"/>
              </a:ext>
            </a:extLst>
          </p:cNvPr>
          <p:cNvSpPr>
            <a:spLocks noGrp="1" noChangeArrowheads="1"/>
          </p:cNvSpPr>
          <p:nvPr>
            <p:ph type="dt" sz="half" idx="10"/>
          </p:nvPr>
        </p:nvSpPr>
        <p:spPr>
          <a:ln/>
        </p:spPr>
        <p:txBody>
          <a:bodyPr/>
          <a:lstStyle>
            <a:lvl1pPr>
              <a:defRPr/>
            </a:lvl1pPr>
          </a:lstStyle>
          <a:p>
            <a:pPr>
              <a:defRPr/>
            </a:pPr>
            <a:fld id="{86A0D923-8330-4851-B6B4-BACF46B4C2C9}" type="datetime1">
              <a:rPr lang="es-MX" smtClean="0"/>
              <a:t>13/04/2023</a:t>
            </a:fld>
            <a:endParaRPr lang="es-MX"/>
          </a:p>
        </p:txBody>
      </p:sp>
      <p:sp>
        <p:nvSpPr>
          <p:cNvPr id="4" name="Rectangle 5">
            <a:extLst>
              <a:ext uri="{FF2B5EF4-FFF2-40B4-BE49-F238E27FC236}">
                <a16:creationId xmlns:a16="http://schemas.microsoft.com/office/drawing/2014/main" id="{364EDFFA-97F7-A69C-CD21-22515C25E78D}"/>
              </a:ext>
            </a:extLst>
          </p:cNvPr>
          <p:cNvSpPr>
            <a:spLocks noGrp="1" noChangeArrowheads="1"/>
          </p:cNvSpPr>
          <p:nvPr>
            <p:ph type="ftr" sz="quarter" idx="11"/>
          </p:nvPr>
        </p:nvSpPr>
        <p:spPr>
          <a:ln/>
        </p:spPr>
        <p:txBody>
          <a:bodyPr/>
          <a:lstStyle>
            <a:lvl1pPr>
              <a:defRPr/>
            </a:lvl1pPr>
          </a:lstStyle>
          <a:p>
            <a:pPr>
              <a:defRPr/>
            </a:pPr>
            <a:endParaRPr lang="es-MX"/>
          </a:p>
        </p:txBody>
      </p:sp>
      <p:sp>
        <p:nvSpPr>
          <p:cNvPr id="5" name="Rectangle 6">
            <a:extLst>
              <a:ext uri="{FF2B5EF4-FFF2-40B4-BE49-F238E27FC236}">
                <a16:creationId xmlns:a16="http://schemas.microsoft.com/office/drawing/2014/main" id="{200D9A2B-FBE4-052B-B176-78A46C36E228}"/>
              </a:ext>
            </a:extLst>
          </p:cNvPr>
          <p:cNvSpPr>
            <a:spLocks noGrp="1" noChangeArrowheads="1"/>
          </p:cNvSpPr>
          <p:nvPr>
            <p:ph type="sldNum" sz="quarter" idx="12"/>
          </p:nvPr>
        </p:nvSpPr>
        <p:spPr>
          <a:ln/>
        </p:spPr>
        <p:txBody>
          <a:bodyPr/>
          <a:lstStyle>
            <a:lvl1pPr>
              <a:defRPr/>
            </a:lvl1pPr>
          </a:lstStyle>
          <a:p>
            <a:pPr>
              <a:defRPr/>
            </a:pPr>
            <a:fld id="{1E1AA599-ED06-4AA0-A437-87D082EFF139}" type="slidenum">
              <a:rPr lang="es-MX" altLang="es-MX"/>
              <a:pPr>
                <a:defRPr/>
              </a:pPr>
              <a:t>‹#›</a:t>
            </a:fld>
            <a:endParaRPr lang="es-MX" altLang="es-MX"/>
          </a:p>
        </p:txBody>
      </p:sp>
    </p:spTree>
    <p:extLst>
      <p:ext uri="{BB962C8B-B14F-4D97-AF65-F5344CB8AC3E}">
        <p14:creationId xmlns:p14="http://schemas.microsoft.com/office/powerpoint/2010/main" val="920813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EBB791-8D28-7E35-6F7C-1A13D2187713}"/>
              </a:ext>
            </a:extLst>
          </p:cNvPr>
          <p:cNvSpPr>
            <a:spLocks noGrp="1" noChangeArrowheads="1"/>
          </p:cNvSpPr>
          <p:nvPr>
            <p:ph type="dt" sz="half" idx="10"/>
          </p:nvPr>
        </p:nvSpPr>
        <p:spPr>
          <a:ln/>
        </p:spPr>
        <p:txBody>
          <a:bodyPr/>
          <a:lstStyle>
            <a:lvl1pPr>
              <a:defRPr/>
            </a:lvl1pPr>
          </a:lstStyle>
          <a:p>
            <a:pPr>
              <a:defRPr/>
            </a:pPr>
            <a:fld id="{DCF939FC-21F8-4F76-9D9A-63C3B744347B}" type="datetime1">
              <a:rPr lang="es-MX" smtClean="0"/>
              <a:t>13/04/2023</a:t>
            </a:fld>
            <a:endParaRPr lang="es-MX"/>
          </a:p>
        </p:txBody>
      </p:sp>
      <p:sp>
        <p:nvSpPr>
          <p:cNvPr id="3" name="Rectangle 5">
            <a:extLst>
              <a:ext uri="{FF2B5EF4-FFF2-40B4-BE49-F238E27FC236}">
                <a16:creationId xmlns:a16="http://schemas.microsoft.com/office/drawing/2014/main" id="{960BD231-A875-4F7B-7377-03B24C7E537D}"/>
              </a:ext>
            </a:extLst>
          </p:cNvPr>
          <p:cNvSpPr>
            <a:spLocks noGrp="1" noChangeArrowheads="1"/>
          </p:cNvSpPr>
          <p:nvPr>
            <p:ph type="ftr" sz="quarter" idx="11"/>
          </p:nvPr>
        </p:nvSpPr>
        <p:spPr>
          <a:ln/>
        </p:spPr>
        <p:txBody>
          <a:bodyPr/>
          <a:lstStyle>
            <a:lvl1pPr>
              <a:defRPr/>
            </a:lvl1pPr>
          </a:lstStyle>
          <a:p>
            <a:pPr>
              <a:defRPr/>
            </a:pPr>
            <a:endParaRPr lang="es-MX"/>
          </a:p>
        </p:txBody>
      </p:sp>
      <p:sp>
        <p:nvSpPr>
          <p:cNvPr id="4" name="Rectangle 6">
            <a:extLst>
              <a:ext uri="{FF2B5EF4-FFF2-40B4-BE49-F238E27FC236}">
                <a16:creationId xmlns:a16="http://schemas.microsoft.com/office/drawing/2014/main" id="{E3B8F4C9-D0FD-1BF1-F7B3-75594D2A49E7}"/>
              </a:ext>
            </a:extLst>
          </p:cNvPr>
          <p:cNvSpPr>
            <a:spLocks noGrp="1" noChangeArrowheads="1"/>
          </p:cNvSpPr>
          <p:nvPr>
            <p:ph type="sldNum" sz="quarter" idx="12"/>
          </p:nvPr>
        </p:nvSpPr>
        <p:spPr>
          <a:ln/>
        </p:spPr>
        <p:txBody>
          <a:bodyPr/>
          <a:lstStyle>
            <a:lvl1pPr>
              <a:defRPr/>
            </a:lvl1pPr>
          </a:lstStyle>
          <a:p>
            <a:pPr>
              <a:defRPr/>
            </a:pPr>
            <a:fld id="{070E3226-19C3-42EA-AB91-288E52270CDE}" type="slidenum">
              <a:rPr lang="es-MX" altLang="es-MX"/>
              <a:pPr>
                <a:defRPr/>
              </a:pPr>
              <a:t>‹#›</a:t>
            </a:fld>
            <a:endParaRPr lang="es-MX" altLang="es-MX"/>
          </a:p>
        </p:txBody>
      </p:sp>
    </p:spTree>
    <p:extLst>
      <p:ext uri="{BB962C8B-B14F-4D97-AF65-F5344CB8AC3E}">
        <p14:creationId xmlns:p14="http://schemas.microsoft.com/office/powerpoint/2010/main" val="15004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EB473AAA-90E4-3320-6BF9-FC378D43A90A}"/>
              </a:ext>
            </a:extLst>
          </p:cNvPr>
          <p:cNvSpPr>
            <a:spLocks noGrp="1" noChangeArrowheads="1"/>
          </p:cNvSpPr>
          <p:nvPr>
            <p:ph type="dt" sz="half" idx="10"/>
          </p:nvPr>
        </p:nvSpPr>
        <p:spPr>
          <a:ln/>
        </p:spPr>
        <p:txBody>
          <a:bodyPr/>
          <a:lstStyle>
            <a:lvl1pPr>
              <a:defRPr/>
            </a:lvl1pPr>
          </a:lstStyle>
          <a:p>
            <a:pPr>
              <a:defRPr/>
            </a:pPr>
            <a:fld id="{B35429F4-AA11-4BBE-9CCC-41DD34B88C02}" type="datetime1">
              <a:rPr lang="es-MX" smtClean="0"/>
              <a:t>13/04/2023</a:t>
            </a:fld>
            <a:endParaRPr lang="es-MX"/>
          </a:p>
        </p:txBody>
      </p:sp>
      <p:sp>
        <p:nvSpPr>
          <p:cNvPr id="6" name="Rectangle 5">
            <a:extLst>
              <a:ext uri="{FF2B5EF4-FFF2-40B4-BE49-F238E27FC236}">
                <a16:creationId xmlns:a16="http://schemas.microsoft.com/office/drawing/2014/main" id="{C140B6FC-F6F3-05A0-8D6A-21F20EAF5FC0}"/>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1366FA02-4A16-D184-A9B5-08835CD148D6}"/>
              </a:ext>
            </a:extLst>
          </p:cNvPr>
          <p:cNvSpPr>
            <a:spLocks noGrp="1" noChangeArrowheads="1"/>
          </p:cNvSpPr>
          <p:nvPr>
            <p:ph type="sldNum" sz="quarter" idx="12"/>
          </p:nvPr>
        </p:nvSpPr>
        <p:spPr>
          <a:ln/>
        </p:spPr>
        <p:txBody>
          <a:bodyPr/>
          <a:lstStyle>
            <a:lvl1pPr>
              <a:defRPr/>
            </a:lvl1pPr>
          </a:lstStyle>
          <a:p>
            <a:pPr>
              <a:defRPr/>
            </a:pPr>
            <a:fld id="{6F9B135C-486C-4F7C-924A-618973299B3E}" type="slidenum">
              <a:rPr lang="es-MX" altLang="es-MX"/>
              <a:pPr>
                <a:defRPr/>
              </a:pPr>
              <a:t>‹#›</a:t>
            </a:fld>
            <a:endParaRPr lang="es-MX" altLang="es-MX"/>
          </a:p>
        </p:txBody>
      </p:sp>
    </p:spTree>
    <p:extLst>
      <p:ext uri="{BB962C8B-B14F-4D97-AF65-F5344CB8AC3E}">
        <p14:creationId xmlns:p14="http://schemas.microsoft.com/office/powerpoint/2010/main" val="335640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C0580220-9FB4-713D-CF08-9DB296EF1837}"/>
              </a:ext>
            </a:extLst>
          </p:cNvPr>
          <p:cNvSpPr>
            <a:spLocks noGrp="1" noChangeArrowheads="1"/>
          </p:cNvSpPr>
          <p:nvPr>
            <p:ph type="dt" sz="half" idx="10"/>
          </p:nvPr>
        </p:nvSpPr>
        <p:spPr>
          <a:ln/>
        </p:spPr>
        <p:txBody>
          <a:bodyPr/>
          <a:lstStyle>
            <a:lvl1pPr>
              <a:defRPr/>
            </a:lvl1pPr>
          </a:lstStyle>
          <a:p>
            <a:pPr>
              <a:defRPr/>
            </a:pPr>
            <a:fld id="{704EBB8C-CBC8-466D-95C3-FD435595F37C}" type="datetime1">
              <a:rPr lang="es-MX" smtClean="0"/>
              <a:t>13/04/2023</a:t>
            </a:fld>
            <a:endParaRPr lang="es-MX"/>
          </a:p>
        </p:txBody>
      </p:sp>
      <p:sp>
        <p:nvSpPr>
          <p:cNvPr id="6" name="Rectangle 5">
            <a:extLst>
              <a:ext uri="{FF2B5EF4-FFF2-40B4-BE49-F238E27FC236}">
                <a16:creationId xmlns:a16="http://schemas.microsoft.com/office/drawing/2014/main" id="{CEC9C8E5-714B-7F96-E836-80B4DA503383}"/>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52E4C2ED-009F-1CF2-1523-0B865FF188C8}"/>
              </a:ext>
            </a:extLst>
          </p:cNvPr>
          <p:cNvSpPr>
            <a:spLocks noGrp="1" noChangeArrowheads="1"/>
          </p:cNvSpPr>
          <p:nvPr>
            <p:ph type="sldNum" sz="quarter" idx="12"/>
          </p:nvPr>
        </p:nvSpPr>
        <p:spPr>
          <a:ln/>
        </p:spPr>
        <p:txBody>
          <a:bodyPr/>
          <a:lstStyle>
            <a:lvl1pPr>
              <a:defRPr/>
            </a:lvl1pPr>
          </a:lstStyle>
          <a:p>
            <a:pPr>
              <a:defRPr/>
            </a:pPr>
            <a:fld id="{6B1AC7FB-60B7-4732-BDE4-9BDFE62EB472}" type="slidenum">
              <a:rPr lang="es-MX" altLang="es-MX"/>
              <a:pPr>
                <a:defRPr/>
              </a:pPr>
              <a:t>‹#›</a:t>
            </a:fld>
            <a:endParaRPr lang="es-MX" altLang="es-MX"/>
          </a:p>
        </p:txBody>
      </p:sp>
    </p:spTree>
    <p:extLst>
      <p:ext uri="{BB962C8B-B14F-4D97-AF65-F5344CB8AC3E}">
        <p14:creationId xmlns:p14="http://schemas.microsoft.com/office/powerpoint/2010/main" val="1495823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16C6AC90-C86F-6956-AD1A-D5B4DBF4726B}"/>
              </a:ext>
            </a:extLst>
          </p:cNvPr>
          <p:cNvSpPr>
            <a:spLocks noGrp="1" noChangeArrowheads="1"/>
          </p:cNvSpPr>
          <p:nvPr>
            <p:ph type="dt" sz="half" idx="10"/>
          </p:nvPr>
        </p:nvSpPr>
        <p:spPr>
          <a:ln/>
        </p:spPr>
        <p:txBody>
          <a:bodyPr/>
          <a:lstStyle>
            <a:lvl1pPr>
              <a:defRPr/>
            </a:lvl1pPr>
          </a:lstStyle>
          <a:p>
            <a:pPr>
              <a:defRPr/>
            </a:pPr>
            <a:fld id="{91C07AD1-E771-458C-8BD3-C892C9286024}" type="datetime1">
              <a:rPr lang="es-MX" smtClean="0"/>
              <a:t>13/04/2023</a:t>
            </a:fld>
            <a:endParaRPr lang="es-MX"/>
          </a:p>
        </p:txBody>
      </p:sp>
      <p:sp>
        <p:nvSpPr>
          <p:cNvPr id="5" name="Rectangle 5">
            <a:extLst>
              <a:ext uri="{FF2B5EF4-FFF2-40B4-BE49-F238E27FC236}">
                <a16:creationId xmlns:a16="http://schemas.microsoft.com/office/drawing/2014/main" id="{6DFBF8B2-8DBD-F1CF-94AD-5FDEBA76C251}"/>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CEDC8850-A883-4FA5-637E-631B1276FACC}"/>
              </a:ext>
            </a:extLst>
          </p:cNvPr>
          <p:cNvSpPr>
            <a:spLocks noGrp="1" noChangeArrowheads="1"/>
          </p:cNvSpPr>
          <p:nvPr>
            <p:ph type="sldNum" sz="quarter" idx="12"/>
          </p:nvPr>
        </p:nvSpPr>
        <p:spPr>
          <a:ln/>
        </p:spPr>
        <p:txBody>
          <a:bodyPr/>
          <a:lstStyle>
            <a:lvl1pPr>
              <a:defRPr/>
            </a:lvl1pPr>
          </a:lstStyle>
          <a:p>
            <a:pPr>
              <a:defRPr/>
            </a:pPr>
            <a:fld id="{20DF60DD-942A-4D59-9736-B3C68EC5F332}" type="slidenum">
              <a:rPr lang="es-MX" altLang="es-MX"/>
              <a:pPr>
                <a:defRPr/>
              </a:pPr>
              <a:t>‹#›</a:t>
            </a:fld>
            <a:endParaRPr lang="es-MX" altLang="es-MX"/>
          </a:p>
        </p:txBody>
      </p:sp>
    </p:spTree>
    <p:extLst>
      <p:ext uri="{BB962C8B-B14F-4D97-AF65-F5344CB8AC3E}">
        <p14:creationId xmlns:p14="http://schemas.microsoft.com/office/powerpoint/2010/main" val="2361488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9"/>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4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5E01A5CF-0E6B-39F0-4291-161B30B4F76E}"/>
              </a:ext>
            </a:extLst>
          </p:cNvPr>
          <p:cNvSpPr>
            <a:spLocks noGrp="1" noChangeArrowheads="1"/>
          </p:cNvSpPr>
          <p:nvPr>
            <p:ph type="dt" sz="half" idx="10"/>
          </p:nvPr>
        </p:nvSpPr>
        <p:spPr>
          <a:ln/>
        </p:spPr>
        <p:txBody>
          <a:bodyPr/>
          <a:lstStyle>
            <a:lvl1pPr>
              <a:defRPr/>
            </a:lvl1pPr>
          </a:lstStyle>
          <a:p>
            <a:pPr>
              <a:defRPr/>
            </a:pPr>
            <a:fld id="{035287B0-19A8-4E37-A395-151A8108ECCD}" type="datetime1">
              <a:rPr lang="es-MX" smtClean="0"/>
              <a:t>13/04/2023</a:t>
            </a:fld>
            <a:endParaRPr lang="es-MX"/>
          </a:p>
        </p:txBody>
      </p:sp>
      <p:sp>
        <p:nvSpPr>
          <p:cNvPr id="5" name="Rectangle 5">
            <a:extLst>
              <a:ext uri="{FF2B5EF4-FFF2-40B4-BE49-F238E27FC236}">
                <a16:creationId xmlns:a16="http://schemas.microsoft.com/office/drawing/2014/main" id="{694BE187-FA5F-C019-4B03-C7274AEEE72B}"/>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4559A9CD-A87B-3ABD-CA4C-4020FD3E9680}"/>
              </a:ext>
            </a:extLst>
          </p:cNvPr>
          <p:cNvSpPr>
            <a:spLocks noGrp="1" noChangeArrowheads="1"/>
          </p:cNvSpPr>
          <p:nvPr>
            <p:ph type="sldNum" sz="quarter" idx="12"/>
          </p:nvPr>
        </p:nvSpPr>
        <p:spPr>
          <a:ln/>
        </p:spPr>
        <p:txBody>
          <a:bodyPr/>
          <a:lstStyle>
            <a:lvl1pPr>
              <a:defRPr/>
            </a:lvl1pPr>
          </a:lstStyle>
          <a:p>
            <a:pPr>
              <a:defRPr/>
            </a:pPr>
            <a:fld id="{889DBF33-FD51-4E34-89E8-187168A17C7E}" type="slidenum">
              <a:rPr lang="es-MX" altLang="es-MX"/>
              <a:pPr>
                <a:defRPr/>
              </a:pPr>
              <a:t>‹#›</a:t>
            </a:fld>
            <a:endParaRPr lang="es-MX" altLang="es-MX"/>
          </a:p>
        </p:txBody>
      </p:sp>
    </p:spTree>
    <p:extLst>
      <p:ext uri="{BB962C8B-B14F-4D97-AF65-F5344CB8AC3E}">
        <p14:creationId xmlns:p14="http://schemas.microsoft.com/office/powerpoint/2010/main" val="2281115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E0A3E0C0-05DC-6E0B-C540-301CF0CF63B6}"/>
              </a:ext>
            </a:extLst>
          </p:cNvPr>
          <p:cNvSpPr>
            <a:spLocks noGrp="1" noChangeArrowheads="1"/>
          </p:cNvSpPr>
          <p:nvPr>
            <p:ph type="dt" sz="half" idx="10"/>
          </p:nvPr>
        </p:nvSpPr>
        <p:spPr>
          <a:ln/>
        </p:spPr>
        <p:txBody>
          <a:bodyPr/>
          <a:lstStyle>
            <a:lvl1pPr>
              <a:defRPr/>
            </a:lvl1pPr>
          </a:lstStyle>
          <a:p>
            <a:pPr>
              <a:defRPr/>
            </a:pPr>
            <a:fld id="{A5C66BAC-5409-41B4-8FF5-83AD8A49B79D}" type="datetime1">
              <a:rPr lang="es-MX" smtClean="0"/>
              <a:t>13/04/2023</a:t>
            </a:fld>
            <a:endParaRPr lang="es-MX"/>
          </a:p>
        </p:txBody>
      </p:sp>
      <p:sp>
        <p:nvSpPr>
          <p:cNvPr id="5" name="Rectangle 5">
            <a:extLst>
              <a:ext uri="{FF2B5EF4-FFF2-40B4-BE49-F238E27FC236}">
                <a16:creationId xmlns:a16="http://schemas.microsoft.com/office/drawing/2014/main" id="{F76786C3-0D99-3AC4-CF7B-B2837C3B35D7}"/>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BF7A4540-04A2-4B53-8C3A-1053A24A4508}"/>
              </a:ext>
            </a:extLst>
          </p:cNvPr>
          <p:cNvSpPr>
            <a:spLocks noGrp="1" noChangeArrowheads="1"/>
          </p:cNvSpPr>
          <p:nvPr>
            <p:ph type="sldNum" sz="quarter" idx="12"/>
          </p:nvPr>
        </p:nvSpPr>
        <p:spPr>
          <a:ln/>
        </p:spPr>
        <p:txBody>
          <a:bodyPr/>
          <a:lstStyle>
            <a:lvl1pPr>
              <a:defRPr/>
            </a:lvl1pPr>
          </a:lstStyle>
          <a:p>
            <a:pPr>
              <a:defRPr/>
            </a:pPr>
            <a:fld id="{EAC33D68-A0B5-4B69-A3BD-52A4828C17CA}" type="slidenum">
              <a:rPr lang="es-MX" altLang="es-MX"/>
              <a:pPr>
                <a:defRPr/>
              </a:pPr>
              <a:t>‹#›</a:t>
            </a:fld>
            <a:endParaRPr lang="es-MX" altLang="es-MX"/>
          </a:p>
        </p:txBody>
      </p:sp>
    </p:spTree>
    <p:extLst>
      <p:ext uri="{BB962C8B-B14F-4D97-AF65-F5344CB8AC3E}">
        <p14:creationId xmlns:p14="http://schemas.microsoft.com/office/powerpoint/2010/main" val="2152124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F7464BFA-FB42-37DA-7E96-99F0834EF462}"/>
              </a:ext>
            </a:extLst>
          </p:cNvPr>
          <p:cNvSpPr>
            <a:spLocks noGrp="1" noChangeArrowheads="1"/>
          </p:cNvSpPr>
          <p:nvPr>
            <p:ph type="dt" sz="half" idx="10"/>
          </p:nvPr>
        </p:nvSpPr>
        <p:spPr>
          <a:ln/>
        </p:spPr>
        <p:txBody>
          <a:bodyPr/>
          <a:lstStyle>
            <a:lvl1pPr>
              <a:defRPr/>
            </a:lvl1pPr>
          </a:lstStyle>
          <a:p>
            <a:pPr>
              <a:defRPr/>
            </a:pPr>
            <a:fld id="{44C45098-B801-46C6-8BFC-EAAD2A30E966}" type="datetime1">
              <a:rPr lang="es-MX" smtClean="0"/>
              <a:t>13/04/2023</a:t>
            </a:fld>
            <a:endParaRPr lang="es-MX"/>
          </a:p>
        </p:txBody>
      </p:sp>
      <p:sp>
        <p:nvSpPr>
          <p:cNvPr id="5" name="Rectangle 5">
            <a:extLst>
              <a:ext uri="{FF2B5EF4-FFF2-40B4-BE49-F238E27FC236}">
                <a16:creationId xmlns:a16="http://schemas.microsoft.com/office/drawing/2014/main" id="{5E0D0D1C-87D0-A07B-43D6-F556FD2BABE0}"/>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163A7727-330A-09A9-D3DE-5840A89C41D0}"/>
              </a:ext>
            </a:extLst>
          </p:cNvPr>
          <p:cNvSpPr>
            <a:spLocks noGrp="1" noChangeArrowheads="1"/>
          </p:cNvSpPr>
          <p:nvPr>
            <p:ph type="sldNum" sz="quarter" idx="12"/>
          </p:nvPr>
        </p:nvSpPr>
        <p:spPr>
          <a:ln/>
        </p:spPr>
        <p:txBody>
          <a:bodyPr/>
          <a:lstStyle>
            <a:lvl1pPr>
              <a:defRPr/>
            </a:lvl1pPr>
          </a:lstStyle>
          <a:p>
            <a:pPr>
              <a:defRPr/>
            </a:pPr>
            <a:fld id="{6DF80737-D2A7-4F75-86BF-A2D7021DCA9A}" type="slidenum">
              <a:rPr lang="es-MX" altLang="es-MX"/>
              <a:pPr>
                <a:defRPr/>
              </a:pPr>
              <a:t>‹#›</a:t>
            </a:fld>
            <a:endParaRPr lang="es-MX" altLang="es-MX"/>
          </a:p>
        </p:txBody>
      </p:sp>
    </p:spTree>
    <p:extLst>
      <p:ext uri="{BB962C8B-B14F-4D97-AF65-F5344CB8AC3E}">
        <p14:creationId xmlns:p14="http://schemas.microsoft.com/office/powerpoint/2010/main" val="203558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F02C2D-FE30-DF5A-BA13-883167ABBF7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DECC117-9B32-7452-B552-381BBF9087DE}"/>
              </a:ext>
            </a:extLst>
          </p:cNvPr>
          <p:cNvSpPr>
            <a:spLocks noGrp="1"/>
          </p:cNvSpPr>
          <p:nvPr>
            <p:ph type="dt" sz="half" idx="10"/>
          </p:nvPr>
        </p:nvSpPr>
        <p:spPr/>
        <p:txBody>
          <a:bodyPr/>
          <a:lstStyle/>
          <a:p>
            <a:fld id="{76462BF3-3B35-4D5F-AB35-9E84EA78B6B6}" type="datetime1">
              <a:rPr lang="es-MX" smtClean="0"/>
              <a:t>13/04/2023</a:t>
            </a:fld>
            <a:endParaRPr lang="es-MX"/>
          </a:p>
        </p:txBody>
      </p:sp>
      <p:sp>
        <p:nvSpPr>
          <p:cNvPr id="4" name="Marcador de pie de página 3">
            <a:extLst>
              <a:ext uri="{FF2B5EF4-FFF2-40B4-BE49-F238E27FC236}">
                <a16:creationId xmlns:a16="http://schemas.microsoft.com/office/drawing/2014/main" id="{A88A3CD5-2606-EDF2-BDEC-F97CDD4FBF6A}"/>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51A6EBB-A0B7-D433-6F60-00CB3C3C9A67}"/>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42832966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1"/>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D2DA0AE6-78D0-AD2A-0E09-8FFB927BE7CE}"/>
              </a:ext>
            </a:extLst>
          </p:cNvPr>
          <p:cNvSpPr>
            <a:spLocks noGrp="1" noChangeArrowheads="1"/>
          </p:cNvSpPr>
          <p:nvPr>
            <p:ph type="dt" sz="half" idx="10"/>
          </p:nvPr>
        </p:nvSpPr>
        <p:spPr>
          <a:ln/>
        </p:spPr>
        <p:txBody>
          <a:bodyPr/>
          <a:lstStyle>
            <a:lvl1pPr>
              <a:defRPr/>
            </a:lvl1pPr>
          </a:lstStyle>
          <a:p>
            <a:pPr>
              <a:defRPr/>
            </a:pPr>
            <a:fld id="{DA14F1A3-3531-402F-BB77-7185A66CFDF6}" type="datetime1">
              <a:rPr lang="es-MX" smtClean="0"/>
              <a:t>13/04/2023</a:t>
            </a:fld>
            <a:endParaRPr lang="es-MX"/>
          </a:p>
        </p:txBody>
      </p:sp>
      <p:sp>
        <p:nvSpPr>
          <p:cNvPr id="5" name="Rectangle 5">
            <a:extLst>
              <a:ext uri="{FF2B5EF4-FFF2-40B4-BE49-F238E27FC236}">
                <a16:creationId xmlns:a16="http://schemas.microsoft.com/office/drawing/2014/main" id="{339332E9-33EA-DC73-D6E3-FA6A989D2391}"/>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DD682278-6CE5-910F-E590-8A6B890BE58B}"/>
              </a:ext>
            </a:extLst>
          </p:cNvPr>
          <p:cNvSpPr>
            <a:spLocks noGrp="1" noChangeArrowheads="1"/>
          </p:cNvSpPr>
          <p:nvPr>
            <p:ph type="sldNum" sz="quarter" idx="12"/>
          </p:nvPr>
        </p:nvSpPr>
        <p:spPr>
          <a:ln/>
        </p:spPr>
        <p:txBody>
          <a:bodyPr/>
          <a:lstStyle>
            <a:lvl1pPr>
              <a:defRPr/>
            </a:lvl1pPr>
          </a:lstStyle>
          <a:p>
            <a:pPr>
              <a:defRPr/>
            </a:pPr>
            <a:fld id="{BDCEA4DD-4F75-46D7-9051-0F23A68A7BA0}" type="slidenum">
              <a:rPr lang="es-MX" altLang="es-MX"/>
              <a:pPr>
                <a:defRPr/>
              </a:pPr>
              <a:t>‹#›</a:t>
            </a:fld>
            <a:endParaRPr lang="es-MX" altLang="es-MX"/>
          </a:p>
        </p:txBody>
      </p:sp>
    </p:spTree>
    <p:extLst>
      <p:ext uri="{BB962C8B-B14F-4D97-AF65-F5344CB8AC3E}">
        <p14:creationId xmlns:p14="http://schemas.microsoft.com/office/powerpoint/2010/main" val="3183800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76EF5416-DD30-8C17-C411-CF7E098164F4}"/>
              </a:ext>
            </a:extLst>
          </p:cNvPr>
          <p:cNvSpPr>
            <a:spLocks noGrp="1" noChangeArrowheads="1"/>
          </p:cNvSpPr>
          <p:nvPr>
            <p:ph type="dt" sz="half" idx="10"/>
          </p:nvPr>
        </p:nvSpPr>
        <p:spPr>
          <a:ln/>
        </p:spPr>
        <p:txBody>
          <a:bodyPr/>
          <a:lstStyle>
            <a:lvl1pPr>
              <a:defRPr/>
            </a:lvl1pPr>
          </a:lstStyle>
          <a:p>
            <a:pPr>
              <a:defRPr/>
            </a:pPr>
            <a:fld id="{AE86A468-81B7-407B-BEE8-00BD4AF0A9E5}" type="datetime1">
              <a:rPr lang="es-MX" smtClean="0"/>
              <a:t>13/04/2023</a:t>
            </a:fld>
            <a:endParaRPr lang="es-MX"/>
          </a:p>
        </p:txBody>
      </p:sp>
      <p:sp>
        <p:nvSpPr>
          <p:cNvPr id="6" name="Rectangle 5">
            <a:extLst>
              <a:ext uri="{FF2B5EF4-FFF2-40B4-BE49-F238E27FC236}">
                <a16:creationId xmlns:a16="http://schemas.microsoft.com/office/drawing/2014/main" id="{2FDDBFB2-328B-49AE-C92B-AD79F0A403CA}"/>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9968D92D-6863-F43B-BDED-C5B748A300F7}"/>
              </a:ext>
            </a:extLst>
          </p:cNvPr>
          <p:cNvSpPr>
            <a:spLocks noGrp="1" noChangeArrowheads="1"/>
          </p:cNvSpPr>
          <p:nvPr>
            <p:ph type="sldNum" sz="quarter" idx="12"/>
          </p:nvPr>
        </p:nvSpPr>
        <p:spPr>
          <a:ln/>
        </p:spPr>
        <p:txBody>
          <a:bodyPr/>
          <a:lstStyle>
            <a:lvl1pPr>
              <a:defRPr/>
            </a:lvl1pPr>
          </a:lstStyle>
          <a:p>
            <a:pPr>
              <a:defRPr/>
            </a:pPr>
            <a:fld id="{38DDE5E3-D804-48FB-9D63-1AB3760FC39B}" type="slidenum">
              <a:rPr lang="es-MX" altLang="es-MX"/>
              <a:pPr>
                <a:defRPr/>
              </a:pPr>
              <a:t>‹#›</a:t>
            </a:fld>
            <a:endParaRPr lang="es-MX" altLang="es-MX"/>
          </a:p>
        </p:txBody>
      </p:sp>
    </p:spTree>
    <p:extLst>
      <p:ext uri="{BB962C8B-B14F-4D97-AF65-F5344CB8AC3E}">
        <p14:creationId xmlns:p14="http://schemas.microsoft.com/office/powerpoint/2010/main" val="419688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9C5A0B6E-8B0B-1C08-4045-CC08CA871EDF}"/>
              </a:ext>
            </a:extLst>
          </p:cNvPr>
          <p:cNvSpPr>
            <a:spLocks noGrp="1" noChangeArrowheads="1"/>
          </p:cNvSpPr>
          <p:nvPr>
            <p:ph type="dt" sz="half" idx="10"/>
          </p:nvPr>
        </p:nvSpPr>
        <p:spPr>
          <a:ln/>
        </p:spPr>
        <p:txBody>
          <a:bodyPr/>
          <a:lstStyle>
            <a:lvl1pPr>
              <a:defRPr/>
            </a:lvl1pPr>
          </a:lstStyle>
          <a:p>
            <a:pPr>
              <a:defRPr/>
            </a:pPr>
            <a:fld id="{303A9202-DAC7-4190-BE87-1CD85682619F}" type="datetime1">
              <a:rPr lang="es-MX" smtClean="0"/>
              <a:t>13/04/2023</a:t>
            </a:fld>
            <a:endParaRPr lang="es-MX"/>
          </a:p>
        </p:txBody>
      </p:sp>
      <p:sp>
        <p:nvSpPr>
          <p:cNvPr id="8" name="Rectangle 5">
            <a:extLst>
              <a:ext uri="{FF2B5EF4-FFF2-40B4-BE49-F238E27FC236}">
                <a16:creationId xmlns:a16="http://schemas.microsoft.com/office/drawing/2014/main" id="{1D1424E8-99CA-2D7D-94CD-D59C712FCE4E}"/>
              </a:ext>
            </a:extLst>
          </p:cNvPr>
          <p:cNvSpPr>
            <a:spLocks noGrp="1" noChangeArrowheads="1"/>
          </p:cNvSpPr>
          <p:nvPr>
            <p:ph type="ftr" sz="quarter" idx="11"/>
          </p:nvPr>
        </p:nvSpPr>
        <p:spPr>
          <a:ln/>
        </p:spPr>
        <p:txBody>
          <a:bodyPr/>
          <a:lstStyle>
            <a:lvl1pPr>
              <a:defRPr/>
            </a:lvl1pPr>
          </a:lstStyle>
          <a:p>
            <a:pPr>
              <a:defRPr/>
            </a:pPr>
            <a:endParaRPr lang="es-MX"/>
          </a:p>
        </p:txBody>
      </p:sp>
      <p:sp>
        <p:nvSpPr>
          <p:cNvPr id="9" name="Rectangle 6">
            <a:extLst>
              <a:ext uri="{FF2B5EF4-FFF2-40B4-BE49-F238E27FC236}">
                <a16:creationId xmlns:a16="http://schemas.microsoft.com/office/drawing/2014/main" id="{2146A59F-5E59-5958-021A-2C4F02551433}"/>
              </a:ext>
            </a:extLst>
          </p:cNvPr>
          <p:cNvSpPr>
            <a:spLocks noGrp="1" noChangeArrowheads="1"/>
          </p:cNvSpPr>
          <p:nvPr>
            <p:ph type="sldNum" sz="quarter" idx="12"/>
          </p:nvPr>
        </p:nvSpPr>
        <p:spPr>
          <a:ln/>
        </p:spPr>
        <p:txBody>
          <a:bodyPr/>
          <a:lstStyle>
            <a:lvl1pPr>
              <a:defRPr/>
            </a:lvl1pPr>
          </a:lstStyle>
          <a:p>
            <a:pPr>
              <a:defRPr/>
            </a:pPr>
            <a:fld id="{EFDF1F9E-8786-4DEB-990C-ACE9AD9F30FA}" type="slidenum">
              <a:rPr lang="es-MX" altLang="es-MX"/>
              <a:pPr>
                <a:defRPr/>
              </a:pPr>
              <a:t>‹#›</a:t>
            </a:fld>
            <a:endParaRPr lang="es-MX" altLang="es-MX"/>
          </a:p>
        </p:txBody>
      </p:sp>
    </p:spTree>
    <p:extLst>
      <p:ext uri="{BB962C8B-B14F-4D97-AF65-F5344CB8AC3E}">
        <p14:creationId xmlns:p14="http://schemas.microsoft.com/office/powerpoint/2010/main" val="1798239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61B617B7-0331-9811-A838-6FDF10F53527}"/>
              </a:ext>
            </a:extLst>
          </p:cNvPr>
          <p:cNvSpPr>
            <a:spLocks noGrp="1" noChangeArrowheads="1"/>
          </p:cNvSpPr>
          <p:nvPr>
            <p:ph type="dt" sz="half" idx="10"/>
          </p:nvPr>
        </p:nvSpPr>
        <p:spPr>
          <a:ln/>
        </p:spPr>
        <p:txBody>
          <a:bodyPr/>
          <a:lstStyle>
            <a:lvl1pPr>
              <a:defRPr/>
            </a:lvl1pPr>
          </a:lstStyle>
          <a:p>
            <a:pPr>
              <a:defRPr/>
            </a:pPr>
            <a:fld id="{66D9775E-CEE9-4592-A8F1-6470DD5D3410}" type="datetime1">
              <a:rPr lang="es-MX" smtClean="0"/>
              <a:t>13/04/2023</a:t>
            </a:fld>
            <a:endParaRPr lang="es-MX"/>
          </a:p>
        </p:txBody>
      </p:sp>
      <p:sp>
        <p:nvSpPr>
          <p:cNvPr id="4" name="Rectangle 5">
            <a:extLst>
              <a:ext uri="{FF2B5EF4-FFF2-40B4-BE49-F238E27FC236}">
                <a16:creationId xmlns:a16="http://schemas.microsoft.com/office/drawing/2014/main" id="{136A59FB-E5F2-9D33-9D31-CBABD93638C8}"/>
              </a:ext>
            </a:extLst>
          </p:cNvPr>
          <p:cNvSpPr>
            <a:spLocks noGrp="1" noChangeArrowheads="1"/>
          </p:cNvSpPr>
          <p:nvPr>
            <p:ph type="ftr" sz="quarter" idx="11"/>
          </p:nvPr>
        </p:nvSpPr>
        <p:spPr>
          <a:ln/>
        </p:spPr>
        <p:txBody>
          <a:bodyPr/>
          <a:lstStyle>
            <a:lvl1pPr>
              <a:defRPr/>
            </a:lvl1pPr>
          </a:lstStyle>
          <a:p>
            <a:pPr>
              <a:defRPr/>
            </a:pPr>
            <a:endParaRPr lang="es-MX"/>
          </a:p>
        </p:txBody>
      </p:sp>
      <p:sp>
        <p:nvSpPr>
          <p:cNvPr id="5" name="Rectangle 6">
            <a:extLst>
              <a:ext uri="{FF2B5EF4-FFF2-40B4-BE49-F238E27FC236}">
                <a16:creationId xmlns:a16="http://schemas.microsoft.com/office/drawing/2014/main" id="{58131B49-0845-F088-506E-0F2529D68F1D}"/>
              </a:ext>
            </a:extLst>
          </p:cNvPr>
          <p:cNvSpPr>
            <a:spLocks noGrp="1" noChangeArrowheads="1"/>
          </p:cNvSpPr>
          <p:nvPr>
            <p:ph type="sldNum" sz="quarter" idx="12"/>
          </p:nvPr>
        </p:nvSpPr>
        <p:spPr>
          <a:ln/>
        </p:spPr>
        <p:txBody>
          <a:bodyPr/>
          <a:lstStyle>
            <a:lvl1pPr>
              <a:defRPr/>
            </a:lvl1pPr>
          </a:lstStyle>
          <a:p>
            <a:pPr>
              <a:defRPr/>
            </a:pPr>
            <a:fld id="{0BD3DC55-0A27-41AB-B0C0-FF586A6B3853}" type="slidenum">
              <a:rPr lang="es-MX" altLang="es-MX"/>
              <a:pPr>
                <a:defRPr/>
              </a:pPr>
              <a:t>‹#›</a:t>
            </a:fld>
            <a:endParaRPr lang="es-MX" altLang="es-MX"/>
          </a:p>
        </p:txBody>
      </p:sp>
    </p:spTree>
    <p:extLst>
      <p:ext uri="{BB962C8B-B14F-4D97-AF65-F5344CB8AC3E}">
        <p14:creationId xmlns:p14="http://schemas.microsoft.com/office/powerpoint/2010/main" val="3466976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298250-0430-8AF0-82CA-AEFD8C81C655}"/>
              </a:ext>
            </a:extLst>
          </p:cNvPr>
          <p:cNvSpPr>
            <a:spLocks noGrp="1" noChangeArrowheads="1"/>
          </p:cNvSpPr>
          <p:nvPr>
            <p:ph type="dt" sz="half" idx="10"/>
          </p:nvPr>
        </p:nvSpPr>
        <p:spPr>
          <a:ln/>
        </p:spPr>
        <p:txBody>
          <a:bodyPr/>
          <a:lstStyle>
            <a:lvl1pPr>
              <a:defRPr/>
            </a:lvl1pPr>
          </a:lstStyle>
          <a:p>
            <a:pPr>
              <a:defRPr/>
            </a:pPr>
            <a:fld id="{09C2880B-83F8-4933-B849-8BC3ED3CD351}" type="datetime1">
              <a:rPr lang="es-MX" smtClean="0"/>
              <a:t>13/04/2023</a:t>
            </a:fld>
            <a:endParaRPr lang="es-MX"/>
          </a:p>
        </p:txBody>
      </p:sp>
      <p:sp>
        <p:nvSpPr>
          <p:cNvPr id="3" name="Rectangle 5">
            <a:extLst>
              <a:ext uri="{FF2B5EF4-FFF2-40B4-BE49-F238E27FC236}">
                <a16:creationId xmlns:a16="http://schemas.microsoft.com/office/drawing/2014/main" id="{452866C6-24FA-08C8-7BE5-9E864F4DA525}"/>
              </a:ext>
            </a:extLst>
          </p:cNvPr>
          <p:cNvSpPr>
            <a:spLocks noGrp="1" noChangeArrowheads="1"/>
          </p:cNvSpPr>
          <p:nvPr>
            <p:ph type="ftr" sz="quarter" idx="11"/>
          </p:nvPr>
        </p:nvSpPr>
        <p:spPr>
          <a:ln/>
        </p:spPr>
        <p:txBody>
          <a:bodyPr/>
          <a:lstStyle>
            <a:lvl1pPr>
              <a:defRPr/>
            </a:lvl1pPr>
          </a:lstStyle>
          <a:p>
            <a:pPr>
              <a:defRPr/>
            </a:pPr>
            <a:endParaRPr lang="es-MX"/>
          </a:p>
        </p:txBody>
      </p:sp>
      <p:sp>
        <p:nvSpPr>
          <p:cNvPr id="4" name="Rectangle 6">
            <a:extLst>
              <a:ext uri="{FF2B5EF4-FFF2-40B4-BE49-F238E27FC236}">
                <a16:creationId xmlns:a16="http://schemas.microsoft.com/office/drawing/2014/main" id="{166057A6-21F2-1885-6D14-AEF6211D2A18}"/>
              </a:ext>
            </a:extLst>
          </p:cNvPr>
          <p:cNvSpPr>
            <a:spLocks noGrp="1" noChangeArrowheads="1"/>
          </p:cNvSpPr>
          <p:nvPr>
            <p:ph type="sldNum" sz="quarter" idx="12"/>
          </p:nvPr>
        </p:nvSpPr>
        <p:spPr>
          <a:ln/>
        </p:spPr>
        <p:txBody>
          <a:bodyPr/>
          <a:lstStyle>
            <a:lvl1pPr>
              <a:defRPr/>
            </a:lvl1pPr>
          </a:lstStyle>
          <a:p>
            <a:pPr>
              <a:defRPr/>
            </a:pPr>
            <a:fld id="{76A04554-C593-4145-B09B-AF2DBBB13F9D}" type="slidenum">
              <a:rPr lang="es-MX" altLang="es-MX"/>
              <a:pPr>
                <a:defRPr/>
              </a:pPr>
              <a:t>‹#›</a:t>
            </a:fld>
            <a:endParaRPr lang="es-MX" altLang="es-MX"/>
          </a:p>
        </p:txBody>
      </p:sp>
    </p:spTree>
    <p:extLst>
      <p:ext uri="{BB962C8B-B14F-4D97-AF65-F5344CB8AC3E}">
        <p14:creationId xmlns:p14="http://schemas.microsoft.com/office/powerpoint/2010/main" val="1144826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FB551939-235E-0E1B-F868-8256EB8733CF}"/>
              </a:ext>
            </a:extLst>
          </p:cNvPr>
          <p:cNvSpPr>
            <a:spLocks noGrp="1" noChangeArrowheads="1"/>
          </p:cNvSpPr>
          <p:nvPr>
            <p:ph type="dt" sz="half" idx="10"/>
          </p:nvPr>
        </p:nvSpPr>
        <p:spPr>
          <a:ln/>
        </p:spPr>
        <p:txBody>
          <a:bodyPr/>
          <a:lstStyle>
            <a:lvl1pPr>
              <a:defRPr/>
            </a:lvl1pPr>
          </a:lstStyle>
          <a:p>
            <a:pPr>
              <a:defRPr/>
            </a:pPr>
            <a:fld id="{36435E71-B594-405E-8FD2-C2DE02478CD2}" type="datetime1">
              <a:rPr lang="es-MX" smtClean="0"/>
              <a:t>13/04/2023</a:t>
            </a:fld>
            <a:endParaRPr lang="es-MX"/>
          </a:p>
        </p:txBody>
      </p:sp>
      <p:sp>
        <p:nvSpPr>
          <p:cNvPr id="6" name="Rectangle 5">
            <a:extLst>
              <a:ext uri="{FF2B5EF4-FFF2-40B4-BE49-F238E27FC236}">
                <a16:creationId xmlns:a16="http://schemas.microsoft.com/office/drawing/2014/main" id="{1F210311-5BA3-53E0-83E9-258B6F47FD7E}"/>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999CF2DC-9995-B110-2CFB-503439CE86B8}"/>
              </a:ext>
            </a:extLst>
          </p:cNvPr>
          <p:cNvSpPr>
            <a:spLocks noGrp="1" noChangeArrowheads="1"/>
          </p:cNvSpPr>
          <p:nvPr>
            <p:ph type="sldNum" sz="quarter" idx="12"/>
          </p:nvPr>
        </p:nvSpPr>
        <p:spPr>
          <a:ln/>
        </p:spPr>
        <p:txBody>
          <a:bodyPr/>
          <a:lstStyle>
            <a:lvl1pPr>
              <a:defRPr/>
            </a:lvl1pPr>
          </a:lstStyle>
          <a:p>
            <a:pPr>
              <a:defRPr/>
            </a:pPr>
            <a:fld id="{9C8A4946-1BDA-4514-B053-08420D6DEE98}" type="slidenum">
              <a:rPr lang="es-MX" altLang="es-MX"/>
              <a:pPr>
                <a:defRPr/>
              </a:pPr>
              <a:t>‹#›</a:t>
            </a:fld>
            <a:endParaRPr lang="es-MX" altLang="es-MX"/>
          </a:p>
        </p:txBody>
      </p:sp>
    </p:spTree>
    <p:extLst>
      <p:ext uri="{BB962C8B-B14F-4D97-AF65-F5344CB8AC3E}">
        <p14:creationId xmlns:p14="http://schemas.microsoft.com/office/powerpoint/2010/main" val="1299315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5BFBDD43-4ACB-2FFA-074E-C922A2091E97}"/>
              </a:ext>
            </a:extLst>
          </p:cNvPr>
          <p:cNvSpPr>
            <a:spLocks noGrp="1" noChangeArrowheads="1"/>
          </p:cNvSpPr>
          <p:nvPr>
            <p:ph type="dt" sz="half" idx="10"/>
          </p:nvPr>
        </p:nvSpPr>
        <p:spPr>
          <a:ln/>
        </p:spPr>
        <p:txBody>
          <a:bodyPr/>
          <a:lstStyle>
            <a:lvl1pPr>
              <a:defRPr/>
            </a:lvl1pPr>
          </a:lstStyle>
          <a:p>
            <a:pPr>
              <a:defRPr/>
            </a:pPr>
            <a:fld id="{50D8D83B-E31F-4676-AC70-1405C9AFEB54}" type="datetime1">
              <a:rPr lang="es-MX" smtClean="0"/>
              <a:t>13/04/2023</a:t>
            </a:fld>
            <a:endParaRPr lang="es-MX"/>
          </a:p>
        </p:txBody>
      </p:sp>
      <p:sp>
        <p:nvSpPr>
          <p:cNvPr id="6" name="Rectangle 5">
            <a:extLst>
              <a:ext uri="{FF2B5EF4-FFF2-40B4-BE49-F238E27FC236}">
                <a16:creationId xmlns:a16="http://schemas.microsoft.com/office/drawing/2014/main" id="{EB6D0752-A6F7-C3EC-D416-ECB1682BA896}"/>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8E23A3B3-269E-54D9-6D78-701094F444A9}"/>
              </a:ext>
            </a:extLst>
          </p:cNvPr>
          <p:cNvSpPr>
            <a:spLocks noGrp="1" noChangeArrowheads="1"/>
          </p:cNvSpPr>
          <p:nvPr>
            <p:ph type="sldNum" sz="quarter" idx="12"/>
          </p:nvPr>
        </p:nvSpPr>
        <p:spPr>
          <a:ln/>
        </p:spPr>
        <p:txBody>
          <a:bodyPr/>
          <a:lstStyle>
            <a:lvl1pPr>
              <a:defRPr/>
            </a:lvl1pPr>
          </a:lstStyle>
          <a:p>
            <a:pPr>
              <a:defRPr/>
            </a:pPr>
            <a:fld id="{21F25E2C-0C33-4048-A5F7-7AFEB60D7532}" type="slidenum">
              <a:rPr lang="es-MX" altLang="es-MX"/>
              <a:pPr>
                <a:defRPr/>
              </a:pPr>
              <a:t>‹#›</a:t>
            </a:fld>
            <a:endParaRPr lang="es-MX" altLang="es-MX"/>
          </a:p>
        </p:txBody>
      </p:sp>
    </p:spTree>
    <p:extLst>
      <p:ext uri="{BB962C8B-B14F-4D97-AF65-F5344CB8AC3E}">
        <p14:creationId xmlns:p14="http://schemas.microsoft.com/office/powerpoint/2010/main" val="4199329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40A5C68E-9024-5957-1BC4-8038BAC2049C}"/>
              </a:ext>
            </a:extLst>
          </p:cNvPr>
          <p:cNvSpPr>
            <a:spLocks noGrp="1" noChangeArrowheads="1"/>
          </p:cNvSpPr>
          <p:nvPr>
            <p:ph type="dt" sz="half" idx="10"/>
          </p:nvPr>
        </p:nvSpPr>
        <p:spPr>
          <a:ln/>
        </p:spPr>
        <p:txBody>
          <a:bodyPr/>
          <a:lstStyle>
            <a:lvl1pPr>
              <a:defRPr/>
            </a:lvl1pPr>
          </a:lstStyle>
          <a:p>
            <a:pPr>
              <a:defRPr/>
            </a:pPr>
            <a:fld id="{CAC9013E-7959-4329-BEDC-79ACC461155C}" type="datetime1">
              <a:rPr lang="es-MX" smtClean="0"/>
              <a:t>13/04/2023</a:t>
            </a:fld>
            <a:endParaRPr lang="es-MX"/>
          </a:p>
        </p:txBody>
      </p:sp>
      <p:sp>
        <p:nvSpPr>
          <p:cNvPr id="5" name="Rectangle 5">
            <a:extLst>
              <a:ext uri="{FF2B5EF4-FFF2-40B4-BE49-F238E27FC236}">
                <a16:creationId xmlns:a16="http://schemas.microsoft.com/office/drawing/2014/main" id="{9722E92C-CE3C-863D-9258-BFB722B5514F}"/>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52F95384-9CC6-9404-F761-8ED65FE1973C}"/>
              </a:ext>
            </a:extLst>
          </p:cNvPr>
          <p:cNvSpPr>
            <a:spLocks noGrp="1" noChangeArrowheads="1"/>
          </p:cNvSpPr>
          <p:nvPr>
            <p:ph type="sldNum" sz="quarter" idx="12"/>
          </p:nvPr>
        </p:nvSpPr>
        <p:spPr>
          <a:ln/>
        </p:spPr>
        <p:txBody>
          <a:bodyPr/>
          <a:lstStyle>
            <a:lvl1pPr>
              <a:defRPr/>
            </a:lvl1pPr>
          </a:lstStyle>
          <a:p>
            <a:pPr>
              <a:defRPr/>
            </a:pPr>
            <a:fld id="{C8028B21-3AC4-434E-BF96-66AB42220AFC}" type="slidenum">
              <a:rPr lang="es-MX" altLang="es-MX"/>
              <a:pPr>
                <a:defRPr/>
              </a:pPr>
              <a:t>‹#›</a:t>
            </a:fld>
            <a:endParaRPr lang="es-MX" altLang="es-MX"/>
          </a:p>
        </p:txBody>
      </p:sp>
    </p:spTree>
    <p:extLst>
      <p:ext uri="{BB962C8B-B14F-4D97-AF65-F5344CB8AC3E}">
        <p14:creationId xmlns:p14="http://schemas.microsoft.com/office/powerpoint/2010/main" val="2755650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9"/>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4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93A9C23F-B4FE-603C-CE99-15C1656A826E}"/>
              </a:ext>
            </a:extLst>
          </p:cNvPr>
          <p:cNvSpPr>
            <a:spLocks noGrp="1" noChangeArrowheads="1"/>
          </p:cNvSpPr>
          <p:nvPr>
            <p:ph type="dt" sz="half" idx="10"/>
          </p:nvPr>
        </p:nvSpPr>
        <p:spPr>
          <a:ln/>
        </p:spPr>
        <p:txBody>
          <a:bodyPr/>
          <a:lstStyle>
            <a:lvl1pPr>
              <a:defRPr/>
            </a:lvl1pPr>
          </a:lstStyle>
          <a:p>
            <a:pPr>
              <a:defRPr/>
            </a:pPr>
            <a:fld id="{F0A34846-10D8-403E-9E63-46960FE15D8F}" type="datetime1">
              <a:rPr lang="es-MX" smtClean="0"/>
              <a:t>13/04/2023</a:t>
            </a:fld>
            <a:endParaRPr lang="es-MX"/>
          </a:p>
        </p:txBody>
      </p:sp>
      <p:sp>
        <p:nvSpPr>
          <p:cNvPr id="5" name="Rectangle 5">
            <a:extLst>
              <a:ext uri="{FF2B5EF4-FFF2-40B4-BE49-F238E27FC236}">
                <a16:creationId xmlns:a16="http://schemas.microsoft.com/office/drawing/2014/main" id="{A16E223C-CF50-98C8-4AE6-D2631509B7CC}"/>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FBF53FBF-D9E8-4542-A07D-D67C3E34B489}"/>
              </a:ext>
            </a:extLst>
          </p:cNvPr>
          <p:cNvSpPr>
            <a:spLocks noGrp="1" noChangeArrowheads="1"/>
          </p:cNvSpPr>
          <p:nvPr>
            <p:ph type="sldNum" sz="quarter" idx="12"/>
          </p:nvPr>
        </p:nvSpPr>
        <p:spPr>
          <a:ln/>
        </p:spPr>
        <p:txBody>
          <a:bodyPr/>
          <a:lstStyle>
            <a:lvl1pPr>
              <a:defRPr/>
            </a:lvl1pPr>
          </a:lstStyle>
          <a:p>
            <a:pPr>
              <a:defRPr/>
            </a:pPr>
            <a:fld id="{43AAECA4-0222-4FAB-873B-A339A1AD5F40}" type="slidenum">
              <a:rPr lang="es-MX" altLang="es-MX"/>
              <a:pPr>
                <a:defRPr/>
              </a:pPr>
              <a:t>‹#›</a:t>
            </a:fld>
            <a:endParaRPr lang="es-MX" altLang="es-MX"/>
          </a:p>
        </p:txBody>
      </p:sp>
    </p:spTree>
    <p:extLst>
      <p:ext uri="{BB962C8B-B14F-4D97-AF65-F5344CB8AC3E}">
        <p14:creationId xmlns:p14="http://schemas.microsoft.com/office/powerpoint/2010/main" val="4162843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F0149611-C545-24F3-BC8A-450B5D04CF41}"/>
              </a:ext>
            </a:extLst>
          </p:cNvPr>
          <p:cNvSpPr>
            <a:spLocks noGrp="1" noChangeArrowheads="1"/>
          </p:cNvSpPr>
          <p:nvPr>
            <p:ph type="dt" sz="half" idx="10"/>
          </p:nvPr>
        </p:nvSpPr>
        <p:spPr/>
        <p:txBody>
          <a:bodyPr/>
          <a:lstStyle>
            <a:lvl1pPr eaLnBrk="0" hangingPunct="0">
              <a:defRPr/>
            </a:lvl1pPr>
          </a:lstStyle>
          <a:p>
            <a:pPr>
              <a:defRPr/>
            </a:pPr>
            <a:fld id="{F2C07CCD-D235-42FE-AB1C-3387B32BBD73}" type="datetime1">
              <a:rPr lang="es-MX" smtClean="0"/>
              <a:t>13/04/2023</a:t>
            </a:fld>
            <a:endParaRPr lang="es-MX"/>
          </a:p>
        </p:txBody>
      </p:sp>
      <p:sp>
        <p:nvSpPr>
          <p:cNvPr id="5" name="Rectangle 5">
            <a:extLst>
              <a:ext uri="{FF2B5EF4-FFF2-40B4-BE49-F238E27FC236}">
                <a16:creationId xmlns:a16="http://schemas.microsoft.com/office/drawing/2014/main" id="{9BC64407-1230-98B0-EB9B-FBE854397014}"/>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6" name="Rectangle 6">
            <a:extLst>
              <a:ext uri="{FF2B5EF4-FFF2-40B4-BE49-F238E27FC236}">
                <a16:creationId xmlns:a16="http://schemas.microsoft.com/office/drawing/2014/main" id="{57A86AC8-2D03-2E44-03FD-464D2CD3DE38}"/>
              </a:ext>
            </a:extLst>
          </p:cNvPr>
          <p:cNvSpPr>
            <a:spLocks noGrp="1" noChangeArrowheads="1"/>
          </p:cNvSpPr>
          <p:nvPr>
            <p:ph type="sldNum" sz="quarter" idx="12"/>
          </p:nvPr>
        </p:nvSpPr>
        <p:spPr/>
        <p:txBody>
          <a:bodyPr/>
          <a:lstStyle>
            <a:lvl1pPr eaLnBrk="0" hangingPunct="0">
              <a:defRPr/>
            </a:lvl1pPr>
          </a:lstStyle>
          <a:p>
            <a:fld id="{B4DA90CC-65DA-4493-B738-4E07170E8693}" type="slidenum">
              <a:rPr lang="es-MX" altLang="es-MX"/>
              <a:pPr/>
              <a:t>‹#›</a:t>
            </a:fld>
            <a:endParaRPr lang="es-MX" altLang="es-MX"/>
          </a:p>
        </p:txBody>
      </p:sp>
    </p:spTree>
    <p:extLst>
      <p:ext uri="{BB962C8B-B14F-4D97-AF65-F5344CB8AC3E}">
        <p14:creationId xmlns:p14="http://schemas.microsoft.com/office/powerpoint/2010/main" val="250384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F71C949-5AE4-49A8-EE11-8AD30EA52F87}"/>
              </a:ext>
            </a:extLst>
          </p:cNvPr>
          <p:cNvSpPr>
            <a:spLocks noGrp="1"/>
          </p:cNvSpPr>
          <p:nvPr>
            <p:ph type="dt" sz="half" idx="10"/>
          </p:nvPr>
        </p:nvSpPr>
        <p:spPr/>
        <p:txBody>
          <a:bodyPr/>
          <a:lstStyle/>
          <a:p>
            <a:fld id="{38524D66-C369-46BA-8D85-9754FE05B766}" type="datetime1">
              <a:rPr lang="es-MX" smtClean="0"/>
              <a:t>13/04/2023</a:t>
            </a:fld>
            <a:endParaRPr lang="es-MX"/>
          </a:p>
        </p:txBody>
      </p:sp>
      <p:sp>
        <p:nvSpPr>
          <p:cNvPr id="3" name="Marcador de pie de página 2">
            <a:extLst>
              <a:ext uri="{FF2B5EF4-FFF2-40B4-BE49-F238E27FC236}">
                <a16:creationId xmlns:a16="http://schemas.microsoft.com/office/drawing/2014/main" id="{FE64BD5C-FB47-012E-0D54-D049A3AA6A2F}"/>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6265D2A-A0F6-27B3-57FD-8A476D442CDA}"/>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2865536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F1F99BDA-FF89-9DF6-DA44-5C027E71432F}"/>
              </a:ext>
            </a:extLst>
          </p:cNvPr>
          <p:cNvSpPr>
            <a:spLocks noGrp="1" noChangeArrowheads="1"/>
          </p:cNvSpPr>
          <p:nvPr>
            <p:ph type="dt" sz="half" idx="10"/>
          </p:nvPr>
        </p:nvSpPr>
        <p:spPr/>
        <p:txBody>
          <a:bodyPr/>
          <a:lstStyle>
            <a:lvl1pPr eaLnBrk="0" hangingPunct="0">
              <a:defRPr/>
            </a:lvl1pPr>
          </a:lstStyle>
          <a:p>
            <a:pPr>
              <a:defRPr/>
            </a:pPr>
            <a:fld id="{47557A38-0EB5-488E-A4E2-F024B77907E0}" type="datetime1">
              <a:rPr lang="es-MX" smtClean="0"/>
              <a:t>13/04/2023</a:t>
            </a:fld>
            <a:endParaRPr lang="es-MX"/>
          </a:p>
        </p:txBody>
      </p:sp>
      <p:sp>
        <p:nvSpPr>
          <p:cNvPr id="5" name="Rectangle 5">
            <a:extLst>
              <a:ext uri="{FF2B5EF4-FFF2-40B4-BE49-F238E27FC236}">
                <a16:creationId xmlns:a16="http://schemas.microsoft.com/office/drawing/2014/main" id="{591E4AAD-043F-ED97-A3BE-A778048E0966}"/>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6" name="Rectangle 6">
            <a:extLst>
              <a:ext uri="{FF2B5EF4-FFF2-40B4-BE49-F238E27FC236}">
                <a16:creationId xmlns:a16="http://schemas.microsoft.com/office/drawing/2014/main" id="{02E371AC-E027-9757-3662-D1F7E17DB7BD}"/>
              </a:ext>
            </a:extLst>
          </p:cNvPr>
          <p:cNvSpPr>
            <a:spLocks noGrp="1" noChangeArrowheads="1"/>
          </p:cNvSpPr>
          <p:nvPr>
            <p:ph type="sldNum" sz="quarter" idx="12"/>
          </p:nvPr>
        </p:nvSpPr>
        <p:spPr/>
        <p:txBody>
          <a:bodyPr/>
          <a:lstStyle>
            <a:lvl1pPr eaLnBrk="0" hangingPunct="0">
              <a:defRPr/>
            </a:lvl1pPr>
          </a:lstStyle>
          <a:p>
            <a:fld id="{049A43D7-0DD8-4D81-9450-945B1D6C71AE}" type="slidenum">
              <a:rPr lang="es-MX" altLang="es-MX"/>
              <a:pPr/>
              <a:t>‹#›</a:t>
            </a:fld>
            <a:endParaRPr lang="es-MX" altLang="es-MX"/>
          </a:p>
        </p:txBody>
      </p:sp>
    </p:spTree>
    <p:extLst>
      <p:ext uri="{BB962C8B-B14F-4D97-AF65-F5344CB8AC3E}">
        <p14:creationId xmlns:p14="http://schemas.microsoft.com/office/powerpoint/2010/main" val="571265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77F0A376-77CE-1303-1A69-219F1DD67177}"/>
              </a:ext>
            </a:extLst>
          </p:cNvPr>
          <p:cNvSpPr>
            <a:spLocks noGrp="1" noChangeArrowheads="1"/>
          </p:cNvSpPr>
          <p:nvPr>
            <p:ph type="dt" sz="half" idx="10"/>
          </p:nvPr>
        </p:nvSpPr>
        <p:spPr/>
        <p:txBody>
          <a:bodyPr/>
          <a:lstStyle>
            <a:lvl1pPr eaLnBrk="0" hangingPunct="0">
              <a:defRPr/>
            </a:lvl1pPr>
          </a:lstStyle>
          <a:p>
            <a:pPr>
              <a:defRPr/>
            </a:pPr>
            <a:fld id="{71C7A480-D632-4988-B433-ADCF928FFA94}" type="datetime1">
              <a:rPr lang="es-MX" smtClean="0"/>
              <a:t>13/04/2023</a:t>
            </a:fld>
            <a:endParaRPr lang="es-MX"/>
          </a:p>
        </p:txBody>
      </p:sp>
      <p:sp>
        <p:nvSpPr>
          <p:cNvPr id="5" name="Rectangle 5">
            <a:extLst>
              <a:ext uri="{FF2B5EF4-FFF2-40B4-BE49-F238E27FC236}">
                <a16:creationId xmlns:a16="http://schemas.microsoft.com/office/drawing/2014/main" id="{54DED7A0-42DA-83F3-AA49-7254E183B90F}"/>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6" name="Rectangle 6">
            <a:extLst>
              <a:ext uri="{FF2B5EF4-FFF2-40B4-BE49-F238E27FC236}">
                <a16:creationId xmlns:a16="http://schemas.microsoft.com/office/drawing/2014/main" id="{21AB57D9-C5F5-6245-97CA-2E513DB643DF}"/>
              </a:ext>
            </a:extLst>
          </p:cNvPr>
          <p:cNvSpPr>
            <a:spLocks noGrp="1" noChangeArrowheads="1"/>
          </p:cNvSpPr>
          <p:nvPr>
            <p:ph type="sldNum" sz="quarter" idx="12"/>
          </p:nvPr>
        </p:nvSpPr>
        <p:spPr/>
        <p:txBody>
          <a:bodyPr/>
          <a:lstStyle>
            <a:lvl1pPr eaLnBrk="0" hangingPunct="0">
              <a:defRPr/>
            </a:lvl1pPr>
          </a:lstStyle>
          <a:p>
            <a:fld id="{EE9F3E4F-9FD0-47E9-A230-CD0223F1B7E2}" type="slidenum">
              <a:rPr lang="es-MX" altLang="es-MX"/>
              <a:pPr/>
              <a:t>‹#›</a:t>
            </a:fld>
            <a:endParaRPr lang="es-MX" altLang="es-MX"/>
          </a:p>
        </p:txBody>
      </p:sp>
    </p:spTree>
    <p:extLst>
      <p:ext uri="{BB962C8B-B14F-4D97-AF65-F5344CB8AC3E}">
        <p14:creationId xmlns:p14="http://schemas.microsoft.com/office/powerpoint/2010/main" val="2974055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A2F2C197-1A4A-A61D-9CB1-BA067881918C}"/>
              </a:ext>
            </a:extLst>
          </p:cNvPr>
          <p:cNvSpPr>
            <a:spLocks noGrp="1" noChangeArrowheads="1"/>
          </p:cNvSpPr>
          <p:nvPr>
            <p:ph type="dt" sz="half" idx="10"/>
          </p:nvPr>
        </p:nvSpPr>
        <p:spPr/>
        <p:txBody>
          <a:bodyPr/>
          <a:lstStyle>
            <a:lvl1pPr eaLnBrk="0" hangingPunct="0">
              <a:defRPr/>
            </a:lvl1pPr>
          </a:lstStyle>
          <a:p>
            <a:pPr>
              <a:defRPr/>
            </a:pPr>
            <a:fld id="{54000D29-C741-4FF7-9721-ED28BAA5614A}" type="datetime1">
              <a:rPr lang="es-MX" smtClean="0"/>
              <a:t>13/04/2023</a:t>
            </a:fld>
            <a:endParaRPr lang="es-MX"/>
          </a:p>
        </p:txBody>
      </p:sp>
      <p:sp>
        <p:nvSpPr>
          <p:cNvPr id="6" name="Rectangle 5">
            <a:extLst>
              <a:ext uri="{FF2B5EF4-FFF2-40B4-BE49-F238E27FC236}">
                <a16:creationId xmlns:a16="http://schemas.microsoft.com/office/drawing/2014/main" id="{5737D30E-30B6-E55C-CEDF-00A712365F39}"/>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7" name="Rectangle 6">
            <a:extLst>
              <a:ext uri="{FF2B5EF4-FFF2-40B4-BE49-F238E27FC236}">
                <a16:creationId xmlns:a16="http://schemas.microsoft.com/office/drawing/2014/main" id="{93AA1F1A-B323-1442-6BF8-BAD01834619D}"/>
              </a:ext>
            </a:extLst>
          </p:cNvPr>
          <p:cNvSpPr>
            <a:spLocks noGrp="1" noChangeArrowheads="1"/>
          </p:cNvSpPr>
          <p:nvPr>
            <p:ph type="sldNum" sz="quarter" idx="12"/>
          </p:nvPr>
        </p:nvSpPr>
        <p:spPr/>
        <p:txBody>
          <a:bodyPr/>
          <a:lstStyle>
            <a:lvl1pPr eaLnBrk="0" hangingPunct="0">
              <a:defRPr/>
            </a:lvl1pPr>
          </a:lstStyle>
          <a:p>
            <a:fld id="{53B530F4-A7DE-4C77-8453-58AF3E6B8D42}" type="slidenum">
              <a:rPr lang="es-MX" altLang="es-MX"/>
              <a:pPr/>
              <a:t>‹#›</a:t>
            </a:fld>
            <a:endParaRPr lang="es-MX" altLang="es-MX"/>
          </a:p>
        </p:txBody>
      </p:sp>
    </p:spTree>
    <p:extLst>
      <p:ext uri="{BB962C8B-B14F-4D97-AF65-F5344CB8AC3E}">
        <p14:creationId xmlns:p14="http://schemas.microsoft.com/office/powerpoint/2010/main" val="2779239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3C74EA4A-4BF4-4045-A579-ABE9586BB7ED}"/>
              </a:ext>
            </a:extLst>
          </p:cNvPr>
          <p:cNvSpPr>
            <a:spLocks noGrp="1" noChangeArrowheads="1"/>
          </p:cNvSpPr>
          <p:nvPr>
            <p:ph type="dt" sz="half" idx="10"/>
          </p:nvPr>
        </p:nvSpPr>
        <p:spPr/>
        <p:txBody>
          <a:bodyPr/>
          <a:lstStyle>
            <a:lvl1pPr eaLnBrk="0" hangingPunct="0">
              <a:defRPr/>
            </a:lvl1pPr>
          </a:lstStyle>
          <a:p>
            <a:pPr>
              <a:defRPr/>
            </a:pPr>
            <a:fld id="{274B9C01-35AE-4496-BE99-65A96087DF72}" type="datetime1">
              <a:rPr lang="es-MX" smtClean="0"/>
              <a:t>13/04/2023</a:t>
            </a:fld>
            <a:endParaRPr lang="es-MX"/>
          </a:p>
        </p:txBody>
      </p:sp>
      <p:sp>
        <p:nvSpPr>
          <p:cNvPr id="8" name="Rectangle 5">
            <a:extLst>
              <a:ext uri="{FF2B5EF4-FFF2-40B4-BE49-F238E27FC236}">
                <a16:creationId xmlns:a16="http://schemas.microsoft.com/office/drawing/2014/main" id="{562645B5-F355-90B6-5D23-5685613C4AA2}"/>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9" name="Rectangle 6">
            <a:extLst>
              <a:ext uri="{FF2B5EF4-FFF2-40B4-BE49-F238E27FC236}">
                <a16:creationId xmlns:a16="http://schemas.microsoft.com/office/drawing/2014/main" id="{0C9FD037-EDB6-D7D7-6604-E3D5F966CAB6}"/>
              </a:ext>
            </a:extLst>
          </p:cNvPr>
          <p:cNvSpPr>
            <a:spLocks noGrp="1" noChangeArrowheads="1"/>
          </p:cNvSpPr>
          <p:nvPr>
            <p:ph type="sldNum" sz="quarter" idx="12"/>
          </p:nvPr>
        </p:nvSpPr>
        <p:spPr/>
        <p:txBody>
          <a:bodyPr/>
          <a:lstStyle>
            <a:lvl1pPr eaLnBrk="0" hangingPunct="0">
              <a:defRPr/>
            </a:lvl1pPr>
          </a:lstStyle>
          <a:p>
            <a:fld id="{2936F796-A398-4A50-964C-8B3790C45433}" type="slidenum">
              <a:rPr lang="es-MX" altLang="es-MX"/>
              <a:pPr/>
              <a:t>‹#›</a:t>
            </a:fld>
            <a:endParaRPr lang="es-MX" altLang="es-MX"/>
          </a:p>
        </p:txBody>
      </p:sp>
    </p:spTree>
    <p:extLst>
      <p:ext uri="{BB962C8B-B14F-4D97-AF65-F5344CB8AC3E}">
        <p14:creationId xmlns:p14="http://schemas.microsoft.com/office/powerpoint/2010/main" val="2471030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2D8B4EB1-2013-5712-75A4-D3414B9D87C8}"/>
              </a:ext>
            </a:extLst>
          </p:cNvPr>
          <p:cNvSpPr>
            <a:spLocks noGrp="1" noChangeArrowheads="1"/>
          </p:cNvSpPr>
          <p:nvPr>
            <p:ph type="dt" sz="half" idx="10"/>
          </p:nvPr>
        </p:nvSpPr>
        <p:spPr/>
        <p:txBody>
          <a:bodyPr/>
          <a:lstStyle>
            <a:lvl1pPr eaLnBrk="0" hangingPunct="0">
              <a:defRPr/>
            </a:lvl1pPr>
          </a:lstStyle>
          <a:p>
            <a:pPr>
              <a:defRPr/>
            </a:pPr>
            <a:fld id="{4315EC85-010F-404C-BE67-3E5EDA3B9D11}" type="datetime1">
              <a:rPr lang="es-MX" smtClean="0"/>
              <a:t>13/04/2023</a:t>
            </a:fld>
            <a:endParaRPr lang="es-MX"/>
          </a:p>
        </p:txBody>
      </p:sp>
      <p:sp>
        <p:nvSpPr>
          <p:cNvPr id="4" name="Rectangle 5">
            <a:extLst>
              <a:ext uri="{FF2B5EF4-FFF2-40B4-BE49-F238E27FC236}">
                <a16:creationId xmlns:a16="http://schemas.microsoft.com/office/drawing/2014/main" id="{995AAFD0-C936-9096-E466-7F3700BAC54D}"/>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5" name="Rectangle 6">
            <a:extLst>
              <a:ext uri="{FF2B5EF4-FFF2-40B4-BE49-F238E27FC236}">
                <a16:creationId xmlns:a16="http://schemas.microsoft.com/office/drawing/2014/main" id="{DFF63219-5051-ABF5-8D90-A0701DFF569D}"/>
              </a:ext>
            </a:extLst>
          </p:cNvPr>
          <p:cNvSpPr>
            <a:spLocks noGrp="1" noChangeArrowheads="1"/>
          </p:cNvSpPr>
          <p:nvPr>
            <p:ph type="sldNum" sz="quarter" idx="12"/>
          </p:nvPr>
        </p:nvSpPr>
        <p:spPr/>
        <p:txBody>
          <a:bodyPr/>
          <a:lstStyle>
            <a:lvl1pPr eaLnBrk="0" hangingPunct="0">
              <a:defRPr/>
            </a:lvl1pPr>
          </a:lstStyle>
          <a:p>
            <a:fld id="{392D1DD2-D623-435E-AA61-3FDCBAEBFCB7}" type="slidenum">
              <a:rPr lang="es-MX" altLang="es-MX"/>
              <a:pPr/>
              <a:t>‹#›</a:t>
            </a:fld>
            <a:endParaRPr lang="es-MX" altLang="es-MX"/>
          </a:p>
        </p:txBody>
      </p:sp>
    </p:spTree>
    <p:extLst>
      <p:ext uri="{BB962C8B-B14F-4D97-AF65-F5344CB8AC3E}">
        <p14:creationId xmlns:p14="http://schemas.microsoft.com/office/powerpoint/2010/main" val="459407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4E077A-17DF-A80E-F827-235058776BA1}"/>
              </a:ext>
            </a:extLst>
          </p:cNvPr>
          <p:cNvSpPr>
            <a:spLocks noGrp="1" noChangeArrowheads="1"/>
          </p:cNvSpPr>
          <p:nvPr>
            <p:ph type="dt" sz="half" idx="10"/>
          </p:nvPr>
        </p:nvSpPr>
        <p:spPr/>
        <p:txBody>
          <a:bodyPr/>
          <a:lstStyle>
            <a:lvl1pPr eaLnBrk="0" hangingPunct="0">
              <a:defRPr/>
            </a:lvl1pPr>
          </a:lstStyle>
          <a:p>
            <a:pPr>
              <a:defRPr/>
            </a:pPr>
            <a:fld id="{60E9E00E-2B8D-43C0-82EB-B97E422935B7}" type="datetime1">
              <a:rPr lang="es-MX" smtClean="0"/>
              <a:t>13/04/2023</a:t>
            </a:fld>
            <a:endParaRPr lang="es-MX"/>
          </a:p>
        </p:txBody>
      </p:sp>
      <p:sp>
        <p:nvSpPr>
          <p:cNvPr id="3" name="Rectangle 5">
            <a:extLst>
              <a:ext uri="{FF2B5EF4-FFF2-40B4-BE49-F238E27FC236}">
                <a16:creationId xmlns:a16="http://schemas.microsoft.com/office/drawing/2014/main" id="{CAB1BD58-54E7-A125-684A-09A4F2DFCEDB}"/>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4" name="Rectangle 6">
            <a:extLst>
              <a:ext uri="{FF2B5EF4-FFF2-40B4-BE49-F238E27FC236}">
                <a16:creationId xmlns:a16="http://schemas.microsoft.com/office/drawing/2014/main" id="{37482A59-2503-C268-59D0-B51348C8F88A}"/>
              </a:ext>
            </a:extLst>
          </p:cNvPr>
          <p:cNvSpPr>
            <a:spLocks noGrp="1" noChangeArrowheads="1"/>
          </p:cNvSpPr>
          <p:nvPr>
            <p:ph type="sldNum" sz="quarter" idx="12"/>
          </p:nvPr>
        </p:nvSpPr>
        <p:spPr/>
        <p:txBody>
          <a:bodyPr/>
          <a:lstStyle>
            <a:lvl1pPr eaLnBrk="0" hangingPunct="0">
              <a:defRPr/>
            </a:lvl1pPr>
          </a:lstStyle>
          <a:p>
            <a:fld id="{E70C76E3-99ED-4AE1-B689-4E7456400AD1}" type="slidenum">
              <a:rPr lang="es-MX" altLang="es-MX"/>
              <a:pPr/>
              <a:t>‹#›</a:t>
            </a:fld>
            <a:endParaRPr lang="es-MX" altLang="es-MX"/>
          </a:p>
        </p:txBody>
      </p:sp>
    </p:spTree>
    <p:extLst>
      <p:ext uri="{BB962C8B-B14F-4D97-AF65-F5344CB8AC3E}">
        <p14:creationId xmlns:p14="http://schemas.microsoft.com/office/powerpoint/2010/main" val="4113938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AF6CDF5E-CBA7-EBB2-D933-929AC2BB18C5}"/>
              </a:ext>
            </a:extLst>
          </p:cNvPr>
          <p:cNvSpPr>
            <a:spLocks noGrp="1" noChangeArrowheads="1"/>
          </p:cNvSpPr>
          <p:nvPr>
            <p:ph type="dt" sz="half" idx="10"/>
          </p:nvPr>
        </p:nvSpPr>
        <p:spPr/>
        <p:txBody>
          <a:bodyPr/>
          <a:lstStyle>
            <a:lvl1pPr eaLnBrk="0" hangingPunct="0">
              <a:defRPr/>
            </a:lvl1pPr>
          </a:lstStyle>
          <a:p>
            <a:pPr>
              <a:defRPr/>
            </a:pPr>
            <a:fld id="{B4640318-6741-436E-B2B5-37C7C14AE118}" type="datetime1">
              <a:rPr lang="es-MX" smtClean="0"/>
              <a:t>13/04/2023</a:t>
            </a:fld>
            <a:endParaRPr lang="es-MX"/>
          </a:p>
        </p:txBody>
      </p:sp>
      <p:sp>
        <p:nvSpPr>
          <p:cNvPr id="6" name="Rectangle 5">
            <a:extLst>
              <a:ext uri="{FF2B5EF4-FFF2-40B4-BE49-F238E27FC236}">
                <a16:creationId xmlns:a16="http://schemas.microsoft.com/office/drawing/2014/main" id="{798AC6EE-BFBB-B80C-78FF-84E0A029AED4}"/>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7" name="Rectangle 6">
            <a:extLst>
              <a:ext uri="{FF2B5EF4-FFF2-40B4-BE49-F238E27FC236}">
                <a16:creationId xmlns:a16="http://schemas.microsoft.com/office/drawing/2014/main" id="{A039AF48-6427-0201-1984-D6EE069C74F6}"/>
              </a:ext>
            </a:extLst>
          </p:cNvPr>
          <p:cNvSpPr>
            <a:spLocks noGrp="1" noChangeArrowheads="1"/>
          </p:cNvSpPr>
          <p:nvPr>
            <p:ph type="sldNum" sz="quarter" idx="12"/>
          </p:nvPr>
        </p:nvSpPr>
        <p:spPr/>
        <p:txBody>
          <a:bodyPr/>
          <a:lstStyle>
            <a:lvl1pPr eaLnBrk="0" hangingPunct="0">
              <a:defRPr/>
            </a:lvl1pPr>
          </a:lstStyle>
          <a:p>
            <a:fld id="{649B4E10-397D-41B3-8CE8-5B1F00E2AD0B}" type="slidenum">
              <a:rPr lang="es-MX" altLang="es-MX"/>
              <a:pPr/>
              <a:t>‹#›</a:t>
            </a:fld>
            <a:endParaRPr lang="es-MX" altLang="es-MX"/>
          </a:p>
        </p:txBody>
      </p:sp>
    </p:spTree>
    <p:extLst>
      <p:ext uri="{BB962C8B-B14F-4D97-AF65-F5344CB8AC3E}">
        <p14:creationId xmlns:p14="http://schemas.microsoft.com/office/powerpoint/2010/main" val="1626536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EF3D5F0E-F6D8-9307-C7B8-3B5B4994534C}"/>
              </a:ext>
            </a:extLst>
          </p:cNvPr>
          <p:cNvSpPr>
            <a:spLocks noGrp="1" noChangeArrowheads="1"/>
          </p:cNvSpPr>
          <p:nvPr>
            <p:ph type="dt" sz="half" idx="10"/>
          </p:nvPr>
        </p:nvSpPr>
        <p:spPr/>
        <p:txBody>
          <a:bodyPr/>
          <a:lstStyle>
            <a:lvl1pPr eaLnBrk="0" hangingPunct="0">
              <a:defRPr/>
            </a:lvl1pPr>
          </a:lstStyle>
          <a:p>
            <a:pPr>
              <a:defRPr/>
            </a:pPr>
            <a:fld id="{DDF3C05B-9131-48D2-9322-3B827A876FAC}" type="datetime1">
              <a:rPr lang="es-MX" smtClean="0"/>
              <a:t>13/04/2023</a:t>
            </a:fld>
            <a:endParaRPr lang="es-MX"/>
          </a:p>
        </p:txBody>
      </p:sp>
      <p:sp>
        <p:nvSpPr>
          <p:cNvPr id="6" name="Rectangle 5">
            <a:extLst>
              <a:ext uri="{FF2B5EF4-FFF2-40B4-BE49-F238E27FC236}">
                <a16:creationId xmlns:a16="http://schemas.microsoft.com/office/drawing/2014/main" id="{F6BB525A-21BC-11EF-5AA4-7B556F6B1DE7}"/>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7" name="Rectangle 6">
            <a:extLst>
              <a:ext uri="{FF2B5EF4-FFF2-40B4-BE49-F238E27FC236}">
                <a16:creationId xmlns:a16="http://schemas.microsoft.com/office/drawing/2014/main" id="{A362CDC5-E701-1BD0-9246-47474550520B}"/>
              </a:ext>
            </a:extLst>
          </p:cNvPr>
          <p:cNvSpPr>
            <a:spLocks noGrp="1" noChangeArrowheads="1"/>
          </p:cNvSpPr>
          <p:nvPr>
            <p:ph type="sldNum" sz="quarter" idx="12"/>
          </p:nvPr>
        </p:nvSpPr>
        <p:spPr/>
        <p:txBody>
          <a:bodyPr/>
          <a:lstStyle>
            <a:lvl1pPr eaLnBrk="0" hangingPunct="0">
              <a:defRPr/>
            </a:lvl1pPr>
          </a:lstStyle>
          <a:p>
            <a:fld id="{AC3F3FBD-4081-44FD-A43F-EB23AC755B06}" type="slidenum">
              <a:rPr lang="es-MX" altLang="es-MX"/>
              <a:pPr/>
              <a:t>‹#›</a:t>
            </a:fld>
            <a:endParaRPr lang="es-MX" altLang="es-MX"/>
          </a:p>
        </p:txBody>
      </p:sp>
    </p:spTree>
    <p:extLst>
      <p:ext uri="{BB962C8B-B14F-4D97-AF65-F5344CB8AC3E}">
        <p14:creationId xmlns:p14="http://schemas.microsoft.com/office/powerpoint/2010/main" val="3201560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3E5D03A7-4C41-2BBF-3A5A-EF8139E650A1}"/>
              </a:ext>
            </a:extLst>
          </p:cNvPr>
          <p:cNvSpPr>
            <a:spLocks noGrp="1" noChangeArrowheads="1"/>
          </p:cNvSpPr>
          <p:nvPr>
            <p:ph type="dt" sz="half" idx="10"/>
          </p:nvPr>
        </p:nvSpPr>
        <p:spPr/>
        <p:txBody>
          <a:bodyPr/>
          <a:lstStyle>
            <a:lvl1pPr eaLnBrk="0" hangingPunct="0">
              <a:defRPr/>
            </a:lvl1pPr>
          </a:lstStyle>
          <a:p>
            <a:pPr>
              <a:defRPr/>
            </a:pPr>
            <a:fld id="{EFCA98C6-058E-40F8-8E93-F2A89786984F}" type="datetime1">
              <a:rPr lang="es-MX" smtClean="0"/>
              <a:t>13/04/2023</a:t>
            </a:fld>
            <a:endParaRPr lang="es-MX"/>
          </a:p>
        </p:txBody>
      </p:sp>
      <p:sp>
        <p:nvSpPr>
          <p:cNvPr id="5" name="Rectangle 5">
            <a:extLst>
              <a:ext uri="{FF2B5EF4-FFF2-40B4-BE49-F238E27FC236}">
                <a16:creationId xmlns:a16="http://schemas.microsoft.com/office/drawing/2014/main" id="{5FDE6583-1425-4FC9-CD15-38C4B0AF2C3B}"/>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6" name="Rectangle 6">
            <a:extLst>
              <a:ext uri="{FF2B5EF4-FFF2-40B4-BE49-F238E27FC236}">
                <a16:creationId xmlns:a16="http://schemas.microsoft.com/office/drawing/2014/main" id="{6BD5E75A-93A7-802E-80EE-4D8AB6C361C2}"/>
              </a:ext>
            </a:extLst>
          </p:cNvPr>
          <p:cNvSpPr>
            <a:spLocks noGrp="1" noChangeArrowheads="1"/>
          </p:cNvSpPr>
          <p:nvPr>
            <p:ph type="sldNum" sz="quarter" idx="12"/>
          </p:nvPr>
        </p:nvSpPr>
        <p:spPr/>
        <p:txBody>
          <a:bodyPr/>
          <a:lstStyle>
            <a:lvl1pPr eaLnBrk="0" hangingPunct="0">
              <a:defRPr/>
            </a:lvl1pPr>
          </a:lstStyle>
          <a:p>
            <a:fld id="{E9BF1B82-50BF-4C2A-9B0E-E570AA606FCA}" type="slidenum">
              <a:rPr lang="es-MX" altLang="es-MX"/>
              <a:pPr/>
              <a:t>‹#›</a:t>
            </a:fld>
            <a:endParaRPr lang="es-MX" altLang="es-MX"/>
          </a:p>
        </p:txBody>
      </p:sp>
    </p:spTree>
    <p:extLst>
      <p:ext uri="{BB962C8B-B14F-4D97-AF65-F5344CB8AC3E}">
        <p14:creationId xmlns:p14="http://schemas.microsoft.com/office/powerpoint/2010/main" val="791592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D1FA8664-7948-DD5F-2211-42DAAC310544}"/>
              </a:ext>
            </a:extLst>
          </p:cNvPr>
          <p:cNvSpPr>
            <a:spLocks noGrp="1" noChangeArrowheads="1"/>
          </p:cNvSpPr>
          <p:nvPr>
            <p:ph type="dt" sz="half" idx="10"/>
          </p:nvPr>
        </p:nvSpPr>
        <p:spPr/>
        <p:txBody>
          <a:bodyPr/>
          <a:lstStyle>
            <a:lvl1pPr eaLnBrk="0" hangingPunct="0">
              <a:defRPr/>
            </a:lvl1pPr>
          </a:lstStyle>
          <a:p>
            <a:pPr>
              <a:defRPr/>
            </a:pPr>
            <a:fld id="{77F4031D-00D5-4813-B51C-14B974343D04}" type="datetime1">
              <a:rPr lang="es-MX" smtClean="0"/>
              <a:t>13/04/2023</a:t>
            </a:fld>
            <a:endParaRPr lang="es-MX"/>
          </a:p>
        </p:txBody>
      </p:sp>
      <p:sp>
        <p:nvSpPr>
          <p:cNvPr id="5" name="Rectangle 5">
            <a:extLst>
              <a:ext uri="{FF2B5EF4-FFF2-40B4-BE49-F238E27FC236}">
                <a16:creationId xmlns:a16="http://schemas.microsoft.com/office/drawing/2014/main" id="{226C4AEA-E04C-7BC4-1A7B-D806B99F432E}"/>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6" name="Rectangle 6">
            <a:extLst>
              <a:ext uri="{FF2B5EF4-FFF2-40B4-BE49-F238E27FC236}">
                <a16:creationId xmlns:a16="http://schemas.microsoft.com/office/drawing/2014/main" id="{0AB9D246-3DA0-8153-4056-FD982236D102}"/>
              </a:ext>
            </a:extLst>
          </p:cNvPr>
          <p:cNvSpPr>
            <a:spLocks noGrp="1" noChangeArrowheads="1"/>
          </p:cNvSpPr>
          <p:nvPr>
            <p:ph type="sldNum" sz="quarter" idx="12"/>
          </p:nvPr>
        </p:nvSpPr>
        <p:spPr/>
        <p:txBody>
          <a:bodyPr/>
          <a:lstStyle>
            <a:lvl1pPr eaLnBrk="0" hangingPunct="0">
              <a:defRPr/>
            </a:lvl1pPr>
          </a:lstStyle>
          <a:p>
            <a:fld id="{5525E95A-4430-4F10-A560-30E5E560E6F7}" type="slidenum">
              <a:rPr lang="es-MX" altLang="es-MX"/>
              <a:pPr/>
              <a:t>‹#›</a:t>
            </a:fld>
            <a:endParaRPr lang="es-MX" altLang="es-MX"/>
          </a:p>
        </p:txBody>
      </p:sp>
    </p:spTree>
    <p:extLst>
      <p:ext uri="{BB962C8B-B14F-4D97-AF65-F5344CB8AC3E}">
        <p14:creationId xmlns:p14="http://schemas.microsoft.com/office/powerpoint/2010/main" val="346208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BA069-6CD7-D971-FFF8-D3CB1D4FD1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1D535E1-E618-7AA2-5C7F-A3BAE877F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E31C49D3-C6DB-344A-51E6-883F778EC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F12E04-B586-694F-7B21-D384FBDF31B7}"/>
              </a:ext>
            </a:extLst>
          </p:cNvPr>
          <p:cNvSpPr>
            <a:spLocks noGrp="1"/>
          </p:cNvSpPr>
          <p:nvPr>
            <p:ph type="dt" sz="half" idx="10"/>
          </p:nvPr>
        </p:nvSpPr>
        <p:spPr/>
        <p:txBody>
          <a:bodyPr/>
          <a:lstStyle/>
          <a:p>
            <a:fld id="{D064BB1D-1D90-446C-BC4A-8D8BC7A55423}" type="datetime1">
              <a:rPr lang="es-MX" smtClean="0"/>
              <a:t>13/04/2023</a:t>
            </a:fld>
            <a:endParaRPr lang="es-MX"/>
          </a:p>
        </p:txBody>
      </p:sp>
      <p:sp>
        <p:nvSpPr>
          <p:cNvPr id="6" name="Marcador de pie de página 5">
            <a:extLst>
              <a:ext uri="{FF2B5EF4-FFF2-40B4-BE49-F238E27FC236}">
                <a16:creationId xmlns:a16="http://schemas.microsoft.com/office/drawing/2014/main" id="{8C16C840-8795-5DF4-4506-A34A890E39D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F6A2148-6EF9-5245-7623-8FF29EE9CB0D}"/>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3841937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DCD10102-B4A4-25A9-E378-24B9BFB3C703}"/>
              </a:ext>
            </a:extLst>
          </p:cNvPr>
          <p:cNvSpPr>
            <a:spLocks noGrp="1" noChangeArrowheads="1"/>
          </p:cNvSpPr>
          <p:nvPr>
            <p:ph type="dt" sz="half" idx="10"/>
          </p:nvPr>
        </p:nvSpPr>
        <p:spPr/>
        <p:txBody>
          <a:bodyPr/>
          <a:lstStyle>
            <a:lvl1pPr eaLnBrk="0" hangingPunct="0">
              <a:defRPr/>
            </a:lvl1pPr>
          </a:lstStyle>
          <a:p>
            <a:pPr>
              <a:defRPr/>
            </a:pPr>
            <a:fld id="{5B432732-F6C2-4DAA-B80D-364933BA41A2}" type="datetime1">
              <a:rPr lang="es-MX" smtClean="0"/>
              <a:t>13/04/2023</a:t>
            </a:fld>
            <a:endParaRPr lang="es-MX"/>
          </a:p>
        </p:txBody>
      </p:sp>
      <p:sp>
        <p:nvSpPr>
          <p:cNvPr id="6" name="Rectangle 5">
            <a:extLst>
              <a:ext uri="{FF2B5EF4-FFF2-40B4-BE49-F238E27FC236}">
                <a16:creationId xmlns:a16="http://schemas.microsoft.com/office/drawing/2014/main" id="{42D1E8FD-5051-D8B7-2157-064401BBC6DF}"/>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7" name="Rectangle 6">
            <a:extLst>
              <a:ext uri="{FF2B5EF4-FFF2-40B4-BE49-F238E27FC236}">
                <a16:creationId xmlns:a16="http://schemas.microsoft.com/office/drawing/2014/main" id="{9E7D05A5-656F-2EA6-EB24-2B330F391217}"/>
              </a:ext>
            </a:extLst>
          </p:cNvPr>
          <p:cNvSpPr>
            <a:spLocks noGrp="1" noChangeArrowheads="1"/>
          </p:cNvSpPr>
          <p:nvPr>
            <p:ph type="sldNum" sz="quarter" idx="12"/>
          </p:nvPr>
        </p:nvSpPr>
        <p:spPr/>
        <p:txBody>
          <a:bodyPr/>
          <a:lstStyle>
            <a:lvl1pPr eaLnBrk="0" hangingPunct="0">
              <a:defRPr/>
            </a:lvl1pPr>
          </a:lstStyle>
          <a:p>
            <a:fld id="{3144FD6A-D86E-405F-94FD-17F1B97C8B6D}" type="slidenum">
              <a:rPr lang="es-MX" altLang="es-MX"/>
              <a:pPr/>
              <a:t>‹#›</a:t>
            </a:fld>
            <a:endParaRPr lang="es-MX" altLang="es-MX"/>
          </a:p>
        </p:txBody>
      </p:sp>
    </p:spTree>
    <p:extLst>
      <p:ext uri="{BB962C8B-B14F-4D97-AF65-F5344CB8AC3E}">
        <p14:creationId xmlns:p14="http://schemas.microsoft.com/office/powerpoint/2010/main" val="4217215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3E44AE72-6315-1E95-7AA4-27F2803AC939}"/>
              </a:ext>
            </a:extLst>
          </p:cNvPr>
          <p:cNvSpPr>
            <a:spLocks noGrp="1" noChangeArrowheads="1"/>
          </p:cNvSpPr>
          <p:nvPr>
            <p:ph type="dt" sz="half" idx="10"/>
          </p:nvPr>
        </p:nvSpPr>
        <p:spPr/>
        <p:txBody>
          <a:bodyPr/>
          <a:lstStyle>
            <a:lvl1pPr eaLnBrk="0" hangingPunct="0">
              <a:defRPr/>
            </a:lvl1pPr>
          </a:lstStyle>
          <a:p>
            <a:pPr>
              <a:defRPr/>
            </a:pPr>
            <a:fld id="{AF03D45E-3D66-4CBF-842B-DECE634EAAC6}" type="datetime1">
              <a:rPr lang="es-MX" smtClean="0"/>
              <a:t>13/04/2023</a:t>
            </a:fld>
            <a:endParaRPr lang="es-MX"/>
          </a:p>
        </p:txBody>
      </p:sp>
      <p:sp>
        <p:nvSpPr>
          <p:cNvPr id="4" name="Rectangle 5">
            <a:extLst>
              <a:ext uri="{FF2B5EF4-FFF2-40B4-BE49-F238E27FC236}">
                <a16:creationId xmlns:a16="http://schemas.microsoft.com/office/drawing/2014/main" id="{B40716FE-4864-C6A7-D7F5-8B37194E07F7}"/>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5" name="Rectangle 6">
            <a:extLst>
              <a:ext uri="{FF2B5EF4-FFF2-40B4-BE49-F238E27FC236}">
                <a16:creationId xmlns:a16="http://schemas.microsoft.com/office/drawing/2014/main" id="{C0EF6785-69B6-46CD-19FB-D99DF7F1960A}"/>
              </a:ext>
            </a:extLst>
          </p:cNvPr>
          <p:cNvSpPr>
            <a:spLocks noGrp="1" noChangeArrowheads="1"/>
          </p:cNvSpPr>
          <p:nvPr>
            <p:ph type="sldNum" sz="quarter" idx="12"/>
          </p:nvPr>
        </p:nvSpPr>
        <p:spPr/>
        <p:txBody>
          <a:bodyPr/>
          <a:lstStyle>
            <a:lvl1pPr eaLnBrk="0" hangingPunct="0">
              <a:defRPr/>
            </a:lvl1pPr>
          </a:lstStyle>
          <a:p>
            <a:fld id="{24A14864-A4BE-471E-99E5-3FF6BB5618B5}" type="slidenum">
              <a:rPr lang="es-MX" altLang="es-MX"/>
              <a:pPr/>
              <a:t>‹#›</a:t>
            </a:fld>
            <a:endParaRPr lang="es-MX" altLang="es-MX"/>
          </a:p>
        </p:txBody>
      </p:sp>
    </p:spTree>
    <p:extLst>
      <p:ext uri="{BB962C8B-B14F-4D97-AF65-F5344CB8AC3E}">
        <p14:creationId xmlns:p14="http://schemas.microsoft.com/office/powerpoint/2010/main" val="2138850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a:extLst>
              <a:ext uri="{FF2B5EF4-FFF2-40B4-BE49-F238E27FC236}">
                <a16:creationId xmlns:a16="http://schemas.microsoft.com/office/drawing/2014/main" id="{135F8819-A928-D1AA-D167-086C3C4CC73F}"/>
              </a:ext>
            </a:extLst>
          </p:cNvPr>
          <p:cNvSpPr>
            <a:spLocks noGrp="1" noChangeArrowheads="1"/>
          </p:cNvSpPr>
          <p:nvPr>
            <p:ph type="dt" sz="half" idx="10"/>
          </p:nvPr>
        </p:nvSpPr>
        <p:spPr/>
        <p:txBody>
          <a:bodyPr/>
          <a:lstStyle>
            <a:lvl1pPr eaLnBrk="0" hangingPunct="0">
              <a:defRPr/>
            </a:lvl1pPr>
          </a:lstStyle>
          <a:p>
            <a:pPr>
              <a:defRPr/>
            </a:pPr>
            <a:fld id="{2584E894-5EFC-49FD-84EF-3D9914E896B0}" type="datetime1">
              <a:rPr lang="es-MX" smtClean="0"/>
              <a:t>13/04/2023</a:t>
            </a:fld>
            <a:endParaRPr lang="es-MX"/>
          </a:p>
        </p:txBody>
      </p:sp>
      <p:sp>
        <p:nvSpPr>
          <p:cNvPr id="4" name="Rectangle 5">
            <a:extLst>
              <a:ext uri="{FF2B5EF4-FFF2-40B4-BE49-F238E27FC236}">
                <a16:creationId xmlns:a16="http://schemas.microsoft.com/office/drawing/2014/main" id="{CAA0B6F1-6DC2-7944-F866-F05B6E5D55CD}"/>
              </a:ext>
            </a:extLst>
          </p:cNvPr>
          <p:cNvSpPr>
            <a:spLocks noGrp="1" noChangeArrowheads="1"/>
          </p:cNvSpPr>
          <p:nvPr>
            <p:ph type="ftr" sz="quarter" idx="11"/>
          </p:nvPr>
        </p:nvSpPr>
        <p:spPr/>
        <p:txBody>
          <a:bodyPr/>
          <a:lstStyle>
            <a:lvl1pPr eaLnBrk="0" hangingPunct="0">
              <a:defRPr/>
            </a:lvl1pPr>
          </a:lstStyle>
          <a:p>
            <a:pPr>
              <a:defRPr/>
            </a:pPr>
            <a:endParaRPr lang="es-MX"/>
          </a:p>
        </p:txBody>
      </p:sp>
      <p:sp>
        <p:nvSpPr>
          <p:cNvPr id="5" name="Rectangle 6">
            <a:extLst>
              <a:ext uri="{FF2B5EF4-FFF2-40B4-BE49-F238E27FC236}">
                <a16:creationId xmlns:a16="http://schemas.microsoft.com/office/drawing/2014/main" id="{211AB3A2-D5A8-4644-2BD5-5D2A4B6FAB0E}"/>
              </a:ext>
            </a:extLst>
          </p:cNvPr>
          <p:cNvSpPr>
            <a:spLocks noGrp="1" noChangeArrowheads="1"/>
          </p:cNvSpPr>
          <p:nvPr>
            <p:ph type="sldNum" sz="quarter" idx="12"/>
          </p:nvPr>
        </p:nvSpPr>
        <p:spPr/>
        <p:txBody>
          <a:bodyPr/>
          <a:lstStyle>
            <a:lvl1pPr eaLnBrk="0" hangingPunct="0">
              <a:defRPr/>
            </a:lvl1pPr>
          </a:lstStyle>
          <a:p>
            <a:fld id="{411BB095-4440-45B3-978E-88F7065BA530}" type="slidenum">
              <a:rPr lang="es-MX" altLang="es-MX"/>
              <a:pPr/>
              <a:t>‹#›</a:t>
            </a:fld>
            <a:endParaRPr lang="es-MX" altLang="es-MX"/>
          </a:p>
        </p:txBody>
      </p:sp>
    </p:spTree>
    <p:extLst>
      <p:ext uri="{BB962C8B-B14F-4D97-AF65-F5344CB8AC3E}">
        <p14:creationId xmlns:p14="http://schemas.microsoft.com/office/powerpoint/2010/main" val="35591291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917"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1" name="Google Shape;11;p2"/>
          <p:cNvSpPr txBox="1">
            <a:spLocks noGrp="1"/>
          </p:cNvSpPr>
          <p:nvPr>
            <p:ph type="ctrTitle"/>
          </p:nvPr>
        </p:nvSpPr>
        <p:spPr>
          <a:xfrm>
            <a:off x="625233" y="3183000"/>
            <a:ext cx="4848800" cy="3012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4000" b="1">
                <a:solidFill>
                  <a:srgbClr val="F67031"/>
                </a:solidFill>
              </a:defRPr>
            </a:lvl1pPr>
            <a:lvl2pPr lvl="1">
              <a:spcBef>
                <a:spcPts val="0"/>
              </a:spcBef>
              <a:spcAft>
                <a:spcPts val="0"/>
              </a:spcAft>
              <a:buClr>
                <a:srgbClr val="F67031"/>
              </a:buClr>
              <a:buSzPts val="3000"/>
              <a:buNone/>
              <a:defRPr sz="4000" b="1">
                <a:solidFill>
                  <a:srgbClr val="F67031"/>
                </a:solidFill>
              </a:defRPr>
            </a:lvl2pPr>
            <a:lvl3pPr lvl="2">
              <a:spcBef>
                <a:spcPts val="0"/>
              </a:spcBef>
              <a:spcAft>
                <a:spcPts val="0"/>
              </a:spcAft>
              <a:buClr>
                <a:srgbClr val="F67031"/>
              </a:buClr>
              <a:buSzPts val="3000"/>
              <a:buNone/>
              <a:defRPr sz="4000" b="1">
                <a:solidFill>
                  <a:srgbClr val="F67031"/>
                </a:solidFill>
              </a:defRPr>
            </a:lvl3pPr>
            <a:lvl4pPr lvl="3">
              <a:spcBef>
                <a:spcPts val="0"/>
              </a:spcBef>
              <a:spcAft>
                <a:spcPts val="0"/>
              </a:spcAft>
              <a:buClr>
                <a:srgbClr val="F67031"/>
              </a:buClr>
              <a:buSzPts val="3000"/>
              <a:buNone/>
              <a:defRPr sz="4000" b="1">
                <a:solidFill>
                  <a:srgbClr val="F67031"/>
                </a:solidFill>
              </a:defRPr>
            </a:lvl4pPr>
            <a:lvl5pPr lvl="4">
              <a:spcBef>
                <a:spcPts val="0"/>
              </a:spcBef>
              <a:spcAft>
                <a:spcPts val="0"/>
              </a:spcAft>
              <a:buClr>
                <a:srgbClr val="F67031"/>
              </a:buClr>
              <a:buSzPts val="3000"/>
              <a:buNone/>
              <a:defRPr sz="4000" b="1">
                <a:solidFill>
                  <a:srgbClr val="F67031"/>
                </a:solidFill>
              </a:defRPr>
            </a:lvl5pPr>
            <a:lvl6pPr lvl="5">
              <a:spcBef>
                <a:spcPts val="0"/>
              </a:spcBef>
              <a:spcAft>
                <a:spcPts val="0"/>
              </a:spcAft>
              <a:buClr>
                <a:srgbClr val="F67031"/>
              </a:buClr>
              <a:buSzPts val="3000"/>
              <a:buNone/>
              <a:defRPr sz="4000" b="1">
                <a:solidFill>
                  <a:srgbClr val="F67031"/>
                </a:solidFill>
              </a:defRPr>
            </a:lvl6pPr>
            <a:lvl7pPr lvl="6">
              <a:spcBef>
                <a:spcPts val="0"/>
              </a:spcBef>
              <a:spcAft>
                <a:spcPts val="0"/>
              </a:spcAft>
              <a:buClr>
                <a:srgbClr val="F67031"/>
              </a:buClr>
              <a:buSzPts val="3000"/>
              <a:buNone/>
              <a:defRPr sz="4000" b="1">
                <a:solidFill>
                  <a:srgbClr val="F67031"/>
                </a:solidFill>
              </a:defRPr>
            </a:lvl7pPr>
            <a:lvl8pPr lvl="7">
              <a:spcBef>
                <a:spcPts val="0"/>
              </a:spcBef>
              <a:spcAft>
                <a:spcPts val="0"/>
              </a:spcAft>
              <a:buClr>
                <a:srgbClr val="F67031"/>
              </a:buClr>
              <a:buSzPts val="3000"/>
              <a:buNone/>
              <a:defRPr sz="4000" b="1">
                <a:solidFill>
                  <a:srgbClr val="F67031"/>
                </a:solidFill>
              </a:defRPr>
            </a:lvl8pPr>
            <a:lvl9pPr lvl="8">
              <a:spcBef>
                <a:spcPts val="0"/>
              </a:spcBef>
              <a:spcAft>
                <a:spcPts val="0"/>
              </a:spcAft>
              <a:buClr>
                <a:srgbClr val="F67031"/>
              </a:buClr>
              <a:buSzPts val="3000"/>
              <a:buNone/>
              <a:defRPr sz="4000" b="1">
                <a:solidFill>
                  <a:srgbClr val="F67031"/>
                </a:solidFill>
              </a:defRPr>
            </a:lvl9pPr>
          </a:lstStyle>
          <a:p>
            <a:endParaRPr/>
          </a:p>
        </p:txBody>
      </p:sp>
      <p:sp>
        <p:nvSpPr>
          <p:cNvPr id="12" name="Google Shape;12;p2"/>
          <p:cNvSpPr/>
          <p:nvPr/>
        </p:nvSpPr>
        <p:spPr>
          <a:xfrm>
            <a:off x="6099867" y="-200"/>
            <a:ext cx="24720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75729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4"/>
          <p:cNvSpPr/>
          <p:nvPr/>
        </p:nvSpPr>
        <p:spPr>
          <a:xfrm flipH="1">
            <a:off x="6091216"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1" name="Google Shape;21;p4"/>
          <p:cNvSpPr txBox="1">
            <a:spLocks noGrp="1"/>
          </p:cNvSpPr>
          <p:nvPr>
            <p:ph type="subTitle" idx="1"/>
          </p:nvPr>
        </p:nvSpPr>
        <p:spPr>
          <a:xfrm>
            <a:off x="862067" y="2652667"/>
            <a:ext cx="4329200" cy="2835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400"/>
              <a:buFont typeface="Georgia"/>
              <a:buNone/>
              <a:defRPr i="1">
                <a:solidFill>
                  <a:srgbClr val="FFFFFF"/>
                </a:solidFill>
                <a:latin typeface="Georgia"/>
                <a:ea typeface="Georgia"/>
                <a:cs typeface="Georgia"/>
                <a:sym typeface="Georgia"/>
              </a:defRPr>
            </a:lvl1pPr>
            <a:lvl2pPr lvl="1"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2pPr>
            <a:lvl3pPr lvl="2"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3pPr>
            <a:lvl4pPr lvl="3"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4pPr>
            <a:lvl5pPr lvl="4"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5pPr>
            <a:lvl6pPr lvl="5"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6pPr>
            <a:lvl7pPr lvl="6"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7pPr>
            <a:lvl8pPr lvl="7"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8pPr>
            <a:lvl9pPr lvl="8"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9pPr>
          </a:lstStyle>
          <a:p>
            <a:endParaRPr/>
          </a:p>
        </p:txBody>
      </p:sp>
      <p:sp>
        <p:nvSpPr>
          <p:cNvPr id="22" name="Google Shape;22;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3" name="Google Shape;23;p4"/>
          <p:cNvSpPr/>
          <p:nvPr/>
        </p:nvSpPr>
        <p:spPr>
          <a:xfrm flipH="1">
            <a:off x="59404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4" name="Google Shape;24;p4"/>
          <p:cNvSpPr txBox="1">
            <a:spLocks noGrp="1"/>
          </p:cNvSpPr>
          <p:nvPr>
            <p:ph type="body" idx="2"/>
          </p:nvPr>
        </p:nvSpPr>
        <p:spPr>
          <a:xfrm>
            <a:off x="6840300" y="1354667"/>
            <a:ext cx="4627600" cy="4133200"/>
          </a:xfrm>
          <a:prstGeom prst="rect">
            <a:avLst/>
          </a:prstGeom>
        </p:spPr>
        <p:txBody>
          <a:bodyPr spcFirstLastPara="1" wrap="square" lIns="91425" tIns="91425" rIns="91425" bIns="91425" anchor="t" anchorCtr="0"/>
          <a:lstStyle>
            <a:lvl1pPr marL="609585" lvl="0" indent="-457189" rtl="0">
              <a:spcBef>
                <a:spcPts val="0"/>
              </a:spcBef>
              <a:spcAft>
                <a:spcPts val="0"/>
              </a:spcAft>
              <a:buClr>
                <a:srgbClr val="F67031"/>
              </a:buClr>
              <a:buSzPts val="1800"/>
              <a:buAutoNum type="arabicPeriod"/>
              <a:defRPr sz="2400"/>
            </a:lvl1pPr>
            <a:lvl2pPr marL="1219170" lvl="1" indent="-423323" rtl="0">
              <a:spcBef>
                <a:spcPts val="1333"/>
              </a:spcBef>
              <a:spcAft>
                <a:spcPts val="0"/>
              </a:spcAft>
              <a:buSzPts val="1400"/>
              <a:buAutoNum type="alphaLcPeriod"/>
              <a:defRPr>
                <a:solidFill>
                  <a:srgbClr val="999999"/>
                </a:solidFill>
              </a:defRPr>
            </a:lvl2pPr>
            <a:lvl3pPr marL="1828754" lvl="2" indent="-423323" rtl="0">
              <a:spcBef>
                <a:spcPts val="1333"/>
              </a:spcBef>
              <a:spcAft>
                <a:spcPts val="0"/>
              </a:spcAft>
              <a:buSzPts val="1400"/>
              <a:buAutoNum type="romanLcPeriod"/>
              <a:defRPr>
                <a:solidFill>
                  <a:srgbClr val="999999"/>
                </a:solidFill>
              </a:defRPr>
            </a:lvl3pPr>
            <a:lvl4pPr marL="2438339" lvl="3" indent="-423323" rtl="0">
              <a:spcBef>
                <a:spcPts val="1333"/>
              </a:spcBef>
              <a:spcAft>
                <a:spcPts val="0"/>
              </a:spcAft>
              <a:buSzPts val="1400"/>
              <a:buAutoNum type="arabicPeriod"/>
              <a:defRPr>
                <a:solidFill>
                  <a:srgbClr val="999999"/>
                </a:solidFill>
              </a:defRPr>
            </a:lvl4pPr>
            <a:lvl5pPr marL="3047924" lvl="4" indent="-423323" rtl="0">
              <a:spcBef>
                <a:spcPts val="1333"/>
              </a:spcBef>
              <a:spcAft>
                <a:spcPts val="0"/>
              </a:spcAft>
              <a:buClr>
                <a:srgbClr val="999999"/>
              </a:buClr>
              <a:buSzPts val="1400"/>
              <a:buAutoNum type="alphaLcPeriod"/>
              <a:defRPr>
                <a:solidFill>
                  <a:srgbClr val="999999"/>
                </a:solidFill>
              </a:defRPr>
            </a:lvl5pPr>
            <a:lvl6pPr marL="3657509" lvl="5" indent="-423323" rtl="0">
              <a:spcBef>
                <a:spcPts val="1333"/>
              </a:spcBef>
              <a:spcAft>
                <a:spcPts val="0"/>
              </a:spcAft>
              <a:buClr>
                <a:srgbClr val="999999"/>
              </a:buClr>
              <a:buSzPts val="1400"/>
              <a:buAutoNum type="romanLcPeriod"/>
              <a:defRPr>
                <a:solidFill>
                  <a:srgbClr val="999999"/>
                </a:solidFill>
              </a:defRPr>
            </a:lvl6pPr>
            <a:lvl7pPr marL="4267093" lvl="6" indent="-423323" rtl="0">
              <a:spcBef>
                <a:spcPts val="1333"/>
              </a:spcBef>
              <a:spcAft>
                <a:spcPts val="0"/>
              </a:spcAft>
              <a:buClr>
                <a:srgbClr val="999999"/>
              </a:buClr>
              <a:buSzPts val="1400"/>
              <a:buAutoNum type="arabicPeriod"/>
              <a:defRPr>
                <a:solidFill>
                  <a:srgbClr val="999999"/>
                </a:solidFill>
              </a:defRPr>
            </a:lvl7pPr>
            <a:lvl8pPr marL="4876678" lvl="7" indent="-423323" rtl="0">
              <a:spcBef>
                <a:spcPts val="1333"/>
              </a:spcBef>
              <a:spcAft>
                <a:spcPts val="0"/>
              </a:spcAft>
              <a:buClr>
                <a:srgbClr val="999999"/>
              </a:buClr>
              <a:buSzPts val="1400"/>
              <a:buAutoNum type="alphaLcPeriod"/>
              <a:defRPr>
                <a:solidFill>
                  <a:srgbClr val="999999"/>
                </a:solidFill>
              </a:defRPr>
            </a:lvl8pPr>
            <a:lvl9pPr marL="5486263" lvl="8" indent="-423323" rtl="0">
              <a:spcBef>
                <a:spcPts val="1333"/>
              </a:spcBef>
              <a:spcAft>
                <a:spcPts val="1333"/>
              </a:spcAft>
              <a:buClr>
                <a:srgbClr val="999999"/>
              </a:buClr>
              <a:buSzPts val="1400"/>
              <a:buAutoNum type="romanLcPeriod"/>
              <a:defRPr>
                <a:solidFill>
                  <a:srgbClr val="999999"/>
                </a:solidFill>
              </a:defRPr>
            </a:lvl9pPr>
          </a:lstStyle>
          <a:p>
            <a:endParaRPr/>
          </a:p>
        </p:txBody>
      </p:sp>
      <p:sp>
        <p:nvSpPr>
          <p:cNvPr id="25" name="Google Shape;25;p4"/>
          <p:cNvSpPr txBox="1">
            <a:spLocks noGrp="1"/>
          </p:cNvSpPr>
          <p:nvPr>
            <p:ph type="title"/>
          </p:nvPr>
        </p:nvSpPr>
        <p:spPr>
          <a:xfrm>
            <a:off x="862097" y="1354667"/>
            <a:ext cx="4329200" cy="1298000"/>
          </a:xfrm>
          <a:prstGeom prst="rect">
            <a:avLst/>
          </a:prstGeom>
        </p:spPr>
        <p:txBody>
          <a:bodyPr spcFirstLastPara="1" wrap="square" lIns="91425" tIns="91425" rIns="91425" bIns="91425" anchor="t"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24838911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34" name="Google Shape;34;p6"/>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5" name="Google Shape;35;p6"/>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4120833" y="767333"/>
            <a:ext cx="7461600" cy="53080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1372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3"/>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2" name="Google Shape;82;p13"/>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83" name="Google Shape;83;p13"/>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4" name="Google Shape;84;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891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82996-9DC9-9E9D-6004-D8B295E3F8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92D3A4AE-A603-9720-6D03-F90116479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0B96F21E-586F-DD21-5788-FB9AE34E5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6E6136-4B13-6242-469A-E3F0338A6576}"/>
              </a:ext>
            </a:extLst>
          </p:cNvPr>
          <p:cNvSpPr>
            <a:spLocks noGrp="1"/>
          </p:cNvSpPr>
          <p:nvPr>
            <p:ph type="dt" sz="half" idx="10"/>
          </p:nvPr>
        </p:nvSpPr>
        <p:spPr/>
        <p:txBody>
          <a:bodyPr/>
          <a:lstStyle/>
          <a:p>
            <a:fld id="{F472F884-2C76-49CA-A585-812D4B7A83D5}" type="datetime1">
              <a:rPr lang="es-MX" smtClean="0"/>
              <a:t>13/04/2023</a:t>
            </a:fld>
            <a:endParaRPr lang="es-MX"/>
          </a:p>
        </p:txBody>
      </p:sp>
      <p:sp>
        <p:nvSpPr>
          <p:cNvPr id="6" name="Marcador de pie de página 5">
            <a:extLst>
              <a:ext uri="{FF2B5EF4-FFF2-40B4-BE49-F238E27FC236}">
                <a16:creationId xmlns:a16="http://schemas.microsoft.com/office/drawing/2014/main" id="{57F00EA8-9981-70DF-B5BC-347820D3B78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4119021-007C-6F5D-2CA1-C51C5E6B8238}"/>
              </a:ext>
            </a:extLst>
          </p:cNvPr>
          <p:cNvSpPr>
            <a:spLocks noGrp="1"/>
          </p:cNvSpPr>
          <p:nvPr>
            <p:ph type="sldNum" sz="quarter" idx="12"/>
          </p:nvPr>
        </p:nvSpPr>
        <p:spPr/>
        <p:txBody>
          <a:bodyPr/>
          <a:lstStyle/>
          <a:p>
            <a:fld id="{84971B86-EEE3-4C56-B993-527A6706CF58}" type="slidenum">
              <a:rPr lang="es-MX" smtClean="0"/>
              <a:t>‹#›</a:t>
            </a:fld>
            <a:endParaRPr lang="es-MX"/>
          </a:p>
        </p:txBody>
      </p:sp>
    </p:spTree>
    <p:extLst>
      <p:ext uri="{BB962C8B-B14F-4D97-AF65-F5344CB8AC3E}">
        <p14:creationId xmlns:p14="http://schemas.microsoft.com/office/powerpoint/2010/main" val="16791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7.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8.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10CF09-FEED-727F-5250-A69724C065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3162154-F5EF-A19B-975C-D1EE18064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F99D26B-8E20-8C88-AEAB-999711FBE3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83EE9-0BED-4BF5-8D22-C42A56B86EF3}" type="datetime1">
              <a:rPr lang="es-MX" smtClean="0"/>
              <a:t>13/04/2023</a:t>
            </a:fld>
            <a:endParaRPr lang="es-MX"/>
          </a:p>
        </p:txBody>
      </p:sp>
      <p:sp>
        <p:nvSpPr>
          <p:cNvPr id="5" name="Marcador de pie de página 4">
            <a:extLst>
              <a:ext uri="{FF2B5EF4-FFF2-40B4-BE49-F238E27FC236}">
                <a16:creationId xmlns:a16="http://schemas.microsoft.com/office/drawing/2014/main" id="{6A4629AA-543F-C7B5-FEE9-3292B999D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8765C443-AB76-11EC-E215-406304B6B3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71B86-EEE3-4C56-B993-527A6706CF58}" type="slidenum">
              <a:rPr lang="es-MX" smtClean="0"/>
              <a:t>‹#›</a:t>
            </a:fld>
            <a:endParaRPr lang="es-MX"/>
          </a:p>
        </p:txBody>
      </p:sp>
    </p:spTree>
    <p:extLst>
      <p:ext uri="{BB962C8B-B14F-4D97-AF65-F5344CB8AC3E}">
        <p14:creationId xmlns:p14="http://schemas.microsoft.com/office/powerpoint/2010/main" val="3202149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34DA79-C536-5315-A455-B53127F7CE6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1027" name="Rectangle 3">
            <a:extLst>
              <a:ext uri="{FF2B5EF4-FFF2-40B4-BE49-F238E27FC236}">
                <a16:creationId xmlns:a16="http://schemas.microsoft.com/office/drawing/2014/main" id="{1FE576C9-836E-68B4-C9AA-08FB0683FB1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5D0B5709-9F85-5B91-6322-D9C2CFE3FD3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1152989F-A376-4ECF-8BAD-1CA68B3FE810}" type="datetime1">
              <a:rPr lang="es-MX" altLang="es-MX" smtClean="0"/>
              <a:t>13/04/2023</a:t>
            </a:fld>
            <a:endParaRPr lang="es-MX" altLang="es-MX"/>
          </a:p>
        </p:txBody>
      </p:sp>
      <p:sp>
        <p:nvSpPr>
          <p:cNvPr id="1029" name="Rectangle 5">
            <a:extLst>
              <a:ext uri="{FF2B5EF4-FFF2-40B4-BE49-F238E27FC236}">
                <a16:creationId xmlns:a16="http://schemas.microsoft.com/office/drawing/2014/main" id="{06D370C9-1C77-0514-7F99-04649BAFB12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s-MX" altLang="es-MX"/>
          </a:p>
        </p:txBody>
      </p:sp>
      <p:sp>
        <p:nvSpPr>
          <p:cNvPr id="1030" name="Rectangle 6">
            <a:extLst>
              <a:ext uri="{FF2B5EF4-FFF2-40B4-BE49-F238E27FC236}">
                <a16:creationId xmlns:a16="http://schemas.microsoft.com/office/drawing/2014/main" id="{04DDDB53-27F6-36D2-4655-5B844901B2D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BD74E42-9AB9-4D11-AFD3-0D1F46E93D8F}" type="slidenum">
              <a:rPr lang="es-MX" altLang="es-MX"/>
              <a:pPr/>
              <a:t>‹#›</a:t>
            </a:fld>
            <a:endParaRPr lang="es-MX" altLang="es-MX"/>
          </a:p>
        </p:txBody>
      </p:sp>
    </p:spTree>
    <p:extLst>
      <p:ext uri="{BB962C8B-B14F-4D97-AF65-F5344CB8AC3E}">
        <p14:creationId xmlns:p14="http://schemas.microsoft.com/office/powerpoint/2010/main" val="325228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5F3DA7-1D33-CCEE-1AF1-94C8FAF4662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1027" name="Rectangle 3">
            <a:extLst>
              <a:ext uri="{FF2B5EF4-FFF2-40B4-BE49-F238E27FC236}">
                <a16:creationId xmlns:a16="http://schemas.microsoft.com/office/drawing/2014/main" id="{CEF144A8-3F20-6BBE-6683-EFD938EC151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A592A421-BE93-EFC7-4D2E-33EEB85F2BF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77E9A6F7-597C-45B3-9962-7B0D54CC4201}" type="datetime1">
              <a:rPr lang="es-MX" altLang="es-MX" smtClean="0"/>
              <a:t>13/04/2023</a:t>
            </a:fld>
            <a:endParaRPr lang="es-MX" altLang="es-MX"/>
          </a:p>
        </p:txBody>
      </p:sp>
      <p:sp>
        <p:nvSpPr>
          <p:cNvPr id="1029" name="Rectangle 5">
            <a:extLst>
              <a:ext uri="{FF2B5EF4-FFF2-40B4-BE49-F238E27FC236}">
                <a16:creationId xmlns:a16="http://schemas.microsoft.com/office/drawing/2014/main" id="{C55899B3-0E86-A656-4B1E-B16B8AC735A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s-MX" altLang="es-MX"/>
          </a:p>
        </p:txBody>
      </p:sp>
      <p:sp>
        <p:nvSpPr>
          <p:cNvPr id="1030" name="Rectangle 6">
            <a:extLst>
              <a:ext uri="{FF2B5EF4-FFF2-40B4-BE49-F238E27FC236}">
                <a16:creationId xmlns:a16="http://schemas.microsoft.com/office/drawing/2014/main" id="{43A7A716-6714-F4A4-587E-6939C99C40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0BAD6D30-5567-4D07-9C34-7E1EF888464F}" type="slidenum">
              <a:rPr lang="es-MX" altLang="es-MX"/>
              <a:pPr/>
              <a:t>‹#›</a:t>
            </a:fld>
            <a:endParaRPr lang="es-MX" altLang="es-MX"/>
          </a:p>
        </p:txBody>
      </p:sp>
    </p:spTree>
    <p:extLst>
      <p:ext uri="{BB962C8B-B14F-4D97-AF65-F5344CB8AC3E}">
        <p14:creationId xmlns:p14="http://schemas.microsoft.com/office/powerpoint/2010/main" val="35448054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3" name="Group 38"/>
          <p:cNvGrpSpPr/>
          <p:nvPr/>
        </p:nvGrpSpPr>
        <p:grpSpPr>
          <a:xfrm>
            <a:off x="-6214" y="-2"/>
            <a:ext cx="12214828" cy="6858001"/>
            <a:chOff x="0" y="0"/>
            <a:chExt cx="24429654" cy="13716000"/>
          </a:xfrm>
        </p:grpSpPr>
        <p:sp>
          <p:nvSpPr>
            <p:cNvPr id="2" name="Straight Connector 39"/>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3" name="Straight Connector 40"/>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4" name="Straight Connector 41"/>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5" name="Straight Connector 42"/>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6" name="Straight Connector 43"/>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7" name="Straight Connector 44"/>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8" name="Straight Connector 47"/>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9" name="Straight Connector 48"/>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0" name="Straight Connector 49"/>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1" name="Straight Connector 50"/>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2" name="Straight Connector 51"/>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3" name="Straight Connector 52"/>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4" name="Straight Connector 53"/>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5" name="Straight Connector 54"/>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6" name="Straight Connector 55"/>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7" name="Straight Connector 56"/>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8" name="Straight Connector 57"/>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19" name="Straight Connector 58"/>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0" name="Straight Connector 59"/>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1" name="Straight Connector 60"/>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2" name="Straight Connector 61"/>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3" name="Straight Connector 62"/>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4" name="Straight Connector 63"/>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5" name="Straight Connector 64"/>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6" name="Straight Connector 65"/>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7" name="Straight Connector 66"/>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8" name="Straight Connector 67"/>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29" name="Straight Connector 68"/>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30" name="Straight Connector 69"/>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31" name="Straight Connector 70"/>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sp>
          <p:nvSpPr>
            <p:cNvPr id="32" name="Straight Connector 71"/>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91439" tIns="91439" rIns="91439" bIns="91439" numCol="1" anchor="t">
              <a:noAutofit/>
            </a:bodyPr>
            <a:lstStyle/>
            <a:p>
              <a:endParaRPr sz="900"/>
            </a:p>
          </p:txBody>
        </p:sp>
      </p:grpSp>
      <p:sp>
        <p:nvSpPr>
          <p:cNvPr id="34" name="Right Triangle 6"/>
          <p:cNvSpPr/>
          <p:nvPr/>
        </p:nvSpPr>
        <p:spPr>
          <a:xfrm rot="13500000">
            <a:off x="-281095" y="1516214"/>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a:endParaRPr sz="900"/>
          </a:p>
        </p:txBody>
      </p:sp>
      <p:sp>
        <p:nvSpPr>
          <p:cNvPr id="35" name="Texto del título"/>
          <p:cNvSpPr txBox="1">
            <a:spLocks noGrp="1"/>
          </p:cNvSpPr>
          <p:nvPr>
            <p:ph type="title"/>
          </p:nvPr>
        </p:nvSpPr>
        <p:spPr>
          <a:xfrm>
            <a:off x="691078" y="722903"/>
            <a:ext cx="10501177" cy="140123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normAutofit/>
          </a:bodyPr>
          <a:lstStyle/>
          <a:p>
            <a:r>
              <a:t>Texto del título</a:t>
            </a:r>
          </a:p>
        </p:txBody>
      </p:sp>
      <p:sp>
        <p:nvSpPr>
          <p:cNvPr id="36" name="Número de diapositiva"/>
          <p:cNvSpPr txBox="1">
            <a:spLocks noGrp="1"/>
          </p:cNvSpPr>
          <p:nvPr>
            <p:ph type="sldNum" sz="quarter" idx="2"/>
          </p:nvPr>
        </p:nvSpPr>
        <p:spPr>
          <a:xfrm>
            <a:off x="11303110" y="6262852"/>
            <a:ext cx="380232" cy="323163"/>
          </a:xfrm>
          <a:prstGeom prst="rect">
            <a:avLst/>
          </a:prstGeom>
          <a:ln w="25400">
            <a:miter lim="400000"/>
          </a:ln>
        </p:spPr>
        <p:txBody>
          <a:bodyPr wrap="none" tIns="91439" bIns="91439" anchor="ctr">
            <a:spAutoFit/>
          </a:bodyPr>
          <a:lstStyle>
            <a:lvl1pPr algn="ctr">
              <a:defRPr sz="900">
                <a:solidFill>
                  <a:srgbClr val="888888"/>
                </a:solidFill>
              </a:defRPr>
            </a:lvl1pPr>
          </a:lstStyle>
          <a:p>
            <a:fld id="{86CB4B4D-7CA3-9044-876B-883B54F8677D}" type="slidenum">
              <a:t>‹#›</a:t>
            </a:fld>
            <a:endParaRPr/>
          </a:p>
        </p:txBody>
      </p:sp>
      <p:sp>
        <p:nvSpPr>
          <p:cNvPr id="37" name="Nivel de texto 1…"/>
          <p:cNvSpPr txBox="1">
            <a:spLocks noGrp="1"/>
          </p:cNvSpPr>
          <p:nvPr>
            <p:ph type="body" idx="1"/>
          </p:nvPr>
        </p:nvSpPr>
        <p:spPr>
          <a:xfrm>
            <a:off x="609600" y="1600200"/>
            <a:ext cx="10972800" cy="45259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252438037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2A2735"/>
          </a:solidFill>
          <a:uFillTx/>
          <a:latin typeface="+mn-lt"/>
          <a:ea typeface="+mn-ea"/>
          <a:cs typeface="+mn-cs"/>
          <a:sym typeface="Grandview"/>
        </a:defRPr>
      </a:lvl9pPr>
    </p:titleStyle>
    <p:bodyStyle>
      <a:lvl1pPr marL="228600" marR="0" indent="-228600" algn="l" defTabSz="914400" rtl="0" latinLnBrk="0">
        <a:lnSpc>
          <a:spcPct val="110000"/>
        </a:lnSpc>
        <a:spcBef>
          <a:spcPts val="1000"/>
        </a:spcBef>
        <a:spcAft>
          <a:spcPts val="0"/>
        </a:spcAft>
        <a:buClr>
          <a:srgbClr val="8D87A6"/>
        </a:buClr>
        <a:buSzPct val="75000"/>
        <a:buFontTx/>
        <a:buChar char="▪"/>
        <a:tabLst/>
        <a:defRPr sz="2000" b="0" i="0" u="none" strike="noStrike" cap="none" spc="0" baseline="0">
          <a:solidFill>
            <a:srgbClr val="2A2735"/>
          </a:solidFill>
          <a:uFillTx/>
          <a:latin typeface="+mn-lt"/>
          <a:ea typeface="+mn-ea"/>
          <a:cs typeface="+mn-cs"/>
          <a:sym typeface="Grandview"/>
        </a:defRPr>
      </a:lvl1pPr>
      <a:lvl2pPr marL="368300" marR="0" indent="-254000" algn="l" defTabSz="914400" rtl="0" latinLnBrk="0">
        <a:lnSpc>
          <a:spcPct val="110000"/>
        </a:lnSpc>
        <a:spcBef>
          <a:spcPts val="1000"/>
        </a:spcBef>
        <a:spcAft>
          <a:spcPts val="0"/>
        </a:spcAft>
        <a:buClr>
          <a:srgbClr val="8D87A6"/>
        </a:buClr>
        <a:buSzPct val="75000"/>
        <a:buFontTx/>
        <a:buChar char="▪"/>
        <a:tabLst/>
        <a:defRPr sz="2000" b="0" i="0" u="none" strike="noStrike" cap="none" spc="0" baseline="0">
          <a:solidFill>
            <a:srgbClr val="2A2735"/>
          </a:solidFill>
          <a:uFillTx/>
          <a:latin typeface="+mn-lt"/>
          <a:ea typeface="+mn-ea"/>
          <a:cs typeface="+mn-cs"/>
          <a:sym typeface="Grandview"/>
        </a:defRPr>
      </a:lvl2pPr>
      <a:lvl3pPr marL="514350" marR="0" indent="-285750" algn="l" defTabSz="914400" rtl="0" latinLnBrk="0">
        <a:lnSpc>
          <a:spcPct val="110000"/>
        </a:lnSpc>
        <a:spcBef>
          <a:spcPts val="1000"/>
        </a:spcBef>
        <a:spcAft>
          <a:spcPts val="0"/>
        </a:spcAft>
        <a:buClr>
          <a:srgbClr val="8D87A6"/>
        </a:buClr>
        <a:buSzPct val="75000"/>
        <a:buFontTx/>
        <a:buChar char="▪"/>
        <a:tabLst/>
        <a:defRPr sz="2000" b="0" i="0" u="none" strike="noStrike" cap="none" spc="0" baseline="0">
          <a:solidFill>
            <a:srgbClr val="2A2735"/>
          </a:solidFill>
          <a:uFillTx/>
          <a:latin typeface="+mn-lt"/>
          <a:ea typeface="+mn-ea"/>
          <a:cs typeface="+mn-cs"/>
          <a:sym typeface="Grandview"/>
        </a:defRPr>
      </a:lvl3pPr>
      <a:lvl4pPr marL="669471" marR="0" indent="-326571" algn="l" defTabSz="914400" rtl="0" latinLnBrk="0">
        <a:lnSpc>
          <a:spcPct val="110000"/>
        </a:lnSpc>
        <a:spcBef>
          <a:spcPts val="1000"/>
        </a:spcBef>
        <a:spcAft>
          <a:spcPts val="0"/>
        </a:spcAft>
        <a:buClr>
          <a:srgbClr val="8D87A6"/>
        </a:buClr>
        <a:buSzPct val="75000"/>
        <a:buFontTx/>
        <a:buChar char="▪"/>
        <a:tabLst/>
        <a:defRPr sz="2000" b="0" i="0" u="none" strike="noStrike" cap="none" spc="0" baseline="0">
          <a:solidFill>
            <a:srgbClr val="2A2735"/>
          </a:solidFill>
          <a:uFillTx/>
          <a:latin typeface="+mn-lt"/>
          <a:ea typeface="+mn-ea"/>
          <a:cs typeface="+mn-cs"/>
          <a:sym typeface="Grandview"/>
        </a:defRPr>
      </a:lvl4pPr>
      <a:lvl5pPr marL="783771" marR="0" indent="-326571" algn="l" defTabSz="914400" rtl="0" latinLnBrk="0">
        <a:lnSpc>
          <a:spcPct val="110000"/>
        </a:lnSpc>
        <a:spcBef>
          <a:spcPts val="1000"/>
        </a:spcBef>
        <a:spcAft>
          <a:spcPts val="0"/>
        </a:spcAft>
        <a:buClr>
          <a:srgbClr val="8D87A6"/>
        </a:buClr>
        <a:buSzPct val="75000"/>
        <a:buFontTx/>
        <a:buChar char="▪"/>
        <a:tabLst/>
        <a:defRPr sz="2000" b="0" i="0" u="none" strike="noStrike" cap="none" spc="0" baseline="0">
          <a:solidFill>
            <a:srgbClr val="2A2735"/>
          </a:solidFill>
          <a:uFillTx/>
          <a:latin typeface="+mn-lt"/>
          <a:ea typeface="+mn-ea"/>
          <a:cs typeface="+mn-cs"/>
          <a:sym typeface="Grandview"/>
        </a:defRPr>
      </a:lvl5pPr>
      <a:lvl6pPr marL="1397000" marR="0" indent="-254000" algn="l" defTabSz="914400" rtl="0" latinLnBrk="0">
        <a:lnSpc>
          <a:spcPct val="110000"/>
        </a:lnSpc>
        <a:spcBef>
          <a:spcPts val="1000"/>
        </a:spcBef>
        <a:spcAft>
          <a:spcPts val="0"/>
        </a:spcAft>
        <a:buClr>
          <a:srgbClr val="8D87A6"/>
        </a:buClr>
        <a:buSzPct val="100000"/>
        <a:buFontTx/>
        <a:buChar char="•"/>
        <a:tabLst/>
        <a:defRPr sz="2000" b="0" i="0" u="none" strike="noStrike" cap="none" spc="0" baseline="0">
          <a:solidFill>
            <a:srgbClr val="2A2735"/>
          </a:solidFill>
          <a:uFillTx/>
          <a:latin typeface="+mn-lt"/>
          <a:ea typeface="+mn-ea"/>
          <a:cs typeface="+mn-cs"/>
          <a:sym typeface="Grandview"/>
        </a:defRPr>
      </a:lvl6pPr>
      <a:lvl7pPr marL="1625600" marR="0" indent="-254000" algn="l" defTabSz="914400" rtl="0" latinLnBrk="0">
        <a:lnSpc>
          <a:spcPct val="110000"/>
        </a:lnSpc>
        <a:spcBef>
          <a:spcPts val="1000"/>
        </a:spcBef>
        <a:spcAft>
          <a:spcPts val="0"/>
        </a:spcAft>
        <a:buClr>
          <a:srgbClr val="8D87A6"/>
        </a:buClr>
        <a:buSzPct val="100000"/>
        <a:buFontTx/>
        <a:buChar char="•"/>
        <a:tabLst/>
        <a:defRPr sz="2000" b="0" i="0" u="none" strike="noStrike" cap="none" spc="0" baseline="0">
          <a:solidFill>
            <a:srgbClr val="2A2735"/>
          </a:solidFill>
          <a:uFillTx/>
          <a:latin typeface="+mn-lt"/>
          <a:ea typeface="+mn-ea"/>
          <a:cs typeface="+mn-cs"/>
          <a:sym typeface="Grandview"/>
        </a:defRPr>
      </a:lvl7pPr>
      <a:lvl8pPr marL="1854200" marR="0" indent="-254000" algn="l" defTabSz="914400" rtl="0" latinLnBrk="0">
        <a:lnSpc>
          <a:spcPct val="110000"/>
        </a:lnSpc>
        <a:spcBef>
          <a:spcPts val="1000"/>
        </a:spcBef>
        <a:spcAft>
          <a:spcPts val="0"/>
        </a:spcAft>
        <a:buClr>
          <a:srgbClr val="8D87A6"/>
        </a:buClr>
        <a:buSzPct val="100000"/>
        <a:buFontTx/>
        <a:buChar char="•"/>
        <a:tabLst/>
        <a:defRPr sz="2000" b="0" i="0" u="none" strike="noStrike" cap="none" spc="0" baseline="0">
          <a:solidFill>
            <a:srgbClr val="2A2735"/>
          </a:solidFill>
          <a:uFillTx/>
          <a:latin typeface="+mn-lt"/>
          <a:ea typeface="+mn-ea"/>
          <a:cs typeface="+mn-cs"/>
          <a:sym typeface="Grandview"/>
        </a:defRPr>
      </a:lvl8pPr>
      <a:lvl9pPr marL="2082800" marR="0" indent="-254000" algn="l" defTabSz="914400" rtl="0" latinLnBrk="0">
        <a:lnSpc>
          <a:spcPct val="110000"/>
        </a:lnSpc>
        <a:spcBef>
          <a:spcPts val="1000"/>
        </a:spcBef>
        <a:spcAft>
          <a:spcPts val="0"/>
        </a:spcAft>
        <a:buClr>
          <a:srgbClr val="8D87A6"/>
        </a:buClr>
        <a:buSzPct val="100000"/>
        <a:buFontTx/>
        <a:buChar char="•"/>
        <a:tabLst/>
        <a:defRPr sz="2000" b="0" i="0" u="none" strike="noStrike" cap="none" spc="0" baseline="0">
          <a:solidFill>
            <a:srgbClr val="2A2735"/>
          </a:solidFill>
          <a:uFillTx/>
          <a:latin typeface="+mn-lt"/>
          <a:ea typeface="+mn-ea"/>
          <a:cs typeface="+mn-cs"/>
          <a:sym typeface="Grandview"/>
        </a:defRPr>
      </a:lvl9pPr>
    </p:bodyStyle>
    <p:otherStyle>
      <a:lvl1pPr marL="0" marR="0" indent="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1pPr>
      <a:lvl2pPr marL="0" marR="0" indent="228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2pPr>
      <a:lvl3pPr marL="0" marR="0" indent="457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3pPr>
      <a:lvl4pPr marL="0" marR="0" indent="6858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4pPr>
      <a:lvl5pPr marL="0" marR="0" indent="9144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5pPr>
      <a:lvl6pPr marL="0" marR="0" indent="11430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6pPr>
      <a:lvl7pPr marL="0" marR="0" indent="1371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7pPr>
      <a:lvl8pPr marL="0" marR="0" indent="1600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8pPr>
      <a:lvl9pPr marL="0" marR="0" indent="18288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randview"/>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3DE45D8-9B64-3B85-8247-8E56E1FD048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6147" name="Rectangle 3">
            <a:extLst>
              <a:ext uri="{FF2B5EF4-FFF2-40B4-BE49-F238E27FC236}">
                <a16:creationId xmlns:a16="http://schemas.microsoft.com/office/drawing/2014/main" id="{FA960C94-6620-CCBE-7CFA-29262E24E2B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9045F377-2DC5-7828-BBA5-793C840991B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fld id="{11B74E1C-2D3D-4ED9-B994-E3D07BAAE42D}" type="datetime1">
              <a:rPr lang="es-MX" smtClean="0"/>
              <a:t>13/04/2023</a:t>
            </a:fld>
            <a:endParaRPr lang="es-MX"/>
          </a:p>
        </p:txBody>
      </p:sp>
      <p:sp>
        <p:nvSpPr>
          <p:cNvPr id="1029" name="Rectangle 5">
            <a:extLst>
              <a:ext uri="{FF2B5EF4-FFF2-40B4-BE49-F238E27FC236}">
                <a16:creationId xmlns:a16="http://schemas.microsoft.com/office/drawing/2014/main" id="{D77DC50B-A4EF-BA49-A1F4-EF8B3D61D0EC}"/>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s-MX"/>
          </a:p>
        </p:txBody>
      </p:sp>
      <p:sp>
        <p:nvSpPr>
          <p:cNvPr id="1030" name="Rectangle 6">
            <a:extLst>
              <a:ext uri="{FF2B5EF4-FFF2-40B4-BE49-F238E27FC236}">
                <a16:creationId xmlns:a16="http://schemas.microsoft.com/office/drawing/2014/main" id="{F0A14A89-81F1-F5A9-A55E-B69F6AA18D9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9FA4616-5960-4B64-A0B9-E1700BE2BDD7}" type="slidenum">
              <a:rPr lang="es-MX" altLang="es-MX"/>
              <a:pPr>
                <a:defRPr/>
              </a:pPr>
              <a:t>‹#›</a:t>
            </a:fld>
            <a:endParaRPr lang="es-MX" altLang="es-MX"/>
          </a:p>
        </p:txBody>
      </p:sp>
    </p:spTree>
    <p:extLst>
      <p:ext uri="{BB962C8B-B14F-4D97-AF65-F5344CB8AC3E}">
        <p14:creationId xmlns:p14="http://schemas.microsoft.com/office/powerpoint/2010/main" val="38534039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6D02E15-8543-0C87-263B-12DCF5EC84C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2051" name="Rectangle 3">
            <a:extLst>
              <a:ext uri="{FF2B5EF4-FFF2-40B4-BE49-F238E27FC236}">
                <a16:creationId xmlns:a16="http://schemas.microsoft.com/office/drawing/2014/main" id="{969C3F07-8BF8-804B-C20A-1D206C3FFA5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E37C3852-555D-38E9-AD29-AEA285BE888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fld id="{EF5E27E3-E7D8-4DF9-AD2F-FCACE6630811}" type="datetime1">
              <a:rPr lang="es-MX" smtClean="0"/>
              <a:t>13/04/2023</a:t>
            </a:fld>
            <a:endParaRPr lang="es-MX"/>
          </a:p>
        </p:txBody>
      </p:sp>
      <p:sp>
        <p:nvSpPr>
          <p:cNvPr id="1029" name="Rectangle 5">
            <a:extLst>
              <a:ext uri="{FF2B5EF4-FFF2-40B4-BE49-F238E27FC236}">
                <a16:creationId xmlns:a16="http://schemas.microsoft.com/office/drawing/2014/main" id="{3829DB0F-1E89-05BE-2311-FCD2B870FF8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s-MX"/>
          </a:p>
        </p:txBody>
      </p:sp>
      <p:sp>
        <p:nvSpPr>
          <p:cNvPr id="1030" name="Rectangle 6">
            <a:extLst>
              <a:ext uri="{FF2B5EF4-FFF2-40B4-BE49-F238E27FC236}">
                <a16:creationId xmlns:a16="http://schemas.microsoft.com/office/drawing/2014/main" id="{83378093-284F-02EF-31F0-120B9D4EA554}"/>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C9AB9C4-E5E0-4CCC-BC4A-6EE5ABA17425}" type="slidenum">
              <a:rPr lang="es-MX" altLang="es-MX"/>
              <a:pPr>
                <a:defRPr/>
              </a:pPr>
              <a:t>‹#›</a:t>
            </a:fld>
            <a:endParaRPr lang="es-MX" altLang="es-MX"/>
          </a:p>
        </p:txBody>
      </p:sp>
    </p:spTree>
    <p:extLst>
      <p:ext uri="{BB962C8B-B14F-4D97-AF65-F5344CB8AC3E}">
        <p14:creationId xmlns:p14="http://schemas.microsoft.com/office/powerpoint/2010/main" val="694664783"/>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6A1385C-B917-6304-BA95-D47F992A718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5123" name="Rectangle 3">
            <a:extLst>
              <a:ext uri="{FF2B5EF4-FFF2-40B4-BE49-F238E27FC236}">
                <a16:creationId xmlns:a16="http://schemas.microsoft.com/office/drawing/2014/main" id="{B1E606EA-8248-2C76-B3CF-868C4861D7D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B53148E4-02E0-4689-B21A-6735894A289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fld id="{65040534-E733-47E1-BCBE-F90B919FED33}" type="datetime1">
              <a:rPr lang="es-MX" smtClean="0"/>
              <a:t>13/04/2023</a:t>
            </a:fld>
            <a:endParaRPr lang="es-MX"/>
          </a:p>
        </p:txBody>
      </p:sp>
      <p:sp>
        <p:nvSpPr>
          <p:cNvPr id="1029" name="Rectangle 5">
            <a:extLst>
              <a:ext uri="{FF2B5EF4-FFF2-40B4-BE49-F238E27FC236}">
                <a16:creationId xmlns:a16="http://schemas.microsoft.com/office/drawing/2014/main" id="{FDF3EB71-0546-4BE6-9FB3-519B102503F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s-MX"/>
          </a:p>
        </p:txBody>
      </p:sp>
      <p:sp>
        <p:nvSpPr>
          <p:cNvPr id="1030" name="Rectangle 6">
            <a:extLst>
              <a:ext uri="{FF2B5EF4-FFF2-40B4-BE49-F238E27FC236}">
                <a16:creationId xmlns:a16="http://schemas.microsoft.com/office/drawing/2014/main" id="{E8FF770D-C604-4B36-8BC0-EB6C3AEC552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494C46D-E4C5-42BF-8E00-5636389509B0}" type="slidenum">
              <a:rPr lang="es-MX" altLang="es-MX"/>
              <a:pPr/>
              <a:t>‹#›</a:t>
            </a:fld>
            <a:endParaRPr lang="es-MX" altLang="es-MX"/>
          </a:p>
        </p:txBody>
      </p:sp>
    </p:spTree>
    <p:extLst>
      <p:ext uri="{BB962C8B-B14F-4D97-AF65-F5344CB8AC3E}">
        <p14:creationId xmlns:p14="http://schemas.microsoft.com/office/powerpoint/2010/main" val="41813973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6703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2600" y="767333"/>
            <a:ext cx="2728400" cy="5308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4120833" y="767333"/>
            <a:ext cx="7461600" cy="5308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rgbClr val="CCCCCC"/>
                </a:solidFill>
                <a:latin typeface="Nunito Sans"/>
                <a:ea typeface="Nunito Sans"/>
                <a:cs typeface="Nunito Sans"/>
                <a:sym typeface="Nunito Sans"/>
              </a:defRPr>
            </a:lvl1pPr>
            <a:lvl2pPr lvl="1" algn="r">
              <a:buNone/>
              <a:defRPr sz="1333">
                <a:solidFill>
                  <a:srgbClr val="CCCCCC"/>
                </a:solidFill>
                <a:latin typeface="Nunito Sans"/>
                <a:ea typeface="Nunito Sans"/>
                <a:cs typeface="Nunito Sans"/>
                <a:sym typeface="Nunito Sans"/>
              </a:defRPr>
            </a:lvl2pPr>
            <a:lvl3pPr lvl="2" algn="r">
              <a:buNone/>
              <a:defRPr sz="1333">
                <a:solidFill>
                  <a:srgbClr val="CCCCCC"/>
                </a:solidFill>
                <a:latin typeface="Nunito Sans"/>
                <a:ea typeface="Nunito Sans"/>
                <a:cs typeface="Nunito Sans"/>
                <a:sym typeface="Nunito Sans"/>
              </a:defRPr>
            </a:lvl3pPr>
            <a:lvl4pPr lvl="3" algn="r">
              <a:buNone/>
              <a:defRPr sz="1333">
                <a:solidFill>
                  <a:srgbClr val="CCCCCC"/>
                </a:solidFill>
                <a:latin typeface="Nunito Sans"/>
                <a:ea typeface="Nunito Sans"/>
                <a:cs typeface="Nunito Sans"/>
                <a:sym typeface="Nunito Sans"/>
              </a:defRPr>
            </a:lvl4pPr>
            <a:lvl5pPr lvl="4" algn="r">
              <a:buNone/>
              <a:defRPr sz="1333">
                <a:solidFill>
                  <a:srgbClr val="CCCCCC"/>
                </a:solidFill>
                <a:latin typeface="Nunito Sans"/>
                <a:ea typeface="Nunito Sans"/>
                <a:cs typeface="Nunito Sans"/>
                <a:sym typeface="Nunito Sans"/>
              </a:defRPr>
            </a:lvl5pPr>
            <a:lvl6pPr lvl="5" algn="r">
              <a:buNone/>
              <a:defRPr sz="1333">
                <a:solidFill>
                  <a:srgbClr val="CCCCCC"/>
                </a:solidFill>
                <a:latin typeface="Nunito Sans"/>
                <a:ea typeface="Nunito Sans"/>
                <a:cs typeface="Nunito Sans"/>
                <a:sym typeface="Nunito Sans"/>
              </a:defRPr>
            </a:lvl6pPr>
            <a:lvl7pPr lvl="6" algn="r">
              <a:buNone/>
              <a:defRPr sz="1333">
                <a:solidFill>
                  <a:srgbClr val="CCCCCC"/>
                </a:solidFill>
                <a:latin typeface="Nunito Sans"/>
                <a:ea typeface="Nunito Sans"/>
                <a:cs typeface="Nunito Sans"/>
                <a:sym typeface="Nunito Sans"/>
              </a:defRPr>
            </a:lvl7pPr>
            <a:lvl8pPr lvl="7" algn="r">
              <a:buNone/>
              <a:defRPr sz="1333">
                <a:solidFill>
                  <a:srgbClr val="CCCCCC"/>
                </a:solidFill>
                <a:latin typeface="Nunito Sans"/>
                <a:ea typeface="Nunito Sans"/>
                <a:cs typeface="Nunito Sans"/>
                <a:sym typeface="Nunito Sans"/>
              </a:defRPr>
            </a:lvl8pPr>
            <a:lvl9pPr lvl="8" algn="r">
              <a:buNone/>
              <a:defRPr sz="1333">
                <a:solidFill>
                  <a:srgbClr val="CCCCCC"/>
                </a:solidFill>
                <a:latin typeface="Nunito Sans"/>
                <a:ea typeface="Nunito Sans"/>
                <a:cs typeface="Nunito Sans"/>
                <a:sym typeface="Nunito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8663452"/>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5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w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8.bin"/><Relationship Id="rId18" Type="http://schemas.openxmlformats.org/officeDocument/2006/relationships/image" Target="../media/image28.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5.wmf"/><Relationship Id="rId17" Type="http://schemas.openxmlformats.org/officeDocument/2006/relationships/oleObject" Target="../embeddings/oleObject10.bin"/><Relationship Id="rId2" Type="http://schemas.openxmlformats.org/officeDocument/2006/relationships/notesSlide" Target="../notesSlides/notesSlide3.xml"/><Relationship Id="rId16" Type="http://schemas.openxmlformats.org/officeDocument/2006/relationships/image" Target="../media/image27.wmf"/><Relationship Id="rId20" Type="http://schemas.openxmlformats.org/officeDocument/2006/relationships/image" Target="../media/image29.wmf"/><Relationship Id="rId1" Type="http://schemas.openxmlformats.org/officeDocument/2006/relationships/slideLayout" Target="../slideLayouts/slideLayout18.xml"/><Relationship Id="rId6" Type="http://schemas.openxmlformats.org/officeDocument/2006/relationships/image" Target="../media/image22.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24.wmf"/><Relationship Id="rId19" Type="http://schemas.openxmlformats.org/officeDocument/2006/relationships/oleObject" Target="../embeddings/oleObject11.bin"/><Relationship Id="rId4" Type="http://schemas.openxmlformats.org/officeDocument/2006/relationships/image" Target="../media/image21.wmf"/><Relationship Id="rId9" Type="http://schemas.openxmlformats.org/officeDocument/2006/relationships/oleObject" Target="../embeddings/oleObject6.bin"/><Relationship Id="rId14" Type="http://schemas.openxmlformats.org/officeDocument/2006/relationships/image" Target="../media/image26.wmf"/></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17.bin"/><Relationship Id="rId18" Type="http://schemas.openxmlformats.org/officeDocument/2006/relationships/oleObject" Target="../embeddings/oleObject19.bin"/><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34.wmf"/><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wmf"/><Relationship Id="rId1" Type="http://schemas.openxmlformats.org/officeDocument/2006/relationships/slideLayout" Target="../slideLayouts/slideLayout18.xml"/><Relationship Id="rId6" Type="http://schemas.openxmlformats.org/officeDocument/2006/relationships/image" Target="../media/image31.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33.wmf"/><Relationship Id="rId19" Type="http://schemas.openxmlformats.org/officeDocument/2006/relationships/image" Target="../media/image38.wmf"/><Relationship Id="rId4" Type="http://schemas.openxmlformats.org/officeDocument/2006/relationships/image" Target="../media/image30.wmf"/><Relationship Id="rId9" Type="http://schemas.openxmlformats.org/officeDocument/2006/relationships/oleObject" Target="../embeddings/oleObject15.bin"/><Relationship Id="rId14" Type="http://schemas.openxmlformats.org/officeDocument/2006/relationships/image" Target="../media/image35.wmf"/></Relationships>
</file>

<file path=ppt/slides/_rels/slide16.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25.bin"/><Relationship Id="rId18" Type="http://schemas.openxmlformats.org/officeDocument/2006/relationships/image" Target="../media/image46.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43.wmf"/><Relationship Id="rId17" Type="http://schemas.openxmlformats.org/officeDocument/2006/relationships/oleObject" Target="../embeddings/oleObject27.bin"/><Relationship Id="rId2" Type="http://schemas.openxmlformats.org/officeDocument/2006/relationships/notesSlide" Target="../notesSlides/notesSlide5.xml"/><Relationship Id="rId16" Type="http://schemas.openxmlformats.org/officeDocument/2006/relationships/image" Target="../media/image45.wmf"/><Relationship Id="rId1" Type="http://schemas.openxmlformats.org/officeDocument/2006/relationships/slideLayout" Target="../slideLayouts/slideLayout18.xml"/><Relationship Id="rId6" Type="http://schemas.openxmlformats.org/officeDocument/2006/relationships/image" Target="../media/image40.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23.bin"/><Relationship Id="rId14" Type="http://schemas.openxmlformats.org/officeDocument/2006/relationships/image" Target="../media/image44.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47.wmf"/><Relationship Id="rId7" Type="http://schemas.openxmlformats.org/officeDocument/2006/relationships/image" Target="../media/image49.wmf"/><Relationship Id="rId2" Type="http://schemas.openxmlformats.org/officeDocument/2006/relationships/oleObject" Target="../embeddings/oleObject28.bin"/><Relationship Id="rId1" Type="http://schemas.openxmlformats.org/officeDocument/2006/relationships/slideLayout" Target="../slideLayouts/slideLayout31.xml"/><Relationship Id="rId6" Type="http://schemas.openxmlformats.org/officeDocument/2006/relationships/oleObject" Target="../embeddings/oleObject30.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50.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4.wmf"/><Relationship Id="rId12" Type="http://schemas.openxmlformats.org/officeDocument/2006/relationships/oleObject" Target="../embeddings/oleObject38.bin"/><Relationship Id="rId2" Type="http://schemas.openxmlformats.org/officeDocument/2006/relationships/oleObject" Target="../embeddings/oleObject33.bin"/><Relationship Id="rId1" Type="http://schemas.openxmlformats.org/officeDocument/2006/relationships/slideLayout" Target="../slideLayouts/slideLayout31.xml"/><Relationship Id="rId6" Type="http://schemas.openxmlformats.org/officeDocument/2006/relationships/oleObject" Target="../embeddings/oleObject35.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55.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58.wmf"/><Relationship Id="rId7" Type="http://schemas.openxmlformats.org/officeDocument/2006/relationships/image" Target="../media/image60.wmf"/><Relationship Id="rId2" Type="http://schemas.openxmlformats.org/officeDocument/2006/relationships/oleObject" Target="../embeddings/oleObject39.bin"/><Relationship Id="rId1" Type="http://schemas.openxmlformats.org/officeDocument/2006/relationships/slideLayout" Target="../slideLayouts/slideLayout31.xml"/><Relationship Id="rId6" Type="http://schemas.openxmlformats.org/officeDocument/2006/relationships/oleObject" Target="../embeddings/oleObject41.bin"/><Relationship Id="rId5" Type="http://schemas.openxmlformats.org/officeDocument/2006/relationships/image" Target="../media/image59.wmf"/><Relationship Id="rId4" Type="http://schemas.openxmlformats.org/officeDocument/2006/relationships/oleObject" Target="../embeddings/oleObject40.bin"/><Relationship Id="rId9" Type="http://schemas.openxmlformats.org/officeDocument/2006/relationships/image" Target="../media/image6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62.wmf"/><Relationship Id="rId7" Type="http://schemas.openxmlformats.org/officeDocument/2006/relationships/image" Target="../media/image64.wmf"/><Relationship Id="rId2" Type="http://schemas.openxmlformats.org/officeDocument/2006/relationships/oleObject" Target="../embeddings/oleObject43.bin"/><Relationship Id="rId1" Type="http://schemas.openxmlformats.org/officeDocument/2006/relationships/slideLayout" Target="../slideLayouts/slideLayout31.xml"/><Relationship Id="rId6" Type="http://schemas.openxmlformats.org/officeDocument/2006/relationships/oleObject" Target="../embeddings/oleObject45.bin"/><Relationship Id="rId5" Type="http://schemas.openxmlformats.org/officeDocument/2006/relationships/image" Target="../media/image63.wmf"/><Relationship Id="rId4" Type="http://schemas.openxmlformats.org/officeDocument/2006/relationships/oleObject" Target="../embeddings/oleObject44.bin"/><Relationship Id="rId9" Type="http://schemas.openxmlformats.org/officeDocument/2006/relationships/image" Target="../media/image65.w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 Id="rId5" Type="http://schemas.openxmlformats.org/officeDocument/2006/relationships/image" Target="../media/image130.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9.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tif"/><Relationship Id="rId2" Type="http://schemas.openxmlformats.org/officeDocument/2006/relationships/image" Target="../media/image143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DF69F0-8F96-C7DC-8013-AE6D1343ECC6}"/>
              </a:ext>
            </a:extLst>
          </p:cNvPr>
          <p:cNvSpPr txBox="1"/>
          <p:nvPr/>
        </p:nvSpPr>
        <p:spPr>
          <a:xfrm>
            <a:off x="3048699" y="822460"/>
            <a:ext cx="6094602" cy="991618"/>
          </a:xfrm>
          <a:prstGeom prst="rect">
            <a:avLst/>
          </a:prstGeom>
          <a:noFill/>
        </p:spPr>
        <p:txBody>
          <a:bodyPr wrap="square">
            <a:spAutoFit/>
          </a:bodyPr>
          <a:lstStyle/>
          <a:p>
            <a:pPr algn="ctr">
              <a:lnSpc>
                <a:spcPct val="107000"/>
              </a:lnSpc>
              <a:spcAft>
                <a:spcPts val="800"/>
              </a:spcAft>
            </a:pPr>
            <a:r>
              <a:rPr lang="en-US" sz="2800" b="1" dirty="0">
                <a:ln>
                  <a:noFill/>
                </a:ln>
                <a:solidFill>
                  <a:srgbClr val="C00000"/>
                </a:solidFill>
                <a:effectLst/>
                <a:uFill>
                  <a:solidFill>
                    <a:srgbClr val="000000"/>
                  </a:solidFill>
                </a:uFill>
                <a:latin typeface="Times New Roman" panose="02020603050405020304" pitchFamily="18" charset="0"/>
                <a:ea typeface="Arial Unicode MS"/>
                <a:cs typeface="Arial Unicode MS"/>
              </a:rPr>
              <a:t>Pressure distribution inside nucleons in a </a:t>
            </a:r>
            <a:r>
              <a:rPr lang="en-US" sz="2800" b="1" dirty="0" err="1">
                <a:ln>
                  <a:noFill/>
                </a:ln>
                <a:solidFill>
                  <a:srgbClr val="C00000"/>
                </a:solidFill>
                <a:effectLst/>
                <a:uFill>
                  <a:solidFill>
                    <a:srgbClr val="000000"/>
                  </a:solidFill>
                </a:uFill>
                <a:latin typeface="Times New Roman" panose="02020603050405020304" pitchFamily="18" charset="0"/>
                <a:ea typeface="Arial Unicode MS"/>
                <a:cs typeface="Arial Unicode MS"/>
              </a:rPr>
              <a:t>Tsallis</a:t>
            </a:r>
            <a:r>
              <a:rPr lang="en-US" sz="2800" b="1" dirty="0">
                <a:ln>
                  <a:noFill/>
                </a:ln>
                <a:solidFill>
                  <a:srgbClr val="C00000"/>
                </a:solidFill>
                <a:effectLst/>
                <a:uFill>
                  <a:solidFill>
                    <a:srgbClr val="000000"/>
                  </a:solidFill>
                </a:uFill>
                <a:latin typeface="Times New Roman" panose="02020603050405020304" pitchFamily="18" charset="0"/>
                <a:ea typeface="Arial Unicode MS"/>
                <a:cs typeface="Arial Unicode MS"/>
              </a:rPr>
              <a:t>-MIT bag model</a:t>
            </a:r>
            <a:endParaRPr lang="es-MX" sz="2800" dirty="0">
              <a:ln>
                <a:noFill/>
              </a:ln>
              <a:solidFill>
                <a:srgbClr val="C00000"/>
              </a:solidFill>
              <a:effectLst/>
              <a:uFill>
                <a:solidFill>
                  <a:srgbClr val="000000"/>
                </a:solidFill>
              </a:uFill>
              <a:latin typeface="Calibri" panose="020F0502020204030204" pitchFamily="34" charset="0"/>
              <a:ea typeface="Arial Unicode MS"/>
              <a:cs typeface="Arial Unicode MS"/>
            </a:endParaRPr>
          </a:p>
        </p:txBody>
      </p:sp>
      <p:sp>
        <p:nvSpPr>
          <p:cNvPr id="4" name="CuadroTexto 3">
            <a:extLst>
              <a:ext uri="{FF2B5EF4-FFF2-40B4-BE49-F238E27FC236}">
                <a16:creationId xmlns:a16="http://schemas.microsoft.com/office/drawing/2014/main" id="{A0380C2D-B386-FE18-28B8-7E0AFB1779C9}"/>
              </a:ext>
            </a:extLst>
          </p:cNvPr>
          <p:cNvSpPr txBox="1"/>
          <p:nvPr/>
        </p:nvSpPr>
        <p:spPr>
          <a:xfrm>
            <a:off x="382971" y="6352143"/>
            <a:ext cx="4501938" cy="369332"/>
          </a:xfrm>
          <a:prstGeom prst="rect">
            <a:avLst/>
          </a:prstGeom>
          <a:noFill/>
        </p:spPr>
        <p:txBody>
          <a:bodyPr wrap="none" rtlCol="0">
            <a:spAutoFit/>
          </a:bodyPr>
          <a:lstStyle/>
          <a:p>
            <a:r>
              <a:rPr lang="es-MX" dirty="0"/>
              <a:t>12-14 de abril, 2023, Minneapolis, Minnesota</a:t>
            </a:r>
          </a:p>
        </p:txBody>
      </p:sp>
      <p:sp>
        <p:nvSpPr>
          <p:cNvPr id="5" name="CuadroTexto 4">
            <a:extLst>
              <a:ext uri="{FF2B5EF4-FFF2-40B4-BE49-F238E27FC236}">
                <a16:creationId xmlns:a16="http://schemas.microsoft.com/office/drawing/2014/main" id="{01A5CBC2-7E6F-3AC5-78BC-4E35018A1F9C}"/>
              </a:ext>
            </a:extLst>
          </p:cNvPr>
          <p:cNvSpPr txBox="1"/>
          <p:nvPr/>
        </p:nvSpPr>
        <p:spPr>
          <a:xfrm>
            <a:off x="382971" y="6028517"/>
            <a:ext cx="5821978" cy="369332"/>
          </a:xfrm>
          <a:prstGeom prst="rect">
            <a:avLst/>
          </a:prstGeom>
          <a:noFill/>
        </p:spPr>
        <p:txBody>
          <a:bodyPr wrap="none" rtlCol="0">
            <a:spAutoFit/>
          </a:bodyPr>
          <a:lstStyle/>
          <a:p>
            <a:r>
              <a:rPr lang="es-MX" dirty="0"/>
              <a:t>10th workshop </a:t>
            </a:r>
            <a:r>
              <a:rPr lang="es-MX" dirty="0" err="1"/>
              <a:t>of</a:t>
            </a:r>
            <a:r>
              <a:rPr lang="es-MX" dirty="0"/>
              <a:t> </a:t>
            </a:r>
            <a:r>
              <a:rPr lang="es-MX" dirty="0" err="1"/>
              <a:t>the</a:t>
            </a:r>
            <a:r>
              <a:rPr lang="es-MX" dirty="0"/>
              <a:t> APS </a:t>
            </a:r>
            <a:r>
              <a:rPr lang="es-MX" dirty="0" err="1"/>
              <a:t>Topical</a:t>
            </a:r>
            <a:r>
              <a:rPr lang="es-MX" dirty="0"/>
              <a:t> </a:t>
            </a:r>
            <a:r>
              <a:rPr lang="es-MX" dirty="0" err="1"/>
              <a:t>Group</a:t>
            </a:r>
            <a:r>
              <a:rPr lang="es-MX" dirty="0"/>
              <a:t> </a:t>
            </a:r>
            <a:r>
              <a:rPr lang="es-MX" dirty="0" err="1"/>
              <a:t>on</a:t>
            </a:r>
            <a:r>
              <a:rPr lang="es-MX" dirty="0"/>
              <a:t> </a:t>
            </a:r>
            <a:r>
              <a:rPr lang="es-MX" dirty="0" err="1"/>
              <a:t>Hadronic</a:t>
            </a:r>
            <a:r>
              <a:rPr lang="es-MX" dirty="0"/>
              <a:t> </a:t>
            </a:r>
            <a:r>
              <a:rPr lang="es-MX" dirty="0" err="1"/>
              <a:t>Physics</a:t>
            </a:r>
            <a:endParaRPr lang="es-MX" dirty="0"/>
          </a:p>
        </p:txBody>
      </p:sp>
      <p:sp>
        <p:nvSpPr>
          <p:cNvPr id="7" name="CuadroTexto 6">
            <a:extLst>
              <a:ext uri="{FF2B5EF4-FFF2-40B4-BE49-F238E27FC236}">
                <a16:creationId xmlns:a16="http://schemas.microsoft.com/office/drawing/2014/main" id="{6FFF8E6D-749B-93F7-F2A5-CD4BFF9A47E7}"/>
              </a:ext>
            </a:extLst>
          </p:cNvPr>
          <p:cNvSpPr txBox="1"/>
          <p:nvPr/>
        </p:nvSpPr>
        <p:spPr>
          <a:xfrm>
            <a:off x="4232767" y="3578946"/>
            <a:ext cx="3726462" cy="830997"/>
          </a:xfrm>
          <a:prstGeom prst="rect">
            <a:avLst/>
          </a:prstGeom>
          <a:noFill/>
        </p:spPr>
        <p:txBody>
          <a:bodyPr wrap="square">
            <a:spAutoFit/>
          </a:bodyPr>
          <a:lstStyle/>
          <a:p>
            <a:pPr algn="ctr"/>
            <a:r>
              <a:rPr lang="es-MX" sz="2400" dirty="0">
                <a:solidFill>
                  <a:schemeClr val="tx1">
                    <a:lumMod val="65000"/>
                    <a:lumOff val="35000"/>
                  </a:schemeClr>
                </a:solidFill>
                <a:effectLst/>
                <a:latin typeface="Times New Roman" panose="02020603050405020304" pitchFamily="18" charset="0"/>
                <a:ea typeface="Arial Unicode MS"/>
              </a:rPr>
              <a:t>M. A. Mat</a:t>
            </a:r>
            <a:r>
              <a:rPr lang="es-ES_tradnl" sz="2400" dirty="0" err="1">
                <a:solidFill>
                  <a:schemeClr val="tx1">
                    <a:lumMod val="65000"/>
                    <a:lumOff val="35000"/>
                  </a:schemeClr>
                </a:solidFill>
                <a:effectLst/>
                <a:latin typeface="Times New Roman" panose="02020603050405020304" pitchFamily="18" charset="0"/>
                <a:ea typeface="Arial Unicode MS"/>
              </a:rPr>
              <a:t>ías</a:t>
            </a:r>
            <a:r>
              <a:rPr lang="es-ES_tradnl" sz="2400" dirty="0">
                <a:solidFill>
                  <a:schemeClr val="tx1">
                    <a:lumMod val="65000"/>
                    <a:lumOff val="35000"/>
                  </a:schemeClr>
                </a:solidFill>
                <a:effectLst/>
                <a:latin typeface="Times New Roman" panose="02020603050405020304" pitchFamily="18" charset="0"/>
                <a:ea typeface="Arial Unicode MS"/>
              </a:rPr>
              <a:t> Astorga</a:t>
            </a:r>
            <a:endParaRPr lang="es-ES_tradnl" sz="2400" dirty="0">
              <a:solidFill>
                <a:schemeClr val="tx1">
                  <a:lumMod val="65000"/>
                  <a:lumOff val="35000"/>
                </a:schemeClr>
              </a:solidFill>
              <a:latin typeface="Times New Roman" panose="02020603050405020304" pitchFamily="18" charset="0"/>
              <a:ea typeface="Arial Unicode MS"/>
            </a:endParaRPr>
          </a:p>
          <a:p>
            <a:pPr algn="ctr"/>
            <a:r>
              <a:rPr lang="es-ES_tradnl" sz="2400" dirty="0">
                <a:solidFill>
                  <a:schemeClr val="tx1">
                    <a:lumMod val="65000"/>
                    <a:lumOff val="35000"/>
                  </a:schemeClr>
                </a:solidFill>
                <a:effectLst/>
                <a:latin typeface="Times New Roman" panose="02020603050405020304" pitchFamily="18" charset="0"/>
                <a:ea typeface="Arial Unicode MS"/>
              </a:rPr>
              <a:t>G. Herrera Corral</a:t>
            </a:r>
            <a:endParaRPr lang="es-MX" sz="2400" dirty="0">
              <a:solidFill>
                <a:schemeClr val="tx1">
                  <a:lumMod val="65000"/>
                  <a:lumOff val="35000"/>
                </a:schemeClr>
              </a:solidFill>
            </a:endParaRPr>
          </a:p>
        </p:txBody>
      </p:sp>
      <p:pic>
        <p:nvPicPr>
          <p:cNvPr id="2" name="Picture 2" descr="Swoosh">
            <a:extLst>
              <a:ext uri="{FF2B5EF4-FFF2-40B4-BE49-F238E27FC236}">
                <a16:creationId xmlns:a16="http://schemas.microsoft.com/office/drawing/2014/main" id="{503ABB86-A1A7-AA75-AC09-DFF8AD47D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9" y="1934512"/>
            <a:ext cx="121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1E4D285-38F5-0823-3026-30DFA5F5CE10}"/>
              </a:ext>
            </a:extLst>
          </p:cNvPr>
          <p:cNvSpPr>
            <a:spLocks noGrp="1"/>
          </p:cNvSpPr>
          <p:nvPr>
            <p:ph type="sldNum" sz="quarter" idx="12"/>
          </p:nvPr>
        </p:nvSpPr>
        <p:spPr/>
        <p:txBody>
          <a:bodyPr/>
          <a:lstStyle/>
          <a:p>
            <a:fld id="{84971B86-EEE3-4C56-B993-527A6706CF58}" type="slidenum">
              <a:rPr lang="es-MX" smtClean="0"/>
              <a:t>1</a:t>
            </a:fld>
            <a:endParaRPr lang="es-MX"/>
          </a:p>
        </p:txBody>
      </p:sp>
    </p:spTree>
    <p:extLst>
      <p:ext uri="{BB962C8B-B14F-4D97-AF65-F5344CB8AC3E}">
        <p14:creationId xmlns:p14="http://schemas.microsoft.com/office/powerpoint/2010/main" val="393510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Proton collisions probe the final frontier of the standard model of  particle physics">
            <a:extLst>
              <a:ext uri="{FF2B5EF4-FFF2-40B4-BE49-F238E27FC236}">
                <a16:creationId xmlns:a16="http://schemas.microsoft.com/office/drawing/2014/main" id="{06705133-D789-3BCB-C6D9-68411E1F8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47"/>
          <a:stretch>
            <a:fillRect/>
          </a:stretch>
        </p:blipFill>
        <p:spPr bwMode="auto">
          <a:xfrm>
            <a:off x="1006679" y="1991584"/>
            <a:ext cx="9299576"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C8FE0472-14A0-AC5A-F897-20EDB0A2806A}"/>
                  </a:ext>
                </a:extLst>
              </p:cNvPr>
              <p:cNvSpPr txBox="1"/>
              <p:nvPr/>
            </p:nvSpPr>
            <p:spPr>
              <a:xfrm>
                <a:off x="3221372" y="671120"/>
                <a:ext cx="2557110" cy="649345"/>
              </a:xfrm>
              <a:prstGeom prst="rect">
                <a:avLst/>
              </a:prstGeom>
              <a:noFill/>
            </p:spPr>
            <p:txBody>
              <a:bodyPr wrap="none" rtlCol="0">
                <a:spAutoFit/>
              </a:bodyPr>
              <a:lstStyle/>
              <a:p>
                <a:r>
                  <a:rPr lang="en-US" dirty="0"/>
                  <a:t>proton </a:t>
                </a:r>
                <a:r>
                  <a:rPr lang="en-US" dirty="0" err="1"/>
                  <a:t>proton</a:t>
                </a:r>
                <a:r>
                  <a:rPr lang="en-US" dirty="0"/>
                  <a:t> collisions</a:t>
                </a:r>
              </a:p>
              <a:p>
                <a14:m>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𝑠</m:t>
                        </m:r>
                      </m:e>
                    </m:rad>
                  </m:oMath>
                </a14:m>
                <a:r>
                  <a:rPr lang="en-US" dirty="0"/>
                  <a:t> = 13 </a:t>
                </a:r>
                <a:r>
                  <a:rPr lang="en-US" dirty="0" err="1"/>
                  <a:t>TeV</a:t>
                </a:r>
                <a:r>
                  <a:rPr lang="en-US" dirty="0"/>
                  <a:t> </a:t>
                </a:r>
              </a:p>
            </p:txBody>
          </p:sp>
        </mc:Choice>
        <mc:Fallback xmlns="">
          <p:sp>
            <p:nvSpPr>
              <p:cNvPr id="2" name="CuadroTexto 1">
                <a:extLst>
                  <a:ext uri="{FF2B5EF4-FFF2-40B4-BE49-F238E27FC236}">
                    <a16:creationId xmlns:a16="http://schemas.microsoft.com/office/drawing/2014/main" id="{C8FE0472-14A0-AC5A-F897-20EDB0A2806A}"/>
                  </a:ext>
                </a:extLst>
              </p:cNvPr>
              <p:cNvSpPr txBox="1">
                <a:spLocks noRot="1" noChangeAspect="1" noMove="1" noResize="1" noEditPoints="1" noAdjustHandles="1" noChangeArrowheads="1" noChangeShapeType="1" noTextEdit="1"/>
              </p:cNvSpPr>
              <p:nvPr/>
            </p:nvSpPr>
            <p:spPr>
              <a:xfrm>
                <a:off x="3221372" y="671120"/>
                <a:ext cx="2557110" cy="649345"/>
              </a:xfrm>
              <a:prstGeom prst="rect">
                <a:avLst/>
              </a:prstGeom>
              <a:blipFill>
                <a:blip r:embed="rId3"/>
                <a:stretch>
                  <a:fillRect l="-1905" t="-4673" r="-1667" b="-14019"/>
                </a:stretch>
              </a:blipFill>
            </p:spPr>
            <p:txBody>
              <a:bodyPr/>
              <a:lstStyle/>
              <a:p>
                <a:r>
                  <a:rPr lang="es-MX">
                    <a:noFill/>
                  </a:rPr>
                  <a:t> </a:t>
                </a:r>
              </a:p>
            </p:txBody>
          </p:sp>
        </mc:Fallback>
      </mc:AlternateContent>
      <p:pic>
        <p:nvPicPr>
          <p:cNvPr id="18434" name="Picture 2" descr="CPAN - Centro Nacional de Física de Partículas, Astropartículas y Nuclear">
            <a:extLst>
              <a:ext uri="{FF2B5EF4-FFF2-40B4-BE49-F238E27FC236}">
                <a16:creationId xmlns:a16="http://schemas.microsoft.com/office/drawing/2014/main" id="{CC9A1EF5-46EB-35ED-005D-F6022BDF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94" y="0"/>
            <a:ext cx="2223124" cy="216060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8847E23-5FCD-0787-6FD2-0F797BB96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900" y="4150584"/>
            <a:ext cx="3491355" cy="264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1">
            <a:extLst>
              <a:ext uri="{FF2B5EF4-FFF2-40B4-BE49-F238E27FC236}">
                <a16:creationId xmlns:a16="http://schemas.microsoft.com/office/drawing/2014/main" id="{E6F4FA09-F47D-F3BD-5284-9DA7FBDFC89A}"/>
              </a:ext>
            </a:extLst>
          </p:cNvPr>
          <p:cNvSpPr txBox="1">
            <a:spLocks noChangeArrowheads="1"/>
          </p:cNvSpPr>
          <p:nvPr/>
        </p:nvSpPr>
        <p:spPr bwMode="auto">
          <a:xfrm>
            <a:off x="8890483" y="4281671"/>
            <a:ext cx="14157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s-MX" sz="1800" dirty="0">
                <a:solidFill>
                  <a:schemeClr val="bg1"/>
                </a:solidFill>
              </a:rPr>
              <a:t>two particle </a:t>
            </a:r>
          </a:p>
          <a:p>
            <a:pPr eaLnBrk="0" fontAlgn="base" hangingPunct="0">
              <a:spcBef>
                <a:spcPct val="0"/>
              </a:spcBef>
              <a:spcAft>
                <a:spcPct val="0"/>
              </a:spcAft>
              <a:buNone/>
            </a:pPr>
            <a:r>
              <a:rPr lang="en-US" altLang="es-MX" sz="1800" dirty="0">
                <a:solidFill>
                  <a:schemeClr val="bg1"/>
                </a:solidFill>
              </a:rPr>
              <a:t>correlation </a:t>
            </a:r>
          </a:p>
          <a:p>
            <a:pPr eaLnBrk="0" fontAlgn="base" hangingPunct="0">
              <a:spcBef>
                <a:spcPct val="0"/>
              </a:spcBef>
              <a:spcAft>
                <a:spcPct val="0"/>
              </a:spcAft>
              <a:buNone/>
            </a:pPr>
            <a:r>
              <a:rPr lang="en-US" altLang="es-MX" sz="1800" dirty="0">
                <a:solidFill>
                  <a:schemeClr val="bg1"/>
                </a:solidFill>
              </a:rPr>
              <a:t>function</a:t>
            </a:r>
          </a:p>
        </p:txBody>
      </p:sp>
      <p:pic>
        <p:nvPicPr>
          <p:cNvPr id="5" name="Picture 4">
            <a:extLst>
              <a:ext uri="{FF2B5EF4-FFF2-40B4-BE49-F238E27FC236}">
                <a16:creationId xmlns:a16="http://schemas.microsoft.com/office/drawing/2014/main" id="{28637CD0-2D44-2EF7-95A9-AD71921C9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801" y="4239954"/>
            <a:ext cx="2801923" cy="261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3">
            <a:extLst>
              <a:ext uri="{FF2B5EF4-FFF2-40B4-BE49-F238E27FC236}">
                <a16:creationId xmlns:a16="http://schemas.microsoft.com/office/drawing/2014/main" id="{7FD149D4-1BE8-6673-F5E0-6B531440514D}"/>
              </a:ext>
            </a:extLst>
          </p:cNvPr>
          <p:cNvSpPr txBox="1">
            <a:spLocks noChangeArrowheads="1"/>
          </p:cNvSpPr>
          <p:nvPr/>
        </p:nvSpPr>
        <p:spPr bwMode="auto">
          <a:xfrm>
            <a:off x="3876803" y="4239954"/>
            <a:ext cx="2219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s-MX" altLang="es-MX" sz="1200" dirty="0"/>
              <a:t>FINAL STATE INTERACTION</a:t>
            </a:r>
          </a:p>
        </p:txBody>
      </p:sp>
      <p:sp>
        <p:nvSpPr>
          <p:cNvPr id="7" name="Slide Number Placeholder 6">
            <a:extLst>
              <a:ext uri="{FF2B5EF4-FFF2-40B4-BE49-F238E27FC236}">
                <a16:creationId xmlns:a16="http://schemas.microsoft.com/office/drawing/2014/main" id="{F002AA9A-3246-DF41-B702-28A5489526CC}"/>
              </a:ext>
            </a:extLst>
          </p:cNvPr>
          <p:cNvSpPr>
            <a:spLocks noGrp="1"/>
          </p:cNvSpPr>
          <p:nvPr>
            <p:ph type="sldNum" sz="quarter" idx="12"/>
          </p:nvPr>
        </p:nvSpPr>
        <p:spPr/>
        <p:txBody>
          <a:bodyPr/>
          <a:lstStyle/>
          <a:p>
            <a:pPr>
              <a:defRPr/>
            </a:pPr>
            <a:fld id="{070E3226-19C3-42EA-AB91-288E52270CDE}" type="slidenum">
              <a:rPr lang="es-MX" altLang="es-MX" smtClean="0"/>
              <a:pPr>
                <a:defRPr/>
              </a:pPr>
              <a:t>10</a:t>
            </a:fld>
            <a:endParaRPr lang="es-MX" altLang="es-MX"/>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2" descr="Fig. 1">
            <a:extLst>
              <a:ext uri="{FF2B5EF4-FFF2-40B4-BE49-F238E27FC236}">
                <a16:creationId xmlns:a16="http://schemas.microsoft.com/office/drawing/2014/main" id="{C4068406-0206-D529-E061-0999F5B43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
          <a:stretch/>
        </p:blipFill>
        <p:spPr bwMode="auto">
          <a:xfrm>
            <a:off x="192087" y="185466"/>
            <a:ext cx="9144000" cy="5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6F747E4-9F43-64B9-3663-F6A9324BA825}"/>
              </a:ext>
            </a:extLst>
          </p:cNvPr>
          <p:cNvSpPr/>
          <p:nvPr/>
        </p:nvSpPr>
        <p:spPr>
          <a:xfrm>
            <a:off x="192087" y="185466"/>
            <a:ext cx="330679" cy="2674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081CFFB-FD0E-52FF-F770-32C7F9650177}"/>
              </a:ext>
            </a:extLst>
          </p:cNvPr>
          <p:cNvSpPr/>
          <p:nvPr/>
        </p:nvSpPr>
        <p:spPr>
          <a:xfrm>
            <a:off x="5930660" y="185466"/>
            <a:ext cx="330679" cy="2674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6B3D4E-B718-6755-DEAE-222D2DB800FE}"/>
              </a:ext>
            </a:extLst>
          </p:cNvPr>
          <p:cNvSpPr/>
          <p:nvPr/>
        </p:nvSpPr>
        <p:spPr>
          <a:xfrm>
            <a:off x="1605083" y="4487949"/>
            <a:ext cx="330679" cy="2674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C5B695-3FF8-8299-1F36-5EBAFC3912E1}"/>
              </a:ext>
            </a:extLst>
          </p:cNvPr>
          <p:cNvSpPr/>
          <p:nvPr/>
        </p:nvSpPr>
        <p:spPr>
          <a:xfrm>
            <a:off x="2690573" y="163901"/>
            <a:ext cx="330679" cy="2674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n 2">
            <a:extLst>
              <a:ext uri="{FF2B5EF4-FFF2-40B4-BE49-F238E27FC236}">
                <a16:creationId xmlns:a16="http://schemas.microsoft.com/office/drawing/2014/main" id="{38ACB240-97A6-0D06-21F2-D8E3EBA630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96" t="35979" r="34590" b="19807"/>
          <a:stretch/>
        </p:blipFill>
        <p:spPr bwMode="auto">
          <a:xfrm>
            <a:off x="8638107" y="3195988"/>
            <a:ext cx="3361806" cy="24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4">
            <a:extLst>
              <a:ext uri="{FF2B5EF4-FFF2-40B4-BE49-F238E27FC236}">
                <a16:creationId xmlns:a16="http://schemas.microsoft.com/office/drawing/2014/main" id="{842A52E7-1170-B0E4-8114-BEF3C4FC9753}"/>
              </a:ext>
            </a:extLst>
          </p:cNvPr>
          <p:cNvSpPr txBox="1">
            <a:spLocks noChangeArrowheads="1"/>
          </p:cNvSpPr>
          <p:nvPr/>
        </p:nvSpPr>
        <p:spPr bwMode="auto">
          <a:xfrm>
            <a:off x="8489860" y="5611378"/>
            <a:ext cx="370214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s-MX" sz="1800" dirty="0">
                <a:solidFill>
                  <a:srgbClr val="FFFFFF"/>
                </a:solidFill>
              </a:rPr>
              <a:t>        </a:t>
            </a:r>
            <a:r>
              <a:rPr lang="es-MX" altLang="es-MX" sz="1600" dirty="0" err="1">
                <a:solidFill>
                  <a:schemeClr val="bg1"/>
                </a:solidFill>
              </a:rPr>
              <a:t>Potential</a:t>
            </a:r>
            <a:r>
              <a:rPr lang="es-MX" altLang="es-MX" sz="1600" dirty="0">
                <a:solidFill>
                  <a:schemeClr val="bg1"/>
                </a:solidFill>
              </a:rPr>
              <a:t>      p–Ξ     and    p–Ω  </a:t>
            </a:r>
          </a:p>
          <a:p>
            <a:pPr algn="ctr" eaLnBrk="0" fontAlgn="base" hangingPunct="0">
              <a:spcBef>
                <a:spcPct val="0"/>
              </a:spcBef>
              <a:spcAft>
                <a:spcPct val="0"/>
              </a:spcAft>
              <a:buNone/>
            </a:pPr>
            <a:r>
              <a:rPr lang="es-MX" altLang="es-MX" sz="1600" dirty="0">
                <a:solidFill>
                  <a:schemeClr val="bg1"/>
                </a:solidFill>
              </a:rPr>
              <a:t>      HAL QCD </a:t>
            </a:r>
            <a:r>
              <a:rPr lang="es-MX" altLang="es-MX" sz="1600" dirty="0" err="1">
                <a:solidFill>
                  <a:schemeClr val="bg1"/>
                </a:solidFill>
              </a:rPr>
              <a:t>collaboration</a:t>
            </a:r>
            <a:endParaRPr lang="es-MX" altLang="es-MX" sz="1600" dirty="0">
              <a:solidFill>
                <a:schemeClr val="bg1"/>
              </a:solidFill>
            </a:endParaRPr>
          </a:p>
        </p:txBody>
      </p:sp>
      <p:sp>
        <p:nvSpPr>
          <p:cNvPr id="11" name="TextBox 10">
            <a:extLst>
              <a:ext uri="{FF2B5EF4-FFF2-40B4-BE49-F238E27FC236}">
                <a16:creationId xmlns:a16="http://schemas.microsoft.com/office/drawing/2014/main" id="{53F24839-5D0B-0C94-E9C3-DE444C41FFB1}"/>
              </a:ext>
            </a:extLst>
          </p:cNvPr>
          <p:cNvSpPr txBox="1"/>
          <p:nvPr/>
        </p:nvSpPr>
        <p:spPr>
          <a:xfrm>
            <a:off x="6894662" y="6226931"/>
            <a:ext cx="6094562" cy="646331"/>
          </a:xfrm>
          <a:prstGeom prst="rect">
            <a:avLst/>
          </a:prstGeom>
          <a:noFill/>
        </p:spPr>
        <p:txBody>
          <a:bodyPr wrap="square">
            <a:spAutoFit/>
          </a:bodyPr>
          <a:lstStyle/>
          <a:p>
            <a:pPr eaLnBrk="0" fontAlgn="base" hangingPunct="0">
              <a:spcBef>
                <a:spcPct val="0"/>
              </a:spcBef>
              <a:spcAft>
                <a:spcPct val="0"/>
              </a:spcAft>
              <a:buNone/>
            </a:pPr>
            <a:r>
              <a:rPr lang="en-US" altLang="es-MX" sz="1800" dirty="0">
                <a:solidFill>
                  <a:schemeClr val="bg1"/>
                </a:solidFill>
              </a:rPr>
              <a:t>HAL (</a:t>
            </a:r>
            <a:r>
              <a:rPr lang="en-US" altLang="es-MX" sz="1800" b="1" dirty="0">
                <a:solidFill>
                  <a:schemeClr val="bg1"/>
                </a:solidFill>
              </a:rPr>
              <a:t>H</a:t>
            </a:r>
            <a:r>
              <a:rPr lang="en-US" altLang="es-MX" sz="1800" dirty="0">
                <a:solidFill>
                  <a:schemeClr val="bg1"/>
                </a:solidFill>
              </a:rPr>
              <a:t>adrons to </a:t>
            </a:r>
            <a:r>
              <a:rPr lang="en-US" altLang="es-MX" sz="1800" b="1" dirty="0">
                <a:solidFill>
                  <a:schemeClr val="bg1"/>
                </a:solidFill>
              </a:rPr>
              <a:t>A</a:t>
            </a:r>
            <a:r>
              <a:rPr lang="en-US" altLang="es-MX" sz="1800" dirty="0">
                <a:solidFill>
                  <a:schemeClr val="bg1"/>
                </a:solidFill>
              </a:rPr>
              <a:t>tomic nuclei from </a:t>
            </a:r>
            <a:r>
              <a:rPr lang="en-US" altLang="es-MX" sz="1800" b="1" dirty="0">
                <a:solidFill>
                  <a:schemeClr val="bg1"/>
                </a:solidFill>
              </a:rPr>
              <a:t>L</a:t>
            </a:r>
            <a:r>
              <a:rPr lang="en-US" altLang="es-MX" sz="1800" dirty="0">
                <a:solidFill>
                  <a:schemeClr val="bg1"/>
                </a:solidFill>
              </a:rPr>
              <a:t>attice) QCD Collaboration</a:t>
            </a:r>
            <a:endParaRPr lang="es-MX" altLang="es-MX" sz="1800" dirty="0">
              <a:solidFill>
                <a:schemeClr val="bg1"/>
              </a:solidFill>
            </a:endParaRPr>
          </a:p>
        </p:txBody>
      </p:sp>
      <p:sp>
        <p:nvSpPr>
          <p:cNvPr id="12" name="TextBox 11">
            <a:extLst>
              <a:ext uri="{FF2B5EF4-FFF2-40B4-BE49-F238E27FC236}">
                <a16:creationId xmlns:a16="http://schemas.microsoft.com/office/drawing/2014/main" id="{F1C28374-8225-91AC-E866-98534A586363}"/>
              </a:ext>
            </a:extLst>
          </p:cNvPr>
          <p:cNvSpPr txBox="1"/>
          <p:nvPr/>
        </p:nvSpPr>
        <p:spPr>
          <a:xfrm>
            <a:off x="10196423" y="2835827"/>
            <a:ext cx="1146468" cy="369332"/>
          </a:xfrm>
          <a:prstGeom prst="rect">
            <a:avLst/>
          </a:prstGeom>
          <a:noFill/>
        </p:spPr>
        <p:txBody>
          <a:bodyPr wrap="none" rtlCol="0">
            <a:spAutoFit/>
          </a:bodyPr>
          <a:lstStyle/>
          <a:p>
            <a:r>
              <a:rPr lang="en-GB" dirty="0">
                <a:solidFill>
                  <a:schemeClr val="bg1"/>
                </a:solidFill>
              </a:rPr>
              <a:t>Example:</a:t>
            </a:r>
          </a:p>
        </p:txBody>
      </p:sp>
      <p:sp>
        <p:nvSpPr>
          <p:cNvPr id="2" name="Slide Number Placeholder 1">
            <a:extLst>
              <a:ext uri="{FF2B5EF4-FFF2-40B4-BE49-F238E27FC236}">
                <a16:creationId xmlns:a16="http://schemas.microsoft.com/office/drawing/2014/main" id="{6356B101-4A58-6EBD-1530-0F4835BFC9A1}"/>
              </a:ext>
            </a:extLst>
          </p:cNvPr>
          <p:cNvSpPr>
            <a:spLocks noGrp="1"/>
          </p:cNvSpPr>
          <p:nvPr>
            <p:ph type="sldNum" sz="quarter" idx="12"/>
          </p:nvPr>
        </p:nvSpPr>
        <p:spPr/>
        <p:txBody>
          <a:bodyPr/>
          <a:lstStyle/>
          <a:p>
            <a:pPr>
              <a:defRPr/>
            </a:pPr>
            <a:fld id="{76A04554-C593-4145-B09B-AF2DBBB13F9D}" type="slidenum">
              <a:rPr lang="es-MX" altLang="es-MX" smtClean="0"/>
              <a:pPr>
                <a:defRPr/>
              </a:pPr>
              <a:t>11</a:t>
            </a:fld>
            <a:endParaRPr lang="es-MX" altLang="es-MX"/>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Imagen 2">
            <a:extLst>
              <a:ext uri="{FF2B5EF4-FFF2-40B4-BE49-F238E27FC236}">
                <a16:creationId xmlns:a16="http://schemas.microsoft.com/office/drawing/2014/main" id="{DF1BDC90-C642-B475-E2F5-31EFAC540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74" t="19202" r="37766" b="14999"/>
          <a:stretch/>
        </p:blipFill>
        <p:spPr bwMode="auto">
          <a:xfrm>
            <a:off x="0" y="1"/>
            <a:ext cx="4670618" cy="678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1BFA0D51-B3BF-B47F-B085-CF4BEF1A5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167" y="234142"/>
            <a:ext cx="5467598" cy="47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3">
            <a:extLst>
              <a:ext uri="{FF2B5EF4-FFF2-40B4-BE49-F238E27FC236}">
                <a16:creationId xmlns:a16="http://schemas.microsoft.com/office/drawing/2014/main" id="{89A6B613-1A4B-5A67-B694-2139A3CF3ED1}"/>
              </a:ext>
            </a:extLst>
          </p:cNvPr>
          <p:cNvSpPr txBox="1">
            <a:spLocks noChangeArrowheads="1"/>
          </p:cNvSpPr>
          <p:nvPr/>
        </p:nvSpPr>
        <p:spPr bwMode="auto">
          <a:xfrm>
            <a:off x="4490456" y="5244762"/>
            <a:ext cx="62110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s-MX" altLang="es-MX" sz="2400" dirty="0">
                <a:solidFill>
                  <a:srgbClr val="FFFFFF"/>
                </a:solidFill>
                <a:latin typeface="ff-meta-serif-web-pro"/>
              </a:rPr>
              <a:t> </a:t>
            </a:r>
            <a:r>
              <a:rPr lang="es-MX" altLang="es-MX" sz="2400" b="1" dirty="0">
                <a:solidFill>
                  <a:srgbClr val="FFFFFF"/>
                </a:solidFill>
                <a:latin typeface="ff-meta-serif-web-pro"/>
              </a:rPr>
              <a:t>p-Ξ</a:t>
            </a:r>
            <a:r>
              <a:rPr lang="es-MX" altLang="es-MX" sz="2400" b="1" baseline="30000" dirty="0">
                <a:solidFill>
                  <a:srgbClr val="FFFFFF"/>
                </a:solidFill>
                <a:latin typeface="ff-meta-serif-web-pro"/>
              </a:rPr>
              <a:t>–</a:t>
            </a:r>
            <a:r>
              <a:rPr lang="es-MX" altLang="es-MX" sz="2400" b="1" dirty="0">
                <a:solidFill>
                  <a:srgbClr val="FFFFFF"/>
                </a:solidFill>
                <a:latin typeface="ff-meta-serif-web-pro"/>
              </a:rPr>
              <a:t> </a:t>
            </a:r>
            <a:r>
              <a:rPr lang="es-MX" altLang="es-MX" sz="2400" b="1" dirty="0" err="1">
                <a:solidFill>
                  <a:srgbClr val="FFFFFF"/>
                </a:solidFill>
                <a:latin typeface="ff-meta-serif-web-pro"/>
              </a:rPr>
              <a:t>correlation</a:t>
            </a:r>
            <a:r>
              <a:rPr lang="es-MX" altLang="es-MX" sz="2400" b="1" dirty="0">
                <a:solidFill>
                  <a:srgbClr val="FFFFFF"/>
                </a:solidFill>
                <a:latin typeface="ff-meta-serif-web-pro"/>
              </a:rPr>
              <a:t> as a  </a:t>
            </a:r>
            <a:r>
              <a:rPr lang="es-MX" altLang="es-MX" sz="2400" b="1" dirty="0" err="1">
                <a:solidFill>
                  <a:srgbClr val="FFFFFF"/>
                </a:solidFill>
                <a:latin typeface="ff-meta-serif-web-pro"/>
              </a:rPr>
              <a:t>function</a:t>
            </a:r>
            <a:r>
              <a:rPr lang="es-MX" altLang="es-MX" sz="2400" b="1" dirty="0">
                <a:solidFill>
                  <a:srgbClr val="FFFFFF"/>
                </a:solidFill>
                <a:latin typeface="ff-meta-serif-web-pro"/>
              </a:rPr>
              <a:t> </a:t>
            </a:r>
            <a:r>
              <a:rPr lang="es-MX" altLang="es-MX" sz="2400" b="1" dirty="0" err="1">
                <a:solidFill>
                  <a:srgbClr val="FFFFFF"/>
                </a:solidFill>
                <a:latin typeface="ff-meta-serif-web-pro"/>
              </a:rPr>
              <a:t>of</a:t>
            </a:r>
            <a:r>
              <a:rPr lang="es-MX" altLang="es-MX" sz="2400" b="1" dirty="0">
                <a:solidFill>
                  <a:srgbClr val="FFFFFF"/>
                </a:solidFill>
                <a:latin typeface="ff-meta-serif-web-pro"/>
              </a:rPr>
              <a:t>  relative </a:t>
            </a:r>
          </a:p>
          <a:p>
            <a:pPr algn="ctr" eaLnBrk="0" fontAlgn="base" hangingPunct="0">
              <a:spcBef>
                <a:spcPct val="0"/>
              </a:spcBef>
              <a:spcAft>
                <a:spcPct val="0"/>
              </a:spcAft>
              <a:buNone/>
            </a:pPr>
            <a:r>
              <a:rPr lang="es-MX" altLang="es-MX" sz="2400" b="1" dirty="0" err="1">
                <a:solidFill>
                  <a:srgbClr val="FFFFFF"/>
                </a:solidFill>
                <a:latin typeface="ff-meta-serif-web-pro"/>
              </a:rPr>
              <a:t>momenta</a:t>
            </a:r>
            <a:r>
              <a:rPr lang="es-MX" altLang="es-MX" sz="2400" b="1" dirty="0">
                <a:solidFill>
                  <a:srgbClr val="FFFFFF"/>
                </a:solidFill>
                <a:latin typeface="ff-meta-serif-web-pro"/>
              </a:rPr>
              <a:t>  </a:t>
            </a:r>
            <a:r>
              <a:rPr lang="es-MX" altLang="es-MX" sz="2400" b="1" dirty="0" err="1">
                <a:solidFill>
                  <a:srgbClr val="FFFFFF"/>
                </a:solidFill>
                <a:latin typeface="ff-meta-serif-web-pro"/>
              </a:rPr>
              <a:t>between</a:t>
            </a:r>
            <a:r>
              <a:rPr lang="es-MX" altLang="es-MX" sz="2400" b="1" dirty="0">
                <a:solidFill>
                  <a:srgbClr val="FFFFFF"/>
                </a:solidFill>
                <a:latin typeface="ff-meta-serif-web-pro"/>
              </a:rPr>
              <a:t> </a:t>
            </a:r>
            <a:r>
              <a:rPr lang="es-MX" altLang="es-MX" sz="2400" b="1" dirty="0" err="1">
                <a:solidFill>
                  <a:srgbClr val="FFFFFF"/>
                </a:solidFill>
                <a:latin typeface="ff-meta-serif-web-pro"/>
              </a:rPr>
              <a:t>proton</a:t>
            </a:r>
            <a:r>
              <a:rPr lang="es-MX" altLang="es-MX" sz="2400" b="1" dirty="0">
                <a:solidFill>
                  <a:srgbClr val="FFFFFF"/>
                </a:solidFill>
                <a:latin typeface="ff-meta-serif-web-pro"/>
              </a:rPr>
              <a:t> and  Ξ</a:t>
            </a:r>
            <a:r>
              <a:rPr lang="es-MX" altLang="es-MX" sz="2400" b="1" baseline="30000" dirty="0">
                <a:solidFill>
                  <a:srgbClr val="FFFFFF"/>
                </a:solidFill>
                <a:latin typeface="ff-meta-serif-web-pro"/>
              </a:rPr>
              <a:t>–</a:t>
            </a:r>
            <a:r>
              <a:rPr lang="es-MX" altLang="es-MX" sz="2400" b="1" dirty="0">
                <a:solidFill>
                  <a:srgbClr val="FFFFFF"/>
                </a:solidFill>
                <a:latin typeface="ff-meta-serif-web-pro"/>
              </a:rPr>
              <a:t> </a:t>
            </a:r>
          </a:p>
        </p:txBody>
      </p:sp>
      <p:sp>
        <p:nvSpPr>
          <p:cNvPr id="4" name="CuadroTexto 7">
            <a:extLst>
              <a:ext uri="{FF2B5EF4-FFF2-40B4-BE49-F238E27FC236}">
                <a16:creationId xmlns:a16="http://schemas.microsoft.com/office/drawing/2014/main" id="{0F1898DF-8B0C-F469-F9BC-8EBD5D9737C2}"/>
              </a:ext>
            </a:extLst>
          </p:cNvPr>
          <p:cNvSpPr txBox="1">
            <a:spLocks noChangeArrowheads="1"/>
          </p:cNvSpPr>
          <p:nvPr/>
        </p:nvSpPr>
        <p:spPr bwMode="auto">
          <a:xfrm>
            <a:off x="9534774" y="664051"/>
            <a:ext cx="28268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s-MX" sz="1800" b="1" dirty="0">
                <a:solidFill>
                  <a:srgbClr val="FF0000"/>
                </a:solidFill>
                <a:latin typeface="ff-meta-serif-web-pro"/>
              </a:rPr>
              <a:t>Studying neutron stars </a:t>
            </a:r>
          </a:p>
          <a:p>
            <a:pPr eaLnBrk="0" fontAlgn="base" hangingPunct="0">
              <a:spcBef>
                <a:spcPct val="0"/>
              </a:spcBef>
              <a:spcAft>
                <a:spcPct val="0"/>
              </a:spcAft>
              <a:buNone/>
            </a:pPr>
            <a:r>
              <a:rPr lang="en-US" altLang="es-MX" sz="1800" b="1" dirty="0">
                <a:solidFill>
                  <a:srgbClr val="FF0000"/>
                </a:solidFill>
                <a:latin typeface="ff-meta-serif-web-pro"/>
              </a:rPr>
              <a:t>in  the laboratory</a:t>
            </a:r>
          </a:p>
          <a:p>
            <a:pPr eaLnBrk="0" fontAlgn="base" hangingPunct="0">
              <a:spcBef>
                <a:spcPct val="0"/>
              </a:spcBef>
              <a:spcAft>
                <a:spcPct val="0"/>
              </a:spcAft>
              <a:buNone/>
            </a:pPr>
            <a:r>
              <a:rPr lang="en-US" altLang="es-MX" sz="1800" dirty="0">
                <a:solidFill>
                  <a:srgbClr val="FF0000"/>
                </a:solidFill>
                <a:latin typeface="ff-meta-serif-web-pro"/>
              </a:rPr>
              <a:t>10 July 2019</a:t>
            </a:r>
          </a:p>
          <a:p>
            <a:pPr eaLnBrk="0" fontAlgn="base" hangingPunct="0">
              <a:spcBef>
                <a:spcPct val="0"/>
              </a:spcBef>
              <a:spcAft>
                <a:spcPct val="0"/>
              </a:spcAft>
              <a:buNone/>
            </a:pPr>
            <a:r>
              <a:rPr lang="en-US" altLang="es-MX" sz="1800" b="1" dirty="0">
                <a:solidFill>
                  <a:srgbClr val="FF0000"/>
                </a:solidFill>
              </a:rPr>
              <a:t>ALICE experiment</a:t>
            </a:r>
          </a:p>
        </p:txBody>
      </p:sp>
      <p:sp>
        <p:nvSpPr>
          <p:cNvPr id="5" name="CuadroTexto 9">
            <a:extLst>
              <a:ext uri="{FF2B5EF4-FFF2-40B4-BE49-F238E27FC236}">
                <a16:creationId xmlns:a16="http://schemas.microsoft.com/office/drawing/2014/main" id="{AEA5B5D5-37D9-C660-DA79-1C5CAD87CBF3}"/>
              </a:ext>
            </a:extLst>
          </p:cNvPr>
          <p:cNvSpPr txBox="1">
            <a:spLocks noChangeArrowheads="1"/>
          </p:cNvSpPr>
          <p:nvPr/>
        </p:nvSpPr>
        <p:spPr bwMode="auto">
          <a:xfrm>
            <a:off x="10263628" y="2161587"/>
            <a:ext cx="19283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s-MX" altLang="es-MX" sz="1800" dirty="0">
                <a:solidFill>
                  <a:srgbClr val="FFC000"/>
                </a:solidFill>
                <a:latin typeface="ff-meta-serif-web-pro"/>
              </a:rPr>
              <a:t>ALICE </a:t>
            </a:r>
            <a:r>
              <a:rPr lang="es-MX" altLang="es-MX" sz="1800" dirty="0" err="1">
                <a:solidFill>
                  <a:srgbClr val="FFC000"/>
                </a:solidFill>
                <a:latin typeface="ff-meta-serif-web-pro"/>
              </a:rPr>
              <a:t>Collab</a:t>
            </a:r>
            <a:r>
              <a:rPr lang="es-MX" altLang="es-MX" sz="1800" dirty="0">
                <a:solidFill>
                  <a:srgbClr val="FFC000"/>
                </a:solidFill>
                <a:latin typeface="ff-meta-serif-web-pro"/>
              </a:rPr>
              <a:t>. 2019 </a:t>
            </a:r>
          </a:p>
          <a:p>
            <a:pPr eaLnBrk="0" fontAlgn="base" hangingPunct="0">
              <a:spcBef>
                <a:spcPct val="0"/>
              </a:spcBef>
              <a:spcAft>
                <a:spcPct val="0"/>
              </a:spcAft>
              <a:buNone/>
            </a:pPr>
            <a:r>
              <a:rPr lang="es-MX" altLang="es-MX" sz="1800" dirty="0">
                <a:solidFill>
                  <a:srgbClr val="FFC000"/>
                </a:solidFill>
                <a:latin typeface="ff-meta-serif-web-pro"/>
              </a:rPr>
              <a:t>arXiv:1904.12198.</a:t>
            </a:r>
            <a:endParaRPr lang="es-MX" altLang="es-MX" sz="1800" dirty="0">
              <a:solidFill>
                <a:srgbClr val="FFC000"/>
              </a:solidFill>
            </a:endParaRPr>
          </a:p>
        </p:txBody>
      </p:sp>
      <p:sp>
        <p:nvSpPr>
          <p:cNvPr id="6" name="Slide Number Placeholder 5">
            <a:extLst>
              <a:ext uri="{FF2B5EF4-FFF2-40B4-BE49-F238E27FC236}">
                <a16:creationId xmlns:a16="http://schemas.microsoft.com/office/drawing/2014/main" id="{DE860769-EFC7-6720-957B-438DDC44584A}"/>
              </a:ext>
            </a:extLst>
          </p:cNvPr>
          <p:cNvSpPr>
            <a:spLocks noGrp="1"/>
          </p:cNvSpPr>
          <p:nvPr>
            <p:ph type="sldNum" sz="quarter" idx="12"/>
          </p:nvPr>
        </p:nvSpPr>
        <p:spPr/>
        <p:txBody>
          <a:bodyPr/>
          <a:lstStyle/>
          <a:p>
            <a:pPr>
              <a:defRPr/>
            </a:pPr>
            <a:fld id="{76A04554-C593-4145-B09B-AF2DBBB13F9D}" type="slidenum">
              <a:rPr lang="es-MX" altLang="es-MX" smtClean="0"/>
              <a:pPr>
                <a:defRPr/>
              </a:pPr>
              <a:t>12</a:t>
            </a:fld>
            <a:endParaRPr lang="es-MX" altLang="es-MX"/>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01">
            <a:extLst>
              <a:ext uri="{FF2B5EF4-FFF2-40B4-BE49-F238E27FC236}">
                <a16:creationId xmlns:a16="http://schemas.microsoft.com/office/drawing/2014/main" id="{5AEDE63B-3B5A-4C0D-0DC6-C4072822C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18" t="6073" r="-14914" b="43784"/>
          <a:stretch>
            <a:fillRect/>
          </a:stretch>
        </p:blipFill>
        <p:spPr bwMode="auto">
          <a:xfrm>
            <a:off x="1905000" y="709614"/>
            <a:ext cx="87630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F27A0CF5-3D66-E1BC-0D60-FA5C94527CFD}"/>
              </a:ext>
            </a:extLst>
          </p:cNvPr>
          <p:cNvSpPr>
            <a:spLocks noChangeArrowheads="1"/>
          </p:cNvSpPr>
          <p:nvPr/>
        </p:nvSpPr>
        <p:spPr bwMode="auto">
          <a:xfrm>
            <a:off x="1752600" y="5638800"/>
            <a:ext cx="4724400" cy="990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sp>
        <p:nvSpPr>
          <p:cNvPr id="96260" name="Rectangle 4">
            <a:extLst>
              <a:ext uri="{FF2B5EF4-FFF2-40B4-BE49-F238E27FC236}">
                <a16:creationId xmlns:a16="http://schemas.microsoft.com/office/drawing/2014/main" id="{BA6EC7D6-0C60-BA93-D4A1-5C1E683C0769}"/>
              </a:ext>
            </a:extLst>
          </p:cNvPr>
          <p:cNvSpPr>
            <a:spLocks noChangeArrowheads="1"/>
          </p:cNvSpPr>
          <p:nvPr/>
        </p:nvSpPr>
        <p:spPr bwMode="auto">
          <a:xfrm>
            <a:off x="3503613" y="188913"/>
            <a:ext cx="5486400" cy="1143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s-ES_tradnl" altLang="es-MX" sz="3600" b="1">
                <a:solidFill>
                  <a:srgbClr val="FFFFFF"/>
                </a:solidFill>
                <a:latin typeface="Times New Roman" panose="02020603050405020304" pitchFamily="18" charset="0"/>
              </a:rPr>
              <a:t>MIT Bag Model </a:t>
            </a:r>
            <a:endParaRPr lang="es-MX" altLang="es-MX" sz="3600" b="1">
              <a:solidFill>
                <a:srgbClr val="FFFFFF"/>
              </a:solidFill>
              <a:latin typeface="Times New Roman" panose="02020603050405020304" pitchFamily="18" charset="0"/>
            </a:endParaRPr>
          </a:p>
        </p:txBody>
      </p:sp>
      <p:sp>
        <p:nvSpPr>
          <p:cNvPr id="96261" name="Oval 5">
            <a:extLst>
              <a:ext uri="{FF2B5EF4-FFF2-40B4-BE49-F238E27FC236}">
                <a16:creationId xmlns:a16="http://schemas.microsoft.com/office/drawing/2014/main" id="{4193CC4E-42ED-9180-F354-692965E83974}"/>
              </a:ext>
            </a:extLst>
          </p:cNvPr>
          <p:cNvSpPr>
            <a:spLocks noChangeArrowheads="1"/>
          </p:cNvSpPr>
          <p:nvPr/>
        </p:nvSpPr>
        <p:spPr bwMode="auto">
          <a:xfrm>
            <a:off x="1981200" y="3810000"/>
            <a:ext cx="4267200" cy="1752600"/>
          </a:xfrm>
          <a:prstGeom prst="ellipse">
            <a:avLst/>
          </a:prstGeom>
          <a:solidFill>
            <a:srgbClr val="FFFF66"/>
          </a:solidFill>
          <a:ln w="952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s-MX" altLang="es-MX" sz="2800">
              <a:solidFill>
                <a:srgbClr val="FFFF66"/>
              </a:solidFill>
              <a:latin typeface="Times New Roman" panose="02020603050405020304" pitchFamily="18" charset="0"/>
            </a:endParaRPr>
          </a:p>
        </p:txBody>
      </p:sp>
      <p:sp>
        <p:nvSpPr>
          <p:cNvPr id="96262" name="Text Box 6">
            <a:extLst>
              <a:ext uri="{FF2B5EF4-FFF2-40B4-BE49-F238E27FC236}">
                <a16:creationId xmlns:a16="http://schemas.microsoft.com/office/drawing/2014/main" id="{8F0591B7-492D-D382-9E2B-AFE7F5F8BA09}"/>
              </a:ext>
            </a:extLst>
          </p:cNvPr>
          <p:cNvSpPr txBox="1">
            <a:spLocks noChangeArrowheads="1"/>
          </p:cNvSpPr>
          <p:nvPr/>
        </p:nvSpPr>
        <p:spPr bwMode="auto">
          <a:xfrm>
            <a:off x="2133600" y="4191001"/>
            <a:ext cx="403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a:solidFill>
                  <a:srgbClr val="000000"/>
                </a:solidFill>
                <a:latin typeface="Times New Roman" panose="02020603050405020304" pitchFamily="18" charset="0"/>
              </a:rPr>
              <a:t>spherical bag with radius</a:t>
            </a:r>
          </a:p>
          <a:p>
            <a:pPr fontAlgn="base">
              <a:spcBef>
                <a:spcPct val="0"/>
              </a:spcBef>
              <a:spcAft>
                <a:spcPct val="0"/>
              </a:spcAft>
              <a:buNone/>
            </a:pPr>
            <a:r>
              <a:rPr lang="es-ES_tradnl" altLang="es-MX" sz="2800" b="1">
                <a:solidFill>
                  <a:srgbClr val="000000"/>
                </a:solidFill>
                <a:latin typeface="Times New Roman" panose="02020603050405020304" pitchFamily="18" charset="0"/>
              </a:rPr>
              <a:t>                </a:t>
            </a:r>
            <a:r>
              <a:rPr lang="es-ES_tradnl" altLang="es-MX" b="1" i="1">
                <a:solidFill>
                  <a:srgbClr val="000066"/>
                </a:solidFill>
                <a:latin typeface="Times New Roman" panose="02020603050405020304" pitchFamily="18" charset="0"/>
              </a:rPr>
              <a:t>R</a:t>
            </a:r>
            <a:endParaRPr lang="es-MX" altLang="es-MX" b="1" i="1">
              <a:solidFill>
                <a:srgbClr val="000066"/>
              </a:solidFill>
              <a:latin typeface="Times New Roman" panose="02020603050405020304" pitchFamily="18" charset="0"/>
            </a:endParaRPr>
          </a:p>
        </p:txBody>
      </p:sp>
      <p:sp>
        <p:nvSpPr>
          <p:cNvPr id="96263" name="Rectangle 7">
            <a:extLst>
              <a:ext uri="{FF2B5EF4-FFF2-40B4-BE49-F238E27FC236}">
                <a16:creationId xmlns:a16="http://schemas.microsoft.com/office/drawing/2014/main" id="{86F67CB6-C5CF-6992-76F6-81C38DC15033}"/>
              </a:ext>
            </a:extLst>
          </p:cNvPr>
          <p:cNvSpPr>
            <a:spLocks noChangeArrowheads="1"/>
          </p:cNvSpPr>
          <p:nvPr/>
        </p:nvSpPr>
        <p:spPr bwMode="auto">
          <a:xfrm>
            <a:off x="6019800" y="2057400"/>
            <a:ext cx="31242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graphicFrame>
        <p:nvGraphicFramePr>
          <p:cNvPr id="96264" name="Object 8">
            <a:extLst>
              <a:ext uri="{FF2B5EF4-FFF2-40B4-BE49-F238E27FC236}">
                <a16:creationId xmlns:a16="http://schemas.microsoft.com/office/drawing/2014/main" id="{04519737-509E-3752-C646-F3629E1F89F8}"/>
              </a:ext>
            </a:extLst>
          </p:cNvPr>
          <p:cNvGraphicFramePr>
            <a:graphicFrameLocks noChangeAspect="1"/>
          </p:cNvGraphicFramePr>
          <p:nvPr/>
        </p:nvGraphicFramePr>
        <p:xfrm>
          <a:off x="6248400" y="2209801"/>
          <a:ext cx="2667000" cy="627063"/>
        </p:xfrm>
        <a:graphic>
          <a:graphicData uri="http://schemas.openxmlformats.org/presentationml/2006/ole">
            <mc:AlternateContent xmlns:mc="http://schemas.openxmlformats.org/markup-compatibility/2006">
              <mc:Choice xmlns:v="urn:schemas-microsoft-com:vml" Requires="v">
                <p:oleObj name="Ecuación" r:id="rId4" imgW="1079032" imgH="253890" progId="Equation.3">
                  <p:embed/>
                </p:oleObj>
              </mc:Choice>
              <mc:Fallback>
                <p:oleObj name="Ecuación" r:id="rId4" imgW="1079032" imgH="253890" progId="Equation.3">
                  <p:embed/>
                  <p:pic>
                    <p:nvPicPr>
                      <p:cNvPr id="96264" name="Object 8">
                        <a:extLst>
                          <a:ext uri="{FF2B5EF4-FFF2-40B4-BE49-F238E27FC236}">
                            <a16:creationId xmlns:a16="http://schemas.microsoft.com/office/drawing/2014/main" id="{04519737-509E-3752-C646-F3629E1F8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09801"/>
                        <a:ext cx="2667000"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65" name="Rectangle 9">
            <a:extLst>
              <a:ext uri="{FF2B5EF4-FFF2-40B4-BE49-F238E27FC236}">
                <a16:creationId xmlns:a16="http://schemas.microsoft.com/office/drawing/2014/main" id="{D8835555-CDB5-F0C4-58E4-EAAA018C194C}"/>
              </a:ext>
            </a:extLst>
          </p:cNvPr>
          <p:cNvSpPr>
            <a:spLocks noChangeArrowheads="1"/>
          </p:cNvSpPr>
          <p:nvPr/>
        </p:nvSpPr>
        <p:spPr bwMode="auto">
          <a:xfrm>
            <a:off x="1774825" y="5661026"/>
            <a:ext cx="3232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a:solidFill>
                  <a:srgbClr val="000000"/>
                </a:solidFill>
                <a:latin typeface="Times New Roman" panose="02020603050405020304" pitchFamily="18" charset="0"/>
              </a:rPr>
              <a:t>quarks with mass=0:</a:t>
            </a:r>
            <a:endParaRPr lang="es-MX" altLang="es-MX" sz="2800" b="1" i="1">
              <a:solidFill>
                <a:srgbClr val="000000"/>
              </a:solidFill>
              <a:latin typeface="Times New Roman" panose="02020603050405020304" pitchFamily="18" charset="0"/>
            </a:endParaRPr>
          </a:p>
        </p:txBody>
      </p:sp>
      <p:graphicFrame>
        <p:nvGraphicFramePr>
          <p:cNvPr id="96266" name="Object 10">
            <a:extLst>
              <a:ext uri="{FF2B5EF4-FFF2-40B4-BE49-F238E27FC236}">
                <a16:creationId xmlns:a16="http://schemas.microsoft.com/office/drawing/2014/main" id="{F8EAA0E2-80C2-64E4-5676-BA477A54859A}"/>
              </a:ext>
            </a:extLst>
          </p:cNvPr>
          <p:cNvGraphicFramePr>
            <a:graphicFrameLocks noChangeAspect="1"/>
          </p:cNvGraphicFramePr>
          <p:nvPr/>
        </p:nvGraphicFramePr>
        <p:xfrm>
          <a:off x="4727575" y="6021389"/>
          <a:ext cx="1549400" cy="619125"/>
        </p:xfrm>
        <a:graphic>
          <a:graphicData uri="http://schemas.openxmlformats.org/presentationml/2006/ole">
            <mc:AlternateContent xmlns:mc="http://schemas.openxmlformats.org/markup-compatibility/2006">
              <mc:Choice xmlns:v="urn:schemas-microsoft-com:vml" Requires="v">
                <p:oleObj name="Ecuación" r:id="rId6" imgW="507780" imgH="203112" progId="Equation.3">
                  <p:embed/>
                </p:oleObj>
              </mc:Choice>
              <mc:Fallback>
                <p:oleObj name="Ecuación" r:id="rId6" imgW="507780" imgH="203112" progId="Equation.3">
                  <p:embed/>
                  <p:pic>
                    <p:nvPicPr>
                      <p:cNvPr id="96266" name="Object 10">
                        <a:extLst>
                          <a:ext uri="{FF2B5EF4-FFF2-40B4-BE49-F238E27FC236}">
                            <a16:creationId xmlns:a16="http://schemas.microsoft.com/office/drawing/2014/main" id="{F8EAA0E2-80C2-64E4-5676-BA477A548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5" y="6021389"/>
                        <a:ext cx="154940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67" name="Text Box 11">
            <a:extLst>
              <a:ext uri="{FF2B5EF4-FFF2-40B4-BE49-F238E27FC236}">
                <a16:creationId xmlns:a16="http://schemas.microsoft.com/office/drawing/2014/main" id="{77BC2B3F-8C8D-CC24-9E86-32F9B99AE15E}"/>
              </a:ext>
            </a:extLst>
          </p:cNvPr>
          <p:cNvSpPr txBox="1">
            <a:spLocks noChangeArrowheads="1"/>
          </p:cNvSpPr>
          <p:nvPr/>
        </p:nvSpPr>
        <p:spPr bwMode="auto">
          <a:xfrm>
            <a:off x="8112125" y="2924176"/>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Dirac eq.</a:t>
            </a:r>
            <a:endParaRPr lang="es-MX" altLang="es-MX" sz="1800">
              <a:solidFill>
                <a:srgbClr val="000000"/>
              </a:solidFill>
            </a:endParaRPr>
          </a:p>
        </p:txBody>
      </p:sp>
      <p:sp>
        <p:nvSpPr>
          <p:cNvPr id="96268" name="Rectangle 14">
            <a:extLst>
              <a:ext uri="{FF2B5EF4-FFF2-40B4-BE49-F238E27FC236}">
                <a16:creationId xmlns:a16="http://schemas.microsoft.com/office/drawing/2014/main" id="{80643573-3D58-A632-EBE8-8474E55F34C1}"/>
              </a:ext>
            </a:extLst>
          </p:cNvPr>
          <p:cNvSpPr>
            <a:spLocks noChangeArrowheads="1"/>
          </p:cNvSpPr>
          <p:nvPr/>
        </p:nvSpPr>
        <p:spPr bwMode="auto">
          <a:xfrm>
            <a:off x="3503613" y="1341438"/>
            <a:ext cx="5472112" cy="431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sp>
        <p:nvSpPr>
          <p:cNvPr id="96269" name="Text Box 13">
            <a:extLst>
              <a:ext uri="{FF2B5EF4-FFF2-40B4-BE49-F238E27FC236}">
                <a16:creationId xmlns:a16="http://schemas.microsoft.com/office/drawing/2014/main" id="{BF30F444-BF9F-0E0C-745F-56405AA64A61}"/>
              </a:ext>
            </a:extLst>
          </p:cNvPr>
          <p:cNvSpPr txBox="1">
            <a:spLocks noChangeArrowheads="1"/>
          </p:cNvSpPr>
          <p:nvPr/>
        </p:nvSpPr>
        <p:spPr bwMode="auto">
          <a:xfrm>
            <a:off x="3863975" y="1341438"/>
            <a:ext cx="507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A. Chodos,  et al.   Phys.   Rev.  D9 (1974) 3471</a:t>
            </a:r>
            <a:endParaRPr lang="es-MX" altLang="es-MX" sz="1800">
              <a:solidFill>
                <a:srgbClr val="000000"/>
              </a:solidFill>
            </a:endParaRPr>
          </a:p>
        </p:txBody>
      </p:sp>
      <p:sp>
        <p:nvSpPr>
          <p:cNvPr id="2" name="CuadroTexto 1">
            <a:extLst>
              <a:ext uri="{FF2B5EF4-FFF2-40B4-BE49-F238E27FC236}">
                <a16:creationId xmlns:a16="http://schemas.microsoft.com/office/drawing/2014/main" id="{93331BED-81A0-4F04-B794-23E64D9AAF1F}"/>
              </a:ext>
            </a:extLst>
          </p:cNvPr>
          <p:cNvSpPr txBox="1"/>
          <p:nvPr/>
        </p:nvSpPr>
        <p:spPr>
          <a:xfrm>
            <a:off x="64534" y="150316"/>
            <a:ext cx="2412840" cy="4154984"/>
          </a:xfrm>
          <a:prstGeom prst="rect">
            <a:avLst/>
          </a:prstGeom>
          <a:noFill/>
        </p:spPr>
        <p:txBody>
          <a:bodyPr wrap="none" rtlCol="0">
            <a:spAutoFit/>
          </a:bodyPr>
          <a:lstStyle/>
          <a:p>
            <a:r>
              <a:rPr lang="en-US" sz="4400" dirty="0">
                <a:solidFill>
                  <a:srgbClr val="002060"/>
                </a:solidFill>
                <a:latin typeface="Calibri" panose="020F0502020204030204"/>
              </a:rPr>
              <a:t>Quick </a:t>
            </a:r>
          </a:p>
          <a:p>
            <a:r>
              <a:rPr lang="en-US" sz="4400" dirty="0">
                <a:solidFill>
                  <a:srgbClr val="002060"/>
                </a:solidFill>
                <a:latin typeface="Calibri" panose="020F0502020204030204"/>
              </a:rPr>
              <a:t>overview </a:t>
            </a:r>
          </a:p>
          <a:p>
            <a:r>
              <a:rPr lang="en-US" sz="4400" dirty="0">
                <a:solidFill>
                  <a:srgbClr val="002060"/>
                </a:solidFill>
                <a:latin typeface="Calibri" panose="020F0502020204030204"/>
              </a:rPr>
              <a:t>of the </a:t>
            </a:r>
          </a:p>
          <a:p>
            <a:r>
              <a:rPr lang="en-US" sz="4400" dirty="0">
                <a:solidFill>
                  <a:srgbClr val="002060"/>
                </a:solidFill>
                <a:latin typeface="Calibri" panose="020F0502020204030204"/>
              </a:rPr>
              <a:t>MIT </a:t>
            </a:r>
          </a:p>
          <a:p>
            <a:r>
              <a:rPr lang="en-US" sz="4400" dirty="0">
                <a:solidFill>
                  <a:srgbClr val="002060"/>
                </a:solidFill>
                <a:latin typeface="Calibri" panose="020F0502020204030204"/>
              </a:rPr>
              <a:t>bag </a:t>
            </a:r>
          </a:p>
          <a:p>
            <a:r>
              <a:rPr lang="en-US" sz="4400" dirty="0">
                <a:solidFill>
                  <a:srgbClr val="002060"/>
                </a:solidFill>
                <a:latin typeface="Calibri" panose="020F0502020204030204"/>
              </a:rPr>
              <a:t>model  </a:t>
            </a:r>
          </a:p>
        </p:txBody>
      </p:sp>
      <p:sp>
        <p:nvSpPr>
          <p:cNvPr id="3" name="Slide Number Placeholder 2">
            <a:extLst>
              <a:ext uri="{FF2B5EF4-FFF2-40B4-BE49-F238E27FC236}">
                <a16:creationId xmlns:a16="http://schemas.microsoft.com/office/drawing/2014/main" id="{496565BF-97E7-39DD-AD5C-3A156A7B6089}"/>
              </a:ext>
            </a:extLst>
          </p:cNvPr>
          <p:cNvSpPr>
            <a:spLocks noGrp="1"/>
          </p:cNvSpPr>
          <p:nvPr>
            <p:ph type="sldNum" sz="quarter" idx="12"/>
          </p:nvPr>
        </p:nvSpPr>
        <p:spPr/>
        <p:txBody>
          <a:bodyPr/>
          <a:lstStyle/>
          <a:p>
            <a:fld id="{B890FA89-6935-415C-9137-EDDD9BEA7303}" type="slidenum">
              <a:rPr lang="es-MX" altLang="es-MX" smtClean="0"/>
              <a:pPr/>
              <a:t>13</a:t>
            </a:fld>
            <a:endParaRPr lang="es-MX" altLang="es-MX"/>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D401776-6DDA-6E0E-2E74-4B9DE777A552}"/>
              </a:ext>
            </a:extLst>
          </p:cNvPr>
          <p:cNvSpPr>
            <a:spLocks noChangeArrowheads="1"/>
          </p:cNvSpPr>
          <p:nvPr/>
        </p:nvSpPr>
        <p:spPr bwMode="auto">
          <a:xfrm>
            <a:off x="1992313" y="5084763"/>
            <a:ext cx="6248400" cy="1524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graphicFrame>
        <p:nvGraphicFramePr>
          <p:cNvPr id="102403" name="Object 3">
            <a:extLst>
              <a:ext uri="{FF2B5EF4-FFF2-40B4-BE49-F238E27FC236}">
                <a16:creationId xmlns:a16="http://schemas.microsoft.com/office/drawing/2014/main" id="{5C01AFD3-BABD-DA52-7FF3-8AD1F00FA6CB}"/>
              </a:ext>
            </a:extLst>
          </p:cNvPr>
          <p:cNvGraphicFramePr>
            <a:graphicFrameLocks noChangeAspect="1"/>
          </p:cNvGraphicFramePr>
          <p:nvPr/>
        </p:nvGraphicFramePr>
        <p:xfrm>
          <a:off x="6172200" y="609601"/>
          <a:ext cx="3657600" cy="708025"/>
        </p:xfrm>
        <a:graphic>
          <a:graphicData uri="http://schemas.openxmlformats.org/presentationml/2006/ole">
            <mc:AlternateContent xmlns:mc="http://schemas.openxmlformats.org/markup-compatibility/2006">
              <mc:Choice xmlns:v="urn:schemas-microsoft-com:vml" Requires="v">
                <p:oleObj name="Ecuación" r:id="rId3" imgW="1181100" imgH="228600" progId="Equation.3">
                  <p:embed/>
                </p:oleObj>
              </mc:Choice>
              <mc:Fallback>
                <p:oleObj name="Ecuación" r:id="rId3" imgW="1181100" imgH="228600" progId="Equation.3">
                  <p:embed/>
                  <p:pic>
                    <p:nvPicPr>
                      <p:cNvPr id="102403" name="Object 3">
                        <a:extLst>
                          <a:ext uri="{FF2B5EF4-FFF2-40B4-BE49-F238E27FC236}">
                            <a16:creationId xmlns:a16="http://schemas.microsoft.com/office/drawing/2014/main" id="{5C01AFD3-BABD-DA52-7FF3-8AD1F00FA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09601"/>
                        <a:ext cx="3657600"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Rectangle 4">
            <a:extLst>
              <a:ext uri="{FF2B5EF4-FFF2-40B4-BE49-F238E27FC236}">
                <a16:creationId xmlns:a16="http://schemas.microsoft.com/office/drawing/2014/main" id="{F9FAB024-ED28-344B-BD0E-623B74FFDEEC}"/>
              </a:ext>
            </a:extLst>
          </p:cNvPr>
          <p:cNvSpPr>
            <a:spLocks noChangeArrowheads="1"/>
          </p:cNvSpPr>
          <p:nvPr/>
        </p:nvSpPr>
        <p:spPr bwMode="auto">
          <a:xfrm>
            <a:off x="2057400" y="533400"/>
            <a:ext cx="3886200" cy="914400"/>
          </a:xfrm>
          <a:prstGeom prst="rect">
            <a:avLst/>
          </a:prstGeom>
          <a:solidFill>
            <a:schemeClr val="bg1"/>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s-ES_tradnl" altLang="es-MX" b="1">
                <a:solidFill>
                  <a:srgbClr val="000000"/>
                </a:solidFill>
                <a:latin typeface="Times New Roman" panose="02020603050405020304" pitchFamily="18" charset="0"/>
              </a:rPr>
              <a:t>MIT Bag Model</a:t>
            </a:r>
            <a:endParaRPr lang="es-MX" altLang="es-MX" b="1">
              <a:solidFill>
                <a:srgbClr val="000000"/>
              </a:solidFill>
              <a:latin typeface="Times New Roman" panose="02020603050405020304" pitchFamily="18" charset="0"/>
            </a:endParaRPr>
          </a:p>
        </p:txBody>
      </p:sp>
      <p:graphicFrame>
        <p:nvGraphicFramePr>
          <p:cNvPr id="102405" name="Object 5">
            <a:extLst>
              <a:ext uri="{FF2B5EF4-FFF2-40B4-BE49-F238E27FC236}">
                <a16:creationId xmlns:a16="http://schemas.microsoft.com/office/drawing/2014/main" id="{5B05918B-A2DF-7AFF-EC82-D8E8E54C9048}"/>
              </a:ext>
            </a:extLst>
          </p:cNvPr>
          <p:cNvGraphicFramePr>
            <a:graphicFrameLocks noChangeAspect="1"/>
          </p:cNvGraphicFramePr>
          <p:nvPr/>
        </p:nvGraphicFramePr>
        <p:xfrm>
          <a:off x="2362200" y="1676401"/>
          <a:ext cx="4343400" cy="1376363"/>
        </p:xfrm>
        <a:graphic>
          <a:graphicData uri="http://schemas.openxmlformats.org/presentationml/2006/ole">
            <mc:AlternateContent xmlns:mc="http://schemas.openxmlformats.org/markup-compatibility/2006">
              <mc:Choice xmlns:v="urn:schemas-microsoft-com:vml" Requires="v">
                <p:oleObj name="Ecuación" r:id="rId5" imgW="1524000" imgH="482600" progId="Equation.3">
                  <p:embed/>
                </p:oleObj>
              </mc:Choice>
              <mc:Fallback>
                <p:oleObj name="Ecuación" r:id="rId5" imgW="1524000" imgH="482600" progId="Equation.3">
                  <p:embed/>
                  <p:pic>
                    <p:nvPicPr>
                      <p:cNvPr id="102405" name="Object 5">
                        <a:extLst>
                          <a:ext uri="{FF2B5EF4-FFF2-40B4-BE49-F238E27FC236}">
                            <a16:creationId xmlns:a16="http://schemas.microsoft.com/office/drawing/2014/main" id="{5B05918B-A2DF-7AFF-EC82-D8E8E54C90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76401"/>
                        <a:ext cx="4343400" cy="137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6" name="Object 6">
            <a:extLst>
              <a:ext uri="{FF2B5EF4-FFF2-40B4-BE49-F238E27FC236}">
                <a16:creationId xmlns:a16="http://schemas.microsoft.com/office/drawing/2014/main" id="{C2B6A737-8039-2E3B-16DB-C6DAB4D7DB3E}"/>
              </a:ext>
            </a:extLst>
          </p:cNvPr>
          <p:cNvGraphicFramePr>
            <a:graphicFrameLocks noChangeAspect="1"/>
          </p:cNvGraphicFramePr>
          <p:nvPr/>
        </p:nvGraphicFramePr>
        <p:xfrm>
          <a:off x="2209800" y="3352800"/>
          <a:ext cx="3505200" cy="692150"/>
        </p:xfrm>
        <a:graphic>
          <a:graphicData uri="http://schemas.openxmlformats.org/presentationml/2006/ole">
            <mc:AlternateContent xmlns:mc="http://schemas.openxmlformats.org/markup-compatibility/2006">
              <mc:Choice xmlns:v="urn:schemas-microsoft-com:vml" Requires="v">
                <p:oleObj name="Ecuación" r:id="rId7" imgW="1155700" imgH="228600" progId="Equation.3">
                  <p:embed/>
                </p:oleObj>
              </mc:Choice>
              <mc:Fallback>
                <p:oleObj name="Ecuación" r:id="rId7" imgW="1155700" imgH="228600" progId="Equation.3">
                  <p:embed/>
                  <p:pic>
                    <p:nvPicPr>
                      <p:cNvPr id="102406" name="Object 6">
                        <a:extLst>
                          <a:ext uri="{FF2B5EF4-FFF2-40B4-BE49-F238E27FC236}">
                            <a16:creationId xmlns:a16="http://schemas.microsoft.com/office/drawing/2014/main" id="{C2B6A737-8039-2E3B-16DB-C6DAB4D7D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3352800"/>
                        <a:ext cx="3505200"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7" name="Object 7">
            <a:extLst>
              <a:ext uri="{FF2B5EF4-FFF2-40B4-BE49-F238E27FC236}">
                <a16:creationId xmlns:a16="http://schemas.microsoft.com/office/drawing/2014/main" id="{5312BC25-4615-8052-91C2-D496C68228A9}"/>
              </a:ext>
            </a:extLst>
          </p:cNvPr>
          <p:cNvGraphicFramePr>
            <a:graphicFrameLocks noChangeAspect="1"/>
          </p:cNvGraphicFramePr>
          <p:nvPr/>
        </p:nvGraphicFramePr>
        <p:xfrm>
          <a:off x="6248400" y="3352800"/>
          <a:ext cx="3581400" cy="706438"/>
        </p:xfrm>
        <a:graphic>
          <a:graphicData uri="http://schemas.openxmlformats.org/presentationml/2006/ole">
            <mc:AlternateContent xmlns:mc="http://schemas.openxmlformats.org/markup-compatibility/2006">
              <mc:Choice xmlns:v="urn:schemas-microsoft-com:vml" Requires="v">
                <p:oleObj name="Ecuación" r:id="rId9" imgW="1155700" imgH="228600" progId="Equation.3">
                  <p:embed/>
                </p:oleObj>
              </mc:Choice>
              <mc:Fallback>
                <p:oleObj name="Ecuación" r:id="rId9" imgW="1155700" imgH="228600" progId="Equation.3">
                  <p:embed/>
                  <p:pic>
                    <p:nvPicPr>
                      <p:cNvPr id="102407" name="Object 7">
                        <a:extLst>
                          <a:ext uri="{FF2B5EF4-FFF2-40B4-BE49-F238E27FC236}">
                            <a16:creationId xmlns:a16="http://schemas.microsoft.com/office/drawing/2014/main" id="{5312BC25-4615-8052-91C2-D496C68228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3352800"/>
                        <a:ext cx="3581400"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8" name="Object 8">
            <a:extLst>
              <a:ext uri="{FF2B5EF4-FFF2-40B4-BE49-F238E27FC236}">
                <a16:creationId xmlns:a16="http://schemas.microsoft.com/office/drawing/2014/main" id="{7F72BD9B-E7D3-27C5-4210-ED808376B0BB}"/>
              </a:ext>
            </a:extLst>
          </p:cNvPr>
          <p:cNvGraphicFramePr>
            <a:graphicFrameLocks noChangeAspect="1"/>
          </p:cNvGraphicFramePr>
          <p:nvPr/>
        </p:nvGraphicFramePr>
        <p:xfrm>
          <a:off x="4203700" y="4267200"/>
          <a:ext cx="3175000" cy="628650"/>
        </p:xfrm>
        <a:graphic>
          <a:graphicData uri="http://schemas.openxmlformats.org/presentationml/2006/ole">
            <mc:AlternateContent xmlns:mc="http://schemas.openxmlformats.org/markup-compatibility/2006">
              <mc:Choice xmlns:v="urn:schemas-microsoft-com:vml" Requires="v">
                <p:oleObj name="Ecuación" r:id="rId11" imgW="1155700" imgH="228600" progId="Equation.3">
                  <p:embed/>
                </p:oleObj>
              </mc:Choice>
              <mc:Fallback>
                <p:oleObj name="Ecuación" r:id="rId11" imgW="1155700" imgH="228600" progId="Equation.3">
                  <p:embed/>
                  <p:pic>
                    <p:nvPicPr>
                      <p:cNvPr id="102408" name="Object 8">
                        <a:extLst>
                          <a:ext uri="{FF2B5EF4-FFF2-40B4-BE49-F238E27FC236}">
                            <a16:creationId xmlns:a16="http://schemas.microsoft.com/office/drawing/2014/main" id="{7F72BD9B-E7D3-27C5-4210-ED808376B0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03700" y="4267200"/>
                        <a:ext cx="317500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9" name="Object 9">
            <a:extLst>
              <a:ext uri="{FF2B5EF4-FFF2-40B4-BE49-F238E27FC236}">
                <a16:creationId xmlns:a16="http://schemas.microsoft.com/office/drawing/2014/main" id="{6A57612F-89FD-C370-4CC8-FBCD26C64BD8}"/>
              </a:ext>
            </a:extLst>
          </p:cNvPr>
          <p:cNvGraphicFramePr>
            <a:graphicFrameLocks noChangeAspect="1"/>
          </p:cNvGraphicFramePr>
          <p:nvPr/>
        </p:nvGraphicFramePr>
        <p:xfrm>
          <a:off x="2208213" y="5084763"/>
          <a:ext cx="4864100" cy="785812"/>
        </p:xfrm>
        <a:graphic>
          <a:graphicData uri="http://schemas.openxmlformats.org/presentationml/2006/ole">
            <mc:AlternateContent xmlns:mc="http://schemas.openxmlformats.org/markup-compatibility/2006">
              <mc:Choice xmlns:v="urn:schemas-microsoft-com:vml" Requires="v">
                <p:oleObj name="Ecuación" r:id="rId13" imgW="1651000" imgH="266700" progId="Equation.3">
                  <p:embed/>
                </p:oleObj>
              </mc:Choice>
              <mc:Fallback>
                <p:oleObj name="Ecuación" r:id="rId13" imgW="1651000" imgH="266700" progId="Equation.3">
                  <p:embed/>
                  <p:pic>
                    <p:nvPicPr>
                      <p:cNvPr id="102409" name="Object 9">
                        <a:extLst>
                          <a:ext uri="{FF2B5EF4-FFF2-40B4-BE49-F238E27FC236}">
                            <a16:creationId xmlns:a16="http://schemas.microsoft.com/office/drawing/2014/main" id="{6A57612F-89FD-C370-4CC8-FBCD26C64B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213" y="5084763"/>
                        <a:ext cx="4864100"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10" name="Object 10">
            <a:extLst>
              <a:ext uri="{FF2B5EF4-FFF2-40B4-BE49-F238E27FC236}">
                <a16:creationId xmlns:a16="http://schemas.microsoft.com/office/drawing/2014/main" id="{05506F52-3FE7-716E-DCB4-C617502DDCB9}"/>
              </a:ext>
            </a:extLst>
          </p:cNvPr>
          <p:cNvGraphicFramePr>
            <a:graphicFrameLocks noChangeAspect="1"/>
          </p:cNvGraphicFramePr>
          <p:nvPr/>
        </p:nvGraphicFramePr>
        <p:xfrm>
          <a:off x="2208214" y="5661026"/>
          <a:ext cx="5424487" cy="747713"/>
        </p:xfrm>
        <a:graphic>
          <a:graphicData uri="http://schemas.openxmlformats.org/presentationml/2006/ole">
            <mc:AlternateContent xmlns:mc="http://schemas.openxmlformats.org/markup-compatibility/2006">
              <mc:Choice xmlns:v="urn:schemas-microsoft-com:vml" Requires="v">
                <p:oleObj name="Ecuación" r:id="rId15" imgW="1841500" imgH="254000" progId="Equation.3">
                  <p:embed/>
                </p:oleObj>
              </mc:Choice>
              <mc:Fallback>
                <p:oleObj name="Ecuación" r:id="rId15" imgW="1841500" imgH="254000" progId="Equation.3">
                  <p:embed/>
                  <p:pic>
                    <p:nvPicPr>
                      <p:cNvPr id="102410" name="Object 10">
                        <a:extLst>
                          <a:ext uri="{FF2B5EF4-FFF2-40B4-BE49-F238E27FC236}">
                            <a16:creationId xmlns:a16="http://schemas.microsoft.com/office/drawing/2014/main" id="{05506F52-3FE7-716E-DCB4-C617502DDC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8214" y="5661026"/>
                        <a:ext cx="5424487" cy="74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11" name="Text Box 11">
            <a:extLst>
              <a:ext uri="{FF2B5EF4-FFF2-40B4-BE49-F238E27FC236}">
                <a16:creationId xmlns:a16="http://schemas.microsoft.com/office/drawing/2014/main" id="{43232D9F-6950-E123-5894-A52FC7746DF1}"/>
              </a:ext>
            </a:extLst>
          </p:cNvPr>
          <p:cNvSpPr txBox="1">
            <a:spLocks noChangeArrowheads="1"/>
          </p:cNvSpPr>
          <p:nvPr/>
        </p:nvSpPr>
        <p:spPr bwMode="auto">
          <a:xfrm>
            <a:off x="8328025" y="5013325"/>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lowest energy</a:t>
            </a:r>
          </a:p>
          <a:p>
            <a:pPr fontAlgn="base">
              <a:spcBef>
                <a:spcPct val="0"/>
              </a:spcBef>
              <a:spcAft>
                <a:spcPct val="0"/>
              </a:spcAft>
              <a:buNone/>
            </a:pPr>
            <a:r>
              <a:rPr lang="es-ES_tradnl" altLang="es-MX" sz="1800">
                <a:solidFill>
                  <a:srgbClr val="000000"/>
                </a:solidFill>
              </a:rPr>
              <a:t>solution</a:t>
            </a:r>
            <a:endParaRPr lang="es-MX" altLang="es-MX" sz="1800">
              <a:solidFill>
                <a:srgbClr val="000000"/>
              </a:solidFill>
            </a:endParaRPr>
          </a:p>
        </p:txBody>
      </p:sp>
      <p:sp>
        <p:nvSpPr>
          <p:cNvPr id="102412" name="Text Box 12">
            <a:extLst>
              <a:ext uri="{FF2B5EF4-FFF2-40B4-BE49-F238E27FC236}">
                <a16:creationId xmlns:a16="http://schemas.microsoft.com/office/drawing/2014/main" id="{CC129DCC-5DC6-DF3D-B03E-615C6A64A51F}"/>
              </a:ext>
            </a:extLst>
          </p:cNvPr>
          <p:cNvSpPr txBox="1">
            <a:spLocks noChangeArrowheads="1"/>
          </p:cNvSpPr>
          <p:nvPr/>
        </p:nvSpPr>
        <p:spPr bwMode="auto">
          <a:xfrm>
            <a:off x="8328025" y="57340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Spherical Bessel </a:t>
            </a:r>
          </a:p>
          <a:p>
            <a:pPr fontAlgn="base">
              <a:spcBef>
                <a:spcPct val="0"/>
              </a:spcBef>
              <a:spcAft>
                <a:spcPct val="0"/>
              </a:spcAft>
              <a:buNone/>
            </a:pPr>
            <a:r>
              <a:rPr lang="es-ES_tradnl" altLang="es-MX" sz="1800">
                <a:solidFill>
                  <a:srgbClr val="000000"/>
                </a:solidFill>
              </a:rPr>
              <a:t>function </a:t>
            </a:r>
            <a:endParaRPr lang="es-MX" altLang="es-MX" sz="1800">
              <a:solidFill>
                <a:srgbClr val="000000"/>
              </a:solidFill>
            </a:endParaRPr>
          </a:p>
        </p:txBody>
      </p:sp>
      <p:graphicFrame>
        <p:nvGraphicFramePr>
          <p:cNvPr id="102413" name="Object 13">
            <a:extLst>
              <a:ext uri="{FF2B5EF4-FFF2-40B4-BE49-F238E27FC236}">
                <a16:creationId xmlns:a16="http://schemas.microsoft.com/office/drawing/2014/main" id="{2441B76E-EF3B-41DC-54FE-3A60BE60DD3D}"/>
              </a:ext>
            </a:extLst>
          </p:cNvPr>
          <p:cNvGraphicFramePr>
            <a:graphicFrameLocks noChangeAspect="1"/>
          </p:cNvGraphicFramePr>
          <p:nvPr/>
        </p:nvGraphicFramePr>
        <p:xfrm>
          <a:off x="9480550" y="6165850"/>
          <a:ext cx="393700" cy="546100"/>
        </p:xfrm>
        <a:graphic>
          <a:graphicData uri="http://schemas.openxmlformats.org/presentationml/2006/ole">
            <mc:AlternateContent xmlns:mc="http://schemas.openxmlformats.org/markup-compatibility/2006">
              <mc:Choice xmlns:v="urn:schemas-microsoft-com:vml" Requires="v">
                <p:oleObj name="Ecuación" r:id="rId17" imgW="165028" imgH="228501" progId="Equation.3">
                  <p:embed/>
                </p:oleObj>
              </mc:Choice>
              <mc:Fallback>
                <p:oleObj name="Ecuación" r:id="rId17" imgW="165028" imgH="228501" progId="Equation.3">
                  <p:embed/>
                  <p:pic>
                    <p:nvPicPr>
                      <p:cNvPr id="102413" name="Object 13">
                        <a:extLst>
                          <a:ext uri="{FF2B5EF4-FFF2-40B4-BE49-F238E27FC236}">
                            <a16:creationId xmlns:a16="http://schemas.microsoft.com/office/drawing/2014/main" id="{2441B76E-EF3B-41DC-54FE-3A60BE60DD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80550" y="6165850"/>
                        <a:ext cx="3937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14" name="Object 14">
            <a:extLst>
              <a:ext uri="{FF2B5EF4-FFF2-40B4-BE49-F238E27FC236}">
                <a16:creationId xmlns:a16="http://schemas.microsoft.com/office/drawing/2014/main" id="{06E00C4F-001B-2FC4-F8BC-DD7905B140D0}"/>
              </a:ext>
            </a:extLst>
          </p:cNvPr>
          <p:cNvGraphicFramePr>
            <a:graphicFrameLocks noChangeAspect="1"/>
          </p:cNvGraphicFramePr>
          <p:nvPr/>
        </p:nvGraphicFramePr>
        <p:xfrm>
          <a:off x="9983789" y="6165850"/>
          <a:ext cx="363537" cy="515938"/>
        </p:xfrm>
        <a:graphic>
          <a:graphicData uri="http://schemas.openxmlformats.org/presentationml/2006/ole">
            <mc:AlternateContent xmlns:mc="http://schemas.openxmlformats.org/markup-compatibility/2006">
              <mc:Choice xmlns:v="urn:schemas-microsoft-com:vml" Requires="v">
                <p:oleObj name="Ecuación" r:id="rId19" imgW="152268" imgH="215713" progId="Equation.3">
                  <p:embed/>
                </p:oleObj>
              </mc:Choice>
              <mc:Fallback>
                <p:oleObj name="Ecuación" r:id="rId19" imgW="152268" imgH="215713" progId="Equation.3">
                  <p:embed/>
                  <p:pic>
                    <p:nvPicPr>
                      <p:cNvPr id="102414" name="Object 14">
                        <a:extLst>
                          <a:ext uri="{FF2B5EF4-FFF2-40B4-BE49-F238E27FC236}">
                            <a16:creationId xmlns:a16="http://schemas.microsoft.com/office/drawing/2014/main" id="{06E00C4F-001B-2FC4-F8BC-DD7905B140D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3789" y="6165850"/>
                        <a:ext cx="3635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EF1E7A55-43BD-87AA-4768-1DAB2FEB1ED3}"/>
              </a:ext>
            </a:extLst>
          </p:cNvPr>
          <p:cNvSpPr>
            <a:spLocks noGrp="1"/>
          </p:cNvSpPr>
          <p:nvPr>
            <p:ph type="sldNum" sz="quarter" idx="12"/>
          </p:nvPr>
        </p:nvSpPr>
        <p:spPr/>
        <p:txBody>
          <a:bodyPr/>
          <a:lstStyle/>
          <a:p>
            <a:fld id="{B890FA89-6935-415C-9137-EDDD9BEA7303}" type="slidenum">
              <a:rPr lang="es-MX" altLang="es-MX" smtClean="0"/>
              <a:pPr/>
              <a:t>14</a:t>
            </a:fld>
            <a:endParaRPr lang="es-MX" altLang="es-MX"/>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95100F80-6CB8-5598-04D3-58446337A9E2}"/>
              </a:ext>
            </a:extLst>
          </p:cNvPr>
          <p:cNvSpPr txBox="1">
            <a:spLocks noChangeArrowheads="1"/>
          </p:cNvSpPr>
          <p:nvPr/>
        </p:nvSpPr>
        <p:spPr bwMode="auto">
          <a:xfrm>
            <a:off x="3556000" y="170055"/>
            <a:ext cx="43529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a:solidFill>
                  <a:srgbClr val="000000"/>
                </a:solidFill>
                <a:latin typeface="Times New Roman" panose="02020603050405020304" pitchFamily="18" charset="0"/>
              </a:rPr>
              <a:t>current flux through  </a:t>
            </a:r>
          </a:p>
          <a:p>
            <a:pPr fontAlgn="base">
              <a:spcBef>
                <a:spcPct val="0"/>
              </a:spcBef>
              <a:spcAft>
                <a:spcPct val="0"/>
              </a:spcAft>
              <a:buNone/>
            </a:pPr>
            <a:r>
              <a:rPr lang="es-ES_tradnl" altLang="es-MX" sz="2800" b="1" i="1">
                <a:solidFill>
                  <a:srgbClr val="000000"/>
                </a:solidFill>
                <a:latin typeface="Times New Roman" panose="02020603050405020304" pitchFamily="18" charset="0"/>
              </a:rPr>
              <a:t>the surface of the sphere</a:t>
            </a:r>
            <a:r>
              <a:rPr lang="es-ES_tradnl" altLang="es-MX" sz="2800">
                <a:solidFill>
                  <a:srgbClr val="000000"/>
                </a:solidFill>
                <a:latin typeface="Times New Roman" panose="02020603050405020304" pitchFamily="18" charset="0"/>
              </a:rPr>
              <a:t> = 0</a:t>
            </a:r>
            <a:endParaRPr lang="es-MX" altLang="es-MX" sz="2800">
              <a:solidFill>
                <a:srgbClr val="000000"/>
              </a:solidFill>
              <a:latin typeface="Times New Roman" panose="02020603050405020304" pitchFamily="18" charset="0"/>
            </a:endParaRPr>
          </a:p>
        </p:txBody>
      </p:sp>
      <p:sp>
        <p:nvSpPr>
          <p:cNvPr id="104451" name="Rectangle 3">
            <a:extLst>
              <a:ext uri="{FF2B5EF4-FFF2-40B4-BE49-F238E27FC236}">
                <a16:creationId xmlns:a16="http://schemas.microsoft.com/office/drawing/2014/main" id="{A1A2F446-410E-A0F3-9405-68644109B8A5}"/>
              </a:ext>
            </a:extLst>
          </p:cNvPr>
          <p:cNvSpPr>
            <a:spLocks noChangeArrowheads="1"/>
          </p:cNvSpPr>
          <p:nvPr/>
        </p:nvSpPr>
        <p:spPr bwMode="auto">
          <a:xfrm>
            <a:off x="225425" y="5382952"/>
            <a:ext cx="5761037" cy="12271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sp>
        <p:nvSpPr>
          <p:cNvPr id="104452" name="Text Box 4">
            <a:extLst>
              <a:ext uri="{FF2B5EF4-FFF2-40B4-BE49-F238E27FC236}">
                <a16:creationId xmlns:a16="http://schemas.microsoft.com/office/drawing/2014/main" id="{4CF47B4C-6060-8DC2-4971-AEBFADCF3DDA}"/>
              </a:ext>
            </a:extLst>
          </p:cNvPr>
          <p:cNvSpPr txBox="1">
            <a:spLocks noChangeArrowheads="1"/>
          </p:cNvSpPr>
          <p:nvPr/>
        </p:nvSpPr>
        <p:spPr bwMode="auto">
          <a:xfrm>
            <a:off x="100012" y="314518"/>
            <a:ext cx="2189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dirty="0" err="1">
                <a:solidFill>
                  <a:srgbClr val="000000"/>
                </a:solidFill>
                <a:latin typeface="Times New Roman" panose="02020603050405020304" pitchFamily="18" charset="0"/>
              </a:rPr>
              <a:t>Confinement</a:t>
            </a:r>
            <a:r>
              <a:rPr lang="es-ES_tradnl" altLang="es-MX" sz="2800" b="1" i="1" dirty="0">
                <a:solidFill>
                  <a:srgbClr val="000000"/>
                </a:solidFill>
                <a:latin typeface="Times New Roman" panose="02020603050405020304" pitchFamily="18" charset="0"/>
              </a:rPr>
              <a:t> </a:t>
            </a:r>
            <a:endParaRPr lang="es-MX" altLang="es-MX" sz="2800" b="1" i="1" dirty="0">
              <a:solidFill>
                <a:srgbClr val="000000"/>
              </a:solidFill>
              <a:latin typeface="Times New Roman" panose="02020603050405020304" pitchFamily="18" charset="0"/>
            </a:endParaRPr>
          </a:p>
        </p:txBody>
      </p:sp>
      <p:sp>
        <p:nvSpPr>
          <p:cNvPr id="104453" name="AutoShape 5">
            <a:extLst>
              <a:ext uri="{FF2B5EF4-FFF2-40B4-BE49-F238E27FC236}">
                <a16:creationId xmlns:a16="http://schemas.microsoft.com/office/drawing/2014/main" id="{782A9346-5057-73E3-EB0E-A3B7FEA80746}"/>
              </a:ext>
            </a:extLst>
          </p:cNvPr>
          <p:cNvSpPr>
            <a:spLocks noChangeArrowheads="1"/>
          </p:cNvSpPr>
          <p:nvPr/>
        </p:nvSpPr>
        <p:spPr bwMode="auto">
          <a:xfrm>
            <a:off x="2403475" y="314518"/>
            <a:ext cx="976313" cy="485775"/>
          </a:xfrm>
          <a:prstGeom prst="rightArrow">
            <a:avLst>
              <a:gd name="adj1" fmla="val 50000"/>
              <a:gd name="adj2" fmla="val 5024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graphicFrame>
        <p:nvGraphicFramePr>
          <p:cNvPr id="104454" name="Object 6">
            <a:extLst>
              <a:ext uri="{FF2B5EF4-FFF2-40B4-BE49-F238E27FC236}">
                <a16:creationId xmlns:a16="http://schemas.microsoft.com/office/drawing/2014/main" id="{36D5203D-CE7E-03A2-A780-EC16A2EA3042}"/>
              </a:ext>
            </a:extLst>
          </p:cNvPr>
          <p:cNvGraphicFramePr>
            <a:graphicFrameLocks noChangeAspect="1"/>
          </p:cNvGraphicFramePr>
          <p:nvPr>
            <p:extLst>
              <p:ext uri="{D42A27DB-BD31-4B8C-83A1-F6EECF244321}">
                <p14:modId xmlns:p14="http://schemas.microsoft.com/office/powerpoint/2010/main" val="484049535"/>
              </p:ext>
            </p:extLst>
          </p:nvPr>
        </p:nvGraphicFramePr>
        <p:xfrm>
          <a:off x="375911" y="1966780"/>
          <a:ext cx="2398292" cy="813831"/>
        </p:xfrm>
        <a:graphic>
          <a:graphicData uri="http://schemas.openxmlformats.org/presentationml/2006/ole">
            <mc:AlternateContent xmlns:mc="http://schemas.openxmlformats.org/markup-compatibility/2006">
              <mc:Choice xmlns:v="urn:schemas-microsoft-com:vml" Requires="v">
                <p:oleObj name="Ecuación" r:id="rId3" imgW="748975" imgH="253890" progId="Equation.3">
                  <p:embed/>
                </p:oleObj>
              </mc:Choice>
              <mc:Fallback>
                <p:oleObj name="Ecuación" r:id="rId3" imgW="748975" imgH="253890" progId="Equation.3">
                  <p:embed/>
                  <p:pic>
                    <p:nvPicPr>
                      <p:cNvPr id="104454" name="Object 6">
                        <a:extLst>
                          <a:ext uri="{FF2B5EF4-FFF2-40B4-BE49-F238E27FC236}">
                            <a16:creationId xmlns:a16="http://schemas.microsoft.com/office/drawing/2014/main" id="{36D5203D-CE7E-03A2-A780-EC16A2EA3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1" y="1966780"/>
                        <a:ext cx="2398292" cy="813831"/>
                      </a:xfrm>
                      <a:prstGeom prst="rect">
                        <a:avLst/>
                      </a:prstGeom>
                      <a:noFill/>
                      <a:ln>
                        <a:noFill/>
                      </a:ln>
                      <a:effectLst/>
                    </p:spPr>
                  </p:pic>
                </p:oleObj>
              </mc:Fallback>
            </mc:AlternateContent>
          </a:graphicData>
        </a:graphic>
      </p:graphicFrame>
      <p:sp>
        <p:nvSpPr>
          <p:cNvPr id="104455" name="AutoShape 8">
            <a:extLst>
              <a:ext uri="{FF2B5EF4-FFF2-40B4-BE49-F238E27FC236}">
                <a16:creationId xmlns:a16="http://schemas.microsoft.com/office/drawing/2014/main" id="{FC81501C-10E5-A6CC-F0D0-11EA90E64F70}"/>
              </a:ext>
            </a:extLst>
          </p:cNvPr>
          <p:cNvSpPr>
            <a:spLocks noChangeArrowheads="1"/>
          </p:cNvSpPr>
          <p:nvPr/>
        </p:nvSpPr>
        <p:spPr bwMode="auto">
          <a:xfrm>
            <a:off x="3319464" y="2112959"/>
            <a:ext cx="976312" cy="485775"/>
          </a:xfrm>
          <a:prstGeom prst="rightArrow">
            <a:avLst>
              <a:gd name="adj1" fmla="val 50000"/>
              <a:gd name="adj2" fmla="val 5024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graphicFrame>
        <p:nvGraphicFramePr>
          <p:cNvPr id="104456" name="Object 9">
            <a:extLst>
              <a:ext uri="{FF2B5EF4-FFF2-40B4-BE49-F238E27FC236}">
                <a16:creationId xmlns:a16="http://schemas.microsoft.com/office/drawing/2014/main" id="{8A05F9FF-EB45-8260-3D3E-1F62C6718C7A}"/>
              </a:ext>
            </a:extLst>
          </p:cNvPr>
          <p:cNvGraphicFramePr>
            <a:graphicFrameLocks noChangeAspect="1"/>
          </p:cNvGraphicFramePr>
          <p:nvPr>
            <p:extLst>
              <p:ext uri="{D42A27DB-BD31-4B8C-83A1-F6EECF244321}">
                <p14:modId xmlns:p14="http://schemas.microsoft.com/office/powerpoint/2010/main" val="684458047"/>
              </p:ext>
            </p:extLst>
          </p:nvPr>
        </p:nvGraphicFramePr>
        <p:xfrm>
          <a:off x="4676268" y="2090200"/>
          <a:ext cx="1627277" cy="703687"/>
        </p:xfrm>
        <a:graphic>
          <a:graphicData uri="http://schemas.openxmlformats.org/presentationml/2006/ole">
            <mc:AlternateContent xmlns:mc="http://schemas.openxmlformats.org/markup-compatibility/2006">
              <mc:Choice xmlns:v="urn:schemas-microsoft-com:vml" Requires="v">
                <p:oleObj name="Ecuación" r:id="rId5" imgW="469696" imgH="203112" progId="Equation.3">
                  <p:embed/>
                </p:oleObj>
              </mc:Choice>
              <mc:Fallback>
                <p:oleObj name="Ecuación" r:id="rId5" imgW="469696" imgH="203112" progId="Equation.3">
                  <p:embed/>
                  <p:pic>
                    <p:nvPicPr>
                      <p:cNvPr id="104456" name="Object 9">
                        <a:extLst>
                          <a:ext uri="{FF2B5EF4-FFF2-40B4-BE49-F238E27FC236}">
                            <a16:creationId xmlns:a16="http://schemas.microsoft.com/office/drawing/2014/main" id="{8A05F9FF-EB45-8260-3D3E-1F62C6718C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68" y="2090200"/>
                        <a:ext cx="1627277" cy="703687"/>
                      </a:xfrm>
                      <a:prstGeom prst="rect">
                        <a:avLst/>
                      </a:prstGeom>
                      <a:noFill/>
                      <a:ln>
                        <a:noFill/>
                      </a:ln>
                      <a:effectLst/>
                    </p:spPr>
                  </p:pic>
                </p:oleObj>
              </mc:Fallback>
            </mc:AlternateContent>
          </a:graphicData>
        </a:graphic>
      </p:graphicFrame>
      <p:graphicFrame>
        <p:nvGraphicFramePr>
          <p:cNvPr id="104457" name="Object 11">
            <a:extLst>
              <a:ext uri="{FF2B5EF4-FFF2-40B4-BE49-F238E27FC236}">
                <a16:creationId xmlns:a16="http://schemas.microsoft.com/office/drawing/2014/main" id="{A9D05931-CE18-DD8D-4316-09DB0F19F347}"/>
              </a:ext>
            </a:extLst>
          </p:cNvPr>
          <p:cNvGraphicFramePr>
            <a:graphicFrameLocks noChangeAspect="1"/>
          </p:cNvGraphicFramePr>
          <p:nvPr>
            <p:extLst>
              <p:ext uri="{D42A27DB-BD31-4B8C-83A1-F6EECF244321}">
                <p14:modId xmlns:p14="http://schemas.microsoft.com/office/powerpoint/2010/main" val="3222919081"/>
              </p:ext>
            </p:extLst>
          </p:nvPr>
        </p:nvGraphicFramePr>
        <p:xfrm>
          <a:off x="396246" y="2966923"/>
          <a:ext cx="7194999" cy="791890"/>
        </p:xfrm>
        <a:graphic>
          <a:graphicData uri="http://schemas.openxmlformats.org/presentationml/2006/ole">
            <mc:AlternateContent xmlns:mc="http://schemas.openxmlformats.org/markup-compatibility/2006">
              <mc:Choice xmlns:v="urn:schemas-microsoft-com:vml" Requires="v">
                <p:oleObj name="Ecuación" r:id="rId7" imgW="2654300" imgH="292100" progId="Equation.3">
                  <p:embed/>
                </p:oleObj>
              </mc:Choice>
              <mc:Fallback>
                <p:oleObj name="Ecuación" r:id="rId7" imgW="2654300" imgH="292100" progId="Equation.3">
                  <p:embed/>
                  <p:pic>
                    <p:nvPicPr>
                      <p:cNvPr id="104457" name="Object 11">
                        <a:extLst>
                          <a:ext uri="{FF2B5EF4-FFF2-40B4-BE49-F238E27FC236}">
                            <a16:creationId xmlns:a16="http://schemas.microsoft.com/office/drawing/2014/main" id="{A9D05931-CE18-DD8D-4316-09DB0F19F3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6" y="2966923"/>
                        <a:ext cx="7194999" cy="791890"/>
                      </a:xfrm>
                      <a:prstGeom prst="rect">
                        <a:avLst/>
                      </a:prstGeom>
                      <a:noFill/>
                      <a:ln>
                        <a:noFill/>
                      </a:ln>
                      <a:effectLst/>
                    </p:spPr>
                  </p:pic>
                </p:oleObj>
              </mc:Fallback>
            </mc:AlternateContent>
          </a:graphicData>
        </a:graphic>
      </p:graphicFrame>
      <p:graphicFrame>
        <p:nvGraphicFramePr>
          <p:cNvPr id="104458" name="Object 13">
            <a:extLst>
              <a:ext uri="{FF2B5EF4-FFF2-40B4-BE49-F238E27FC236}">
                <a16:creationId xmlns:a16="http://schemas.microsoft.com/office/drawing/2014/main" id="{7B022DE9-E93D-1A6A-B178-CB2DDF9DF4E5}"/>
              </a:ext>
            </a:extLst>
          </p:cNvPr>
          <p:cNvGraphicFramePr>
            <a:graphicFrameLocks noChangeAspect="1"/>
          </p:cNvGraphicFramePr>
          <p:nvPr>
            <p:extLst>
              <p:ext uri="{D42A27DB-BD31-4B8C-83A1-F6EECF244321}">
                <p14:modId xmlns:p14="http://schemas.microsoft.com/office/powerpoint/2010/main" val="3248494134"/>
              </p:ext>
            </p:extLst>
          </p:nvPr>
        </p:nvGraphicFramePr>
        <p:xfrm>
          <a:off x="2506377" y="4818235"/>
          <a:ext cx="1849963" cy="583823"/>
        </p:xfrm>
        <a:graphic>
          <a:graphicData uri="http://schemas.openxmlformats.org/presentationml/2006/ole">
            <mc:AlternateContent xmlns:mc="http://schemas.openxmlformats.org/markup-compatibility/2006">
              <mc:Choice xmlns:v="urn:schemas-microsoft-com:vml" Requires="v">
                <p:oleObj name="Ecuación" r:id="rId9" imgW="723586" imgH="228501" progId="Equation.3">
                  <p:embed/>
                </p:oleObj>
              </mc:Choice>
              <mc:Fallback>
                <p:oleObj name="Ecuación" r:id="rId9" imgW="723586" imgH="228501" progId="Equation.3">
                  <p:embed/>
                  <p:pic>
                    <p:nvPicPr>
                      <p:cNvPr id="104458" name="Object 13">
                        <a:extLst>
                          <a:ext uri="{FF2B5EF4-FFF2-40B4-BE49-F238E27FC236}">
                            <a16:creationId xmlns:a16="http://schemas.microsoft.com/office/drawing/2014/main" id="{7B022DE9-E93D-1A6A-B178-CB2DDF9DF4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6377" y="4818235"/>
                        <a:ext cx="1849963" cy="583823"/>
                      </a:xfrm>
                      <a:prstGeom prst="rect">
                        <a:avLst/>
                      </a:prstGeom>
                      <a:noFill/>
                      <a:ln>
                        <a:noFill/>
                      </a:ln>
                      <a:effectLst/>
                    </p:spPr>
                  </p:pic>
                </p:oleObj>
              </mc:Fallback>
            </mc:AlternateContent>
          </a:graphicData>
        </a:graphic>
      </p:graphicFrame>
      <p:sp>
        <p:nvSpPr>
          <p:cNvPr id="104459" name="Text Box 14">
            <a:extLst>
              <a:ext uri="{FF2B5EF4-FFF2-40B4-BE49-F238E27FC236}">
                <a16:creationId xmlns:a16="http://schemas.microsoft.com/office/drawing/2014/main" id="{E84485DF-D29D-86EA-30FA-B92C025475CD}"/>
              </a:ext>
            </a:extLst>
          </p:cNvPr>
          <p:cNvSpPr txBox="1">
            <a:spLocks noChangeArrowheads="1"/>
          </p:cNvSpPr>
          <p:nvPr/>
        </p:nvSpPr>
        <p:spPr bwMode="auto">
          <a:xfrm>
            <a:off x="265305" y="5741632"/>
            <a:ext cx="28793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400" b="1" i="1" dirty="0" err="1">
                <a:solidFill>
                  <a:srgbClr val="000000"/>
                </a:solidFill>
                <a:latin typeface="Times New Roman" panose="02020603050405020304" pitchFamily="18" charset="0"/>
              </a:rPr>
              <a:t>energ</a:t>
            </a:r>
            <a:r>
              <a:rPr lang="en-US" altLang="es-MX" sz="2400" b="1" i="1" dirty="0">
                <a:solidFill>
                  <a:srgbClr val="000000"/>
                </a:solidFill>
                <a:latin typeface="Times New Roman" panose="02020603050405020304" pitchFamily="18" charset="0"/>
                <a:cs typeface="Times New Roman" panose="02020603050405020304" pitchFamily="18" charset="0"/>
              </a:rPr>
              <a:t>y </a:t>
            </a:r>
            <a:r>
              <a:rPr lang="es-ES_tradnl" altLang="es-MX" sz="2400" dirty="0">
                <a:solidFill>
                  <a:srgbClr val="000000"/>
                </a:solidFill>
                <a:latin typeface="Times New Roman" panose="02020603050405020304" pitchFamily="18" charset="0"/>
              </a:rPr>
              <a:t> </a:t>
            </a:r>
            <a:r>
              <a:rPr lang="es-ES_tradnl" altLang="es-MX" sz="2400" b="1" i="1" dirty="0" err="1">
                <a:solidFill>
                  <a:srgbClr val="000000"/>
                </a:solidFill>
                <a:latin typeface="Times New Roman" panose="02020603050405020304" pitchFamily="18" charset="0"/>
              </a:rPr>
              <a:t>of</a:t>
            </a:r>
            <a:r>
              <a:rPr lang="es-ES_tradnl" altLang="es-MX" sz="2400" b="1" i="1" dirty="0">
                <a:solidFill>
                  <a:srgbClr val="000000"/>
                </a:solidFill>
                <a:latin typeface="Times New Roman" panose="02020603050405020304" pitchFamily="18" charset="0"/>
              </a:rPr>
              <a:t> N quarks: </a:t>
            </a:r>
            <a:endParaRPr lang="es-MX" altLang="es-MX" sz="2400" dirty="0">
              <a:solidFill>
                <a:srgbClr val="000000"/>
              </a:solidFill>
              <a:latin typeface="Times New Roman" panose="02020603050405020304" pitchFamily="18" charset="0"/>
            </a:endParaRPr>
          </a:p>
        </p:txBody>
      </p:sp>
      <p:graphicFrame>
        <p:nvGraphicFramePr>
          <p:cNvPr id="104460" name="Object 15">
            <a:extLst>
              <a:ext uri="{FF2B5EF4-FFF2-40B4-BE49-F238E27FC236}">
                <a16:creationId xmlns:a16="http://schemas.microsoft.com/office/drawing/2014/main" id="{FF9342C3-375E-6294-EE92-53F721DA7C05}"/>
              </a:ext>
            </a:extLst>
          </p:cNvPr>
          <p:cNvGraphicFramePr>
            <a:graphicFrameLocks noChangeAspect="1"/>
          </p:cNvGraphicFramePr>
          <p:nvPr>
            <p:extLst>
              <p:ext uri="{D42A27DB-BD31-4B8C-83A1-F6EECF244321}">
                <p14:modId xmlns:p14="http://schemas.microsoft.com/office/powerpoint/2010/main" val="1812496465"/>
              </p:ext>
            </p:extLst>
          </p:nvPr>
        </p:nvGraphicFramePr>
        <p:xfrm>
          <a:off x="3828316" y="5588370"/>
          <a:ext cx="1614368" cy="878330"/>
        </p:xfrm>
        <a:graphic>
          <a:graphicData uri="http://schemas.openxmlformats.org/presentationml/2006/ole">
            <mc:AlternateContent xmlns:mc="http://schemas.openxmlformats.org/markup-compatibility/2006">
              <mc:Choice xmlns:v="urn:schemas-microsoft-com:vml" Requires="v">
                <p:oleObj name="Ecuación" r:id="rId11" imgW="723586" imgH="393529" progId="Equation.3">
                  <p:embed/>
                </p:oleObj>
              </mc:Choice>
              <mc:Fallback>
                <p:oleObj name="Ecuación" r:id="rId11" imgW="723586" imgH="393529" progId="Equation.3">
                  <p:embed/>
                  <p:pic>
                    <p:nvPicPr>
                      <p:cNvPr id="104460" name="Object 15">
                        <a:extLst>
                          <a:ext uri="{FF2B5EF4-FFF2-40B4-BE49-F238E27FC236}">
                            <a16:creationId xmlns:a16="http://schemas.microsoft.com/office/drawing/2014/main" id="{FF9342C3-375E-6294-EE92-53F721DA7C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8316" y="5588370"/>
                        <a:ext cx="1614368" cy="878330"/>
                      </a:xfrm>
                      <a:prstGeom prst="rect">
                        <a:avLst/>
                      </a:prstGeom>
                      <a:noFill/>
                      <a:ln>
                        <a:noFill/>
                      </a:ln>
                      <a:effectLst/>
                    </p:spPr>
                  </p:pic>
                </p:oleObj>
              </mc:Fallback>
            </mc:AlternateContent>
          </a:graphicData>
        </a:graphic>
      </p:graphicFrame>
      <p:graphicFrame>
        <p:nvGraphicFramePr>
          <p:cNvPr id="104461" name="Object 16">
            <a:extLst>
              <a:ext uri="{FF2B5EF4-FFF2-40B4-BE49-F238E27FC236}">
                <a16:creationId xmlns:a16="http://schemas.microsoft.com/office/drawing/2014/main" id="{6D1FE0A0-7DD7-DE5F-3834-AA9600125F8F}"/>
              </a:ext>
            </a:extLst>
          </p:cNvPr>
          <p:cNvGraphicFramePr>
            <a:graphicFrameLocks noChangeAspect="1"/>
          </p:cNvGraphicFramePr>
          <p:nvPr>
            <p:extLst>
              <p:ext uri="{D42A27DB-BD31-4B8C-83A1-F6EECF244321}">
                <p14:modId xmlns:p14="http://schemas.microsoft.com/office/powerpoint/2010/main" val="2534549857"/>
              </p:ext>
            </p:extLst>
          </p:nvPr>
        </p:nvGraphicFramePr>
        <p:xfrm>
          <a:off x="6607175" y="1116205"/>
          <a:ext cx="1800225" cy="620712"/>
        </p:xfrm>
        <a:graphic>
          <a:graphicData uri="http://schemas.openxmlformats.org/presentationml/2006/ole">
            <mc:AlternateContent xmlns:mc="http://schemas.openxmlformats.org/markup-compatibility/2006">
              <mc:Choice xmlns:v="urn:schemas-microsoft-com:vml" Requires="v">
                <p:oleObj name="Ecuación" r:id="rId13" imgW="698500" imgH="241300" progId="Equation.3">
                  <p:embed/>
                </p:oleObj>
              </mc:Choice>
              <mc:Fallback>
                <p:oleObj name="Ecuación" r:id="rId13" imgW="698500" imgH="241300" progId="Equation.3">
                  <p:embed/>
                  <p:pic>
                    <p:nvPicPr>
                      <p:cNvPr id="104461" name="Object 16">
                        <a:extLst>
                          <a:ext uri="{FF2B5EF4-FFF2-40B4-BE49-F238E27FC236}">
                            <a16:creationId xmlns:a16="http://schemas.microsoft.com/office/drawing/2014/main" id="{6D1FE0A0-7DD7-DE5F-3834-AA9600125F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07175" y="1116205"/>
                        <a:ext cx="18002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62" name="Text Box 17">
            <a:extLst>
              <a:ext uri="{FF2B5EF4-FFF2-40B4-BE49-F238E27FC236}">
                <a16:creationId xmlns:a16="http://schemas.microsoft.com/office/drawing/2014/main" id="{FA862CA1-68CC-BB99-D46E-156A87E3E4A8}"/>
              </a:ext>
            </a:extLst>
          </p:cNvPr>
          <p:cNvSpPr txBox="1">
            <a:spLocks noChangeArrowheads="1"/>
          </p:cNvSpPr>
          <p:nvPr/>
        </p:nvSpPr>
        <p:spPr bwMode="auto">
          <a:xfrm>
            <a:off x="3463924" y="1197168"/>
            <a:ext cx="314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i.e. the normal component of </a:t>
            </a:r>
            <a:endParaRPr lang="es-MX" altLang="es-MX" sz="1800">
              <a:solidFill>
                <a:srgbClr val="000000"/>
              </a:solidFill>
            </a:endParaRPr>
          </a:p>
        </p:txBody>
      </p:sp>
      <p:graphicFrame>
        <p:nvGraphicFramePr>
          <p:cNvPr id="104463" name="Object 18">
            <a:extLst>
              <a:ext uri="{FF2B5EF4-FFF2-40B4-BE49-F238E27FC236}">
                <a16:creationId xmlns:a16="http://schemas.microsoft.com/office/drawing/2014/main" id="{6B0F3CE7-DBF8-19BB-1B34-785F355FC69A}"/>
              </a:ext>
            </a:extLst>
          </p:cNvPr>
          <p:cNvGraphicFramePr>
            <a:graphicFrameLocks noChangeAspect="1"/>
          </p:cNvGraphicFramePr>
          <p:nvPr>
            <p:extLst>
              <p:ext uri="{D42A27DB-BD31-4B8C-83A1-F6EECF244321}">
                <p14:modId xmlns:p14="http://schemas.microsoft.com/office/powerpoint/2010/main" val="1973047882"/>
              </p:ext>
            </p:extLst>
          </p:nvPr>
        </p:nvGraphicFramePr>
        <p:xfrm>
          <a:off x="965566" y="3960133"/>
          <a:ext cx="4358106" cy="749465"/>
        </p:xfrm>
        <a:graphic>
          <a:graphicData uri="http://schemas.openxmlformats.org/presentationml/2006/ole">
            <mc:AlternateContent xmlns:mc="http://schemas.openxmlformats.org/markup-compatibility/2006">
              <mc:Choice xmlns:v="urn:schemas-microsoft-com:vml" Requires="v">
                <p:oleObj name="Ecuación" r:id="rId15" imgW="1625600" imgH="279400" progId="Equation.3">
                  <p:embed/>
                </p:oleObj>
              </mc:Choice>
              <mc:Fallback>
                <p:oleObj name="Ecuación" r:id="rId15" imgW="1625600" imgH="279400" progId="Equation.3">
                  <p:embed/>
                  <p:pic>
                    <p:nvPicPr>
                      <p:cNvPr id="104463" name="Object 18">
                        <a:extLst>
                          <a:ext uri="{FF2B5EF4-FFF2-40B4-BE49-F238E27FC236}">
                            <a16:creationId xmlns:a16="http://schemas.microsoft.com/office/drawing/2014/main" id="{6B0F3CE7-DBF8-19BB-1B34-785F355FC6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5566" y="3960133"/>
                        <a:ext cx="4358106" cy="749465"/>
                      </a:xfrm>
                      <a:prstGeom prst="rect">
                        <a:avLst/>
                      </a:prstGeom>
                      <a:noFill/>
                      <a:ln>
                        <a:noFill/>
                      </a:ln>
                      <a:effectLst/>
                    </p:spPr>
                  </p:pic>
                </p:oleObj>
              </mc:Fallback>
            </mc:AlternateContent>
          </a:graphicData>
        </a:graphic>
      </p:graphicFrame>
      <p:pic>
        <p:nvPicPr>
          <p:cNvPr id="2" name="Picture 1">
            <a:extLst>
              <a:ext uri="{FF2B5EF4-FFF2-40B4-BE49-F238E27FC236}">
                <a16:creationId xmlns:a16="http://schemas.microsoft.com/office/drawing/2014/main" id="{9F673D01-DBDA-8E9E-0167-FE1CA7E7082B}"/>
              </a:ext>
            </a:extLst>
          </p:cNvPr>
          <p:cNvPicPr>
            <a:picLocks noChangeAspect="1"/>
          </p:cNvPicPr>
          <p:nvPr/>
        </p:nvPicPr>
        <p:blipFill>
          <a:blip r:embed="rId17"/>
          <a:stretch>
            <a:fillRect/>
          </a:stretch>
        </p:blipFill>
        <p:spPr>
          <a:xfrm>
            <a:off x="9247098" y="314518"/>
            <a:ext cx="2211477" cy="2413581"/>
          </a:xfrm>
          <a:prstGeom prst="rect">
            <a:avLst/>
          </a:prstGeom>
        </p:spPr>
      </p:pic>
      <p:sp>
        <p:nvSpPr>
          <p:cNvPr id="3" name="Text Box 10">
            <a:extLst>
              <a:ext uri="{FF2B5EF4-FFF2-40B4-BE49-F238E27FC236}">
                <a16:creationId xmlns:a16="http://schemas.microsoft.com/office/drawing/2014/main" id="{4A70BE4A-A024-A6CF-8447-E032F7BB6E0A}"/>
              </a:ext>
            </a:extLst>
          </p:cNvPr>
          <p:cNvSpPr txBox="1">
            <a:spLocks noChangeArrowheads="1"/>
          </p:cNvSpPr>
          <p:nvPr/>
        </p:nvSpPr>
        <p:spPr bwMode="auto">
          <a:xfrm>
            <a:off x="9529313" y="2966923"/>
            <a:ext cx="19303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400" b="1" i="1" dirty="0">
                <a:solidFill>
                  <a:srgbClr val="000000"/>
                </a:solidFill>
                <a:latin typeface="Times New Roman" panose="02020603050405020304" pitchFamily="18" charset="0"/>
              </a:rPr>
              <a:t>Bag </a:t>
            </a:r>
            <a:r>
              <a:rPr lang="es-ES_tradnl" altLang="es-MX" sz="2400" b="1" i="1" dirty="0" err="1">
                <a:solidFill>
                  <a:srgbClr val="000000"/>
                </a:solidFill>
                <a:latin typeface="Times New Roman" panose="02020603050405020304" pitchFamily="18" charset="0"/>
              </a:rPr>
              <a:t>pressure</a:t>
            </a:r>
            <a:r>
              <a:rPr lang="es-ES_tradnl" altLang="es-MX" sz="2400" b="1" i="1" dirty="0">
                <a:solidFill>
                  <a:srgbClr val="000000"/>
                </a:solidFill>
                <a:latin typeface="Times New Roman" panose="02020603050405020304" pitchFamily="18" charset="0"/>
              </a:rPr>
              <a:t> </a:t>
            </a:r>
          </a:p>
          <a:p>
            <a:pPr fontAlgn="base">
              <a:spcBef>
                <a:spcPct val="0"/>
              </a:spcBef>
              <a:spcAft>
                <a:spcPct val="0"/>
              </a:spcAft>
              <a:buNone/>
            </a:pPr>
            <a:r>
              <a:rPr lang="es-ES_tradnl" altLang="es-MX" sz="2400" b="1" i="1" dirty="0">
                <a:solidFill>
                  <a:srgbClr val="000000"/>
                </a:solidFill>
                <a:latin typeface="Times New Roman" panose="02020603050405020304" pitchFamily="18" charset="0"/>
              </a:rPr>
              <a:t>        </a:t>
            </a:r>
            <a:r>
              <a:rPr lang="es-ES_tradnl" altLang="es-MX" sz="2400" b="1" i="1" dirty="0">
                <a:solidFill>
                  <a:srgbClr val="009900"/>
                </a:solidFill>
                <a:latin typeface="Times New Roman" panose="02020603050405020304" pitchFamily="18" charset="0"/>
              </a:rPr>
              <a:t>B</a:t>
            </a:r>
            <a:endParaRPr lang="es-MX" altLang="es-MX" sz="2400" b="1" i="1" dirty="0">
              <a:solidFill>
                <a:srgbClr val="009900"/>
              </a:solidFill>
              <a:latin typeface="Times New Roman" panose="02020603050405020304" pitchFamily="18" charset="0"/>
            </a:endParaRPr>
          </a:p>
        </p:txBody>
      </p:sp>
      <p:sp>
        <p:nvSpPr>
          <p:cNvPr id="4" name="Text Box 11">
            <a:extLst>
              <a:ext uri="{FF2B5EF4-FFF2-40B4-BE49-F238E27FC236}">
                <a16:creationId xmlns:a16="http://schemas.microsoft.com/office/drawing/2014/main" id="{19CC6C6D-1DCF-5CF2-09DA-AFF82E71C933}"/>
              </a:ext>
            </a:extLst>
          </p:cNvPr>
          <p:cNvSpPr txBox="1">
            <a:spLocks noChangeArrowheads="1"/>
          </p:cNvSpPr>
          <p:nvPr/>
        </p:nvSpPr>
        <p:spPr bwMode="auto">
          <a:xfrm>
            <a:off x="8407400" y="3912218"/>
            <a:ext cx="35798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400" b="1" i="1" dirty="0" err="1">
                <a:solidFill>
                  <a:srgbClr val="000000"/>
                </a:solidFill>
                <a:latin typeface="Times New Roman" panose="02020603050405020304" pitchFamily="18" charset="0"/>
              </a:rPr>
              <a:t>energ</a:t>
            </a:r>
            <a:r>
              <a:rPr lang="en-US" altLang="es-MX" sz="2400" b="1" i="1" dirty="0">
                <a:solidFill>
                  <a:srgbClr val="000000"/>
                </a:solidFill>
                <a:latin typeface="Times New Roman" panose="02020603050405020304" pitchFamily="18" charset="0"/>
                <a:cs typeface="Times New Roman" panose="02020603050405020304" pitchFamily="18" charset="0"/>
              </a:rPr>
              <a:t>y of </a:t>
            </a:r>
            <a:r>
              <a:rPr lang="es-ES_tradnl" altLang="es-MX" sz="2400" b="1" i="1" dirty="0">
                <a:solidFill>
                  <a:srgbClr val="000000"/>
                </a:solidFill>
                <a:latin typeface="Times New Roman" panose="02020603050405020304" pitchFamily="18" charset="0"/>
              </a:rPr>
              <a:t> N quarks in </a:t>
            </a:r>
            <a:r>
              <a:rPr lang="es-ES_tradnl" altLang="es-MX" sz="2400" b="1" i="1" dirty="0" err="1">
                <a:solidFill>
                  <a:srgbClr val="000000"/>
                </a:solidFill>
                <a:latin typeface="Times New Roman" panose="02020603050405020304" pitchFamily="18" charset="0"/>
              </a:rPr>
              <a:t>the</a:t>
            </a:r>
            <a:r>
              <a:rPr lang="es-ES_tradnl" altLang="es-MX" sz="2400" b="1" i="1" dirty="0">
                <a:solidFill>
                  <a:srgbClr val="000000"/>
                </a:solidFill>
                <a:latin typeface="Times New Roman" panose="02020603050405020304" pitchFamily="18" charset="0"/>
              </a:rPr>
              <a:t> </a:t>
            </a:r>
          </a:p>
          <a:p>
            <a:pPr fontAlgn="base">
              <a:spcBef>
                <a:spcPct val="0"/>
              </a:spcBef>
              <a:spcAft>
                <a:spcPct val="0"/>
              </a:spcAft>
              <a:buNone/>
            </a:pPr>
            <a:r>
              <a:rPr lang="es-ES_tradnl" altLang="es-MX" sz="2400" b="1" i="1" dirty="0">
                <a:solidFill>
                  <a:srgbClr val="000000"/>
                </a:solidFill>
                <a:latin typeface="Times New Roman" panose="02020603050405020304" pitchFamily="18" charset="0"/>
              </a:rPr>
              <a:t>bag </a:t>
            </a:r>
            <a:r>
              <a:rPr lang="es-ES_tradnl" altLang="es-MX" sz="2400" b="1" i="1" dirty="0" err="1">
                <a:solidFill>
                  <a:srgbClr val="000000"/>
                </a:solidFill>
                <a:latin typeface="Times New Roman" panose="02020603050405020304" pitchFamily="18" charset="0"/>
              </a:rPr>
              <a:t>with</a:t>
            </a:r>
            <a:r>
              <a:rPr lang="es-ES_tradnl" altLang="es-MX" sz="2400" b="1" i="1" dirty="0">
                <a:solidFill>
                  <a:srgbClr val="000000"/>
                </a:solidFill>
                <a:latin typeface="Times New Roman" panose="02020603050405020304" pitchFamily="18" charset="0"/>
              </a:rPr>
              <a:t> </a:t>
            </a:r>
            <a:r>
              <a:rPr lang="es-ES_tradnl" altLang="es-MX" sz="2400" b="1" i="1" dirty="0" err="1">
                <a:solidFill>
                  <a:srgbClr val="000000"/>
                </a:solidFill>
                <a:latin typeface="Times New Roman" panose="02020603050405020304" pitchFamily="18" charset="0"/>
              </a:rPr>
              <a:t>presure</a:t>
            </a:r>
            <a:r>
              <a:rPr lang="es-ES_tradnl" altLang="es-MX" sz="2400" b="1" i="1" dirty="0">
                <a:solidFill>
                  <a:srgbClr val="000000"/>
                </a:solidFill>
                <a:latin typeface="Times New Roman" panose="02020603050405020304" pitchFamily="18" charset="0"/>
              </a:rPr>
              <a:t>  </a:t>
            </a:r>
            <a:r>
              <a:rPr lang="es-ES_tradnl" altLang="es-MX" sz="2400" b="1" i="1" dirty="0">
                <a:solidFill>
                  <a:srgbClr val="009900"/>
                </a:solidFill>
                <a:latin typeface="Times New Roman" panose="02020603050405020304" pitchFamily="18" charset="0"/>
              </a:rPr>
              <a:t>B</a:t>
            </a:r>
            <a:r>
              <a:rPr lang="es-ES_tradnl" altLang="es-MX" sz="2400" b="1" i="1" dirty="0">
                <a:solidFill>
                  <a:srgbClr val="000000"/>
                </a:solidFill>
                <a:latin typeface="Times New Roman" panose="02020603050405020304" pitchFamily="18" charset="0"/>
              </a:rPr>
              <a:t>: </a:t>
            </a:r>
            <a:endParaRPr lang="es-MX" altLang="es-MX" sz="2400" dirty="0">
              <a:solidFill>
                <a:srgbClr val="000000"/>
              </a:solidFill>
              <a:latin typeface="Times New Roman" panose="02020603050405020304" pitchFamily="18" charset="0"/>
            </a:endParaRPr>
          </a:p>
        </p:txBody>
      </p:sp>
      <p:graphicFrame>
        <p:nvGraphicFramePr>
          <p:cNvPr id="5" name="Object 12">
            <a:extLst>
              <a:ext uri="{FF2B5EF4-FFF2-40B4-BE49-F238E27FC236}">
                <a16:creationId xmlns:a16="http://schemas.microsoft.com/office/drawing/2014/main" id="{F08BB6D0-907E-49B2-51C9-88E63DEC6625}"/>
              </a:ext>
            </a:extLst>
          </p:cNvPr>
          <p:cNvGraphicFramePr>
            <a:graphicFrameLocks noChangeAspect="1"/>
          </p:cNvGraphicFramePr>
          <p:nvPr>
            <p:extLst>
              <p:ext uri="{D42A27DB-BD31-4B8C-83A1-F6EECF244321}">
                <p14:modId xmlns:p14="http://schemas.microsoft.com/office/powerpoint/2010/main" val="1725161356"/>
              </p:ext>
            </p:extLst>
          </p:nvPr>
        </p:nvGraphicFramePr>
        <p:xfrm>
          <a:off x="8164226" y="4895308"/>
          <a:ext cx="3684588" cy="1077913"/>
        </p:xfrm>
        <a:graphic>
          <a:graphicData uri="http://schemas.openxmlformats.org/presentationml/2006/ole">
            <mc:AlternateContent xmlns:mc="http://schemas.openxmlformats.org/markup-compatibility/2006">
              <mc:Choice xmlns:v="urn:schemas-microsoft-com:vml" Requires="v">
                <p:oleObj name="Ecuación" r:id="rId18" imgW="1345616" imgH="393529" progId="Equation.3">
                  <p:embed/>
                </p:oleObj>
              </mc:Choice>
              <mc:Fallback>
                <p:oleObj name="Ecuación" r:id="rId18" imgW="1345616" imgH="393529" progId="Equation.3">
                  <p:embed/>
                  <p:pic>
                    <p:nvPicPr>
                      <p:cNvPr id="106501" name="Object 12">
                        <a:extLst>
                          <a:ext uri="{FF2B5EF4-FFF2-40B4-BE49-F238E27FC236}">
                            <a16:creationId xmlns:a16="http://schemas.microsoft.com/office/drawing/2014/main" id="{38CA8B87-1598-241B-C1E2-E206014F34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64226" y="4895308"/>
                        <a:ext cx="3684588"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Slide Number Placeholder 5">
            <a:extLst>
              <a:ext uri="{FF2B5EF4-FFF2-40B4-BE49-F238E27FC236}">
                <a16:creationId xmlns:a16="http://schemas.microsoft.com/office/drawing/2014/main" id="{26E5B6BD-E2BF-1A9C-B8F6-75085FD8A88F}"/>
              </a:ext>
            </a:extLst>
          </p:cNvPr>
          <p:cNvSpPr>
            <a:spLocks noGrp="1"/>
          </p:cNvSpPr>
          <p:nvPr>
            <p:ph type="sldNum" sz="quarter" idx="12"/>
          </p:nvPr>
        </p:nvSpPr>
        <p:spPr/>
        <p:txBody>
          <a:bodyPr/>
          <a:lstStyle/>
          <a:p>
            <a:fld id="{B890FA89-6935-415C-9137-EDDD9BEA7303}" type="slidenum">
              <a:rPr lang="es-MX" altLang="es-MX" smtClean="0"/>
              <a:pPr/>
              <a:t>15</a:t>
            </a:fld>
            <a:endParaRPr lang="es-MX" altLang="es-MX"/>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Text Box 2">
            <a:extLst>
              <a:ext uri="{FF2B5EF4-FFF2-40B4-BE49-F238E27FC236}">
                <a16:creationId xmlns:a16="http://schemas.microsoft.com/office/drawing/2014/main" id="{6E7997F6-7B3E-18E1-1BC9-272E3540E25F}"/>
              </a:ext>
            </a:extLst>
          </p:cNvPr>
          <p:cNvSpPr txBox="1">
            <a:spLocks noChangeArrowheads="1"/>
          </p:cNvSpPr>
          <p:nvPr/>
        </p:nvSpPr>
        <p:spPr bwMode="auto">
          <a:xfrm>
            <a:off x="2063750" y="476251"/>
            <a:ext cx="2070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a:solidFill>
                  <a:srgbClr val="000000"/>
                </a:solidFill>
                <a:latin typeface="Times New Roman" panose="02020603050405020304" pitchFamily="18" charset="0"/>
              </a:rPr>
              <a:t>Equilibrium</a:t>
            </a:r>
            <a:r>
              <a:rPr lang="es-ES_tradnl" altLang="es-MX" sz="2800">
                <a:solidFill>
                  <a:srgbClr val="000000"/>
                </a:solidFill>
                <a:latin typeface="Times New Roman" panose="02020603050405020304" pitchFamily="18" charset="0"/>
              </a:rPr>
              <a:t> </a:t>
            </a:r>
            <a:endParaRPr lang="es-MX" altLang="es-MX" sz="2800">
              <a:solidFill>
                <a:srgbClr val="000000"/>
              </a:solidFill>
              <a:latin typeface="Times New Roman" panose="02020603050405020304" pitchFamily="18" charset="0"/>
            </a:endParaRPr>
          </a:p>
        </p:txBody>
      </p:sp>
      <p:graphicFrame>
        <p:nvGraphicFramePr>
          <p:cNvPr id="108547" name="Object 3">
            <a:extLst>
              <a:ext uri="{FF2B5EF4-FFF2-40B4-BE49-F238E27FC236}">
                <a16:creationId xmlns:a16="http://schemas.microsoft.com/office/drawing/2014/main" id="{48DC51AA-35A7-DB8E-B071-D0CC1919A039}"/>
              </a:ext>
            </a:extLst>
          </p:cNvPr>
          <p:cNvGraphicFramePr>
            <a:graphicFrameLocks noChangeAspect="1"/>
          </p:cNvGraphicFramePr>
          <p:nvPr/>
        </p:nvGraphicFramePr>
        <p:xfrm>
          <a:off x="4800600" y="260350"/>
          <a:ext cx="1377950" cy="1155700"/>
        </p:xfrm>
        <a:graphic>
          <a:graphicData uri="http://schemas.openxmlformats.org/presentationml/2006/ole">
            <mc:AlternateContent xmlns:mc="http://schemas.openxmlformats.org/markup-compatibility/2006">
              <mc:Choice xmlns:v="urn:schemas-microsoft-com:vml" Requires="v">
                <p:oleObj name="Ecuación" r:id="rId3" imgW="469696" imgH="393529" progId="Equation.3">
                  <p:embed/>
                </p:oleObj>
              </mc:Choice>
              <mc:Fallback>
                <p:oleObj name="Ecuación" r:id="rId3" imgW="469696" imgH="393529" progId="Equation.3">
                  <p:embed/>
                  <p:pic>
                    <p:nvPicPr>
                      <p:cNvPr id="108547" name="Object 3">
                        <a:extLst>
                          <a:ext uri="{FF2B5EF4-FFF2-40B4-BE49-F238E27FC236}">
                            <a16:creationId xmlns:a16="http://schemas.microsoft.com/office/drawing/2014/main" id="{48DC51AA-35A7-DB8E-B071-D0CC1919A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0350"/>
                        <a:ext cx="137795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548" name="Object 4">
            <a:extLst>
              <a:ext uri="{FF2B5EF4-FFF2-40B4-BE49-F238E27FC236}">
                <a16:creationId xmlns:a16="http://schemas.microsoft.com/office/drawing/2014/main" id="{CCACB43A-FF8B-3C81-BD26-D7D4F8B9375F}"/>
              </a:ext>
            </a:extLst>
          </p:cNvPr>
          <p:cNvGraphicFramePr>
            <a:graphicFrameLocks noChangeAspect="1"/>
          </p:cNvGraphicFramePr>
          <p:nvPr/>
        </p:nvGraphicFramePr>
        <p:xfrm>
          <a:off x="7175500" y="333376"/>
          <a:ext cx="2971800" cy="950913"/>
        </p:xfrm>
        <a:graphic>
          <a:graphicData uri="http://schemas.openxmlformats.org/presentationml/2006/ole">
            <mc:AlternateContent xmlns:mc="http://schemas.openxmlformats.org/markup-compatibility/2006">
              <mc:Choice xmlns:v="urn:schemas-microsoft-com:vml" Requires="v">
                <p:oleObj name="Ecuación" r:id="rId5" imgW="1231366" imgH="393529" progId="Equation.3">
                  <p:embed/>
                </p:oleObj>
              </mc:Choice>
              <mc:Fallback>
                <p:oleObj name="Ecuación" r:id="rId5" imgW="1231366" imgH="393529" progId="Equation.3">
                  <p:embed/>
                  <p:pic>
                    <p:nvPicPr>
                      <p:cNvPr id="108548" name="Object 4">
                        <a:extLst>
                          <a:ext uri="{FF2B5EF4-FFF2-40B4-BE49-F238E27FC236}">
                            <a16:creationId xmlns:a16="http://schemas.microsoft.com/office/drawing/2014/main" id="{CCACB43A-FF8B-3C81-BD26-D7D4F8B93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0" y="333376"/>
                        <a:ext cx="2971800" cy="95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549" name="Object 5">
            <a:extLst>
              <a:ext uri="{FF2B5EF4-FFF2-40B4-BE49-F238E27FC236}">
                <a16:creationId xmlns:a16="http://schemas.microsoft.com/office/drawing/2014/main" id="{760D8745-1CA9-B386-E2C8-1FCB158CDC5A}"/>
              </a:ext>
            </a:extLst>
          </p:cNvPr>
          <p:cNvGraphicFramePr>
            <a:graphicFrameLocks noChangeAspect="1"/>
          </p:cNvGraphicFramePr>
          <p:nvPr/>
        </p:nvGraphicFramePr>
        <p:xfrm>
          <a:off x="4943475" y="1484314"/>
          <a:ext cx="2895600" cy="1279525"/>
        </p:xfrm>
        <a:graphic>
          <a:graphicData uri="http://schemas.openxmlformats.org/presentationml/2006/ole">
            <mc:AlternateContent xmlns:mc="http://schemas.openxmlformats.org/markup-compatibility/2006">
              <mc:Choice xmlns:v="urn:schemas-microsoft-com:vml" Requires="v">
                <p:oleObj name="Ecuación" r:id="rId7" imgW="1091726" imgH="482391" progId="Equation.3">
                  <p:embed/>
                </p:oleObj>
              </mc:Choice>
              <mc:Fallback>
                <p:oleObj name="Ecuación" r:id="rId7" imgW="1091726" imgH="482391" progId="Equation.3">
                  <p:embed/>
                  <p:pic>
                    <p:nvPicPr>
                      <p:cNvPr id="108549" name="Object 5">
                        <a:extLst>
                          <a:ext uri="{FF2B5EF4-FFF2-40B4-BE49-F238E27FC236}">
                            <a16:creationId xmlns:a16="http://schemas.microsoft.com/office/drawing/2014/main" id="{760D8745-1CA9-B386-E2C8-1FCB158CD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475" y="1484314"/>
                        <a:ext cx="2895600" cy="127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50" name="Text Box 6">
            <a:extLst>
              <a:ext uri="{FF2B5EF4-FFF2-40B4-BE49-F238E27FC236}">
                <a16:creationId xmlns:a16="http://schemas.microsoft.com/office/drawing/2014/main" id="{9A8C856B-1A90-693F-C649-6097D93173D5}"/>
              </a:ext>
            </a:extLst>
          </p:cNvPr>
          <p:cNvSpPr txBox="1">
            <a:spLocks noChangeArrowheads="1"/>
          </p:cNvSpPr>
          <p:nvPr/>
        </p:nvSpPr>
        <p:spPr bwMode="auto">
          <a:xfrm>
            <a:off x="2135188" y="3284538"/>
            <a:ext cx="2120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a:solidFill>
                  <a:srgbClr val="000000"/>
                </a:solidFill>
                <a:latin typeface="Times New Roman" panose="02020603050405020304" pitchFamily="18" charset="0"/>
              </a:rPr>
              <a:t>for a  prot</a:t>
            </a:r>
            <a:r>
              <a:rPr lang="en-US" altLang="es-MX" sz="2800" b="1" i="1">
                <a:solidFill>
                  <a:srgbClr val="000000"/>
                </a:solidFill>
                <a:latin typeface="Times New Roman" panose="02020603050405020304" pitchFamily="18" charset="0"/>
                <a:cs typeface="Times New Roman" panose="02020603050405020304" pitchFamily="18" charset="0"/>
              </a:rPr>
              <a:t>o</a:t>
            </a:r>
            <a:r>
              <a:rPr lang="es-ES_tradnl" altLang="es-MX" sz="2800" b="1" i="1">
                <a:solidFill>
                  <a:srgbClr val="000000"/>
                </a:solidFill>
                <a:latin typeface="Times New Roman" panose="02020603050405020304" pitchFamily="18" charset="0"/>
              </a:rPr>
              <a:t>n</a:t>
            </a:r>
            <a:r>
              <a:rPr lang="es-ES_tradnl" altLang="es-MX" sz="2800">
                <a:solidFill>
                  <a:srgbClr val="000000"/>
                </a:solidFill>
                <a:latin typeface="Times New Roman" panose="02020603050405020304" pitchFamily="18" charset="0"/>
              </a:rPr>
              <a:t> </a:t>
            </a:r>
            <a:endParaRPr lang="es-MX" altLang="es-MX" sz="2800">
              <a:solidFill>
                <a:srgbClr val="000000"/>
              </a:solidFill>
              <a:latin typeface="Times New Roman" panose="02020603050405020304" pitchFamily="18" charset="0"/>
            </a:endParaRPr>
          </a:p>
        </p:txBody>
      </p:sp>
      <p:graphicFrame>
        <p:nvGraphicFramePr>
          <p:cNvPr id="108551" name="Object 7">
            <a:extLst>
              <a:ext uri="{FF2B5EF4-FFF2-40B4-BE49-F238E27FC236}">
                <a16:creationId xmlns:a16="http://schemas.microsoft.com/office/drawing/2014/main" id="{755992AA-BBDC-8B9D-0E10-28838D3858A5}"/>
              </a:ext>
            </a:extLst>
          </p:cNvPr>
          <p:cNvGraphicFramePr>
            <a:graphicFrameLocks noChangeAspect="1"/>
          </p:cNvGraphicFramePr>
          <p:nvPr/>
        </p:nvGraphicFramePr>
        <p:xfrm>
          <a:off x="4295775" y="3213101"/>
          <a:ext cx="2012950" cy="608013"/>
        </p:xfrm>
        <a:graphic>
          <a:graphicData uri="http://schemas.openxmlformats.org/presentationml/2006/ole">
            <mc:AlternateContent xmlns:mc="http://schemas.openxmlformats.org/markup-compatibility/2006">
              <mc:Choice xmlns:v="urn:schemas-microsoft-com:vml" Requires="v">
                <p:oleObj name="Ecuación" r:id="rId9" imgW="672808" imgH="203112" progId="Equation.3">
                  <p:embed/>
                </p:oleObj>
              </mc:Choice>
              <mc:Fallback>
                <p:oleObj name="Ecuación" r:id="rId9" imgW="672808" imgH="203112" progId="Equation.3">
                  <p:embed/>
                  <p:pic>
                    <p:nvPicPr>
                      <p:cNvPr id="108551" name="Object 7">
                        <a:extLst>
                          <a:ext uri="{FF2B5EF4-FFF2-40B4-BE49-F238E27FC236}">
                            <a16:creationId xmlns:a16="http://schemas.microsoft.com/office/drawing/2014/main" id="{755992AA-BBDC-8B9D-0E10-28838D3858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5775" y="3213101"/>
                        <a:ext cx="2012950" cy="60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52" name="AutoShape 9">
            <a:extLst>
              <a:ext uri="{FF2B5EF4-FFF2-40B4-BE49-F238E27FC236}">
                <a16:creationId xmlns:a16="http://schemas.microsoft.com/office/drawing/2014/main" id="{DC82CFE8-F21D-1413-E946-32922E3AE851}"/>
              </a:ext>
            </a:extLst>
          </p:cNvPr>
          <p:cNvSpPr>
            <a:spLocks noChangeArrowheads="1"/>
          </p:cNvSpPr>
          <p:nvPr/>
        </p:nvSpPr>
        <p:spPr bwMode="auto">
          <a:xfrm>
            <a:off x="6311900" y="620714"/>
            <a:ext cx="647700" cy="269875"/>
          </a:xfrm>
          <a:prstGeom prst="rightArrow">
            <a:avLst>
              <a:gd name="adj1" fmla="val 50000"/>
              <a:gd name="adj2" fmla="val 6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sp>
        <p:nvSpPr>
          <p:cNvPr id="108553" name="Text Box 10">
            <a:extLst>
              <a:ext uri="{FF2B5EF4-FFF2-40B4-BE49-F238E27FC236}">
                <a16:creationId xmlns:a16="http://schemas.microsoft.com/office/drawing/2014/main" id="{C0A5E605-1DB7-B1F9-BFD0-CE50DB1E7209}"/>
              </a:ext>
            </a:extLst>
          </p:cNvPr>
          <p:cNvSpPr txBox="1">
            <a:spLocks noChangeArrowheads="1"/>
          </p:cNvSpPr>
          <p:nvPr/>
        </p:nvSpPr>
        <p:spPr bwMode="auto">
          <a:xfrm>
            <a:off x="6527800" y="3213101"/>
            <a:ext cx="29289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2800" b="1" i="1">
                <a:solidFill>
                  <a:srgbClr val="000000"/>
                </a:solidFill>
                <a:latin typeface="Times New Roman" panose="02020603050405020304" pitchFamily="18" charset="0"/>
              </a:rPr>
              <a:t>with three quarks </a:t>
            </a:r>
            <a:r>
              <a:rPr lang="es-ES_tradnl" altLang="es-MX" sz="2800">
                <a:solidFill>
                  <a:srgbClr val="000000"/>
                </a:solidFill>
                <a:latin typeface="Times New Roman" panose="02020603050405020304" pitchFamily="18" charset="0"/>
              </a:rPr>
              <a:t> </a:t>
            </a:r>
            <a:endParaRPr lang="es-MX" altLang="es-MX" sz="2800">
              <a:solidFill>
                <a:srgbClr val="000000"/>
              </a:solidFill>
              <a:latin typeface="Times New Roman" panose="02020603050405020304" pitchFamily="18" charset="0"/>
            </a:endParaRPr>
          </a:p>
        </p:txBody>
      </p:sp>
      <p:graphicFrame>
        <p:nvGraphicFramePr>
          <p:cNvPr id="108554" name="Object 11">
            <a:extLst>
              <a:ext uri="{FF2B5EF4-FFF2-40B4-BE49-F238E27FC236}">
                <a16:creationId xmlns:a16="http://schemas.microsoft.com/office/drawing/2014/main" id="{C2D502F0-1D67-3677-C239-DD4ADE70A2B3}"/>
              </a:ext>
            </a:extLst>
          </p:cNvPr>
          <p:cNvGraphicFramePr>
            <a:graphicFrameLocks noChangeAspect="1"/>
          </p:cNvGraphicFramePr>
          <p:nvPr/>
        </p:nvGraphicFramePr>
        <p:xfrm>
          <a:off x="3060700" y="4005263"/>
          <a:ext cx="2757488" cy="982662"/>
        </p:xfrm>
        <a:graphic>
          <a:graphicData uri="http://schemas.openxmlformats.org/presentationml/2006/ole">
            <mc:AlternateContent xmlns:mc="http://schemas.openxmlformats.org/markup-compatibility/2006">
              <mc:Choice xmlns:v="urn:schemas-microsoft-com:vml" Requires="v">
                <p:oleObj name="Ecuación" r:id="rId11" imgW="1282700" imgH="457200" progId="Equation.3">
                  <p:embed/>
                </p:oleObj>
              </mc:Choice>
              <mc:Fallback>
                <p:oleObj name="Ecuación" r:id="rId11" imgW="1282700" imgH="457200" progId="Equation.3">
                  <p:embed/>
                  <p:pic>
                    <p:nvPicPr>
                      <p:cNvPr id="108554" name="Object 11">
                        <a:extLst>
                          <a:ext uri="{FF2B5EF4-FFF2-40B4-BE49-F238E27FC236}">
                            <a16:creationId xmlns:a16="http://schemas.microsoft.com/office/drawing/2014/main" id="{C2D502F0-1D67-3677-C239-DD4ADE70A2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0700" y="4005263"/>
                        <a:ext cx="2757488"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555" name="Object 12">
            <a:extLst>
              <a:ext uri="{FF2B5EF4-FFF2-40B4-BE49-F238E27FC236}">
                <a16:creationId xmlns:a16="http://schemas.microsoft.com/office/drawing/2014/main" id="{AC114D10-6A83-F9AC-E38A-70D55862BC65}"/>
              </a:ext>
            </a:extLst>
          </p:cNvPr>
          <p:cNvGraphicFramePr>
            <a:graphicFrameLocks noChangeAspect="1"/>
          </p:cNvGraphicFramePr>
          <p:nvPr/>
        </p:nvGraphicFramePr>
        <p:xfrm>
          <a:off x="8256588" y="6092826"/>
          <a:ext cx="2101850" cy="436563"/>
        </p:xfrm>
        <a:graphic>
          <a:graphicData uri="http://schemas.openxmlformats.org/presentationml/2006/ole">
            <mc:AlternateContent xmlns:mc="http://schemas.openxmlformats.org/markup-compatibility/2006">
              <mc:Choice xmlns:v="urn:schemas-microsoft-com:vml" Requires="v">
                <p:oleObj name="Ecuación" r:id="rId13" imgW="977476" imgH="203112" progId="Equation.3">
                  <p:embed/>
                </p:oleObj>
              </mc:Choice>
              <mc:Fallback>
                <p:oleObj name="Ecuación" r:id="rId13" imgW="977476" imgH="203112" progId="Equation.3">
                  <p:embed/>
                  <p:pic>
                    <p:nvPicPr>
                      <p:cNvPr id="108555" name="Object 12">
                        <a:extLst>
                          <a:ext uri="{FF2B5EF4-FFF2-40B4-BE49-F238E27FC236}">
                            <a16:creationId xmlns:a16="http://schemas.microsoft.com/office/drawing/2014/main" id="{AC114D10-6A83-F9AC-E38A-70D55862BC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6588" y="6092826"/>
                        <a:ext cx="210185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556" name="Object 13">
            <a:extLst>
              <a:ext uri="{FF2B5EF4-FFF2-40B4-BE49-F238E27FC236}">
                <a16:creationId xmlns:a16="http://schemas.microsoft.com/office/drawing/2014/main" id="{B399B1C1-1F66-D956-A30E-146BB537478B}"/>
              </a:ext>
            </a:extLst>
          </p:cNvPr>
          <p:cNvGraphicFramePr>
            <a:graphicFrameLocks noChangeAspect="1"/>
          </p:cNvGraphicFramePr>
          <p:nvPr/>
        </p:nvGraphicFramePr>
        <p:xfrm>
          <a:off x="4224338" y="5302251"/>
          <a:ext cx="3384550" cy="569913"/>
        </p:xfrm>
        <a:graphic>
          <a:graphicData uri="http://schemas.openxmlformats.org/presentationml/2006/ole">
            <mc:AlternateContent xmlns:mc="http://schemas.openxmlformats.org/markup-compatibility/2006">
              <mc:Choice xmlns:v="urn:schemas-microsoft-com:vml" Requires="v">
                <p:oleObj name="Ecuación" r:id="rId15" imgW="1206500" imgH="203200" progId="Equation.3">
                  <p:embed/>
                </p:oleObj>
              </mc:Choice>
              <mc:Fallback>
                <p:oleObj name="Ecuación" r:id="rId15" imgW="1206500" imgH="203200" progId="Equation.3">
                  <p:embed/>
                  <p:pic>
                    <p:nvPicPr>
                      <p:cNvPr id="108556" name="Object 13">
                        <a:extLst>
                          <a:ext uri="{FF2B5EF4-FFF2-40B4-BE49-F238E27FC236}">
                            <a16:creationId xmlns:a16="http://schemas.microsoft.com/office/drawing/2014/main" id="{B399B1C1-1F66-D956-A30E-146BB53747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24338" y="5302251"/>
                        <a:ext cx="3384550"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8557" name="Object 14">
            <a:extLst>
              <a:ext uri="{FF2B5EF4-FFF2-40B4-BE49-F238E27FC236}">
                <a16:creationId xmlns:a16="http://schemas.microsoft.com/office/drawing/2014/main" id="{29A772B5-16E7-E3FB-21D2-A58B1C2818C4}"/>
              </a:ext>
            </a:extLst>
          </p:cNvPr>
          <p:cNvGraphicFramePr>
            <a:graphicFrameLocks noChangeAspect="1"/>
          </p:cNvGraphicFramePr>
          <p:nvPr/>
        </p:nvGraphicFramePr>
        <p:xfrm>
          <a:off x="7391401" y="4221163"/>
          <a:ext cx="2951163" cy="501650"/>
        </p:xfrm>
        <a:graphic>
          <a:graphicData uri="http://schemas.openxmlformats.org/presentationml/2006/ole">
            <mc:AlternateContent xmlns:mc="http://schemas.openxmlformats.org/markup-compatibility/2006">
              <mc:Choice xmlns:v="urn:schemas-microsoft-com:vml" Requires="v">
                <p:oleObj name="Ecuación" r:id="rId17" imgW="1193800" imgH="203200" progId="Equation.3">
                  <p:embed/>
                </p:oleObj>
              </mc:Choice>
              <mc:Fallback>
                <p:oleObj name="Ecuación" r:id="rId17" imgW="1193800" imgH="203200" progId="Equation.3">
                  <p:embed/>
                  <p:pic>
                    <p:nvPicPr>
                      <p:cNvPr id="108557" name="Object 14">
                        <a:extLst>
                          <a:ext uri="{FF2B5EF4-FFF2-40B4-BE49-F238E27FC236}">
                            <a16:creationId xmlns:a16="http://schemas.microsoft.com/office/drawing/2014/main" id="{29A772B5-16E7-E3FB-21D2-A58B1C2818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91401" y="4221163"/>
                        <a:ext cx="29511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2B1BD9D7-5558-2DA2-E974-000B01D9CE58}"/>
              </a:ext>
            </a:extLst>
          </p:cNvPr>
          <p:cNvSpPr>
            <a:spLocks noGrp="1"/>
          </p:cNvSpPr>
          <p:nvPr>
            <p:ph type="sldNum" sz="quarter" idx="12"/>
          </p:nvPr>
        </p:nvSpPr>
        <p:spPr/>
        <p:txBody>
          <a:bodyPr/>
          <a:lstStyle/>
          <a:p>
            <a:fld id="{B890FA89-6935-415C-9137-EDDD9BEA7303}" type="slidenum">
              <a:rPr lang="es-MX" altLang="es-MX" smtClean="0"/>
              <a:pPr/>
              <a:t>16</a:t>
            </a:fld>
            <a:endParaRPr lang="es-MX" altLang="es-MX"/>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Text Box 4">
            <a:extLst>
              <a:ext uri="{FF2B5EF4-FFF2-40B4-BE49-F238E27FC236}">
                <a16:creationId xmlns:a16="http://schemas.microsoft.com/office/drawing/2014/main" id="{E6A04DF9-64A1-DE10-CB8B-42AEC6337078}"/>
              </a:ext>
            </a:extLst>
          </p:cNvPr>
          <p:cNvSpPr txBox="1">
            <a:spLocks noChangeArrowheads="1"/>
          </p:cNvSpPr>
          <p:nvPr/>
        </p:nvSpPr>
        <p:spPr bwMode="auto">
          <a:xfrm>
            <a:off x="2063750" y="260350"/>
            <a:ext cx="809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phase space volume of quarks in a spatial volume </a:t>
            </a:r>
            <a:r>
              <a:rPr lang="es-ES_tradnl" altLang="es-MX" sz="1800" b="1" i="1">
                <a:solidFill>
                  <a:srgbClr val="333399"/>
                </a:solidFill>
              </a:rPr>
              <a:t>V</a:t>
            </a:r>
            <a:r>
              <a:rPr lang="es-ES_tradnl" altLang="es-MX" sz="1800" i="1">
                <a:solidFill>
                  <a:srgbClr val="000000"/>
                </a:solidFill>
              </a:rPr>
              <a:t> </a:t>
            </a:r>
            <a:r>
              <a:rPr lang="es-ES_tradnl" altLang="es-MX" sz="1800">
                <a:solidFill>
                  <a:srgbClr val="000000"/>
                </a:solidFill>
              </a:rPr>
              <a:t>with momentum </a:t>
            </a:r>
            <a:r>
              <a:rPr lang="es-ES_tradnl" altLang="es-MX" sz="1800" b="1" i="1">
                <a:solidFill>
                  <a:srgbClr val="333399"/>
                </a:solidFill>
              </a:rPr>
              <a:t>p</a:t>
            </a:r>
            <a:r>
              <a:rPr lang="es-ES_tradnl" altLang="es-MX" sz="1800">
                <a:solidFill>
                  <a:srgbClr val="000000"/>
                </a:solidFill>
              </a:rPr>
              <a:t> in </a:t>
            </a:r>
          </a:p>
          <a:p>
            <a:pPr fontAlgn="base">
              <a:spcBef>
                <a:spcPct val="0"/>
              </a:spcBef>
              <a:spcAft>
                <a:spcPct val="0"/>
              </a:spcAft>
              <a:buNone/>
            </a:pPr>
            <a:r>
              <a:rPr lang="es-ES_tradnl" altLang="es-MX" sz="1800">
                <a:solidFill>
                  <a:srgbClr val="000000"/>
                </a:solidFill>
              </a:rPr>
              <a:t>the interval </a:t>
            </a:r>
            <a:r>
              <a:rPr lang="es-ES_tradnl" altLang="es-MX" sz="1800" b="1" i="1">
                <a:solidFill>
                  <a:srgbClr val="333399"/>
                </a:solidFill>
              </a:rPr>
              <a:t>dp</a:t>
            </a:r>
            <a:r>
              <a:rPr lang="es-ES_tradnl" altLang="es-MX" sz="1800" i="1">
                <a:solidFill>
                  <a:srgbClr val="000000"/>
                </a:solidFill>
              </a:rPr>
              <a:t> </a:t>
            </a:r>
            <a:r>
              <a:rPr lang="es-ES_tradnl" altLang="es-MX" sz="1800">
                <a:solidFill>
                  <a:srgbClr val="000000"/>
                </a:solidFill>
              </a:rPr>
              <a:t>is  </a:t>
            </a:r>
            <a:endParaRPr lang="es-MX" altLang="es-MX" sz="1800">
              <a:solidFill>
                <a:srgbClr val="000000"/>
              </a:solidFill>
            </a:endParaRPr>
          </a:p>
        </p:txBody>
      </p:sp>
      <p:graphicFrame>
        <p:nvGraphicFramePr>
          <p:cNvPr id="111619" name="Object 5">
            <a:extLst>
              <a:ext uri="{FF2B5EF4-FFF2-40B4-BE49-F238E27FC236}">
                <a16:creationId xmlns:a16="http://schemas.microsoft.com/office/drawing/2014/main" id="{2ABEE6CE-684A-1BAF-A639-22691CE541A7}"/>
              </a:ext>
            </a:extLst>
          </p:cNvPr>
          <p:cNvGraphicFramePr>
            <a:graphicFrameLocks noChangeAspect="1"/>
          </p:cNvGraphicFramePr>
          <p:nvPr/>
        </p:nvGraphicFramePr>
        <p:xfrm>
          <a:off x="4008439" y="692151"/>
          <a:ext cx="1438275" cy="574675"/>
        </p:xfrm>
        <a:graphic>
          <a:graphicData uri="http://schemas.openxmlformats.org/presentationml/2006/ole">
            <mc:AlternateContent xmlns:mc="http://schemas.openxmlformats.org/markup-compatibility/2006">
              <mc:Choice xmlns:v="urn:schemas-microsoft-com:vml" Requires="v">
                <p:oleObj name="Ecuación" r:id="rId2" imgW="571252" imgH="228501" progId="Equation.3">
                  <p:embed/>
                </p:oleObj>
              </mc:Choice>
              <mc:Fallback>
                <p:oleObj name="Ecuación" r:id="rId2" imgW="571252" imgH="228501" progId="Equation.3">
                  <p:embed/>
                  <p:pic>
                    <p:nvPicPr>
                      <p:cNvPr id="111619" name="Object 5">
                        <a:extLst>
                          <a:ext uri="{FF2B5EF4-FFF2-40B4-BE49-F238E27FC236}">
                            <a16:creationId xmlns:a16="http://schemas.microsoft.com/office/drawing/2014/main" id="{2ABEE6CE-684A-1BAF-A639-22691CE54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9" y="692151"/>
                        <a:ext cx="143827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0" name="Text Box 6">
            <a:extLst>
              <a:ext uri="{FF2B5EF4-FFF2-40B4-BE49-F238E27FC236}">
                <a16:creationId xmlns:a16="http://schemas.microsoft.com/office/drawing/2014/main" id="{C6C4ADF9-A781-44EA-6F38-1AD424A0E084}"/>
              </a:ext>
            </a:extLst>
          </p:cNvPr>
          <p:cNvSpPr txBox="1">
            <a:spLocks noChangeArrowheads="1"/>
          </p:cNvSpPr>
          <p:nvPr/>
        </p:nvSpPr>
        <p:spPr bwMode="auto">
          <a:xfrm>
            <a:off x="2135188" y="1341438"/>
            <a:ext cx="553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since each state occupies a phase space volume of  </a:t>
            </a:r>
            <a:endParaRPr lang="es-MX" altLang="es-MX" sz="1800">
              <a:solidFill>
                <a:srgbClr val="000000"/>
              </a:solidFill>
            </a:endParaRPr>
          </a:p>
        </p:txBody>
      </p:sp>
      <p:graphicFrame>
        <p:nvGraphicFramePr>
          <p:cNvPr id="111621" name="Object 7">
            <a:extLst>
              <a:ext uri="{FF2B5EF4-FFF2-40B4-BE49-F238E27FC236}">
                <a16:creationId xmlns:a16="http://schemas.microsoft.com/office/drawing/2014/main" id="{86789830-7902-13FC-8BC6-8C5B9F79E8F4}"/>
              </a:ext>
            </a:extLst>
          </p:cNvPr>
          <p:cNvGraphicFramePr>
            <a:graphicFrameLocks noChangeAspect="1"/>
          </p:cNvGraphicFramePr>
          <p:nvPr/>
        </p:nvGraphicFramePr>
        <p:xfrm>
          <a:off x="7535864" y="1268413"/>
          <a:ext cx="936625" cy="495300"/>
        </p:xfrm>
        <a:graphic>
          <a:graphicData uri="http://schemas.openxmlformats.org/presentationml/2006/ole">
            <mc:AlternateContent xmlns:mc="http://schemas.openxmlformats.org/markup-compatibility/2006">
              <mc:Choice xmlns:v="urn:schemas-microsoft-com:vml" Requires="v">
                <p:oleObj name="Ecuación" r:id="rId4" imgW="431613" imgH="228501" progId="Equation.3">
                  <p:embed/>
                </p:oleObj>
              </mc:Choice>
              <mc:Fallback>
                <p:oleObj name="Ecuación" r:id="rId4" imgW="431613" imgH="228501" progId="Equation.3">
                  <p:embed/>
                  <p:pic>
                    <p:nvPicPr>
                      <p:cNvPr id="111621" name="Object 7">
                        <a:extLst>
                          <a:ext uri="{FF2B5EF4-FFF2-40B4-BE49-F238E27FC236}">
                            <a16:creationId xmlns:a16="http://schemas.microsoft.com/office/drawing/2014/main" id="{86789830-7902-13FC-8BC6-8C5B9F79E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4" y="1268413"/>
                        <a:ext cx="9366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2" name="Text Box 8">
            <a:extLst>
              <a:ext uri="{FF2B5EF4-FFF2-40B4-BE49-F238E27FC236}">
                <a16:creationId xmlns:a16="http://schemas.microsoft.com/office/drawing/2014/main" id="{CE48A217-265A-BE32-95BC-6C6981E9FD78}"/>
              </a:ext>
            </a:extLst>
          </p:cNvPr>
          <p:cNvSpPr txBox="1">
            <a:spLocks noChangeArrowheads="1"/>
          </p:cNvSpPr>
          <p:nvPr/>
        </p:nvSpPr>
        <p:spPr bwMode="auto">
          <a:xfrm>
            <a:off x="8543925" y="1268413"/>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number of</a:t>
            </a:r>
            <a:endParaRPr lang="es-MX" altLang="es-MX" sz="1800">
              <a:solidFill>
                <a:srgbClr val="000000"/>
              </a:solidFill>
            </a:endParaRPr>
          </a:p>
        </p:txBody>
      </p:sp>
      <p:sp>
        <p:nvSpPr>
          <p:cNvPr id="111623" name="Text Box 9">
            <a:extLst>
              <a:ext uri="{FF2B5EF4-FFF2-40B4-BE49-F238E27FC236}">
                <a16:creationId xmlns:a16="http://schemas.microsoft.com/office/drawing/2014/main" id="{15C490B3-1641-020D-C0D7-D9FABA19F52A}"/>
              </a:ext>
            </a:extLst>
          </p:cNvPr>
          <p:cNvSpPr txBox="1">
            <a:spLocks noChangeArrowheads="1"/>
          </p:cNvSpPr>
          <p:nvPr/>
        </p:nvSpPr>
        <p:spPr bwMode="auto">
          <a:xfrm>
            <a:off x="2135188" y="1773238"/>
            <a:ext cx="619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states characterized by a momentum </a:t>
            </a:r>
            <a:r>
              <a:rPr lang="es-ES_tradnl" altLang="es-MX" sz="1800" b="1" i="1">
                <a:solidFill>
                  <a:srgbClr val="333399"/>
                </a:solidFill>
              </a:rPr>
              <a:t>p</a:t>
            </a:r>
            <a:r>
              <a:rPr lang="es-ES_tradnl" altLang="es-MX" sz="1800">
                <a:solidFill>
                  <a:srgbClr val="333399"/>
                </a:solidFill>
              </a:rPr>
              <a:t> </a:t>
            </a:r>
            <a:r>
              <a:rPr lang="es-ES_tradnl" altLang="es-MX" sz="1800">
                <a:solidFill>
                  <a:srgbClr val="000000"/>
                </a:solidFill>
              </a:rPr>
              <a:t>in the interval </a:t>
            </a:r>
            <a:r>
              <a:rPr lang="es-ES_tradnl" altLang="es-MX" sz="1800" b="1" i="1">
                <a:solidFill>
                  <a:srgbClr val="333399"/>
                </a:solidFill>
              </a:rPr>
              <a:t>dp </a:t>
            </a:r>
            <a:r>
              <a:rPr lang="es-ES_tradnl" altLang="es-MX" sz="1800" i="1">
                <a:solidFill>
                  <a:srgbClr val="000000"/>
                </a:solidFill>
              </a:rPr>
              <a:t> </a:t>
            </a:r>
            <a:r>
              <a:rPr lang="es-ES_tradnl" altLang="es-MX" sz="1800">
                <a:solidFill>
                  <a:srgbClr val="000000"/>
                </a:solidFill>
              </a:rPr>
              <a:t>is</a:t>
            </a:r>
            <a:endParaRPr lang="es-MX" altLang="es-MX" sz="1800">
              <a:solidFill>
                <a:srgbClr val="000000"/>
              </a:solidFill>
            </a:endParaRPr>
          </a:p>
        </p:txBody>
      </p:sp>
      <p:graphicFrame>
        <p:nvGraphicFramePr>
          <p:cNvPr id="111624" name="Object 10">
            <a:extLst>
              <a:ext uri="{FF2B5EF4-FFF2-40B4-BE49-F238E27FC236}">
                <a16:creationId xmlns:a16="http://schemas.microsoft.com/office/drawing/2014/main" id="{E6AC8F76-461D-A468-D395-AFB7E239EE72}"/>
              </a:ext>
            </a:extLst>
          </p:cNvPr>
          <p:cNvGraphicFramePr>
            <a:graphicFrameLocks noChangeAspect="1"/>
          </p:cNvGraphicFramePr>
          <p:nvPr/>
        </p:nvGraphicFramePr>
        <p:xfrm>
          <a:off x="8328026" y="1700214"/>
          <a:ext cx="2079625" cy="479425"/>
        </p:xfrm>
        <a:graphic>
          <a:graphicData uri="http://schemas.openxmlformats.org/presentationml/2006/ole">
            <mc:AlternateContent xmlns:mc="http://schemas.openxmlformats.org/markup-compatibility/2006">
              <mc:Choice xmlns:v="urn:schemas-microsoft-com:vml" Requires="v">
                <p:oleObj name="Ecuación" r:id="rId6" imgW="990600" imgH="228600" progId="Equation.3">
                  <p:embed/>
                </p:oleObj>
              </mc:Choice>
              <mc:Fallback>
                <p:oleObj name="Ecuación" r:id="rId6" imgW="990600" imgH="228600" progId="Equation.3">
                  <p:embed/>
                  <p:pic>
                    <p:nvPicPr>
                      <p:cNvPr id="111624" name="Object 10">
                        <a:extLst>
                          <a:ext uri="{FF2B5EF4-FFF2-40B4-BE49-F238E27FC236}">
                            <a16:creationId xmlns:a16="http://schemas.microsoft.com/office/drawing/2014/main" id="{E6AC8F76-461D-A468-D395-AFB7E239E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8026" y="1700214"/>
                        <a:ext cx="207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5" name="Text Box 11">
            <a:extLst>
              <a:ext uri="{FF2B5EF4-FFF2-40B4-BE49-F238E27FC236}">
                <a16:creationId xmlns:a16="http://schemas.microsoft.com/office/drawing/2014/main" id="{1D61255D-8B7B-8842-5658-9B2105F859D2}"/>
              </a:ext>
            </a:extLst>
          </p:cNvPr>
          <p:cNvSpPr txBox="1">
            <a:spLocks noChangeArrowheads="1"/>
          </p:cNvSpPr>
          <p:nvPr/>
        </p:nvSpPr>
        <p:spPr bwMode="auto">
          <a:xfrm>
            <a:off x="2135188" y="2276476"/>
            <a:ext cx="680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ocupation probability is given by the Fermi –Dirac distribution</a:t>
            </a:r>
            <a:endParaRPr lang="es-MX" altLang="es-MX" sz="1800">
              <a:solidFill>
                <a:srgbClr val="000000"/>
              </a:solidFill>
            </a:endParaRPr>
          </a:p>
        </p:txBody>
      </p:sp>
      <p:sp>
        <p:nvSpPr>
          <p:cNvPr id="111626" name="Text Box 12">
            <a:extLst>
              <a:ext uri="{FF2B5EF4-FFF2-40B4-BE49-F238E27FC236}">
                <a16:creationId xmlns:a16="http://schemas.microsoft.com/office/drawing/2014/main" id="{34784B26-CDCD-839D-FFB2-A71E6A6A22F4}"/>
              </a:ext>
            </a:extLst>
          </p:cNvPr>
          <p:cNvSpPr txBox="1">
            <a:spLocks noChangeArrowheads="1"/>
          </p:cNvSpPr>
          <p:nvPr/>
        </p:nvSpPr>
        <p:spPr bwMode="auto">
          <a:xfrm>
            <a:off x="2208213" y="2708276"/>
            <a:ext cx="814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number of quarks in a volume </a:t>
            </a:r>
            <a:r>
              <a:rPr lang="es-ES_tradnl" altLang="es-MX" sz="1800" b="1" i="1">
                <a:solidFill>
                  <a:srgbClr val="333399"/>
                </a:solidFill>
              </a:rPr>
              <a:t>V</a:t>
            </a:r>
            <a:r>
              <a:rPr lang="es-ES_tradnl" altLang="es-MX" sz="1800" i="1">
                <a:solidFill>
                  <a:srgbClr val="333399"/>
                </a:solidFill>
              </a:rPr>
              <a:t> </a:t>
            </a:r>
            <a:r>
              <a:rPr lang="es-ES_tradnl" altLang="es-MX" sz="1800">
                <a:solidFill>
                  <a:srgbClr val="000000"/>
                </a:solidFill>
              </a:rPr>
              <a:t>with momentum </a:t>
            </a:r>
            <a:r>
              <a:rPr lang="es-ES_tradnl" altLang="es-MX" sz="1800" b="1" i="1">
                <a:solidFill>
                  <a:srgbClr val="333399"/>
                </a:solidFill>
              </a:rPr>
              <a:t>p</a:t>
            </a:r>
            <a:r>
              <a:rPr lang="es-ES_tradnl" altLang="es-MX" sz="1800">
                <a:solidFill>
                  <a:srgbClr val="000000"/>
                </a:solidFill>
              </a:rPr>
              <a:t> within the interval </a:t>
            </a:r>
            <a:r>
              <a:rPr lang="es-ES_tradnl" altLang="es-MX" sz="1800" b="1" i="1">
                <a:solidFill>
                  <a:srgbClr val="333399"/>
                </a:solidFill>
              </a:rPr>
              <a:t>dp</a:t>
            </a:r>
            <a:r>
              <a:rPr lang="es-ES_tradnl" altLang="es-MX" sz="1800">
                <a:solidFill>
                  <a:srgbClr val="000000"/>
                </a:solidFill>
              </a:rPr>
              <a:t> is</a:t>
            </a:r>
            <a:endParaRPr lang="es-MX" altLang="es-MX" sz="1800">
              <a:solidFill>
                <a:srgbClr val="000000"/>
              </a:solidFill>
            </a:endParaRPr>
          </a:p>
        </p:txBody>
      </p:sp>
      <p:graphicFrame>
        <p:nvGraphicFramePr>
          <p:cNvPr id="111627" name="Object 13">
            <a:extLst>
              <a:ext uri="{FF2B5EF4-FFF2-40B4-BE49-F238E27FC236}">
                <a16:creationId xmlns:a16="http://schemas.microsoft.com/office/drawing/2014/main" id="{ED523C27-3CE8-1480-E90E-4B7603335CCE}"/>
              </a:ext>
            </a:extLst>
          </p:cNvPr>
          <p:cNvGraphicFramePr>
            <a:graphicFrameLocks noChangeAspect="1"/>
          </p:cNvGraphicFramePr>
          <p:nvPr/>
        </p:nvGraphicFramePr>
        <p:xfrm>
          <a:off x="4151314" y="3429000"/>
          <a:ext cx="4105275" cy="946150"/>
        </p:xfrm>
        <a:graphic>
          <a:graphicData uri="http://schemas.openxmlformats.org/presentationml/2006/ole">
            <mc:AlternateContent xmlns:mc="http://schemas.openxmlformats.org/markup-compatibility/2006">
              <mc:Choice xmlns:v="urn:schemas-microsoft-com:vml" Requires="v">
                <p:oleObj name="Ecuación" r:id="rId8" imgW="1981200" imgH="457200" progId="Equation.3">
                  <p:embed/>
                </p:oleObj>
              </mc:Choice>
              <mc:Fallback>
                <p:oleObj name="Ecuación" r:id="rId8" imgW="1981200" imgH="457200" progId="Equation.3">
                  <p:embed/>
                  <p:pic>
                    <p:nvPicPr>
                      <p:cNvPr id="111627" name="Object 13">
                        <a:extLst>
                          <a:ext uri="{FF2B5EF4-FFF2-40B4-BE49-F238E27FC236}">
                            <a16:creationId xmlns:a16="http://schemas.microsoft.com/office/drawing/2014/main" id="{ED523C27-3CE8-1480-E90E-4B7603335C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1314" y="3429000"/>
                        <a:ext cx="4105275"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11628" name="AutoShape 18">
            <a:extLst>
              <a:ext uri="{FF2B5EF4-FFF2-40B4-BE49-F238E27FC236}">
                <a16:creationId xmlns:a16="http://schemas.microsoft.com/office/drawing/2014/main" id="{B3ADFFCB-0745-646C-72A6-7A27409B71DC}"/>
              </a:ext>
            </a:extLst>
          </p:cNvPr>
          <p:cNvCxnSpPr>
            <a:cxnSpLocks noChangeShapeType="1"/>
          </p:cNvCxnSpPr>
          <p:nvPr/>
        </p:nvCxnSpPr>
        <p:spPr bwMode="auto">
          <a:xfrm rot="5400000" flipH="1">
            <a:off x="5014913" y="4078288"/>
            <a:ext cx="720725" cy="43180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629" name="Text Box 19">
            <a:extLst>
              <a:ext uri="{FF2B5EF4-FFF2-40B4-BE49-F238E27FC236}">
                <a16:creationId xmlns:a16="http://schemas.microsoft.com/office/drawing/2014/main" id="{F1A9EE9C-BD6C-B5C3-AFF2-4C6FEB1B3F68}"/>
              </a:ext>
            </a:extLst>
          </p:cNvPr>
          <p:cNvSpPr txBox="1">
            <a:spLocks noChangeArrowheads="1"/>
          </p:cNvSpPr>
          <p:nvPr/>
        </p:nvSpPr>
        <p:spPr bwMode="auto">
          <a:xfrm>
            <a:off x="4511675" y="4724401"/>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b="1" i="1">
                <a:solidFill>
                  <a:srgbClr val="009900"/>
                </a:solidFill>
              </a:rPr>
              <a:t>quark degeneracy</a:t>
            </a:r>
            <a:endParaRPr lang="es-MX" altLang="es-MX" sz="1800" b="1" i="1">
              <a:solidFill>
                <a:srgbClr val="009900"/>
              </a:solidFill>
            </a:endParaRPr>
          </a:p>
        </p:txBody>
      </p:sp>
      <p:sp>
        <p:nvSpPr>
          <p:cNvPr id="111630" name="Text Box 20">
            <a:extLst>
              <a:ext uri="{FF2B5EF4-FFF2-40B4-BE49-F238E27FC236}">
                <a16:creationId xmlns:a16="http://schemas.microsoft.com/office/drawing/2014/main" id="{FA4D1BF0-78C1-E119-6DE1-1FBC105EA6DA}"/>
              </a:ext>
            </a:extLst>
          </p:cNvPr>
          <p:cNvSpPr txBox="1">
            <a:spLocks noChangeArrowheads="1"/>
          </p:cNvSpPr>
          <p:nvPr/>
        </p:nvSpPr>
        <p:spPr bwMode="auto">
          <a:xfrm>
            <a:off x="7464425" y="4868863"/>
            <a:ext cx="277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b="1" i="1">
                <a:solidFill>
                  <a:srgbClr val="009900"/>
                </a:solidFill>
              </a:rPr>
              <a:t>Fermi-Dirac distribution</a:t>
            </a:r>
            <a:endParaRPr lang="es-MX" altLang="es-MX" sz="1800" b="1" i="1">
              <a:solidFill>
                <a:srgbClr val="009900"/>
              </a:solidFill>
            </a:endParaRPr>
          </a:p>
        </p:txBody>
      </p:sp>
      <p:cxnSp>
        <p:nvCxnSpPr>
          <p:cNvPr id="111631" name="AutoShape 21">
            <a:extLst>
              <a:ext uri="{FF2B5EF4-FFF2-40B4-BE49-F238E27FC236}">
                <a16:creationId xmlns:a16="http://schemas.microsoft.com/office/drawing/2014/main" id="{4573A59C-E134-420E-6089-E08B31205CC3}"/>
              </a:ext>
            </a:extLst>
          </p:cNvPr>
          <p:cNvCxnSpPr>
            <a:cxnSpLocks noChangeShapeType="1"/>
          </p:cNvCxnSpPr>
          <p:nvPr/>
        </p:nvCxnSpPr>
        <p:spPr bwMode="auto">
          <a:xfrm rot="5400000" flipH="1">
            <a:off x="7248525" y="4508500"/>
            <a:ext cx="431800" cy="14605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632" name="Oval 22">
            <a:extLst>
              <a:ext uri="{FF2B5EF4-FFF2-40B4-BE49-F238E27FC236}">
                <a16:creationId xmlns:a16="http://schemas.microsoft.com/office/drawing/2014/main" id="{68115B48-A85C-2118-B795-4E9D1BF6F9AE}"/>
              </a:ext>
            </a:extLst>
          </p:cNvPr>
          <p:cNvSpPr>
            <a:spLocks noChangeArrowheads="1"/>
          </p:cNvSpPr>
          <p:nvPr/>
        </p:nvSpPr>
        <p:spPr bwMode="auto">
          <a:xfrm>
            <a:off x="7464426" y="3860801"/>
            <a:ext cx="360363" cy="358775"/>
          </a:xfrm>
          <a:prstGeom prst="ellipse">
            <a:avLst/>
          </a:pr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s-MX" altLang="es-MX" sz="1800">
              <a:solidFill>
                <a:srgbClr val="333399"/>
              </a:solidFill>
            </a:endParaRPr>
          </a:p>
        </p:txBody>
      </p:sp>
      <p:cxnSp>
        <p:nvCxnSpPr>
          <p:cNvPr id="111633" name="AutoShape 23">
            <a:extLst>
              <a:ext uri="{FF2B5EF4-FFF2-40B4-BE49-F238E27FC236}">
                <a16:creationId xmlns:a16="http://schemas.microsoft.com/office/drawing/2014/main" id="{7F8FB7CB-88E7-56EE-71C2-27B4A051FBC7}"/>
              </a:ext>
            </a:extLst>
          </p:cNvPr>
          <p:cNvCxnSpPr>
            <a:cxnSpLocks noChangeShapeType="1"/>
            <a:endCxn id="111632" idx="7"/>
          </p:cNvCxnSpPr>
          <p:nvPr/>
        </p:nvCxnSpPr>
        <p:spPr bwMode="auto">
          <a:xfrm rot="10800000" flipV="1">
            <a:off x="7772400" y="3573464"/>
            <a:ext cx="1492250" cy="33972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634" name="Text Box 24">
            <a:extLst>
              <a:ext uri="{FF2B5EF4-FFF2-40B4-BE49-F238E27FC236}">
                <a16:creationId xmlns:a16="http://schemas.microsoft.com/office/drawing/2014/main" id="{D15D0DC2-E916-721D-9E5B-E405722FE6EA}"/>
              </a:ext>
            </a:extLst>
          </p:cNvPr>
          <p:cNvSpPr txBox="1">
            <a:spLocks noChangeArrowheads="1"/>
          </p:cNvSpPr>
          <p:nvPr/>
        </p:nvSpPr>
        <p:spPr bwMode="auto">
          <a:xfrm>
            <a:off x="8975725" y="3644900"/>
            <a:ext cx="122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b="1" i="1">
                <a:solidFill>
                  <a:srgbClr val="009900"/>
                </a:solidFill>
              </a:rPr>
              <a:t>chemical </a:t>
            </a:r>
          </a:p>
          <a:p>
            <a:pPr fontAlgn="base">
              <a:spcBef>
                <a:spcPct val="0"/>
              </a:spcBef>
              <a:spcAft>
                <a:spcPct val="0"/>
              </a:spcAft>
              <a:buNone/>
            </a:pPr>
            <a:r>
              <a:rPr lang="es-ES_tradnl" altLang="es-MX" sz="1800" b="1" i="1">
                <a:solidFill>
                  <a:srgbClr val="009900"/>
                </a:solidFill>
              </a:rPr>
              <a:t>potential</a:t>
            </a:r>
            <a:endParaRPr lang="es-MX" altLang="es-MX" sz="1800" b="1" i="1">
              <a:solidFill>
                <a:srgbClr val="009900"/>
              </a:solidFill>
            </a:endParaRPr>
          </a:p>
        </p:txBody>
      </p:sp>
      <p:sp>
        <p:nvSpPr>
          <p:cNvPr id="111635" name="Text Box 25">
            <a:extLst>
              <a:ext uri="{FF2B5EF4-FFF2-40B4-BE49-F238E27FC236}">
                <a16:creationId xmlns:a16="http://schemas.microsoft.com/office/drawing/2014/main" id="{6D3251BA-6A8D-D86D-7782-4C521EF0CEB7}"/>
              </a:ext>
            </a:extLst>
          </p:cNvPr>
          <p:cNvSpPr txBox="1">
            <a:spLocks noChangeArrowheads="1"/>
          </p:cNvSpPr>
          <p:nvPr/>
        </p:nvSpPr>
        <p:spPr bwMode="auto">
          <a:xfrm>
            <a:off x="1992313" y="5229225"/>
            <a:ext cx="760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CC0000"/>
                </a:solidFill>
              </a:rPr>
              <a:t>The presence of anti-quarks corresponds to the absence of quarks in the </a:t>
            </a:r>
          </a:p>
          <a:p>
            <a:pPr fontAlgn="base">
              <a:spcBef>
                <a:spcPct val="0"/>
              </a:spcBef>
              <a:spcAft>
                <a:spcPct val="0"/>
              </a:spcAft>
              <a:buNone/>
            </a:pPr>
            <a:r>
              <a:rPr lang="es-ES_tradnl" altLang="es-MX" sz="1800">
                <a:solidFill>
                  <a:srgbClr val="CC0000"/>
                </a:solidFill>
              </a:rPr>
              <a:t>negative energy states</a:t>
            </a:r>
            <a:endParaRPr lang="es-MX" altLang="es-MX" sz="1800">
              <a:solidFill>
                <a:srgbClr val="CC0000"/>
              </a:solidFill>
            </a:endParaRPr>
          </a:p>
        </p:txBody>
      </p:sp>
      <p:graphicFrame>
        <p:nvGraphicFramePr>
          <p:cNvPr id="111636" name="Object 26">
            <a:extLst>
              <a:ext uri="{FF2B5EF4-FFF2-40B4-BE49-F238E27FC236}">
                <a16:creationId xmlns:a16="http://schemas.microsoft.com/office/drawing/2014/main" id="{5372B00B-EE21-7E79-7212-EC925B79FC45}"/>
              </a:ext>
            </a:extLst>
          </p:cNvPr>
          <p:cNvGraphicFramePr>
            <a:graphicFrameLocks noChangeAspect="1"/>
          </p:cNvGraphicFramePr>
          <p:nvPr/>
        </p:nvGraphicFramePr>
        <p:xfrm>
          <a:off x="4359276" y="5648325"/>
          <a:ext cx="4841875" cy="973138"/>
        </p:xfrm>
        <a:graphic>
          <a:graphicData uri="http://schemas.openxmlformats.org/presentationml/2006/ole">
            <mc:AlternateContent xmlns:mc="http://schemas.openxmlformats.org/markup-compatibility/2006">
              <mc:Choice xmlns:v="urn:schemas-microsoft-com:vml" Requires="v">
                <p:oleObj name="Ecuación" r:id="rId10" imgW="2336800" imgH="469900" progId="Equation.3">
                  <p:embed/>
                </p:oleObj>
              </mc:Choice>
              <mc:Fallback>
                <p:oleObj name="Ecuación" r:id="rId10" imgW="2336800" imgH="469900" progId="Equation.3">
                  <p:embed/>
                  <p:pic>
                    <p:nvPicPr>
                      <p:cNvPr id="111636" name="Object 26">
                        <a:extLst>
                          <a:ext uri="{FF2B5EF4-FFF2-40B4-BE49-F238E27FC236}">
                            <a16:creationId xmlns:a16="http://schemas.microsoft.com/office/drawing/2014/main" id="{5372B00B-EE21-7E79-7212-EC925B79FC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9276" y="5648325"/>
                        <a:ext cx="4841875" cy="973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6785BA8C-3AEA-58D4-D922-7FEE2838783D}"/>
              </a:ext>
            </a:extLst>
          </p:cNvPr>
          <p:cNvSpPr txBox="1"/>
          <p:nvPr/>
        </p:nvSpPr>
        <p:spPr>
          <a:xfrm>
            <a:off x="373465" y="1491437"/>
            <a:ext cx="1402948" cy="3416320"/>
          </a:xfrm>
          <a:prstGeom prst="rect">
            <a:avLst/>
          </a:prstGeom>
          <a:noFill/>
          <a:ln>
            <a:solidFill>
              <a:schemeClr val="bg1">
                <a:lumMod val="50000"/>
              </a:schemeClr>
            </a:solidFill>
          </a:ln>
        </p:spPr>
        <p:txBody>
          <a:bodyPr wrap="none" rtlCol="0">
            <a:spAutoFit/>
          </a:bodyPr>
          <a:lstStyle/>
          <a:p>
            <a:r>
              <a:rPr lang="en-GB" dirty="0"/>
              <a:t>A</a:t>
            </a:r>
          </a:p>
          <a:p>
            <a:r>
              <a:rPr lang="en-GB" dirty="0"/>
              <a:t>non</a:t>
            </a:r>
          </a:p>
          <a:p>
            <a:r>
              <a:rPr lang="en-GB" dirty="0"/>
              <a:t>correlated</a:t>
            </a:r>
          </a:p>
          <a:p>
            <a:r>
              <a:rPr lang="en-GB" dirty="0"/>
              <a:t>estimate</a:t>
            </a:r>
          </a:p>
          <a:p>
            <a:r>
              <a:rPr lang="en-GB" dirty="0"/>
              <a:t>of </a:t>
            </a:r>
          </a:p>
          <a:p>
            <a:r>
              <a:rPr lang="en-GB" dirty="0"/>
              <a:t>pressure</a:t>
            </a:r>
          </a:p>
          <a:p>
            <a:r>
              <a:rPr lang="en-GB" dirty="0"/>
              <a:t>from</a:t>
            </a:r>
          </a:p>
          <a:p>
            <a:r>
              <a:rPr lang="en-GB" dirty="0"/>
              <a:t>the </a:t>
            </a:r>
          </a:p>
          <a:p>
            <a:r>
              <a:rPr lang="en-GB" dirty="0"/>
              <a:t>subsystems</a:t>
            </a:r>
          </a:p>
          <a:p>
            <a:r>
              <a:rPr lang="en-GB" dirty="0"/>
              <a:t>in </a:t>
            </a:r>
          </a:p>
          <a:p>
            <a:r>
              <a:rPr lang="en-GB" dirty="0"/>
              <a:t>the </a:t>
            </a:r>
          </a:p>
          <a:p>
            <a:r>
              <a:rPr lang="en-GB" dirty="0"/>
              <a:t>proton </a:t>
            </a:r>
          </a:p>
        </p:txBody>
      </p:sp>
      <p:sp>
        <p:nvSpPr>
          <p:cNvPr id="3" name="Slide Number Placeholder 2">
            <a:extLst>
              <a:ext uri="{FF2B5EF4-FFF2-40B4-BE49-F238E27FC236}">
                <a16:creationId xmlns:a16="http://schemas.microsoft.com/office/drawing/2014/main" id="{F92D882D-B59F-0298-F8E4-4828DD2D5784}"/>
              </a:ext>
            </a:extLst>
          </p:cNvPr>
          <p:cNvSpPr>
            <a:spLocks noGrp="1"/>
          </p:cNvSpPr>
          <p:nvPr>
            <p:ph type="sldNum" sz="quarter" idx="12"/>
          </p:nvPr>
        </p:nvSpPr>
        <p:spPr/>
        <p:txBody>
          <a:bodyPr/>
          <a:lstStyle/>
          <a:p>
            <a:fld id="{62441DC0-CD64-4A80-85E5-E1257C9F6861}" type="slidenum">
              <a:rPr lang="es-MX" altLang="es-MX" smtClean="0"/>
              <a:pPr/>
              <a:t>17</a:t>
            </a:fld>
            <a:endParaRPr lang="es-MX" altLang="es-MX"/>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2642" name="Object 4">
            <a:extLst>
              <a:ext uri="{FF2B5EF4-FFF2-40B4-BE49-F238E27FC236}">
                <a16:creationId xmlns:a16="http://schemas.microsoft.com/office/drawing/2014/main" id="{3B3AECEA-60CA-44B5-F9BE-2C4584D28003}"/>
              </a:ext>
            </a:extLst>
          </p:cNvPr>
          <p:cNvGraphicFramePr>
            <a:graphicFrameLocks noChangeAspect="1"/>
          </p:cNvGraphicFramePr>
          <p:nvPr/>
        </p:nvGraphicFramePr>
        <p:xfrm>
          <a:off x="3700463" y="392114"/>
          <a:ext cx="4157662" cy="998537"/>
        </p:xfrm>
        <a:graphic>
          <a:graphicData uri="http://schemas.openxmlformats.org/presentationml/2006/ole">
            <mc:AlternateContent xmlns:mc="http://schemas.openxmlformats.org/markup-compatibility/2006">
              <mc:Choice xmlns:v="urn:schemas-microsoft-com:vml" Requires="v">
                <p:oleObj name="Ecuación" r:id="rId2" imgW="2006600" imgH="482600" progId="Equation.3">
                  <p:embed/>
                </p:oleObj>
              </mc:Choice>
              <mc:Fallback>
                <p:oleObj name="Ecuación" r:id="rId2" imgW="2006600" imgH="482600" progId="Equation.3">
                  <p:embed/>
                  <p:pic>
                    <p:nvPicPr>
                      <p:cNvPr id="112642" name="Object 4">
                        <a:extLst>
                          <a:ext uri="{FF2B5EF4-FFF2-40B4-BE49-F238E27FC236}">
                            <a16:creationId xmlns:a16="http://schemas.microsoft.com/office/drawing/2014/main" id="{3B3AECEA-60CA-44B5-F9BE-2C4584D28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392114"/>
                        <a:ext cx="4157662" cy="99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3" name="Text Box 5">
            <a:extLst>
              <a:ext uri="{FF2B5EF4-FFF2-40B4-BE49-F238E27FC236}">
                <a16:creationId xmlns:a16="http://schemas.microsoft.com/office/drawing/2014/main" id="{14108B83-0B95-3752-0C77-4FC554B14764}"/>
              </a:ext>
            </a:extLst>
          </p:cNvPr>
          <p:cNvSpPr txBox="1">
            <a:spLocks noChangeArrowheads="1"/>
          </p:cNvSpPr>
          <p:nvPr/>
        </p:nvSpPr>
        <p:spPr bwMode="auto">
          <a:xfrm>
            <a:off x="2332038" y="1647826"/>
            <a:ext cx="676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In our case the number of quarks is the same as the antiquarks,  </a:t>
            </a:r>
            <a:endParaRPr lang="es-MX" altLang="es-MX" sz="1800">
              <a:solidFill>
                <a:srgbClr val="000000"/>
              </a:solidFill>
            </a:endParaRPr>
          </a:p>
        </p:txBody>
      </p:sp>
      <p:graphicFrame>
        <p:nvGraphicFramePr>
          <p:cNvPr id="112644" name="Object 6">
            <a:extLst>
              <a:ext uri="{FF2B5EF4-FFF2-40B4-BE49-F238E27FC236}">
                <a16:creationId xmlns:a16="http://schemas.microsoft.com/office/drawing/2014/main" id="{B7DE22BA-033F-20B4-9E66-980CC503B347}"/>
              </a:ext>
            </a:extLst>
          </p:cNvPr>
          <p:cNvGraphicFramePr>
            <a:graphicFrameLocks noChangeAspect="1"/>
          </p:cNvGraphicFramePr>
          <p:nvPr/>
        </p:nvGraphicFramePr>
        <p:xfrm>
          <a:off x="9048750" y="1557338"/>
          <a:ext cx="1079500" cy="603250"/>
        </p:xfrm>
        <a:graphic>
          <a:graphicData uri="http://schemas.openxmlformats.org/presentationml/2006/ole">
            <mc:AlternateContent xmlns:mc="http://schemas.openxmlformats.org/markup-compatibility/2006">
              <mc:Choice xmlns:v="urn:schemas-microsoft-com:vml" Requires="v">
                <p:oleObj name="Ecuación" r:id="rId4" imgW="431613" imgH="241195" progId="Equation.3">
                  <p:embed/>
                </p:oleObj>
              </mc:Choice>
              <mc:Fallback>
                <p:oleObj name="Ecuación" r:id="rId4" imgW="431613" imgH="241195" progId="Equation.3">
                  <p:embed/>
                  <p:pic>
                    <p:nvPicPr>
                      <p:cNvPr id="112644" name="Object 6">
                        <a:extLst>
                          <a:ext uri="{FF2B5EF4-FFF2-40B4-BE49-F238E27FC236}">
                            <a16:creationId xmlns:a16="http://schemas.microsoft.com/office/drawing/2014/main" id="{B7DE22BA-033F-20B4-9E66-980CC503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1557338"/>
                        <a:ext cx="107950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5" name="Text Box 7">
            <a:extLst>
              <a:ext uri="{FF2B5EF4-FFF2-40B4-BE49-F238E27FC236}">
                <a16:creationId xmlns:a16="http://schemas.microsoft.com/office/drawing/2014/main" id="{0793B73D-977D-A6FD-5883-5C4387625B91}"/>
              </a:ext>
            </a:extLst>
          </p:cNvPr>
          <p:cNvSpPr txBox="1">
            <a:spLocks noChangeArrowheads="1"/>
          </p:cNvSpPr>
          <p:nvPr/>
        </p:nvSpPr>
        <p:spPr bwMode="auto">
          <a:xfrm>
            <a:off x="2279650" y="2205038"/>
            <a:ext cx="354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Relativistic massless quark gas   </a:t>
            </a:r>
            <a:endParaRPr lang="es-MX" altLang="es-MX" sz="1800">
              <a:solidFill>
                <a:srgbClr val="000000"/>
              </a:solidFill>
            </a:endParaRPr>
          </a:p>
        </p:txBody>
      </p:sp>
      <p:graphicFrame>
        <p:nvGraphicFramePr>
          <p:cNvPr id="112646" name="Object 8">
            <a:extLst>
              <a:ext uri="{FF2B5EF4-FFF2-40B4-BE49-F238E27FC236}">
                <a16:creationId xmlns:a16="http://schemas.microsoft.com/office/drawing/2014/main" id="{B687F5D0-5B33-7E19-69CC-C97B7892B3F7}"/>
              </a:ext>
            </a:extLst>
          </p:cNvPr>
          <p:cNvGraphicFramePr>
            <a:graphicFrameLocks noChangeAspect="1"/>
          </p:cNvGraphicFramePr>
          <p:nvPr/>
        </p:nvGraphicFramePr>
        <p:xfrm>
          <a:off x="6167438" y="2205039"/>
          <a:ext cx="1636712" cy="454025"/>
        </p:xfrm>
        <a:graphic>
          <a:graphicData uri="http://schemas.openxmlformats.org/presentationml/2006/ole">
            <mc:AlternateContent xmlns:mc="http://schemas.openxmlformats.org/markup-compatibility/2006">
              <mc:Choice xmlns:v="urn:schemas-microsoft-com:vml" Requires="v">
                <p:oleObj name="Ecuación" r:id="rId6" imgW="825500" imgH="228600" progId="Equation.3">
                  <p:embed/>
                </p:oleObj>
              </mc:Choice>
              <mc:Fallback>
                <p:oleObj name="Ecuación" r:id="rId6" imgW="825500" imgH="228600" progId="Equation.3">
                  <p:embed/>
                  <p:pic>
                    <p:nvPicPr>
                      <p:cNvPr id="112646" name="Object 8">
                        <a:extLst>
                          <a:ext uri="{FF2B5EF4-FFF2-40B4-BE49-F238E27FC236}">
                            <a16:creationId xmlns:a16="http://schemas.microsoft.com/office/drawing/2014/main" id="{B687F5D0-5B33-7E19-69CC-C97B7892B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7438" y="2205039"/>
                        <a:ext cx="16367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7" name="Line 9">
            <a:extLst>
              <a:ext uri="{FF2B5EF4-FFF2-40B4-BE49-F238E27FC236}">
                <a16:creationId xmlns:a16="http://schemas.microsoft.com/office/drawing/2014/main" id="{8FFE6DA5-04CC-A93D-248A-138AD8EFA5DB}"/>
              </a:ext>
            </a:extLst>
          </p:cNvPr>
          <p:cNvSpPr>
            <a:spLocks noChangeShapeType="1"/>
          </p:cNvSpPr>
          <p:nvPr/>
        </p:nvSpPr>
        <p:spPr bwMode="auto">
          <a:xfrm flipV="1">
            <a:off x="7319963" y="2205038"/>
            <a:ext cx="576262" cy="431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MX">
              <a:solidFill>
                <a:srgbClr val="333399"/>
              </a:solidFill>
              <a:latin typeface="Arial" panose="020B0604020202020204" pitchFamily="34" charset="0"/>
            </a:endParaRPr>
          </a:p>
        </p:txBody>
      </p:sp>
      <p:sp>
        <p:nvSpPr>
          <p:cNvPr id="112648" name="Line 10">
            <a:extLst>
              <a:ext uri="{FF2B5EF4-FFF2-40B4-BE49-F238E27FC236}">
                <a16:creationId xmlns:a16="http://schemas.microsoft.com/office/drawing/2014/main" id="{1369EA65-5712-B046-2196-D8E97E7FA653}"/>
              </a:ext>
            </a:extLst>
          </p:cNvPr>
          <p:cNvSpPr>
            <a:spLocks noChangeShapeType="1"/>
          </p:cNvSpPr>
          <p:nvPr/>
        </p:nvSpPr>
        <p:spPr bwMode="auto">
          <a:xfrm>
            <a:off x="5735639" y="2420938"/>
            <a:ext cx="28733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MX">
              <a:solidFill>
                <a:srgbClr val="333399"/>
              </a:solidFill>
              <a:latin typeface="Arial" panose="020B0604020202020204" pitchFamily="34" charset="0"/>
            </a:endParaRPr>
          </a:p>
        </p:txBody>
      </p:sp>
      <p:sp>
        <p:nvSpPr>
          <p:cNvPr id="112649" name="Text Box 11">
            <a:extLst>
              <a:ext uri="{FF2B5EF4-FFF2-40B4-BE49-F238E27FC236}">
                <a16:creationId xmlns:a16="http://schemas.microsoft.com/office/drawing/2014/main" id="{7C7A5BF6-5875-0CDC-5105-D1E76028DFDA}"/>
              </a:ext>
            </a:extLst>
          </p:cNvPr>
          <p:cNvSpPr txBox="1">
            <a:spLocks noChangeArrowheads="1"/>
          </p:cNvSpPr>
          <p:nvPr/>
        </p:nvSpPr>
        <p:spPr bwMode="auto">
          <a:xfrm>
            <a:off x="8858250" y="3263900"/>
            <a:ext cx="1149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400" b="1" i="1">
                <a:solidFill>
                  <a:srgbClr val="000000"/>
                </a:solidFill>
              </a:rPr>
              <a:t>mean value</a:t>
            </a:r>
            <a:endParaRPr lang="es-MX" altLang="es-MX" sz="1400" b="1" i="1">
              <a:solidFill>
                <a:srgbClr val="000000"/>
              </a:solidFill>
            </a:endParaRPr>
          </a:p>
        </p:txBody>
      </p:sp>
      <p:graphicFrame>
        <p:nvGraphicFramePr>
          <p:cNvPr id="112650" name="Object 12">
            <a:extLst>
              <a:ext uri="{FF2B5EF4-FFF2-40B4-BE49-F238E27FC236}">
                <a16:creationId xmlns:a16="http://schemas.microsoft.com/office/drawing/2014/main" id="{72B3BB00-75D1-6768-984A-33098786BDEE}"/>
              </a:ext>
            </a:extLst>
          </p:cNvPr>
          <p:cNvGraphicFramePr>
            <a:graphicFrameLocks noChangeAspect="1"/>
          </p:cNvGraphicFramePr>
          <p:nvPr/>
        </p:nvGraphicFramePr>
        <p:xfrm>
          <a:off x="5232401" y="3284539"/>
          <a:ext cx="2830513" cy="1146175"/>
        </p:xfrm>
        <a:graphic>
          <a:graphicData uri="http://schemas.openxmlformats.org/presentationml/2006/ole">
            <mc:AlternateContent xmlns:mc="http://schemas.openxmlformats.org/markup-compatibility/2006">
              <mc:Choice xmlns:v="urn:schemas-microsoft-com:vml" Requires="v">
                <p:oleObj name="Ecuación" r:id="rId8" imgW="1193800" imgH="482600" progId="Equation.3">
                  <p:embed/>
                </p:oleObj>
              </mc:Choice>
              <mc:Fallback>
                <p:oleObj name="Ecuación" r:id="rId8" imgW="1193800" imgH="482600" progId="Equation.3">
                  <p:embed/>
                  <p:pic>
                    <p:nvPicPr>
                      <p:cNvPr id="112650" name="Object 12">
                        <a:extLst>
                          <a:ext uri="{FF2B5EF4-FFF2-40B4-BE49-F238E27FC236}">
                            <a16:creationId xmlns:a16="http://schemas.microsoft.com/office/drawing/2014/main" id="{72B3BB00-75D1-6768-984A-33098786BD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2401" y="3284539"/>
                        <a:ext cx="2830513"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51" name="Text Box 13">
            <a:extLst>
              <a:ext uri="{FF2B5EF4-FFF2-40B4-BE49-F238E27FC236}">
                <a16:creationId xmlns:a16="http://schemas.microsoft.com/office/drawing/2014/main" id="{4403F4CC-B36B-1768-91B2-ACB9733F33AA}"/>
              </a:ext>
            </a:extLst>
          </p:cNvPr>
          <p:cNvSpPr txBox="1">
            <a:spLocks noChangeArrowheads="1"/>
          </p:cNvSpPr>
          <p:nvPr/>
        </p:nvSpPr>
        <p:spPr bwMode="auto">
          <a:xfrm>
            <a:off x="2279650" y="2781301"/>
            <a:ext cx="6923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energy of a quark in a system of Volume </a:t>
            </a:r>
            <a:r>
              <a:rPr lang="es-ES_tradnl" altLang="es-MX" sz="2000" b="1">
                <a:solidFill>
                  <a:srgbClr val="333399"/>
                </a:solidFill>
              </a:rPr>
              <a:t>V</a:t>
            </a:r>
            <a:r>
              <a:rPr lang="es-ES_tradnl" altLang="es-MX" sz="1800" b="1">
                <a:solidFill>
                  <a:srgbClr val="333399"/>
                </a:solidFill>
              </a:rPr>
              <a:t> </a:t>
            </a:r>
            <a:r>
              <a:rPr lang="es-ES_tradnl" altLang="es-MX" sz="1800">
                <a:solidFill>
                  <a:srgbClr val="000000"/>
                </a:solidFill>
              </a:rPr>
              <a:t>and temperature </a:t>
            </a:r>
            <a:r>
              <a:rPr lang="es-ES_tradnl" altLang="es-MX" sz="2000" b="1">
                <a:solidFill>
                  <a:srgbClr val="333399"/>
                </a:solidFill>
              </a:rPr>
              <a:t>T</a:t>
            </a:r>
            <a:endParaRPr lang="es-MX" altLang="es-MX" sz="2000" b="1">
              <a:solidFill>
                <a:srgbClr val="333399"/>
              </a:solidFill>
            </a:endParaRPr>
          </a:p>
        </p:txBody>
      </p:sp>
      <p:graphicFrame>
        <p:nvGraphicFramePr>
          <p:cNvPr id="112652" name="Object 14">
            <a:extLst>
              <a:ext uri="{FF2B5EF4-FFF2-40B4-BE49-F238E27FC236}">
                <a16:creationId xmlns:a16="http://schemas.microsoft.com/office/drawing/2014/main" id="{915428A0-13F5-0139-402D-15A69CE0955A}"/>
              </a:ext>
            </a:extLst>
          </p:cNvPr>
          <p:cNvGraphicFramePr>
            <a:graphicFrameLocks noChangeAspect="1"/>
          </p:cNvGraphicFramePr>
          <p:nvPr/>
        </p:nvGraphicFramePr>
        <p:xfrm>
          <a:off x="5087938" y="4437064"/>
          <a:ext cx="2921000" cy="1146175"/>
        </p:xfrm>
        <a:graphic>
          <a:graphicData uri="http://schemas.openxmlformats.org/presentationml/2006/ole">
            <mc:AlternateContent xmlns:mc="http://schemas.openxmlformats.org/markup-compatibility/2006">
              <mc:Choice xmlns:v="urn:schemas-microsoft-com:vml" Requires="v">
                <p:oleObj name="Ecuación" r:id="rId10" imgW="1231366" imgH="482391" progId="Equation.3">
                  <p:embed/>
                </p:oleObj>
              </mc:Choice>
              <mc:Fallback>
                <p:oleObj name="Ecuación" r:id="rId10" imgW="1231366" imgH="482391" progId="Equation.3">
                  <p:embed/>
                  <p:pic>
                    <p:nvPicPr>
                      <p:cNvPr id="112652" name="Object 14">
                        <a:extLst>
                          <a:ext uri="{FF2B5EF4-FFF2-40B4-BE49-F238E27FC236}">
                            <a16:creationId xmlns:a16="http://schemas.microsoft.com/office/drawing/2014/main" id="{915428A0-13F5-0139-402D-15A69CE095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7938" y="4437064"/>
                        <a:ext cx="2921000"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53" name="Object 15">
            <a:extLst>
              <a:ext uri="{FF2B5EF4-FFF2-40B4-BE49-F238E27FC236}">
                <a16:creationId xmlns:a16="http://schemas.microsoft.com/office/drawing/2014/main" id="{F22CEF77-2EDD-73F5-7CC6-AA59578C8E73}"/>
              </a:ext>
            </a:extLst>
          </p:cNvPr>
          <p:cNvGraphicFramePr>
            <a:graphicFrameLocks noChangeAspect="1"/>
          </p:cNvGraphicFramePr>
          <p:nvPr/>
        </p:nvGraphicFramePr>
        <p:xfrm>
          <a:off x="4124326" y="5772151"/>
          <a:ext cx="4848225" cy="1025525"/>
        </p:xfrm>
        <a:graphic>
          <a:graphicData uri="http://schemas.openxmlformats.org/presentationml/2006/ole">
            <mc:AlternateContent xmlns:mc="http://schemas.openxmlformats.org/markup-compatibility/2006">
              <mc:Choice xmlns:v="urn:schemas-microsoft-com:vml" Requires="v">
                <p:oleObj name="Ecuación" r:id="rId12" imgW="2044700" imgH="431800" progId="Equation.3">
                  <p:embed/>
                </p:oleObj>
              </mc:Choice>
              <mc:Fallback>
                <p:oleObj name="Ecuación" r:id="rId12" imgW="2044700" imgH="431800" progId="Equation.3">
                  <p:embed/>
                  <p:pic>
                    <p:nvPicPr>
                      <p:cNvPr id="112653" name="Object 15">
                        <a:extLst>
                          <a:ext uri="{FF2B5EF4-FFF2-40B4-BE49-F238E27FC236}">
                            <a16:creationId xmlns:a16="http://schemas.microsoft.com/office/drawing/2014/main" id="{F22CEF77-2EDD-73F5-7CC6-AA59578C8E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4326" y="5772151"/>
                        <a:ext cx="4848225"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45E405CF-9A68-01D2-E0C8-5A061586D07C}"/>
              </a:ext>
            </a:extLst>
          </p:cNvPr>
          <p:cNvSpPr txBox="1"/>
          <p:nvPr/>
        </p:nvSpPr>
        <p:spPr>
          <a:xfrm>
            <a:off x="595618" y="4001549"/>
            <a:ext cx="1146468" cy="1200329"/>
          </a:xfrm>
          <a:prstGeom prst="rect">
            <a:avLst/>
          </a:prstGeom>
          <a:noFill/>
          <a:ln>
            <a:solidFill>
              <a:schemeClr val="bg1">
                <a:lumMod val="50000"/>
              </a:schemeClr>
            </a:solidFill>
          </a:ln>
        </p:spPr>
        <p:txBody>
          <a:bodyPr wrap="none" rtlCol="0">
            <a:spAutoFit/>
          </a:bodyPr>
          <a:lstStyle/>
          <a:p>
            <a:r>
              <a:rPr lang="en-GB" dirty="0"/>
              <a:t>pressure </a:t>
            </a:r>
          </a:p>
          <a:p>
            <a:r>
              <a:rPr lang="en-GB" dirty="0"/>
              <a:t>due</a:t>
            </a:r>
          </a:p>
          <a:p>
            <a:r>
              <a:rPr lang="en-GB" dirty="0"/>
              <a:t>to </a:t>
            </a:r>
          </a:p>
          <a:p>
            <a:r>
              <a:rPr lang="en-GB" dirty="0"/>
              <a:t>quarks </a:t>
            </a:r>
          </a:p>
        </p:txBody>
      </p:sp>
      <p:sp>
        <p:nvSpPr>
          <p:cNvPr id="3" name="Slide Number Placeholder 2">
            <a:extLst>
              <a:ext uri="{FF2B5EF4-FFF2-40B4-BE49-F238E27FC236}">
                <a16:creationId xmlns:a16="http://schemas.microsoft.com/office/drawing/2014/main" id="{0DD7EF09-3416-336A-90C4-3F1954724B78}"/>
              </a:ext>
            </a:extLst>
          </p:cNvPr>
          <p:cNvSpPr>
            <a:spLocks noGrp="1"/>
          </p:cNvSpPr>
          <p:nvPr>
            <p:ph type="sldNum" sz="quarter" idx="12"/>
          </p:nvPr>
        </p:nvSpPr>
        <p:spPr/>
        <p:txBody>
          <a:bodyPr/>
          <a:lstStyle/>
          <a:p>
            <a:fld id="{62441DC0-CD64-4A80-85E5-E1257C9F6861}" type="slidenum">
              <a:rPr lang="es-MX" altLang="es-MX" smtClean="0"/>
              <a:pPr/>
              <a:t>18</a:t>
            </a:fld>
            <a:endParaRPr lang="es-MX" altLang="es-MX"/>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Text Box 4">
            <a:extLst>
              <a:ext uri="{FF2B5EF4-FFF2-40B4-BE49-F238E27FC236}">
                <a16:creationId xmlns:a16="http://schemas.microsoft.com/office/drawing/2014/main" id="{905CD623-5E79-BEDC-9DB5-5B7AD8115C6C}"/>
              </a:ext>
            </a:extLst>
          </p:cNvPr>
          <p:cNvSpPr txBox="1">
            <a:spLocks noChangeArrowheads="1"/>
          </p:cNvSpPr>
          <p:nvPr/>
        </p:nvSpPr>
        <p:spPr bwMode="auto">
          <a:xfrm>
            <a:off x="2187575" y="207963"/>
            <a:ext cx="548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energy of the system due to quarks is therefore </a:t>
            </a:r>
            <a:endParaRPr lang="es-MX" altLang="es-MX" sz="1800">
              <a:solidFill>
                <a:srgbClr val="000000"/>
              </a:solidFill>
            </a:endParaRPr>
          </a:p>
        </p:txBody>
      </p:sp>
      <p:graphicFrame>
        <p:nvGraphicFramePr>
          <p:cNvPr id="113667" name="Object 5">
            <a:extLst>
              <a:ext uri="{FF2B5EF4-FFF2-40B4-BE49-F238E27FC236}">
                <a16:creationId xmlns:a16="http://schemas.microsoft.com/office/drawing/2014/main" id="{9850ED6C-35A0-A34B-F989-634A3BC4EA09}"/>
              </a:ext>
            </a:extLst>
          </p:cNvPr>
          <p:cNvGraphicFramePr>
            <a:graphicFrameLocks noChangeAspect="1"/>
          </p:cNvGraphicFramePr>
          <p:nvPr/>
        </p:nvGraphicFramePr>
        <p:xfrm>
          <a:off x="4800601" y="765176"/>
          <a:ext cx="2879725" cy="1069975"/>
        </p:xfrm>
        <a:graphic>
          <a:graphicData uri="http://schemas.openxmlformats.org/presentationml/2006/ole">
            <mc:AlternateContent xmlns:mc="http://schemas.openxmlformats.org/markup-compatibility/2006">
              <mc:Choice xmlns:v="urn:schemas-microsoft-com:vml" Requires="v">
                <p:oleObj name="Ecuación" r:id="rId2" imgW="1091726" imgH="406224" progId="Equation.3">
                  <p:embed/>
                </p:oleObj>
              </mc:Choice>
              <mc:Fallback>
                <p:oleObj name="Ecuación" r:id="rId2" imgW="1091726" imgH="406224" progId="Equation.3">
                  <p:embed/>
                  <p:pic>
                    <p:nvPicPr>
                      <p:cNvPr id="113667" name="Object 5">
                        <a:extLst>
                          <a:ext uri="{FF2B5EF4-FFF2-40B4-BE49-F238E27FC236}">
                            <a16:creationId xmlns:a16="http://schemas.microsoft.com/office/drawing/2014/main" id="{9850ED6C-35A0-A34B-F989-634A3BC4E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765176"/>
                        <a:ext cx="2879725"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8" name="Text Box 6">
            <a:extLst>
              <a:ext uri="{FF2B5EF4-FFF2-40B4-BE49-F238E27FC236}">
                <a16:creationId xmlns:a16="http://schemas.microsoft.com/office/drawing/2014/main" id="{092A1F6E-1673-4D03-C225-EE81B2961C6D}"/>
              </a:ext>
            </a:extLst>
          </p:cNvPr>
          <p:cNvSpPr txBox="1">
            <a:spLocks noChangeArrowheads="1"/>
          </p:cNvSpPr>
          <p:nvPr/>
        </p:nvSpPr>
        <p:spPr bwMode="auto">
          <a:xfrm>
            <a:off x="2208213" y="2205038"/>
            <a:ext cx="704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for massles fermions and bosons pressure and energy are related:  </a:t>
            </a:r>
            <a:endParaRPr lang="es-MX" altLang="es-MX" sz="1800">
              <a:solidFill>
                <a:srgbClr val="000000"/>
              </a:solidFill>
            </a:endParaRPr>
          </a:p>
        </p:txBody>
      </p:sp>
      <p:graphicFrame>
        <p:nvGraphicFramePr>
          <p:cNvPr id="113669" name="Object 7">
            <a:extLst>
              <a:ext uri="{FF2B5EF4-FFF2-40B4-BE49-F238E27FC236}">
                <a16:creationId xmlns:a16="http://schemas.microsoft.com/office/drawing/2014/main" id="{4F261D01-7395-1A9C-EF5B-6FAC67AD1E7E}"/>
              </a:ext>
            </a:extLst>
          </p:cNvPr>
          <p:cNvGraphicFramePr>
            <a:graphicFrameLocks noChangeAspect="1"/>
          </p:cNvGraphicFramePr>
          <p:nvPr/>
        </p:nvGraphicFramePr>
        <p:xfrm>
          <a:off x="5822951" y="2754314"/>
          <a:ext cx="1209675" cy="871537"/>
        </p:xfrm>
        <a:graphic>
          <a:graphicData uri="http://schemas.openxmlformats.org/presentationml/2006/ole">
            <mc:AlternateContent xmlns:mc="http://schemas.openxmlformats.org/markup-compatibility/2006">
              <mc:Choice xmlns:v="urn:schemas-microsoft-com:vml" Requires="v">
                <p:oleObj name="Ecuación" r:id="rId4" imgW="545863" imgH="393529" progId="Equation.3">
                  <p:embed/>
                </p:oleObj>
              </mc:Choice>
              <mc:Fallback>
                <p:oleObj name="Ecuación" r:id="rId4" imgW="545863" imgH="393529" progId="Equation.3">
                  <p:embed/>
                  <p:pic>
                    <p:nvPicPr>
                      <p:cNvPr id="113669" name="Object 7">
                        <a:extLst>
                          <a:ext uri="{FF2B5EF4-FFF2-40B4-BE49-F238E27FC236}">
                            <a16:creationId xmlns:a16="http://schemas.microsoft.com/office/drawing/2014/main" id="{4F261D01-7395-1A9C-EF5B-6FAC67AD1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951" y="2754314"/>
                        <a:ext cx="120967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0" name="Text Box 8">
            <a:extLst>
              <a:ext uri="{FF2B5EF4-FFF2-40B4-BE49-F238E27FC236}">
                <a16:creationId xmlns:a16="http://schemas.microsoft.com/office/drawing/2014/main" id="{E1D60BF1-4D24-0018-982A-7FBE8DF1C4F1}"/>
              </a:ext>
            </a:extLst>
          </p:cNvPr>
          <p:cNvSpPr txBox="1">
            <a:spLocks noChangeArrowheads="1"/>
          </p:cNvSpPr>
          <p:nvPr/>
        </p:nvSpPr>
        <p:spPr bwMode="auto">
          <a:xfrm>
            <a:off x="2208213" y="3860801"/>
            <a:ext cx="333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so that, pressure due to quarks</a:t>
            </a:r>
            <a:endParaRPr lang="es-MX" altLang="es-MX" sz="1800">
              <a:solidFill>
                <a:srgbClr val="000000"/>
              </a:solidFill>
            </a:endParaRPr>
          </a:p>
        </p:txBody>
      </p:sp>
      <p:graphicFrame>
        <p:nvGraphicFramePr>
          <p:cNvPr id="113671" name="Object 9">
            <a:extLst>
              <a:ext uri="{FF2B5EF4-FFF2-40B4-BE49-F238E27FC236}">
                <a16:creationId xmlns:a16="http://schemas.microsoft.com/office/drawing/2014/main" id="{595BA26D-E34B-6875-595C-B1EBFB7B6CFA}"/>
              </a:ext>
            </a:extLst>
          </p:cNvPr>
          <p:cNvGraphicFramePr>
            <a:graphicFrameLocks noChangeAspect="1"/>
          </p:cNvGraphicFramePr>
          <p:nvPr/>
        </p:nvGraphicFramePr>
        <p:xfrm>
          <a:off x="5808663" y="4076701"/>
          <a:ext cx="2813050" cy="1069975"/>
        </p:xfrm>
        <a:graphic>
          <a:graphicData uri="http://schemas.openxmlformats.org/presentationml/2006/ole">
            <mc:AlternateContent xmlns:mc="http://schemas.openxmlformats.org/markup-compatibility/2006">
              <mc:Choice xmlns:v="urn:schemas-microsoft-com:vml" Requires="v">
                <p:oleObj name="Ecuación" r:id="rId6" imgW="1066337" imgH="406224" progId="Equation.3">
                  <p:embed/>
                </p:oleObj>
              </mc:Choice>
              <mc:Fallback>
                <p:oleObj name="Ecuación" r:id="rId6" imgW="1066337" imgH="406224" progId="Equation.3">
                  <p:embed/>
                  <p:pic>
                    <p:nvPicPr>
                      <p:cNvPr id="113671" name="Object 9">
                        <a:extLst>
                          <a:ext uri="{FF2B5EF4-FFF2-40B4-BE49-F238E27FC236}">
                            <a16:creationId xmlns:a16="http://schemas.microsoft.com/office/drawing/2014/main" id="{595BA26D-E34B-6875-595C-B1EBFB7B6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3" y="4076701"/>
                        <a:ext cx="2813050"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2" name="Text Box 10">
            <a:extLst>
              <a:ext uri="{FF2B5EF4-FFF2-40B4-BE49-F238E27FC236}">
                <a16:creationId xmlns:a16="http://schemas.microsoft.com/office/drawing/2014/main" id="{7A22BFF6-D365-8AB4-B2C3-0413BDC77295}"/>
              </a:ext>
            </a:extLst>
          </p:cNvPr>
          <p:cNvSpPr txBox="1">
            <a:spLocks noChangeArrowheads="1"/>
          </p:cNvSpPr>
          <p:nvPr/>
        </p:nvSpPr>
        <p:spPr bwMode="auto">
          <a:xfrm>
            <a:off x="4367213" y="530066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anti-quarks</a:t>
            </a:r>
            <a:endParaRPr lang="es-MX" altLang="es-MX" sz="1800">
              <a:solidFill>
                <a:srgbClr val="000000"/>
              </a:solidFill>
            </a:endParaRPr>
          </a:p>
        </p:txBody>
      </p:sp>
      <p:graphicFrame>
        <p:nvGraphicFramePr>
          <p:cNvPr id="113673" name="Object 11">
            <a:extLst>
              <a:ext uri="{FF2B5EF4-FFF2-40B4-BE49-F238E27FC236}">
                <a16:creationId xmlns:a16="http://schemas.microsoft.com/office/drawing/2014/main" id="{02C9AC24-CB74-3C75-2AEE-9D77B16C30C2}"/>
              </a:ext>
            </a:extLst>
          </p:cNvPr>
          <p:cNvGraphicFramePr>
            <a:graphicFrameLocks noChangeAspect="1"/>
          </p:cNvGraphicFramePr>
          <p:nvPr/>
        </p:nvGraphicFramePr>
        <p:xfrm>
          <a:off x="5808664" y="5373689"/>
          <a:ext cx="2846387" cy="1069975"/>
        </p:xfrm>
        <a:graphic>
          <a:graphicData uri="http://schemas.openxmlformats.org/presentationml/2006/ole">
            <mc:AlternateContent xmlns:mc="http://schemas.openxmlformats.org/markup-compatibility/2006">
              <mc:Choice xmlns:v="urn:schemas-microsoft-com:vml" Requires="v">
                <p:oleObj name="Ecuación" r:id="rId8" imgW="1079032" imgH="406224" progId="Equation.3">
                  <p:embed/>
                </p:oleObj>
              </mc:Choice>
              <mc:Fallback>
                <p:oleObj name="Ecuación" r:id="rId8" imgW="1079032" imgH="406224" progId="Equation.3">
                  <p:embed/>
                  <p:pic>
                    <p:nvPicPr>
                      <p:cNvPr id="113673" name="Object 11">
                        <a:extLst>
                          <a:ext uri="{FF2B5EF4-FFF2-40B4-BE49-F238E27FC236}">
                            <a16:creationId xmlns:a16="http://schemas.microsoft.com/office/drawing/2014/main" id="{02C9AC24-CB74-3C75-2AEE-9D77B16C30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664" y="5373689"/>
                        <a:ext cx="2846387"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C099EC73-5B46-E5B7-2FD5-18E22675689E}"/>
              </a:ext>
            </a:extLst>
          </p:cNvPr>
          <p:cNvSpPr>
            <a:spLocks noGrp="1"/>
          </p:cNvSpPr>
          <p:nvPr>
            <p:ph type="sldNum" sz="quarter" idx="12"/>
          </p:nvPr>
        </p:nvSpPr>
        <p:spPr/>
        <p:txBody>
          <a:bodyPr/>
          <a:lstStyle/>
          <a:p>
            <a:fld id="{62441DC0-CD64-4A80-85E5-E1257C9F6861}" type="slidenum">
              <a:rPr lang="es-MX" altLang="es-MX" smtClean="0"/>
              <a:pPr/>
              <a:t>19</a:t>
            </a:fld>
            <a:endParaRPr lang="es-MX" altLang="es-MX"/>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C11CA4-2269-E5F3-B79C-DC6EFEC2EE76}"/>
              </a:ext>
            </a:extLst>
          </p:cNvPr>
          <p:cNvSpPr txBox="1"/>
          <p:nvPr/>
        </p:nvSpPr>
        <p:spPr>
          <a:xfrm>
            <a:off x="199575" y="127254"/>
            <a:ext cx="2485168" cy="769441"/>
          </a:xfrm>
          <a:prstGeom prst="rect">
            <a:avLst/>
          </a:prstGeom>
          <a:noFill/>
        </p:spPr>
        <p:txBody>
          <a:bodyPr wrap="none" rtlCol="0">
            <a:spAutoFit/>
          </a:bodyPr>
          <a:lstStyle/>
          <a:p>
            <a:r>
              <a:rPr lang="en-US" sz="4400" dirty="0">
                <a:solidFill>
                  <a:srgbClr val="002060"/>
                </a:solidFill>
              </a:rPr>
              <a:t>Overview</a:t>
            </a:r>
            <a:r>
              <a:rPr lang="es-MX" sz="4400" dirty="0">
                <a:solidFill>
                  <a:srgbClr val="002060"/>
                </a:solidFill>
              </a:rPr>
              <a:t> </a:t>
            </a:r>
          </a:p>
        </p:txBody>
      </p:sp>
      <p:sp>
        <p:nvSpPr>
          <p:cNvPr id="4" name="CuadroTexto 3">
            <a:extLst>
              <a:ext uri="{FF2B5EF4-FFF2-40B4-BE49-F238E27FC236}">
                <a16:creationId xmlns:a16="http://schemas.microsoft.com/office/drawing/2014/main" id="{D7C2CD4B-2ED9-6909-483F-705F6A57A46D}"/>
              </a:ext>
            </a:extLst>
          </p:cNvPr>
          <p:cNvSpPr txBox="1"/>
          <p:nvPr/>
        </p:nvSpPr>
        <p:spPr>
          <a:xfrm>
            <a:off x="738231" y="1947373"/>
            <a:ext cx="5622052" cy="461665"/>
          </a:xfrm>
          <a:prstGeom prst="rect">
            <a:avLst/>
          </a:prstGeom>
          <a:noFill/>
        </p:spPr>
        <p:txBody>
          <a:bodyPr wrap="none" rtlCol="0">
            <a:spAutoFit/>
          </a:bodyPr>
          <a:lstStyle/>
          <a:p>
            <a:r>
              <a:rPr lang="es-MX" sz="2400" dirty="0">
                <a:latin typeface="Abadi" panose="020B0604020104020204" pitchFamily="34" charset="0"/>
              </a:rPr>
              <a:t>B.  </a:t>
            </a:r>
            <a:r>
              <a:rPr lang="en-US" sz="2400" dirty="0">
                <a:latin typeface="Abadi" panose="020B0604020104020204" pitchFamily="34" charset="0"/>
              </a:rPr>
              <a:t>Quick overview of the MIT bag Model </a:t>
            </a:r>
          </a:p>
        </p:txBody>
      </p:sp>
      <p:sp>
        <p:nvSpPr>
          <p:cNvPr id="5" name="CuadroTexto 4">
            <a:extLst>
              <a:ext uri="{FF2B5EF4-FFF2-40B4-BE49-F238E27FC236}">
                <a16:creationId xmlns:a16="http://schemas.microsoft.com/office/drawing/2014/main" id="{BD1AAF1A-21B6-8DA6-90C8-0EFA2F1CD598}"/>
              </a:ext>
            </a:extLst>
          </p:cNvPr>
          <p:cNvSpPr txBox="1"/>
          <p:nvPr/>
        </p:nvSpPr>
        <p:spPr>
          <a:xfrm>
            <a:off x="738231" y="2526754"/>
            <a:ext cx="7750840" cy="461665"/>
          </a:xfrm>
          <a:prstGeom prst="rect">
            <a:avLst/>
          </a:prstGeom>
          <a:noFill/>
        </p:spPr>
        <p:txBody>
          <a:bodyPr wrap="none" rtlCol="0">
            <a:spAutoFit/>
          </a:bodyPr>
          <a:lstStyle/>
          <a:p>
            <a:r>
              <a:rPr lang="es-MX" sz="2400" dirty="0">
                <a:latin typeface="Abadi" panose="020B0604020104020204" pitchFamily="34" charset="0"/>
              </a:rPr>
              <a:t>C.  </a:t>
            </a:r>
            <a:r>
              <a:rPr lang="en-US" sz="2400" dirty="0">
                <a:latin typeface="Abadi" panose="020B0604020104020204" pitchFamily="34" charset="0"/>
              </a:rPr>
              <a:t>Non extensive </a:t>
            </a:r>
            <a:r>
              <a:rPr lang="en-US" sz="2400" dirty="0" err="1">
                <a:latin typeface="Abadi" panose="020B0604020104020204" pitchFamily="34" charset="0"/>
              </a:rPr>
              <a:t>Tsallis</a:t>
            </a:r>
            <a:r>
              <a:rPr lang="en-US" sz="2400" dirty="0">
                <a:latin typeface="Abadi" panose="020B0604020104020204" pitchFamily="34" charset="0"/>
              </a:rPr>
              <a:t> statistics in the MIT bag Model  </a:t>
            </a:r>
          </a:p>
        </p:txBody>
      </p:sp>
      <p:sp>
        <p:nvSpPr>
          <p:cNvPr id="2" name="CuadroTexto 1">
            <a:extLst>
              <a:ext uri="{FF2B5EF4-FFF2-40B4-BE49-F238E27FC236}">
                <a16:creationId xmlns:a16="http://schemas.microsoft.com/office/drawing/2014/main" id="{AF1D5469-4870-124D-7993-5D32B6BCA509}"/>
              </a:ext>
            </a:extLst>
          </p:cNvPr>
          <p:cNvSpPr txBox="1"/>
          <p:nvPr/>
        </p:nvSpPr>
        <p:spPr>
          <a:xfrm>
            <a:off x="738231" y="1367992"/>
            <a:ext cx="4455066" cy="461665"/>
          </a:xfrm>
          <a:prstGeom prst="rect">
            <a:avLst/>
          </a:prstGeom>
          <a:noFill/>
        </p:spPr>
        <p:txBody>
          <a:bodyPr wrap="none" rtlCol="0">
            <a:spAutoFit/>
          </a:bodyPr>
          <a:lstStyle/>
          <a:p>
            <a:pPr marL="342900" indent="-342900">
              <a:buFont typeface="+mj-lt"/>
              <a:buAutoNum type="alphaUcPeriod"/>
            </a:pPr>
            <a:r>
              <a:rPr lang="es-MX" sz="2400" dirty="0">
                <a:latin typeface="Abadi" panose="020B0604020104020204" pitchFamily="34" charset="0"/>
              </a:rPr>
              <a:t> </a:t>
            </a:r>
            <a:r>
              <a:rPr lang="en-US" sz="2400" dirty="0">
                <a:latin typeface="Abadi" panose="020B0604020104020204" pitchFamily="34" charset="0"/>
              </a:rPr>
              <a:t>Introduction and motivation  </a:t>
            </a:r>
          </a:p>
        </p:txBody>
      </p:sp>
      <p:sp>
        <p:nvSpPr>
          <p:cNvPr id="6" name="CuadroTexto 5">
            <a:extLst>
              <a:ext uri="{FF2B5EF4-FFF2-40B4-BE49-F238E27FC236}">
                <a16:creationId xmlns:a16="http://schemas.microsoft.com/office/drawing/2014/main" id="{50B4EC7C-C8A7-FB5B-C908-B52EA739D27E}"/>
              </a:ext>
            </a:extLst>
          </p:cNvPr>
          <p:cNvSpPr txBox="1"/>
          <p:nvPr/>
        </p:nvSpPr>
        <p:spPr>
          <a:xfrm>
            <a:off x="738231" y="3106135"/>
            <a:ext cx="5391219" cy="461665"/>
          </a:xfrm>
          <a:prstGeom prst="rect">
            <a:avLst/>
          </a:prstGeom>
          <a:noFill/>
        </p:spPr>
        <p:txBody>
          <a:bodyPr wrap="none" rtlCol="0">
            <a:spAutoFit/>
          </a:bodyPr>
          <a:lstStyle/>
          <a:p>
            <a:r>
              <a:rPr lang="es-MX" sz="2400" dirty="0">
                <a:latin typeface="Abadi" panose="020B0604020104020204" pitchFamily="34" charset="0"/>
              </a:rPr>
              <a:t>D.  </a:t>
            </a:r>
            <a:r>
              <a:rPr lang="en-US" sz="2400" dirty="0">
                <a:latin typeface="Abadi" panose="020B0604020104020204" pitchFamily="34" charset="0"/>
              </a:rPr>
              <a:t>Pressure in the  T - MIT bag Model  </a:t>
            </a:r>
          </a:p>
        </p:txBody>
      </p:sp>
      <p:sp>
        <p:nvSpPr>
          <p:cNvPr id="7" name="Slide Number Placeholder 6">
            <a:extLst>
              <a:ext uri="{FF2B5EF4-FFF2-40B4-BE49-F238E27FC236}">
                <a16:creationId xmlns:a16="http://schemas.microsoft.com/office/drawing/2014/main" id="{01D4FA35-6184-3C80-CD04-4A55070F017B}"/>
              </a:ext>
            </a:extLst>
          </p:cNvPr>
          <p:cNvSpPr>
            <a:spLocks noGrp="1"/>
          </p:cNvSpPr>
          <p:nvPr>
            <p:ph type="sldNum" sz="quarter" idx="12"/>
          </p:nvPr>
        </p:nvSpPr>
        <p:spPr/>
        <p:txBody>
          <a:bodyPr/>
          <a:lstStyle/>
          <a:p>
            <a:fld id="{84971B86-EEE3-4C56-B993-527A6706CF58}" type="slidenum">
              <a:rPr lang="es-MX" smtClean="0"/>
              <a:t>2</a:t>
            </a:fld>
            <a:endParaRPr lang="es-MX"/>
          </a:p>
        </p:txBody>
      </p:sp>
    </p:spTree>
    <p:extLst>
      <p:ext uri="{BB962C8B-B14F-4D97-AF65-F5344CB8AC3E}">
        <p14:creationId xmlns:p14="http://schemas.microsoft.com/office/powerpoint/2010/main" val="3614266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id="{1751B7AF-F430-0E2C-F617-BA3E82284F8E}"/>
              </a:ext>
            </a:extLst>
          </p:cNvPr>
          <p:cNvSpPr txBox="1">
            <a:spLocks noChangeArrowheads="1"/>
          </p:cNvSpPr>
          <p:nvPr/>
        </p:nvSpPr>
        <p:spPr bwMode="auto">
          <a:xfrm>
            <a:off x="2063750" y="260351"/>
            <a:ext cx="288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the pressure due to gluons</a:t>
            </a:r>
            <a:endParaRPr lang="es-MX" altLang="es-MX" sz="1800">
              <a:solidFill>
                <a:srgbClr val="000000"/>
              </a:solidFill>
            </a:endParaRPr>
          </a:p>
        </p:txBody>
      </p:sp>
      <p:graphicFrame>
        <p:nvGraphicFramePr>
          <p:cNvPr id="114691" name="Object 5">
            <a:extLst>
              <a:ext uri="{FF2B5EF4-FFF2-40B4-BE49-F238E27FC236}">
                <a16:creationId xmlns:a16="http://schemas.microsoft.com/office/drawing/2014/main" id="{D628E83C-6D5B-F4A9-38BD-B1406854C596}"/>
              </a:ext>
            </a:extLst>
          </p:cNvPr>
          <p:cNvGraphicFramePr>
            <a:graphicFrameLocks noChangeAspect="1"/>
          </p:cNvGraphicFramePr>
          <p:nvPr/>
        </p:nvGraphicFramePr>
        <p:xfrm>
          <a:off x="4511675" y="700089"/>
          <a:ext cx="3600450" cy="1068387"/>
        </p:xfrm>
        <a:graphic>
          <a:graphicData uri="http://schemas.openxmlformats.org/presentationml/2006/ole">
            <mc:AlternateContent xmlns:mc="http://schemas.openxmlformats.org/markup-compatibility/2006">
              <mc:Choice xmlns:v="urn:schemas-microsoft-com:vml" Requires="v">
                <p:oleObj name="Ecuación" r:id="rId2" imgW="1625600" imgH="482600" progId="Equation.3">
                  <p:embed/>
                </p:oleObj>
              </mc:Choice>
              <mc:Fallback>
                <p:oleObj name="Ecuación" r:id="rId2" imgW="1625600" imgH="482600" progId="Equation.3">
                  <p:embed/>
                  <p:pic>
                    <p:nvPicPr>
                      <p:cNvPr id="114691" name="Object 5">
                        <a:extLst>
                          <a:ext uri="{FF2B5EF4-FFF2-40B4-BE49-F238E27FC236}">
                            <a16:creationId xmlns:a16="http://schemas.microsoft.com/office/drawing/2014/main" id="{D628E83C-6D5B-F4A9-38BD-B1406854C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700089"/>
                        <a:ext cx="3600450" cy="106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2" name="Text Box 6">
            <a:extLst>
              <a:ext uri="{FF2B5EF4-FFF2-40B4-BE49-F238E27FC236}">
                <a16:creationId xmlns:a16="http://schemas.microsoft.com/office/drawing/2014/main" id="{B3B2743C-E2D4-72CC-AD30-13A79631058B}"/>
              </a:ext>
            </a:extLst>
          </p:cNvPr>
          <p:cNvSpPr txBox="1">
            <a:spLocks noChangeArrowheads="1"/>
          </p:cNvSpPr>
          <p:nvPr/>
        </p:nvSpPr>
        <p:spPr bwMode="auto">
          <a:xfrm>
            <a:off x="6240463" y="1916113"/>
            <a:ext cx="276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333399"/>
                </a:solidFill>
              </a:rPr>
              <a:t>Bose-Einstein distribution</a:t>
            </a:r>
            <a:endParaRPr lang="es-MX" altLang="es-MX" sz="1800">
              <a:solidFill>
                <a:srgbClr val="333399"/>
              </a:solidFill>
            </a:endParaRPr>
          </a:p>
        </p:txBody>
      </p:sp>
      <p:sp>
        <p:nvSpPr>
          <p:cNvPr id="114693" name="Text Box 7">
            <a:extLst>
              <a:ext uri="{FF2B5EF4-FFF2-40B4-BE49-F238E27FC236}">
                <a16:creationId xmlns:a16="http://schemas.microsoft.com/office/drawing/2014/main" id="{8B989A00-7AC4-9153-E7F8-D39180A193FB}"/>
              </a:ext>
            </a:extLst>
          </p:cNvPr>
          <p:cNvSpPr txBox="1">
            <a:spLocks noChangeArrowheads="1"/>
          </p:cNvSpPr>
          <p:nvPr/>
        </p:nvSpPr>
        <p:spPr bwMode="auto">
          <a:xfrm>
            <a:off x="2782888" y="1700213"/>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9900"/>
                </a:solidFill>
              </a:rPr>
              <a:t>gluon degeneracy</a:t>
            </a:r>
            <a:endParaRPr lang="es-MX" altLang="es-MX" sz="1800">
              <a:solidFill>
                <a:srgbClr val="009900"/>
              </a:solidFill>
            </a:endParaRPr>
          </a:p>
        </p:txBody>
      </p:sp>
      <p:sp>
        <p:nvSpPr>
          <p:cNvPr id="114694" name="Line 13">
            <a:extLst>
              <a:ext uri="{FF2B5EF4-FFF2-40B4-BE49-F238E27FC236}">
                <a16:creationId xmlns:a16="http://schemas.microsoft.com/office/drawing/2014/main" id="{9B00FDCB-1B7C-5CCA-0B34-6EABE4FD6D8E}"/>
              </a:ext>
            </a:extLst>
          </p:cNvPr>
          <p:cNvSpPr>
            <a:spLocks noChangeShapeType="1"/>
          </p:cNvSpPr>
          <p:nvPr/>
        </p:nvSpPr>
        <p:spPr bwMode="auto">
          <a:xfrm flipV="1">
            <a:off x="7248525" y="1700213"/>
            <a:ext cx="0"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MX">
              <a:solidFill>
                <a:srgbClr val="333399"/>
              </a:solidFill>
              <a:latin typeface="Arial" panose="020B0604020202020204" pitchFamily="34" charset="0"/>
            </a:endParaRPr>
          </a:p>
        </p:txBody>
      </p:sp>
      <p:sp>
        <p:nvSpPr>
          <p:cNvPr id="114695" name="Line 14">
            <a:extLst>
              <a:ext uri="{FF2B5EF4-FFF2-40B4-BE49-F238E27FC236}">
                <a16:creationId xmlns:a16="http://schemas.microsoft.com/office/drawing/2014/main" id="{BF7925A9-B65B-8D8E-0064-E94F9A4D90FF}"/>
              </a:ext>
            </a:extLst>
          </p:cNvPr>
          <p:cNvSpPr>
            <a:spLocks noChangeShapeType="1"/>
          </p:cNvSpPr>
          <p:nvPr/>
        </p:nvSpPr>
        <p:spPr bwMode="auto">
          <a:xfrm flipV="1">
            <a:off x="4800600" y="1196975"/>
            <a:ext cx="647700" cy="503238"/>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MX">
              <a:solidFill>
                <a:srgbClr val="333399"/>
              </a:solidFill>
              <a:latin typeface="Arial" panose="020B0604020202020204" pitchFamily="34" charset="0"/>
            </a:endParaRPr>
          </a:p>
        </p:txBody>
      </p:sp>
      <p:graphicFrame>
        <p:nvGraphicFramePr>
          <p:cNvPr id="114696" name="Object 15">
            <a:extLst>
              <a:ext uri="{FF2B5EF4-FFF2-40B4-BE49-F238E27FC236}">
                <a16:creationId xmlns:a16="http://schemas.microsoft.com/office/drawing/2014/main" id="{166B1E14-077E-7748-2A10-F0F185C576A1}"/>
              </a:ext>
            </a:extLst>
          </p:cNvPr>
          <p:cNvGraphicFramePr>
            <a:graphicFrameLocks noChangeAspect="1"/>
          </p:cNvGraphicFramePr>
          <p:nvPr/>
        </p:nvGraphicFramePr>
        <p:xfrm>
          <a:off x="4621214" y="2632076"/>
          <a:ext cx="2733675" cy="1120775"/>
        </p:xfrm>
        <a:graphic>
          <a:graphicData uri="http://schemas.openxmlformats.org/presentationml/2006/ole">
            <mc:AlternateContent xmlns:mc="http://schemas.openxmlformats.org/markup-compatibility/2006">
              <mc:Choice xmlns:v="urn:schemas-microsoft-com:vml" Requires="v">
                <p:oleObj name="Ecuación" r:id="rId4" imgW="990170" imgH="406224" progId="Equation.3">
                  <p:embed/>
                </p:oleObj>
              </mc:Choice>
              <mc:Fallback>
                <p:oleObj name="Ecuación" r:id="rId4" imgW="990170" imgH="406224" progId="Equation.3">
                  <p:embed/>
                  <p:pic>
                    <p:nvPicPr>
                      <p:cNvPr id="114696" name="Object 15">
                        <a:extLst>
                          <a:ext uri="{FF2B5EF4-FFF2-40B4-BE49-F238E27FC236}">
                            <a16:creationId xmlns:a16="http://schemas.microsoft.com/office/drawing/2014/main" id="{166B1E14-077E-7748-2A10-F0F185C57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214" y="2632076"/>
                        <a:ext cx="2733675"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7" name="Text Box 16">
            <a:extLst>
              <a:ext uri="{FF2B5EF4-FFF2-40B4-BE49-F238E27FC236}">
                <a16:creationId xmlns:a16="http://schemas.microsoft.com/office/drawing/2014/main" id="{CD61FE88-FC09-14DC-DBC2-C606F92383C0}"/>
              </a:ext>
            </a:extLst>
          </p:cNvPr>
          <p:cNvSpPr txBox="1">
            <a:spLocks noChangeArrowheads="1"/>
          </p:cNvSpPr>
          <p:nvPr/>
        </p:nvSpPr>
        <p:spPr bwMode="auto">
          <a:xfrm>
            <a:off x="2208213" y="3860801"/>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and</a:t>
            </a:r>
            <a:endParaRPr lang="es-MX" altLang="es-MX" sz="1800">
              <a:solidFill>
                <a:srgbClr val="000000"/>
              </a:solidFill>
            </a:endParaRPr>
          </a:p>
        </p:txBody>
      </p:sp>
      <p:graphicFrame>
        <p:nvGraphicFramePr>
          <p:cNvPr id="114698" name="Object 17">
            <a:extLst>
              <a:ext uri="{FF2B5EF4-FFF2-40B4-BE49-F238E27FC236}">
                <a16:creationId xmlns:a16="http://schemas.microsoft.com/office/drawing/2014/main" id="{8AD09A08-3589-FB62-2BB4-CDA297FDF72C}"/>
              </a:ext>
            </a:extLst>
          </p:cNvPr>
          <p:cNvGraphicFramePr>
            <a:graphicFrameLocks noChangeAspect="1"/>
          </p:cNvGraphicFramePr>
          <p:nvPr/>
        </p:nvGraphicFramePr>
        <p:xfrm>
          <a:off x="4691064" y="4221164"/>
          <a:ext cx="2663825" cy="1120775"/>
        </p:xfrm>
        <a:graphic>
          <a:graphicData uri="http://schemas.openxmlformats.org/presentationml/2006/ole">
            <mc:AlternateContent xmlns:mc="http://schemas.openxmlformats.org/markup-compatibility/2006">
              <mc:Choice xmlns:v="urn:schemas-microsoft-com:vml" Requires="v">
                <p:oleObj name="Ecuación" r:id="rId6" imgW="964781" imgH="406224" progId="Equation.3">
                  <p:embed/>
                </p:oleObj>
              </mc:Choice>
              <mc:Fallback>
                <p:oleObj name="Ecuación" r:id="rId6" imgW="964781" imgH="406224" progId="Equation.3">
                  <p:embed/>
                  <p:pic>
                    <p:nvPicPr>
                      <p:cNvPr id="114698" name="Object 17">
                        <a:extLst>
                          <a:ext uri="{FF2B5EF4-FFF2-40B4-BE49-F238E27FC236}">
                            <a16:creationId xmlns:a16="http://schemas.microsoft.com/office/drawing/2014/main" id="{8AD09A08-3589-FB62-2BB4-CDA297FDF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4" y="4221164"/>
                        <a:ext cx="2663825"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9" name="Text Box 18">
            <a:extLst>
              <a:ext uri="{FF2B5EF4-FFF2-40B4-BE49-F238E27FC236}">
                <a16:creationId xmlns:a16="http://schemas.microsoft.com/office/drawing/2014/main" id="{9A17F76E-D721-9A42-8BBA-5F9939A5FD33}"/>
              </a:ext>
            </a:extLst>
          </p:cNvPr>
          <p:cNvSpPr txBox="1">
            <a:spLocks noChangeArrowheads="1"/>
          </p:cNvSpPr>
          <p:nvPr/>
        </p:nvSpPr>
        <p:spPr bwMode="auto">
          <a:xfrm>
            <a:off x="1992313" y="5589588"/>
            <a:ext cx="305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s-ES_tradnl" altLang="es-MX" sz="1800">
                <a:solidFill>
                  <a:srgbClr val="000000"/>
                </a:solidFill>
              </a:rPr>
              <a:t>so that,  the total pressure is</a:t>
            </a:r>
            <a:endParaRPr lang="es-MX" altLang="es-MX" sz="1800">
              <a:solidFill>
                <a:srgbClr val="000000"/>
              </a:solidFill>
            </a:endParaRPr>
          </a:p>
        </p:txBody>
      </p:sp>
      <p:graphicFrame>
        <p:nvGraphicFramePr>
          <p:cNvPr id="114700" name="Object 19">
            <a:extLst>
              <a:ext uri="{FF2B5EF4-FFF2-40B4-BE49-F238E27FC236}">
                <a16:creationId xmlns:a16="http://schemas.microsoft.com/office/drawing/2014/main" id="{7AEF054B-DA06-9C80-65AE-DA9DB8833A0A}"/>
              </a:ext>
            </a:extLst>
          </p:cNvPr>
          <p:cNvGraphicFramePr>
            <a:graphicFrameLocks noChangeAspect="1"/>
          </p:cNvGraphicFramePr>
          <p:nvPr/>
        </p:nvGraphicFramePr>
        <p:xfrm>
          <a:off x="5519739" y="5622926"/>
          <a:ext cx="2592387" cy="639763"/>
        </p:xfrm>
        <a:graphic>
          <a:graphicData uri="http://schemas.openxmlformats.org/presentationml/2006/ole">
            <mc:AlternateContent xmlns:mc="http://schemas.openxmlformats.org/markup-compatibility/2006">
              <mc:Choice xmlns:v="urn:schemas-microsoft-com:vml" Requires="v">
                <p:oleObj name="Ecuación" r:id="rId8" imgW="977900" imgH="241300" progId="Equation.3">
                  <p:embed/>
                </p:oleObj>
              </mc:Choice>
              <mc:Fallback>
                <p:oleObj name="Ecuación" r:id="rId8" imgW="977900" imgH="241300" progId="Equation.3">
                  <p:embed/>
                  <p:pic>
                    <p:nvPicPr>
                      <p:cNvPr id="114700" name="Object 19">
                        <a:extLst>
                          <a:ext uri="{FF2B5EF4-FFF2-40B4-BE49-F238E27FC236}">
                            <a16:creationId xmlns:a16="http://schemas.microsoft.com/office/drawing/2014/main" id="{7AEF054B-DA06-9C80-65AE-DA9DB8833A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9739" y="5622926"/>
                        <a:ext cx="2592387"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742C3E69-44A0-6F98-9CD4-0242BC51B5DE}"/>
              </a:ext>
            </a:extLst>
          </p:cNvPr>
          <p:cNvSpPr txBox="1"/>
          <p:nvPr/>
        </p:nvSpPr>
        <p:spPr>
          <a:xfrm>
            <a:off x="486562" y="2099469"/>
            <a:ext cx="1146468" cy="1200329"/>
          </a:xfrm>
          <a:prstGeom prst="rect">
            <a:avLst/>
          </a:prstGeom>
          <a:noFill/>
          <a:ln>
            <a:solidFill>
              <a:schemeClr val="bg1">
                <a:lumMod val="50000"/>
              </a:schemeClr>
            </a:solidFill>
          </a:ln>
        </p:spPr>
        <p:txBody>
          <a:bodyPr wrap="none" rtlCol="0">
            <a:spAutoFit/>
          </a:bodyPr>
          <a:lstStyle/>
          <a:p>
            <a:r>
              <a:rPr lang="en-GB" dirty="0"/>
              <a:t>pressure </a:t>
            </a:r>
          </a:p>
          <a:p>
            <a:r>
              <a:rPr lang="en-GB" dirty="0"/>
              <a:t>due</a:t>
            </a:r>
          </a:p>
          <a:p>
            <a:r>
              <a:rPr lang="en-GB" dirty="0"/>
              <a:t>to </a:t>
            </a:r>
          </a:p>
          <a:p>
            <a:r>
              <a:rPr lang="en-GB" dirty="0"/>
              <a:t>gluons</a:t>
            </a:r>
          </a:p>
        </p:txBody>
      </p:sp>
      <p:sp>
        <p:nvSpPr>
          <p:cNvPr id="3" name="Rectangle 2">
            <a:extLst>
              <a:ext uri="{FF2B5EF4-FFF2-40B4-BE49-F238E27FC236}">
                <a16:creationId xmlns:a16="http://schemas.microsoft.com/office/drawing/2014/main" id="{423391B8-6B20-05FE-AF6F-D2407925871D}"/>
              </a:ext>
            </a:extLst>
          </p:cNvPr>
          <p:cNvSpPr/>
          <p:nvPr/>
        </p:nvSpPr>
        <p:spPr bwMode="auto">
          <a:xfrm>
            <a:off x="5331125" y="5451894"/>
            <a:ext cx="4071667" cy="1120775"/>
          </a:xfrm>
          <a:prstGeom prst="rect">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accent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C1BEB7E-82D9-9D34-2AAD-D8DF22569335}"/>
              </a:ext>
            </a:extLst>
          </p:cNvPr>
          <p:cNvSpPr>
            <a:spLocks noGrp="1"/>
          </p:cNvSpPr>
          <p:nvPr>
            <p:ph type="sldNum" sz="quarter" idx="12"/>
          </p:nvPr>
        </p:nvSpPr>
        <p:spPr/>
        <p:txBody>
          <a:bodyPr/>
          <a:lstStyle/>
          <a:p>
            <a:fld id="{62441DC0-CD64-4A80-85E5-E1257C9F6861}" type="slidenum">
              <a:rPr lang="es-MX" altLang="es-MX" smtClean="0"/>
              <a:pPr/>
              <a:t>20</a:t>
            </a:fld>
            <a:endParaRPr lang="es-MX" altLang="es-MX"/>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7" name="La estadística de Tsallis"/>
          <p:cNvSpPr txBox="1">
            <a:spLocks noGrp="1"/>
          </p:cNvSpPr>
          <p:nvPr>
            <p:ph type="title"/>
          </p:nvPr>
        </p:nvSpPr>
        <p:spPr>
          <a:xfrm>
            <a:off x="691079" y="183741"/>
            <a:ext cx="10325001" cy="1442464"/>
          </a:xfrm>
          <a:prstGeom prst="rect">
            <a:avLst/>
          </a:prstGeom>
        </p:spPr>
        <p:txBody>
          <a:bodyPr/>
          <a:lstStyle/>
          <a:p>
            <a:r>
              <a:rPr dirty="0" err="1"/>
              <a:t>Tsallis</a:t>
            </a:r>
            <a:r>
              <a:rPr lang="es-MX" dirty="0"/>
              <a:t> </a:t>
            </a:r>
            <a:r>
              <a:rPr lang="es-MX" dirty="0" err="1"/>
              <a:t>statistics</a:t>
            </a:r>
            <a:r>
              <a:rPr lang="es-MX" dirty="0"/>
              <a:t> </a:t>
            </a:r>
            <a:endParaRPr dirty="0"/>
          </a:p>
        </p:txBody>
      </p:sp>
      <p:sp>
        <p:nvSpPr>
          <p:cNvPr id="1228" name="Editar: doble clic"/>
          <p:cNvSpPr txBox="1">
            <a:spLocks noGrp="1"/>
          </p:cNvSpPr>
          <p:nvPr>
            <p:ph type="body" idx="1"/>
          </p:nvPr>
        </p:nvSpPr>
        <p:spPr>
          <a:prstGeom prst="rect">
            <a:avLst/>
          </a:prstGeom>
        </p:spPr>
        <p:txBody>
          <a:bodyPr/>
          <a:lstStyle/>
          <a:p>
            <a:endParaRPr dirty="0"/>
          </a:p>
        </p:txBody>
      </p:sp>
      <p:pic>
        <p:nvPicPr>
          <p:cNvPr id="1229" name="Captura de Pantalla 2022-10-03 a la(s) 2.55.29.png" descr="Captura de Pantalla 2022-10-03 a la(s) 2.55.29.png"/>
          <p:cNvPicPr>
            <a:picLocks noChangeAspect="1"/>
          </p:cNvPicPr>
          <p:nvPr/>
        </p:nvPicPr>
        <p:blipFill rotWithShape="1">
          <a:blip r:embed="rId3"/>
          <a:srcRect t="6656" r="3744" b="25886"/>
          <a:stretch/>
        </p:blipFill>
        <p:spPr>
          <a:xfrm>
            <a:off x="340230" y="2212114"/>
            <a:ext cx="6727137" cy="3061974"/>
          </a:xfrm>
          <a:prstGeom prst="rect">
            <a:avLst/>
          </a:prstGeom>
          <a:ln w="12700">
            <a:miter lim="400000"/>
          </a:ln>
        </p:spPr>
      </p:pic>
      <p:sp>
        <p:nvSpPr>
          <p:cNvPr id="1230" name="Número de diapositiva"/>
          <p:cNvSpPr txBox="1">
            <a:spLocks noGrp="1"/>
          </p:cNvSpPr>
          <p:nvPr>
            <p:ph type="sldNum" sz="quarter" idx="2"/>
          </p:nvPr>
        </p:nvSpPr>
        <p:spPr>
          <a:xfrm>
            <a:off x="5591763" y="3050636"/>
            <a:ext cx="309701" cy="3231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hangingPunct="0"/>
            <a:fld id="{86CB4B4D-7CA3-9044-876B-883B54F8677D}" type="slidenum">
              <a:rPr kern="0">
                <a:latin typeface="Grandview"/>
                <a:sym typeface="Grandview"/>
              </a:rPr>
              <a:pPr hangingPunct="0"/>
              <a:t>21</a:t>
            </a:fld>
            <a:endParaRPr kern="0">
              <a:latin typeface="Grandview"/>
              <a:sym typeface="Grandview"/>
            </a:endParaRPr>
          </a:p>
        </p:txBody>
      </p:sp>
      <mc:AlternateContent xmlns:mc="http://schemas.openxmlformats.org/markup-compatibility/2006" xmlns:a14="http://schemas.microsoft.com/office/drawing/2010/main">
        <mc:Choice Requires="a14">
          <p:sp>
            <p:nvSpPr>
              <p:cNvPr id="1232" name="Ecuación"/>
              <p:cNvSpPr txBox="1"/>
              <p:nvPr/>
            </p:nvSpPr>
            <p:spPr>
              <a:xfrm>
                <a:off x="7714487" y="533499"/>
                <a:ext cx="3225627" cy="658578"/>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b>
                        <m:sSubPr>
                          <m:ctrlPr>
                            <a:rPr lang="ar-AE" i="1" kern="0" smtClean="0">
                              <a:solidFill>
                                <a:srgbClr val="000000"/>
                              </a:solidFill>
                              <a:latin typeface="Cambria Math" panose="02040503050406030204" pitchFamily="18" charset="0"/>
                              <a:sym typeface="Grandview"/>
                            </a:rPr>
                          </m:ctrlPr>
                        </m:sSubPr>
                        <m:e>
                          <m:r>
                            <a:rPr lang="ar-AE" i="1" kern="0">
                              <a:solidFill>
                                <a:srgbClr val="000000"/>
                              </a:solidFill>
                              <a:latin typeface="Cambria Math" panose="02040503050406030204" pitchFamily="18" charset="0"/>
                              <a:sym typeface="Grandview"/>
                            </a:rPr>
                            <m:t>𝑆</m:t>
                          </m:r>
                        </m:e>
                        <m:sub>
                          <m:r>
                            <a:rPr lang="ar-AE" i="1" kern="0">
                              <a:solidFill>
                                <a:srgbClr val="000000"/>
                              </a:solidFill>
                              <a:latin typeface="Cambria Math" panose="02040503050406030204" pitchFamily="18" charset="0"/>
                              <a:sym typeface="Grandview"/>
                            </a:rPr>
                            <m:t>𝑞</m:t>
                          </m:r>
                        </m:sub>
                      </m:sSub>
                      <m:r>
                        <a:rPr lang="ar-AE" i="1" kern="0">
                          <a:solidFill>
                            <a:srgbClr val="000000"/>
                          </a:solidFill>
                          <a:latin typeface="Cambria Math" panose="02040503050406030204" pitchFamily="18" charset="0"/>
                          <a:sym typeface="Grandview"/>
                        </a:rPr>
                        <m:t>≡</m:t>
                      </m:r>
                      <m:r>
                        <a:rPr lang="ar-AE" i="1" kern="0">
                          <a:solidFill>
                            <a:srgbClr val="000000"/>
                          </a:solidFill>
                          <a:latin typeface="Cambria Math" panose="02040503050406030204" pitchFamily="18" charset="0"/>
                          <a:sym typeface="Grandview"/>
                        </a:rPr>
                        <m:t>𝑘</m:t>
                      </m:r>
                      <m:f>
                        <m:fPr>
                          <m:ctrlPr>
                            <a:rPr lang="ar-AE" i="1" kern="0">
                              <a:solidFill>
                                <a:srgbClr val="000000"/>
                              </a:solidFill>
                              <a:latin typeface="Cambria Math" panose="02040503050406030204" pitchFamily="18" charset="0"/>
                              <a:sym typeface="Grandview"/>
                            </a:rPr>
                          </m:ctrlPr>
                        </m:fPr>
                        <m:num>
                          <m:r>
                            <a:rPr lang="ar-AE" i="1" kern="0">
                              <a:solidFill>
                                <a:srgbClr val="000000"/>
                              </a:solidFill>
                              <a:latin typeface="Cambria Math" panose="02040503050406030204" pitchFamily="18" charset="0"/>
                              <a:sym typeface="Grandview"/>
                            </a:rPr>
                            <m:t>1</m:t>
                          </m:r>
                          <m:r>
                            <a:rPr lang="ar-AE" i="1" kern="0">
                              <a:solidFill>
                                <a:srgbClr val="000000"/>
                              </a:solidFill>
                              <a:latin typeface="Cambria Math" panose="02040503050406030204" pitchFamily="18" charset="0"/>
                              <a:sym typeface="Grandview"/>
                            </a:rPr>
                            <m:t>−</m:t>
                          </m:r>
                          <m:sSubSup>
                            <m:sSubSupPr>
                              <m:ctrlPr>
                                <a:rPr lang="ar-AE" i="1" kern="0">
                                  <a:solidFill>
                                    <a:srgbClr val="000000"/>
                                  </a:solidFill>
                                  <a:latin typeface="Cambria Math" panose="02040503050406030204" pitchFamily="18" charset="0"/>
                                  <a:sym typeface="Grandview"/>
                                </a:rPr>
                              </m:ctrlPr>
                            </m:sSubSupPr>
                            <m:e>
                              <m:nary>
                                <m:naryPr>
                                  <m:chr m:val="∑"/>
                                  <m:subHide m:val="on"/>
                                  <m:supHide m:val="on"/>
                                  <m:ctrlPr>
                                    <a:rPr lang="ar-AE" i="1" kern="0">
                                      <a:solidFill>
                                        <a:srgbClr val="000000"/>
                                      </a:solidFill>
                                      <a:latin typeface="Cambria Math" panose="02040503050406030204" pitchFamily="18" charset="0"/>
                                      <a:sym typeface="Grandview"/>
                                    </a:rPr>
                                  </m:ctrlPr>
                                </m:naryPr>
                                <m:sub/>
                                <m:sup/>
                                <m:e/>
                              </m:nary>
                            </m:e>
                            <m:sub>
                              <m:r>
                                <a:rPr lang="ar-AE" i="1" kern="0">
                                  <a:solidFill>
                                    <a:srgbClr val="000000"/>
                                  </a:solidFill>
                                  <a:latin typeface="Cambria Math" panose="02040503050406030204" pitchFamily="18" charset="0"/>
                                  <a:sym typeface="Grandview"/>
                                </a:rPr>
                                <m:t>𝑖</m:t>
                              </m:r>
                              <m:r>
                                <a:rPr lang="ar-AE" i="1" kern="0">
                                  <a:solidFill>
                                    <a:srgbClr val="000000"/>
                                  </a:solidFill>
                                  <a:latin typeface="Cambria Math" panose="02040503050406030204" pitchFamily="18" charset="0"/>
                                  <a:sym typeface="Grandview"/>
                                </a:rPr>
                                <m:t>=</m:t>
                              </m:r>
                              <m:r>
                                <a:rPr lang="ar-AE" i="1" kern="0">
                                  <a:solidFill>
                                    <a:srgbClr val="000000"/>
                                  </a:solidFill>
                                  <a:latin typeface="Cambria Math" panose="02040503050406030204" pitchFamily="18" charset="0"/>
                                  <a:sym typeface="Grandview"/>
                                </a:rPr>
                                <m:t>1</m:t>
                              </m:r>
                            </m:sub>
                            <m:sup>
                              <m:r>
                                <a:rPr lang="ar-AE" i="1" kern="0">
                                  <a:solidFill>
                                    <a:srgbClr val="000000"/>
                                  </a:solidFill>
                                  <a:latin typeface="Cambria Math" panose="02040503050406030204" pitchFamily="18" charset="0"/>
                                  <a:sym typeface="Grandview"/>
                                </a:rPr>
                                <m:t>𝑊</m:t>
                              </m:r>
                            </m:sup>
                          </m:sSubSup>
                          <m:sSubSup>
                            <m:sSubSupPr>
                              <m:ctrlPr>
                                <a:rPr lang="ar-AE" i="1" kern="0">
                                  <a:solidFill>
                                    <a:srgbClr val="000000"/>
                                  </a:solidFill>
                                  <a:latin typeface="Cambria Math" panose="02040503050406030204" pitchFamily="18" charset="0"/>
                                  <a:sym typeface="Grandview"/>
                                </a:rPr>
                              </m:ctrlPr>
                            </m:sSubSupPr>
                            <m:e>
                              <m:r>
                                <a:rPr lang="ar-AE" i="1" kern="0">
                                  <a:solidFill>
                                    <a:srgbClr val="000000"/>
                                  </a:solidFill>
                                  <a:latin typeface="Cambria Math" panose="02040503050406030204" pitchFamily="18" charset="0"/>
                                  <a:sym typeface="Grandview"/>
                                </a:rPr>
                                <m:t>𝑝</m:t>
                              </m:r>
                            </m:e>
                            <m:sub>
                              <m:r>
                                <a:rPr lang="ar-AE" i="1" kern="0">
                                  <a:solidFill>
                                    <a:srgbClr val="000000"/>
                                  </a:solidFill>
                                  <a:latin typeface="Cambria Math" panose="02040503050406030204" pitchFamily="18" charset="0"/>
                                  <a:sym typeface="Grandview"/>
                                </a:rPr>
                                <m:t>𝑖</m:t>
                              </m:r>
                            </m:sub>
                            <m:sup>
                              <m:r>
                                <a:rPr lang="ar-AE" i="1" kern="0">
                                  <a:solidFill>
                                    <a:srgbClr val="000000"/>
                                  </a:solidFill>
                                  <a:latin typeface="Cambria Math" panose="02040503050406030204" pitchFamily="18" charset="0"/>
                                  <a:sym typeface="Grandview"/>
                                </a:rPr>
                                <m:t>𝑞</m:t>
                              </m:r>
                            </m:sup>
                          </m:sSubSup>
                        </m:num>
                        <m:den>
                          <m:r>
                            <a:rPr lang="ar-AE" i="1" kern="0">
                              <a:solidFill>
                                <a:srgbClr val="000000"/>
                              </a:solidFill>
                              <a:latin typeface="Cambria Math" panose="02040503050406030204" pitchFamily="18" charset="0"/>
                              <a:sym typeface="Grandview"/>
                            </a:rPr>
                            <m:t>𝑞</m:t>
                          </m:r>
                          <m:r>
                            <a:rPr lang="ar-AE" i="1" kern="0">
                              <a:solidFill>
                                <a:srgbClr val="000000"/>
                              </a:solidFill>
                              <a:latin typeface="Cambria Math" panose="02040503050406030204" pitchFamily="18" charset="0"/>
                              <a:sym typeface="Grandview"/>
                            </a:rPr>
                            <m:t>−</m:t>
                          </m:r>
                          <m:r>
                            <a:rPr lang="ar-AE" i="1" kern="0">
                              <a:solidFill>
                                <a:srgbClr val="000000"/>
                              </a:solidFill>
                              <a:latin typeface="Cambria Math" panose="02040503050406030204" pitchFamily="18" charset="0"/>
                              <a:sym typeface="Grandview"/>
                            </a:rPr>
                            <m:t>1</m:t>
                          </m:r>
                        </m:den>
                      </m:f>
                      <m:r>
                        <a:rPr lang="ar-AE" b="0" i="1" kern="0" smtClean="0">
                          <a:solidFill>
                            <a:srgbClr val="000000"/>
                          </a:solidFill>
                          <a:latin typeface="Cambria Math" panose="02040503050406030204" pitchFamily="18" charset="0"/>
                          <a:sym typeface="Grandview"/>
                        </a:rPr>
                        <m:t> </m:t>
                      </m:r>
                      <m:r>
                        <a:rPr lang="es-MX" b="0" i="1" kern="0" smtClean="0">
                          <a:solidFill>
                            <a:srgbClr val="000000"/>
                          </a:solidFill>
                          <a:latin typeface="Cambria Math" panose="02040503050406030204" pitchFamily="18" charset="0"/>
                          <a:sym typeface="Grandview"/>
                        </a:rPr>
                        <m:t>    </m:t>
                      </m:r>
                      <m:r>
                        <a:rPr lang="ar-AE" i="1" kern="0">
                          <a:solidFill>
                            <a:srgbClr val="000000"/>
                          </a:solidFill>
                          <a:latin typeface="Cambria Math" panose="02040503050406030204" pitchFamily="18" charset="0"/>
                          <a:sym typeface="Grandview"/>
                        </a:rPr>
                        <m:t>(</m:t>
                      </m:r>
                      <m:r>
                        <a:rPr lang="ar-AE" i="1" kern="0">
                          <a:solidFill>
                            <a:srgbClr val="000000"/>
                          </a:solidFill>
                          <a:latin typeface="Cambria Math" panose="02040503050406030204" pitchFamily="18" charset="0"/>
                          <a:sym typeface="Grandview"/>
                        </a:rPr>
                        <m:t>𝑞</m:t>
                      </m:r>
                      <m:r>
                        <a:rPr lang="ar-AE" i="1" kern="0">
                          <a:solidFill>
                            <a:srgbClr val="000000"/>
                          </a:solidFill>
                          <a:latin typeface="Cambria Math" panose="02040503050406030204" pitchFamily="18" charset="0"/>
                          <a:sym typeface="Grandview"/>
                        </a:rPr>
                        <m:t>∈</m:t>
                      </m:r>
                      <m:r>
                        <a:rPr lang="ar-AE" i="1" kern="0">
                          <a:solidFill>
                            <a:srgbClr val="000000"/>
                          </a:solidFill>
                          <a:latin typeface="Cambria Math" panose="02040503050406030204" pitchFamily="18" charset="0"/>
                          <a:sym typeface="Grandview"/>
                        </a:rPr>
                        <m:t>ℝ</m:t>
                      </m:r>
                      <m:r>
                        <a:rPr lang="ar-AE" i="1" kern="0">
                          <a:solidFill>
                            <a:srgbClr val="000000"/>
                          </a:solidFill>
                          <a:latin typeface="Cambria Math" panose="02040503050406030204" pitchFamily="18" charset="0"/>
                          <a:sym typeface="Grandview"/>
                        </a:rPr>
                        <m:t>)</m:t>
                      </m:r>
                    </m:oMath>
                  </m:oMathPara>
                </a14:m>
                <a:endParaRPr kern="0" dirty="0">
                  <a:solidFill>
                    <a:srgbClr val="000000"/>
                  </a:solidFill>
                  <a:latin typeface="Grandview"/>
                  <a:sym typeface="Grandview"/>
                </a:endParaRPr>
              </a:p>
            </p:txBody>
          </p:sp>
        </mc:Choice>
        <mc:Fallback xmlns="">
          <p:sp>
            <p:nvSpPr>
              <p:cNvPr id="1232" name="Ecuación"/>
              <p:cNvSpPr txBox="1">
                <a:spLocks noRot="1" noChangeAspect="1" noMove="1" noResize="1" noEditPoints="1" noAdjustHandles="1" noChangeArrowheads="1" noChangeShapeType="1" noTextEdit="1"/>
              </p:cNvSpPr>
              <p:nvPr/>
            </p:nvSpPr>
            <p:spPr>
              <a:xfrm>
                <a:off x="7714487" y="533499"/>
                <a:ext cx="3225627" cy="658578"/>
              </a:xfrm>
              <a:prstGeom prst="rect">
                <a:avLst/>
              </a:prstGeom>
              <a:blipFill>
                <a:blip r:embed="rId4"/>
                <a:stretch>
                  <a:fillRect/>
                </a:stretch>
              </a:blipFill>
              <a:ln w="12700">
                <a:miter lim="400000"/>
              </a:ln>
            </p:spPr>
            <p:txBody>
              <a:bodyPr/>
              <a:lstStyle/>
              <a:p>
                <a:r>
                  <a:rPr lang="en-GB">
                    <a:noFill/>
                  </a:rPr>
                  <a:t> </a:t>
                </a:r>
              </a:p>
            </p:txBody>
          </p:sp>
        </mc:Fallback>
      </mc:AlternateContent>
      <p:pic>
        <p:nvPicPr>
          <p:cNvPr id="2" name="Imagen 2">
            <a:extLst>
              <a:ext uri="{FF2B5EF4-FFF2-40B4-BE49-F238E27FC236}">
                <a16:creationId xmlns:a16="http://schemas.microsoft.com/office/drawing/2014/main" id="{610810B2-6D0F-B871-C3AC-518801CBAA23}"/>
              </a:ext>
            </a:extLst>
          </p:cNvPr>
          <p:cNvPicPr>
            <a:picLocks noChangeAspect="1"/>
          </p:cNvPicPr>
          <p:nvPr/>
        </p:nvPicPr>
        <p:blipFill>
          <a:blip r:embed="rId5"/>
          <a:stretch>
            <a:fillRect/>
          </a:stretch>
        </p:blipFill>
        <p:spPr>
          <a:xfrm>
            <a:off x="7093437" y="1600597"/>
            <a:ext cx="3922643" cy="1519478"/>
          </a:xfrm>
          <a:prstGeom prst="rect">
            <a:avLst/>
          </a:prstGeom>
        </p:spPr>
      </p:pic>
      <p:pic>
        <p:nvPicPr>
          <p:cNvPr id="3" name="Imagen 3">
            <a:extLst>
              <a:ext uri="{FF2B5EF4-FFF2-40B4-BE49-F238E27FC236}">
                <a16:creationId xmlns:a16="http://schemas.microsoft.com/office/drawing/2014/main" id="{FA572456-9363-BC2A-8258-6E25FADB0DCB}"/>
              </a:ext>
            </a:extLst>
          </p:cNvPr>
          <p:cNvPicPr>
            <a:picLocks noChangeAspect="1"/>
          </p:cNvPicPr>
          <p:nvPr/>
        </p:nvPicPr>
        <p:blipFill rotWithShape="1">
          <a:blip r:embed="rId6"/>
          <a:srcRect t="14625"/>
          <a:stretch/>
        </p:blipFill>
        <p:spPr>
          <a:xfrm>
            <a:off x="6561011" y="4613945"/>
            <a:ext cx="5391426" cy="1774740"/>
          </a:xfrm>
          <a:prstGeom prst="rect">
            <a:avLst/>
          </a:prstGeom>
        </p:spPr>
      </p:pic>
      <p:sp>
        <p:nvSpPr>
          <p:cNvPr id="5" name="TextBox 4">
            <a:extLst>
              <a:ext uri="{FF2B5EF4-FFF2-40B4-BE49-F238E27FC236}">
                <a16:creationId xmlns:a16="http://schemas.microsoft.com/office/drawing/2014/main" id="{49523883-FCFC-A5FF-7C54-2E2C085090B7}"/>
              </a:ext>
            </a:extLst>
          </p:cNvPr>
          <p:cNvSpPr txBox="1"/>
          <p:nvPr/>
        </p:nvSpPr>
        <p:spPr>
          <a:xfrm>
            <a:off x="691079" y="1693738"/>
            <a:ext cx="424026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000000"/>
                </a:solidFill>
                <a:effectLst/>
                <a:uFillTx/>
                <a:latin typeface="+mn-lt"/>
                <a:ea typeface="+mn-ea"/>
                <a:cs typeface="+mn-cs"/>
                <a:sym typeface="Grandview"/>
              </a:rPr>
              <a:t>Journal of Statistical Physics 52(1988) </a:t>
            </a:r>
          </a:p>
        </p:txBody>
      </p:sp>
      <p:sp>
        <p:nvSpPr>
          <p:cNvPr id="6" name="TextBox 5">
            <a:extLst>
              <a:ext uri="{FF2B5EF4-FFF2-40B4-BE49-F238E27FC236}">
                <a16:creationId xmlns:a16="http://schemas.microsoft.com/office/drawing/2014/main" id="{549E3E95-2C75-84E3-E810-5ED5A61EFDAC}"/>
              </a:ext>
            </a:extLst>
          </p:cNvPr>
          <p:cNvSpPr txBox="1"/>
          <p:nvPr/>
        </p:nvSpPr>
        <p:spPr>
          <a:xfrm>
            <a:off x="6937695" y="3872041"/>
            <a:ext cx="1798888"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mn-lt"/>
                <a:ea typeface="+mn-ea"/>
                <a:cs typeface="+mn-cs"/>
                <a:sym typeface="Grandview"/>
              </a:rPr>
              <a:t>Additivity </a:t>
            </a:r>
          </a:p>
        </p:txBody>
      </p:sp>
      <p:sp>
        <p:nvSpPr>
          <p:cNvPr id="4" name="TextBox 3">
            <a:extLst>
              <a:ext uri="{FF2B5EF4-FFF2-40B4-BE49-F238E27FC236}">
                <a16:creationId xmlns:a16="http://schemas.microsoft.com/office/drawing/2014/main" id="{2B10C722-571B-591C-F6B4-C661BC3F006D}"/>
              </a:ext>
            </a:extLst>
          </p:cNvPr>
          <p:cNvSpPr txBox="1"/>
          <p:nvPr/>
        </p:nvSpPr>
        <p:spPr>
          <a:xfrm>
            <a:off x="2617365" y="5834689"/>
            <a:ext cx="2844046" cy="553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GB" sz="2400" dirty="0">
                <a:solidFill>
                  <a:srgbClr val="000000"/>
                </a:solidFill>
                <a:sym typeface="Grandview"/>
              </a:rPr>
              <a:t>c</a:t>
            </a:r>
            <a:r>
              <a:rPr kumimoji="0" lang="en-GB" sz="2400" b="0" i="0" u="none" strike="noStrike" cap="none" spc="0" normalizeH="0" baseline="0" dirty="0">
                <a:ln>
                  <a:noFill/>
                </a:ln>
                <a:solidFill>
                  <a:srgbClr val="000000"/>
                </a:solidFill>
                <a:effectLst/>
                <a:uFillTx/>
                <a:latin typeface="+mn-lt"/>
                <a:ea typeface="+mn-ea"/>
                <a:cs typeface="+mn-cs"/>
                <a:sym typeface="Grandview"/>
              </a:rPr>
              <a:t>orrelated systems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or qué la estadística de Tsallis?"/>
          <p:cNvSpPr txBox="1">
            <a:spLocks noGrp="1"/>
          </p:cNvSpPr>
          <p:nvPr>
            <p:ph type="title"/>
          </p:nvPr>
        </p:nvSpPr>
        <p:spPr>
          <a:xfrm>
            <a:off x="518762" y="720438"/>
            <a:ext cx="4325538" cy="457061"/>
          </a:xfrm>
          <a:prstGeom prst="rect">
            <a:avLst/>
          </a:prstGeom>
        </p:spPr>
        <p:txBody>
          <a:bodyPr>
            <a:noAutofit/>
          </a:bodyPr>
          <a:lstStyle/>
          <a:p>
            <a:r>
              <a:rPr lang="en-US" sz="2800" dirty="0"/>
              <a:t>Successfully applied to high energy physics</a:t>
            </a:r>
          </a:p>
        </p:txBody>
      </p:sp>
      <p:sp>
        <p:nvSpPr>
          <p:cNvPr id="1277" name="Editar: doble clic"/>
          <p:cNvSpPr txBox="1">
            <a:spLocks noGrp="1"/>
          </p:cNvSpPr>
          <p:nvPr>
            <p:ph type="body" idx="1"/>
          </p:nvPr>
        </p:nvSpPr>
        <p:spPr>
          <a:prstGeom prst="rect">
            <a:avLst/>
          </a:prstGeom>
        </p:spPr>
        <p:txBody>
          <a:bodyPr/>
          <a:lstStyle/>
          <a:p>
            <a:endParaRPr dirty="0"/>
          </a:p>
        </p:txBody>
      </p:sp>
      <p:pic>
        <p:nvPicPr>
          <p:cNvPr id="1278" name="Captura de Pantalla 2022-10-03 a la(s) 5.20.12.png" descr="Captura de Pantalla 2022-10-03 a la(s) 5.20.12.png"/>
          <p:cNvPicPr>
            <a:picLocks noChangeAspect="1"/>
          </p:cNvPicPr>
          <p:nvPr/>
        </p:nvPicPr>
        <p:blipFill rotWithShape="1">
          <a:blip r:embed="rId3"/>
          <a:srcRect b="43720"/>
          <a:stretch/>
        </p:blipFill>
        <p:spPr>
          <a:xfrm>
            <a:off x="367834" y="2257489"/>
            <a:ext cx="5223929" cy="1909456"/>
          </a:xfrm>
          <a:prstGeom prst="rect">
            <a:avLst/>
          </a:prstGeom>
          <a:ln w="12700">
            <a:miter lim="400000"/>
          </a:ln>
        </p:spPr>
      </p:pic>
      <p:sp>
        <p:nvSpPr>
          <p:cNvPr id="1279" name="Número de diapositiva"/>
          <p:cNvSpPr txBox="1">
            <a:spLocks noGrp="1"/>
          </p:cNvSpPr>
          <p:nvPr>
            <p:ph type="sldNum" sz="quarter" idx="2"/>
          </p:nvPr>
        </p:nvSpPr>
        <p:spPr>
          <a:xfrm>
            <a:off x="5591763" y="3050636"/>
            <a:ext cx="309701" cy="3231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hangingPunct="0"/>
            <a:fld id="{86CB4B4D-7CA3-9044-876B-883B54F8677D}" type="slidenum">
              <a:rPr kern="0">
                <a:latin typeface="Grandview"/>
                <a:sym typeface="Grandview"/>
              </a:rPr>
              <a:pPr hangingPunct="0"/>
              <a:t>22</a:t>
            </a:fld>
            <a:endParaRPr kern="0">
              <a:latin typeface="Grandview"/>
              <a:sym typeface="Grandview"/>
            </a:endParaRPr>
          </a:p>
        </p:txBody>
      </p:sp>
      <p:sp>
        <p:nvSpPr>
          <p:cNvPr id="2" name="TextBox 1">
            <a:extLst>
              <a:ext uri="{FF2B5EF4-FFF2-40B4-BE49-F238E27FC236}">
                <a16:creationId xmlns:a16="http://schemas.microsoft.com/office/drawing/2014/main" id="{CCC736D4-834D-E3E2-D882-42096A7BEADE}"/>
              </a:ext>
            </a:extLst>
          </p:cNvPr>
          <p:cNvSpPr txBox="1"/>
          <p:nvPr/>
        </p:nvSpPr>
        <p:spPr>
          <a:xfrm>
            <a:off x="498132" y="1093410"/>
            <a:ext cx="424026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000000"/>
                </a:solidFill>
                <a:effectLst/>
                <a:uFillTx/>
                <a:latin typeface="+mn-lt"/>
                <a:ea typeface="+mn-ea"/>
                <a:cs typeface="+mn-cs"/>
                <a:sym typeface="Grandview"/>
              </a:rPr>
              <a:t>Journal of Statistical Physics 52(1988) </a:t>
            </a:r>
          </a:p>
        </p:txBody>
      </p:sp>
      <p:sp>
        <p:nvSpPr>
          <p:cNvPr id="4" name="TextBox 3">
            <a:extLst>
              <a:ext uri="{FF2B5EF4-FFF2-40B4-BE49-F238E27FC236}">
                <a16:creationId xmlns:a16="http://schemas.microsoft.com/office/drawing/2014/main" id="{3838FC69-F0AD-C61F-5CE5-F271A973095F}"/>
              </a:ext>
            </a:extLst>
          </p:cNvPr>
          <p:cNvSpPr txBox="1"/>
          <p:nvPr/>
        </p:nvSpPr>
        <p:spPr>
          <a:xfrm>
            <a:off x="548624" y="4359593"/>
            <a:ext cx="9585277"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400" b="0" i="0" dirty="0">
                <a:solidFill>
                  <a:srgbClr val="000000"/>
                </a:solidFill>
                <a:effectLst/>
                <a:latin typeface="Open Sans" panose="020B0606030504020204" pitchFamily="34" charset="0"/>
              </a:rPr>
              <a:t>EPJ Web of Conferences</a:t>
            </a:r>
          </a:p>
          <a:p>
            <a:pPr algn="l"/>
            <a:r>
              <a:rPr lang="en-US" sz="1400" b="1" i="0" dirty="0">
                <a:solidFill>
                  <a:srgbClr val="111111"/>
                </a:solidFill>
                <a:effectLst/>
                <a:latin typeface="Open Sans" panose="020B0606030504020204" pitchFamily="34" charset="0"/>
              </a:rPr>
              <a:t>Volume </a:t>
            </a:r>
            <a:r>
              <a:rPr lang="en-US" sz="1400" b="0" i="0" dirty="0">
                <a:solidFill>
                  <a:srgbClr val="000000"/>
                </a:solidFill>
                <a:effectLst/>
                <a:latin typeface="Open Sans" panose="020B0606030504020204" pitchFamily="34" charset="0"/>
              </a:rPr>
              <a:t>13, 2011</a:t>
            </a:r>
          </a:p>
          <a:p>
            <a:r>
              <a:rPr lang="en-US" sz="1400" b="0" i="0" dirty="0">
                <a:solidFill>
                  <a:srgbClr val="000000"/>
                </a:solidFill>
                <a:effectLst/>
                <a:latin typeface="Open Sans" panose="020B0606030504020204" pitchFamily="34" charset="0"/>
              </a:rPr>
              <a:t>HCBM 2010 – International Workshop on Hot and Cold Baryonic Matter</a:t>
            </a:r>
            <a:endParaRPr lang="en-GB" sz="14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0"/>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s-MX" sz="1867" kern="0">
              <a:solidFill>
                <a:srgbClr val="FFFFFF"/>
              </a:solidFill>
              <a:latin typeface="Arial"/>
              <a:sym typeface="Arial"/>
            </a:endParaRPr>
          </a:p>
        </p:txBody>
      </p:sp>
      <p:sp>
        <p:nvSpPr>
          <p:cNvPr id="3" name="2 Marcador de texto"/>
          <p:cNvSpPr>
            <a:spLocks noGrp="1"/>
          </p:cNvSpPr>
          <p:nvPr>
            <p:ph type="body" idx="1"/>
          </p:nvPr>
        </p:nvSpPr>
        <p:spPr>
          <a:xfrm>
            <a:off x="1238217" y="2476493"/>
            <a:ext cx="10344217" cy="3598840"/>
          </a:xfrm>
        </p:spPr>
        <p:txBody>
          <a:bodyPr/>
          <a:lstStyle/>
          <a:p>
            <a:pPr>
              <a:buNone/>
            </a:pPr>
            <a:r>
              <a:rPr lang="en" sz="2400" b="1" dirty="0">
                <a:solidFill>
                  <a:schemeClr val="accent6"/>
                </a:solidFill>
                <a:latin typeface="+mn-lt"/>
              </a:rPr>
              <a:t>Hagedorn theory</a:t>
            </a:r>
            <a:endParaRPr lang="es-MX" sz="2400" dirty="0">
              <a:solidFill>
                <a:schemeClr val="accent6"/>
              </a:solidFill>
              <a:latin typeface="+mn-lt"/>
            </a:endParaRPr>
          </a:p>
        </p:txBody>
      </p:sp>
      <p:sp>
        <p:nvSpPr>
          <p:cNvPr id="6" name="5 Rectángulo"/>
          <p:cNvSpPr/>
          <p:nvPr/>
        </p:nvSpPr>
        <p:spPr>
          <a:xfrm>
            <a:off x="0" y="761982"/>
            <a:ext cx="5714997" cy="13335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s-MX" sz="1867" kern="0">
              <a:solidFill>
                <a:srgbClr val="FFFFFF"/>
              </a:solidFill>
              <a:latin typeface="Arial"/>
              <a:sym typeface="Arial"/>
            </a:endParaRPr>
          </a:p>
        </p:txBody>
      </p:sp>
      <p:sp>
        <p:nvSpPr>
          <p:cNvPr id="11" name="Google Shape;122;p14"/>
          <p:cNvSpPr txBox="1">
            <a:spLocks noGrp="1"/>
          </p:cNvSpPr>
          <p:nvPr>
            <p:ph type="title"/>
          </p:nvPr>
        </p:nvSpPr>
        <p:spPr>
          <a:xfrm>
            <a:off x="380959" y="844705"/>
            <a:ext cx="4635657" cy="1102105"/>
          </a:xfrm>
          <a:prstGeom prst="rect">
            <a:avLst/>
          </a:prstGeom>
        </p:spPr>
        <p:txBody>
          <a:bodyPr spcFirstLastPara="1" wrap="square" lIns="121900" tIns="121900" rIns="121900" bIns="121900" anchor="ctr" anchorCtr="0">
            <a:noAutofit/>
          </a:bodyPr>
          <a:lstStyle/>
          <a:p>
            <a:r>
              <a:rPr lang="en" b="1" dirty="0">
                <a:solidFill>
                  <a:srgbClr val="C00000"/>
                </a:solidFill>
                <a:latin typeface="Sary Soft SemiBold" pitchFamily="50" charset="0"/>
              </a:rPr>
              <a:t>Tsallis in high energy physics</a:t>
            </a:r>
            <a:endParaRPr sz="3200" b="1" dirty="0">
              <a:solidFill>
                <a:srgbClr val="C00000"/>
              </a:solidFill>
              <a:latin typeface="Sary Soft SemiBold" pitchFamily="50" charset="0"/>
            </a:endParaRPr>
          </a:p>
        </p:txBody>
      </p:sp>
      <p:pic>
        <p:nvPicPr>
          <p:cNvPr id="1026" name="Picture 2"/>
          <p:cNvPicPr>
            <a:picLocks noChangeAspect="1" noChangeArrowheads="1"/>
          </p:cNvPicPr>
          <p:nvPr/>
        </p:nvPicPr>
        <p:blipFill>
          <a:blip r:embed="rId2"/>
          <a:srcRect l="30198" t="38086" r="31918" b="49219"/>
          <a:stretch>
            <a:fillRect/>
          </a:stretch>
        </p:blipFill>
        <p:spPr bwMode="auto">
          <a:xfrm>
            <a:off x="4667240" y="2697365"/>
            <a:ext cx="5905541" cy="111263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31332" t="45117" r="57687" b="47070"/>
          <a:stretch>
            <a:fillRect/>
          </a:stretch>
        </p:blipFill>
        <p:spPr bwMode="auto">
          <a:xfrm>
            <a:off x="9715526" y="1649607"/>
            <a:ext cx="1905013" cy="762005"/>
          </a:xfrm>
          <a:prstGeom prst="rect">
            <a:avLst/>
          </a:prstGeom>
          <a:noFill/>
          <a:ln w="9525">
            <a:noFill/>
            <a:miter lim="800000"/>
            <a:headEnd/>
            <a:tailEnd/>
          </a:ln>
          <a:effectLst/>
        </p:spPr>
      </p:pic>
      <p:cxnSp>
        <p:nvCxnSpPr>
          <p:cNvPr id="14" name="13 Conector recto de flecha"/>
          <p:cNvCxnSpPr/>
          <p:nvPr/>
        </p:nvCxnSpPr>
        <p:spPr>
          <a:xfrm rot="5400000">
            <a:off x="10001277" y="2506863"/>
            <a:ext cx="381003" cy="190501"/>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7" name="16 CuadroTexto"/>
          <p:cNvSpPr txBox="1"/>
          <p:nvPr/>
        </p:nvSpPr>
        <p:spPr>
          <a:xfrm>
            <a:off x="7429509" y="1649607"/>
            <a:ext cx="2095515" cy="666977"/>
          </a:xfrm>
          <a:prstGeom prst="rect">
            <a:avLst/>
          </a:prstGeom>
          <a:noFill/>
        </p:spPr>
        <p:txBody>
          <a:bodyPr wrap="square" rtlCol="0">
            <a:spAutoFit/>
          </a:bodyPr>
          <a:lstStyle/>
          <a:p>
            <a:pPr algn="ctr" defTabSz="1219170">
              <a:buClr>
                <a:srgbClr val="000000"/>
              </a:buClr>
            </a:pPr>
            <a:r>
              <a:rPr lang="en-US" sz="1867" i="1" kern="0" dirty="0" err="1">
                <a:solidFill>
                  <a:srgbClr val="3A81BA">
                    <a:lumMod val="50000"/>
                  </a:srgbClr>
                </a:solidFill>
                <a:latin typeface="Arial"/>
                <a:cs typeface="Arial"/>
                <a:sym typeface="Arial"/>
              </a:rPr>
              <a:t>Hadronization</a:t>
            </a:r>
            <a:r>
              <a:rPr lang="en-US" sz="1867" i="1" kern="0" dirty="0">
                <a:solidFill>
                  <a:srgbClr val="3A81BA">
                    <a:lumMod val="50000"/>
                  </a:srgbClr>
                </a:solidFill>
                <a:latin typeface="Arial"/>
                <a:cs typeface="Arial"/>
                <a:sym typeface="Arial"/>
              </a:rPr>
              <a:t> temperature</a:t>
            </a:r>
          </a:p>
        </p:txBody>
      </p:sp>
      <p:cxnSp>
        <p:nvCxnSpPr>
          <p:cNvPr id="18" name="17 Conector recto de flecha"/>
          <p:cNvCxnSpPr/>
          <p:nvPr/>
        </p:nvCxnSpPr>
        <p:spPr>
          <a:xfrm rot="16200000" flipH="1">
            <a:off x="8286765" y="2602114"/>
            <a:ext cx="571504" cy="190501"/>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pic>
        <p:nvPicPr>
          <p:cNvPr id="21" name="Picture 2"/>
          <p:cNvPicPr>
            <a:picLocks noChangeAspect="1" noChangeArrowheads="1"/>
          </p:cNvPicPr>
          <p:nvPr/>
        </p:nvPicPr>
        <p:blipFill>
          <a:blip r:embed="rId4"/>
          <a:srcRect l="32943" t="56641" r="59370" b="37499"/>
          <a:stretch>
            <a:fillRect/>
          </a:stretch>
        </p:blipFill>
        <p:spPr bwMode="auto">
          <a:xfrm>
            <a:off x="1619218" y="4572008"/>
            <a:ext cx="1555761" cy="666755"/>
          </a:xfrm>
          <a:prstGeom prst="rect">
            <a:avLst/>
          </a:prstGeom>
          <a:noFill/>
          <a:ln w="9525">
            <a:noFill/>
            <a:miter lim="800000"/>
            <a:headEnd/>
            <a:tailEnd/>
          </a:ln>
          <a:effectLst/>
        </p:spPr>
      </p:pic>
      <p:pic>
        <p:nvPicPr>
          <p:cNvPr id="22" name="Picture 2"/>
          <p:cNvPicPr>
            <a:picLocks noChangeAspect="1" noChangeArrowheads="1"/>
          </p:cNvPicPr>
          <p:nvPr/>
        </p:nvPicPr>
        <p:blipFill>
          <a:blip r:embed="rId4"/>
          <a:srcRect l="32943" t="64454" r="59370" b="29687"/>
          <a:stretch>
            <a:fillRect/>
          </a:stretch>
        </p:blipFill>
        <p:spPr bwMode="auto">
          <a:xfrm>
            <a:off x="1587403" y="5143512"/>
            <a:ext cx="1555827" cy="666755"/>
          </a:xfrm>
          <a:prstGeom prst="rect">
            <a:avLst/>
          </a:prstGeom>
          <a:noFill/>
          <a:ln w="9525">
            <a:noFill/>
            <a:miter lim="800000"/>
            <a:headEnd/>
            <a:tailEnd/>
          </a:ln>
          <a:effectLst/>
        </p:spPr>
      </p:pic>
      <p:sp>
        <p:nvSpPr>
          <p:cNvPr id="23" name="22 Cerrar llave"/>
          <p:cNvSpPr/>
          <p:nvPr/>
        </p:nvSpPr>
        <p:spPr>
          <a:xfrm>
            <a:off x="3238480" y="4762510"/>
            <a:ext cx="95251" cy="76200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1219170">
              <a:buClr>
                <a:srgbClr val="000000"/>
              </a:buClr>
            </a:pPr>
            <a:endParaRPr lang="es-MX" sz="1867" kern="0">
              <a:solidFill>
                <a:srgbClr val="000000"/>
              </a:solidFill>
              <a:latin typeface="Arial"/>
              <a:sym typeface="Arial"/>
            </a:endParaRPr>
          </a:p>
        </p:txBody>
      </p:sp>
      <p:pic>
        <p:nvPicPr>
          <p:cNvPr id="1028" name="Picture 4"/>
          <p:cNvPicPr>
            <a:picLocks noChangeAspect="1" noChangeArrowheads="1"/>
          </p:cNvPicPr>
          <p:nvPr/>
        </p:nvPicPr>
        <p:blipFill>
          <a:blip r:embed="rId5"/>
          <a:srcRect l="29649" t="51758" r="56076" b="38476"/>
          <a:stretch>
            <a:fillRect/>
          </a:stretch>
        </p:blipFill>
        <p:spPr bwMode="auto">
          <a:xfrm>
            <a:off x="3809984" y="4572008"/>
            <a:ext cx="2971821" cy="1143008"/>
          </a:xfrm>
          <a:prstGeom prst="rect">
            <a:avLst/>
          </a:prstGeom>
          <a:noFill/>
          <a:ln w="9525">
            <a:noFill/>
            <a:miter lim="800000"/>
            <a:headEnd/>
            <a:tailEnd/>
          </a:ln>
          <a:effectLst/>
        </p:spPr>
      </p:pic>
      <p:sp>
        <p:nvSpPr>
          <p:cNvPr id="25" name="24 CuadroTexto"/>
          <p:cNvSpPr txBox="1"/>
          <p:nvPr/>
        </p:nvSpPr>
        <p:spPr>
          <a:xfrm>
            <a:off x="7429509" y="4857760"/>
            <a:ext cx="2667019" cy="666977"/>
          </a:xfrm>
          <a:prstGeom prst="rect">
            <a:avLst/>
          </a:prstGeom>
          <a:noFill/>
        </p:spPr>
        <p:txBody>
          <a:bodyPr wrap="square" rtlCol="0">
            <a:spAutoFit/>
          </a:bodyPr>
          <a:lstStyle/>
          <a:p>
            <a:pPr algn="ctr" defTabSz="1219170">
              <a:buClr>
                <a:srgbClr val="000000"/>
              </a:buClr>
            </a:pPr>
            <a:r>
              <a:rPr lang="en-US" sz="1867" i="1" kern="0" dirty="0">
                <a:solidFill>
                  <a:srgbClr val="3A81BA">
                    <a:lumMod val="50000"/>
                  </a:srgbClr>
                </a:solidFill>
                <a:latin typeface="Arial"/>
                <a:cs typeface="Arial"/>
                <a:sym typeface="Arial"/>
              </a:rPr>
              <a:t>Exponential asymptotic behavior</a:t>
            </a:r>
          </a:p>
        </p:txBody>
      </p:sp>
      <p:pic>
        <p:nvPicPr>
          <p:cNvPr id="26" name="Picture 3"/>
          <p:cNvPicPr>
            <a:picLocks noChangeAspect="1" noChangeArrowheads="1"/>
          </p:cNvPicPr>
          <p:nvPr/>
        </p:nvPicPr>
        <p:blipFill>
          <a:blip r:embed="rId6"/>
          <a:srcRect l="14824" t="53711" r="75842" b="41406"/>
          <a:stretch>
            <a:fillRect/>
          </a:stretch>
        </p:blipFill>
        <p:spPr bwMode="auto">
          <a:xfrm>
            <a:off x="1714470" y="3143248"/>
            <a:ext cx="1943113" cy="571504"/>
          </a:xfrm>
          <a:prstGeom prst="rect">
            <a:avLst/>
          </a:prstGeom>
          <a:noFill/>
          <a:ln w="9525">
            <a:noFill/>
            <a:miter lim="800000"/>
            <a:headEnd/>
            <a:tailEnd/>
          </a:ln>
          <a:effectLst/>
        </p:spPr>
      </p:pic>
      <p:sp>
        <p:nvSpPr>
          <p:cNvPr id="24" name="23 CuadroTexto"/>
          <p:cNvSpPr txBox="1"/>
          <p:nvPr/>
        </p:nvSpPr>
        <p:spPr>
          <a:xfrm>
            <a:off x="7143757" y="1304119"/>
            <a:ext cx="2571768" cy="379656"/>
          </a:xfrm>
          <a:prstGeom prst="rect">
            <a:avLst/>
          </a:prstGeom>
          <a:noFill/>
        </p:spPr>
        <p:txBody>
          <a:bodyPr wrap="square" rtlCol="0">
            <a:spAutoFit/>
          </a:bodyPr>
          <a:lstStyle/>
          <a:p>
            <a:pPr algn="ctr" defTabSz="1219170">
              <a:buClr>
                <a:srgbClr val="000000"/>
              </a:buClr>
            </a:pPr>
            <a:r>
              <a:rPr lang="en-US" sz="1867" b="1" i="1" kern="0" dirty="0">
                <a:solidFill>
                  <a:srgbClr val="963334"/>
                </a:solidFill>
                <a:latin typeface="Arial"/>
                <a:cs typeface="Arial"/>
                <a:sym typeface="Arial"/>
              </a:rPr>
              <a:t>Fitting parameter</a:t>
            </a:r>
          </a:p>
        </p:txBody>
      </p:sp>
      <p:sp>
        <p:nvSpPr>
          <p:cNvPr id="2" name="Slide Number Placeholder 1">
            <a:extLst>
              <a:ext uri="{FF2B5EF4-FFF2-40B4-BE49-F238E27FC236}">
                <a16:creationId xmlns:a16="http://schemas.microsoft.com/office/drawing/2014/main" id="{F4CD6461-2579-7D3C-A6C8-C255BE447652}"/>
              </a:ext>
            </a:extLst>
          </p:cNvPr>
          <p:cNvSpPr>
            <a:spLocks noGrp="1"/>
          </p:cNvSpPr>
          <p:nvPr>
            <p:ph type="sldNum" idx="12"/>
          </p:nvPr>
        </p:nvSpPr>
        <p:spPr/>
        <p:txBody>
          <a:bodyPr/>
          <a:lstStyle/>
          <a:p>
            <a:fld id="{00000000-1234-1234-1234-123412341234}" type="slidenum">
              <a:rPr lang="en" smtClean="0"/>
              <a:pPr/>
              <a:t>23</a:t>
            </a:fld>
            <a:endParaRPr lang="en"/>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0"/>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s-MX" sz="1867" kern="0" dirty="0">
              <a:solidFill>
                <a:srgbClr val="57A7B5">
                  <a:lumMod val="50000"/>
                </a:srgbClr>
              </a:solidFill>
              <a:latin typeface="Arial"/>
              <a:sym typeface="Arial"/>
            </a:endParaRPr>
          </a:p>
        </p:txBody>
      </p:sp>
      <p:sp>
        <p:nvSpPr>
          <p:cNvPr id="3" name="2 Marcador de texto"/>
          <p:cNvSpPr>
            <a:spLocks noGrp="1"/>
          </p:cNvSpPr>
          <p:nvPr>
            <p:ph type="body" idx="1"/>
          </p:nvPr>
        </p:nvSpPr>
        <p:spPr>
          <a:xfrm>
            <a:off x="761963" y="2000240"/>
            <a:ext cx="3429024" cy="1238259"/>
          </a:xfrm>
        </p:spPr>
        <p:txBody>
          <a:bodyPr/>
          <a:lstStyle/>
          <a:p>
            <a:pPr algn="ctr">
              <a:lnSpc>
                <a:spcPct val="100000"/>
              </a:lnSpc>
              <a:buNone/>
            </a:pPr>
            <a:r>
              <a:rPr lang="en" sz="2400" b="1" dirty="0">
                <a:solidFill>
                  <a:schemeClr val="accent6"/>
                </a:solidFill>
                <a:latin typeface="+mn-lt"/>
              </a:rPr>
              <a:t>Tsallis distribution</a:t>
            </a:r>
          </a:p>
          <a:p>
            <a:pPr algn="ctr">
              <a:lnSpc>
                <a:spcPct val="100000"/>
              </a:lnSpc>
              <a:buNone/>
            </a:pPr>
            <a:r>
              <a:rPr lang="en" sz="2400" b="1" dirty="0">
                <a:solidFill>
                  <a:schemeClr val="accent6"/>
                </a:solidFill>
                <a:latin typeface="+mn-lt"/>
              </a:rPr>
              <a:t>First time in HEP</a:t>
            </a:r>
          </a:p>
        </p:txBody>
      </p:sp>
      <p:pic>
        <p:nvPicPr>
          <p:cNvPr id="27" name="Picture 3"/>
          <p:cNvPicPr>
            <a:picLocks noChangeAspect="1" noChangeArrowheads="1"/>
          </p:cNvPicPr>
          <p:nvPr/>
        </p:nvPicPr>
        <p:blipFill>
          <a:blip r:embed="rId3"/>
          <a:srcRect l="14824" t="59570" r="75842" b="34570"/>
          <a:stretch>
            <a:fillRect/>
          </a:stretch>
        </p:blipFill>
        <p:spPr bwMode="auto">
          <a:xfrm>
            <a:off x="6858005" y="2952747"/>
            <a:ext cx="1889139" cy="666755"/>
          </a:xfrm>
          <a:prstGeom prst="rect">
            <a:avLst/>
          </a:prstGeom>
          <a:noFill/>
          <a:ln w="9525">
            <a:noFill/>
            <a:miter lim="800000"/>
            <a:headEnd/>
            <a:tailEnd/>
          </a:ln>
          <a:effectLst/>
        </p:spPr>
      </p:pic>
      <p:pic>
        <p:nvPicPr>
          <p:cNvPr id="30" name="Picture 4"/>
          <p:cNvPicPr>
            <a:picLocks noChangeAspect="1" noChangeArrowheads="1"/>
          </p:cNvPicPr>
          <p:nvPr/>
        </p:nvPicPr>
        <p:blipFill>
          <a:blip r:embed="rId4"/>
          <a:srcRect l="21413" t="35156" r="48389" b="55755"/>
          <a:stretch>
            <a:fillRect/>
          </a:stretch>
        </p:blipFill>
        <p:spPr bwMode="auto">
          <a:xfrm>
            <a:off x="5143494" y="3810003"/>
            <a:ext cx="6191293" cy="1047757"/>
          </a:xfrm>
          <a:prstGeom prst="rect">
            <a:avLst/>
          </a:prstGeom>
          <a:noFill/>
          <a:ln w="9525">
            <a:noFill/>
            <a:miter lim="800000"/>
            <a:headEnd/>
            <a:tailEnd/>
          </a:ln>
          <a:effectLst/>
        </p:spPr>
      </p:pic>
      <p:sp>
        <p:nvSpPr>
          <p:cNvPr id="31" name="30 Rectángulo"/>
          <p:cNvSpPr/>
          <p:nvPr/>
        </p:nvSpPr>
        <p:spPr>
          <a:xfrm>
            <a:off x="1047715" y="5673084"/>
            <a:ext cx="5532261" cy="707886"/>
          </a:xfrm>
          <a:prstGeom prst="rect">
            <a:avLst/>
          </a:prstGeom>
        </p:spPr>
        <p:txBody>
          <a:bodyPr wrap="square">
            <a:spAutoFit/>
          </a:bodyPr>
          <a:lstStyle/>
          <a:p>
            <a:pPr defTabSz="1219170">
              <a:buClr>
                <a:srgbClr val="000000"/>
              </a:buClr>
            </a:pPr>
            <a:r>
              <a:rPr lang="es-MX" sz="2000" i="1" kern="0" dirty="0">
                <a:solidFill>
                  <a:srgbClr val="000000"/>
                </a:solidFill>
                <a:latin typeface="Arial"/>
                <a:cs typeface="Arial"/>
                <a:sym typeface="Arial"/>
              </a:rPr>
              <a:t>Bediaga, E. M. Curado and J. M. de Miranda, </a:t>
            </a:r>
          </a:p>
          <a:p>
            <a:pPr defTabSz="1219170">
              <a:buClr>
                <a:srgbClr val="000000"/>
              </a:buClr>
            </a:pPr>
            <a:r>
              <a:rPr lang="es-MX" sz="2000" i="1" kern="0" dirty="0" err="1">
                <a:solidFill>
                  <a:srgbClr val="000000"/>
                </a:solidFill>
                <a:latin typeface="Arial"/>
                <a:cs typeface="Arial"/>
                <a:sym typeface="Arial"/>
              </a:rPr>
              <a:t>Physica</a:t>
            </a:r>
            <a:r>
              <a:rPr lang="es-MX" sz="2000" i="1" kern="0" dirty="0">
                <a:solidFill>
                  <a:srgbClr val="000000"/>
                </a:solidFill>
                <a:latin typeface="Arial"/>
                <a:cs typeface="Arial"/>
                <a:sym typeface="Arial"/>
              </a:rPr>
              <a:t> A 286, 156 (2000).</a:t>
            </a:r>
          </a:p>
        </p:txBody>
      </p:sp>
      <p:sp>
        <p:nvSpPr>
          <p:cNvPr id="32" name="2 Marcador de texto"/>
          <p:cNvSpPr txBox="1">
            <a:spLocks/>
          </p:cNvSpPr>
          <p:nvPr/>
        </p:nvSpPr>
        <p:spPr>
          <a:xfrm>
            <a:off x="5143493" y="2190742"/>
            <a:ext cx="6381795" cy="1047757"/>
          </a:xfrm>
          <a:prstGeom prst="rect">
            <a:avLst/>
          </a:prstGeom>
        </p:spPr>
        <p:txBody>
          <a:bodyPr/>
          <a:lstStyle/>
          <a:p>
            <a:pPr defTabSz="1219170">
              <a:buClr>
                <a:srgbClr val="000000"/>
              </a:buClr>
              <a:defRPr/>
            </a:pPr>
            <a:r>
              <a:rPr lang="en" sz="2400" b="1" kern="0" dirty="0">
                <a:solidFill>
                  <a:srgbClr val="57A7B5">
                    <a:lumMod val="50000"/>
                  </a:srgbClr>
                </a:solidFill>
                <a:latin typeface="Arial"/>
                <a:ea typeface="Arial"/>
                <a:cs typeface="Arial"/>
                <a:sym typeface="Arial"/>
              </a:rPr>
              <a:t>Deviations from exponential decay were observed </a:t>
            </a:r>
            <a:r>
              <a:rPr lang="en" sz="2400" b="1" kern="0" dirty="0">
                <a:solidFill>
                  <a:srgbClr val="57A7B5">
                    <a:lumMod val="50000"/>
                  </a:srgbClr>
                </a:solidFill>
                <a:latin typeface="Arial"/>
                <a:ea typeface="Arial"/>
                <a:cs typeface="Arial"/>
                <a:sym typeface="Wingdings" pitchFamily="2" charset="2"/>
              </a:rPr>
              <a:t> </a:t>
            </a:r>
            <a:r>
              <a:rPr lang="en" sz="2400" b="1" kern="0" dirty="0">
                <a:solidFill>
                  <a:srgbClr val="57A7B5">
                    <a:lumMod val="50000"/>
                  </a:srgbClr>
                </a:solidFill>
                <a:latin typeface="Arial"/>
                <a:ea typeface="Arial"/>
                <a:cs typeface="Arial"/>
                <a:sym typeface="Arial"/>
              </a:rPr>
              <a:t>Polynomial decay (Higher </a:t>
            </a:r>
            <a:r>
              <a:rPr lang="en" sz="2400" b="1" kern="0" dirty="0">
                <a:solidFill>
                  <a:srgbClr val="57A7B5">
                    <a:lumMod val="50000"/>
                  </a:srgbClr>
                </a:solidFill>
                <a:latin typeface="Arial"/>
                <a:cs typeface="Arial"/>
                <a:sym typeface="Arial"/>
              </a:rPr>
              <a:t>P</a:t>
            </a:r>
            <a:r>
              <a:rPr lang="en" sz="1400" b="1" kern="0" dirty="0">
                <a:solidFill>
                  <a:srgbClr val="57A7B5">
                    <a:lumMod val="50000"/>
                  </a:srgbClr>
                </a:solidFill>
                <a:latin typeface="Arial"/>
                <a:cs typeface="Arial"/>
                <a:sym typeface="Arial"/>
              </a:rPr>
              <a:t>T</a:t>
            </a:r>
            <a:r>
              <a:rPr lang="en" sz="2400" b="1" kern="0" dirty="0">
                <a:solidFill>
                  <a:srgbClr val="57A7B5">
                    <a:lumMod val="50000"/>
                  </a:srgbClr>
                </a:solidFill>
                <a:latin typeface="Arial"/>
                <a:ea typeface="Arial"/>
                <a:cs typeface="Arial"/>
                <a:sym typeface="Arial"/>
              </a:rPr>
              <a:t>)</a:t>
            </a:r>
          </a:p>
        </p:txBody>
      </p:sp>
      <p:sp>
        <p:nvSpPr>
          <p:cNvPr id="33" name="32 Rectángulo"/>
          <p:cNvSpPr/>
          <p:nvPr/>
        </p:nvSpPr>
        <p:spPr>
          <a:xfrm>
            <a:off x="1047715" y="3905254"/>
            <a:ext cx="3714776" cy="461665"/>
          </a:xfrm>
          <a:prstGeom prst="rect">
            <a:avLst/>
          </a:prstGeom>
        </p:spPr>
        <p:txBody>
          <a:bodyPr wrap="square">
            <a:spAutoFit/>
          </a:bodyPr>
          <a:lstStyle/>
          <a:p>
            <a:pPr defTabSz="1219170">
              <a:buClr>
                <a:srgbClr val="000000"/>
              </a:buClr>
            </a:pPr>
            <a:r>
              <a:rPr lang="es-MX" sz="2400" b="1" kern="0" dirty="0">
                <a:solidFill>
                  <a:srgbClr val="57A7B5">
                    <a:lumMod val="50000"/>
                  </a:srgbClr>
                </a:solidFill>
                <a:latin typeface="Arial"/>
                <a:cs typeface="Arial"/>
                <a:sym typeface="Arial"/>
              </a:rPr>
              <a:t>I. </a:t>
            </a:r>
            <a:r>
              <a:rPr lang="es-MX" sz="2400" b="1" kern="0" dirty="0" err="1">
                <a:solidFill>
                  <a:srgbClr val="57A7B5">
                    <a:lumMod val="50000"/>
                  </a:srgbClr>
                </a:solidFill>
                <a:latin typeface="Arial"/>
                <a:cs typeface="Arial"/>
                <a:sym typeface="Arial"/>
              </a:rPr>
              <a:t>Bediaga</a:t>
            </a:r>
            <a:r>
              <a:rPr lang="es-MX" sz="2400" b="1" kern="0" dirty="0">
                <a:solidFill>
                  <a:srgbClr val="57A7B5">
                    <a:lumMod val="50000"/>
                  </a:srgbClr>
                </a:solidFill>
                <a:latin typeface="Arial"/>
                <a:cs typeface="Arial"/>
                <a:sym typeface="Arial"/>
              </a:rPr>
              <a:t> et al (2000)</a:t>
            </a:r>
          </a:p>
        </p:txBody>
      </p:sp>
      <p:pic>
        <p:nvPicPr>
          <p:cNvPr id="36" name="Picture 6"/>
          <p:cNvPicPr>
            <a:picLocks noChangeAspect="1" noChangeArrowheads="1"/>
          </p:cNvPicPr>
          <p:nvPr/>
        </p:nvPicPr>
        <p:blipFill>
          <a:blip r:embed="rId5"/>
          <a:srcRect l="26903" t="54688" r="52233" b="37499"/>
          <a:stretch>
            <a:fillRect/>
          </a:stretch>
        </p:blipFill>
        <p:spPr bwMode="auto">
          <a:xfrm>
            <a:off x="1238216" y="4381507"/>
            <a:ext cx="2952771" cy="621636"/>
          </a:xfrm>
          <a:prstGeom prst="rect">
            <a:avLst/>
          </a:prstGeom>
          <a:noFill/>
          <a:ln w="9525">
            <a:noFill/>
            <a:miter lim="800000"/>
            <a:headEnd/>
            <a:tailEnd/>
          </a:ln>
          <a:effectLst/>
        </p:spPr>
      </p:pic>
      <p:sp>
        <p:nvSpPr>
          <p:cNvPr id="37" name="36 Abrir llave"/>
          <p:cNvSpPr/>
          <p:nvPr/>
        </p:nvSpPr>
        <p:spPr>
          <a:xfrm>
            <a:off x="4667240" y="4000504"/>
            <a:ext cx="285752" cy="76200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1219170">
              <a:buClr>
                <a:srgbClr val="000000"/>
              </a:buClr>
            </a:pPr>
            <a:endParaRPr lang="es-MX" sz="1867" kern="0">
              <a:solidFill>
                <a:srgbClr val="000000"/>
              </a:solidFill>
              <a:latin typeface="Arial"/>
              <a:sym typeface="Arial"/>
            </a:endParaRPr>
          </a:p>
        </p:txBody>
      </p:sp>
      <p:sp>
        <p:nvSpPr>
          <p:cNvPr id="12" name="11 Rectángulo"/>
          <p:cNvSpPr/>
          <p:nvPr/>
        </p:nvSpPr>
        <p:spPr>
          <a:xfrm>
            <a:off x="1142965" y="380979"/>
            <a:ext cx="10096571" cy="830997"/>
          </a:xfrm>
          <a:prstGeom prst="rect">
            <a:avLst/>
          </a:prstGeom>
        </p:spPr>
        <p:txBody>
          <a:bodyPr wrap="square">
            <a:spAutoFit/>
          </a:bodyPr>
          <a:lstStyle/>
          <a:p>
            <a:pPr defTabSz="1219170">
              <a:buClr>
                <a:srgbClr val="000000"/>
              </a:buClr>
            </a:pPr>
            <a:r>
              <a:rPr lang="en-US" sz="2400" b="1" kern="0" dirty="0">
                <a:solidFill>
                  <a:srgbClr val="57A7B5">
                    <a:lumMod val="50000"/>
                  </a:srgbClr>
                </a:solidFill>
                <a:latin typeface="Arial"/>
                <a:cs typeface="Arial"/>
                <a:sym typeface="Arial"/>
              </a:rPr>
              <a:t>T</a:t>
            </a:r>
            <a:r>
              <a:rPr lang="en-US" sz="1467" b="1" kern="0" dirty="0">
                <a:solidFill>
                  <a:srgbClr val="57A7B5">
                    <a:lumMod val="50000"/>
                  </a:srgbClr>
                </a:solidFill>
                <a:latin typeface="Arial"/>
                <a:cs typeface="Arial"/>
                <a:sym typeface="Arial"/>
              </a:rPr>
              <a:t>0</a:t>
            </a:r>
            <a:r>
              <a:rPr lang="en-US" sz="2400" b="1" kern="0" dirty="0">
                <a:solidFill>
                  <a:srgbClr val="57A7B5">
                    <a:lumMod val="50000"/>
                  </a:srgbClr>
                </a:solidFill>
                <a:latin typeface="Arial"/>
                <a:cs typeface="Arial"/>
                <a:sym typeface="Arial"/>
              </a:rPr>
              <a:t>  should not depend on the center of mass energy</a:t>
            </a:r>
          </a:p>
          <a:p>
            <a:pPr defTabSz="1219170">
              <a:buClr>
                <a:srgbClr val="000000"/>
              </a:buClr>
            </a:pPr>
            <a:r>
              <a:rPr lang="en-US" sz="2400" b="1" kern="0" dirty="0">
                <a:solidFill>
                  <a:srgbClr val="57A7B5">
                    <a:lumMod val="50000"/>
                  </a:srgbClr>
                </a:solidFill>
                <a:latin typeface="Arial"/>
                <a:cs typeface="Arial"/>
                <a:sym typeface="Arial"/>
              </a:rPr>
              <a:t>c depends on the average multiplicity of the events </a:t>
            </a:r>
            <a:r>
              <a:rPr lang="en-US" sz="2400" b="1" kern="0" dirty="0">
                <a:solidFill>
                  <a:srgbClr val="57A7B5">
                    <a:lumMod val="50000"/>
                  </a:srgbClr>
                </a:solidFill>
                <a:latin typeface="Arial"/>
                <a:cs typeface="Arial"/>
                <a:sym typeface="Wingdings" pitchFamily="2" charset="2"/>
              </a:rPr>
              <a:t> </a:t>
            </a:r>
            <a:endParaRPr lang="en-US" sz="2400" b="1" kern="0" dirty="0">
              <a:solidFill>
                <a:srgbClr val="57A7B5">
                  <a:lumMod val="50000"/>
                </a:srgbClr>
              </a:solidFill>
              <a:latin typeface="Arial"/>
              <a:cs typeface="Arial"/>
              <a:sym typeface="Arial"/>
            </a:endParaRPr>
          </a:p>
        </p:txBody>
      </p:sp>
      <p:pic>
        <p:nvPicPr>
          <p:cNvPr id="13" name="Picture 3"/>
          <p:cNvPicPr>
            <a:picLocks noChangeAspect="1" noChangeArrowheads="1"/>
          </p:cNvPicPr>
          <p:nvPr/>
        </p:nvPicPr>
        <p:blipFill>
          <a:blip r:embed="rId3"/>
          <a:srcRect l="15295" t="60407" r="82352" b="35407"/>
          <a:stretch>
            <a:fillRect/>
          </a:stretch>
        </p:blipFill>
        <p:spPr bwMode="auto">
          <a:xfrm>
            <a:off x="8953520" y="380979"/>
            <a:ext cx="476253" cy="476253"/>
          </a:xfrm>
          <a:prstGeom prst="rect">
            <a:avLst/>
          </a:prstGeom>
          <a:noFill/>
          <a:ln w="9525">
            <a:noFill/>
            <a:miter lim="800000"/>
            <a:headEnd/>
            <a:tailEnd/>
          </a:ln>
          <a:effectLst/>
        </p:spPr>
      </p:pic>
      <p:pic>
        <p:nvPicPr>
          <p:cNvPr id="14" name="Picture 3"/>
          <p:cNvPicPr>
            <a:picLocks noChangeAspect="1" noChangeArrowheads="1"/>
          </p:cNvPicPr>
          <p:nvPr/>
        </p:nvPicPr>
        <p:blipFill>
          <a:blip r:embed="rId3"/>
          <a:srcRect l="15295" t="60407" r="82352" b="34570"/>
          <a:stretch>
            <a:fillRect/>
          </a:stretch>
        </p:blipFill>
        <p:spPr bwMode="auto">
          <a:xfrm>
            <a:off x="9116137" y="748852"/>
            <a:ext cx="476253" cy="571504"/>
          </a:xfrm>
          <a:prstGeom prst="rect">
            <a:avLst/>
          </a:prstGeom>
          <a:noFill/>
          <a:ln w="9525">
            <a:noFill/>
            <a:miter lim="800000"/>
            <a:headEnd/>
            <a:tailEnd/>
          </a:ln>
          <a:effectLst/>
        </p:spPr>
      </p:pic>
      <p:sp>
        <p:nvSpPr>
          <p:cNvPr id="20" name="2 Marcador de texto"/>
          <p:cNvSpPr txBox="1">
            <a:spLocks/>
          </p:cNvSpPr>
          <p:nvPr/>
        </p:nvSpPr>
        <p:spPr>
          <a:xfrm>
            <a:off x="9148389" y="1218643"/>
            <a:ext cx="2516000" cy="571504"/>
          </a:xfrm>
          <a:prstGeom prst="rect">
            <a:avLst/>
          </a:prstGeom>
          <a:noFill/>
          <a:ln>
            <a:noFill/>
          </a:ln>
        </p:spPr>
        <p:txBody>
          <a:bodyPr spcFirstLastPara="1" wrap="square" lIns="121900" tIns="121900" rIns="121900" bIns="121900" anchor="ctr" anchorCtr="0"/>
          <a:lstStyle/>
          <a:p>
            <a:pPr defTabSz="1219170">
              <a:buClr>
                <a:srgbClr val="CCCCCC"/>
              </a:buClr>
              <a:buSzPts val="1400"/>
              <a:tabLst>
                <a:tab pos="0" algn="l"/>
              </a:tabLst>
              <a:defRPr/>
            </a:pPr>
            <a:r>
              <a:rPr lang="en" sz="1867" b="1" kern="0" dirty="0">
                <a:solidFill>
                  <a:srgbClr val="4895A2"/>
                </a:solidFill>
                <a:latin typeface="Arial"/>
                <a:ea typeface="Nunito Sans"/>
                <a:cs typeface="Nunito Sans"/>
                <a:sym typeface="Nunito Sans"/>
              </a:rPr>
              <a:t>same shape for all </a:t>
            </a:r>
          </a:p>
          <a:p>
            <a:pPr defTabSz="1219170">
              <a:buClr>
                <a:srgbClr val="CCCCCC"/>
              </a:buClr>
              <a:buSzPts val="1400"/>
              <a:tabLst>
                <a:tab pos="0" algn="l"/>
              </a:tabLst>
              <a:defRPr/>
            </a:pPr>
            <a:r>
              <a:rPr lang="en" sz="1867" b="1" kern="0" dirty="0">
                <a:solidFill>
                  <a:srgbClr val="4895A2"/>
                </a:solidFill>
                <a:latin typeface="Arial"/>
                <a:ea typeface="Nunito Sans"/>
                <a:cs typeface="Nunito Sans"/>
                <a:sym typeface="Nunito Sans"/>
              </a:rPr>
              <a:t>energies spectrum</a:t>
            </a:r>
          </a:p>
        </p:txBody>
      </p:sp>
      <p:sp>
        <p:nvSpPr>
          <p:cNvPr id="45" name="44 CuadroTexto"/>
          <p:cNvSpPr txBox="1"/>
          <p:nvPr/>
        </p:nvSpPr>
        <p:spPr>
          <a:xfrm>
            <a:off x="9239272" y="3047997"/>
            <a:ext cx="2095515" cy="666977"/>
          </a:xfrm>
          <a:prstGeom prst="rect">
            <a:avLst/>
          </a:prstGeom>
          <a:noFill/>
        </p:spPr>
        <p:txBody>
          <a:bodyPr wrap="square" rtlCol="0">
            <a:spAutoFit/>
          </a:bodyPr>
          <a:lstStyle/>
          <a:p>
            <a:pPr algn="ctr" defTabSz="1219170">
              <a:buClr>
                <a:srgbClr val="000000"/>
              </a:buClr>
            </a:pPr>
            <a:r>
              <a:rPr lang="en-US" sz="1867" b="1" i="1" kern="0" dirty="0">
                <a:solidFill>
                  <a:srgbClr val="963334"/>
                </a:solidFill>
                <a:latin typeface="Arial"/>
                <a:cs typeface="Arial"/>
                <a:sym typeface="Arial"/>
              </a:rPr>
              <a:t>Non-</a:t>
            </a:r>
            <a:r>
              <a:rPr lang="en-US" sz="1867" b="1" i="1" kern="0" dirty="0" err="1">
                <a:solidFill>
                  <a:srgbClr val="963334"/>
                </a:solidFill>
                <a:latin typeface="Arial"/>
                <a:cs typeface="Arial"/>
                <a:sym typeface="Arial"/>
              </a:rPr>
              <a:t>extensivity</a:t>
            </a:r>
            <a:r>
              <a:rPr lang="en-US" sz="1867" b="1" i="1" kern="0" dirty="0">
                <a:solidFill>
                  <a:srgbClr val="963334"/>
                </a:solidFill>
                <a:latin typeface="Arial"/>
                <a:cs typeface="Arial"/>
                <a:sym typeface="Arial"/>
              </a:rPr>
              <a:t> Parameter</a:t>
            </a:r>
          </a:p>
        </p:txBody>
      </p:sp>
      <p:cxnSp>
        <p:nvCxnSpPr>
          <p:cNvPr id="47" name="46 Conector recto de flecha"/>
          <p:cNvCxnSpPr/>
          <p:nvPr/>
        </p:nvCxnSpPr>
        <p:spPr>
          <a:xfrm rot="5400000">
            <a:off x="9382148" y="3762378"/>
            <a:ext cx="285752" cy="190501"/>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2290288-EF85-90AA-BEA5-153C4868376A}"/>
              </a:ext>
            </a:extLst>
          </p:cNvPr>
          <p:cNvPicPr>
            <a:picLocks noChangeAspect="1"/>
          </p:cNvPicPr>
          <p:nvPr/>
        </p:nvPicPr>
        <p:blipFill rotWithShape="1">
          <a:blip r:embed="rId6"/>
          <a:srcRect l="29518" t="23037" r="30469" b="54166"/>
          <a:stretch/>
        </p:blipFill>
        <p:spPr>
          <a:xfrm>
            <a:off x="6676921" y="5245327"/>
            <a:ext cx="4878432" cy="1563400"/>
          </a:xfrm>
          <a:prstGeom prst="rect">
            <a:avLst/>
          </a:prstGeom>
        </p:spPr>
      </p:pic>
      <p:sp>
        <p:nvSpPr>
          <p:cNvPr id="2" name="Slide Number Placeholder 1">
            <a:extLst>
              <a:ext uri="{FF2B5EF4-FFF2-40B4-BE49-F238E27FC236}">
                <a16:creationId xmlns:a16="http://schemas.microsoft.com/office/drawing/2014/main" id="{D4268F64-24A0-BACE-44C6-33EE78C32A2C}"/>
              </a:ext>
            </a:extLst>
          </p:cNvPr>
          <p:cNvSpPr>
            <a:spLocks noGrp="1"/>
          </p:cNvSpPr>
          <p:nvPr>
            <p:ph type="sldNum" idx="12"/>
          </p:nvPr>
        </p:nvSpPr>
        <p:spPr/>
        <p:txBody>
          <a:bodyPr/>
          <a:lstStyle/>
          <a:p>
            <a:fld id="{00000000-1234-1234-1234-123412341234}" type="slidenum">
              <a:rPr lang="en" smtClean="0"/>
              <a:pPr/>
              <a:t>24</a:t>
            </a:fld>
            <a:endParaRPr lang="en"/>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65"/>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s-MX" sz="1867" kern="0" dirty="0">
              <a:solidFill>
                <a:srgbClr val="57A7B5">
                  <a:lumMod val="50000"/>
                </a:srgbClr>
              </a:solidFill>
              <a:latin typeface="Arial"/>
              <a:sym typeface="Arial"/>
            </a:endParaRPr>
          </a:p>
        </p:txBody>
      </p:sp>
      <p:pic>
        <p:nvPicPr>
          <p:cNvPr id="13" name="Picture 2"/>
          <p:cNvPicPr>
            <a:picLocks noChangeAspect="1" noChangeArrowheads="1"/>
          </p:cNvPicPr>
          <p:nvPr/>
        </p:nvPicPr>
        <p:blipFill>
          <a:blip r:embed="rId3"/>
          <a:srcRect l="23060" t="19531" r="41252" b="18945"/>
          <a:stretch>
            <a:fillRect/>
          </a:stretch>
        </p:blipFill>
        <p:spPr bwMode="auto">
          <a:xfrm>
            <a:off x="1047715" y="1142985"/>
            <a:ext cx="4762533" cy="4615993"/>
          </a:xfrm>
          <a:prstGeom prst="rect">
            <a:avLst/>
          </a:prstGeom>
          <a:noFill/>
          <a:ln w="9525">
            <a:noFill/>
            <a:miter lim="800000"/>
            <a:headEnd/>
            <a:tailEnd/>
          </a:ln>
          <a:effectLst/>
        </p:spPr>
      </p:pic>
      <p:sp>
        <p:nvSpPr>
          <p:cNvPr id="14" name="2 Marcador de texto"/>
          <p:cNvSpPr>
            <a:spLocks noGrp="1"/>
          </p:cNvSpPr>
          <p:nvPr>
            <p:ph type="body" idx="1"/>
          </p:nvPr>
        </p:nvSpPr>
        <p:spPr>
          <a:xfrm>
            <a:off x="1047715" y="190478"/>
            <a:ext cx="3524275" cy="762005"/>
          </a:xfrm>
        </p:spPr>
        <p:txBody>
          <a:bodyPr/>
          <a:lstStyle/>
          <a:p>
            <a:pPr>
              <a:buNone/>
            </a:pPr>
            <a:r>
              <a:rPr lang="en" sz="2400" b="1" dirty="0">
                <a:solidFill>
                  <a:schemeClr val="accent4">
                    <a:lumMod val="50000"/>
                  </a:schemeClr>
                </a:solidFill>
                <a:latin typeface="+mn-lt"/>
              </a:rPr>
              <a:t>Findings</a:t>
            </a:r>
          </a:p>
        </p:txBody>
      </p:sp>
      <p:sp>
        <p:nvSpPr>
          <p:cNvPr id="15" name="14 CuadroTexto"/>
          <p:cNvSpPr txBox="1"/>
          <p:nvPr/>
        </p:nvSpPr>
        <p:spPr>
          <a:xfrm>
            <a:off x="1428717" y="5807255"/>
            <a:ext cx="4667283" cy="584775"/>
          </a:xfrm>
          <a:prstGeom prst="rect">
            <a:avLst/>
          </a:prstGeom>
          <a:noFill/>
        </p:spPr>
        <p:txBody>
          <a:bodyPr wrap="square" rtlCol="0">
            <a:spAutoFit/>
          </a:bodyPr>
          <a:lstStyle/>
          <a:p>
            <a:pPr defTabSz="1219170">
              <a:buClr>
                <a:srgbClr val="000000"/>
              </a:buClr>
            </a:pPr>
            <a:r>
              <a:rPr lang="en-US" sz="1600" i="1" kern="0" dirty="0">
                <a:solidFill>
                  <a:srgbClr val="3A81BA">
                    <a:lumMod val="50000"/>
                  </a:srgbClr>
                </a:solidFill>
                <a:latin typeface="Arial"/>
                <a:cs typeface="Arial"/>
                <a:sym typeface="Arial"/>
              </a:rPr>
              <a:t>Transverse momentum distribution of charged hadrons in the </a:t>
            </a:r>
            <a:r>
              <a:rPr lang="en-US" sz="1600" i="1" kern="0" dirty="0" err="1">
                <a:solidFill>
                  <a:srgbClr val="3A81BA">
                    <a:lumMod val="50000"/>
                  </a:srgbClr>
                </a:solidFill>
                <a:latin typeface="Arial"/>
                <a:cs typeface="Arial"/>
                <a:sym typeface="Arial"/>
              </a:rPr>
              <a:t>e+e</a:t>
            </a:r>
            <a:r>
              <a:rPr lang="en-US" sz="1600" i="1" kern="0" dirty="0">
                <a:solidFill>
                  <a:srgbClr val="3A81BA">
                    <a:lumMod val="50000"/>
                  </a:srgbClr>
                </a:solidFill>
                <a:latin typeface="Arial"/>
                <a:cs typeface="Arial"/>
                <a:sym typeface="Arial"/>
              </a:rPr>
              <a:t>- interaction</a:t>
            </a:r>
          </a:p>
        </p:txBody>
      </p:sp>
      <p:pic>
        <p:nvPicPr>
          <p:cNvPr id="16" name="Picture 6"/>
          <p:cNvPicPr>
            <a:picLocks noChangeAspect="1" noChangeArrowheads="1"/>
          </p:cNvPicPr>
          <p:nvPr/>
        </p:nvPicPr>
        <p:blipFill>
          <a:blip r:embed="rId4"/>
          <a:srcRect l="26903" t="54688" r="52233" b="37499"/>
          <a:stretch>
            <a:fillRect/>
          </a:stretch>
        </p:blipFill>
        <p:spPr bwMode="auto">
          <a:xfrm>
            <a:off x="2857477" y="330847"/>
            <a:ext cx="2952771" cy="621636"/>
          </a:xfrm>
          <a:prstGeom prst="rect">
            <a:avLst/>
          </a:prstGeom>
          <a:noFill/>
          <a:ln w="9525">
            <a:noFill/>
            <a:miter lim="800000"/>
            <a:headEnd/>
            <a:tailEnd/>
          </a:ln>
          <a:effectLst/>
        </p:spPr>
      </p:pic>
      <p:sp>
        <p:nvSpPr>
          <p:cNvPr id="17" name="16 Rectángulo"/>
          <p:cNvSpPr/>
          <p:nvPr/>
        </p:nvSpPr>
        <p:spPr>
          <a:xfrm>
            <a:off x="6238854" y="1164290"/>
            <a:ext cx="5524539" cy="3252878"/>
          </a:xfrm>
          <a:prstGeom prst="rect">
            <a:avLst/>
          </a:prstGeom>
        </p:spPr>
        <p:txBody>
          <a:bodyPr wrap="square">
            <a:spAutoFit/>
          </a:bodyPr>
          <a:lstStyle/>
          <a:p>
            <a:pPr defTabSz="1219170">
              <a:buClr>
                <a:srgbClr val="000000"/>
              </a:buClr>
            </a:pPr>
            <a:r>
              <a:rPr lang="en-US" sz="1867" b="1" kern="0" dirty="0">
                <a:solidFill>
                  <a:srgbClr val="57A7B5">
                    <a:lumMod val="50000"/>
                  </a:srgbClr>
                </a:solidFill>
                <a:latin typeface="Arial"/>
                <a:cs typeface="Arial"/>
                <a:sym typeface="Arial"/>
              </a:rPr>
              <a:t>The </a:t>
            </a:r>
            <a:r>
              <a:rPr lang="en-US" sz="1867" b="1" kern="0" dirty="0" err="1">
                <a:solidFill>
                  <a:srgbClr val="57A7B5">
                    <a:lumMod val="50000"/>
                  </a:srgbClr>
                </a:solidFill>
                <a:latin typeface="Arial"/>
                <a:cs typeface="Arial"/>
                <a:sym typeface="Arial"/>
              </a:rPr>
              <a:t>Hagedorn</a:t>
            </a:r>
            <a:r>
              <a:rPr lang="en-US" sz="1867" b="1" kern="0" dirty="0">
                <a:solidFill>
                  <a:srgbClr val="57A7B5">
                    <a:lumMod val="50000"/>
                  </a:srgbClr>
                </a:solidFill>
                <a:latin typeface="Arial"/>
                <a:cs typeface="Arial"/>
                <a:sym typeface="Arial"/>
              </a:rPr>
              <a:t> predicted exponential behavior is shown by the dotted lined.</a:t>
            </a:r>
          </a:p>
          <a:p>
            <a:pPr defTabSz="1219170">
              <a:buClr>
                <a:srgbClr val="000000"/>
              </a:buClr>
            </a:pPr>
            <a:endParaRPr lang="en-US" sz="1867" b="1" kern="0" dirty="0">
              <a:solidFill>
                <a:srgbClr val="57A7B5">
                  <a:lumMod val="50000"/>
                </a:srgbClr>
              </a:solidFill>
              <a:latin typeface="Arial"/>
              <a:cs typeface="Arial"/>
              <a:sym typeface="Arial"/>
            </a:endParaRPr>
          </a:p>
          <a:p>
            <a:pPr defTabSz="1219170">
              <a:buClr>
                <a:srgbClr val="000000"/>
              </a:buClr>
            </a:pPr>
            <a:r>
              <a:rPr lang="en-US" sz="1867" b="1" kern="0" dirty="0">
                <a:solidFill>
                  <a:srgbClr val="57A7B5">
                    <a:lumMod val="50000"/>
                  </a:srgbClr>
                </a:solidFill>
                <a:latin typeface="Arial"/>
                <a:cs typeface="Arial"/>
                <a:sym typeface="Arial"/>
              </a:rPr>
              <a:t>The deviation of the exponential behavior increases when the energy increases.</a:t>
            </a:r>
          </a:p>
          <a:p>
            <a:pPr defTabSz="1219170">
              <a:buClr>
                <a:srgbClr val="000000"/>
              </a:buClr>
            </a:pPr>
            <a:endParaRPr lang="en-US" sz="1867" b="1" kern="0" dirty="0">
              <a:solidFill>
                <a:srgbClr val="57A7B5">
                  <a:lumMod val="50000"/>
                </a:srgbClr>
              </a:solidFill>
              <a:latin typeface="Arial"/>
              <a:cs typeface="Arial"/>
              <a:sym typeface="Arial"/>
            </a:endParaRPr>
          </a:p>
          <a:p>
            <a:pPr defTabSz="1219170">
              <a:buClr>
                <a:srgbClr val="000000"/>
              </a:buClr>
            </a:pPr>
            <a:r>
              <a:rPr lang="en-US" sz="1867" b="1" kern="0" dirty="0">
                <a:solidFill>
                  <a:srgbClr val="57A7B5">
                    <a:lumMod val="50000"/>
                  </a:srgbClr>
                </a:solidFill>
                <a:latin typeface="Arial"/>
                <a:cs typeface="Arial"/>
                <a:sym typeface="Arial"/>
              </a:rPr>
              <a:t>The continuous lines are the Tsallis fits.</a:t>
            </a:r>
          </a:p>
          <a:p>
            <a:pPr defTabSz="1219170">
              <a:buClr>
                <a:srgbClr val="000000"/>
              </a:buClr>
            </a:pPr>
            <a:endParaRPr lang="en-US" sz="1867" b="1" kern="0" dirty="0">
              <a:solidFill>
                <a:srgbClr val="57A7B5">
                  <a:lumMod val="50000"/>
                </a:srgbClr>
              </a:solidFill>
              <a:latin typeface="Arial"/>
              <a:cs typeface="Arial"/>
              <a:sym typeface="Arial"/>
            </a:endParaRPr>
          </a:p>
          <a:p>
            <a:pPr defTabSz="1219170">
              <a:buClr>
                <a:srgbClr val="000000"/>
              </a:buClr>
            </a:pPr>
            <a:r>
              <a:rPr lang="en-US" sz="1867" b="1" kern="0" dirty="0">
                <a:solidFill>
                  <a:srgbClr val="57A7B5">
                    <a:lumMod val="50000"/>
                  </a:srgbClr>
                </a:solidFill>
                <a:latin typeface="Arial"/>
                <a:cs typeface="Arial"/>
                <a:sym typeface="Arial"/>
              </a:rPr>
              <a:t>Good description of the transverse momentum.</a:t>
            </a:r>
          </a:p>
          <a:p>
            <a:pPr defTabSz="1219170">
              <a:buClr>
                <a:srgbClr val="000000"/>
              </a:buClr>
            </a:pPr>
            <a:endParaRPr lang="en-US" sz="1867" b="1" kern="0" dirty="0">
              <a:solidFill>
                <a:srgbClr val="57A7B5">
                  <a:lumMod val="50000"/>
                </a:srgbClr>
              </a:solidFill>
              <a:latin typeface="Arial"/>
              <a:cs typeface="Arial"/>
              <a:sym typeface="Arial"/>
            </a:endParaRPr>
          </a:p>
          <a:p>
            <a:pPr defTabSz="1219170">
              <a:buClr>
                <a:srgbClr val="000000"/>
              </a:buClr>
            </a:pPr>
            <a:endParaRPr lang="en-US" sz="1867" b="1" kern="0" dirty="0">
              <a:solidFill>
                <a:srgbClr val="57A7B5">
                  <a:lumMod val="50000"/>
                </a:srgbClr>
              </a:solidFill>
              <a:latin typeface="Arial"/>
              <a:cs typeface="Arial"/>
              <a:sym typeface="Arial"/>
            </a:endParaRPr>
          </a:p>
        </p:txBody>
      </p:sp>
      <p:sp>
        <p:nvSpPr>
          <p:cNvPr id="10" name="9 Rectángulo"/>
          <p:cNvSpPr/>
          <p:nvPr/>
        </p:nvSpPr>
        <p:spPr>
          <a:xfrm>
            <a:off x="6096000" y="5429265"/>
            <a:ext cx="5810291" cy="1077218"/>
          </a:xfrm>
          <a:prstGeom prst="rect">
            <a:avLst/>
          </a:prstGeom>
        </p:spPr>
        <p:txBody>
          <a:bodyPr wrap="square">
            <a:spAutoFit/>
          </a:bodyPr>
          <a:lstStyle/>
          <a:p>
            <a:pPr defTabSz="1219170">
              <a:buClr>
                <a:srgbClr val="000000"/>
              </a:buClr>
            </a:pPr>
            <a:r>
              <a:rPr lang="es-MX" sz="1600" i="1" kern="0" dirty="0">
                <a:solidFill>
                  <a:srgbClr val="000000"/>
                </a:solidFill>
                <a:latin typeface="Arial"/>
                <a:cs typeface="Arial"/>
                <a:sym typeface="Arial"/>
              </a:rPr>
              <a:t>TASSO, Z. </a:t>
            </a:r>
            <a:r>
              <a:rPr lang="es-MX" sz="1600" i="1" kern="0" dirty="0" err="1">
                <a:solidFill>
                  <a:srgbClr val="000000"/>
                </a:solidFill>
                <a:latin typeface="Arial"/>
                <a:cs typeface="Arial"/>
                <a:sym typeface="Arial"/>
              </a:rPr>
              <a:t>Phys</a:t>
            </a:r>
            <a:r>
              <a:rPr lang="es-MX" sz="1600" i="1" kern="0" dirty="0">
                <a:solidFill>
                  <a:srgbClr val="000000"/>
                </a:solidFill>
                <a:latin typeface="Arial"/>
                <a:cs typeface="Arial"/>
                <a:sym typeface="Arial"/>
              </a:rPr>
              <a:t>. C 22, 307-340 (1984).</a:t>
            </a:r>
          </a:p>
          <a:p>
            <a:pPr defTabSz="1219170">
              <a:buClr>
                <a:srgbClr val="000000"/>
              </a:buClr>
            </a:pPr>
            <a:endParaRPr lang="es-MX" sz="1600" i="1" kern="0" dirty="0">
              <a:solidFill>
                <a:srgbClr val="000000"/>
              </a:solidFill>
              <a:latin typeface="Arial"/>
              <a:cs typeface="Arial"/>
              <a:sym typeface="Arial"/>
            </a:endParaRPr>
          </a:p>
          <a:p>
            <a:pPr defTabSz="1219170">
              <a:buClr>
                <a:srgbClr val="000000"/>
              </a:buClr>
            </a:pPr>
            <a:r>
              <a:rPr lang="es-MX" sz="1600" i="1" kern="0" dirty="0">
                <a:solidFill>
                  <a:srgbClr val="000000"/>
                </a:solidFill>
                <a:latin typeface="Arial"/>
                <a:cs typeface="Arial"/>
                <a:sym typeface="Arial"/>
              </a:rPr>
              <a:t>DELPHI data </a:t>
            </a:r>
            <a:r>
              <a:rPr lang="es-MX" sz="1600" i="1" kern="0" dirty="0" err="1">
                <a:solidFill>
                  <a:srgbClr val="000000"/>
                </a:solidFill>
                <a:latin typeface="Arial"/>
                <a:cs typeface="Arial"/>
                <a:sym typeface="Arial"/>
              </a:rPr>
              <a:t>get</a:t>
            </a:r>
            <a:r>
              <a:rPr lang="es-MX" sz="1600" i="1" kern="0" dirty="0">
                <a:solidFill>
                  <a:srgbClr val="000000"/>
                </a:solidFill>
                <a:latin typeface="Arial"/>
                <a:cs typeface="Arial"/>
                <a:sym typeface="Arial"/>
              </a:rPr>
              <a:t> </a:t>
            </a:r>
            <a:r>
              <a:rPr lang="es-MX" sz="1600" i="1" kern="0" dirty="0" err="1">
                <a:solidFill>
                  <a:srgbClr val="000000"/>
                </a:solidFill>
                <a:latin typeface="Arial"/>
                <a:cs typeface="Arial"/>
                <a:sym typeface="Arial"/>
              </a:rPr>
              <a:t>from</a:t>
            </a:r>
            <a:r>
              <a:rPr lang="es-MX" sz="1600" i="1" kern="0" dirty="0">
                <a:solidFill>
                  <a:srgbClr val="000000"/>
                </a:solidFill>
                <a:latin typeface="Arial"/>
                <a:cs typeface="Arial"/>
                <a:sym typeface="Arial"/>
              </a:rPr>
              <a:t>: </a:t>
            </a:r>
            <a:r>
              <a:rPr lang="es-MX" sz="1600" i="1" kern="0" dirty="0" err="1">
                <a:solidFill>
                  <a:srgbClr val="000000"/>
                </a:solidFill>
                <a:latin typeface="Arial"/>
                <a:cs typeface="Arial"/>
                <a:sym typeface="Arial"/>
              </a:rPr>
              <a:t>PhD</a:t>
            </a:r>
            <a:r>
              <a:rPr lang="es-MX" sz="1600" i="1" kern="0" dirty="0">
                <a:solidFill>
                  <a:srgbClr val="000000"/>
                </a:solidFill>
                <a:latin typeface="Arial"/>
                <a:cs typeface="Arial"/>
                <a:sym typeface="Arial"/>
              </a:rPr>
              <a:t> </a:t>
            </a:r>
            <a:r>
              <a:rPr lang="es-MX" sz="1600" i="1" kern="0" dirty="0" err="1">
                <a:solidFill>
                  <a:srgbClr val="000000"/>
                </a:solidFill>
                <a:latin typeface="Arial"/>
                <a:cs typeface="Arial"/>
                <a:sym typeface="Arial"/>
              </a:rPr>
              <a:t>Thesis</a:t>
            </a:r>
            <a:r>
              <a:rPr lang="es-MX" sz="1600" i="1" kern="0" dirty="0">
                <a:solidFill>
                  <a:srgbClr val="000000"/>
                </a:solidFill>
                <a:latin typeface="Arial"/>
                <a:cs typeface="Arial"/>
                <a:sym typeface="Arial"/>
              </a:rPr>
              <a:t> </a:t>
            </a:r>
            <a:r>
              <a:rPr lang="es-MX" sz="1600" i="1" kern="0" dirty="0" err="1">
                <a:solidFill>
                  <a:srgbClr val="000000"/>
                </a:solidFill>
                <a:latin typeface="Arial"/>
                <a:cs typeface="Arial"/>
                <a:sym typeface="Arial"/>
              </a:rPr>
              <a:t>from</a:t>
            </a:r>
            <a:r>
              <a:rPr lang="es-MX" sz="1600" i="1" kern="0" dirty="0">
                <a:solidFill>
                  <a:srgbClr val="000000"/>
                </a:solidFill>
                <a:latin typeface="Arial"/>
                <a:cs typeface="Arial"/>
                <a:sym typeface="Arial"/>
              </a:rPr>
              <a:t> Oliver </a:t>
            </a:r>
            <a:r>
              <a:rPr lang="es-MX" sz="1600" i="1" kern="0" dirty="0" err="1">
                <a:solidFill>
                  <a:srgbClr val="000000"/>
                </a:solidFill>
                <a:latin typeface="Arial"/>
                <a:cs typeface="Arial"/>
                <a:sym typeface="Arial"/>
              </a:rPr>
              <a:t>Passon</a:t>
            </a:r>
            <a:r>
              <a:rPr lang="es-MX" sz="1600" i="1" kern="0" dirty="0">
                <a:solidFill>
                  <a:srgbClr val="000000"/>
                </a:solidFill>
                <a:latin typeface="Arial"/>
                <a:cs typeface="Arial"/>
                <a:sym typeface="Arial"/>
              </a:rPr>
              <a:t>, 1997, </a:t>
            </a:r>
            <a:r>
              <a:rPr lang="es-MX" sz="1600" i="1" kern="0" dirty="0" err="1">
                <a:solidFill>
                  <a:srgbClr val="000000"/>
                </a:solidFill>
                <a:latin typeface="Arial"/>
                <a:cs typeface="Arial"/>
                <a:sym typeface="Arial"/>
              </a:rPr>
              <a:t>Wuppertal</a:t>
            </a:r>
            <a:r>
              <a:rPr lang="es-MX" sz="1600" i="1" kern="0" dirty="0">
                <a:solidFill>
                  <a:srgbClr val="000000"/>
                </a:solidFill>
                <a:latin typeface="Arial"/>
                <a:cs typeface="Arial"/>
                <a:sym typeface="Arial"/>
              </a:rPr>
              <a:t> </a:t>
            </a:r>
            <a:r>
              <a:rPr lang="es-MX" sz="1600" i="1" kern="0" dirty="0" err="1">
                <a:solidFill>
                  <a:srgbClr val="000000"/>
                </a:solidFill>
                <a:latin typeface="Arial"/>
                <a:cs typeface="Arial"/>
                <a:sym typeface="Arial"/>
              </a:rPr>
              <a:t>University-Germany</a:t>
            </a:r>
            <a:endParaRPr lang="es-MX" sz="1600" i="1" kern="0" dirty="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BE50D5C2-EBDA-C09B-2DC3-7650E6E4DFA0}"/>
              </a:ext>
            </a:extLst>
          </p:cNvPr>
          <p:cNvSpPr>
            <a:spLocks noGrp="1"/>
          </p:cNvSpPr>
          <p:nvPr>
            <p:ph type="sldNum" idx="12"/>
          </p:nvPr>
        </p:nvSpPr>
        <p:spPr/>
        <p:txBody>
          <a:bodyPr/>
          <a:lstStyle/>
          <a:p>
            <a:fld id="{00000000-1234-1234-1234-123412341234}" type="slidenum">
              <a:rPr lang="en" smtClean="0"/>
              <a:pPr/>
              <a:t>25</a:t>
            </a:fld>
            <a:endParaRPr lang="en"/>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0"/>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indent="-423323" defTabSz="1219170">
              <a:lnSpc>
                <a:spcPct val="115000"/>
              </a:lnSpc>
              <a:spcBef>
                <a:spcPts val="800"/>
              </a:spcBef>
              <a:buClr>
                <a:srgbClr val="CCCCCC"/>
              </a:buClr>
              <a:buSzPts val="1400"/>
            </a:pPr>
            <a:endParaRPr lang="es-MX" sz="2400" kern="0" dirty="0">
              <a:solidFill>
                <a:srgbClr val="963334"/>
              </a:solidFill>
              <a:latin typeface="Arial"/>
              <a:sym typeface="Nunito Sans"/>
            </a:endParaRPr>
          </a:p>
        </p:txBody>
      </p:sp>
      <p:sp>
        <p:nvSpPr>
          <p:cNvPr id="14" name="2 Marcador de texto"/>
          <p:cNvSpPr>
            <a:spLocks noGrp="1"/>
          </p:cNvSpPr>
          <p:nvPr>
            <p:ph type="body" idx="1"/>
          </p:nvPr>
        </p:nvSpPr>
        <p:spPr>
          <a:xfrm>
            <a:off x="761963" y="285728"/>
            <a:ext cx="10953827" cy="1238259"/>
          </a:xfrm>
        </p:spPr>
        <p:txBody>
          <a:bodyPr>
            <a:normAutofit/>
          </a:bodyPr>
          <a:lstStyle/>
          <a:p>
            <a:pPr marL="234945" indent="-48683">
              <a:buNone/>
            </a:pPr>
            <a:r>
              <a:rPr lang="en" sz="2400" b="1" dirty="0">
                <a:solidFill>
                  <a:schemeClr val="accent6"/>
                </a:solidFill>
                <a:latin typeface="+mn-lt"/>
              </a:rPr>
              <a:t>The power law associated with Tsallis statistics (Tsallis distributions) is  being widely used in pp collisions</a:t>
            </a:r>
          </a:p>
        </p:txBody>
      </p:sp>
      <p:sp>
        <p:nvSpPr>
          <p:cNvPr id="11" name="2 Marcador de texto"/>
          <p:cNvSpPr txBox="1">
            <a:spLocks/>
          </p:cNvSpPr>
          <p:nvPr/>
        </p:nvSpPr>
        <p:spPr>
          <a:xfrm>
            <a:off x="1047715" y="1523987"/>
            <a:ext cx="1238259" cy="857256"/>
          </a:xfrm>
          <a:prstGeom prst="rect">
            <a:avLst/>
          </a:prstGeom>
          <a:noFill/>
          <a:ln>
            <a:noFill/>
          </a:ln>
        </p:spPr>
        <p:txBody>
          <a:bodyPr spcFirstLastPara="1" wrap="square" lIns="121900" tIns="121900" rIns="121900" bIns="121900" anchor="t" anchorCtr="0"/>
          <a:lstStyle/>
          <a:p>
            <a:pPr marL="609585" indent="-423323" defTabSz="1219170">
              <a:spcBef>
                <a:spcPts val="800"/>
              </a:spcBef>
              <a:buClr>
                <a:srgbClr val="CCCCCC"/>
              </a:buClr>
              <a:buSzPts val="1400"/>
            </a:pPr>
            <a:r>
              <a:rPr lang="fr-FR" sz="2400" b="1" kern="0" dirty="0">
                <a:solidFill>
                  <a:srgbClr val="963334">
                    <a:lumMod val="60000"/>
                    <a:lumOff val="40000"/>
                  </a:srgbClr>
                </a:solidFill>
                <a:latin typeface="Arial"/>
                <a:ea typeface="Nunito Sans"/>
                <a:cs typeface="Nunito Sans"/>
                <a:sym typeface="Nunito Sans"/>
              </a:rPr>
              <a:t>CMS</a:t>
            </a:r>
          </a:p>
        </p:txBody>
      </p:sp>
      <p:sp>
        <p:nvSpPr>
          <p:cNvPr id="12" name="11 Rectángulo"/>
          <p:cNvSpPr/>
          <p:nvPr/>
        </p:nvSpPr>
        <p:spPr>
          <a:xfrm>
            <a:off x="761963" y="6298191"/>
            <a:ext cx="7334280" cy="338554"/>
          </a:xfrm>
          <a:prstGeom prst="rect">
            <a:avLst/>
          </a:prstGeom>
        </p:spPr>
        <p:txBody>
          <a:bodyPr wrap="square">
            <a:spAutoFit/>
          </a:bodyPr>
          <a:lstStyle/>
          <a:p>
            <a:pPr defTabSz="1219170">
              <a:spcBef>
                <a:spcPts val="800"/>
              </a:spcBef>
              <a:buClr>
                <a:srgbClr val="CCCCCC"/>
              </a:buClr>
              <a:buSzPts val="1400"/>
            </a:pPr>
            <a:r>
              <a:rPr lang="fr-FR" sz="1600" i="1" kern="0" dirty="0">
                <a:solidFill>
                  <a:srgbClr val="000000"/>
                </a:solidFill>
                <a:latin typeface="Arial"/>
                <a:ea typeface="Nunito Sans"/>
                <a:cs typeface="Nunito Sans"/>
                <a:sym typeface="Nunito Sans"/>
              </a:rPr>
              <a:t>V. </a:t>
            </a:r>
            <a:r>
              <a:rPr lang="fr-FR" sz="1600" i="1" kern="0" dirty="0" err="1">
                <a:solidFill>
                  <a:srgbClr val="000000"/>
                </a:solidFill>
                <a:latin typeface="Arial"/>
                <a:ea typeface="Nunito Sans"/>
                <a:cs typeface="Nunito Sans"/>
                <a:sym typeface="Nunito Sans"/>
              </a:rPr>
              <a:t>Khachatryan</a:t>
            </a:r>
            <a:r>
              <a:rPr lang="fr-FR" sz="1600" i="1" kern="0" dirty="0">
                <a:solidFill>
                  <a:srgbClr val="000000"/>
                </a:solidFill>
                <a:latin typeface="Arial"/>
                <a:ea typeface="Nunito Sans"/>
                <a:cs typeface="Nunito Sans"/>
                <a:sym typeface="Nunito Sans"/>
              </a:rPr>
              <a:t> et al. (CMS Collaboration) Phys. </a:t>
            </a:r>
            <a:r>
              <a:rPr lang="fr-FR" sz="1600" i="1" kern="0" dirty="0" err="1">
                <a:solidFill>
                  <a:srgbClr val="000000"/>
                </a:solidFill>
                <a:latin typeface="Arial"/>
                <a:ea typeface="Nunito Sans"/>
                <a:cs typeface="Nunito Sans"/>
                <a:sym typeface="Nunito Sans"/>
              </a:rPr>
              <a:t>Rev</a:t>
            </a:r>
            <a:r>
              <a:rPr lang="fr-FR" sz="1600" i="1" kern="0" dirty="0">
                <a:solidFill>
                  <a:srgbClr val="000000"/>
                </a:solidFill>
                <a:latin typeface="Arial"/>
                <a:ea typeface="Nunito Sans"/>
                <a:cs typeface="Nunito Sans"/>
                <a:sym typeface="Nunito Sans"/>
              </a:rPr>
              <a:t>. </a:t>
            </a:r>
            <a:r>
              <a:rPr lang="fr-FR" sz="1600" i="1" kern="0" dirty="0" err="1">
                <a:solidFill>
                  <a:srgbClr val="000000"/>
                </a:solidFill>
                <a:latin typeface="Arial"/>
                <a:ea typeface="Nunito Sans"/>
                <a:cs typeface="Nunito Sans"/>
                <a:sym typeface="Nunito Sans"/>
              </a:rPr>
              <a:t>Lett</a:t>
            </a:r>
            <a:r>
              <a:rPr lang="fr-FR" sz="1600" i="1" kern="0" dirty="0">
                <a:solidFill>
                  <a:srgbClr val="000000"/>
                </a:solidFill>
                <a:latin typeface="Arial"/>
                <a:ea typeface="Nunito Sans"/>
                <a:cs typeface="Nunito Sans"/>
                <a:sym typeface="Nunito Sans"/>
              </a:rPr>
              <a:t>. 105, 022002 (2010)</a:t>
            </a:r>
          </a:p>
        </p:txBody>
      </p:sp>
      <p:pic>
        <p:nvPicPr>
          <p:cNvPr id="19" name="Picture 2"/>
          <p:cNvPicPr>
            <a:picLocks noChangeAspect="1" noChangeArrowheads="1"/>
          </p:cNvPicPr>
          <p:nvPr/>
        </p:nvPicPr>
        <p:blipFill>
          <a:blip r:embed="rId3"/>
          <a:srcRect l="37335" t="25891" r="31918" b="15039"/>
          <a:stretch>
            <a:fillRect/>
          </a:stretch>
        </p:blipFill>
        <p:spPr bwMode="auto">
          <a:xfrm>
            <a:off x="7235914" y="1074261"/>
            <a:ext cx="4384625" cy="4736007"/>
          </a:xfrm>
          <a:prstGeom prst="rect">
            <a:avLst/>
          </a:prstGeom>
          <a:noFill/>
          <a:ln w="9525">
            <a:noFill/>
            <a:miter lim="800000"/>
            <a:headEnd/>
            <a:tailEnd/>
          </a:ln>
          <a:effectLst/>
        </p:spPr>
      </p:pic>
      <p:sp>
        <p:nvSpPr>
          <p:cNvPr id="20" name="19 Rectángulo"/>
          <p:cNvSpPr/>
          <p:nvPr/>
        </p:nvSpPr>
        <p:spPr>
          <a:xfrm>
            <a:off x="8191515" y="5766218"/>
            <a:ext cx="3429024" cy="584775"/>
          </a:xfrm>
          <a:prstGeom prst="rect">
            <a:avLst/>
          </a:prstGeom>
        </p:spPr>
        <p:txBody>
          <a:bodyPr wrap="square">
            <a:spAutoFit/>
          </a:bodyPr>
          <a:lstStyle/>
          <a:p>
            <a:pPr defTabSz="1219170">
              <a:buClr>
                <a:srgbClr val="000000"/>
              </a:buClr>
            </a:pPr>
            <a:r>
              <a:rPr lang="en-US" sz="1600" kern="0" dirty="0">
                <a:solidFill>
                  <a:srgbClr val="000000"/>
                </a:solidFill>
                <a:latin typeface="Arial"/>
                <a:cs typeface="Arial"/>
                <a:sym typeface="Arial"/>
              </a:rPr>
              <a:t>Charged-</a:t>
            </a:r>
            <a:r>
              <a:rPr lang="en-US" sz="1600" kern="0" dirty="0" err="1">
                <a:solidFill>
                  <a:srgbClr val="000000"/>
                </a:solidFill>
                <a:latin typeface="Arial"/>
                <a:cs typeface="Arial"/>
                <a:sym typeface="Arial"/>
              </a:rPr>
              <a:t>hadron</a:t>
            </a:r>
            <a:r>
              <a:rPr lang="en-US" sz="1600" kern="0" dirty="0">
                <a:solidFill>
                  <a:srgbClr val="000000"/>
                </a:solidFill>
                <a:latin typeface="Arial"/>
                <a:cs typeface="Arial"/>
                <a:sym typeface="Arial"/>
              </a:rPr>
              <a:t> yield as a function of </a:t>
            </a:r>
            <a:r>
              <a:rPr lang="en-US" sz="1600" kern="0" dirty="0" err="1">
                <a:solidFill>
                  <a:srgbClr val="000000"/>
                </a:solidFill>
                <a:latin typeface="Arial"/>
                <a:cs typeface="Arial"/>
                <a:sym typeface="Arial"/>
              </a:rPr>
              <a:t>pT</a:t>
            </a:r>
            <a:r>
              <a:rPr lang="en-US" sz="1600" kern="0" dirty="0">
                <a:solidFill>
                  <a:srgbClr val="000000"/>
                </a:solidFill>
                <a:latin typeface="Arial"/>
                <a:cs typeface="Arial"/>
                <a:sym typeface="Arial"/>
              </a:rPr>
              <a:t> in pp collisions</a:t>
            </a:r>
          </a:p>
        </p:txBody>
      </p:sp>
      <p:pic>
        <p:nvPicPr>
          <p:cNvPr id="21" name="Picture 3"/>
          <p:cNvPicPr>
            <a:picLocks noChangeAspect="1" noChangeArrowheads="1"/>
          </p:cNvPicPr>
          <p:nvPr/>
        </p:nvPicPr>
        <p:blipFill>
          <a:blip r:embed="rId4"/>
          <a:srcRect l="11530" t="36133" r="56076" b="53125"/>
          <a:stretch>
            <a:fillRect/>
          </a:stretch>
        </p:blipFill>
        <p:spPr bwMode="auto">
          <a:xfrm>
            <a:off x="1047715" y="3549100"/>
            <a:ext cx="5265728" cy="981745"/>
          </a:xfrm>
          <a:prstGeom prst="rect">
            <a:avLst/>
          </a:prstGeom>
          <a:noFill/>
          <a:ln w="9525">
            <a:noFill/>
            <a:miter lim="800000"/>
            <a:headEnd/>
            <a:tailEnd/>
          </a:ln>
          <a:effectLst/>
        </p:spPr>
      </p:pic>
      <p:sp>
        <p:nvSpPr>
          <p:cNvPr id="23" name="22 Rectángulo"/>
          <p:cNvSpPr/>
          <p:nvPr/>
        </p:nvSpPr>
        <p:spPr>
          <a:xfrm>
            <a:off x="2762227" y="4787358"/>
            <a:ext cx="3714776" cy="420564"/>
          </a:xfrm>
          <a:prstGeom prst="rect">
            <a:avLst/>
          </a:prstGeom>
        </p:spPr>
        <p:txBody>
          <a:bodyPr wrap="square">
            <a:spAutoFit/>
          </a:bodyPr>
          <a:lstStyle/>
          <a:p>
            <a:pPr algn="ctr" defTabSz="1219170">
              <a:buClr>
                <a:srgbClr val="000000"/>
              </a:buClr>
            </a:pPr>
            <a:r>
              <a:rPr lang="en-US" sz="2133" b="1" kern="0" dirty="0">
                <a:solidFill>
                  <a:srgbClr val="114454"/>
                </a:solidFill>
                <a:latin typeface="Arial"/>
                <a:ea typeface="Roboto Slab" charset="0"/>
                <a:cs typeface="Arial"/>
                <a:sym typeface="Nixie One"/>
              </a:rPr>
              <a:t>q-exponential function</a:t>
            </a:r>
          </a:p>
        </p:txBody>
      </p:sp>
      <p:sp>
        <p:nvSpPr>
          <p:cNvPr id="25" name="24 CuadroTexto"/>
          <p:cNvSpPr txBox="1"/>
          <p:nvPr/>
        </p:nvSpPr>
        <p:spPr>
          <a:xfrm>
            <a:off x="1142966" y="5495149"/>
            <a:ext cx="3333773" cy="379656"/>
          </a:xfrm>
          <a:prstGeom prst="rect">
            <a:avLst/>
          </a:prstGeom>
          <a:noFill/>
        </p:spPr>
        <p:txBody>
          <a:bodyPr wrap="square" rtlCol="0">
            <a:spAutoFit/>
          </a:bodyPr>
          <a:lstStyle/>
          <a:p>
            <a:pPr defTabSz="1219170">
              <a:buClr>
                <a:srgbClr val="000000"/>
              </a:buClr>
            </a:pPr>
            <a:r>
              <a:rPr lang="en-US" sz="1867" b="1" i="1" kern="0" dirty="0">
                <a:solidFill>
                  <a:srgbClr val="963334"/>
                </a:solidFill>
                <a:latin typeface="Arial"/>
                <a:cs typeface="Arial"/>
                <a:sym typeface="Arial"/>
              </a:rPr>
              <a:t>Fitting parameters: T, q</a:t>
            </a:r>
          </a:p>
        </p:txBody>
      </p:sp>
      <p:pic>
        <p:nvPicPr>
          <p:cNvPr id="26" name="Picture 2"/>
          <p:cNvPicPr>
            <a:picLocks noChangeAspect="1" noChangeArrowheads="1"/>
          </p:cNvPicPr>
          <p:nvPr/>
        </p:nvPicPr>
        <p:blipFill>
          <a:blip r:embed="rId5"/>
          <a:srcRect l="33492" t="49805" r="17093" b="36523"/>
          <a:stretch>
            <a:fillRect/>
          </a:stretch>
        </p:blipFill>
        <p:spPr bwMode="auto">
          <a:xfrm>
            <a:off x="1047715" y="2305042"/>
            <a:ext cx="6000792" cy="933457"/>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20AFC930-D312-EA54-FF1B-2859D6270219}"/>
              </a:ext>
            </a:extLst>
          </p:cNvPr>
          <p:cNvSpPr>
            <a:spLocks noGrp="1"/>
          </p:cNvSpPr>
          <p:nvPr>
            <p:ph type="sldNum" idx="12"/>
          </p:nvPr>
        </p:nvSpPr>
        <p:spPr/>
        <p:txBody>
          <a:bodyPr/>
          <a:lstStyle/>
          <a:p>
            <a:fld id="{00000000-1234-1234-1234-123412341234}" type="slidenum">
              <a:rPr lang="en" smtClean="0"/>
              <a:pPr/>
              <a:t>26</a:t>
            </a:fld>
            <a:endParaRPr lang="en"/>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0"/>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indent="-423323" defTabSz="1219170">
              <a:lnSpc>
                <a:spcPct val="115000"/>
              </a:lnSpc>
              <a:spcBef>
                <a:spcPts val="800"/>
              </a:spcBef>
              <a:buClr>
                <a:srgbClr val="CCCCCC"/>
              </a:buClr>
              <a:buSzPts val="1400"/>
            </a:pPr>
            <a:endParaRPr lang="es-MX" sz="2400" kern="0" dirty="0">
              <a:solidFill>
                <a:srgbClr val="963334"/>
              </a:solidFill>
              <a:latin typeface="Arial"/>
              <a:sym typeface="Nunito Sans"/>
            </a:endParaRPr>
          </a:p>
        </p:txBody>
      </p:sp>
      <p:sp>
        <p:nvSpPr>
          <p:cNvPr id="16" name="2 Marcador de texto"/>
          <p:cNvSpPr txBox="1">
            <a:spLocks/>
          </p:cNvSpPr>
          <p:nvPr/>
        </p:nvSpPr>
        <p:spPr>
          <a:xfrm>
            <a:off x="1142965" y="484854"/>
            <a:ext cx="3143272" cy="857256"/>
          </a:xfrm>
          <a:prstGeom prst="rect">
            <a:avLst/>
          </a:prstGeom>
          <a:noFill/>
          <a:ln>
            <a:noFill/>
          </a:ln>
        </p:spPr>
        <p:txBody>
          <a:bodyPr spcFirstLastPara="1" wrap="square" lIns="121900" tIns="121900" rIns="121900" bIns="121900" anchor="t" anchorCtr="0"/>
          <a:lstStyle/>
          <a:p>
            <a:pPr marL="609585" indent="-423323" defTabSz="1219170">
              <a:spcBef>
                <a:spcPts val="800"/>
              </a:spcBef>
              <a:buClr>
                <a:srgbClr val="CCCCCC"/>
              </a:buClr>
              <a:buSzPts val="1400"/>
            </a:pPr>
            <a:r>
              <a:rPr lang="fr-FR" sz="2400" b="1" kern="0" dirty="0" err="1">
                <a:solidFill>
                  <a:srgbClr val="963334"/>
                </a:solidFill>
                <a:latin typeface="Arial"/>
                <a:ea typeface="Nunito Sans"/>
                <a:cs typeface="Nunito Sans"/>
                <a:sym typeface="Nunito Sans"/>
              </a:rPr>
              <a:t>Other</a:t>
            </a:r>
            <a:r>
              <a:rPr lang="fr-FR" sz="2400" b="1" kern="0" dirty="0">
                <a:solidFill>
                  <a:srgbClr val="963334"/>
                </a:solidFill>
                <a:latin typeface="Arial"/>
                <a:ea typeface="Nunito Sans"/>
                <a:cs typeface="Nunito Sans"/>
                <a:sym typeface="Nunito Sans"/>
              </a:rPr>
              <a:t> </a:t>
            </a:r>
            <a:r>
              <a:rPr lang="fr-FR" sz="2400" b="1" kern="0" dirty="0" err="1">
                <a:solidFill>
                  <a:srgbClr val="963334"/>
                </a:solidFill>
                <a:latin typeface="Arial"/>
                <a:ea typeface="Nunito Sans"/>
                <a:cs typeface="Nunito Sans"/>
                <a:sym typeface="Nunito Sans"/>
              </a:rPr>
              <a:t>references</a:t>
            </a:r>
            <a:endParaRPr lang="fr-FR" sz="2400" b="1" kern="0" dirty="0">
              <a:solidFill>
                <a:srgbClr val="963334"/>
              </a:solidFill>
              <a:latin typeface="Arial"/>
              <a:ea typeface="Nunito Sans"/>
              <a:cs typeface="Nunito Sans"/>
              <a:sym typeface="Nunito Sans"/>
            </a:endParaRPr>
          </a:p>
        </p:txBody>
      </p:sp>
      <p:sp>
        <p:nvSpPr>
          <p:cNvPr id="17" name="2 Marcador de texto"/>
          <p:cNvSpPr>
            <a:spLocks noGrp="1"/>
          </p:cNvSpPr>
          <p:nvPr>
            <p:ph type="body" idx="1"/>
          </p:nvPr>
        </p:nvSpPr>
        <p:spPr>
          <a:xfrm>
            <a:off x="1142965" y="1342110"/>
            <a:ext cx="2571768" cy="762005"/>
          </a:xfrm>
        </p:spPr>
        <p:txBody>
          <a:bodyPr/>
          <a:lstStyle/>
          <a:p>
            <a:pPr>
              <a:buNone/>
            </a:pPr>
            <a:r>
              <a:rPr lang="es-MX" sz="2400" b="1" dirty="0">
                <a:solidFill>
                  <a:schemeClr val="accent4">
                    <a:lumMod val="50000"/>
                  </a:schemeClr>
                </a:solidFill>
                <a:latin typeface="+mn-lt"/>
              </a:rPr>
              <a:t>p</a:t>
            </a:r>
            <a:r>
              <a:rPr lang="en" sz="2400" b="1" dirty="0">
                <a:solidFill>
                  <a:schemeClr val="accent4">
                    <a:lumMod val="50000"/>
                  </a:schemeClr>
                </a:solidFill>
                <a:latin typeface="+mn-lt"/>
              </a:rPr>
              <a:t>p collisions</a:t>
            </a:r>
          </a:p>
          <a:p>
            <a:pPr>
              <a:buNone/>
            </a:pPr>
            <a:endParaRPr lang="en" sz="2400" b="1" dirty="0">
              <a:solidFill>
                <a:schemeClr val="accent4">
                  <a:lumMod val="50000"/>
                </a:schemeClr>
              </a:solidFill>
              <a:latin typeface="+mn-lt"/>
            </a:endParaRPr>
          </a:p>
        </p:txBody>
      </p:sp>
      <p:sp>
        <p:nvSpPr>
          <p:cNvPr id="18" name="17 Rectángulo"/>
          <p:cNvSpPr/>
          <p:nvPr/>
        </p:nvSpPr>
        <p:spPr>
          <a:xfrm>
            <a:off x="1142965" y="2348864"/>
            <a:ext cx="6096000" cy="666977"/>
          </a:xfrm>
          <a:prstGeom prst="rect">
            <a:avLst/>
          </a:prstGeom>
        </p:spPr>
        <p:txBody>
          <a:bodyPr>
            <a:spAutoFit/>
          </a:bodyPr>
          <a:lstStyle/>
          <a:p>
            <a:pPr marL="234945" indent="-48683" defTabSz="1219170">
              <a:buClr>
                <a:srgbClr val="000000"/>
              </a:buClr>
            </a:pPr>
            <a:r>
              <a:rPr lang="es-MX" sz="1867" kern="0" dirty="0">
                <a:solidFill>
                  <a:srgbClr val="000000"/>
                </a:solidFill>
                <a:latin typeface="Arial"/>
                <a:cs typeface="Arial"/>
                <a:sym typeface="Arial"/>
              </a:rPr>
              <a:t>L. Marques, J. </a:t>
            </a:r>
            <a:r>
              <a:rPr lang="es-MX" sz="1867" kern="0" dirty="0" err="1">
                <a:solidFill>
                  <a:srgbClr val="000000"/>
                </a:solidFill>
                <a:latin typeface="Arial"/>
                <a:cs typeface="Arial"/>
                <a:sym typeface="Arial"/>
              </a:rPr>
              <a:t>Cleymans</a:t>
            </a:r>
            <a:r>
              <a:rPr lang="es-MX" sz="1867" kern="0" dirty="0">
                <a:solidFill>
                  <a:srgbClr val="000000"/>
                </a:solidFill>
                <a:latin typeface="Arial"/>
                <a:cs typeface="Arial"/>
                <a:sym typeface="Arial"/>
              </a:rPr>
              <a:t>, and A. </a:t>
            </a:r>
            <a:r>
              <a:rPr lang="es-MX" sz="1867" kern="0" dirty="0" err="1">
                <a:solidFill>
                  <a:srgbClr val="000000"/>
                </a:solidFill>
                <a:latin typeface="Arial"/>
                <a:cs typeface="Arial"/>
                <a:sym typeface="Arial"/>
              </a:rPr>
              <a:t>Deppman</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Phys</a:t>
            </a:r>
            <a:r>
              <a:rPr lang="es-MX" sz="1867" kern="0" dirty="0">
                <a:solidFill>
                  <a:srgbClr val="000000"/>
                </a:solidFill>
                <a:latin typeface="Arial"/>
                <a:cs typeface="Arial"/>
                <a:sym typeface="Arial"/>
              </a:rPr>
              <a:t>. Rev. D </a:t>
            </a:r>
            <a:r>
              <a:rPr lang="es-MX" sz="1867" b="1" kern="0" dirty="0">
                <a:solidFill>
                  <a:srgbClr val="000000"/>
                </a:solidFill>
                <a:latin typeface="Arial"/>
                <a:cs typeface="Arial"/>
                <a:sym typeface="Arial"/>
              </a:rPr>
              <a:t>91</a:t>
            </a:r>
            <a:r>
              <a:rPr lang="es-MX" sz="1867" kern="0" dirty="0">
                <a:solidFill>
                  <a:srgbClr val="000000"/>
                </a:solidFill>
                <a:latin typeface="Arial"/>
                <a:cs typeface="Arial"/>
                <a:sym typeface="Arial"/>
              </a:rPr>
              <a:t>, 054025 (2015)</a:t>
            </a:r>
          </a:p>
        </p:txBody>
      </p:sp>
      <p:sp>
        <p:nvSpPr>
          <p:cNvPr id="26" name="25 Rectángulo"/>
          <p:cNvSpPr/>
          <p:nvPr/>
        </p:nvSpPr>
        <p:spPr>
          <a:xfrm>
            <a:off x="7429509" y="2158363"/>
            <a:ext cx="4381531" cy="1241622"/>
          </a:xfrm>
          <a:prstGeom prst="rect">
            <a:avLst/>
          </a:prstGeom>
        </p:spPr>
        <p:txBody>
          <a:bodyPr wrap="square">
            <a:spAutoFit/>
          </a:bodyPr>
          <a:lstStyle/>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and </a:t>
            </a:r>
            <a:r>
              <a:rPr lang="es-MX" sz="1867" kern="0" dirty="0" err="1">
                <a:solidFill>
                  <a:srgbClr val="000000"/>
                </a:solidFill>
                <a:latin typeface="Arial"/>
                <a:cs typeface="Arial"/>
                <a:sym typeface="Arial"/>
              </a:rPr>
              <a:t>rapidity</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distributions</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for</a:t>
            </a:r>
            <a:r>
              <a:rPr lang="es-MX" sz="1867" kern="0" dirty="0">
                <a:solidFill>
                  <a:srgbClr val="000000"/>
                </a:solidFill>
                <a:latin typeface="Arial"/>
                <a:cs typeface="Arial"/>
                <a:sym typeface="Arial"/>
              </a:rPr>
              <a:t> </a:t>
            </a:r>
            <a:r>
              <a:rPr lang="es-MX" sz="1867" kern="0" dirty="0" err="1">
                <a:solidFill>
                  <a:srgbClr val="963334"/>
                </a:solidFill>
                <a:latin typeface="Arial"/>
                <a:cs typeface="Arial"/>
                <a:sym typeface="Arial"/>
              </a:rPr>
              <a:t>different</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identified</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particles</a:t>
            </a:r>
            <a:r>
              <a:rPr lang="es-MX" sz="1867" kern="0" dirty="0">
                <a:solidFill>
                  <a:srgbClr val="963334"/>
                </a:solidFill>
                <a:latin typeface="Arial"/>
                <a:cs typeface="Arial"/>
                <a:sym typeface="Arial"/>
              </a:rPr>
              <a:t>.</a:t>
            </a:r>
          </a:p>
          <a:p>
            <a:pPr marL="234945" indent="-48683" defTabSz="1219170">
              <a:buClr>
                <a:srgbClr val="000000"/>
              </a:buClr>
            </a:pPr>
            <a:r>
              <a:rPr lang="es-MX" sz="1867" kern="0" dirty="0">
                <a:solidFill>
                  <a:srgbClr val="000000"/>
                </a:solidFill>
                <a:latin typeface="Arial"/>
                <a:cs typeface="Arial"/>
                <a:sym typeface="Arial"/>
              </a:rPr>
              <a:t>PHENIX, ALICE, CMS (0.2 </a:t>
            </a:r>
            <a:r>
              <a:rPr lang="es-MX" sz="1867" kern="0" dirty="0">
                <a:solidFill>
                  <a:srgbClr val="000000"/>
                </a:solidFill>
                <a:latin typeface="Arial"/>
                <a:cs typeface="Arial"/>
                <a:sym typeface="Wingdings" pitchFamily="2" charset="2"/>
              </a:rPr>
              <a:t> 7 </a:t>
            </a:r>
            <a:r>
              <a:rPr lang="es-MX" sz="1867" kern="0" dirty="0" err="1">
                <a:solidFill>
                  <a:srgbClr val="000000"/>
                </a:solidFill>
                <a:latin typeface="Arial"/>
                <a:cs typeface="Arial"/>
                <a:sym typeface="Wingdings" pitchFamily="2" charset="2"/>
              </a:rPr>
              <a:t>Tev</a:t>
            </a:r>
            <a:r>
              <a:rPr lang="es-MX" sz="1867" kern="0" dirty="0">
                <a:solidFill>
                  <a:srgbClr val="000000"/>
                </a:solidFill>
                <a:latin typeface="Arial"/>
                <a:cs typeface="Arial"/>
                <a:sym typeface="Wingdings" pitchFamily="2" charset="2"/>
              </a:rPr>
              <a:t>)</a:t>
            </a:r>
            <a:endParaRPr lang="es-MX" sz="1867" kern="0" dirty="0">
              <a:solidFill>
                <a:srgbClr val="000000"/>
              </a:solidFill>
              <a:latin typeface="Arial"/>
              <a:cs typeface="Arial"/>
              <a:sym typeface="Arial"/>
            </a:endParaRPr>
          </a:p>
        </p:txBody>
      </p:sp>
      <p:sp>
        <p:nvSpPr>
          <p:cNvPr id="27" name="26 Rectángulo"/>
          <p:cNvSpPr/>
          <p:nvPr/>
        </p:nvSpPr>
        <p:spPr>
          <a:xfrm>
            <a:off x="1333467" y="3396621"/>
            <a:ext cx="6096000" cy="954300"/>
          </a:xfrm>
          <a:prstGeom prst="rect">
            <a:avLst/>
          </a:prstGeom>
        </p:spPr>
        <p:txBody>
          <a:bodyPr>
            <a:spAutoFit/>
          </a:bodyPr>
          <a:lstStyle/>
          <a:p>
            <a:pPr defTabSz="1219170">
              <a:buClr>
                <a:srgbClr val="000000"/>
              </a:buClr>
            </a:pPr>
            <a:r>
              <a:rPr lang="en-US" sz="1867" kern="0" dirty="0">
                <a:solidFill>
                  <a:srgbClr val="000000"/>
                </a:solidFill>
                <a:latin typeface="Arial"/>
                <a:cs typeface="Arial"/>
                <a:sym typeface="Arial"/>
              </a:rPr>
              <a:t>T. Bhattacharyya, J. </a:t>
            </a:r>
            <a:r>
              <a:rPr lang="en-US" sz="1867" kern="0" dirty="0" err="1">
                <a:solidFill>
                  <a:srgbClr val="000000"/>
                </a:solidFill>
                <a:latin typeface="Arial"/>
                <a:cs typeface="Arial"/>
                <a:sym typeface="Arial"/>
              </a:rPr>
              <a:t>Cleymans</a:t>
            </a:r>
            <a:r>
              <a:rPr lang="en-US" sz="1867" kern="0" dirty="0">
                <a:solidFill>
                  <a:srgbClr val="000000"/>
                </a:solidFill>
                <a:latin typeface="Arial"/>
                <a:cs typeface="Arial"/>
                <a:sym typeface="Arial"/>
              </a:rPr>
              <a:t>, L. Marques, S. </a:t>
            </a:r>
            <a:r>
              <a:rPr lang="en-US" sz="1867" kern="0" dirty="0" err="1">
                <a:solidFill>
                  <a:srgbClr val="000000"/>
                </a:solidFill>
                <a:latin typeface="Arial"/>
                <a:cs typeface="Arial"/>
                <a:sym typeface="Arial"/>
              </a:rPr>
              <a:t>Mogliacci</a:t>
            </a:r>
            <a:r>
              <a:rPr lang="en-US" sz="1867" kern="0" dirty="0">
                <a:solidFill>
                  <a:srgbClr val="000000"/>
                </a:solidFill>
                <a:latin typeface="Arial"/>
                <a:cs typeface="Arial"/>
                <a:sym typeface="Arial"/>
              </a:rPr>
              <a:t> and M. W. </a:t>
            </a:r>
            <a:r>
              <a:rPr lang="en-US" sz="1867" kern="0" dirty="0" err="1">
                <a:solidFill>
                  <a:srgbClr val="000000"/>
                </a:solidFill>
                <a:latin typeface="Arial"/>
                <a:cs typeface="Arial"/>
                <a:sym typeface="Arial"/>
              </a:rPr>
              <a:t>Paradza</a:t>
            </a:r>
            <a:r>
              <a:rPr lang="en-US" sz="1867" kern="0" dirty="0">
                <a:solidFill>
                  <a:srgbClr val="000000"/>
                </a:solidFill>
                <a:latin typeface="Arial"/>
                <a:cs typeface="Arial"/>
                <a:sym typeface="Arial"/>
              </a:rPr>
              <a:t>, J. Phys. G 45 no.5, 055001 (2018) </a:t>
            </a:r>
            <a:endParaRPr lang="es-MX" sz="1867" kern="0" dirty="0">
              <a:solidFill>
                <a:srgbClr val="000000"/>
              </a:solidFill>
              <a:latin typeface="Arial"/>
              <a:cs typeface="Arial"/>
              <a:sym typeface="Arial"/>
            </a:endParaRPr>
          </a:p>
        </p:txBody>
      </p:sp>
      <p:sp>
        <p:nvSpPr>
          <p:cNvPr id="28" name="27 Rectángulo"/>
          <p:cNvSpPr/>
          <p:nvPr/>
        </p:nvSpPr>
        <p:spPr>
          <a:xfrm>
            <a:off x="7429509" y="3491873"/>
            <a:ext cx="4381531" cy="954300"/>
          </a:xfrm>
          <a:prstGeom prst="rect">
            <a:avLst/>
          </a:prstGeom>
        </p:spPr>
        <p:txBody>
          <a:bodyPr wrap="square">
            <a:spAutoFit/>
          </a:bodyPr>
          <a:lstStyle/>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for</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identified</a:t>
            </a:r>
            <a:r>
              <a:rPr lang="es-MX" sz="1867" kern="0" dirty="0">
                <a:solidFill>
                  <a:srgbClr val="000000"/>
                </a:solidFill>
                <a:latin typeface="Arial"/>
                <a:cs typeface="Arial"/>
                <a:sym typeface="Arial"/>
              </a:rPr>
              <a:t> </a:t>
            </a:r>
            <a:r>
              <a:rPr lang="es-MX" sz="1867" kern="0" dirty="0" err="1">
                <a:solidFill>
                  <a:srgbClr val="963334"/>
                </a:solidFill>
                <a:latin typeface="Arial"/>
                <a:cs typeface="Arial"/>
                <a:sym typeface="Arial"/>
              </a:rPr>
              <a:t>particles</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pions</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kaons</a:t>
            </a:r>
            <a:r>
              <a:rPr lang="es-MX" sz="1867" kern="0" dirty="0">
                <a:solidFill>
                  <a:srgbClr val="963334"/>
                </a:solidFill>
                <a:latin typeface="Arial"/>
                <a:cs typeface="Arial"/>
                <a:sym typeface="Arial"/>
              </a:rPr>
              <a:t> and </a:t>
            </a:r>
            <a:r>
              <a:rPr lang="es-MX" sz="1867" kern="0" dirty="0" err="1">
                <a:solidFill>
                  <a:srgbClr val="963334"/>
                </a:solidFill>
                <a:latin typeface="Arial"/>
                <a:cs typeface="Arial"/>
                <a:sym typeface="Arial"/>
              </a:rPr>
              <a:t>protons</a:t>
            </a:r>
            <a:r>
              <a:rPr lang="es-MX" sz="1867" kern="0" dirty="0">
                <a:solidFill>
                  <a:srgbClr val="963334"/>
                </a:solidFill>
                <a:latin typeface="Arial"/>
                <a:cs typeface="Arial"/>
                <a:sym typeface="Arial"/>
              </a:rPr>
              <a:t>).</a:t>
            </a:r>
          </a:p>
          <a:p>
            <a:pPr marL="234945" indent="-48683" defTabSz="1219170">
              <a:buClr>
                <a:srgbClr val="000000"/>
              </a:buClr>
            </a:pPr>
            <a:r>
              <a:rPr lang="es-MX" sz="1867" kern="0" dirty="0">
                <a:solidFill>
                  <a:srgbClr val="000000"/>
                </a:solidFill>
                <a:latin typeface="Arial"/>
                <a:cs typeface="Arial"/>
                <a:sym typeface="Arial"/>
              </a:rPr>
              <a:t>ALICE (0.9, 2.76 and 7 </a:t>
            </a:r>
            <a:r>
              <a:rPr lang="es-MX" sz="1867" kern="0" dirty="0" err="1">
                <a:solidFill>
                  <a:srgbClr val="000000"/>
                </a:solidFill>
                <a:latin typeface="Arial"/>
                <a:cs typeface="Arial"/>
                <a:sym typeface="Arial"/>
              </a:rPr>
              <a:t>Tev</a:t>
            </a:r>
            <a:r>
              <a:rPr lang="es-MX" sz="1867" kern="0" dirty="0">
                <a:solidFill>
                  <a:srgbClr val="000000"/>
                </a:solidFill>
                <a:latin typeface="Arial"/>
                <a:cs typeface="Arial"/>
                <a:sym typeface="Arial"/>
              </a:rPr>
              <a:t>)</a:t>
            </a:r>
          </a:p>
        </p:txBody>
      </p:sp>
      <p:sp>
        <p:nvSpPr>
          <p:cNvPr id="29" name="28 Rectángulo"/>
          <p:cNvSpPr/>
          <p:nvPr/>
        </p:nvSpPr>
        <p:spPr>
          <a:xfrm>
            <a:off x="1333467" y="4825381"/>
            <a:ext cx="6096000" cy="666977"/>
          </a:xfrm>
          <a:prstGeom prst="rect">
            <a:avLst/>
          </a:prstGeom>
        </p:spPr>
        <p:txBody>
          <a:bodyPr>
            <a:spAutoFit/>
          </a:bodyPr>
          <a:lstStyle/>
          <a:p>
            <a:pPr defTabSz="1219170" fontAlgn="ctr">
              <a:buClr>
                <a:srgbClr val="000000"/>
              </a:buClr>
            </a:pPr>
            <a:r>
              <a:rPr lang="es-MX" sz="1867" kern="0" dirty="0">
                <a:solidFill>
                  <a:srgbClr val="000000"/>
                </a:solidFill>
                <a:latin typeface="Arial"/>
                <a:cs typeface="Arial"/>
                <a:sym typeface="Arial"/>
              </a:rPr>
              <a:t> A. </a:t>
            </a:r>
            <a:r>
              <a:rPr lang="es-MX" sz="1867" kern="0" dirty="0" err="1">
                <a:solidFill>
                  <a:srgbClr val="000000"/>
                </a:solidFill>
                <a:latin typeface="Arial"/>
                <a:cs typeface="Arial"/>
                <a:sym typeface="Arial"/>
              </a:rPr>
              <a:t>Khuntia</a:t>
            </a:r>
            <a:r>
              <a:rPr lang="es-MX" sz="1867" kern="0" dirty="0">
                <a:solidFill>
                  <a:srgbClr val="000000"/>
                </a:solidFill>
                <a:latin typeface="Arial"/>
                <a:cs typeface="Arial"/>
                <a:sym typeface="Arial"/>
              </a:rPr>
              <a:t>, S. </a:t>
            </a:r>
            <a:r>
              <a:rPr lang="es-MX" sz="1867" kern="0" dirty="0" err="1">
                <a:solidFill>
                  <a:srgbClr val="000000"/>
                </a:solidFill>
                <a:latin typeface="Arial"/>
                <a:cs typeface="Arial"/>
                <a:sym typeface="Arial"/>
              </a:rPr>
              <a:t>Tripathy</a:t>
            </a:r>
            <a:r>
              <a:rPr lang="es-MX" sz="1867" kern="0" dirty="0">
                <a:solidFill>
                  <a:srgbClr val="000000"/>
                </a:solidFill>
                <a:latin typeface="Arial"/>
                <a:cs typeface="Arial"/>
                <a:sym typeface="Arial"/>
              </a:rPr>
              <a:t>, R. </a:t>
            </a:r>
            <a:r>
              <a:rPr lang="es-MX" sz="1867" kern="0" dirty="0" err="1">
                <a:solidFill>
                  <a:srgbClr val="000000"/>
                </a:solidFill>
                <a:latin typeface="Arial"/>
                <a:cs typeface="Arial"/>
                <a:sym typeface="Arial"/>
              </a:rPr>
              <a:t>Sahoo</a:t>
            </a:r>
            <a:r>
              <a:rPr lang="es-MX" sz="1867" kern="0" dirty="0">
                <a:solidFill>
                  <a:srgbClr val="000000"/>
                </a:solidFill>
                <a:latin typeface="Arial"/>
                <a:cs typeface="Arial"/>
                <a:sym typeface="Arial"/>
              </a:rPr>
              <a:t> and J. </a:t>
            </a:r>
            <a:r>
              <a:rPr lang="es-MX" sz="1867" kern="0" dirty="0" err="1">
                <a:solidFill>
                  <a:srgbClr val="000000"/>
                </a:solidFill>
                <a:latin typeface="Arial"/>
                <a:cs typeface="Arial"/>
                <a:sym typeface="Arial"/>
              </a:rPr>
              <a:t>Cleymans</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Eur</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Phys</a:t>
            </a:r>
            <a:r>
              <a:rPr lang="es-MX" sz="1867" kern="0" dirty="0">
                <a:solidFill>
                  <a:srgbClr val="000000"/>
                </a:solidFill>
                <a:latin typeface="Arial"/>
                <a:cs typeface="Arial"/>
                <a:sym typeface="Arial"/>
              </a:rPr>
              <a:t>. J. A (2017) 53: 103. </a:t>
            </a:r>
            <a:endParaRPr lang="en-US" sz="1867" kern="0" dirty="0">
              <a:solidFill>
                <a:srgbClr val="000000"/>
              </a:solidFill>
              <a:latin typeface="Arial"/>
              <a:cs typeface="Arial"/>
              <a:sym typeface="Arial"/>
            </a:endParaRPr>
          </a:p>
        </p:txBody>
      </p:sp>
      <p:sp>
        <p:nvSpPr>
          <p:cNvPr id="30" name="29 Rectángulo"/>
          <p:cNvSpPr/>
          <p:nvPr/>
        </p:nvSpPr>
        <p:spPr>
          <a:xfrm>
            <a:off x="7429509" y="4634880"/>
            <a:ext cx="4381531" cy="954300"/>
          </a:xfrm>
          <a:prstGeom prst="rect">
            <a:avLst/>
          </a:prstGeom>
        </p:spPr>
        <p:txBody>
          <a:bodyPr wrap="square">
            <a:spAutoFit/>
          </a:bodyPr>
          <a:lstStyle/>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for</a:t>
            </a:r>
            <a:r>
              <a:rPr lang="es-MX" sz="1867" kern="0" dirty="0">
                <a:solidFill>
                  <a:srgbClr val="000000"/>
                </a:solidFill>
                <a:latin typeface="Arial"/>
                <a:cs typeface="Arial"/>
                <a:sym typeface="Arial"/>
              </a:rPr>
              <a:t> </a:t>
            </a:r>
            <a:r>
              <a:rPr lang="es-MX" sz="1867" kern="0" dirty="0" err="1">
                <a:solidFill>
                  <a:srgbClr val="963334"/>
                </a:solidFill>
                <a:latin typeface="Arial"/>
                <a:cs typeface="Arial"/>
                <a:sym typeface="Arial"/>
              </a:rPr>
              <a:t>strange</a:t>
            </a:r>
            <a:r>
              <a:rPr lang="es-MX" sz="1867" kern="0" dirty="0">
                <a:solidFill>
                  <a:srgbClr val="963334"/>
                </a:solidFill>
                <a:latin typeface="Arial"/>
                <a:cs typeface="Arial"/>
                <a:sym typeface="Arial"/>
              </a:rPr>
              <a:t> and </a:t>
            </a:r>
            <a:r>
              <a:rPr lang="es-MX" sz="1867" kern="0" dirty="0" err="1">
                <a:solidFill>
                  <a:srgbClr val="963334"/>
                </a:solidFill>
                <a:latin typeface="Arial"/>
                <a:cs typeface="Arial"/>
                <a:sym typeface="Arial"/>
              </a:rPr>
              <a:t>mutil-strange</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particles</a:t>
            </a:r>
            <a:r>
              <a:rPr lang="es-MX" sz="1867" kern="0" dirty="0">
                <a:solidFill>
                  <a:srgbClr val="000000"/>
                </a:solidFill>
                <a:latin typeface="Arial"/>
                <a:cs typeface="Arial"/>
                <a:sym typeface="Arial"/>
              </a:rPr>
              <a:t>.</a:t>
            </a:r>
          </a:p>
          <a:p>
            <a:pPr marL="234945" indent="-48683" defTabSz="1219170">
              <a:buClr>
                <a:srgbClr val="000000"/>
              </a:buClr>
            </a:pPr>
            <a:r>
              <a:rPr lang="es-MX" sz="1867" kern="0" dirty="0">
                <a:solidFill>
                  <a:srgbClr val="000000"/>
                </a:solidFill>
                <a:latin typeface="Arial"/>
                <a:cs typeface="Arial"/>
                <a:sym typeface="Arial"/>
              </a:rPr>
              <a:t>LHC at 7 </a:t>
            </a:r>
            <a:r>
              <a:rPr lang="es-MX" sz="1867" kern="0" dirty="0" err="1">
                <a:solidFill>
                  <a:srgbClr val="000000"/>
                </a:solidFill>
                <a:latin typeface="Arial"/>
                <a:cs typeface="Arial"/>
                <a:sym typeface="Arial"/>
              </a:rPr>
              <a:t>Tev</a:t>
            </a:r>
            <a:endParaRPr lang="es-MX" sz="1867" kern="0" dirty="0">
              <a:solidFill>
                <a:srgbClr val="000000"/>
              </a:solidFill>
              <a:latin typeface="Arial"/>
              <a:cs typeface="Arial"/>
              <a:sym typeface="Arial"/>
            </a:endParaRPr>
          </a:p>
        </p:txBody>
      </p:sp>
      <p:sp>
        <p:nvSpPr>
          <p:cNvPr id="2" name="Slide Number Placeholder 1">
            <a:extLst>
              <a:ext uri="{FF2B5EF4-FFF2-40B4-BE49-F238E27FC236}">
                <a16:creationId xmlns:a16="http://schemas.microsoft.com/office/drawing/2014/main" id="{F1C9C629-8D62-8504-1F81-95853ADEEA5F}"/>
              </a:ext>
            </a:extLst>
          </p:cNvPr>
          <p:cNvSpPr>
            <a:spLocks noGrp="1"/>
          </p:cNvSpPr>
          <p:nvPr>
            <p:ph type="sldNum" idx="12"/>
          </p:nvPr>
        </p:nvSpPr>
        <p:spPr/>
        <p:txBody>
          <a:bodyPr/>
          <a:lstStyle/>
          <a:p>
            <a:fld id="{00000000-1234-1234-1234-123412341234}" type="slidenum">
              <a:rPr lang="en" smtClean="0"/>
              <a:pPr/>
              <a:t>27</a:t>
            </a:fld>
            <a:endParaRPr lang="en"/>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476211" y="0"/>
            <a:ext cx="11715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indent="-423323" defTabSz="1219170">
              <a:lnSpc>
                <a:spcPct val="115000"/>
              </a:lnSpc>
              <a:spcBef>
                <a:spcPts val="800"/>
              </a:spcBef>
              <a:buClr>
                <a:srgbClr val="CCCCCC"/>
              </a:buClr>
              <a:buSzPts val="1400"/>
            </a:pPr>
            <a:endParaRPr lang="es-MX" sz="2400" kern="0" dirty="0">
              <a:solidFill>
                <a:srgbClr val="963334"/>
              </a:solidFill>
              <a:latin typeface="Arial"/>
              <a:sym typeface="Nunito Sans"/>
            </a:endParaRPr>
          </a:p>
        </p:txBody>
      </p:sp>
      <p:sp>
        <p:nvSpPr>
          <p:cNvPr id="31" name="2 Marcador de texto"/>
          <p:cNvSpPr txBox="1">
            <a:spLocks/>
          </p:cNvSpPr>
          <p:nvPr/>
        </p:nvSpPr>
        <p:spPr>
          <a:xfrm>
            <a:off x="1319661" y="384453"/>
            <a:ext cx="3619525" cy="762005"/>
          </a:xfrm>
          <a:prstGeom prst="rect">
            <a:avLst/>
          </a:prstGeom>
          <a:noFill/>
          <a:ln>
            <a:noFill/>
          </a:ln>
        </p:spPr>
        <p:txBody>
          <a:bodyPr spcFirstLastPara="1" wrap="square" lIns="121900" tIns="121900" rIns="121900" bIns="121900" anchor="t" anchorCtr="0"/>
          <a:lstStyle/>
          <a:p>
            <a:pPr marL="609585" indent="-423323" defTabSz="1219170">
              <a:lnSpc>
                <a:spcPct val="115000"/>
              </a:lnSpc>
              <a:spcBef>
                <a:spcPts val="800"/>
              </a:spcBef>
              <a:buClr>
                <a:srgbClr val="CCCCCC"/>
              </a:buClr>
              <a:buSzPts val="1400"/>
              <a:defRPr/>
            </a:pPr>
            <a:r>
              <a:rPr lang="es-MX" sz="2400" b="1" kern="0" dirty="0">
                <a:solidFill>
                  <a:srgbClr val="57A7B5">
                    <a:lumMod val="50000"/>
                  </a:srgbClr>
                </a:solidFill>
                <a:latin typeface="Arial"/>
                <a:ea typeface="Nunito Sans"/>
                <a:cs typeface="Nunito Sans"/>
                <a:sym typeface="Nunito Sans"/>
              </a:rPr>
              <a:t>Heavy </a:t>
            </a:r>
            <a:r>
              <a:rPr lang="es-MX" sz="2400" b="1" kern="0" dirty="0" err="1">
                <a:solidFill>
                  <a:srgbClr val="57A7B5">
                    <a:lumMod val="50000"/>
                  </a:srgbClr>
                </a:solidFill>
                <a:latin typeface="Arial"/>
                <a:ea typeface="Nunito Sans"/>
                <a:cs typeface="Nunito Sans"/>
                <a:sym typeface="Nunito Sans"/>
              </a:rPr>
              <a:t>ions</a:t>
            </a:r>
            <a:r>
              <a:rPr lang="es-MX" sz="2400" b="1" kern="0" dirty="0">
                <a:solidFill>
                  <a:srgbClr val="57A7B5">
                    <a:lumMod val="50000"/>
                  </a:srgbClr>
                </a:solidFill>
                <a:latin typeface="Arial"/>
                <a:ea typeface="Nunito Sans"/>
                <a:cs typeface="Nunito Sans"/>
                <a:sym typeface="Nunito Sans"/>
              </a:rPr>
              <a:t> </a:t>
            </a:r>
            <a:r>
              <a:rPr lang="es-MX" sz="2400" b="1" kern="0" dirty="0" err="1">
                <a:solidFill>
                  <a:srgbClr val="57A7B5">
                    <a:lumMod val="50000"/>
                  </a:srgbClr>
                </a:solidFill>
                <a:latin typeface="Arial"/>
                <a:ea typeface="Nunito Sans"/>
                <a:cs typeface="Nunito Sans"/>
                <a:sym typeface="Nunito Sans"/>
              </a:rPr>
              <a:t>collisions</a:t>
            </a:r>
            <a:endParaRPr lang="en" sz="2400" b="1" kern="0" dirty="0">
              <a:solidFill>
                <a:srgbClr val="57A7B5">
                  <a:lumMod val="50000"/>
                </a:srgbClr>
              </a:solidFill>
              <a:latin typeface="Arial"/>
              <a:ea typeface="Nunito Sans"/>
              <a:cs typeface="Nunito Sans"/>
              <a:sym typeface="Nunito Sans"/>
            </a:endParaRPr>
          </a:p>
          <a:p>
            <a:pPr marL="609585" indent="-423323" defTabSz="1219170">
              <a:lnSpc>
                <a:spcPct val="115000"/>
              </a:lnSpc>
              <a:spcBef>
                <a:spcPts val="800"/>
              </a:spcBef>
              <a:buClr>
                <a:srgbClr val="CCCCCC"/>
              </a:buClr>
              <a:buSzPts val="1400"/>
              <a:defRPr/>
            </a:pPr>
            <a:endParaRPr lang="en" sz="2400" b="1" kern="0" dirty="0">
              <a:solidFill>
                <a:srgbClr val="57A7B5">
                  <a:lumMod val="50000"/>
                </a:srgbClr>
              </a:solidFill>
              <a:latin typeface="Arial"/>
              <a:ea typeface="Nunito Sans"/>
              <a:cs typeface="Nunito Sans"/>
              <a:sym typeface="Nunito Sans"/>
            </a:endParaRPr>
          </a:p>
        </p:txBody>
      </p:sp>
      <p:sp>
        <p:nvSpPr>
          <p:cNvPr id="32" name="31 Rectángulo"/>
          <p:cNvSpPr/>
          <p:nvPr/>
        </p:nvSpPr>
        <p:spPr>
          <a:xfrm>
            <a:off x="1523968" y="1970873"/>
            <a:ext cx="5143536" cy="666977"/>
          </a:xfrm>
          <a:prstGeom prst="rect">
            <a:avLst/>
          </a:prstGeom>
        </p:spPr>
        <p:txBody>
          <a:bodyPr wrap="square">
            <a:spAutoFit/>
          </a:bodyPr>
          <a:lstStyle/>
          <a:p>
            <a:pPr defTabSz="1219170">
              <a:buClr>
                <a:srgbClr val="000000"/>
              </a:buClr>
            </a:pPr>
            <a:r>
              <a:rPr lang="es-MX" sz="1867" kern="0" dirty="0">
                <a:solidFill>
                  <a:srgbClr val="000000"/>
                </a:solidFill>
                <a:latin typeface="Arial"/>
                <a:cs typeface="Arial"/>
                <a:sym typeface="Arial"/>
              </a:rPr>
              <a:t>K. Saraswat, P. </a:t>
            </a:r>
            <a:r>
              <a:rPr lang="es-MX" sz="1867" kern="0" dirty="0" err="1">
                <a:solidFill>
                  <a:srgbClr val="000000"/>
                </a:solidFill>
                <a:latin typeface="Arial"/>
                <a:cs typeface="Arial"/>
                <a:sym typeface="Arial"/>
              </a:rPr>
              <a:t>Shukla</a:t>
            </a:r>
            <a:r>
              <a:rPr lang="es-MX" sz="1867" kern="0" dirty="0">
                <a:solidFill>
                  <a:srgbClr val="000000"/>
                </a:solidFill>
                <a:latin typeface="Arial"/>
                <a:cs typeface="Arial"/>
                <a:sym typeface="Arial"/>
              </a:rPr>
              <a:t>, V. Singh. </a:t>
            </a:r>
            <a:r>
              <a:rPr lang="fr-FR" sz="1867" kern="0" dirty="0">
                <a:solidFill>
                  <a:srgbClr val="000000"/>
                </a:solidFill>
                <a:latin typeface="Arial"/>
                <a:cs typeface="Arial"/>
                <a:sym typeface="Arial"/>
              </a:rPr>
              <a:t>J. Phys. Commun. 2 (2018) 035003</a:t>
            </a:r>
            <a:endParaRPr lang="es-MX" sz="1867" kern="0" dirty="0">
              <a:solidFill>
                <a:srgbClr val="000000"/>
              </a:solidFill>
              <a:latin typeface="Arial"/>
              <a:cs typeface="Arial"/>
              <a:sym typeface="Arial"/>
            </a:endParaRPr>
          </a:p>
        </p:txBody>
      </p:sp>
      <p:sp>
        <p:nvSpPr>
          <p:cNvPr id="15" name="14 Rectángulo"/>
          <p:cNvSpPr/>
          <p:nvPr/>
        </p:nvSpPr>
        <p:spPr>
          <a:xfrm>
            <a:off x="6858005" y="1428736"/>
            <a:ext cx="4381531" cy="1816266"/>
          </a:xfrm>
          <a:prstGeom prst="rect">
            <a:avLst/>
          </a:prstGeom>
        </p:spPr>
        <p:txBody>
          <a:bodyPr wrap="square">
            <a:spAutoFit/>
          </a:bodyPr>
          <a:lstStyle/>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of </a:t>
            </a:r>
            <a:r>
              <a:rPr lang="es-MX" sz="1867" kern="0" dirty="0" err="1">
                <a:solidFill>
                  <a:srgbClr val="000000"/>
                </a:solidFill>
                <a:latin typeface="Arial"/>
                <a:cs typeface="Arial"/>
                <a:sym typeface="Arial"/>
              </a:rPr>
              <a:t>charged</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hadrons</a:t>
            </a:r>
            <a:r>
              <a:rPr lang="es-MX" sz="1867" kern="0" dirty="0">
                <a:solidFill>
                  <a:srgbClr val="000000"/>
                </a:solidFill>
                <a:latin typeface="Arial"/>
                <a:cs typeface="Arial"/>
                <a:sym typeface="Arial"/>
              </a:rPr>
              <a:t>. LHC at 13 </a:t>
            </a:r>
            <a:r>
              <a:rPr lang="es-MX" sz="1867" kern="0" dirty="0" err="1">
                <a:solidFill>
                  <a:srgbClr val="000000"/>
                </a:solidFill>
                <a:latin typeface="Arial"/>
                <a:cs typeface="Arial"/>
                <a:sym typeface="Arial"/>
              </a:rPr>
              <a:t>Tev</a:t>
            </a:r>
            <a:endParaRPr lang="es-MX" sz="1867" kern="0" dirty="0">
              <a:solidFill>
                <a:srgbClr val="000000"/>
              </a:solidFill>
              <a:latin typeface="Arial"/>
              <a:cs typeface="Arial"/>
              <a:sym typeface="Arial"/>
            </a:endParaRPr>
          </a:p>
          <a:p>
            <a:pPr marL="234945" indent="-48683" defTabSz="1219170">
              <a:buClr>
                <a:srgbClr val="000000"/>
              </a:buClr>
            </a:pPr>
            <a:endParaRPr lang="es-MX" sz="1867" kern="0" dirty="0">
              <a:solidFill>
                <a:srgbClr val="000000"/>
              </a:solidFill>
              <a:latin typeface="Arial"/>
              <a:cs typeface="Arial"/>
              <a:sym typeface="Arial"/>
            </a:endParaRPr>
          </a:p>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of </a:t>
            </a:r>
            <a:r>
              <a:rPr lang="es-MX" sz="1867" kern="0" dirty="0" err="1">
                <a:solidFill>
                  <a:srgbClr val="000000"/>
                </a:solidFill>
                <a:latin typeface="Arial"/>
                <a:cs typeface="Arial"/>
                <a:sym typeface="Arial"/>
              </a:rPr>
              <a:t>hadrons</a:t>
            </a:r>
            <a:r>
              <a:rPr lang="es-MX" sz="1867" kern="0" dirty="0">
                <a:solidFill>
                  <a:srgbClr val="000000"/>
                </a:solidFill>
                <a:latin typeface="Arial"/>
                <a:cs typeface="Arial"/>
                <a:sym typeface="Arial"/>
              </a:rPr>
              <a:t> in </a:t>
            </a:r>
            <a:r>
              <a:rPr lang="es-MX" sz="1867" kern="0" dirty="0" err="1">
                <a:solidFill>
                  <a:srgbClr val="963334"/>
                </a:solidFill>
                <a:latin typeface="Arial"/>
                <a:cs typeface="Arial"/>
                <a:sym typeface="Arial"/>
              </a:rPr>
              <a:t>pPb</a:t>
            </a:r>
            <a:r>
              <a:rPr lang="es-MX" sz="1867" kern="0" dirty="0">
                <a:solidFill>
                  <a:srgbClr val="963334"/>
                </a:solidFill>
                <a:latin typeface="Arial"/>
                <a:cs typeface="Arial"/>
                <a:sym typeface="Arial"/>
              </a:rPr>
              <a:t> and </a:t>
            </a:r>
            <a:r>
              <a:rPr lang="es-MX" sz="1867" kern="0" dirty="0" err="1">
                <a:solidFill>
                  <a:srgbClr val="963334"/>
                </a:solidFill>
                <a:latin typeface="Arial"/>
                <a:cs typeface="Arial"/>
                <a:sym typeface="Arial"/>
              </a:rPr>
              <a:t>PbPb</a:t>
            </a:r>
            <a:r>
              <a:rPr lang="es-MX" sz="1867" kern="0" dirty="0">
                <a:solidFill>
                  <a:srgbClr val="963334"/>
                </a:solidFill>
                <a:latin typeface="Arial"/>
                <a:cs typeface="Arial"/>
                <a:sym typeface="Arial"/>
              </a:rPr>
              <a:t> </a:t>
            </a:r>
            <a:r>
              <a:rPr lang="es-MX" sz="1867" kern="0" dirty="0" err="1">
                <a:solidFill>
                  <a:srgbClr val="963334"/>
                </a:solidFill>
                <a:latin typeface="Arial"/>
                <a:cs typeface="Arial"/>
                <a:sym typeface="Arial"/>
              </a:rPr>
              <a:t>collisions</a:t>
            </a:r>
            <a:r>
              <a:rPr lang="es-MX" sz="1867" kern="0" dirty="0">
                <a:solidFill>
                  <a:srgbClr val="963334"/>
                </a:solidFill>
                <a:latin typeface="Arial"/>
                <a:cs typeface="Arial"/>
                <a:sym typeface="Arial"/>
              </a:rPr>
              <a:t> </a:t>
            </a:r>
            <a:r>
              <a:rPr lang="es-MX" sz="1867" kern="0" dirty="0">
                <a:solidFill>
                  <a:srgbClr val="000000"/>
                </a:solidFill>
                <a:latin typeface="Arial"/>
                <a:cs typeface="Arial"/>
                <a:sym typeface="Arial"/>
              </a:rPr>
              <a:t>(</a:t>
            </a:r>
            <a:r>
              <a:rPr lang="es-MX" sz="1867" kern="0" dirty="0" err="1">
                <a:solidFill>
                  <a:srgbClr val="000000"/>
                </a:solidFill>
                <a:latin typeface="Arial"/>
                <a:cs typeface="Arial"/>
                <a:sym typeface="Arial"/>
              </a:rPr>
              <a:t>different</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centralities</a:t>
            </a:r>
            <a:r>
              <a:rPr lang="es-MX" sz="1867" kern="0" dirty="0">
                <a:solidFill>
                  <a:srgbClr val="000000"/>
                </a:solidFill>
                <a:latin typeface="Arial"/>
                <a:cs typeface="Arial"/>
                <a:sym typeface="Arial"/>
              </a:rPr>
              <a:t>) . CMS at 5.02 </a:t>
            </a:r>
            <a:r>
              <a:rPr lang="es-MX" sz="1867" kern="0" dirty="0" err="1">
                <a:solidFill>
                  <a:srgbClr val="000000"/>
                </a:solidFill>
                <a:latin typeface="Arial"/>
                <a:cs typeface="Arial"/>
                <a:sym typeface="Arial"/>
              </a:rPr>
              <a:t>Tev</a:t>
            </a:r>
            <a:r>
              <a:rPr lang="es-MX" sz="1867" kern="0" dirty="0">
                <a:solidFill>
                  <a:srgbClr val="000000"/>
                </a:solidFill>
                <a:latin typeface="Arial"/>
                <a:cs typeface="Arial"/>
                <a:sym typeface="Arial"/>
              </a:rPr>
              <a:t>.</a:t>
            </a:r>
          </a:p>
        </p:txBody>
      </p:sp>
      <p:sp>
        <p:nvSpPr>
          <p:cNvPr id="19" name="18 Rectángulo"/>
          <p:cNvSpPr/>
          <p:nvPr/>
        </p:nvSpPr>
        <p:spPr>
          <a:xfrm>
            <a:off x="1619219" y="4000504"/>
            <a:ext cx="4762533" cy="666977"/>
          </a:xfrm>
          <a:prstGeom prst="rect">
            <a:avLst/>
          </a:prstGeom>
        </p:spPr>
        <p:txBody>
          <a:bodyPr wrap="square">
            <a:spAutoFit/>
          </a:bodyPr>
          <a:lstStyle/>
          <a:p>
            <a:pPr defTabSz="1219170">
              <a:buClr>
                <a:srgbClr val="000000"/>
              </a:buClr>
            </a:pPr>
            <a:r>
              <a:rPr lang="en-US" sz="1867" kern="0" dirty="0">
                <a:solidFill>
                  <a:srgbClr val="000000"/>
                </a:solidFill>
                <a:latin typeface="Arial"/>
                <a:cs typeface="Arial"/>
                <a:sym typeface="Arial"/>
              </a:rPr>
              <a:t>K. </a:t>
            </a:r>
            <a:r>
              <a:rPr lang="en-US" sz="1867" kern="0" dirty="0" err="1">
                <a:solidFill>
                  <a:srgbClr val="000000"/>
                </a:solidFill>
                <a:latin typeface="Arial"/>
                <a:cs typeface="Arial"/>
                <a:sym typeface="Arial"/>
              </a:rPr>
              <a:t>Saraswat</a:t>
            </a:r>
            <a:r>
              <a:rPr lang="en-US" sz="1867" kern="0" dirty="0">
                <a:solidFill>
                  <a:srgbClr val="000000"/>
                </a:solidFill>
                <a:latin typeface="Arial"/>
                <a:cs typeface="Arial"/>
                <a:sym typeface="Arial"/>
              </a:rPr>
              <a:t>, P. </a:t>
            </a:r>
            <a:r>
              <a:rPr lang="en-US" sz="1867" kern="0" dirty="0" err="1">
                <a:solidFill>
                  <a:srgbClr val="000000"/>
                </a:solidFill>
                <a:latin typeface="Arial"/>
                <a:cs typeface="Arial"/>
                <a:sym typeface="Arial"/>
              </a:rPr>
              <a:t>Shukla</a:t>
            </a:r>
            <a:r>
              <a:rPr lang="en-US" sz="1867" kern="0" dirty="0">
                <a:solidFill>
                  <a:srgbClr val="000000"/>
                </a:solidFill>
                <a:latin typeface="Arial"/>
                <a:cs typeface="Arial"/>
                <a:sym typeface="Arial"/>
              </a:rPr>
              <a:t>, V. Kumar and V. Singh, Eur. Phys. J. A 53 (2017) 84.</a:t>
            </a:r>
            <a:endParaRPr lang="es-MX" sz="1867" kern="0" dirty="0">
              <a:solidFill>
                <a:srgbClr val="000000"/>
              </a:solidFill>
              <a:latin typeface="Arial"/>
              <a:cs typeface="Arial"/>
              <a:sym typeface="Arial"/>
            </a:endParaRPr>
          </a:p>
        </p:txBody>
      </p:sp>
      <p:sp>
        <p:nvSpPr>
          <p:cNvPr id="20" name="19 Rectángulo"/>
          <p:cNvSpPr/>
          <p:nvPr/>
        </p:nvSpPr>
        <p:spPr>
          <a:xfrm>
            <a:off x="6858005" y="3905253"/>
            <a:ext cx="4381531" cy="954300"/>
          </a:xfrm>
          <a:prstGeom prst="rect">
            <a:avLst/>
          </a:prstGeom>
        </p:spPr>
        <p:txBody>
          <a:bodyPr wrap="square">
            <a:spAutoFit/>
          </a:bodyPr>
          <a:lstStyle/>
          <a:p>
            <a:pPr marL="234945" indent="-48683" defTabSz="1219170">
              <a:buClr>
                <a:srgbClr val="000000"/>
              </a:buClr>
            </a:pPr>
            <a:r>
              <a:rPr lang="es-MX" sz="1867" kern="0" dirty="0" err="1">
                <a:solidFill>
                  <a:srgbClr val="000000"/>
                </a:solidFill>
                <a:latin typeface="Arial"/>
                <a:cs typeface="Arial"/>
                <a:sym typeface="Arial"/>
              </a:rPr>
              <a:t>Transverse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momentum</a:t>
            </a:r>
            <a:r>
              <a:rPr lang="es-MX" sz="1867" kern="0" dirty="0">
                <a:solidFill>
                  <a:srgbClr val="000000"/>
                </a:solidFill>
                <a:latin typeface="Arial"/>
                <a:cs typeface="Arial"/>
                <a:sym typeface="Arial"/>
              </a:rPr>
              <a:t> of </a:t>
            </a:r>
            <a:r>
              <a:rPr lang="es-MX" sz="1867" kern="0" dirty="0" err="1">
                <a:solidFill>
                  <a:srgbClr val="000000"/>
                </a:solidFill>
                <a:latin typeface="Arial"/>
                <a:cs typeface="Arial"/>
                <a:sym typeface="Arial"/>
              </a:rPr>
              <a:t>the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strange</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hadrons</a:t>
            </a:r>
            <a:r>
              <a:rPr lang="es-MX" sz="1867" kern="0" dirty="0">
                <a:solidFill>
                  <a:srgbClr val="000000"/>
                </a:solidFill>
                <a:latin typeface="Arial"/>
                <a:cs typeface="Arial"/>
                <a:sym typeface="Arial"/>
              </a:rPr>
              <a:t> </a:t>
            </a:r>
            <a:r>
              <a:rPr lang="es-MX" sz="1867" kern="0" dirty="0">
                <a:solidFill>
                  <a:srgbClr val="963334"/>
                </a:solidFill>
                <a:latin typeface="Arial"/>
                <a:cs typeface="Arial"/>
                <a:sym typeface="Arial"/>
              </a:rPr>
              <a:t>in </a:t>
            </a:r>
            <a:r>
              <a:rPr lang="es-MX" sz="1867" kern="0" dirty="0" err="1">
                <a:solidFill>
                  <a:srgbClr val="963334"/>
                </a:solidFill>
                <a:latin typeface="Arial"/>
                <a:cs typeface="Arial"/>
                <a:sym typeface="Arial"/>
              </a:rPr>
              <a:t>pPb</a:t>
            </a:r>
            <a:r>
              <a:rPr lang="es-MX" sz="1867" kern="0" dirty="0">
                <a:solidFill>
                  <a:srgbClr val="963334"/>
                </a:solidFill>
                <a:latin typeface="Arial"/>
                <a:cs typeface="Arial"/>
                <a:sym typeface="Arial"/>
              </a:rPr>
              <a:t> (5.02 </a:t>
            </a:r>
            <a:r>
              <a:rPr lang="es-MX" sz="1867" kern="0" dirty="0" err="1">
                <a:solidFill>
                  <a:srgbClr val="963334"/>
                </a:solidFill>
                <a:latin typeface="Arial"/>
                <a:cs typeface="Arial"/>
                <a:sym typeface="Arial"/>
              </a:rPr>
              <a:t>Tev</a:t>
            </a:r>
            <a:r>
              <a:rPr lang="es-MX" sz="1867" kern="0" dirty="0">
                <a:solidFill>
                  <a:srgbClr val="963334"/>
                </a:solidFill>
                <a:latin typeface="Arial"/>
                <a:cs typeface="Arial"/>
                <a:sym typeface="Arial"/>
              </a:rPr>
              <a:t>) and </a:t>
            </a:r>
            <a:r>
              <a:rPr lang="es-MX" sz="1867" kern="0" dirty="0" err="1">
                <a:solidFill>
                  <a:srgbClr val="963334"/>
                </a:solidFill>
                <a:latin typeface="Arial"/>
                <a:cs typeface="Arial"/>
                <a:sym typeface="Arial"/>
              </a:rPr>
              <a:t>PbPb</a:t>
            </a:r>
            <a:r>
              <a:rPr lang="es-MX" sz="1867" kern="0" dirty="0">
                <a:solidFill>
                  <a:srgbClr val="963334"/>
                </a:solidFill>
                <a:latin typeface="Arial"/>
                <a:cs typeface="Arial"/>
                <a:sym typeface="Arial"/>
              </a:rPr>
              <a:t> (2.76 </a:t>
            </a:r>
            <a:r>
              <a:rPr lang="es-MX" sz="1867" kern="0" dirty="0" err="1">
                <a:solidFill>
                  <a:srgbClr val="963334"/>
                </a:solidFill>
                <a:latin typeface="Arial"/>
                <a:cs typeface="Arial"/>
                <a:sym typeface="Arial"/>
              </a:rPr>
              <a:t>Tev</a:t>
            </a:r>
            <a:r>
              <a:rPr lang="es-MX" sz="1867" kern="0" dirty="0">
                <a:solidFill>
                  <a:srgbClr val="963334"/>
                </a:solidFill>
                <a:latin typeface="Arial"/>
                <a:cs typeface="Arial"/>
                <a:sym typeface="Arial"/>
              </a:rPr>
              <a:t>)</a:t>
            </a:r>
            <a:r>
              <a:rPr lang="es-MX" sz="1867" kern="0" dirty="0">
                <a:solidFill>
                  <a:srgbClr val="000000"/>
                </a:solidFill>
                <a:latin typeface="Arial"/>
                <a:cs typeface="Arial"/>
                <a:sym typeface="Arial"/>
              </a:rPr>
              <a:t> </a:t>
            </a:r>
            <a:r>
              <a:rPr lang="es-MX" sz="1867" kern="0" dirty="0" err="1">
                <a:solidFill>
                  <a:srgbClr val="000000"/>
                </a:solidFill>
                <a:latin typeface="Arial"/>
                <a:cs typeface="Arial"/>
                <a:sym typeface="Arial"/>
              </a:rPr>
              <a:t>collisions</a:t>
            </a:r>
            <a:r>
              <a:rPr lang="es-MX" sz="1867" kern="0" dirty="0">
                <a:solidFill>
                  <a:srgbClr val="000000"/>
                </a:solidFill>
                <a:latin typeface="Arial"/>
                <a:cs typeface="Arial"/>
                <a:sym typeface="Arial"/>
              </a:rPr>
              <a:t> at CMS</a:t>
            </a:r>
          </a:p>
        </p:txBody>
      </p:sp>
      <p:sp>
        <p:nvSpPr>
          <p:cNvPr id="21" name="20 CuadroTexto"/>
          <p:cNvSpPr txBox="1"/>
          <p:nvPr/>
        </p:nvSpPr>
        <p:spPr>
          <a:xfrm>
            <a:off x="6381752" y="380979"/>
            <a:ext cx="5238787" cy="666977"/>
          </a:xfrm>
          <a:prstGeom prst="rect">
            <a:avLst/>
          </a:prstGeom>
          <a:noFill/>
        </p:spPr>
        <p:txBody>
          <a:bodyPr wrap="square" rtlCol="0">
            <a:spAutoFit/>
          </a:bodyPr>
          <a:lstStyle/>
          <a:p>
            <a:pPr algn="ctr" defTabSz="1219170">
              <a:buClr>
                <a:srgbClr val="000000"/>
              </a:buClr>
            </a:pPr>
            <a:r>
              <a:rPr lang="en-US" sz="1867" b="1" i="1" kern="0" dirty="0">
                <a:solidFill>
                  <a:srgbClr val="963334"/>
                </a:solidFill>
                <a:latin typeface="Arial"/>
                <a:cs typeface="Arial"/>
                <a:sym typeface="Arial"/>
              </a:rPr>
              <a:t>Tsallis distributions with some modifications to include the transverse flow</a:t>
            </a:r>
          </a:p>
        </p:txBody>
      </p:sp>
      <p:sp>
        <p:nvSpPr>
          <p:cNvPr id="10" name="2 Marcador de texto"/>
          <p:cNvSpPr txBox="1">
            <a:spLocks/>
          </p:cNvSpPr>
          <p:nvPr/>
        </p:nvSpPr>
        <p:spPr>
          <a:xfrm>
            <a:off x="238105" y="5624540"/>
            <a:ext cx="11715790" cy="811190"/>
          </a:xfrm>
          <a:prstGeom prst="rect">
            <a:avLst/>
          </a:prstGeom>
          <a:noFill/>
          <a:ln w="0" cmpd="tri">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spcFirstLastPara="1" wrap="square" lIns="121900" tIns="121900" rIns="121900" bIns="121900" anchor="t" anchorCtr="0"/>
          <a:lstStyle/>
          <a:p>
            <a:pPr defTabSz="1219170">
              <a:lnSpc>
                <a:spcPct val="115000"/>
              </a:lnSpc>
              <a:spcBef>
                <a:spcPts val="800"/>
              </a:spcBef>
              <a:buClr>
                <a:srgbClr val="CCCCCC"/>
              </a:buClr>
              <a:buSzPts val="1400"/>
              <a:defRPr/>
            </a:pPr>
            <a:r>
              <a:rPr lang="en-US" sz="2400" b="1" kern="0" dirty="0">
                <a:solidFill>
                  <a:srgbClr val="963334"/>
                </a:solidFill>
                <a:latin typeface="Arial"/>
                <a:ea typeface="Nunito Sans"/>
                <a:cs typeface="Nunito Sans"/>
                <a:sym typeface="Nunito Sans"/>
              </a:rPr>
              <a:t>all this may</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indicate</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a</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universal underlying mechanism</a:t>
            </a:r>
            <a:r>
              <a:rPr lang="es-MX" sz="2400" b="1" kern="0" dirty="0">
                <a:solidFill>
                  <a:srgbClr val="963334"/>
                </a:solidFill>
                <a:latin typeface="Arial"/>
                <a:ea typeface="Nunito Sans"/>
                <a:cs typeface="Nunito Sans"/>
                <a:sym typeface="Nunito Sans"/>
              </a:rPr>
              <a:t> in </a:t>
            </a:r>
            <a:r>
              <a:rPr lang="es-MX" sz="2400" b="1" kern="0" dirty="0" err="1">
                <a:solidFill>
                  <a:srgbClr val="963334"/>
                </a:solidFill>
                <a:latin typeface="Arial"/>
                <a:ea typeface="Nunito Sans"/>
                <a:cs typeface="Nunito Sans"/>
                <a:sym typeface="Nunito Sans"/>
              </a:rPr>
              <a:t>the</a:t>
            </a:r>
            <a:r>
              <a:rPr lang="es-MX" sz="2400" b="1" kern="0" dirty="0">
                <a:solidFill>
                  <a:srgbClr val="963334"/>
                </a:solidFill>
                <a:latin typeface="Arial"/>
                <a:ea typeface="Nunito Sans"/>
                <a:cs typeface="Nunito Sans"/>
                <a:sym typeface="Nunito Sans"/>
              </a:rPr>
              <a:t> </a:t>
            </a:r>
            <a:r>
              <a:rPr lang="es-MX" sz="2400" b="1" kern="0" dirty="0" err="1">
                <a:solidFill>
                  <a:srgbClr val="963334"/>
                </a:solidFill>
                <a:latin typeface="Arial"/>
                <a:ea typeface="Nunito Sans"/>
                <a:cs typeface="Nunito Sans"/>
                <a:sym typeface="Nunito Sans"/>
              </a:rPr>
              <a:t>hadron</a:t>
            </a:r>
            <a:r>
              <a:rPr lang="es-MX" sz="2400" b="1" kern="0" dirty="0">
                <a:solidFill>
                  <a:srgbClr val="963334"/>
                </a:solidFill>
                <a:latin typeface="Arial"/>
                <a:ea typeface="Nunito Sans"/>
                <a:cs typeface="Nunito Sans"/>
                <a:sym typeface="Nunito Sans"/>
              </a:rPr>
              <a:t> </a:t>
            </a:r>
            <a:r>
              <a:rPr lang="es-MX" sz="2400" b="1" kern="0" dirty="0" err="1">
                <a:solidFill>
                  <a:srgbClr val="963334"/>
                </a:solidFill>
                <a:latin typeface="Arial"/>
                <a:ea typeface="Nunito Sans"/>
                <a:cs typeface="Nunito Sans"/>
                <a:sym typeface="Nunito Sans"/>
              </a:rPr>
              <a:t>structure</a:t>
            </a:r>
            <a:r>
              <a:rPr lang="es-MX" sz="2400" b="1" kern="0" dirty="0">
                <a:solidFill>
                  <a:srgbClr val="963334"/>
                </a:solidFill>
                <a:latin typeface="Arial"/>
                <a:ea typeface="Nunito Sans"/>
                <a:cs typeface="Nunito Sans"/>
                <a:sym typeface="Nunito Sans"/>
              </a:rPr>
              <a:t> </a:t>
            </a:r>
            <a:endParaRPr lang="en" sz="2400" b="1" kern="0" dirty="0">
              <a:solidFill>
                <a:srgbClr val="963334"/>
              </a:solidFill>
              <a:latin typeface="Arial"/>
              <a:ea typeface="Nunito Sans"/>
              <a:cs typeface="Nunito Sans"/>
              <a:sym typeface="Nunito Sans"/>
            </a:endParaRPr>
          </a:p>
          <a:p>
            <a:pPr marL="609585" indent="-423323" defTabSz="1219170">
              <a:lnSpc>
                <a:spcPct val="115000"/>
              </a:lnSpc>
              <a:spcBef>
                <a:spcPts val="800"/>
              </a:spcBef>
              <a:buClr>
                <a:srgbClr val="CCCCCC"/>
              </a:buClr>
              <a:buSzPts val="1400"/>
              <a:defRPr/>
            </a:pPr>
            <a:endParaRPr lang="en" sz="2400" b="1" kern="0" dirty="0">
              <a:solidFill>
                <a:srgbClr val="963334"/>
              </a:solidFill>
              <a:latin typeface="Arial"/>
              <a:ea typeface="Nunito Sans"/>
              <a:cs typeface="Nunito Sans"/>
              <a:sym typeface="Nunito Sans"/>
            </a:endParaRPr>
          </a:p>
        </p:txBody>
      </p:sp>
      <p:sp>
        <p:nvSpPr>
          <p:cNvPr id="2" name="Slide Number Placeholder 1">
            <a:extLst>
              <a:ext uri="{FF2B5EF4-FFF2-40B4-BE49-F238E27FC236}">
                <a16:creationId xmlns:a16="http://schemas.microsoft.com/office/drawing/2014/main" id="{4024D05F-4F66-0C14-8C27-EE1FD411BBA8}"/>
              </a:ext>
            </a:extLst>
          </p:cNvPr>
          <p:cNvSpPr>
            <a:spLocks noGrp="1"/>
          </p:cNvSpPr>
          <p:nvPr>
            <p:ph type="sldNum" idx="12"/>
          </p:nvPr>
        </p:nvSpPr>
        <p:spPr/>
        <p:txBody>
          <a:bodyPr/>
          <a:lstStyle/>
          <a:p>
            <a:fld id="{00000000-1234-1234-1234-123412341234}" type="slidenum">
              <a:rPr lang="en" smtClean="0"/>
              <a:pPr/>
              <a:t>28</a:t>
            </a:fld>
            <a:endParaRPr lang="en"/>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Título 1"/>
          <p:cNvSpPr txBox="1">
            <a:spLocks noGrp="1"/>
          </p:cNvSpPr>
          <p:nvPr>
            <p:ph type="title"/>
          </p:nvPr>
        </p:nvSpPr>
        <p:spPr>
          <a:xfrm>
            <a:off x="678640" y="838899"/>
            <a:ext cx="4514145" cy="835766"/>
          </a:xfrm>
          <a:prstGeom prst="rect">
            <a:avLst/>
          </a:prstGeom>
        </p:spPr>
        <p:txBody>
          <a:bodyPr>
            <a:normAutofit/>
          </a:bodyPr>
          <a:lstStyle/>
          <a:p>
            <a:r>
              <a:rPr sz="3200" dirty="0" err="1"/>
              <a:t>Tsallis</a:t>
            </a:r>
            <a:r>
              <a:rPr sz="3200" dirty="0"/>
              <a:t> MIT bag model</a:t>
            </a:r>
          </a:p>
        </p:txBody>
      </p:sp>
      <p:sp>
        <p:nvSpPr>
          <p:cNvPr id="1295" name="Marcador de contenido 2"/>
          <p:cNvSpPr txBox="1">
            <a:spLocks noGrp="1"/>
          </p:cNvSpPr>
          <p:nvPr>
            <p:ph type="body" idx="1"/>
          </p:nvPr>
        </p:nvSpPr>
        <p:spPr>
          <a:xfrm>
            <a:off x="726154" y="1929070"/>
            <a:ext cx="10325001" cy="1787253"/>
          </a:xfrm>
          <a:prstGeom prst="rect">
            <a:avLst/>
          </a:prstGeom>
        </p:spPr>
        <p:txBody>
          <a:bodyPr>
            <a:normAutofit/>
          </a:bodyPr>
          <a:lstStyle/>
          <a:p>
            <a:pPr algn="just"/>
            <a:r>
              <a:rPr lang="en-US" dirty="0"/>
              <a:t>We present a phenomenological framework based on the MIT bag model to estimate the total pressure inside nucleons. To do so, a non-extensive </a:t>
            </a:r>
            <a:r>
              <a:rPr lang="en-US" dirty="0" err="1"/>
              <a:t>Tsallis</a:t>
            </a:r>
            <a:r>
              <a:rPr lang="en-US" dirty="0"/>
              <a:t> statistics of quarks and gluons is implemented</a:t>
            </a:r>
            <a:r>
              <a:rPr lang="es-MX" dirty="0"/>
              <a:t> </a:t>
            </a:r>
          </a:p>
          <a:p>
            <a:pPr marL="0" indent="0" algn="just">
              <a:buNone/>
            </a:pPr>
            <a:r>
              <a:rPr lang="es-MX" b="1" dirty="0"/>
              <a:t>   </a:t>
            </a:r>
            <a:r>
              <a:rPr b="1" dirty="0"/>
              <a:t>T-MIT </a:t>
            </a:r>
            <a:r>
              <a:rPr lang="es-MX" b="1" dirty="0"/>
              <a:t>   -  </a:t>
            </a:r>
            <a:r>
              <a:rPr dirty="0"/>
              <a:t> </a:t>
            </a:r>
            <a:r>
              <a:rPr i="1" dirty="0" err="1"/>
              <a:t>Tsallis</a:t>
            </a:r>
            <a:r>
              <a:rPr i="1" dirty="0"/>
              <a:t> MIT Bag Model</a:t>
            </a:r>
            <a:endParaRPr dirty="0"/>
          </a:p>
        </p:txBody>
      </p:sp>
      <p:sp>
        <p:nvSpPr>
          <p:cNvPr id="2" name="2 Marcador de texto">
            <a:extLst>
              <a:ext uri="{FF2B5EF4-FFF2-40B4-BE49-F238E27FC236}">
                <a16:creationId xmlns:a16="http://schemas.microsoft.com/office/drawing/2014/main" id="{B87FB96B-BCEE-4869-91EA-BA3B4C0DD39B}"/>
              </a:ext>
            </a:extLst>
          </p:cNvPr>
          <p:cNvSpPr txBox="1">
            <a:spLocks/>
          </p:cNvSpPr>
          <p:nvPr/>
        </p:nvSpPr>
        <p:spPr>
          <a:xfrm>
            <a:off x="355551" y="178899"/>
            <a:ext cx="11715790" cy="811190"/>
          </a:xfrm>
          <a:prstGeom prst="rect">
            <a:avLst/>
          </a:prstGeom>
          <a:noFill/>
          <a:ln w="0" cmpd="tri">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spcFirstLastPara="1" wrap="square" lIns="121900" tIns="121900" rIns="121900" bIns="121900" anchor="t" anchorCtr="0"/>
          <a:lstStyle/>
          <a:p>
            <a:pPr defTabSz="1219170">
              <a:lnSpc>
                <a:spcPct val="115000"/>
              </a:lnSpc>
              <a:spcBef>
                <a:spcPts val="800"/>
              </a:spcBef>
              <a:buClr>
                <a:srgbClr val="CCCCCC"/>
              </a:buClr>
              <a:buSzPts val="1400"/>
              <a:defRPr/>
            </a:pPr>
            <a:r>
              <a:rPr lang="en-US" sz="2400" b="1" kern="0" dirty="0">
                <a:solidFill>
                  <a:srgbClr val="963334"/>
                </a:solidFill>
                <a:latin typeface="Arial"/>
                <a:ea typeface="Nunito Sans"/>
                <a:cs typeface="Nunito Sans"/>
                <a:sym typeface="Nunito Sans"/>
              </a:rPr>
              <a:t>all this may</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indicate</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a</a:t>
            </a:r>
            <a:r>
              <a:rPr lang="es-MX" sz="2400" b="1" kern="0" dirty="0">
                <a:solidFill>
                  <a:srgbClr val="963334"/>
                </a:solidFill>
                <a:latin typeface="Arial"/>
                <a:ea typeface="Nunito Sans"/>
                <a:cs typeface="Nunito Sans"/>
                <a:sym typeface="Nunito Sans"/>
              </a:rPr>
              <a:t> </a:t>
            </a:r>
            <a:r>
              <a:rPr lang="en-US" sz="2400" b="1" kern="0" dirty="0">
                <a:solidFill>
                  <a:srgbClr val="963334"/>
                </a:solidFill>
                <a:latin typeface="Arial"/>
                <a:ea typeface="Nunito Sans"/>
                <a:cs typeface="Nunito Sans"/>
                <a:sym typeface="Nunito Sans"/>
              </a:rPr>
              <a:t>universal underlying mechanism</a:t>
            </a:r>
            <a:r>
              <a:rPr lang="es-MX" sz="2400" b="1" kern="0" dirty="0">
                <a:solidFill>
                  <a:srgbClr val="963334"/>
                </a:solidFill>
                <a:latin typeface="Arial"/>
                <a:ea typeface="Nunito Sans"/>
                <a:cs typeface="Nunito Sans"/>
                <a:sym typeface="Nunito Sans"/>
              </a:rPr>
              <a:t> in </a:t>
            </a:r>
            <a:r>
              <a:rPr lang="es-MX" sz="2400" b="1" kern="0" dirty="0" err="1">
                <a:solidFill>
                  <a:srgbClr val="963334"/>
                </a:solidFill>
                <a:latin typeface="Arial"/>
                <a:ea typeface="Nunito Sans"/>
                <a:cs typeface="Nunito Sans"/>
                <a:sym typeface="Nunito Sans"/>
              </a:rPr>
              <a:t>the</a:t>
            </a:r>
            <a:r>
              <a:rPr lang="es-MX" sz="2400" b="1" kern="0" dirty="0">
                <a:solidFill>
                  <a:srgbClr val="963334"/>
                </a:solidFill>
                <a:latin typeface="Arial"/>
                <a:ea typeface="Nunito Sans"/>
                <a:cs typeface="Nunito Sans"/>
                <a:sym typeface="Nunito Sans"/>
              </a:rPr>
              <a:t> </a:t>
            </a:r>
            <a:r>
              <a:rPr lang="es-MX" sz="2400" b="1" kern="0" dirty="0" err="1">
                <a:solidFill>
                  <a:srgbClr val="963334"/>
                </a:solidFill>
                <a:latin typeface="Arial"/>
                <a:ea typeface="Nunito Sans"/>
                <a:cs typeface="Nunito Sans"/>
                <a:sym typeface="Nunito Sans"/>
              </a:rPr>
              <a:t>hadron</a:t>
            </a:r>
            <a:r>
              <a:rPr lang="es-MX" sz="2400" b="1" kern="0" dirty="0">
                <a:solidFill>
                  <a:srgbClr val="963334"/>
                </a:solidFill>
                <a:latin typeface="Arial"/>
                <a:ea typeface="Nunito Sans"/>
                <a:cs typeface="Nunito Sans"/>
                <a:sym typeface="Nunito Sans"/>
              </a:rPr>
              <a:t> </a:t>
            </a:r>
            <a:r>
              <a:rPr lang="es-MX" sz="2400" b="1" kern="0" dirty="0" err="1">
                <a:solidFill>
                  <a:srgbClr val="963334"/>
                </a:solidFill>
                <a:latin typeface="Arial"/>
                <a:ea typeface="Nunito Sans"/>
                <a:cs typeface="Nunito Sans"/>
                <a:sym typeface="Nunito Sans"/>
              </a:rPr>
              <a:t>structure</a:t>
            </a:r>
            <a:r>
              <a:rPr lang="es-MX" sz="2400" b="1" kern="0" dirty="0">
                <a:solidFill>
                  <a:srgbClr val="963334"/>
                </a:solidFill>
                <a:latin typeface="Arial"/>
                <a:ea typeface="Nunito Sans"/>
                <a:cs typeface="Nunito Sans"/>
                <a:sym typeface="Nunito Sans"/>
              </a:rPr>
              <a:t> </a:t>
            </a:r>
            <a:endParaRPr lang="en" sz="2400" b="1" kern="0" dirty="0">
              <a:solidFill>
                <a:srgbClr val="963334"/>
              </a:solidFill>
              <a:latin typeface="Arial"/>
              <a:ea typeface="Nunito Sans"/>
              <a:cs typeface="Nunito Sans"/>
              <a:sym typeface="Nunito Sans"/>
            </a:endParaRPr>
          </a:p>
          <a:p>
            <a:pPr marL="609585" indent="-423323" defTabSz="1219170">
              <a:lnSpc>
                <a:spcPct val="115000"/>
              </a:lnSpc>
              <a:spcBef>
                <a:spcPts val="800"/>
              </a:spcBef>
              <a:buClr>
                <a:srgbClr val="CCCCCC"/>
              </a:buClr>
              <a:buSzPts val="1400"/>
              <a:defRPr/>
            </a:pPr>
            <a:endParaRPr lang="en" sz="2400" b="1" kern="0" dirty="0">
              <a:solidFill>
                <a:srgbClr val="963334"/>
              </a:solidFill>
              <a:latin typeface="Arial"/>
              <a:ea typeface="Nunito Sans"/>
              <a:cs typeface="Nunito Sans"/>
              <a:sym typeface="Nunito Sans"/>
            </a:endParaRPr>
          </a:p>
        </p:txBody>
      </p:sp>
      <p:sp>
        <p:nvSpPr>
          <p:cNvPr id="3" name="Slide Number Placeholder 2">
            <a:extLst>
              <a:ext uri="{FF2B5EF4-FFF2-40B4-BE49-F238E27FC236}">
                <a16:creationId xmlns:a16="http://schemas.microsoft.com/office/drawing/2014/main" id="{D8C577A0-8E04-D22C-3DB2-E3B272D3ABF0}"/>
              </a:ext>
            </a:extLst>
          </p:cNvPr>
          <p:cNvSpPr>
            <a:spLocks noGrp="1"/>
          </p:cNvSpPr>
          <p:nvPr>
            <p:ph type="sldNum" sz="quarter" idx="2"/>
          </p:nvPr>
        </p:nvSpPr>
        <p:spPr/>
        <p:txBody>
          <a:bodyPr/>
          <a:lstStyle/>
          <a:p>
            <a:fld id="{86CB4B4D-7CA3-9044-876B-883B54F8677D}" type="slidenum">
              <a:rPr lang="es-MX" smtClean="0"/>
              <a:t>29</a:t>
            </a:fld>
            <a:endParaRPr lang="es-MX"/>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69DFC2-FC93-CB60-C32B-485246104CD6}"/>
              </a:ext>
            </a:extLst>
          </p:cNvPr>
          <p:cNvSpPr txBox="1"/>
          <p:nvPr/>
        </p:nvSpPr>
        <p:spPr>
          <a:xfrm>
            <a:off x="530681" y="163395"/>
            <a:ext cx="6781985" cy="769441"/>
          </a:xfrm>
          <a:prstGeom prst="rect">
            <a:avLst/>
          </a:prstGeom>
          <a:noFill/>
        </p:spPr>
        <p:txBody>
          <a:bodyPr wrap="none" rtlCol="0">
            <a:spAutoFit/>
          </a:bodyPr>
          <a:lstStyle/>
          <a:p>
            <a:r>
              <a:rPr lang="en-US" sz="4400" dirty="0">
                <a:solidFill>
                  <a:srgbClr val="002060"/>
                </a:solidFill>
              </a:rPr>
              <a:t>Introduction and motivation </a:t>
            </a:r>
          </a:p>
        </p:txBody>
      </p:sp>
      <p:sp>
        <p:nvSpPr>
          <p:cNvPr id="4" name="CuadroTexto 3">
            <a:extLst>
              <a:ext uri="{FF2B5EF4-FFF2-40B4-BE49-F238E27FC236}">
                <a16:creationId xmlns:a16="http://schemas.microsoft.com/office/drawing/2014/main" id="{6E111D51-5B70-19C8-541B-ECB2BE96757E}"/>
              </a:ext>
            </a:extLst>
          </p:cNvPr>
          <p:cNvSpPr txBox="1"/>
          <p:nvPr/>
        </p:nvSpPr>
        <p:spPr>
          <a:xfrm>
            <a:off x="530681" y="1416778"/>
            <a:ext cx="10375005" cy="1015663"/>
          </a:xfrm>
          <a:prstGeom prst="rect">
            <a:avLst/>
          </a:prstGeom>
          <a:noFill/>
        </p:spPr>
        <p:txBody>
          <a:bodyPr wrap="square">
            <a:spAutoFit/>
          </a:bodyPr>
          <a:lstStyle/>
          <a:p>
            <a:r>
              <a:rPr lang="en-US" sz="2000" dirty="0">
                <a:effectLst/>
                <a:latin typeface="Abadi" panose="020B0604020104020204" pitchFamily="34" charset="0"/>
                <a:ea typeface="Arial Unicode MS"/>
              </a:rPr>
              <a:t>A detailed description of hadron structure is needed to disentangle the basic mechanisms behind strong interaction</a:t>
            </a:r>
          </a:p>
          <a:p>
            <a:r>
              <a:rPr lang="en-US" sz="2000" dirty="0">
                <a:effectLst/>
                <a:latin typeface="Abadi" panose="020B0604020104020204" pitchFamily="34" charset="0"/>
                <a:ea typeface="Arial Unicode MS"/>
              </a:rPr>
              <a:t>Recent Lattice QCD calculations …</a:t>
            </a:r>
          </a:p>
        </p:txBody>
      </p:sp>
      <p:sp>
        <p:nvSpPr>
          <p:cNvPr id="3" name="Slide Number Placeholder 2">
            <a:extLst>
              <a:ext uri="{FF2B5EF4-FFF2-40B4-BE49-F238E27FC236}">
                <a16:creationId xmlns:a16="http://schemas.microsoft.com/office/drawing/2014/main" id="{19DD0C36-A5B2-AF60-6D4C-FA7E5D1B5EFE}"/>
              </a:ext>
            </a:extLst>
          </p:cNvPr>
          <p:cNvSpPr>
            <a:spLocks noGrp="1"/>
          </p:cNvSpPr>
          <p:nvPr>
            <p:ph type="sldNum" sz="quarter" idx="12"/>
          </p:nvPr>
        </p:nvSpPr>
        <p:spPr/>
        <p:txBody>
          <a:bodyPr/>
          <a:lstStyle/>
          <a:p>
            <a:fld id="{84971B86-EEE3-4C56-B993-527A6706CF58}" type="slidenum">
              <a:rPr lang="es-MX" smtClean="0"/>
              <a:t>3</a:t>
            </a:fld>
            <a:endParaRPr lang="es-MX"/>
          </a:p>
        </p:txBody>
      </p:sp>
    </p:spTree>
    <p:extLst>
      <p:ext uri="{BB962C8B-B14F-4D97-AF65-F5344CB8AC3E}">
        <p14:creationId xmlns:p14="http://schemas.microsoft.com/office/powerpoint/2010/main" val="4087645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Título 1"/>
          <p:cNvSpPr txBox="1">
            <a:spLocks noGrp="1"/>
          </p:cNvSpPr>
          <p:nvPr>
            <p:ph type="title"/>
          </p:nvPr>
        </p:nvSpPr>
        <p:spPr>
          <a:xfrm>
            <a:off x="607189" y="471666"/>
            <a:ext cx="10325001" cy="968218"/>
          </a:xfrm>
          <a:prstGeom prst="rect">
            <a:avLst/>
          </a:prstGeom>
        </p:spPr>
        <p:txBody>
          <a:bodyPr>
            <a:normAutofit fontScale="90000"/>
          </a:bodyPr>
          <a:lstStyle/>
          <a:p>
            <a:r>
              <a:rPr dirty="0"/>
              <a:t> </a:t>
            </a:r>
            <a:r>
              <a:rPr lang="es-MX" sz="4000" dirty="0" err="1"/>
              <a:t>Pressure</a:t>
            </a:r>
            <a:r>
              <a:rPr lang="es-MX" sz="4000" dirty="0"/>
              <a:t> in </a:t>
            </a:r>
            <a:r>
              <a:rPr lang="es-MX" sz="4000" dirty="0" err="1"/>
              <a:t>the</a:t>
            </a:r>
            <a:r>
              <a:rPr lang="es-MX" sz="4000" dirty="0"/>
              <a:t> MIT bag </a:t>
            </a:r>
            <a:r>
              <a:rPr lang="es-MX" sz="4000" dirty="0" err="1"/>
              <a:t>model</a:t>
            </a:r>
            <a:r>
              <a:rPr lang="es-MX" sz="4000" dirty="0"/>
              <a:t> </a:t>
            </a:r>
            <a:r>
              <a:rPr lang="es-MX" sz="4000" dirty="0" err="1"/>
              <a:t>with</a:t>
            </a:r>
            <a:r>
              <a:rPr lang="es-MX" sz="4000" dirty="0"/>
              <a:t> a non extensive</a:t>
            </a:r>
            <a:r>
              <a:rPr sz="4000" dirty="0"/>
              <a:t> </a:t>
            </a:r>
            <a:r>
              <a:rPr sz="4000" dirty="0" err="1"/>
              <a:t>Tsallis</a:t>
            </a:r>
            <a:r>
              <a:rPr lang="es-MX" sz="4000" dirty="0"/>
              <a:t> </a:t>
            </a:r>
            <a:r>
              <a:rPr lang="es-MX" sz="4000" dirty="0" err="1"/>
              <a:t>statistics</a:t>
            </a:r>
            <a:r>
              <a:rPr lang="es-MX" sz="4000" dirty="0"/>
              <a:t> </a:t>
            </a:r>
            <a:endParaRPr sz="4000" dirty="0"/>
          </a:p>
        </p:txBody>
      </p:sp>
      <p:sp>
        <p:nvSpPr>
          <p:cNvPr id="1343" name="Marcador de contenido 2"/>
          <p:cNvSpPr txBox="1">
            <a:spLocks noGrp="1"/>
          </p:cNvSpPr>
          <p:nvPr>
            <p:ph type="body" idx="1"/>
          </p:nvPr>
        </p:nvSpPr>
        <p:spPr>
          <a:xfrm>
            <a:off x="691077" y="1732853"/>
            <a:ext cx="10325001" cy="3564437"/>
          </a:xfrm>
          <a:prstGeom prst="rect">
            <a:avLst/>
          </a:prstGeom>
        </p:spPr>
        <p:txBody>
          <a:bodyPr/>
          <a:lstStyle/>
          <a:p>
            <a:pPr algn="just"/>
            <a:r>
              <a:rPr lang="es-MX" dirty="0"/>
              <a:t>Q</a:t>
            </a:r>
            <a:r>
              <a:rPr dirty="0" err="1"/>
              <a:t>uarks</a:t>
            </a:r>
            <a:r>
              <a:rPr dirty="0"/>
              <a:t> </a:t>
            </a:r>
            <a:r>
              <a:rPr lang="es-MX" dirty="0"/>
              <a:t>and</a:t>
            </a:r>
            <a:r>
              <a:rPr dirty="0"/>
              <a:t> </a:t>
            </a:r>
            <a:r>
              <a:rPr dirty="0" err="1"/>
              <a:t>gluones</a:t>
            </a:r>
            <a:r>
              <a:rPr lang="es-MX" dirty="0"/>
              <a:t> are </a:t>
            </a:r>
            <a:r>
              <a:rPr lang="es-MX" dirty="0" err="1"/>
              <a:t>two</a:t>
            </a:r>
            <a:r>
              <a:rPr lang="es-MX" dirty="0"/>
              <a:t> </a:t>
            </a:r>
            <a:r>
              <a:rPr lang="es-MX" dirty="0" err="1"/>
              <a:t>correlated</a:t>
            </a:r>
            <a:r>
              <a:rPr lang="es-MX" dirty="0"/>
              <a:t> </a:t>
            </a:r>
            <a:r>
              <a:rPr lang="es-MX" dirty="0" err="1"/>
              <a:t>systems</a:t>
            </a:r>
            <a:r>
              <a:rPr lang="es-MX" dirty="0"/>
              <a:t> in </a:t>
            </a:r>
            <a:r>
              <a:rPr lang="es-MX" dirty="0" err="1"/>
              <a:t>the</a:t>
            </a:r>
            <a:r>
              <a:rPr lang="es-MX" dirty="0"/>
              <a:t> </a:t>
            </a:r>
            <a:r>
              <a:rPr lang="es-MX" dirty="0" err="1"/>
              <a:t>hadron</a:t>
            </a:r>
            <a:r>
              <a:rPr lang="es-MX" dirty="0"/>
              <a:t> </a:t>
            </a:r>
            <a:r>
              <a:rPr lang="es-MX" dirty="0" err="1"/>
              <a:t>structure</a:t>
            </a:r>
            <a:r>
              <a:rPr lang="es-MX" dirty="0"/>
              <a:t>.</a:t>
            </a:r>
          </a:p>
          <a:p>
            <a:pPr marL="0" indent="0" algn="just">
              <a:buNone/>
            </a:pPr>
            <a:r>
              <a:rPr lang="es-MX" dirty="0" err="1"/>
              <a:t>The</a:t>
            </a:r>
            <a:r>
              <a:rPr lang="es-MX" dirty="0"/>
              <a:t> </a:t>
            </a:r>
            <a:r>
              <a:rPr lang="es-MX" dirty="0" err="1"/>
              <a:t>correlation</a:t>
            </a:r>
            <a:r>
              <a:rPr lang="es-MX" dirty="0"/>
              <a:t> </a:t>
            </a:r>
            <a:r>
              <a:rPr lang="es-MX" dirty="0" err="1"/>
              <a:t>is</a:t>
            </a:r>
            <a:r>
              <a:rPr lang="es-MX" dirty="0"/>
              <a:t> </a:t>
            </a:r>
            <a:r>
              <a:rPr lang="es-MX" dirty="0" err="1"/>
              <a:t>represented</a:t>
            </a:r>
            <a:r>
              <a:rPr lang="es-MX" dirty="0"/>
              <a:t> </a:t>
            </a:r>
            <a:r>
              <a:rPr lang="es-MX" dirty="0" err="1"/>
              <a:t>effectively</a:t>
            </a:r>
            <a:r>
              <a:rPr lang="es-MX" dirty="0"/>
              <a:t> </a:t>
            </a:r>
            <a:r>
              <a:rPr lang="es-MX" dirty="0" err="1"/>
              <a:t>by</a:t>
            </a:r>
            <a:r>
              <a:rPr lang="es-MX" dirty="0"/>
              <a:t> </a:t>
            </a:r>
            <a:r>
              <a:rPr lang="es-MX" dirty="0" err="1"/>
              <a:t>the</a:t>
            </a:r>
            <a:r>
              <a:rPr dirty="0"/>
              <a:t> q </a:t>
            </a:r>
            <a:r>
              <a:rPr dirty="0" err="1"/>
              <a:t>Tsallis</a:t>
            </a:r>
            <a:r>
              <a:rPr lang="es-MX" dirty="0"/>
              <a:t> </a:t>
            </a:r>
            <a:r>
              <a:rPr lang="es-MX" dirty="0" err="1"/>
              <a:t>parameter</a:t>
            </a:r>
            <a:r>
              <a:rPr lang="es-MX" dirty="0"/>
              <a:t>. </a:t>
            </a:r>
            <a:r>
              <a:rPr lang="es-MX" dirty="0" err="1"/>
              <a:t>The</a:t>
            </a:r>
            <a:r>
              <a:rPr lang="es-MX" dirty="0"/>
              <a:t> non extensive </a:t>
            </a:r>
            <a:r>
              <a:rPr lang="es-MX" dirty="0" err="1"/>
              <a:t>entropy</a:t>
            </a:r>
            <a:r>
              <a:rPr lang="es-MX" dirty="0"/>
              <a:t> </a:t>
            </a:r>
            <a:r>
              <a:rPr lang="es-MX" dirty="0" err="1"/>
              <a:t>for</a:t>
            </a:r>
            <a:r>
              <a:rPr lang="es-MX" dirty="0"/>
              <a:t> </a:t>
            </a:r>
            <a:r>
              <a:rPr lang="es-MX" dirty="0" err="1"/>
              <a:t>the</a:t>
            </a:r>
            <a:r>
              <a:rPr dirty="0"/>
              <a:t> </a:t>
            </a:r>
            <a:r>
              <a:rPr dirty="0" err="1"/>
              <a:t>hadr</a:t>
            </a:r>
            <a:r>
              <a:rPr lang="es-MX" dirty="0" err="1"/>
              <a:t>on</a:t>
            </a:r>
            <a:r>
              <a:rPr lang="es-MX" dirty="0"/>
              <a:t> </a:t>
            </a:r>
            <a:r>
              <a:rPr dirty="0"/>
              <a:t> </a:t>
            </a:r>
            <a:r>
              <a:rPr lang="es-MX" dirty="0" err="1"/>
              <a:t>is</a:t>
            </a:r>
            <a:r>
              <a:rPr lang="es-MX" dirty="0"/>
              <a:t> </a:t>
            </a:r>
            <a:r>
              <a:rPr lang="es-MX" dirty="0" err="1"/>
              <a:t>then</a:t>
            </a:r>
            <a:r>
              <a:rPr lang="es-MX" dirty="0"/>
              <a:t> </a:t>
            </a:r>
            <a:r>
              <a:rPr lang="es-MX" dirty="0" err="1"/>
              <a:t>given</a:t>
            </a:r>
            <a:r>
              <a:rPr lang="es-MX" dirty="0"/>
              <a:t> </a:t>
            </a:r>
            <a:r>
              <a:rPr lang="es-MX" dirty="0" err="1"/>
              <a:t>by</a:t>
            </a:r>
            <a:endParaRPr dirty="0"/>
          </a:p>
          <a:p>
            <a:pPr marL="0" indent="0" algn="just">
              <a:buNone/>
            </a:pPr>
            <a:endParaRPr dirty="0"/>
          </a:p>
          <a:p>
            <a:pPr algn="just"/>
            <a:r>
              <a:rPr lang="es-MX" dirty="0" err="1"/>
              <a:t>where</a:t>
            </a:r>
            <a:r>
              <a:rPr dirty="0"/>
              <a:t> S</a:t>
            </a:r>
            <a:r>
              <a:rPr baseline="-15500" dirty="0"/>
              <a:t>Q</a:t>
            </a:r>
            <a:r>
              <a:rPr dirty="0"/>
              <a:t> y S</a:t>
            </a:r>
            <a:r>
              <a:rPr baseline="-15500" dirty="0"/>
              <a:t>G</a:t>
            </a:r>
            <a:r>
              <a:rPr dirty="0"/>
              <a:t> </a:t>
            </a:r>
            <a:r>
              <a:rPr dirty="0" err="1"/>
              <a:t>están</a:t>
            </a:r>
            <a:r>
              <a:rPr dirty="0"/>
              <a:t> dados </a:t>
            </a:r>
            <a:r>
              <a:rPr dirty="0" err="1"/>
              <a:t>por</a:t>
            </a:r>
            <a:endParaRPr dirty="0"/>
          </a:p>
        </p:txBody>
      </p:sp>
      <p:pic>
        <p:nvPicPr>
          <p:cNvPr id="1344" name="Gráfico 4" descr="Gráfico 4"/>
          <p:cNvPicPr>
            <a:picLocks noChangeAspect="1"/>
          </p:cNvPicPr>
          <p:nvPr/>
        </p:nvPicPr>
        <p:blipFill>
          <a:blip r:embed="rId2"/>
          <a:stretch>
            <a:fillRect/>
          </a:stretch>
        </p:blipFill>
        <p:spPr>
          <a:xfrm>
            <a:off x="3580942" y="3051379"/>
            <a:ext cx="4545269" cy="377621"/>
          </a:xfrm>
          <a:prstGeom prst="rect">
            <a:avLst/>
          </a:prstGeom>
          <a:ln w="12700">
            <a:miter lim="400000"/>
          </a:ln>
        </p:spPr>
      </p:pic>
      <p:pic>
        <p:nvPicPr>
          <p:cNvPr id="1345" name="Gráfico 5" descr="Gráfico 5"/>
          <p:cNvPicPr>
            <a:picLocks noChangeAspect="1"/>
          </p:cNvPicPr>
          <p:nvPr/>
        </p:nvPicPr>
        <p:blipFill>
          <a:blip r:embed="rId3"/>
          <a:stretch>
            <a:fillRect/>
          </a:stretch>
        </p:blipFill>
        <p:spPr>
          <a:xfrm>
            <a:off x="3428662" y="4387013"/>
            <a:ext cx="3891771" cy="721025"/>
          </a:xfrm>
          <a:prstGeom prst="rect">
            <a:avLst/>
          </a:prstGeom>
          <a:ln w="12700">
            <a:miter lim="400000"/>
          </a:ln>
        </p:spPr>
      </p:pic>
      <p:pic>
        <p:nvPicPr>
          <p:cNvPr id="1346" name="Gráfico 6" descr="Gráfico 6"/>
          <p:cNvPicPr>
            <a:picLocks noChangeAspect="1"/>
          </p:cNvPicPr>
          <p:nvPr/>
        </p:nvPicPr>
        <p:blipFill>
          <a:blip r:embed="rId4"/>
          <a:stretch>
            <a:fillRect/>
          </a:stretch>
        </p:blipFill>
        <p:spPr>
          <a:xfrm>
            <a:off x="3772021" y="5424145"/>
            <a:ext cx="2741763" cy="807289"/>
          </a:xfrm>
          <a:prstGeom prst="rect">
            <a:avLst/>
          </a:prstGeom>
          <a:ln w="12700">
            <a:miter lim="400000"/>
          </a:ln>
        </p:spPr>
      </p:pic>
      <mc:AlternateContent xmlns:mc="http://schemas.openxmlformats.org/markup-compatibility/2006" xmlns:a14="http://schemas.microsoft.com/office/drawing/2010/main">
        <mc:Choice Requires="a14">
          <p:sp>
            <p:nvSpPr>
              <p:cNvPr id="1348" name="Ecuación"/>
              <p:cNvSpPr txBox="1"/>
              <p:nvPr/>
            </p:nvSpPr>
            <p:spPr>
              <a:xfrm>
                <a:off x="7662502" y="3607281"/>
                <a:ext cx="2485489" cy="57560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i="1" kern="0">
                          <a:solidFill>
                            <a:srgbClr val="000000"/>
                          </a:solidFill>
                          <a:latin typeface="Cambria Math" panose="02040503050406030204" pitchFamily="18" charset="0"/>
                          <a:sym typeface="Grandview"/>
                        </a:rPr>
                        <m:t>𝑆</m:t>
                      </m:r>
                      <m:r>
                        <a:rPr i="1" kern="0">
                          <a:solidFill>
                            <a:srgbClr val="000000"/>
                          </a:solidFill>
                          <a:latin typeface="Cambria Math" panose="02040503050406030204" pitchFamily="18" charset="0"/>
                          <a:sym typeface="Grandview"/>
                        </a:rPr>
                        <m:t>=</m:t>
                      </m:r>
                      <m:f>
                        <m:fPr>
                          <m:ctrlPr>
                            <a:rPr i="1" kern="0">
                              <a:solidFill>
                                <a:srgbClr val="000000"/>
                              </a:solidFill>
                              <a:latin typeface="Cambria Math" panose="02040503050406030204" pitchFamily="18" charset="0"/>
                              <a:sym typeface="Grandview"/>
                            </a:rPr>
                          </m:ctrlPr>
                        </m:fPr>
                        <m:num>
                          <m:r>
                            <a:rPr i="1" kern="0">
                              <a:solidFill>
                                <a:srgbClr val="000000"/>
                              </a:solidFill>
                              <a:latin typeface="Cambria Math" panose="02040503050406030204" pitchFamily="18" charset="0"/>
                              <a:sym typeface="Grandview"/>
                            </a:rPr>
                            <m:t>1</m:t>
                          </m:r>
                        </m:num>
                        <m:den>
                          <m:r>
                            <a:rPr i="1" kern="0">
                              <a:solidFill>
                                <a:srgbClr val="000000"/>
                              </a:solidFill>
                              <a:latin typeface="Cambria Math" panose="02040503050406030204" pitchFamily="18" charset="0"/>
                              <a:sym typeface="Grandview"/>
                            </a:rPr>
                            <m:t>𝑇</m:t>
                          </m:r>
                        </m:den>
                      </m:f>
                      <m:d>
                        <m:dPr>
                          <m:ctrlPr>
                            <a:rPr i="1" kern="0">
                              <a:solidFill>
                                <a:srgbClr val="000000"/>
                              </a:solidFill>
                              <a:latin typeface="Cambria Math" panose="02040503050406030204" pitchFamily="18" charset="0"/>
                              <a:sym typeface="Grandview"/>
                            </a:rPr>
                          </m:ctrlPr>
                        </m:dPr>
                        <m:e>
                          <m:r>
                            <a:rPr i="1" kern="0">
                              <a:solidFill>
                                <a:srgbClr val="000000"/>
                              </a:solidFill>
                              <a:latin typeface="Cambria Math" panose="02040503050406030204" pitchFamily="18" charset="0"/>
                              <a:sym typeface="Grandview"/>
                            </a:rPr>
                            <m:t>𝐸</m:t>
                          </m:r>
                          <m:r>
                            <a:rPr i="1" kern="0">
                              <a:solidFill>
                                <a:srgbClr val="000000"/>
                              </a:solidFill>
                              <a:latin typeface="Cambria Math" panose="02040503050406030204" pitchFamily="18" charset="0"/>
                              <a:sym typeface="Grandview"/>
                            </a:rPr>
                            <m:t>+</m:t>
                          </m:r>
                          <m:r>
                            <a:rPr i="1" kern="0">
                              <a:solidFill>
                                <a:srgbClr val="000000"/>
                              </a:solidFill>
                              <a:latin typeface="Cambria Math" panose="02040503050406030204" pitchFamily="18" charset="0"/>
                              <a:sym typeface="Grandview"/>
                            </a:rPr>
                            <m:t>𝑃𝑉</m:t>
                          </m:r>
                          <m:r>
                            <a:rPr i="1" kern="0">
                              <a:solidFill>
                                <a:srgbClr val="000000"/>
                              </a:solidFill>
                              <a:latin typeface="Cambria Math" panose="02040503050406030204" pitchFamily="18" charset="0"/>
                              <a:sym typeface="Grandview"/>
                            </a:rPr>
                            <m:t>−</m:t>
                          </m:r>
                          <m:limLow>
                            <m:limLowPr>
                              <m:ctrlPr>
                                <a:rPr i="1" kern="0">
                                  <a:solidFill>
                                    <a:srgbClr val="000000"/>
                                  </a:solidFill>
                                  <a:latin typeface="Cambria Math" panose="02040503050406030204" pitchFamily="18" charset="0"/>
                                  <a:sym typeface="Grandview"/>
                                </a:rPr>
                              </m:ctrlPr>
                            </m:limLowPr>
                            <m:e>
                              <m:r>
                                <a:rPr i="1" kern="0">
                                  <a:solidFill>
                                    <a:srgbClr val="000000"/>
                                  </a:solidFill>
                                  <a:latin typeface="Cambria Math" panose="02040503050406030204" pitchFamily="18" charset="0"/>
                                  <a:sym typeface="Grandview"/>
                                </a:rPr>
                                <m:t>∑</m:t>
                              </m:r>
                            </m:e>
                            <m:lim>
                              <m:r>
                                <a:rPr i="1" kern="0">
                                  <a:solidFill>
                                    <a:srgbClr val="000000"/>
                                  </a:solidFill>
                                  <a:latin typeface="Cambria Math" panose="02040503050406030204" pitchFamily="18" charset="0"/>
                                  <a:sym typeface="Grandview"/>
                                </a:rPr>
                                <m:t>𝑖</m:t>
                              </m:r>
                            </m:lim>
                          </m:limLow>
                          <m:sSub>
                            <m:sSubPr>
                              <m:ctrlPr>
                                <a:rPr i="1" kern="0">
                                  <a:solidFill>
                                    <a:srgbClr val="000000"/>
                                  </a:solidFill>
                                  <a:latin typeface="Cambria Math" panose="02040503050406030204" pitchFamily="18" charset="0"/>
                                  <a:sym typeface="Grandview"/>
                                </a:rPr>
                              </m:ctrlPr>
                            </m:sSubPr>
                            <m:e>
                              <m:r>
                                <a:rPr i="1" kern="0">
                                  <a:solidFill>
                                    <a:srgbClr val="000000"/>
                                  </a:solidFill>
                                  <a:latin typeface="Cambria Math" panose="02040503050406030204" pitchFamily="18" charset="0"/>
                                  <a:sym typeface="Grandview"/>
                                </a:rPr>
                                <m:t>𝜇</m:t>
                              </m:r>
                            </m:e>
                            <m:sub>
                              <m:r>
                                <a:rPr i="1" kern="0">
                                  <a:solidFill>
                                    <a:srgbClr val="000000"/>
                                  </a:solidFill>
                                  <a:latin typeface="Cambria Math" panose="02040503050406030204" pitchFamily="18" charset="0"/>
                                  <a:sym typeface="Grandview"/>
                                </a:rPr>
                                <m:t>𝑖</m:t>
                              </m:r>
                            </m:sub>
                          </m:sSub>
                          <m:sSub>
                            <m:sSubPr>
                              <m:ctrlPr>
                                <a:rPr i="1" kern="0">
                                  <a:solidFill>
                                    <a:srgbClr val="000000"/>
                                  </a:solidFill>
                                  <a:latin typeface="Cambria Math" panose="02040503050406030204" pitchFamily="18" charset="0"/>
                                  <a:sym typeface="Grandview"/>
                                </a:rPr>
                              </m:ctrlPr>
                            </m:sSubPr>
                            <m:e>
                              <m:r>
                                <a:rPr i="1" kern="0">
                                  <a:solidFill>
                                    <a:srgbClr val="000000"/>
                                  </a:solidFill>
                                  <a:latin typeface="Cambria Math" panose="02040503050406030204" pitchFamily="18" charset="0"/>
                                  <a:sym typeface="Grandview"/>
                                </a:rPr>
                                <m:t>𝑁</m:t>
                              </m:r>
                            </m:e>
                            <m:sub>
                              <m:r>
                                <a:rPr i="1" kern="0">
                                  <a:solidFill>
                                    <a:srgbClr val="000000"/>
                                  </a:solidFill>
                                  <a:latin typeface="Cambria Math" panose="02040503050406030204" pitchFamily="18" charset="0"/>
                                  <a:sym typeface="Grandview"/>
                                </a:rPr>
                                <m:t>𝑖</m:t>
                              </m:r>
                            </m:sub>
                          </m:sSub>
                        </m:e>
                      </m:d>
                    </m:oMath>
                  </m:oMathPara>
                </a14:m>
                <a:endParaRPr kern="0" dirty="0">
                  <a:solidFill>
                    <a:srgbClr val="000000"/>
                  </a:solidFill>
                  <a:latin typeface="Grandview"/>
                  <a:sym typeface="Grandview"/>
                </a:endParaRPr>
              </a:p>
            </p:txBody>
          </p:sp>
        </mc:Choice>
        <mc:Fallback xmlns="">
          <p:sp>
            <p:nvSpPr>
              <p:cNvPr id="1348" name="Ecuación"/>
              <p:cNvSpPr txBox="1">
                <a:spLocks noRot="1" noChangeAspect="1" noMove="1" noResize="1" noEditPoints="1" noAdjustHandles="1" noChangeArrowheads="1" noChangeShapeType="1" noTextEdit="1"/>
              </p:cNvSpPr>
              <p:nvPr/>
            </p:nvSpPr>
            <p:spPr>
              <a:xfrm>
                <a:off x="7662502" y="3607281"/>
                <a:ext cx="2485489" cy="575607"/>
              </a:xfrm>
              <a:prstGeom prst="rect">
                <a:avLst/>
              </a:prstGeom>
              <a:blipFill>
                <a:blip r:embed="rId5"/>
                <a:stretch>
                  <a:fillRect b="-1064"/>
                </a:stretch>
              </a:blipFill>
              <a:ln w="12700">
                <a:miter lim="400000"/>
              </a:ln>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B5EE300-9A59-D9B6-1C6F-4F02436405D8}"/>
              </a:ext>
            </a:extLst>
          </p:cNvPr>
          <p:cNvSpPr>
            <a:spLocks noGrp="1"/>
          </p:cNvSpPr>
          <p:nvPr>
            <p:ph type="sldNum" sz="quarter" idx="2"/>
          </p:nvPr>
        </p:nvSpPr>
        <p:spPr/>
        <p:txBody>
          <a:bodyPr/>
          <a:lstStyle/>
          <a:p>
            <a:fld id="{86CB4B4D-7CA3-9044-876B-883B54F8677D}" type="slidenum">
              <a:rPr lang="es-MX" smtClean="0"/>
              <a:t>30</a:t>
            </a:fld>
            <a:endParaRPr lang="es-MX"/>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 name="Marcador de contenido 2"/>
          <p:cNvSpPr txBox="1">
            <a:spLocks noGrp="1"/>
          </p:cNvSpPr>
          <p:nvPr>
            <p:ph type="body" idx="1"/>
          </p:nvPr>
        </p:nvSpPr>
        <p:spPr>
          <a:xfrm>
            <a:off x="683879" y="896144"/>
            <a:ext cx="10304406" cy="5813534"/>
          </a:xfrm>
          <a:prstGeom prst="rect">
            <a:avLst/>
          </a:prstGeom>
        </p:spPr>
        <p:txBody>
          <a:bodyPr>
            <a:normAutofit/>
          </a:bodyPr>
          <a:lstStyle/>
          <a:p>
            <a:pPr marL="0" indent="0" algn="just">
              <a:buNone/>
            </a:pPr>
            <a:r>
              <a:rPr lang="es-MX" dirty="0" err="1"/>
              <a:t>One</a:t>
            </a:r>
            <a:r>
              <a:rPr lang="es-MX" dirty="0"/>
              <a:t> </a:t>
            </a:r>
            <a:r>
              <a:rPr lang="es-MX" dirty="0" err="1"/>
              <a:t>may</a:t>
            </a:r>
            <a:r>
              <a:rPr lang="es-MX" dirty="0"/>
              <a:t> </a:t>
            </a:r>
            <a:r>
              <a:rPr lang="es-MX" dirty="0" err="1"/>
              <a:t>obtain</a:t>
            </a:r>
            <a:r>
              <a:rPr lang="es-MX" dirty="0"/>
              <a:t> </a:t>
            </a:r>
            <a:r>
              <a:rPr lang="es-MX" dirty="0" err="1"/>
              <a:t>entropy</a:t>
            </a:r>
            <a:r>
              <a:rPr lang="es-MX" dirty="0"/>
              <a:t> </a:t>
            </a:r>
            <a:r>
              <a:rPr lang="es-MX" dirty="0" err="1"/>
              <a:t>from</a:t>
            </a:r>
            <a:r>
              <a:rPr lang="es-MX" dirty="0"/>
              <a:t> </a:t>
            </a:r>
            <a:r>
              <a:rPr lang="es-MX" dirty="0" err="1"/>
              <a:t>the</a:t>
            </a:r>
            <a:r>
              <a:rPr dirty="0"/>
              <a:t> Maxwell </a:t>
            </a:r>
            <a:r>
              <a:rPr lang="es-MX" dirty="0" err="1"/>
              <a:t>relations</a:t>
            </a:r>
            <a:r>
              <a:rPr lang="es-MX" dirty="0"/>
              <a:t>:</a:t>
            </a:r>
            <a:endParaRPr dirty="0"/>
          </a:p>
          <a:p>
            <a:pPr algn="just">
              <a:buSzTx/>
              <a:buFont typeface="Wingdings"/>
              <a:buNone/>
            </a:pPr>
            <a:endParaRPr dirty="0"/>
          </a:p>
          <a:p>
            <a:pPr marL="0" indent="0" algn="just">
              <a:buSzTx/>
              <a:buNone/>
            </a:pPr>
            <a:endParaRPr dirty="0"/>
          </a:p>
          <a:p>
            <a:pPr marL="0" indent="0" algn="just">
              <a:buSzTx/>
              <a:buNone/>
            </a:pPr>
            <a:endParaRPr dirty="0"/>
          </a:p>
          <a:p>
            <a:pPr marL="0" indent="0" algn="just">
              <a:buSzTx/>
              <a:buNone/>
            </a:pPr>
            <a:endParaRPr dirty="0"/>
          </a:p>
          <a:p>
            <a:pPr marL="0" indent="0" algn="just">
              <a:buSzTx/>
              <a:buNone/>
            </a:pPr>
            <a:endParaRPr lang="es-MX" dirty="0"/>
          </a:p>
          <a:p>
            <a:pPr marL="0" indent="0" algn="just">
              <a:lnSpc>
                <a:spcPct val="100000"/>
              </a:lnSpc>
              <a:buSzTx/>
              <a:buNone/>
            </a:pPr>
            <a:r>
              <a:rPr lang="es-MX" dirty="0"/>
              <a:t>And </a:t>
            </a:r>
            <a:r>
              <a:rPr lang="es-MX" dirty="0" err="1"/>
              <a:t>then</a:t>
            </a:r>
            <a:r>
              <a:rPr lang="es-MX" dirty="0"/>
              <a:t> </a:t>
            </a:r>
            <a:r>
              <a:rPr lang="es-MX" dirty="0" err="1"/>
              <a:t>integrating</a:t>
            </a:r>
            <a:r>
              <a:rPr lang="es-MX" dirty="0"/>
              <a:t> </a:t>
            </a:r>
            <a:r>
              <a:rPr lang="es-MX" dirty="0" err="1"/>
              <a:t>this</a:t>
            </a:r>
            <a:r>
              <a:rPr lang="es-MX" dirty="0"/>
              <a:t> expresión </a:t>
            </a:r>
            <a:r>
              <a:rPr lang="es-MX" dirty="0" err="1"/>
              <a:t>with</a:t>
            </a:r>
            <a:r>
              <a:rPr lang="es-MX" dirty="0"/>
              <a:t> </a:t>
            </a:r>
            <a:r>
              <a:rPr lang="es-MX" dirty="0" err="1"/>
              <a:t>respect</a:t>
            </a:r>
            <a:r>
              <a:rPr lang="es-MX" dirty="0"/>
              <a:t> </a:t>
            </a:r>
            <a:r>
              <a:rPr lang="es-MX" dirty="0" err="1"/>
              <a:t>to</a:t>
            </a:r>
            <a:r>
              <a:rPr lang="es-MX" dirty="0"/>
              <a:t> </a:t>
            </a:r>
            <a:r>
              <a:rPr dirty="0"/>
              <a:t> T</a:t>
            </a:r>
            <a:r>
              <a:rPr lang="es-MX" dirty="0" err="1"/>
              <a:t>emperature</a:t>
            </a:r>
            <a:r>
              <a:rPr lang="es-MX" dirty="0"/>
              <a:t> and </a:t>
            </a:r>
            <a:r>
              <a:rPr lang="es-MX" dirty="0" err="1"/>
              <a:t>requiring</a:t>
            </a:r>
            <a:r>
              <a:rPr lang="es-MX" dirty="0"/>
              <a:t> </a:t>
            </a:r>
            <a:r>
              <a:rPr lang="es-MX" dirty="0" err="1"/>
              <a:t>that</a:t>
            </a:r>
            <a:r>
              <a:rPr lang="es-MX" dirty="0"/>
              <a:t> </a:t>
            </a:r>
            <a:r>
              <a:rPr dirty="0"/>
              <a:t> </a:t>
            </a:r>
            <a:endParaRPr lang="es-MX" dirty="0"/>
          </a:p>
          <a:p>
            <a:pPr marL="0" indent="0" algn="just">
              <a:lnSpc>
                <a:spcPct val="100000"/>
              </a:lnSpc>
              <a:buSzTx/>
              <a:buNone/>
            </a:pPr>
            <a:r>
              <a:rPr dirty="0"/>
              <a:t>q</a:t>
            </a:r>
            <a:r>
              <a:rPr lang="es-MX" dirty="0"/>
              <a:t> </a:t>
            </a:r>
            <a:r>
              <a:rPr lang="es-MX" dirty="0">
                <a:latin typeface="Cambria Math" panose="02040503050406030204" pitchFamily="18" charset="0"/>
                <a:ea typeface="Cambria Math" panose="02040503050406030204" pitchFamily="18" charset="0"/>
              </a:rPr>
              <a:t>→</a:t>
            </a:r>
            <a:r>
              <a:rPr dirty="0"/>
              <a:t>1, </a:t>
            </a:r>
            <a:r>
              <a:rPr lang="es-MX" dirty="0" err="1"/>
              <a:t>the</a:t>
            </a:r>
            <a:r>
              <a:rPr dirty="0"/>
              <a:t> </a:t>
            </a:r>
            <a:r>
              <a:rPr dirty="0" err="1"/>
              <a:t>Tsallis</a:t>
            </a:r>
            <a:r>
              <a:rPr lang="es-MX" dirty="0"/>
              <a:t> </a:t>
            </a:r>
            <a:r>
              <a:rPr lang="es-MX" dirty="0" err="1"/>
              <a:t>pressure</a:t>
            </a:r>
            <a:r>
              <a:rPr lang="es-MX" dirty="0"/>
              <a:t> </a:t>
            </a:r>
            <a:r>
              <a:rPr lang="es-MX" dirty="0" err="1"/>
              <a:t>is</a:t>
            </a:r>
            <a:r>
              <a:rPr lang="es-MX" dirty="0"/>
              <a:t> </a:t>
            </a:r>
            <a:r>
              <a:rPr lang="es-MX" dirty="0" err="1"/>
              <a:t>simply</a:t>
            </a:r>
            <a:r>
              <a:rPr lang="es-MX" dirty="0"/>
              <a:t>  </a:t>
            </a:r>
            <a:r>
              <a:rPr dirty="0"/>
              <a:t> </a:t>
            </a:r>
            <a:r>
              <a:rPr dirty="0" err="1"/>
              <a:t>P</a:t>
            </a:r>
            <a:r>
              <a:rPr baseline="-15500" dirty="0" err="1"/>
              <a:t>q</a:t>
            </a:r>
            <a:r>
              <a:rPr dirty="0"/>
              <a:t> = P</a:t>
            </a:r>
            <a:r>
              <a:rPr baseline="-15500" dirty="0"/>
              <a:t>Q</a:t>
            </a:r>
            <a:r>
              <a:rPr dirty="0"/>
              <a:t> + P</a:t>
            </a:r>
            <a:r>
              <a:rPr baseline="-15500" dirty="0"/>
              <a:t>G</a:t>
            </a:r>
            <a:endParaRPr dirty="0"/>
          </a:p>
          <a:p>
            <a:pPr marL="0" indent="0" algn="just">
              <a:buSzTx/>
              <a:buNone/>
            </a:pPr>
            <a:endParaRPr dirty="0"/>
          </a:p>
          <a:p>
            <a:pPr marL="0" indent="0" algn="just">
              <a:buSzTx/>
              <a:buNone/>
            </a:pPr>
            <a:endParaRPr dirty="0"/>
          </a:p>
        </p:txBody>
      </p:sp>
      <p:pic>
        <p:nvPicPr>
          <p:cNvPr id="1351" name="Gráfico 3" descr="Gráfico 3"/>
          <p:cNvPicPr>
            <a:picLocks noChangeAspect="1"/>
          </p:cNvPicPr>
          <p:nvPr/>
        </p:nvPicPr>
        <p:blipFill>
          <a:blip r:embed="rId2"/>
          <a:stretch>
            <a:fillRect/>
          </a:stretch>
        </p:blipFill>
        <p:spPr>
          <a:xfrm>
            <a:off x="1419303" y="5106892"/>
            <a:ext cx="9232482" cy="569772"/>
          </a:xfrm>
          <a:prstGeom prst="rect">
            <a:avLst/>
          </a:prstGeom>
          <a:ln w="12700">
            <a:miter lim="400000"/>
          </a:ln>
        </p:spPr>
      </p:pic>
      <p:pic>
        <p:nvPicPr>
          <p:cNvPr id="1353" name="Gráfico 5" descr="Gráfico 5"/>
          <p:cNvPicPr>
            <a:picLocks noChangeAspect="1"/>
          </p:cNvPicPr>
          <p:nvPr/>
        </p:nvPicPr>
        <p:blipFill>
          <a:blip r:embed="rId3"/>
          <a:stretch>
            <a:fillRect/>
          </a:stretch>
        </p:blipFill>
        <p:spPr>
          <a:xfrm>
            <a:off x="4548671" y="6102998"/>
            <a:ext cx="2574823" cy="267008"/>
          </a:xfrm>
          <a:prstGeom prst="rect">
            <a:avLst/>
          </a:prstGeom>
          <a:ln w="12700">
            <a:miter lim="400000"/>
          </a:ln>
        </p:spPr>
      </p:pic>
      <p:pic>
        <p:nvPicPr>
          <p:cNvPr id="1354" name="Gráfico 6" descr="Gráfico 6"/>
          <p:cNvPicPr>
            <a:picLocks noChangeAspect="1"/>
          </p:cNvPicPr>
          <p:nvPr/>
        </p:nvPicPr>
        <p:blipFill>
          <a:blip r:embed="rId4"/>
          <a:stretch>
            <a:fillRect/>
          </a:stretch>
        </p:blipFill>
        <p:spPr>
          <a:xfrm>
            <a:off x="5126418" y="1552359"/>
            <a:ext cx="1997076" cy="659342"/>
          </a:xfrm>
          <a:prstGeom prst="rect">
            <a:avLst/>
          </a:prstGeom>
          <a:ln w="12700">
            <a:miter lim="400000"/>
          </a:ln>
        </p:spPr>
      </p:pic>
      <p:pic>
        <p:nvPicPr>
          <p:cNvPr id="1355" name="Gráfico 7" descr="Gráfico 7"/>
          <p:cNvPicPr>
            <a:picLocks noChangeAspect="1"/>
          </p:cNvPicPr>
          <p:nvPr/>
        </p:nvPicPr>
        <p:blipFill>
          <a:blip r:embed="rId5"/>
          <a:stretch>
            <a:fillRect/>
          </a:stretch>
        </p:blipFill>
        <p:spPr>
          <a:xfrm>
            <a:off x="1827614" y="2558653"/>
            <a:ext cx="8415859" cy="618525"/>
          </a:xfrm>
          <a:prstGeom prst="rect">
            <a:avLst/>
          </a:prstGeom>
          <a:ln w="12700">
            <a:miter lim="400000"/>
          </a:ln>
        </p:spPr>
      </p:pic>
      <p:sp>
        <p:nvSpPr>
          <p:cNvPr id="2" name="Slide Number Placeholder 1">
            <a:extLst>
              <a:ext uri="{FF2B5EF4-FFF2-40B4-BE49-F238E27FC236}">
                <a16:creationId xmlns:a16="http://schemas.microsoft.com/office/drawing/2014/main" id="{E648BC03-A926-7B1C-60F2-B95D34337581}"/>
              </a:ext>
            </a:extLst>
          </p:cNvPr>
          <p:cNvSpPr>
            <a:spLocks noGrp="1"/>
          </p:cNvSpPr>
          <p:nvPr>
            <p:ph type="sldNum" sz="quarter" idx="2"/>
          </p:nvPr>
        </p:nvSpPr>
        <p:spPr/>
        <p:txBody>
          <a:bodyPr/>
          <a:lstStyle/>
          <a:p>
            <a:fld id="{86CB4B4D-7CA3-9044-876B-883B54F8677D}" type="slidenum">
              <a:rPr lang="es-MX" smtClean="0"/>
              <a:t>31</a:t>
            </a:fld>
            <a:endParaRPr lang="es-MX"/>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Rectangle 10"/>
          <p:cNvSpPr/>
          <p:nvPr/>
        </p:nvSpPr>
        <p:spPr>
          <a:xfrm>
            <a:off x="-1" y="0"/>
            <a:ext cx="12188953" cy="6858000"/>
          </a:xfrm>
          <a:prstGeom prst="rect">
            <a:avLst/>
          </a:prstGeom>
          <a:solidFill>
            <a:srgbClr val="FFFFFF"/>
          </a:solidFill>
          <a:ln w="12700">
            <a:miter lim="400000"/>
          </a:ln>
        </p:spPr>
        <p:txBody>
          <a:bodyPr tIns="45720" bIns="45720" anchor="ctr"/>
          <a:lstStyle/>
          <a:p>
            <a:pPr algn="ctr" hangingPunct="0">
              <a:defRPr>
                <a:solidFill>
                  <a:srgbClr val="FFFFFF"/>
                </a:solidFill>
              </a:defRPr>
            </a:pPr>
            <a:endParaRPr kern="0">
              <a:solidFill>
                <a:srgbClr val="FFFFFF"/>
              </a:solidFill>
              <a:latin typeface="Grandview"/>
              <a:sym typeface="Grandview"/>
            </a:endParaRPr>
          </a:p>
        </p:txBody>
      </p:sp>
      <p:grpSp>
        <p:nvGrpSpPr>
          <p:cNvPr id="1389" name="Group 12"/>
          <p:cNvGrpSpPr/>
          <p:nvPr/>
        </p:nvGrpSpPr>
        <p:grpSpPr>
          <a:xfrm>
            <a:off x="-6214" y="-2"/>
            <a:ext cx="12214828" cy="6858001"/>
            <a:chOff x="0" y="0"/>
            <a:chExt cx="24429654" cy="13716000"/>
          </a:xfrm>
        </p:grpSpPr>
        <p:sp>
          <p:nvSpPr>
            <p:cNvPr id="1358" name="Straight Connector 13"/>
            <p:cNvSpPr/>
            <p:nvPr/>
          </p:nvSpPr>
          <p:spPr>
            <a:xfrm>
              <a:off x="0" y="13372568"/>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59" name="Straight Connector 14"/>
            <p:cNvSpPr/>
            <p:nvPr/>
          </p:nvSpPr>
          <p:spPr>
            <a:xfrm flipH="1">
              <a:off x="12427"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0" name="Straight Connector 15"/>
            <p:cNvSpPr/>
            <p:nvPr/>
          </p:nvSpPr>
          <p:spPr>
            <a:xfrm flipH="1">
              <a:off x="23998944"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1" name="Straight Connector 16"/>
            <p:cNvSpPr/>
            <p:nvPr/>
          </p:nvSpPr>
          <p:spPr>
            <a:xfrm flipH="1">
              <a:off x="397483"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2" name="Straight Connector 17"/>
            <p:cNvSpPr/>
            <p:nvPr/>
          </p:nvSpPr>
          <p:spPr>
            <a:xfrm flipH="1">
              <a:off x="2364271"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3" name="Straight Connector 18"/>
            <p:cNvSpPr/>
            <p:nvPr/>
          </p:nvSpPr>
          <p:spPr>
            <a:xfrm flipH="1">
              <a:off x="4331060"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4" name="Straight Connector 19"/>
            <p:cNvSpPr/>
            <p:nvPr/>
          </p:nvSpPr>
          <p:spPr>
            <a:xfrm flipH="1">
              <a:off x="6297848"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5" name="Straight Connector 20"/>
            <p:cNvSpPr/>
            <p:nvPr/>
          </p:nvSpPr>
          <p:spPr>
            <a:xfrm flipH="1">
              <a:off x="8264636"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6" name="Straight Connector 21"/>
            <p:cNvSpPr/>
            <p:nvPr/>
          </p:nvSpPr>
          <p:spPr>
            <a:xfrm flipH="1">
              <a:off x="10231424"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7" name="Straight Connector 22"/>
            <p:cNvSpPr/>
            <p:nvPr/>
          </p:nvSpPr>
          <p:spPr>
            <a:xfrm flipH="1">
              <a:off x="12198212"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8" name="Straight Connector 23"/>
            <p:cNvSpPr/>
            <p:nvPr/>
          </p:nvSpPr>
          <p:spPr>
            <a:xfrm flipH="1">
              <a:off x="14165000"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69" name="Straight Connector 24"/>
            <p:cNvSpPr/>
            <p:nvPr/>
          </p:nvSpPr>
          <p:spPr>
            <a:xfrm flipH="1">
              <a:off x="16131788"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0" name="Straight Connector 25"/>
            <p:cNvSpPr/>
            <p:nvPr/>
          </p:nvSpPr>
          <p:spPr>
            <a:xfrm flipH="1">
              <a:off x="18098575"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1" name="Straight Connector 26"/>
            <p:cNvSpPr/>
            <p:nvPr/>
          </p:nvSpPr>
          <p:spPr>
            <a:xfrm flipH="1">
              <a:off x="20065364"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2" name="Straight Connector 27"/>
            <p:cNvSpPr/>
            <p:nvPr/>
          </p:nvSpPr>
          <p:spPr>
            <a:xfrm flipH="1">
              <a:off x="22032152"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3" name="Straight Connector 28"/>
            <p:cNvSpPr/>
            <p:nvPr/>
          </p:nvSpPr>
          <p:spPr>
            <a:xfrm flipH="1">
              <a:off x="24383999" y="0"/>
              <a:ext cx="1" cy="1371600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4" name="Straight Connector 29"/>
            <p:cNvSpPr/>
            <p:nvPr/>
          </p:nvSpPr>
          <p:spPr>
            <a:xfrm>
              <a:off x="12428" y="343433"/>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5" name="Straight Connector 30"/>
            <p:cNvSpPr/>
            <p:nvPr/>
          </p:nvSpPr>
          <p:spPr>
            <a:xfrm>
              <a:off x="12428" y="1429195"/>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6" name="Straight Connector 31"/>
            <p:cNvSpPr/>
            <p:nvPr/>
          </p:nvSpPr>
          <p:spPr>
            <a:xfrm>
              <a:off x="12428" y="2514957"/>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7" name="Straight Connector 32"/>
            <p:cNvSpPr/>
            <p:nvPr/>
          </p:nvSpPr>
          <p:spPr>
            <a:xfrm>
              <a:off x="12428" y="3600720"/>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8" name="Straight Connector 33"/>
            <p:cNvSpPr/>
            <p:nvPr/>
          </p:nvSpPr>
          <p:spPr>
            <a:xfrm>
              <a:off x="12428" y="4686482"/>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79" name="Straight Connector 34"/>
            <p:cNvSpPr/>
            <p:nvPr/>
          </p:nvSpPr>
          <p:spPr>
            <a:xfrm>
              <a:off x="12428" y="5772243"/>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0" name="Straight Connector 35"/>
            <p:cNvSpPr/>
            <p:nvPr/>
          </p:nvSpPr>
          <p:spPr>
            <a:xfrm>
              <a:off x="12428" y="6858006"/>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1" name="Straight Connector 36"/>
            <p:cNvSpPr/>
            <p:nvPr/>
          </p:nvSpPr>
          <p:spPr>
            <a:xfrm>
              <a:off x="12428" y="7943767"/>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2" name="Straight Connector 37"/>
            <p:cNvSpPr/>
            <p:nvPr/>
          </p:nvSpPr>
          <p:spPr>
            <a:xfrm>
              <a:off x="12428" y="9029530"/>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3" name="Straight Connector 38"/>
            <p:cNvSpPr/>
            <p:nvPr/>
          </p:nvSpPr>
          <p:spPr>
            <a:xfrm>
              <a:off x="12428" y="10115291"/>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4" name="Straight Connector 39"/>
            <p:cNvSpPr/>
            <p:nvPr/>
          </p:nvSpPr>
          <p:spPr>
            <a:xfrm>
              <a:off x="12428" y="11201054"/>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5" name="Straight Connector 40"/>
            <p:cNvSpPr/>
            <p:nvPr/>
          </p:nvSpPr>
          <p:spPr>
            <a:xfrm>
              <a:off x="12428" y="13716000"/>
              <a:ext cx="24384001" cy="0"/>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6" name="Straight Connector 41"/>
            <p:cNvSpPr/>
            <p:nvPr/>
          </p:nvSpPr>
          <p:spPr>
            <a:xfrm>
              <a:off x="45654" y="12286815"/>
              <a:ext cx="24384001" cy="1"/>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7" name="Straight Connector 42"/>
            <p:cNvSpPr/>
            <p:nvPr/>
          </p:nvSpPr>
          <p:spPr>
            <a:xfrm flipH="1">
              <a:off x="1380878" y="343434"/>
              <a:ext cx="1" cy="13022928"/>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sp>
          <p:nvSpPr>
            <p:cNvPr id="1388" name="Straight Connector 43"/>
            <p:cNvSpPr/>
            <p:nvPr/>
          </p:nvSpPr>
          <p:spPr>
            <a:xfrm flipH="1">
              <a:off x="23029252" y="346536"/>
              <a:ext cx="1" cy="13022928"/>
            </a:xfrm>
            <a:prstGeom prst="line">
              <a:avLst/>
            </a:prstGeom>
            <a:noFill/>
            <a:ln w="25400" cap="flat">
              <a:solidFill>
                <a:srgbClr val="BCBCBC">
                  <a:alpha val="29804"/>
                </a:srgbClr>
              </a:solidFill>
              <a:prstDash val="sysDot"/>
              <a:miter lim="800000"/>
            </a:ln>
            <a:effectLst/>
          </p:spPr>
          <p:txBody>
            <a:bodyPr wrap="square" lIns="45720" tIns="45720" rIns="45720" bIns="45720" numCol="1" anchor="t">
              <a:noAutofit/>
            </a:bodyPr>
            <a:lstStyle/>
            <a:p>
              <a:pPr hangingPunct="0"/>
              <a:endParaRPr kern="0">
                <a:solidFill>
                  <a:srgbClr val="000000"/>
                </a:solidFill>
                <a:latin typeface="Grandview"/>
                <a:sym typeface="Grandview"/>
              </a:endParaRPr>
            </a:p>
          </p:txBody>
        </p:sp>
      </p:grpSp>
      <p:sp>
        <p:nvSpPr>
          <p:cNvPr id="1390" name="Right Triangle 45"/>
          <p:cNvSpPr/>
          <p:nvPr/>
        </p:nvSpPr>
        <p:spPr>
          <a:xfrm rot="13500000">
            <a:off x="-281093" y="2059094"/>
            <a:ext cx="568290" cy="568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50000"/>
            </a:schemeClr>
          </a:solidFill>
          <a:ln w="12700">
            <a:miter lim="400000"/>
          </a:ln>
        </p:spPr>
        <p:txBody>
          <a:bodyPr tIns="45720" bIns="45720" anchor="ctr"/>
          <a:lstStyle/>
          <a:p>
            <a:pPr algn="ctr" hangingPunct="0"/>
            <a:endParaRPr kern="0">
              <a:solidFill>
                <a:srgbClr val="000000"/>
              </a:solidFill>
              <a:latin typeface="Grandview"/>
              <a:sym typeface="Grandview"/>
            </a:endParaRPr>
          </a:p>
        </p:txBody>
      </p:sp>
      <p:sp>
        <p:nvSpPr>
          <p:cNvPr id="1391" name="Título 1"/>
          <p:cNvSpPr txBox="1">
            <a:spLocks noGrp="1"/>
          </p:cNvSpPr>
          <p:nvPr>
            <p:ph type="title"/>
          </p:nvPr>
        </p:nvSpPr>
        <p:spPr>
          <a:xfrm>
            <a:off x="677374" y="1562521"/>
            <a:ext cx="4038652" cy="1105501"/>
          </a:xfrm>
          <a:prstGeom prst="rect">
            <a:avLst/>
          </a:prstGeom>
        </p:spPr>
        <p:txBody>
          <a:bodyPr>
            <a:normAutofit fontScale="90000"/>
          </a:bodyPr>
          <a:lstStyle>
            <a:lvl1pPr>
              <a:lnSpc>
                <a:spcPct val="90000"/>
              </a:lnSpc>
              <a:defRPr sz="6200"/>
            </a:lvl1pPr>
          </a:lstStyle>
          <a:p>
            <a:r>
              <a:rPr lang="es-MX" sz="3600" dirty="0" err="1"/>
              <a:t>Pressure</a:t>
            </a:r>
            <a:r>
              <a:rPr lang="es-MX" sz="3600" dirty="0"/>
              <a:t> </a:t>
            </a:r>
            <a:r>
              <a:rPr lang="es-MX" sz="3600" dirty="0" err="1"/>
              <a:t>distribution</a:t>
            </a:r>
            <a:br>
              <a:rPr lang="es-MX" sz="3600" dirty="0"/>
            </a:br>
            <a:r>
              <a:rPr lang="es-MX" sz="3600" dirty="0"/>
              <a:t>in </a:t>
            </a:r>
            <a:r>
              <a:rPr lang="es-MX" sz="3600" dirty="0" err="1"/>
              <a:t>the</a:t>
            </a:r>
            <a:br>
              <a:rPr lang="es-MX" sz="3600" dirty="0"/>
            </a:br>
            <a:r>
              <a:rPr lang="es-MX" sz="3600" dirty="0"/>
              <a:t>T-MIT bag </a:t>
            </a:r>
            <a:r>
              <a:rPr lang="es-MX" sz="3600" dirty="0" err="1"/>
              <a:t>model</a:t>
            </a:r>
            <a:endParaRPr sz="3600" dirty="0"/>
          </a:p>
        </p:txBody>
      </p:sp>
      <p:sp>
        <p:nvSpPr>
          <p:cNvPr id="1392" name="Content Placeholder 7"/>
          <p:cNvSpPr txBox="1">
            <a:spLocks noGrp="1"/>
          </p:cNvSpPr>
          <p:nvPr>
            <p:ph type="body" sz="quarter" idx="1"/>
          </p:nvPr>
        </p:nvSpPr>
        <p:spPr>
          <a:xfrm>
            <a:off x="691078" y="3978335"/>
            <a:ext cx="4038652" cy="670814"/>
          </a:xfrm>
          <a:prstGeom prst="rect">
            <a:avLst/>
          </a:prstGeom>
        </p:spPr>
        <p:txBody>
          <a:bodyPr/>
          <a:lstStyle>
            <a:lvl1pPr algn="just"/>
          </a:lstStyle>
          <a:p>
            <a:pPr marL="0" indent="0">
              <a:buNone/>
            </a:pPr>
            <a:r>
              <a:rPr lang="es-MX" dirty="0" err="1"/>
              <a:t>Tsallis</a:t>
            </a:r>
            <a:r>
              <a:rPr lang="es-MX" dirty="0"/>
              <a:t> </a:t>
            </a:r>
            <a:r>
              <a:rPr lang="es-MX" dirty="0" err="1"/>
              <a:t>parameter</a:t>
            </a:r>
            <a:r>
              <a:rPr lang="es-MX" dirty="0"/>
              <a:t>:         </a:t>
            </a:r>
            <a:r>
              <a:rPr dirty="0"/>
              <a:t>q=1.002</a:t>
            </a:r>
          </a:p>
        </p:txBody>
      </p:sp>
      <p:pic>
        <p:nvPicPr>
          <p:cNvPr id="1393" name="Imagen 4" descr="Imagen 4"/>
          <p:cNvPicPr>
            <a:picLocks noChangeAspect="1"/>
          </p:cNvPicPr>
          <p:nvPr/>
        </p:nvPicPr>
        <p:blipFill>
          <a:blip r:embed="rId2"/>
          <a:stretch>
            <a:fillRect/>
          </a:stretch>
        </p:blipFill>
        <p:spPr>
          <a:xfrm>
            <a:off x="5199780" y="1541926"/>
            <a:ext cx="6401444" cy="4304971"/>
          </a:xfrm>
          <a:prstGeom prst="rect">
            <a:avLst/>
          </a:prstGeom>
          <a:ln w="12700">
            <a:miter lim="400000"/>
          </a:ln>
        </p:spPr>
      </p:pic>
      <p:sp>
        <p:nvSpPr>
          <p:cNvPr id="2" name="Slide Number Placeholder 1">
            <a:extLst>
              <a:ext uri="{FF2B5EF4-FFF2-40B4-BE49-F238E27FC236}">
                <a16:creationId xmlns:a16="http://schemas.microsoft.com/office/drawing/2014/main" id="{13B954F3-3964-5B3C-7F81-5ACD78AD5784}"/>
              </a:ext>
            </a:extLst>
          </p:cNvPr>
          <p:cNvSpPr>
            <a:spLocks noGrp="1"/>
          </p:cNvSpPr>
          <p:nvPr>
            <p:ph type="sldNum" sz="quarter" idx="2"/>
          </p:nvPr>
        </p:nvSpPr>
        <p:spPr/>
        <p:txBody>
          <a:bodyPr/>
          <a:lstStyle/>
          <a:p>
            <a:fld id="{86CB4B4D-7CA3-9044-876B-883B54F8677D}" type="slidenum">
              <a:rPr lang="es-MX" smtClean="0"/>
              <a:t>32</a:t>
            </a:fld>
            <a:endParaRPr lang="es-MX"/>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La presión de quarks…"/>
          <p:cNvSpPr txBox="1">
            <a:spLocks noGrp="1"/>
          </p:cNvSpPr>
          <p:nvPr>
            <p:ph type="title"/>
          </p:nvPr>
        </p:nvSpPr>
        <p:spPr>
          <a:xfrm>
            <a:off x="691078" y="669925"/>
            <a:ext cx="10325001" cy="792621"/>
          </a:xfrm>
          <a:prstGeom prst="rect">
            <a:avLst/>
          </a:prstGeom>
        </p:spPr>
        <p:txBody>
          <a:bodyPr>
            <a:normAutofit fontScale="90000"/>
          </a:bodyPr>
          <a:lstStyle/>
          <a:p>
            <a:r>
              <a:rPr lang="es-MX" dirty="0" err="1"/>
              <a:t>The</a:t>
            </a:r>
            <a:r>
              <a:rPr lang="es-MX" dirty="0"/>
              <a:t> </a:t>
            </a:r>
            <a:r>
              <a:rPr lang="es-MX" dirty="0" err="1"/>
              <a:t>pressure</a:t>
            </a:r>
            <a:r>
              <a:rPr lang="es-MX" dirty="0"/>
              <a:t> </a:t>
            </a:r>
            <a:r>
              <a:rPr lang="es-MX" dirty="0" err="1"/>
              <a:t>of</a:t>
            </a:r>
            <a:r>
              <a:rPr dirty="0"/>
              <a:t> quarks </a:t>
            </a:r>
          </a:p>
        </p:txBody>
      </p:sp>
      <p:sp>
        <p:nvSpPr>
          <p:cNvPr id="1299" name="Editar: doble clic"/>
          <p:cNvSpPr txBox="1">
            <a:spLocks noGrp="1"/>
          </p:cNvSpPr>
          <p:nvPr>
            <p:ph type="body" idx="1"/>
          </p:nvPr>
        </p:nvSpPr>
        <p:spPr>
          <a:prstGeom prst="rect">
            <a:avLst/>
          </a:prstGeom>
        </p:spPr>
        <p:txBody>
          <a:bodyPr/>
          <a:lstStyle/>
          <a:p>
            <a:pPr marL="91440" indent="-91440" defTabSz="365760">
              <a:spcBef>
                <a:spcPts val="400"/>
              </a:spcBef>
              <a:defRPr sz="1600"/>
            </a:pPr>
            <a:endParaRPr/>
          </a:p>
        </p:txBody>
      </p:sp>
      <p:sp>
        <p:nvSpPr>
          <p:cNvPr id="1301" name="Número de diapositiva"/>
          <p:cNvSpPr txBox="1">
            <a:spLocks noGrp="1"/>
          </p:cNvSpPr>
          <p:nvPr>
            <p:ph type="sldNum" sz="quarter" idx="2"/>
          </p:nvPr>
        </p:nvSpPr>
        <p:spPr>
          <a:xfrm>
            <a:off x="5591763" y="3050636"/>
            <a:ext cx="309701" cy="3231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hangingPunct="0"/>
            <a:fld id="{86CB4B4D-7CA3-9044-876B-883B54F8677D}" type="slidenum">
              <a:rPr kern="0">
                <a:latin typeface="Grandview"/>
                <a:sym typeface="Grandview"/>
              </a:rPr>
              <a:pPr hangingPunct="0"/>
              <a:t>33</a:t>
            </a:fld>
            <a:endParaRPr kern="0">
              <a:latin typeface="Grandview"/>
              <a:sym typeface="Grandview"/>
            </a:endParaRPr>
          </a:p>
        </p:txBody>
      </p:sp>
      <p:pic>
        <p:nvPicPr>
          <p:cNvPr id="1302" name="Captura de Pantalla 2022-10-03 a la(s) 5.45.59.png" descr="Captura de Pantalla 2022-10-03 a la(s) 5.45.59.png"/>
          <p:cNvPicPr>
            <a:picLocks noChangeAspect="1"/>
          </p:cNvPicPr>
          <p:nvPr/>
        </p:nvPicPr>
        <p:blipFill>
          <a:blip r:embed="rId3"/>
          <a:stretch>
            <a:fillRect/>
          </a:stretch>
        </p:blipFill>
        <p:spPr>
          <a:xfrm>
            <a:off x="7890361" y="953433"/>
            <a:ext cx="4013201" cy="5518150"/>
          </a:xfrm>
          <a:prstGeom prst="rect">
            <a:avLst/>
          </a:prstGeom>
          <a:ln w="12700">
            <a:miter lim="400000"/>
          </a:ln>
        </p:spPr>
      </p:pic>
      <p:pic>
        <p:nvPicPr>
          <p:cNvPr id="3" name="Picture 2">
            <a:extLst>
              <a:ext uri="{FF2B5EF4-FFF2-40B4-BE49-F238E27FC236}">
                <a16:creationId xmlns:a16="http://schemas.microsoft.com/office/drawing/2014/main" id="{E3D406A4-09C7-1C9F-D2BC-CF0F00EFD608}"/>
              </a:ext>
            </a:extLst>
          </p:cNvPr>
          <p:cNvPicPr>
            <a:picLocks noChangeAspect="1"/>
          </p:cNvPicPr>
          <p:nvPr/>
        </p:nvPicPr>
        <p:blipFill rotWithShape="1">
          <a:blip r:embed="rId4"/>
          <a:srcRect l="14037" t="11987" r="19014" b="6055"/>
          <a:stretch/>
        </p:blipFill>
        <p:spPr>
          <a:xfrm>
            <a:off x="691077" y="1841818"/>
            <a:ext cx="6311801" cy="4346257"/>
          </a:xfrm>
          <a:prstGeom prst="rect">
            <a:avLst/>
          </a:prstGeom>
        </p:spPr>
      </p:pic>
      <p:sp>
        <p:nvSpPr>
          <p:cNvPr id="7" name="TextBox 6">
            <a:extLst>
              <a:ext uri="{FF2B5EF4-FFF2-40B4-BE49-F238E27FC236}">
                <a16:creationId xmlns:a16="http://schemas.microsoft.com/office/drawing/2014/main" id="{E9499FCA-2D16-38DC-EBB2-1B224B4F0EEC}"/>
              </a:ext>
            </a:extLst>
          </p:cNvPr>
          <p:cNvSpPr txBox="1"/>
          <p:nvPr/>
        </p:nvSpPr>
        <p:spPr>
          <a:xfrm>
            <a:off x="691077" y="1486918"/>
            <a:ext cx="6115574"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MX" dirty="0"/>
              <a:t>NATURE | VOL 557 | 17 MAY 2018</a:t>
            </a:r>
            <a:endParaRPr lang="en-GB" dirty="0"/>
          </a:p>
        </p:txBody>
      </p:sp>
      <p:pic>
        <p:nvPicPr>
          <p:cNvPr id="15" name="Picture 14">
            <a:extLst>
              <a:ext uri="{FF2B5EF4-FFF2-40B4-BE49-F238E27FC236}">
                <a16:creationId xmlns:a16="http://schemas.microsoft.com/office/drawing/2014/main" id="{DBC6CFB9-3802-D32A-23D4-4058D63B32E0}"/>
              </a:ext>
            </a:extLst>
          </p:cNvPr>
          <p:cNvPicPr>
            <a:picLocks noChangeAspect="1"/>
          </p:cNvPicPr>
          <p:nvPr/>
        </p:nvPicPr>
        <p:blipFill rotWithShape="1">
          <a:blip r:embed="rId5"/>
          <a:srcRect l="71353" t="34123" r="14404" b="55517"/>
          <a:stretch/>
        </p:blipFill>
        <p:spPr>
          <a:xfrm>
            <a:off x="4301640" y="1346116"/>
            <a:ext cx="1736522" cy="710506"/>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C08F7-6E22-8C37-542E-16CF0CFEDECD}"/>
              </a:ext>
            </a:extLst>
          </p:cNvPr>
          <p:cNvPicPr>
            <a:picLocks noChangeAspect="1"/>
          </p:cNvPicPr>
          <p:nvPr/>
        </p:nvPicPr>
        <p:blipFill>
          <a:blip r:embed="rId2"/>
          <a:stretch>
            <a:fillRect/>
          </a:stretch>
        </p:blipFill>
        <p:spPr>
          <a:xfrm>
            <a:off x="1000414" y="0"/>
            <a:ext cx="10191171" cy="6858000"/>
          </a:xfrm>
          <a:prstGeom prst="rect">
            <a:avLst/>
          </a:prstGeom>
        </p:spPr>
      </p:pic>
      <p:sp>
        <p:nvSpPr>
          <p:cNvPr id="3" name="Slide Number Placeholder 2">
            <a:extLst>
              <a:ext uri="{FF2B5EF4-FFF2-40B4-BE49-F238E27FC236}">
                <a16:creationId xmlns:a16="http://schemas.microsoft.com/office/drawing/2014/main" id="{9A125FAD-579D-6EAA-B100-2A4C34D7E66D}"/>
              </a:ext>
            </a:extLst>
          </p:cNvPr>
          <p:cNvSpPr>
            <a:spLocks noGrp="1"/>
          </p:cNvSpPr>
          <p:nvPr>
            <p:ph type="sldNum" sz="quarter" idx="12"/>
          </p:nvPr>
        </p:nvSpPr>
        <p:spPr/>
        <p:txBody>
          <a:bodyPr/>
          <a:lstStyle/>
          <a:p>
            <a:fld id="{84971B86-EEE3-4C56-B993-527A6706CF58}" type="slidenum">
              <a:rPr lang="es-MX" smtClean="0"/>
              <a:t>34</a:t>
            </a:fld>
            <a:endParaRPr lang="es-MX"/>
          </a:p>
        </p:txBody>
      </p:sp>
    </p:spTree>
    <p:extLst>
      <p:ext uri="{BB962C8B-B14F-4D97-AF65-F5344CB8AC3E}">
        <p14:creationId xmlns:p14="http://schemas.microsoft.com/office/powerpoint/2010/main" val="1500717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E47A55-2906-01C9-B5D2-65EE15F7B65B}"/>
              </a:ext>
            </a:extLst>
          </p:cNvPr>
          <p:cNvPicPr>
            <a:picLocks noChangeAspect="1"/>
          </p:cNvPicPr>
          <p:nvPr/>
        </p:nvPicPr>
        <p:blipFill>
          <a:blip r:embed="rId2"/>
          <a:stretch>
            <a:fillRect/>
          </a:stretch>
        </p:blipFill>
        <p:spPr>
          <a:xfrm>
            <a:off x="1000414" y="0"/>
            <a:ext cx="10191171" cy="6858000"/>
          </a:xfrm>
          <a:prstGeom prst="rect">
            <a:avLst/>
          </a:prstGeom>
        </p:spPr>
      </p:pic>
      <p:pic>
        <p:nvPicPr>
          <p:cNvPr id="2" name="Imagen 8">
            <a:extLst>
              <a:ext uri="{FF2B5EF4-FFF2-40B4-BE49-F238E27FC236}">
                <a16:creationId xmlns:a16="http://schemas.microsoft.com/office/drawing/2014/main" id="{859F0D6A-8D75-70CF-C575-5EF12FD2C257}"/>
              </a:ext>
            </a:extLst>
          </p:cNvPr>
          <p:cNvPicPr>
            <a:picLocks noChangeAspect="1"/>
          </p:cNvPicPr>
          <p:nvPr/>
        </p:nvPicPr>
        <p:blipFill rotWithShape="1">
          <a:blip r:embed="rId3"/>
          <a:srcRect l="39515" r="39459" b="95120"/>
          <a:stretch/>
        </p:blipFill>
        <p:spPr>
          <a:xfrm>
            <a:off x="7289321" y="1136807"/>
            <a:ext cx="3252160" cy="424574"/>
          </a:xfrm>
          <a:prstGeom prst="rect">
            <a:avLst/>
          </a:prstGeom>
        </p:spPr>
      </p:pic>
      <p:sp>
        <p:nvSpPr>
          <p:cNvPr id="3" name="Slide Number Placeholder 2">
            <a:extLst>
              <a:ext uri="{FF2B5EF4-FFF2-40B4-BE49-F238E27FC236}">
                <a16:creationId xmlns:a16="http://schemas.microsoft.com/office/drawing/2014/main" id="{99969141-8E26-8BC8-9BDE-758233C97999}"/>
              </a:ext>
            </a:extLst>
          </p:cNvPr>
          <p:cNvSpPr>
            <a:spLocks noGrp="1"/>
          </p:cNvSpPr>
          <p:nvPr>
            <p:ph type="sldNum" sz="quarter" idx="12"/>
          </p:nvPr>
        </p:nvSpPr>
        <p:spPr/>
        <p:txBody>
          <a:bodyPr/>
          <a:lstStyle/>
          <a:p>
            <a:fld id="{B890FA89-6935-415C-9137-EDDD9BEA7303}" type="slidenum">
              <a:rPr lang="es-MX" altLang="es-MX" smtClean="0"/>
              <a:pPr/>
              <a:t>35</a:t>
            </a:fld>
            <a:endParaRPr lang="es-MX" altLang="es-MX"/>
          </a:p>
        </p:txBody>
      </p:sp>
    </p:spTree>
    <p:extLst>
      <p:ext uri="{BB962C8B-B14F-4D97-AF65-F5344CB8AC3E}">
        <p14:creationId xmlns:p14="http://schemas.microsoft.com/office/powerpoint/2010/main" val="3147714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C11CA4-2269-E5F3-B79C-DC6EFEC2EE76}"/>
              </a:ext>
            </a:extLst>
          </p:cNvPr>
          <p:cNvSpPr txBox="1"/>
          <p:nvPr/>
        </p:nvSpPr>
        <p:spPr>
          <a:xfrm>
            <a:off x="738231" y="286645"/>
            <a:ext cx="30412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libri" panose="020F0502020204030204"/>
              </a:rPr>
              <a:t>Conclusions</a:t>
            </a:r>
            <a:r>
              <a:rPr kumimoji="0" lang="es-MX" sz="4400" b="0"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4" name="CuadroTexto 3">
            <a:extLst>
              <a:ext uri="{FF2B5EF4-FFF2-40B4-BE49-F238E27FC236}">
                <a16:creationId xmlns:a16="http://schemas.microsoft.com/office/drawing/2014/main" id="{D7C2CD4B-2ED9-6909-483F-705F6A57A46D}"/>
              </a:ext>
            </a:extLst>
          </p:cNvPr>
          <p:cNvSpPr txBox="1"/>
          <p:nvPr/>
        </p:nvSpPr>
        <p:spPr>
          <a:xfrm>
            <a:off x="738230" y="2608395"/>
            <a:ext cx="9848675"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UcPeriod" startAt="2"/>
              <a:tabLst/>
              <a:defRPr/>
            </a:pPr>
            <a:r>
              <a:rPr lang="en-US" sz="2400" dirty="0">
                <a:solidFill>
                  <a:prstClr val="black"/>
                </a:solidFill>
                <a:latin typeface="Abadi" panose="020B0604020104020204" pitchFamily="34" charset="0"/>
              </a:rPr>
              <a:t>In </a:t>
            </a: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new </a:t>
            </a:r>
            <a:r>
              <a:rPr kumimoji="0" lang="en-US"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fram</a:t>
            </a:r>
            <a:r>
              <a:rPr lang="en-US" sz="2400" dirty="0">
                <a:solidFill>
                  <a:prstClr val="black"/>
                </a:solidFill>
                <a:latin typeface="Abadi" panose="020B0604020104020204" pitchFamily="34" charset="0"/>
              </a:rPr>
              <a:t>e one may obtain the QCD phase diagram, masses and</a:t>
            </a: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the pressure inside hadrons </a:t>
            </a:r>
            <a:r>
              <a:rPr lang="en-US" sz="2400" dirty="0">
                <a:solidFill>
                  <a:prstClr val="black"/>
                </a:solidFill>
                <a:latin typeface="Abadi" panose="020B0604020104020204" pitchFamily="34" charset="0"/>
              </a:rPr>
              <a:t>in an effective model in which the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Abadi" panose="020B0604020104020204" pitchFamily="34" charset="0"/>
              </a:rPr>
              <a:t>     chemical potential may be larger than zero</a:t>
            </a:r>
          </a:p>
        </p:txBody>
      </p:sp>
      <p:sp>
        <p:nvSpPr>
          <p:cNvPr id="5" name="CuadroTexto 4">
            <a:extLst>
              <a:ext uri="{FF2B5EF4-FFF2-40B4-BE49-F238E27FC236}">
                <a16:creationId xmlns:a16="http://schemas.microsoft.com/office/drawing/2014/main" id="{BD1AAF1A-21B6-8DA6-90C8-0EFA2F1CD598}"/>
              </a:ext>
            </a:extLst>
          </p:cNvPr>
          <p:cNvSpPr txBox="1"/>
          <p:nvPr/>
        </p:nvSpPr>
        <p:spPr>
          <a:xfrm>
            <a:off x="738230" y="4218130"/>
            <a:ext cx="103188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  </a:t>
            </a:r>
            <a:r>
              <a:rPr lang="en-US" sz="2400" dirty="0">
                <a:solidFill>
                  <a:prstClr val="black"/>
                </a:solidFill>
                <a:latin typeface="Abadi" panose="020B0604020104020204" pitchFamily="34" charset="0"/>
              </a:rPr>
              <a:t>A quick calculation gives a total pressure which describes general aspects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of the one obtained wit</a:t>
            </a:r>
            <a:r>
              <a:rPr lang="en-US" sz="2400" dirty="0">
                <a:solidFill>
                  <a:prstClr val="black"/>
                </a:solidFill>
                <a:latin typeface="Abadi" panose="020B0604020104020204" pitchFamily="34" charset="0"/>
              </a:rPr>
              <a:t>h LQCD calculations</a:t>
            </a: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p>
        </p:txBody>
      </p:sp>
      <p:sp>
        <p:nvSpPr>
          <p:cNvPr id="2" name="CuadroTexto 1">
            <a:extLst>
              <a:ext uri="{FF2B5EF4-FFF2-40B4-BE49-F238E27FC236}">
                <a16:creationId xmlns:a16="http://schemas.microsoft.com/office/drawing/2014/main" id="{AF1D5469-4870-124D-7993-5D32B6BCA509}"/>
              </a:ext>
            </a:extLst>
          </p:cNvPr>
          <p:cNvSpPr txBox="1"/>
          <p:nvPr/>
        </p:nvSpPr>
        <p:spPr>
          <a:xfrm>
            <a:off x="738231" y="1367992"/>
            <a:ext cx="9860392" cy="83099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s-MX"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lang="en-US" sz="2400" dirty="0">
                <a:solidFill>
                  <a:prstClr val="black"/>
                </a:solidFill>
                <a:latin typeface="Abadi" panose="020B0604020104020204" pitchFamily="34" charset="0"/>
              </a:rPr>
              <a:t>A </a:t>
            </a:r>
            <a:r>
              <a:rPr lang="en-US" sz="2400" dirty="0" err="1">
                <a:solidFill>
                  <a:prstClr val="black"/>
                </a:solidFill>
                <a:latin typeface="Abadi" panose="020B0604020104020204" pitchFamily="34" charset="0"/>
              </a:rPr>
              <a:t>Tsallis</a:t>
            </a:r>
            <a:r>
              <a:rPr lang="en-US" sz="2400" dirty="0">
                <a:solidFill>
                  <a:prstClr val="black"/>
                </a:solidFill>
                <a:latin typeface="Abadi" panose="020B0604020104020204" pitchFamily="34" charset="0"/>
              </a:rPr>
              <a:t> Statistics treatment of the interacting subsystems in a hadron</a:t>
            </a: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has been </a:t>
            </a:r>
            <a:r>
              <a:rPr lang="en-US" sz="2400" dirty="0">
                <a:solidFill>
                  <a:prstClr val="black"/>
                </a:solidFill>
                <a:latin typeface="Abadi" panose="020B0604020104020204" pitchFamily="34" charset="0"/>
              </a:rPr>
              <a:t>implemented</a:t>
            </a: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p>
        </p:txBody>
      </p:sp>
      <p:sp>
        <p:nvSpPr>
          <p:cNvPr id="7" name="CuadroTexto 3">
            <a:extLst>
              <a:ext uri="{FF2B5EF4-FFF2-40B4-BE49-F238E27FC236}">
                <a16:creationId xmlns:a16="http://schemas.microsoft.com/office/drawing/2014/main" id="{FFB2D604-15E5-E8BC-E55C-8A98FEB7C1B1}"/>
              </a:ext>
            </a:extLst>
          </p:cNvPr>
          <p:cNvSpPr txBox="1"/>
          <p:nvPr/>
        </p:nvSpPr>
        <p:spPr>
          <a:xfrm>
            <a:off x="749948" y="5458533"/>
            <a:ext cx="9848675"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 The “q”</a:t>
            </a:r>
            <a:r>
              <a:rPr lang="en-US" sz="2400" dirty="0">
                <a:solidFill>
                  <a:prstClr val="black"/>
                </a:solidFill>
                <a:latin typeface="Abadi" panose="020B0604020104020204" pitchFamily="34" charset="0"/>
              </a:rPr>
              <a:t> </a:t>
            </a:r>
            <a:r>
              <a:rPr lang="en-US" sz="2400" dirty="0" err="1">
                <a:solidFill>
                  <a:prstClr val="black"/>
                </a:solidFill>
                <a:latin typeface="Abadi" panose="020B0604020104020204" pitchFamily="34" charset="0"/>
              </a:rPr>
              <a:t>Tsallis</a:t>
            </a:r>
            <a:r>
              <a:rPr lang="en-US" sz="2400" dirty="0">
                <a:solidFill>
                  <a:prstClr val="black"/>
                </a:solidFill>
                <a:latin typeface="Abadi" panose="020B0604020104020204" pitchFamily="34" charset="0"/>
              </a:rPr>
              <a:t> parameter can be understood as effective interaction</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Abadi" panose="020B0604020104020204" pitchFamily="34" charset="0"/>
              </a:rPr>
              <a:t>    replacing the bag pressure “B” </a:t>
            </a:r>
            <a:endParaRPr kumimoji="0" lang="en-US"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 name="Slide Number Placeholder 5">
            <a:extLst>
              <a:ext uri="{FF2B5EF4-FFF2-40B4-BE49-F238E27FC236}">
                <a16:creationId xmlns:a16="http://schemas.microsoft.com/office/drawing/2014/main" id="{8DF1CCCC-6F04-4210-33E8-8C7F4E59A6A4}"/>
              </a:ext>
            </a:extLst>
          </p:cNvPr>
          <p:cNvSpPr>
            <a:spLocks noGrp="1"/>
          </p:cNvSpPr>
          <p:nvPr>
            <p:ph type="sldNum" sz="quarter" idx="12"/>
          </p:nvPr>
        </p:nvSpPr>
        <p:spPr/>
        <p:txBody>
          <a:bodyPr/>
          <a:lstStyle/>
          <a:p>
            <a:fld id="{84971B86-EEE3-4C56-B993-527A6706CF58}" type="slidenum">
              <a:rPr lang="es-MX" smtClean="0"/>
              <a:t>36</a:t>
            </a:fld>
            <a:endParaRPr lang="es-MX"/>
          </a:p>
        </p:txBody>
      </p:sp>
    </p:spTree>
    <p:extLst>
      <p:ext uri="{BB962C8B-B14F-4D97-AF65-F5344CB8AC3E}">
        <p14:creationId xmlns:p14="http://schemas.microsoft.com/office/powerpoint/2010/main" val="1756419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1D381-73CF-2BEC-C6DA-B2C47C1F4A2B}"/>
              </a:ext>
            </a:extLst>
          </p:cNvPr>
          <p:cNvSpPr txBox="1"/>
          <p:nvPr/>
        </p:nvSpPr>
        <p:spPr>
          <a:xfrm>
            <a:off x="4513277" y="2466363"/>
            <a:ext cx="2685351" cy="923330"/>
          </a:xfrm>
          <a:prstGeom prst="rect">
            <a:avLst/>
          </a:prstGeom>
          <a:noFill/>
        </p:spPr>
        <p:txBody>
          <a:bodyPr wrap="none" rtlCol="0">
            <a:spAutoFit/>
          </a:bodyPr>
          <a:lstStyle/>
          <a:p>
            <a:r>
              <a:rPr lang="en-GB" sz="5400" dirty="0"/>
              <a:t>Backup </a:t>
            </a:r>
          </a:p>
        </p:txBody>
      </p:sp>
      <p:sp>
        <p:nvSpPr>
          <p:cNvPr id="3" name="Slide Number Placeholder 2">
            <a:extLst>
              <a:ext uri="{FF2B5EF4-FFF2-40B4-BE49-F238E27FC236}">
                <a16:creationId xmlns:a16="http://schemas.microsoft.com/office/drawing/2014/main" id="{93347279-D443-85D5-FC5F-AE0C44999897}"/>
              </a:ext>
            </a:extLst>
          </p:cNvPr>
          <p:cNvSpPr>
            <a:spLocks noGrp="1"/>
          </p:cNvSpPr>
          <p:nvPr>
            <p:ph type="sldNum" sz="quarter" idx="12"/>
          </p:nvPr>
        </p:nvSpPr>
        <p:spPr/>
        <p:txBody>
          <a:bodyPr/>
          <a:lstStyle/>
          <a:p>
            <a:fld id="{B890FA89-6935-415C-9137-EDDD9BEA7303}" type="slidenum">
              <a:rPr lang="es-MX" altLang="es-MX" smtClean="0"/>
              <a:pPr/>
              <a:t>37</a:t>
            </a:fld>
            <a:endParaRPr lang="es-MX" altLang="es-MX"/>
          </a:p>
        </p:txBody>
      </p:sp>
    </p:spTree>
    <p:extLst>
      <p:ext uri="{BB962C8B-B14F-4D97-AF65-F5344CB8AC3E}">
        <p14:creationId xmlns:p14="http://schemas.microsoft.com/office/powerpoint/2010/main" val="2993499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Título 1"/>
          <p:cNvSpPr txBox="1">
            <a:spLocks noGrp="1"/>
          </p:cNvSpPr>
          <p:nvPr>
            <p:ph type="title"/>
          </p:nvPr>
        </p:nvSpPr>
        <p:spPr>
          <a:xfrm>
            <a:off x="723376" y="220325"/>
            <a:ext cx="10325001" cy="791583"/>
          </a:xfrm>
          <a:prstGeom prst="rect">
            <a:avLst/>
          </a:prstGeom>
        </p:spPr>
        <p:txBody>
          <a:bodyPr>
            <a:normAutofit/>
          </a:bodyPr>
          <a:lstStyle/>
          <a:p>
            <a:r>
              <a:rPr lang="es-MX" sz="3600" dirty="0"/>
              <a:t>Bag </a:t>
            </a:r>
            <a:r>
              <a:rPr lang="es-MX" sz="3600" dirty="0" err="1"/>
              <a:t>pressure</a:t>
            </a:r>
            <a:endParaRPr sz="3600" dirty="0"/>
          </a:p>
        </p:txBody>
      </p:sp>
      <p:pic>
        <p:nvPicPr>
          <p:cNvPr id="1335" name="Gráfico 5" descr="Gráfico 5"/>
          <p:cNvPicPr>
            <a:picLocks noChangeAspect="1"/>
          </p:cNvPicPr>
          <p:nvPr/>
        </p:nvPicPr>
        <p:blipFill>
          <a:blip r:embed="rId3"/>
          <a:stretch>
            <a:fillRect/>
          </a:stretch>
        </p:blipFill>
        <p:spPr>
          <a:xfrm>
            <a:off x="881926" y="2099562"/>
            <a:ext cx="3605084" cy="674216"/>
          </a:xfrm>
          <a:prstGeom prst="rect">
            <a:avLst/>
          </a:prstGeom>
          <a:ln w="12700">
            <a:miter lim="400000"/>
          </a:ln>
        </p:spPr>
      </p:pic>
      <p:pic>
        <p:nvPicPr>
          <p:cNvPr id="1336" name="Gráfico 7" descr="Gráfico 7"/>
          <p:cNvPicPr>
            <a:picLocks noChangeAspect="1"/>
          </p:cNvPicPr>
          <p:nvPr/>
        </p:nvPicPr>
        <p:blipFill>
          <a:blip r:embed="rId4"/>
          <a:stretch>
            <a:fillRect/>
          </a:stretch>
        </p:blipFill>
        <p:spPr>
          <a:xfrm>
            <a:off x="1945202" y="3112163"/>
            <a:ext cx="1477663" cy="548074"/>
          </a:xfrm>
          <a:prstGeom prst="rect">
            <a:avLst/>
          </a:prstGeom>
          <a:ln w="12700">
            <a:miter lim="400000"/>
          </a:ln>
        </p:spPr>
      </p:pic>
      <p:pic>
        <p:nvPicPr>
          <p:cNvPr id="1337" name="Gráfico 8" descr="Gráfico 8"/>
          <p:cNvPicPr>
            <a:picLocks noChangeAspect="1"/>
          </p:cNvPicPr>
          <p:nvPr/>
        </p:nvPicPr>
        <p:blipFill>
          <a:blip r:embed="rId5"/>
          <a:stretch>
            <a:fillRect/>
          </a:stretch>
        </p:blipFill>
        <p:spPr>
          <a:xfrm>
            <a:off x="1863467" y="4176130"/>
            <a:ext cx="1641132" cy="273651"/>
          </a:xfrm>
          <a:prstGeom prst="rect">
            <a:avLst/>
          </a:prstGeom>
          <a:ln w="12700">
            <a:miter lim="400000"/>
          </a:ln>
        </p:spPr>
      </p:pic>
      <p:pic>
        <p:nvPicPr>
          <p:cNvPr id="1338" name="1-s2.0-S2211379718324914-gr3_lrg.jpg" descr="1-s2.0-S2211379718324914-gr3_lrg.jpg"/>
          <p:cNvPicPr>
            <a:picLocks noChangeAspect="1"/>
          </p:cNvPicPr>
          <p:nvPr/>
        </p:nvPicPr>
        <p:blipFill>
          <a:blip r:embed="rId6"/>
          <a:stretch>
            <a:fillRect/>
          </a:stretch>
        </p:blipFill>
        <p:spPr>
          <a:xfrm>
            <a:off x="5332810" y="1170788"/>
            <a:ext cx="5715567" cy="4516425"/>
          </a:xfrm>
          <a:prstGeom prst="rect">
            <a:avLst/>
          </a:prstGeom>
          <a:ln w="12700">
            <a:miter lim="400000"/>
          </a:ln>
        </p:spPr>
      </p:pic>
      <p:sp>
        <p:nvSpPr>
          <p:cNvPr id="2" name="Slide Number Placeholder 1">
            <a:extLst>
              <a:ext uri="{FF2B5EF4-FFF2-40B4-BE49-F238E27FC236}">
                <a16:creationId xmlns:a16="http://schemas.microsoft.com/office/drawing/2014/main" id="{D8A427CA-010E-17A5-82DD-F1278F705AB9}"/>
              </a:ext>
            </a:extLst>
          </p:cNvPr>
          <p:cNvSpPr>
            <a:spLocks noGrp="1"/>
          </p:cNvSpPr>
          <p:nvPr>
            <p:ph type="sldNum" sz="quarter" idx="2"/>
          </p:nvPr>
        </p:nvSpPr>
        <p:spPr/>
        <p:txBody>
          <a:bodyPr/>
          <a:lstStyle/>
          <a:p>
            <a:fld id="{86CB4B4D-7CA3-9044-876B-883B54F8677D}" type="slidenum">
              <a:rPr lang="es-MX" smtClean="0"/>
              <a:t>38</a:t>
            </a:fld>
            <a:endParaRPr lang="es-MX"/>
          </a:p>
        </p:txBody>
      </p:sp>
    </p:spTree>
    <p:extLst>
      <p:ext uri="{BB962C8B-B14F-4D97-AF65-F5344CB8AC3E}">
        <p14:creationId xmlns:p14="http://schemas.microsoft.com/office/powerpoint/2010/main" val="14759617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Título 1"/>
          <p:cNvSpPr txBox="1">
            <a:spLocks noGrp="1"/>
          </p:cNvSpPr>
          <p:nvPr>
            <p:ph type="title"/>
          </p:nvPr>
        </p:nvSpPr>
        <p:spPr>
          <a:xfrm>
            <a:off x="749802" y="331086"/>
            <a:ext cx="10325001" cy="773569"/>
          </a:xfrm>
          <a:prstGeom prst="rect">
            <a:avLst/>
          </a:prstGeom>
        </p:spPr>
        <p:txBody>
          <a:bodyPr>
            <a:normAutofit/>
          </a:bodyPr>
          <a:lstStyle/>
          <a:p>
            <a:r>
              <a:rPr lang="es-MX" sz="3600" dirty="0" err="1"/>
              <a:t>Parameters</a:t>
            </a:r>
            <a:r>
              <a:rPr lang="es-MX" sz="3600" dirty="0"/>
              <a:t> </a:t>
            </a:r>
            <a:r>
              <a:rPr lang="es-MX" sz="3600" dirty="0" err="1"/>
              <a:t>for</a:t>
            </a:r>
            <a:r>
              <a:rPr lang="es-MX" sz="3600" dirty="0"/>
              <a:t> </a:t>
            </a:r>
            <a:r>
              <a:rPr lang="es-MX" sz="3600" dirty="0" err="1"/>
              <a:t>the</a:t>
            </a:r>
            <a:r>
              <a:rPr lang="es-MX" sz="3600" dirty="0"/>
              <a:t> </a:t>
            </a:r>
            <a:r>
              <a:rPr lang="es-MX" sz="3600" dirty="0" err="1"/>
              <a:t>proton</a:t>
            </a:r>
            <a:r>
              <a:rPr lang="es-MX" sz="3600" dirty="0"/>
              <a:t> in a Bag </a:t>
            </a:r>
            <a:r>
              <a:rPr lang="es-MX" sz="3600" dirty="0" err="1"/>
              <a:t>Model</a:t>
            </a:r>
            <a:endParaRPr sz="3600" dirty="0"/>
          </a:p>
        </p:txBody>
      </p:sp>
      <p:pic>
        <p:nvPicPr>
          <p:cNvPr id="1325" name="Captura de Pantalla 2022-10-03 a la(s) 7.11.08.png" descr="Captura de Pantalla 2022-10-03 a la(s) 7.11.08.png"/>
          <p:cNvPicPr>
            <a:picLocks noChangeAspect="1"/>
          </p:cNvPicPr>
          <p:nvPr/>
        </p:nvPicPr>
        <p:blipFill>
          <a:blip r:embed="rId3"/>
          <a:stretch>
            <a:fillRect/>
          </a:stretch>
        </p:blipFill>
        <p:spPr>
          <a:xfrm>
            <a:off x="7781540" y="2693762"/>
            <a:ext cx="4070351" cy="2647951"/>
          </a:xfrm>
          <a:prstGeom prst="rect">
            <a:avLst/>
          </a:prstGeom>
          <a:ln w="12700">
            <a:miter lim="400000"/>
          </a:ln>
        </p:spPr>
      </p:pic>
      <mc:AlternateContent xmlns:mc="http://schemas.openxmlformats.org/markup-compatibility/2006" xmlns:a14="http://schemas.microsoft.com/office/drawing/2010/main">
        <mc:Choice Requires="a14">
          <p:sp>
            <p:nvSpPr>
              <p:cNvPr id="1326" name="Ecuación"/>
              <p:cNvSpPr txBox="1"/>
              <p:nvPr/>
            </p:nvSpPr>
            <p:spPr>
              <a:xfrm>
                <a:off x="482245" y="5495799"/>
                <a:ext cx="2605713" cy="299313"/>
              </a:xfrm>
              <a:prstGeom prst="rect">
                <a:avLst/>
              </a:prstGeom>
              <a:ln w="12700">
                <a:miter lim="400000"/>
              </a:ln>
            </p:spPr>
            <p:txBody>
              <a:bodyPr wrap="none" lIns="0" tIns="0" rIns="0" bIns="0">
                <a:spAutoFit/>
              </a:bodyPr>
              <a:lstStyle/>
              <a:p>
                <a:pPr marL="0" marR="0" lvl="0" indent="0" algn="l" defTabSz="4572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𝑖</m:t>
                      </m:r>
                      <m:sSup>
                        <m:sSu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𝛾</m:t>
                          </m:r>
                        </m:e>
                        <m: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𝜇</m:t>
                          </m:r>
                        </m:sup>
                      </m:sSup>
                      <m:sSub>
                        <m:sSub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b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e>
                        <m: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𝜇</m:t>
                          </m:r>
                        </m:sub>
                      </m:s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𝑚</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𝜓</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𝑚</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oMath>
                  </m:oMathPara>
                </a14:m>
                <a:endParaRPr kumimoji="0" sz="1800" b="0" i="0" u="none" strike="noStrike" kern="0" cap="none" spc="0" normalizeH="0" baseline="0" noProof="0" dirty="0">
                  <a:ln>
                    <a:noFill/>
                  </a:ln>
                  <a:solidFill>
                    <a:srgbClr val="000000"/>
                  </a:solidFill>
                  <a:effectLst/>
                  <a:uLnTx/>
                  <a:uFillTx/>
                  <a:latin typeface="Grandview"/>
                  <a:sym typeface="Grandview"/>
                </a:endParaRPr>
              </a:p>
            </p:txBody>
          </p:sp>
        </mc:Choice>
        <mc:Fallback xmlns="">
          <p:sp>
            <p:nvSpPr>
              <p:cNvPr id="1326" name="Ecuación"/>
              <p:cNvSpPr txBox="1">
                <a:spLocks noRot="1" noChangeAspect="1" noMove="1" noResize="1" noEditPoints="1" noAdjustHandles="1" noChangeArrowheads="1" noChangeShapeType="1" noTextEdit="1"/>
              </p:cNvSpPr>
              <p:nvPr/>
            </p:nvSpPr>
            <p:spPr>
              <a:xfrm>
                <a:off x="482245" y="5495799"/>
                <a:ext cx="2605713" cy="299313"/>
              </a:xfrm>
              <a:prstGeom prst="rect">
                <a:avLst/>
              </a:prstGeom>
              <a:blipFill>
                <a:blip r:embed="rId4"/>
                <a:stretch>
                  <a:fillRect l="-2570" t="-2041" r="-1402" b="-26531"/>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7" name="Ecuación"/>
              <p:cNvSpPr txBox="1"/>
              <p:nvPr/>
            </p:nvSpPr>
            <p:spPr>
              <a:xfrm>
                <a:off x="482245" y="6038672"/>
                <a:ext cx="4724114" cy="374077"/>
              </a:xfrm>
              <a:prstGeom prst="rect">
                <a:avLst/>
              </a:prstGeom>
              <a:ln w="12700">
                <a:miter lim="400000"/>
              </a:ln>
            </p:spPr>
            <p:txBody>
              <a:bodyPr wrap="none" lIns="0" tIns="0" rIns="0" bIns="0">
                <a:spAutoFit/>
              </a:bodyPr>
              <a:lstStyle/>
              <a:p>
                <a:pPr marL="0" marR="0" lvl="0" indent="0" algn="l" defTabSz="4572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sSub>
                        <m:sSub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bPr>
                        <m:e>
                          <m:bar>
                            <m:barPr>
                              <m:pos m:val="top"/>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bar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𝜓</m:t>
                              </m:r>
                            </m:e>
                          </m:ba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𝜓</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e>
                        <m: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𝑟</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𝑅</m:t>
                          </m:r>
                        </m:sub>
                      </m:s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b>
                        <m:sSub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b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𝑗</m:t>
                          </m:r>
                        </m:e>
                        <m: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sub>
                      </m:s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p>
                        <m:sSu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𝑝</m:t>
                          </m:r>
                        </m:e>
                        <m: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sup>
                      </m:s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𝑅</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p>
                        <m:sSu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e>
                        <m: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2</m:t>
                          </m:r>
                        </m:sup>
                      </m:s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𝜎</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limUpp>
                        <m:limUp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limUp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𝐫</m:t>
                          </m:r>
                        </m:e>
                        <m:lim>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lim>
                      </m:limUp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𝜎</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limUpp>
                        <m:limUp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limUp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𝐫</m:t>
                          </m:r>
                        </m:e>
                        <m:lim>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lim>
                      </m:limUp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b>
                        <m:sSub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b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𝑗</m:t>
                          </m:r>
                        </m:e>
                        <m: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1</m:t>
                          </m:r>
                        </m:sub>
                      </m:sSub>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p>
                        <m:sSu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𝑝</m:t>
                          </m:r>
                        </m:e>
                        <m: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sup>
                      </m:s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𝑅</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sSup>
                        <m:sSupPr>
                          <m:ctrlP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ctrlPr>
                        </m:sSupPr>
                        <m:e>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e>
                        <m: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2</m:t>
                          </m:r>
                        </m:sup>
                      </m:sSup>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000000"/>
                          </a:solidFill>
                          <a:effectLst/>
                          <a:uLnTx/>
                          <a:uFillTx/>
                          <a:latin typeface="Cambria Math" panose="02040503050406030204" pitchFamily="18" charset="0"/>
                          <a:sym typeface="Grandview"/>
                        </a:rPr>
                        <m:t>0</m:t>
                      </m:r>
                    </m:oMath>
                  </m:oMathPara>
                </a14:m>
                <a:endParaRPr kumimoji="0" sz="1800" b="0" i="0" u="none" strike="noStrike" kern="0" cap="none" spc="0" normalizeH="0" baseline="0" noProof="0" dirty="0">
                  <a:ln>
                    <a:noFill/>
                  </a:ln>
                  <a:solidFill>
                    <a:srgbClr val="000000"/>
                  </a:solidFill>
                  <a:effectLst/>
                  <a:uLnTx/>
                  <a:uFillTx/>
                  <a:latin typeface="Grandview"/>
                  <a:sym typeface="Grandview"/>
                </a:endParaRPr>
              </a:p>
            </p:txBody>
          </p:sp>
        </mc:Choice>
        <mc:Fallback xmlns="">
          <p:sp>
            <p:nvSpPr>
              <p:cNvPr id="1327" name="Ecuación"/>
              <p:cNvSpPr txBox="1">
                <a:spLocks noRot="1" noChangeAspect="1" noMove="1" noResize="1" noEditPoints="1" noAdjustHandles="1" noChangeArrowheads="1" noChangeShapeType="1" noTextEdit="1"/>
              </p:cNvSpPr>
              <p:nvPr/>
            </p:nvSpPr>
            <p:spPr>
              <a:xfrm>
                <a:off x="482245" y="6038672"/>
                <a:ext cx="4724114" cy="374077"/>
              </a:xfrm>
              <a:prstGeom prst="rect">
                <a:avLst/>
              </a:prstGeom>
              <a:blipFill>
                <a:blip r:embed="rId5"/>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8" name="Ecuación"/>
              <p:cNvSpPr txBox="1"/>
              <p:nvPr/>
            </p:nvSpPr>
            <p:spPr>
              <a:xfrm>
                <a:off x="5900218" y="6038672"/>
                <a:ext cx="1085425" cy="518604"/>
              </a:xfrm>
              <a:prstGeom prst="rect">
                <a:avLst/>
              </a:prstGeom>
              <a:ln w="12700">
                <a:miter lim="400000"/>
              </a:ln>
            </p:spPr>
            <p:txBody>
              <a:bodyPr wrap="none" lIns="0" tIns="0" rIns="0" bIns="0">
                <a:spAutoFit/>
              </a:bodyPr>
              <a:lstStyle/>
              <a:p>
                <a:pPr marL="0" marR="0" lvl="0" indent="0" algn="l" defTabSz="4572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sSubSup>
                        <m:sSubSupPr>
                          <m:ctrlP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ctrlPr>
                        </m:sSubSupPr>
                        <m:e>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𝑝</m:t>
                          </m:r>
                        </m:e>
                        <m:sub>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𝑚</m:t>
                          </m:r>
                        </m:sub>
                        <m:sup>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0</m:t>
                          </m:r>
                        </m:sup>
                      </m:sSubSup>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m:t>
                      </m:r>
                      <m:f>
                        <m:fPr>
                          <m:ctrlP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ctrlPr>
                        </m:fPr>
                        <m:num>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2</m:t>
                          </m:r>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m:t>
                          </m:r>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04</m:t>
                          </m:r>
                        </m:num>
                        <m:den>
                          <m:r>
                            <a:rPr kumimoji="0" sz="1800" b="0" i="1" u="none" strike="noStrike" kern="0" cap="none" spc="0" normalizeH="0" baseline="0" noProof="0">
                              <a:ln>
                                <a:noFill/>
                              </a:ln>
                              <a:solidFill>
                                <a:srgbClr val="FE1500"/>
                              </a:solidFill>
                              <a:effectLst/>
                              <a:uLnTx/>
                              <a:uFillTx/>
                              <a:latin typeface="Cambria Math" panose="02040503050406030204" pitchFamily="18" charset="0"/>
                              <a:sym typeface="Grandview"/>
                            </a:rPr>
                            <m:t>𝑅</m:t>
                          </m:r>
                        </m:den>
                      </m:f>
                    </m:oMath>
                  </m:oMathPara>
                </a14:m>
                <a:endParaRPr kumimoji="0" sz="1800" b="0" i="0" u="none" strike="noStrike" kern="0" cap="none" spc="0" normalizeH="0" baseline="0" noProof="0" dirty="0">
                  <a:ln>
                    <a:noFill/>
                  </a:ln>
                  <a:solidFill>
                    <a:srgbClr val="FF1600"/>
                  </a:solidFill>
                  <a:effectLst/>
                  <a:uLnTx/>
                  <a:uFillTx/>
                  <a:latin typeface="Grandview"/>
                  <a:sym typeface="Grandview"/>
                </a:endParaRPr>
              </a:p>
            </p:txBody>
          </p:sp>
        </mc:Choice>
        <mc:Fallback xmlns="">
          <p:sp>
            <p:nvSpPr>
              <p:cNvPr id="1328" name="Ecuación"/>
              <p:cNvSpPr txBox="1">
                <a:spLocks noRot="1" noChangeAspect="1" noMove="1" noResize="1" noEditPoints="1" noAdjustHandles="1" noChangeArrowheads="1" noChangeShapeType="1" noTextEdit="1"/>
              </p:cNvSpPr>
              <p:nvPr/>
            </p:nvSpPr>
            <p:spPr>
              <a:xfrm>
                <a:off x="5900218" y="6038672"/>
                <a:ext cx="1085425" cy="518604"/>
              </a:xfrm>
              <a:prstGeom prst="rect">
                <a:avLst/>
              </a:prstGeom>
              <a:blipFill>
                <a:blip r:embed="rId6"/>
                <a:stretch>
                  <a:fillRect/>
                </a:stretch>
              </a:blipFill>
              <a:ln w="12700">
                <a:miter lim="400000"/>
              </a:ln>
            </p:spPr>
            <p:txBody>
              <a:bodyPr/>
              <a:lstStyle/>
              <a:p>
                <a:r>
                  <a:rPr lang="en-GB">
                    <a:noFill/>
                  </a:rPr>
                  <a:t> </a:t>
                </a:r>
              </a:p>
            </p:txBody>
          </p:sp>
        </mc:Fallback>
      </mc:AlternateContent>
      <p:pic>
        <p:nvPicPr>
          <p:cNvPr id="3" name="Picture 2">
            <a:extLst>
              <a:ext uri="{FF2B5EF4-FFF2-40B4-BE49-F238E27FC236}">
                <a16:creationId xmlns:a16="http://schemas.microsoft.com/office/drawing/2014/main" id="{4DC5FCF8-B457-8F86-07B9-56DA5995B189}"/>
              </a:ext>
            </a:extLst>
          </p:cNvPr>
          <p:cNvPicPr>
            <a:picLocks noChangeAspect="1"/>
          </p:cNvPicPr>
          <p:nvPr/>
        </p:nvPicPr>
        <p:blipFill rotWithShape="1">
          <a:blip r:embed="rId7"/>
          <a:srcRect l="13142" t="15046" r="16262" b="29757"/>
          <a:stretch/>
        </p:blipFill>
        <p:spPr>
          <a:xfrm>
            <a:off x="77488" y="2161302"/>
            <a:ext cx="7525140" cy="3309575"/>
          </a:xfrm>
          <a:prstGeom prst="rect">
            <a:avLst/>
          </a:prstGeom>
        </p:spPr>
      </p:pic>
      <p:sp>
        <p:nvSpPr>
          <p:cNvPr id="2" name="Slide Number Placeholder 1">
            <a:extLst>
              <a:ext uri="{FF2B5EF4-FFF2-40B4-BE49-F238E27FC236}">
                <a16:creationId xmlns:a16="http://schemas.microsoft.com/office/drawing/2014/main" id="{DE6D858E-EEE5-3739-A6FC-794E3965B7EE}"/>
              </a:ext>
            </a:extLst>
          </p:cNvPr>
          <p:cNvSpPr>
            <a:spLocks noGrp="1"/>
          </p:cNvSpPr>
          <p:nvPr>
            <p:ph type="sldNum" sz="quarter" idx="2"/>
          </p:nvPr>
        </p:nvSpPr>
        <p:spPr/>
        <p:txBody>
          <a:bodyPr/>
          <a:lstStyle/>
          <a:p>
            <a:fld id="{86CB4B4D-7CA3-9044-876B-883B54F8677D}" type="slidenum">
              <a:rPr lang="es-MX" smtClean="0"/>
              <a:t>39</a:t>
            </a:fld>
            <a:endParaRPr lang="es-MX"/>
          </a:p>
        </p:txBody>
      </p:sp>
    </p:spTree>
    <p:extLst>
      <p:ext uri="{BB962C8B-B14F-4D97-AF65-F5344CB8AC3E}">
        <p14:creationId xmlns:p14="http://schemas.microsoft.com/office/powerpoint/2010/main" val="2624342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ptura de Pantalla 2022-10-01 a la(s) 5.22.10.png" descr="Captura de Pantalla 2022-10-01 a la(s) 5.22.10.png">
            <a:extLst>
              <a:ext uri="{FF2B5EF4-FFF2-40B4-BE49-F238E27FC236}">
                <a16:creationId xmlns:a16="http://schemas.microsoft.com/office/drawing/2014/main" id="{E4E323A9-70F2-9053-7B23-A2F8A4C038D6}"/>
              </a:ext>
            </a:extLst>
          </p:cNvPr>
          <p:cNvPicPr>
            <a:picLocks noChangeAspect="1"/>
          </p:cNvPicPr>
          <p:nvPr/>
        </p:nvPicPr>
        <p:blipFill>
          <a:blip r:embed="rId2"/>
          <a:stretch>
            <a:fillRect/>
          </a:stretch>
        </p:blipFill>
        <p:spPr>
          <a:xfrm>
            <a:off x="6993622" y="309194"/>
            <a:ext cx="4990414" cy="3119009"/>
          </a:xfrm>
          <a:prstGeom prst="rect">
            <a:avLst/>
          </a:prstGeom>
          <a:ln w="12700">
            <a:miter lim="400000"/>
          </a:ln>
        </p:spPr>
      </p:pic>
      <p:sp>
        <p:nvSpPr>
          <p:cNvPr id="5" name="CuadroTexto 4">
            <a:extLst>
              <a:ext uri="{FF2B5EF4-FFF2-40B4-BE49-F238E27FC236}">
                <a16:creationId xmlns:a16="http://schemas.microsoft.com/office/drawing/2014/main" id="{9E7FD4BF-5C99-D79C-605D-62E83B2FCB06}"/>
              </a:ext>
            </a:extLst>
          </p:cNvPr>
          <p:cNvSpPr txBox="1"/>
          <p:nvPr/>
        </p:nvSpPr>
        <p:spPr>
          <a:xfrm>
            <a:off x="207964" y="58990"/>
            <a:ext cx="2992679" cy="769441"/>
          </a:xfrm>
          <a:prstGeom prst="rect">
            <a:avLst/>
          </a:prstGeom>
          <a:noFill/>
        </p:spPr>
        <p:txBody>
          <a:bodyPr wrap="none" rtlCol="0">
            <a:spAutoFit/>
          </a:bodyPr>
          <a:lstStyle/>
          <a:p>
            <a:r>
              <a:rPr lang="en-US" sz="4400" dirty="0">
                <a:solidFill>
                  <a:srgbClr val="002060"/>
                </a:solidFill>
              </a:rPr>
              <a:t>Lattice QCD </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C70AD09E-8F56-D3A8-1976-79FB7F26EC1A}"/>
                  </a:ext>
                </a:extLst>
              </p:cNvPr>
              <p:cNvSpPr txBox="1"/>
              <p:nvPr/>
            </p:nvSpPr>
            <p:spPr>
              <a:xfrm>
                <a:off x="207964" y="3718679"/>
                <a:ext cx="6855565" cy="3139321"/>
              </a:xfrm>
              <a:prstGeom prst="rect">
                <a:avLst/>
              </a:prstGeom>
              <a:noFill/>
            </p:spPr>
            <p:txBody>
              <a:bodyPr wrap="square">
                <a:spAutoFit/>
              </a:bodyPr>
              <a:lstStyle/>
              <a:p>
                <a:r>
                  <a:rPr lang="en-US" b="1" dirty="0">
                    <a:solidFill>
                      <a:srgbClr val="0070C0"/>
                    </a:solidFill>
                    <a:latin typeface="Abadi" panose="020B0604020104020204" pitchFamily="34" charset="0"/>
                    <a:ea typeface="Arial Unicode MS"/>
                  </a:rPr>
                  <a:t>But:</a:t>
                </a:r>
              </a:p>
              <a:p>
                <a:endParaRPr lang="en-US" b="1" dirty="0">
                  <a:solidFill>
                    <a:srgbClr val="0070C0"/>
                  </a:solidFill>
                  <a:latin typeface="Abadi" panose="020B0604020104020204" pitchFamily="34" charset="0"/>
                  <a:ea typeface="Arial Unicode MS"/>
                </a:endParaRPr>
              </a:p>
              <a:p>
                <a:r>
                  <a:rPr lang="en-US" b="1" dirty="0">
                    <a:solidFill>
                      <a:srgbClr val="0070C0"/>
                    </a:solidFill>
                    <a:latin typeface="Abadi" panose="020B0604020104020204" pitchFamily="34" charset="0"/>
                    <a:ea typeface="Arial Unicode MS"/>
                  </a:rPr>
                  <a:t>Finite baryon density in experiment </a:t>
                </a:r>
              </a:p>
              <a:p>
                <a:r>
                  <a:rPr lang="en-US" b="1" dirty="0">
                    <a:solidFill>
                      <a:srgbClr val="0070C0"/>
                    </a:solidFill>
                    <a:latin typeface="Abadi" panose="020B0604020104020204" pitchFamily="34" charset="0"/>
                    <a:ea typeface="Arial Unicode MS"/>
                  </a:rPr>
                  <a:t>N</a:t>
                </a:r>
                <a:r>
                  <a:rPr lang="en-US" b="1" dirty="0">
                    <a:solidFill>
                      <a:srgbClr val="0070C0"/>
                    </a:solidFill>
                    <a:effectLst/>
                    <a:latin typeface="Abadi" panose="020B0604020104020204" pitchFamily="34" charset="0"/>
                    <a:ea typeface="Arial Unicode MS"/>
                  </a:rPr>
                  <a:t>on-zero </a:t>
                </a:r>
                <a14:m>
                  <m:oMath xmlns:m="http://schemas.openxmlformats.org/officeDocument/2006/math">
                    <m:r>
                      <a:rPr lang="en-US" b="1" i="1">
                        <a:solidFill>
                          <a:srgbClr val="0070C0"/>
                        </a:solidFill>
                        <a:effectLst/>
                        <a:latin typeface="Cambria Math" panose="02040503050406030204" pitchFamily="18" charset="0"/>
                        <a:ea typeface="Arial Unicode MS"/>
                        <a:cs typeface="Times New Roman" panose="02020603050405020304" pitchFamily="18" charset="0"/>
                      </a:rPr>
                      <m:t>𝝁</m:t>
                    </m:r>
                  </m:oMath>
                </a14:m>
                <a:r>
                  <a:rPr lang="en-US" b="1" dirty="0">
                    <a:solidFill>
                      <a:srgbClr val="0070C0"/>
                    </a:solidFill>
                    <a:effectLst/>
                    <a:latin typeface="Abadi" panose="020B0604020104020204" pitchFamily="34" charset="0"/>
                    <a:ea typeface="Arial Unicode MS"/>
                  </a:rPr>
                  <a:t> (chemical potential) lead to non-Hermitian Dirac operator</a:t>
                </a:r>
                <a:endParaRPr lang="en-US" dirty="0">
                  <a:solidFill>
                    <a:srgbClr val="0070C0"/>
                  </a:solidFill>
                  <a:effectLst/>
                  <a:latin typeface="Abadi" panose="020B0604020104020204" pitchFamily="34" charset="0"/>
                  <a:ea typeface="Arial Unicode MS"/>
                </a:endParaRPr>
              </a:p>
              <a:p>
                <a:endParaRPr lang="en-US" b="1" dirty="0">
                  <a:solidFill>
                    <a:srgbClr val="C00000"/>
                  </a:solidFill>
                  <a:effectLst/>
                  <a:latin typeface="Abadi" panose="020B0604020104020204" pitchFamily="34" charset="0"/>
                  <a:ea typeface="Arial Unicode MS"/>
                </a:endParaRPr>
              </a:p>
              <a:p>
                <a:r>
                  <a:rPr lang="en-US" b="1" dirty="0">
                    <a:solidFill>
                      <a:srgbClr val="C00000"/>
                    </a:solidFill>
                    <a:effectLst/>
                    <a:latin typeface="Abadi" panose="020B0604020104020204" pitchFamily="34" charset="0"/>
                    <a:ea typeface="Arial Unicode MS"/>
                  </a:rPr>
                  <a:t>sign problem</a:t>
                </a:r>
                <a:r>
                  <a:rPr lang="en-US" b="1" dirty="0">
                    <a:solidFill>
                      <a:srgbClr val="C00000"/>
                    </a:solidFill>
                    <a:latin typeface="Abadi" panose="020B0604020104020204" pitchFamily="34" charset="0"/>
                    <a:ea typeface="Arial Unicode MS"/>
                  </a:rPr>
                  <a:t>               </a:t>
                </a:r>
                <a:r>
                  <a:rPr lang="en-US" b="1" dirty="0">
                    <a:solidFill>
                      <a:srgbClr val="C00000"/>
                    </a:solidFill>
                    <a:effectLst/>
                    <a:latin typeface="Abadi" panose="020B0604020104020204" pitchFamily="34" charset="0"/>
                    <a:ea typeface="Arial Unicode MS"/>
                  </a:rPr>
                  <a:t> </a:t>
                </a:r>
              </a:p>
              <a:p>
                <a:endParaRPr lang="en-US" dirty="0">
                  <a:effectLst/>
                  <a:latin typeface="Abadi" panose="020B0604020104020204" pitchFamily="34" charset="0"/>
                  <a:ea typeface="Arial Unicode MS"/>
                </a:endParaRPr>
              </a:p>
              <a:p>
                <a:r>
                  <a:rPr lang="en-US" dirty="0">
                    <a:effectLst/>
                    <a:latin typeface="Abadi" panose="020B0604020104020204" pitchFamily="34" charset="0"/>
                    <a:ea typeface="Arial Unicode MS"/>
                  </a:rPr>
                  <a:t>MC calculations ar</a:t>
                </a:r>
                <a:r>
                  <a:rPr lang="en-US" dirty="0">
                    <a:latin typeface="Abadi" panose="020B0604020104020204" pitchFamily="34" charset="0"/>
                    <a:ea typeface="Arial Unicode MS"/>
                  </a:rPr>
                  <a:t>e not applicable anymore</a:t>
                </a:r>
                <a:endParaRPr lang="en-US" dirty="0">
                  <a:effectLst/>
                  <a:latin typeface="Abadi" panose="020B0604020104020204" pitchFamily="34" charset="0"/>
                  <a:ea typeface="Arial Unicode MS"/>
                </a:endParaRPr>
              </a:p>
              <a:p>
                <a:r>
                  <a:rPr lang="en-US" b="1" dirty="0">
                    <a:solidFill>
                      <a:srgbClr val="0070C0"/>
                    </a:solidFill>
                    <a:effectLst/>
                    <a:latin typeface="Abadi" panose="020B0604020104020204" pitchFamily="34" charset="0"/>
                    <a:ea typeface="Arial Unicode MS"/>
                  </a:rPr>
                  <a:t>important constraint in the theoretical characterization of the physical states under different conditions of temperature and pressure. </a:t>
                </a:r>
                <a:endParaRPr lang="es-MX" b="1" dirty="0">
                  <a:solidFill>
                    <a:srgbClr val="0070C0"/>
                  </a:solidFill>
                  <a:latin typeface="Abadi" panose="020B0604020104020204" pitchFamily="34" charset="0"/>
                </a:endParaRPr>
              </a:p>
            </p:txBody>
          </p:sp>
        </mc:Choice>
        <mc:Fallback xmlns="">
          <p:sp>
            <p:nvSpPr>
              <p:cNvPr id="7" name="CuadroTexto 6">
                <a:extLst>
                  <a:ext uri="{FF2B5EF4-FFF2-40B4-BE49-F238E27FC236}">
                    <a16:creationId xmlns:a16="http://schemas.microsoft.com/office/drawing/2014/main" id="{C70AD09E-8F56-D3A8-1976-79FB7F26EC1A}"/>
                  </a:ext>
                </a:extLst>
              </p:cNvPr>
              <p:cNvSpPr txBox="1">
                <a:spLocks noRot="1" noChangeAspect="1" noMove="1" noResize="1" noEditPoints="1" noAdjustHandles="1" noChangeArrowheads="1" noChangeShapeType="1" noTextEdit="1"/>
              </p:cNvSpPr>
              <p:nvPr/>
            </p:nvSpPr>
            <p:spPr>
              <a:xfrm>
                <a:off x="207964" y="3718679"/>
                <a:ext cx="6855565" cy="3139321"/>
              </a:xfrm>
              <a:prstGeom prst="rect">
                <a:avLst/>
              </a:prstGeom>
              <a:blipFill>
                <a:blip r:embed="rId3"/>
                <a:stretch>
                  <a:fillRect l="-711" t="-971" r="-622" b="-2136"/>
                </a:stretch>
              </a:blipFill>
            </p:spPr>
            <p:txBody>
              <a:bodyPr/>
              <a:lstStyle/>
              <a:p>
                <a:r>
                  <a:rPr lang="en-GB">
                    <a:noFill/>
                  </a:rPr>
                  <a:t> </a:t>
                </a:r>
              </a:p>
            </p:txBody>
          </p:sp>
        </mc:Fallback>
      </mc:AlternateContent>
      <p:pic>
        <p:nvPicPr>
          <p:cNvPr id="9" name="Imagen 8">
            <a:extLst>
              <a:ext uri="{FF2B5EF4-FFF2-40B4-BE49-F238E27FC236}">
                <a16:creationId xmlns:a16="http://schemas.microsoft.com/office/drawing/2014/main" id="{C811247C-CFB9-039F-0A40-541616F06C28}"/>
              </a:ext>
            </a:extLst>
          </p:cNvPr>
          <p:cNvPicPr>
            <a:picLocks noChangeAspect="1"/>
          </p:cNvPicPr>
          <p:nvPr/>
        </p:nvPicPr>
        <p:blipFill rotWithShape="1">
          <a:blip r:embed="rId4"/>
          <a:srcRect l="29848" r="30986" b="65696"/>
          <a:stretch/>
        </p:blipFill>
        <p:spPr>
          <a:xfrm>
            <a:off x="247283" y="731365"/>
            <a:ext cx="6057883" cy="2984494"/>
          </a:xfrm>
          <a:prstGeom prst="rect">
            <a:avLst/>
          </a:prstGeom>
        </p:spPr>
      </p:pic>
      <p:grpSp>
        <p:nvGrpSpPr>
          <p:cNvPr id="12" name="Group 11">
            <a:extLst>
              <a:ext uri="{FF2B5EF4-FFF2-40B4-BE49-F238E27FC236}">
                <a16:creationId xmlns:a16="http://schemas.microsoft.com/office/drawing/2014/main" id="{F56CD1E3-14C2-CB1F-AAFB-185930468FED}"/>
              </a:ext>
            </a:extLst>
          </p:cNvPr>
          <p:cNvGrpSpPr/>
          <p:nvPr/>
        </p:nvGrpSpPr>
        <p:grpSpPr>
          <a:xfrm>
            <a:off x="7165089" y="3796092"/>
            <a:ext cx="4658702" cy="2984494"/>
            <a:chOff x="1754189" y="41275"/>
            <a:chExt cx="7983537" cy="6140450"/>
          </a:xfrm>
        </p:grpSpPr>
        <p:sp>
          <p:nvSpPr>
            <p:cNvPr id="6" name="Rectangle 2">
              <a:extLst>
                <a:ext uri="{FF2B5EF4-FFF2-40B4-BE49-F238E27FC236}">
                  <a16:creationId xmlns:a16="http://schemas.microsoft.com/office/drawing/2014/main" id="{FA95BF76-2AA5-F0B8-C655-74D4D404D2F3}"/>
                </a:ext>
              </a:extLst>
            </p:cNvPr>
            <p:cNvSpPr txBox="1">
              <a:spLocks noChangeArrowheads="1"/>
            </p:cNvSpPr>
            <p:nvPr/>
          </p:nvSpPr>
          <p:spPr bwMode="auto">
            <a:xfrm>
              <a:off x="2889250" y="41275"/>
              <a:ext cx="61928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0" cap="none" spc="0" normalizeH="0" baseline="0" noProof="0" dirty="0">
                  <a:ln>
                    <a:noFill/>
                  </a:ln>
                  <a:solidFill>
                    <a:srgbClr val="000000"/>
                  </a:solidFill>
                  <a:effectLst/>
                  <a:uLnTx/>
                  <a:uFillTx/>
                  <a:latin typeface="Arial"/>
                  <a:ea typeface="+mj-ea"/>
                  <a:cs typeface="+mj-cs"/>
                </a:rPr>
                <a:t>The Phase Diagram of QCD Matter</a:t>
              </a:r>
            </a:p>
          </p:txBody>
        </p:sp>
        <p:pic>
          <p:nvPicPr>
            <p:cNvPr id="8" name="Picture 3" descr="phase-diagram">
              <a:extLst>
                <a:ext uri="{FF2B5EF4-FFF2-40B4-BE49-F238E27FC236}">
                  <a16:creationId xmlns:a16="http://schemas.microsoft.com/office/drawing/2014/main" id="{5204AF30-9AA3-D02B-13FE-A8A9009E6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89" y="1160463"/>
              <a:ext cx="7983537" cy="502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Conector: curvado 7">
              <a:extLst>
                <a:ext uri="{FF2B5EF4-FFF2-40B4-BE49-F238E27FC236}">
                  <a16:creationId xmlns:a16="http://schemas.microsoft.com/office/drawing/2014/main" id="{AEA81F26-7282-DC16-4F5C-85D465E3878C}"/>
                </a:ext>
              </a:extLst>
            </p:cNvPr>
            <p:cNvCxnSpPr>
              <a:cxnSpLocks/>
            </p:cNvCxnSpPr>
            <p:nvPr/>
          </p:nvCxnSpPr>
          <p:spPr>
            <a:xfrm rot="5400000" flipH="1" flipV="1">
              <a:off x="1783557" y="2147095"/>
              <a:ext cx="4435475" cy="2462212"/>
            </a:xfrm>
            <a:prstGeom prst="curvedConnector3">
              <a:avLst>
                <a:gd name="adj1" fmla="val 99641"/>
              </a:avLst>
            </a:prstGeom>
            <a:noFill/>
            <a:ln w="38100" cap="flat" cmpd="sng" algn="ctr">
              <a:solidFill>
                <a:srgbClr val="00B0F0"/>
              </a:solidFill>
              <a:prstDash val="solid"/>
            </a:ln>
            <a:effectLst/>
          </p:spPr>
        </p:cxnSp>
      </p:grpSp>
      <p:sp>
        <p:nvSpPr>
          <p:cNvPr id="13" name="CuadroTexto 1">
            <a:extLst>
              <a:ext uri="{FF2B5EF4-FFF2-40B4-BE49-F238E27FC236}">
                <a16:creationId xmlns:a16="http://schemas.microsoft.com/office/drawing/2014/main" id="{2F173AA5-CEF8-F245-9BA0-EEFC6E0FA2E1}"/>
              </a:ext>
            </a:extLst>
          </p:cNvPr>
          <p:cNvSpPr txBox="1">
            <a:spLocks noChangeArrowheads="1"/>
          </p:cNvSpPr>
          <p:nvPr/>
        </p:nvSpPr>
        <p:spPr bwMode="auto">
          <a:xfrm>
            <a:off x="8597580" y="4401365"/>
            <a:ext cx="9776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s-MX" altLang="es-MX" sz="1400" b="1" dirty="0">
                <a:solidFill>
                  <a:srgbClr val="0070C0"/>
                </a:solidFill>
              </a:rPr>
              <a:t>LATTICE</a:t>
            </a:r>
            <a:r>
              <a:rPr lang="es-MX" altLang="es-MX" sz="1400" b="1" dirty="0">
                <a:solidFill>
                  <a:srgbClr val="00B0F0"/>
                </a:solidFill>
              </a:rPr>
              <a:t> </a:t>
            </a:r>
          </a:p>
          <a:p>
            <a:pPr eaLnBrk="0" fontAlgn="base" hangingPunct="0">
              <a:spcBef>
                <a:spcPct val="0"/>
              </a:spcBef>
              <a:spcAft>
                <a:spcPct val="0"/>
              </a:spcAft>
              <a:buNone/>
            </a:pPr>
            <a:r>
              <a:rPr lang="es-MX" altLang="es-MX" sz="1400" b="1" dirty="0">
                <a:solidFill>
                  <a:srgbClr val="0070C0"/>
                </a:solidFill>
              </a:rPr>
              <a:t>QCD</a:t>
            </a:r>
          </a:p>
        </p:txBody>
      </p:sp>
      <p:sp>
        <p:nvSpPr>
          <p:cNvPr id="2" name="TextBox 1">
            <a:extLst>
              <a:ext uri="{FF2B5EF4-FFF2-40B4-BE49-F238E27FC236}">
                <a16:creationId xmlns:a16="http://schemas.microsoft.com/office/drawing/2014/main" id="{82F5661B-C0A1-2434-B5A2-93310B35C0F9}"/>
              </a:ext>
            </a:extLst>
          </p:cNvPr>
          <p:cNvSpPr txBox="1"/>
          <p:nvPr/>
        </p:nvSpPr>
        <p:spPr>
          <a:xfrm>
            <a:off x="5543817" y="3016998"/>
            <a:ext cx="2702984" cy="646331"/>
          </a:xfrm>
          <a:prstGeom prst="rect">
            <a:avLst/>
          </a:prstGeom>
          <a:noFill/>
        </p:spPr>
        <p:txBody>
          <a:bodyPr wrap="none" rtlCol="0">
            <a:spAutoFit/>
          </a:bodyPr>
          <a:lstStyle/>
          <a:p>
            <a:r>
              <a:rPr lang="en-GB" dirty="0">
                <a:solidFill>
                  <a:srgbClr val="C00000"/>
                </a:solidFill>
              </a:rPr>
              <a:t>first model independent </a:t>
            </a:r>
          </a:p>
          <a:p>
            <a:r>
              <a:rPr lang="en-GB" dirty="0">
                <a:solidFill>
                  <a:srgbClr val="C00000"/>
                </a:solidFill>
              </a:rPr>
              <a:t>determination of pressure </a:t>
            </a:r>
          </a:p>
        </p:txBody>
      </p:sp>
      <p:sp>
        <p:nvSpPr>
          <p:cNvPr id="3" name="Slide Number Placeholder 2">
            <a:extLst>
              <a:ext uri="{FF2B5EF4-FFF2-40B4-BE49-F238E27FC236}">
                <a16:creationId xmlns:a16="http://schemas.microsoft.com/office/drawing/2014/main" id="{18F1D806-70B7-8E09-EF83-3790343F8B97}"/>
              </a:ext>
            </a:extLst>
          </p:cNvPr>
          <p:cNvSpPr>
            <a:spLocks noGrp="1"/>
          </p:cNvSpPr>
          <p:nvPr>
            <p:ph type="sldNum" sz="quarter" idx="12"/>
          </p:nvPr>
        </p:nvSpPr>
        <p:spPr/>
        <p:txBody>
          <a:bodyPr/>
          <a:lstStyle/>
          <a:p>
            <a:fld id="{84971B86-EEE3-4C56-B993-527A6706CF58}" type="slidenum">
              <a:rPr lang="es-MX" smtClean="0"/>
              <a:t>4</a:t>
            </a:fld>
            <a:endParaRPr lang="es-MX"/>
          </a:p>
        </p:txBody>
      </p:sp>
    </p:spTree>
    <p:extLst>
      <p:ext uri="{BB962C8B-B14F-4D97-AF65-F5344CB8AC3E}">
        <p14:creationId xmlns:p14="http://schemas.microsoft.com/office/powerpoint/2010/main" val="653317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Título 1"/>
          <p:cNvSpPr txBox="1">
            <a:spLocks noGrp="1"/>
          </p:cNvSpPr>
          <p:nvPr>
            <p:ph type="title"/>
          </p:nvPr>
        </p:nvSpPr>
        <p:spPr>
          <a:xfrm>
            <a:off x="355378" y="411442"/>
            <a:ext cx="10325001" cy="633230"/>
          </a:xfrm>
          <a:prstGeom prst="rect">
            <a:avLst/>
          </a:prstGeom>
        </p:spPr>
        <p:txBody>
          <a:bodyPr>
            <a:normAutofit fontScale="90000"/>
          </a:bodyPr>
          <a:lstStyle/>
          <a:p>
            <a:r>
              <a:rPr lang="es-MX" sz="3600" dirty="0" err="1"/>
              <a:t>Temperature</a:t>
            </a:r>
            <a:r>
              <a:rPr lang="es-MX" sz="3600" dirty="0"/>
              <a:t> as a</a:t>
            </a:r>
            <a:r>
              <a:rPr sz="3600" dirty="0"/>
              <a:t> </a:t>
            </a:r>
            <a:r>
              <a:rPr sz="3600" dirty="0" err="1"/>
              <a:t>func</a:t>
            </a:r>
            <a:r>
              <a:rPr lang="es-MX" sz="3600" dirty="0" err="1"/>
              <a:t>tion</a:t>
            </a:r>
            <a:r>
              <a:rPr sz="3600" dirty="0"/>
              <a:t> </a:t>
            </a:r>
            <a:r>
              <a:rPr lang="es-MX" sz="3600" dirty="0" err="1"/>
              <a:t>of</a:t>
            </a:r>
            <a:r>
              <a:rPr lang="es-MX" sz="3600" dirty="0"/>
              <a:t> </a:t>
            </a:r>
            <a:r>
              <a:rPr lang="es-MX" sz="3600" dirty="0" err="1"/>
              <a:t>radii</a:t>
            </a:r>
            <a:endParaRPr sz="3600" dirty="0"/>
          </a:p>
        </p:txBody>
      </p:sp>
      <p:pic>
        <p:nvPicPr>
          <p:cNvPr id="1317" name="Gráfico 4" descr="Gráfico 4"/>
          <p:cNvPicPr>
            <a:picLocks noChangeAspect="1"/>
          </p:cNvPicPr>
          <p:nvPr/>
        </p:nvPicPr>
        <p:blipFill>
          <a:blip r:embed="rId3"/>
          <a:stretch>
            <a:fillRect/>
          </a:stretch>
        </p:blipFill>
        <p:spPr>
          <a:xfrm>
            <a:off x="1810595" y="5351787"/>
            <a:ext cx="2569947" cy="554063"/>
          </a:xfrm>
          <a:prstGeom prst="rect">
            <a:avLst/>
          </a:prstGeom>
          <a:ln w="12700">
            <a:miter lim="400000"/>
          </a:ln>
        </p:spPr>
      </p:pic>
      <p:pic>
        <p:nvPicPr>
          <p:cNvPr id="1318" name="1-s2.0-S2211379718324914-gr1_lrg.jpg" descr="1-s2.0-S2211379718324914-gr1_lrg.jpg"/>
          <p:cNvPicPr>
            <a:picLocks noChangeAspect="1"/>
          </p:cNvPicPr>
          <p:nvPr/>
        </p:nvPicPr>
        <p:blipFill>
          <a:blip r:embed="rId4"/>
          <a:stretch>
            <a:fillRect/>
          </a:stretch>
        </p:blipFill>
        <p:spPr>
          <a:xfrm>
            <a:off x="7134405" y="2629549"/>
            <a:ext cx="4826800" cy="3817009"/>
          </a:xfrm>
          <a:prstGeom prst="rect">
            <a:avLst/>
          </a:prstGeom>
          <a:ln w="12700">
            <a:miter lim="400000"/>
          </a:ln>
        </p:spPr>
      </p:pic>
      <p:sp>
        <p:nvSpPr>
          <p:cNvPr id="1319" name="si tomamos la masa de un nucleón (por ejemplo un protón) como la energía total, Et = M,…"/>
          <p:cNvSpPr txBox="1"/>
          <p:nvPr/>
        </p:nvSpPr>
        <p:spPr>
          <a:xfrm>
            <a:off x="230795" y="2451070"/>
            <a:ext cx="6790790" cy="22457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28600" marR="0" lvl="1" indent="-114300" algn="l" defTabSz="457200" rtl="0" eaLnBrk="1" fontAlgn="auto" latinLnBrk="0" hangingPunct="0">
              <a:lnSpc>
                <a:spcPct val="110000"/>
              </a:lnSpc>
              <a:spcBef>
                <a:spcPts val="250"/>
              </a:spcBef>
              <a:spcAft>
                <a:spcPts val="0"/>
              </a:spcAft>
              <a:buClr>
                <a:srgbClr val="8D87A6"/>
              </a:buClr>
              <a:buSzPct val="75000"/>
              <a:buFontTx/>
              <a:buChar char="▪"/>
              <a:tabLst/>
              <a:defRPr sz="3400">
                <a:solidFill>
                  <a:srgbClr val="2A2735"/>
                </a:solidFill>
              </a:defRPr>
            </a:pPr>
            <a:r>
              <a:rPr kumimoji="0" lang="es-MX" sz="2000" b="0" i="0" u="none" strike="noStrike" kern="0" cap="none" spc="0" normalizeH="0" baseline="0" noProof="0" dirty="0" err="1">
                <a:ln>
                  <a:noFill/>
                </a:ln>
                <a:solidFill>
                  <a:srgbClr val="2A2735"/>
                </a:solidFill>
                <a:effectLst/>
                <a:uLnTx/>
                <a:uFillTx/>
                <a:latin typeface="Grandview"/>
                <a:sym typeface="Grandview"/>
              </a:rPr>
              <a:t>By</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considering</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the</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mass</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of</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the</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nucleon</a:t>
            </a:r>
            <a:r>
              <a:rPr kumimoji="0" lang="es-MX" sz="2000" b="0" i="0" u="none" strike="noStrike" kern="0" cap="none" spc="0" normalizeH="0" baseline="0" noProof="0" dirty="0">
                <a:ln>
                  <a:noFill/>
                </a:ln>
                <a:solidFill>
                  <a:srgbClr val="2A2735"/>
                </a:solidFill>
                <a:effectLst/>
                <a:uLnTx/>
                <a:uFillTx/>
                <a:latin typeface="Grandview"/>
                <a:sym typeface="Grandview"/>
              </a:rPr>
              <a:t> as </a:t>
            </a:r>
            <a:r>
              <a:rPr kumimoji="0" lang="es-MX" sz="2000" b="0" i="0" u="none" strike="noStrike" kern="0" cap="none" spc="0" normalizeH="0" baseline="0" noProof="0" dirty="0" err="1">
                <a:ln>
                  <a:noFill/>
                </a:ln>
                <a:solidFill>
                  <a:srgbClr val="2A2735"/>
                </a:solidFill>
                <a:effectLst/>
                <a:uLnTx/>
                <a:uFillTx/>
                <a:latin typeface="Grandview"/>
                <a:sym typeface="Grandview"/>
              </a:rPr>
              <a:t>the</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totalenergy</a:t>
            </a:r>
            <a:r>
              <a:rPr kumimoji="0"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sz="2000" b="0" i="0" u="none" strike="noStrike" kern="0" cap="none" spc="0" normalizeH="0" baseline="0" noProof="0" dirty="0">
                <a:ln>
                  <a:noFill/>
                </a:ln>
                <a:solidFill>
                  <a:srgbClr val="2A2735"/>
                </a:solidFill>
                <a:effectLst/>
                <a:uLnTx/>
                <a:uFillTx/>
                <a:latin typeface="Grandview"/>
                <a:sym typeface="Grandview"/>
              </a:rPr>
              <a:t> </a:t>
            </a:r>
            <a:endParaRPr kumimoji="0" lang="es-MX" sz="2000" b="0" i="0" u="none" strike="noStrike" kern="0" cap="none" spc="0" normalizeH="0" baseline="0" noProof="0" dirty="0">
              <a:ln>
                <a:noFill/>
              </a:ln>
              <a:solidFill>
                <a:srgbClr val="2A2735"/>
              </a:solidFill>
              <a:effectLst/>
              <a:uLnTx/>
              <a:uFillTx/>
              <a:latin typeface="Grandview"/>
              <a:sym typeface="Grandview"/>
            </a:endParaRPr>
          </a:p>
          <a:p>
            <a:pPr marL="114300" marR="0" lvl="1" indent="0" algn="l" defTabSz="457200" rtl="0" eaLnBrk="1" fontAlgn="auto" latinLnBrk="0" hangingPunct="0">
              <a:lnSpc>
                <a:spcPct val="110000"/>
              </a:lnSpc>
              <a:spcBef>
                <a:spcPts val="250"/>
              </a:spcBef>
              <a:spcAft>
                <a:spcPts val="0"/>
              </a:spcAft>
              <a:buClr>
                <a:srgbClr val="8D87A6"/>
              </a:buClr>
              <a:buSzPct val="75000"/>
              <a:buFontTx/>
              <a:buNone/>
              <a:tabLst/>
              <a:defRPr sz="3400">
                <a:solidFill>
                  <a:srgbClr val="2A2735"/>
                </a:solidFill>
              </a:defRPr>
            </a:pP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sz="2000" b="0" i="0" u="none" strike="noStrike" kern="0" cap="none" spc="0" normalizeH="0" baseline="0" noProof="0" dirty="0">
                <a:ln>
                  <a:noFill/>
                </a:ln>
                <a:solidFill>
                  <a:srgbClr val="2A2735"/>
                </a:solidFill>
                <a:effectLst/>
                <a:uLnTx/>
                <a:uFillTx/>
                <a:latin typeface="Grandview"/>
                <a:sym typeface="Grandview"/>
              </a:rPr>
              <a:t>E</a:t>
            </a:r>
            <a:r>
              <a:rPr kumimoji="0" sz="2000" b="0" i="0" u="none" strike="noStrike" kern="0" cap="none" spc="0" normalizeH="0" baseline="-16058" noProof="0" dirty="0">
                <a:ln>
                  <a:noFill/>
                </a:ln>
                <a:solidFill>
                  <a:srgbClr val="2A2735"/>
                </a:solidFill>
                <a:effectLst/>
                <a:uLnTx/>
                <a:uFillTx/>
                <a:latin typeface="Grandview"/>
                <a:sym typeface="Grandview"/>
              </a:rPr>
              <a:t>t</a:t>
            </a:r>
            <a:r>
              <a:rPr kumimoji="0" sz="2000" b="0" i="0" u="none" strike="noStrike" kern="0" cap="none" spc="0" normalizeH="0" baseline="0" noProof="0" dirty="0">
                <a:ln>
                  <a:noFill/>
                </a:ln>
                <a:solidFill>
                  <a:srgbClr val="2A2735"/>
                </a:solidFill>
                <a:effectLst/>
                <a:uLnTx/>
                <a:uFillTx/>
                <a:latin typeface="Grandview"/>
                <a:sym typeface="Grandview"/>
              </a:rPr>
              <a:t> = M</a:t>
            </a:r>
          </a:p>
          <a:p>
            <a:pPr marL="228600" marR="0" lvl="1" indent="-114300" algn="l" defTabSz="457200" rtl="0" eaLnBrk="1" fontAlgn="auto" latinLnBrk="0" hangingPunct="0">
              <a:lnSpc>
                <a:spcPct val="110000"/>
              </a:lnSpc>
              <a:spcBef>
                <a:spcPts val="250"/>
              </a:spcBef>
              <a:spcAft>
                <a:spcPts val="0"/>
              </a:spcAft>
              <a:buClr>
                <a:srgbClr val="8D87A6"/>
              </a:buClr>
              <a:buSzPct val="75000"/>
              <a:buFontTx/>
              <a:buChar char="▪"/>
              <a:tabLst/>
              <a:defRPr sz="3400">
                <a:solidFill>
                  <a:srgbClr val="2A2735"/>
                </a:solidFill>
              </a:defRPr>
            </a:pPr>
            <a:r>
              <a:rPr kumimoji="0" lang="es-MX" sz="2000" b="0" i="0" u="none" strike="noStrike" kern="0" cap="none" spc="0" normalizeH="0" baseline="0" noProof="0" dirty="0" err="1">
                <a:ln>
                  <a:noFill/>
                </a:ln>
                <a:solidFill>
                  <a:srgbClr val="2A2735"/>
                </a:solidFill>
                <a:effectLst/>
                <a:uLnTx/>
                <a:uFillTx/>
                <a:latin typeface="Grandview"/>
                <a:sym typeface="Grandview"/>
              </a:rPr>
              <a:t>Taking</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the</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proton</a:t>
            </a:r>
            <a:r>
              <a:rPr kumimoji="0" lang="es-MX" sz="2000" b="0" i="0" u="none" strike="noStrike" kern="0" cap="none" spc="0" normalizeH="0" baseline="0" noProof="0" dirty="0">
                <a:ln>
                  <a:noFill/>
                </a:ln>
                <a:solidFill>
                  <a:srgbClr val="2A2735"/>
                </a:solidFill>
                <a:effectLst/>
                <a:uLnTx/>
                <a:uFillTx/>
                <a:latin typeface="Grandview"/>
                <a:sym typeface="Grandview"/>
              </a:rPr>
              <a:t> as a </a:t>
            </a:r>
            <a:r>
              <a:rPr kumimoji="0" lang="es-MX" sz="2000" b="0" i="0" u="none" strike="noStrike" kern="0" cap="none" spc="0" normalizeH="0" baseline="0" noProof="0" dirty="0" err="1">
                <a:ln>
                  <a:noFill/>
                </a:ln>
                <a:solidFill>
                  <a:srgbClr val="2A2735"/>
                </a:solidFill>
                <a:effectLst/>
                <a:uLnTx/>
                <a:uFillTx/>
                <a:latin typeface="Grandview"/>
                <a:sym typeface="Grandview"/>
              </a:rPr>
              <a:t>system</a:t>
            </a:r>
            <a:r>
              <a:rPr kumimoji="0" lang="es-MX" sz="2000" b="0" i="0" u="none" strike="noStrike" kern="0" cap="none" spc="0" normalizeH="0" baseline="0" noProof="0" dirty="0">
                <a:ln>
                  <a:noFill/>
                </a:ln>
                <a:solidFill>
                  <a:srgbClr val="2A2735"/>
                </a:solidFill>
                <a:effectLst/>
                <a:uLnTx/>
                <a:uFillTx/>
                <a:latin typeface="Grandview"/>
                <a:sym typeface="Grandview"/>
              </a:rPr>
              <a:t> in </a:t>
            </a:r>
            <a:r>
              <a:rPr kumimoji="0" lang="es-MX" sz="2000" b="0" i="0" u="none" strike="noStrike" kern="0" cap="none" spc="0" normalizeH="0" baseline="0" noProof="0" dirty="0" err="1">
                <a:ln>
                  <a:noFill/>
                </a:ln>
                <a:solidFill>
                  <a:srgbClr val="2A2735"/>
                </a:solidFill>
                <a:effectLst/>
                <a:uLnTx/>
                <a:uFillTx/>
                <a:latin typeface="Grandview"/>
                <a:sym typeface="Grandview"/>
              </a:rPr>
              <a:t>termic</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equilibrium</a:t>
            </a:r>
            <a:endParaRPr kumimoji="0" lang="es-MX" sz="2000" b="0" i="0" u="none" strike="noStrike" kern="0" cap="none" spc="0" normalizeH="0" baseline="0" noProof="0" dirty="0">
              <a:ln>
                <a:noFill/>
              </a:ln>
              <a:solidFill>
                <a:srgbClr val="2A2735"/>
              </a:solidFill>
              <a:effectLst/>
              <a:uLnTx/>
              <a:uFillTx/>
              <a:latin typeface="Grandview"/>
              <a:sym typeface="Grandview"/>
            </a:endParaRPr>
          </a:p>
          <a:p>
            <a:pPr marL="228600" marR="0" lvl="1" indent="-114300" algn="l" defTabSz="457200" rtl="0" eaLnBrk="1" fontAlgn="auto" latinLnBrk="0" hangingPunct="0">
              <a:lnSpc>
                <a:spcPct val="110000"/>
              </a:lnSpc>
              <a:spcBef>
                <a:spcPts val="250"/>
              </a:spcBef>
              <a:spcAft>
                <a:spcPts val="0"/>
              </a:spcAft>
              <a:buClr>
                <a:srgbClr val="8D87A6"/>
              </a:buClr>
              <a:buSzPct val="75000"/>
              <a:buFontTx/>
              <a:buChar char="▪"/>
              <a:tabLst/>
              <a:defRPr sz="3400">
                <a:solidFill>
                  <a:srgbClr val="2A2735"/>
                </a:solidFill>
              </a:defRPr>
            </a:pPr>
            <a:endParaRPr kumimoji="0" sz="2000" b="0" i="0" u="none" strike="noStrike" kern="0" cap="none" spc="0" normalizeH="0" baseline="0" noProof="0" dirty="0">
              <a:ln>
                <a:noFill/>
              </a:ln>
              <a:solidFill>
                <a:srgbClr val="2A2735"/>
              </a:solidFill>
              <a:effectLst/>
              <a:uLnTx/>
              <a:uFillTx/>
              <a:latin typeface="Grandview"/>
              <a:sym typeface="Grandview"/>
            </a:endParaRPr>
          </a:p>
          <a:p>
            <a:pPr marL="228600" marR="0" lvl="1" indent="-114300" algn="l" defTabSz="457200" rtl="0" eaLnBrk="1" fontAlgn="auto" latinLnBrk="0" hangingPunct="0">
              <a:lnSpc>
                <a:spcPct val="110000"/>
              </a:lnSpc>
              <a:spcBef>
                <a:spcPts val="250"/>
              </a:spcBef>
              <a:spcAft>
                <a:spcPts val="0"/>
              </a:spcAft>
              <a:buClr>
                <a:srgbClr val="8D87A6"/>
              </a:buClr>
              <a:buSzPct val="75000"/>
              <a:buFontTx/>
              <a:buChar char="▪"/>
              <a:tabLst/>
              <a:defRPr sz="3400">
                <a:solidFill>
                  <a:srgbClr val="2A2735"/>
                </a:solidFill>
              </a:defRPr>
            </a:pPr>
            <a:r>
              <a:rPr kumimoji="0" lang="es-MX" sz="2000" b="0" i="0" u="none" strike="noStrike" kern="0" cap="none" spc="0" normalizeH="0" baseline="0" noProof="0" dirty="0" err="1">
                <a:ln>
                  <a:noFill/>
                </a:ln>
                <a:solidFill>
                  <a:srgbClr val="2A2735"/>
                </a:solidFill>
                <a:effectLst/>
                <a:uLnTx/>
                <a:uFillTx/>
                <a:latin typeface="Grandview"/>
                <a:sym typeface="Grandview"/>
              </a:rPr>
              <a:t>Neglecting</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the</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chemical</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lang="es-MX" sz="2000" b="0" i="0" u="none" strike="noStrike" kern="0" cap="none" spc="0" normalizeH="0" baseline="0" noProof="0" dirty="0" err="1">
                <a:ln>
                  <a:noFill/>
                </a:ln>
                <a:solidFill>
                  <a:srgbClr val="2A2735"/>
                </a:solidFill>
                <a:effectLst/>
                <a:uLnTx/>
                <a:uFillTx/>
                <a:latin typeface="Grandview"/>
                <a:sym typeface="Grandview"/>
              </a:rPr>
              <a:t>potential</a:t>
            </a:r>
            <a:r>
              <a:rPr kumimoji="0" lang="es-MX" sz="2000" b="0" i="0" u="none" strike="noStrike" kern="0" cap="none" spc="0" normalizeH="0" baseline="0" noProof="0" dirty="0">
                <a:ln>
                  <a:noFill/>
                </a:ln>
                <a:solidFill>
                  <a:srgbClr val="2A2735"/>
                </a:solidFill>
                <a:effectLst/>
                <a:uLnTx/>
                <a:uFillTx/>
                <a:latin typeface="Grandview"/>
                <a:sym typeface="Grandview"/>
              </a:rPr>
              <a:t>   </a:t>
            </a:r>
            <a:r>
              <a:rPr kumimoji="0" sz="2000" b="0" i="0" u="none" strike="noStrike" kern="0" cap="none" spc="0" normalizeH="0" baseline="0" noProof="0" dirty="0">
                <a:ln>
                  <a:noFill/>
                </a:ln>
                <a:solidFill>
                  <a:srgbClr val="2A2735"/>
                </a:solidFill>
                <a:effectLst/>
                <a:uLnTx/>
                <a:uFillTx/>
                <a:latin typeface="Grandview"/>
                <a:sym typeface="Grandview"/>
              </a:rPr>
              <a:t> µ</a:t>
            </a:r>
            <a:r>
              <a:rPr kumimoji="0" sz="2000" b="0" i="0" u="none" strike="noStrike" kern="0" cap="none" spc="0" normalizeH="0" baseline="-16058" noProof="0" dirty="0">
                <a:ln>
                  <a:noFill/>
                </a:ln>
                <a:solidFill>
                  <a:srgbClr val="2A2735"/>
                </a:solidFill>
                <a:effectLst/>
                <a:uLnTx/>
                <a:uFillTx/>
                <a:latin typeface="Grandview"/>
                <a:sym typeface="Grandview"/>
              </a:rPr>
              <a:t>q</a:t>
            </a:r>
            <a:r>
              <a:rPr kumimoji="0" sz="2000" b="0" i="0" u="none" strike="noStrike" kern="0" cap="none" spc="0" normalizeH="0" baseline="0" noProof="0" dirty="0">
                <a:ln>
                  <a:noFill/>
                </a:ln>
                <a:solidFill>
                  <a:srgbClr val="2A2735"/>
                </a:solidFill>
                <a:effectLst/>
                <a:uLnTx/>
                <a:uFillTx/>
                <a:latin typeface="Grandview"/>
                <a:sym typeface="Grandview"/>
              </a:rPr>
              <a:t>=0 </a:t>
            </a:r>
          </a:p>
        </p:txBody>
      </p:sp>
      <p:sp>
        <p:nvSpPr>
          <p:cNvPr id="2" name="Slide Number Placeholder 1">
            <a:extLst>
              <a:ext uri="{FF2B5EF4-FFF2-40B4-BE49-F238E27FC236}">
                <a16:creationId xmlns:a16="http://schemas.microsoft.com/office/drawing/2014/main" id="{EC37898B-40D8-BEFD-8340-11E3FC66F323}"/>
              </a:ext>
            </a:extLst>
          </p:cNvPr>
          <p:cNvSpPr>
            <a:spLocks noGrp="1"/>
          </p:cNvSpPr>
          <p:nvPr>
            <p:ph type="sldNum" sz="quarter" idx="2"/>
          </p:nvPr>
        </p:nvSpPr>
        <p:spPr/>
        <p:txBody>
          <a:bodyPr/>
          <a:lstStyle/>
          <a:p>
            <a:fld id="{86CB4B4D-7CA3-9044-876B-883B54F8677D}" type="slidenum">
              <a:rPr lang="es-MX" smtClean="0"/>
              <a:t>40</a:t>
            </a:fld>
            <a:endParaRPr lang="es-MX"/>
          </a:p>
        </p:txBody>
      </p:sp>
    </p:spTree>
    <p:extLst>
      <p:ext uri="{BB962C8B-B14F-4D97-AF65-F5344CB8AC3E}">
        <p14:creationId xmlns:p14="http://schemas.microsoft.com/office/powerpoint/2010/main" val="312294445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6CDBAFF-736A-DA56-E08F-CF2D87A81BAB}"/>
                  </a:ext>
                </a:extLst>
              </p:cNvPr>
              <p:cNvSpPr txBox="1"/>
              <p:nvPr/>
            </p:nvSpPr>
            <p:spPr>
              <a:xfrm>
                <a:off x="355833" y="1276844"/>
                <a:ext cx="4484615" cy="919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𝑞</m:t>
                      </m:r>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𝑞</m:t>
                          </m:r>
                        </m:e>
                        <m:sub>
                          <m:r>
                            <a:rPr lang="en-GB" i="0">
                              <a:latin typeface="Cambria Math" panose="02040503050406030204" pitchFamily="18" charset="0"/>
                            </a:rPr>
                            <m:t>0</m:t>
                          </m:r>
                        </m:sub>
                      </m:sSub>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1">
                              <a:latin typeface="Cambria Math" panose="02040503050406030204" pitchFamily="18" charset="0"/>
                            </a:rPr>
                            <m:t>𝐵</m:t>
                          </m:r>
                          <m:d>
                            <m:dPr>
                              <m:ctrlPr>
                                <a:rPr lang="en-GB" i="1">
                                  <a:latin typeface="Cambria Math" panose="02040503050406030204" pitchFamily="18" charset="0"/>
                                </a:rPr>
                              </m:ctrlPr>
                            </m:dPr>
                            <m:e>
                              <m:r>
                                <a:rPr lang="en-GB" i="1">
                                  <a:latin typeface="Cambria Math" panose="02040503050406030204" pitchFamily="18" charset="0"/>
                                </a:rPr>
                                <m:t>𝑟</m:t>
                              </m:r>
                            </m:e>
                          </m:d>
                        </m:num>
                        <m:den>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256</m:t>
                              </m:r>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𝜋</m:t>
                                  </m:r>
                                </m:e>
                                <m:sup>
                                  <m:r>
                                    <a:rPr lang="en-GB" i="0">
                                      <a:latin typeface="Cambria Math" panose="02040503050406030204" pitchFamily="18" charset="0"/>
                                    </a:rPr>
                                    <m:t>2</m:t>
                                  </m:r>
                                </m:sup>
                              </m:sSup>
                            </m:num>
                            <m:den>
                              <m:r>
                                <a:rPr lang="en-GB" i="0">
                                  <a:latin typeface="Cambria Math" panose="02040503050406030204" pitchFamily="18" charset="0"/>
                                </a:rPr>
                                <m:t>15</m:t>
                              </m:r>
                            </m:den>
                          </m:f>
                          <m:d>
                            <m:dPr>
                              <m:begChr m:val="["/>
                              <m:endChr m:val="]"/>
                              <m:ctrlPr>
                                <a:rPr lang="en-GB" i="1">
                                  <a:solidFill>
                                    <a:srgbClr val="836967"/>
                                  </a:solidFill>
                                  <a:latin typeface="Cambria Math" panose="02040503050406030204" pitchFamily="18" charset="0"/>
                                </a:rPr>
                              </m:ctrlPr>
                            </m:dPr>
                            <m:e>
                              <m:f>
                                <m:fPr>
                                  <m:ctrlPr>
                                    <a:rPr lang="en-GB" i="1">
                                      <a:solidFill>
                                        <a:srgbClr val="836967"/>
                                      </a:solidFill>
                                      <a:latin typeface="Cambria Math" panose="02040503050406030204" pitchFamily="18" charset="0"/>
                                    </a:rPr>
                                  </m:ctrlPr>
                                </m:fPr>
                                <m:num>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𝜋</m:t>
                                      </m:r>
                                    </m:e>
                                    <m:sup>
                                      <m:r>
                                        <a:rPr lang="en-GB" i="0">
                                          <a:latin typeface="Cambria Math" panose="02040503050406030204" pitchFamily="18" charset="0"/>
                                        </a:rPr>
                                        <m:t>2</m:t>
                                      </m:r>
                                    </m:sup>
                                  </m:sSup>
                                </m:num>
                                <m:den>
                                  <m:r>
                                    <a:rPr lang="en-GB" i="0">
                                      <a:latin typeface="Cambria Math" panose="02040503050406030204" pitchFamily="18" charset="0"/>
                                    </a:rPr>
                                    <m:t>90</m:t>
                                  </m:r>
                                </m:den>
                              </m:f>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1</m:t>
                                  </m:r>
                                </m:num>
                                <m:den>
                                  <m:r>
                                    <a:rPr lang="en-GB" i="0">
                                      <a:latin typeface="Cambria Math" panose="02040503050406030204" pitchFamily="18" charset="0"/>
                                    </a:rPr>
                                    <m:t>30</m:t>
                                  </m:r>
                                </m:den>
                              </m:f>
                              <m:sSup>
                                <m:sSupPr>
                                  <m:ctrlPr>
                                    <a:rPr lang="en-GB" i="1">
                                      <a:solidFill>
                                        <a:srgbClr val="836967"/>
                                      </a:solidFill>
                                      <a:latin typeface="Cambria Math" panose="02040503050406030204" pitchFamily="18" charset="0"/>
                                    </a:rPr>
                                  </m:ctrlPr>
                                </m:sSupPr>
                                <m:e>
                                  <m:d>
                                    <m:dPr>
                                      <m:ctrlPr>
                                        <a:rPr lang="en-GB" i="1">
                                          <a:solidFill>
                                            <a:srgbClr val="836967"/>
                                          </a:solidFill>
                                          <a:latin typeface="Cambria Math" panose="02040503050406030204" pitchFamily="18" charset="0"/>
                                        </a:rPr>
                                      </m:ctrlPr>
                                    </m:dPr>
                                    <m:e>
                                      <m:f>
                                        <m:fPr>
                                          <m:ctrlPr>
                                            <a:rPr lang="en-GB" i="1">
                                              <a:solidFill>
                                                <a:srgbClr val="836967"/>
                                              </a:solidFill>
                                              <a:latin typeface="Cambria Math" panose="02040503050406030204" pitchFamily="18" charset="0"/>
                                            </a:rPr>
                                          </m:ctrlPr>
                                        </m:fPr>
                                        <m:num>
                                          <m:r>
                                            <a:rPr lang="en-GB" i="1">
                                              <a:latin typeface="Cambria Math" panose="02040503050406030204" pitchFamily="18" charset="0"/>
                                            </a:rPr>
                                            <m:t>𝜇</m:t>
                                          </m:r>
                                        </m:num>
                                        <m:den>
                                          <m:r>
                                            <a:rPr lang="en-GB" i="1">
                                              <a:latin typeface="Cambria Math" panose="02040503050406030204" pitchFamily="18" charset="0"/>
                                            </a:rPr>
                                            <m:t>𝑇</m:t>
                                          </m:r>
                                        </m:den>
                                      </m:f>
                                    </m:e>
                                  </m:d>
                                </m:e>
                                <m:sup>
                                  <m:r>
                                    <a:rPr lang="en-GB" i="0">
                                      <a:latin typeface="Cambria Math" panose="02040503050406030204" pitchFamily="18" charset="0"/>
                                    </a:rPr>
                                    <m:t>2</m:t>
                                  </m:r>
                                </m:sup>
                              </m:sSup>
                            </m:e>
                          </m:d>
                          <m:r>
                            <a:rPr lang="en-GB" i="1">
                              <a:latin typeface="Cambria Math" panose="02040503050406030204" pitchFamily="18" charset="0"/>
                            </a:rPr>
                            <m:t>𝑉</m:t>
                          </m:r>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𝑇</m:t>
                              </m:r>
                            </m:e>
                            <m:sup>
                              <m:r>
                                <a:rPr lang="en-GB" i="0">
                                  <a:latin typeface="Cambria Math" panose="02040503050406030204" pitchFamily="18" charset="0"/>
                                </a:rPr>
                                <m:t>7</m:t>
                              </m:r>
                            </m:sup>
                          </m:sSup>
                        </m:den>
                      </m:f>
                    </m:oMath>
                  </m:oMathPara>
                </a14:m>
                <a:endParaRPr lang="en-GB" dirty="0"/>
              </a:p>
            </p:txBody>
          </p:sp>
        </mc:Choice>
        <mc:Fallback xmlns="">
          <p:sp>
            <p:nvSpPr>
              <p:cNvPr id="3" name="TextBox 2">
                <a:extLst>
                  <a:ext uri="{FF2B5EF4-FFF2-40B4-BE49-F238E27FC236}">
                    <a16:creationId xmlns:a16="http://schemas.microsoft.com/office/drawing/2014/main" id="{36CDBAFF-736A-DA56-E08F-CF2D87A81BAB}"/>
                  </a:ext>
                </a:extLst>
              </p:cNvPr>
              <p:cNvSpPr txBox="1">
                <a:spLocks noRot="1" noChangeAspect="1" noMove="1" noResize="1" noEditPoints="1" noAdjustHandles="1" noChangeArrowheads="1" noChangeShapeType="1" noTextEdit="1"/>
              </p:cNvSpPr>
              <p:nvPr/>
            </p:nvSpPr>
            <p:spPr>
              <a:xfrm>
                <a:off x="355833" y="1276844"/>
                <a:ext cx="4484615" cy="919354"/>
              </a:xfrm>
              <a:prstGeom prst="rect">
                <a:avLst/>
              </a:prstGeom>
              <a:blipFill>
                <a:blip r:embed="rId2"/>
                <a:stretch>
                  <a:fillRect/>
                </a:stretch>
              </a:blipFill>
            </p:spPr>
            <p:txBody>
              <a:bodyPr/>
              <a:lstStyle/>
              <a:p>
                <a:r>
                  <a:rPr lang="en-GB">
                    <a:noFill/>
                  </a:rPr>
                  <a:t> </a:t>
                </a:r>
              </a:p>
            </p:txBody>
          </p:sp>
        </mc:Fallback>
      </mc:AlternateContent>
      <p:pic>
        <p:nvPicPr>
          <p:cNvPr id="4" name="officeArt object" descr="Imagen">
            <a:extLst>
              <a:ext uri="{FF2B5EF4-FFF2-40B4-BE49-F238E27FC236}">
                <a16:creationId xmlns:a16="http://schemas.microsoft.com/office/drawing/2014/main" id="{2AD33978-98DD-1932-7F48-FA6176AB0438}"/>
              </a:ext>
            </a:extLst>
          </p:cNvPr>
          <p:cNvPicPr/>
          <p:nvPr/>
        </p:nvPicPr>
        <p:blipFill>
          <a:blip r:embed="rId3"/>
          <a:stretch>
            <a:fillRect/>
          </a:stretch>
        </p:blipFill>
        <p:spPr>
          <a:xfrm>
            <a:off x="726301" y="2936147"/>
            <a:ext cx="6094601" cy="3632197"/>
          </a:xfrm>
          <a:prstGeom prst="rect">
            <a:avLst/>
          </a:prstGeom>
          <a:ln w="12700" cap="flat">
            <a:noFill/>
            <a:miter lim="400000"/>
          </a:ln>
          <a:effectLst/>
        </p:spPr>
      </p:pic>
      <p:sp>
        <p:nvSpPr>
          <p:cNvPr id="5" name="Título 1">
            <a:extLst>
              <a:ext uri="{FF2B5EF4-FFF2-40B4-BE49-F238E27FC236}">
                <a16:creationId xmlns:a16="http://schemas.microsoft.com/office/drawing/2014/main" id="{A144767C-8527-C962-F1A7-A470918F6A50}"/>
              </a:ext>
            </a:extLst>
          </p:cNvPr>
          <p:cNvSpPr txBox="1">
            <a:spLocks/>
          </p:cNvSpPr>
          <p:nvPr/>
        </p:nvSpPr>
        <p:spPr>
          <a:xfrm>
            <a:off x="475169" y="428220"/>
            <a:ext cx="6094603" cy="633230"/>
          </a:xfrm>
          <a:prstGeom prst="rect">
            <a:avLst/>
          </a:prstGeom>
        </p:spPr>
        <p:txBody>
          <a:bodyPr>
            <a:normAutofit fontScale="97500"/>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sz="3200" dirty="0"/>
              <a:t>Bag pressure and </a:t>
            </a:r>
            <a:r>
              <a:rPr lang="en-US" sz="3200" i="1" dirty="0"/>
              <a:t>q</a:t>
            </a:r>
            <a:r>
              <a:rPr lang="en-US" sz="3200" dirty="0"/>
              <a:t> parameter</a:t>
            </a:r>
          </a:p>
        </p:txBody>
      </p:sp>
      <p:sp>
        <p:nvSpPr>
          <p:cNvPr id="2" name="Slide Number Placeholder 1">
            <a:extLst>
              <a:ext uri="{FF2B5EF4-FFF2-40B4-BE49-F238E27FC236}">
                <a16:creationId xmlns:a16="http://schemas.microsoft.com/office/drawing/2014/main" id="{6D4BA704-C99A-8AAC-5D99-4182697D9923}"/>
              </a:ext>
            </a:extLst>
          </p:cNvPr>
          <p:cNvSpPr>
            <a:spLocks noGrp="1"/>
          </p:cNvSpPr>
          <p:nvPr>
            <p:ph type="sldNum" sz="quarter" idx="12"/>
          </p:nvPr>
        </p:nvSpPr>
        <p:spPr/>
        <p:txBody>
          <a:bodyPr/>
          <a:lstStyle/>
          <a:p>
            <a:fld id="{B890FA89-6935-415C-9137-EDDD9BEA7303}" type="slidenum">
              <a:rPr lang="es-MX" altLang="es-MX" smtClean="0"/>
              <a:pPr/>
              <a:t>41</a:t>
            </a:fld>
            <a:endParaRPr lang="es-MX" altLang="es-MX"/>
          </a:p>
        </p:txBody>
      </p:sp>
    </p:spTree>
    <p:extLst>
      <p:ext uri="{BB962C8B-B14F-4D97-AF65-F5344CB8AC3E}">
        <p14:creationId xmlns:p14="http://schemas.microsoft.com/office/powerpoint/2010/main" val="379722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69DFC2-FC93-CB60-C32B-485246104CD6}"/>
              </a:ext>
            </a:extLst>
          </p:cNvPr>
          <p:cNvSpPr txBox="1"/>
          <p:nvPr/>
        </p:nvSpPr>
        <p:spPr>
          <a:xfrm>
            <a:off x="530681" y="163395"/>
            <a:ext cx="67819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Introduction and motivation </a:t>
            </a:r>
          </a:p>
        </p:txBody>
      </p:sp>
      <p:sp>
        <p:nvSpPr>
          <p:cNvPr id="4" name="CuadroTexto 3">
            <a:extLst>
              <a:ext uri="{FF2B5EF4-FFF2-40B4-BE49-F238E27FC236}">
                <a16:creationId xmlns:a16="http://schemas.microsoft.com/office/drawing/2014/main" id="{6E111D51-5B70-19C8-541B-ECB2BE96757E}"/>
              </a:ext>
            </a:extLst>
          </p:cNvPr>
          <p:cNvSpPr txBox="1"/>
          <p:nvPr/>
        </p:nvSpPr>
        <p:spPr>
          <a:xfrm>
            <a:off x="530681" y="1416778"/>
            <a:ext cx="103750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A detailed description of hadron structure is needed to disentangle the basic mechanisms behind strong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Recent Lattice QCD calculations …</a:t>
            </a:r>
          </a:p>
        </p:txBody>
      </p:sp>
      <p:sp>
        <p:nvSpPr>
          <p:cNvPr id="3" name="CuadroTexto 2">
            <a:extLst>
              <a:ext uri="{FF2B5EF4-FFF2-40B4-BE49-F238E27FC236}">
                <a16:creationId xmlns:a16="http://schemas.microsoft.com/office/drawing/2014/main" id="{4AE0C109-D4F6-B204-6A27-5ACF8A368450}"/>
              </a:ext>
            </a:extLst>
          </p:cNvPr>
          <p:cNvSpPr txBox="1"/>
          <p:nvPr/>
        </p:nvSpPr>
        <p:spPr>
          <a:xfrm>
            <a:off x="530682" y="2916383"/>
            <a:ext cx="103750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Future projects aiming to a better understanding of the 3D structure of protons  e.g.  Electron Ion Collider - EIC</a:t>
            </a:r>
          </a:p>
        </p:txBody>
      </p:sp>
      <p:sp>
        <p:nvSpPr>
          <p:cNvPr id="5" name="Slide Number Placeholder 4">
            <a:extLst>
              <a:ext uri="{FF2B5EF4-FFF2-40B4-BE49-F238E27FC236}">
                <a16:creationId xmlns:a16="http://schemas.microsoft.com/office/drawing/2014/main" id="{91F9AE9A-93F0-379B-CB69-7F53F5ED9BD7}"/>
              </a:ext>
            </a:extLst>
          </p:cNvPr>
          <p:cNvSpPr>
            <a:spLocks noGrp="1"/>
          </p:cNvSpPr>
          <p:nvPr>
            <p:ph type="sldNum" sz="quarter" idx="12"/>
          </p:nvPr>
        </p:nvSpPr>
        <p:spPr/>
        <p:txBody>
          <a:bodyPr/>
          <a:lstStyle/>
          <a:p>
            <a:fld id="{84971B86-EEE3-4C56-B993-527A6706CF58}" type="slidenum">
              <a:rPr lang="es-MX" smtClean="0"/>
              <a:t>5</a:t>
            </a:fld>
            <a:endParaRPr lang="es-MX"/>
          </a:p>
        </p:txBody>
      </p:sp>
    </p:spTree>
    <p:extLst>
      <p:ext uri="{BB962C8B-B14F-4D97-AF65-F5344CB8AC3E}">
        <p14:creationId xmlns:p14="http://schemas.microsoft.com/office/powerpoint/2010/main" val="64696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53307-4D43-16BD-3467-B617D035E68A}"/>
              </a:ext>
            </a:extLst>
          </p:cNvPr>
          <p:cNvSpPr txBox="1"/>
          <p:nvPr/>
        </p:nvSpPr>
        <p:spPr>
          <a:xfrm>
            <a:off x="207964" y="3251223"/>
            <a:ext cx="11358693" cy="2862322"/>
          </a:xfrm>
          <a:prstGeom prst="rect">
            <a:avLst/>
          </a:prstGeom>
          <a:noFill/>
        </p:spPr>
        <p:txBody>
          <a:bodyPr wrap="square">
            <a:spAutoFit/>
          </a:bodyPr>
          <a:lstStyle/>
          <a:p>
            <a:r>
              <a:rPr lang="en-US" dirty="0">
                <a:latin typeface="Abadi" panose="020B0604020104020204" pitchFamily="34" charset="0"/>
              </a:rPr>
              <a:t>Precision 3D imaging of the internal structure of protons and atomic nuclei. </a:t>
            </a:r>
          </a:p>
          <a:p>
            <a:endParaRPr lang="en-US" dirty="0">
              <a:latin typeface="Abadi" panose="020B0604020104020204" pitchFamily="34" charset="0"/>
            </a:endParaRPr>
          </a:p>
          <a:p>
            <a:r>
              <a:rPr lang="en-US" dirty="0">
                <a:latin typeface="Abadi" panose="020B0604020104020204" pitchFamily="34" charset="0"/>
              </a:rPr>
              <a:t>High-energy electrons will interact with the internal microcosm to reveal unprecedented details—zooming in beyond the simplistic structure of three valence quarks bound by a mysterious force. </a:t>
            </a:r>
          </a:p>
          <a:p>
            <a:endParaRPr lang="en-US" dirty="0">
              <a:latin typeface="Abadi" panose="020B0604020104020204" pitchFamily="34" charset="0"/>
            </a:endParaRPr>
          </a:p>
          <a:p>
            <a:r>
              <a:rPr lang="en-US" dirty="0">
                <a:latin typeface="Abadi" panose="020B0604020104020204" pitchFamily="34" charset="0"/>
              </a:rPr>
              <a:t>We know that gluons multiply and play a significant role in establishing key properties of protons and nuclear matter. </a:t>
            </a:r>
          </a:p>
          <a:p>
            <a:endParaRPr lang="en-US" dirty="0">
              <a:latin typeface="Abadi" panose="020B0604020104020204" pitchFamily="34" charset="0"/>
            </a:endParaRPr>
          </a:p>
          <a:p>
            <a:r>
              <a:rPr lang="en-US" dirty="0">
                <a:latin typeface="Abadi" panose="020B0604020104020204" pitchFamily="34" charset="0"/>
              </a:rPr>
              <a:t>EIC will reveal features of this “ocean” of gluons and the “sea” of quark-antiquark pairs that form when gluons interact—allowing the mapping  the distribution and movement within protons and nuclei. </a:t>
            </a:r>
          </a:p>
        </p:txBody>
      </p:sp>
      <p:sp>
        <p:nvSpPr>
          <p:cNvPr id="5" name="CuadroTexto 4">
            <a:extLst>
              <a:ext uri="{FF2B5EF4-FFF2-40B4-BE49-F238E27FC236}">
                <a16:creationId xmlns:a16="http://schemas.microsoft.com/office/drawing/2014/main" id="{0A1D687E-8368-8FF3-AAB4-A0EF9FF350D4}"/>
              </a:ext>
            </a:extLst>
          </p:cNvPr>
          <p:cNvSpPr txBox="1"/>
          <p:nvPr/>
        </p:nvSpPr>
        <p:spPr>
          <a:xfrm>
            <a:off x="207964" y="58990"/>
            <a:ext cx="3196709" cy="769441"/>
          </a:xfrm>
          <a:prstGeom prst="rect">
            <a:avLst/>
          </a:prstGeom>
          <a:noFill/>
        </p:spPr>
        <p:txBody>
          <a:bodyPr wrap="none" rtlCol="0">
            <a:spAutoFit/>
          </a:bodyPr>
          <a:lstStyle/>
          <a:p>
            <a:r>
              <a:rPr lang="en-GB" sz="4400" dirty="0">
                <a:solidFill>
                  <a:srgbClr val="002060"/>
                </a:solidFill>
              </a:rPr>
              <a:t>EIC science</a:t>
            </a:r>
          </a:p>
        </p:txBody>
      </p:sp>
      <p:sp>
        <p:nvSpPr>
          <p:cNvPr id="7" name="CuadroTexto 6">
            <a:extLst>
              <a:ext uri="{FF2B5EF4-FFF2-40B4-BE49-F238E27FC236}">
                <a16:creationId xmlns:a16="http://schemas.microsoft.com/office/drawing/2014/main" id="{73045ECF-A931-0FBB-B75F-8711AD51644E}"/>
              </a:ext>
            </a:extLst>
          </p:cNvPr>
          <p:cNvSpPr txBox="1"/>
          <p:nvPr/>
        </p:nvSpPr>
        <p:spPr>
          <a:xfrm>
            <a:off x="346886" y="1609624"/>
            <a:ext cx="6115574" cy="1200329"/>
          </a:xfrm>
          <a:prstGeom prst="rect">
            <a:avLst/>
          </a:prstGeom>
          <a:solidFill>
            <a:schemeClr val="bg1">
              <a:lumMod val="85000"/>
            </a:schemeClr>
          </a:solidFill>
          <a:ln w="76200">
            <a:solidFill>
              <a:schemeClr val="tx1"/>
            </a:solidFill>
          </a:ln>
        </p:spPr>
        <p:txBody>
          <a:bodyPr wrap="square">
            <a:spAutoFit/>
          </a:bodyPr>
          <a:lstStyle/>
          <a:p>
            <a:r>
              <a:rPr lang="en-US" dirty="0"/>
              <a:t>The Electron-Ion Collider (EIC), a powerful new facility to be built in the United States at the U.S. Department of Energy’s Brookhaven National Laboratory in collaboration with Thomas Jefferson National Accelerator Facility</a:t>
            </a:r>
          </a:p>
        </p:txBody>
      </p:sp>
      <p:sp>
        <p:nvSpPr>
          <p:cNvPr id="9" name="CuadroTexto 8">
            <a:extLst>
              <a:ext uri="{FF2B5EF4-FFF2-40B4-BE49-F238E27FC236}">
                <a16:creationId xmlns:a16="http://schemas.microsoft.com/office/drawing/2014/main" id="{AF09FB9D-984E-F575-066D-A49C8CD32C72}"/>
              </a:ext>
            </a:extLst>
          </p:cNvPr>
          <p:cNvSpPr txBox="1"/>
          <p:nvPr/>
        </p:nvSpPr>
        <p:spPr>
          <a:xfrm>
            <a:off x="207964" y="6301675"/>
            <a:ext cx="11490821" cy="400110"/>
          </a:xfrm>
          <a:prstGeom prst="rect">
            <a:avLst/>
          </a:prstGeom>
          <a:solidFill>
            <a:srgbClr val="FFFFCC"/>
          </a:solidFill>
          <a:ln>
            <a:solidFill>
              <a:srgbClr val="99CCFF"/>
            </a:solidFill>
          </a:ln>
        </p:spPr>
        <p:txBody>
          <a:bodyPr wrap="square">
            <a:spAutoFit/>
          </a:bodyPr>
          <a:lstStyle/>
          <a:p>
            <a:r>
              <a:rPr lang="en-US" sz="2000" b="1" dirty="0">
                <a:solidFill>
                  <a:srgbClr val="0070C0"/>
                </a:solidFill>
              </a:rPr>
              <a:t>Construction is expected to start around 2024, with operations beginning in the early 2031s</a:t>
            </a:r>
          </a:p>
        </p:txBody>
      </p:sp>
      <p:pic>
        <p:nvPicPr>
          <p:cNvPr id="1026" name="Picture 2" descr="electron-ion collision diagram">
            <a:extLst>
              <a:ext uri="{FF2B5EF4-FFF2-40B4-BE49-F238E27FC236}">
                <a16:creationId xmlns:a16="http://schemas.microsoft.com/office/drawing/2014/main" id="{02661AA6-6DC8-8430-6AD6-BE03E5642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690" y="-5521"/>
            <a:ext cx="5527310" cy="2815474"/>
          </a:xfrm>
          <a:prstGeom prst="rect">
            <a:avLst/>
          </a:prstGeom>
          <a:solidFill>
            <a:schemeClr val="tx1"/>
          </a:solidFill>
        </p:spPr>
      </p:pic>
      <p:sp>
        <p:nvSpPr>
          <p:cNvPr id="2" name="Slide Number Placeholder 1">
            <a:extLst>
              <a:ext uri="{FF2B5EF4-FFF2-40B4-BE49-F238E27FC236}">
                <a16:creationId xmlns:a16="http://schemas.microsoft.com/office/drawing/2014/main" id="{C981F978-435C-363E-4BAB-825113C70368}"/>
              </a:ext>
            </a:extLst>
          </p:cNvPr>
          <p:cNvSpPr>
            <a:spLocks noGrp="1"/>
          </p:cNvSpPr>
          <p:nvPr>
            <p:ph type="sldNum" sz="quarter" idx="12"/>
          </p:nvPr>
        </p:nvSpPr>
        <p:spPr/>
        <p:txBody>
          <a:bodyPr/>
          <a:lstStyle/>
          <a:p>
            <a:fld id="{B890FA89-6935-415C-9137-EDDD9BEA7303}" type="slidenum">
              <a:rPr lang="es-MX" altLang="es-MX" smtClean="0"/>
              <a:pPr/>
              <a:t>6</a:t>
            </a:fld>
            <a:endParaRPr lang="es-MX" altLang="es-MX"/>
          </a:p>
        </p:txBody>
      </p:sp>
    </p:spTree>
    <p:extLst>
      <p:ext uri="{BB962C8B-B14F-4D97-AF65-F5344CB8AC3E}">
        <p14:creationId xmlns:p14="http://schemas.microsoft.com/office/powerpoint/2010/main" val="112537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69DFC2-FC93-CB60-C32B-485246104CD6}"/>
              </a:ext>
            </a:extLst>
          </p:cNvPr>
          <p:cNvSpPr txBox="1"/>
          <p:nvPr/>
        </p:nvSpPr>
        <p:spPr>
          <a:xfrm>
            <a:off x="530681" y="163395"/>
            <a:ext cx="67819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Introduction and motivation </a:t>
            </a:r>
          </a:p>
        </p:txBody>
      </p:sp>
      <p:sp>
        <p:nvSpPr>
          <p:cNvPr id="4" name="CuadroTexto 3">
            <a:extLst>
              <a:ext uri="{FF2B5EF4-FFF2-40B4-BE49-F238E27FC236}">
                <a16:creationId xmlns:a16="http://schemas.microsoft.com/office/drawing/2014/main" id="{6E111D51-5B70-19C8-541B-ECB2BE96757E}"/>
              </a:ext>
            </a:extLst>
          </p:cNvPr>
          <p:cNvSpPr txBox="1"/>
          <p:nvPr/>
        </p:nvSpPr>
        <p:spPr>
          <a:xfrm>
            <a:off x="530681" y="1416778"/>
            <a:ext cx="103750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A detailed description of hadron structure is needed to disentangle the basic mechanisms behind strong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Recent Lattice QCD calculations …</a:t>
            </a:r>
          </a:p>
        </p:txBody>
      </p:sp>
      <p:sp>
        <p:nvSpPr>
          <p:cNvPr id="3" name="CuadroTexto 2">
            <a:extLst>
              <a:ext uri="{FF2B5EF4-FFF2-40B4-BE49-F238E27FC236}">
                <a16:creationId xmlns:a16="http://schemas.microsoft.com/office/drawing/2014/main" id="{4AE0C109-D4F6-B204-6A27-5ACF8A368450}"/>
              </a:ext>
            </a:extLst>
          </p:cNvPr>
          <p:cNvSpPr txBox="1"/>
          <p:nvPr/>
        </p:nvSpPr>
        <p:spPr>
          <a:xfrm>
            <a:off x="530682" y="2916383"/>
            <a:ext cx="103750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Future projects aiming to a better understanding of the 3D structure of protons  e.g.  Electron Ion Collider - EIC</a:t>
            </a:r>
          </a:p>
        </p:txBody>
      </p:sp>
      <p:sp>
        <p:nvSpPr>
          <p:cNvPr id="5" name="CuadroTexto 4">
            <a:extLst>
              <a:ext uri="{FF2B5EF4-FFF2-40B4-BE49-F238E27FC236}">
                <a16:creationId xmlns:a16="http://schemas.microsoft.com/office/drawing/2014/main" id="{59056D10-3801-DCB3-31EB-5C28251288BB}"/>
              </a:ext>
            </a:extLst>
          </p:cNvPr>
          <p:cNvSpPr txBox="1"/>
          <p:nvPr/>
        </p:nvSpPr>
        <p:spPr>
          <a:xfrm>
            <a:off x="530682" y="4104005"/>
            <a:ext cx="103750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Modeling of heavy astrophysical objects, matter under extreme conditions </a:t>
            </a:r>
          </a:p>
        </p:txBody>
      </p:sp>
      <p:sp>
        <p:nvSpPr>
          <p:cNvPr id="6" name="Slide Number Placeholder 5">
            <a:extLst>
              <a:ext uri="{FF2B5EF4-FFF2-40B4-BE49-F238E27FC236}">
                <a16:creationId xmlns:a16="http://schemas.microsoft.com/office/drawing/2014/main" id="{93F3A5C0-898C-AE1B-6646-99362BBB0353}"/>
              </a:ext>
            </a:extLst>
          </p:cNvPr>
          <p:cNvSpPr>
            <a:spLocks noGrp="1"/>
          </p:cNvSpPr>
          <p:nvPr>
            <p:ph type="sldNum" sz="quarter" idx="12"/>
          </p:nvPr>
        </p:nvSpPr>
        <p:spPr/>
        <p:txBody>
          <a:bodyPr/>
          <a:lstStyle/>
          <a:p>
            <a:fld id="{84971B86-EEE3-4C56-B993-527A6706CF58}" type="slidenum">
              <a:rPr lang="es-MX" smtClean="0"/>
              <a:t>7</a:t>
            </a:fld>
            <a:endParaRPr lang="es-MX"/>
          </a:p>
        </p:txBody>
      </p:sp>
    </p:spTree>
    <p:extLst>
      <p:ext uri="{BB962C8B-B14F-4D97-AF65-F5344CB8AC3E}">
        <p14:creationId xmlns:p14="http://schemas.microsoft.com/office/powerpoint/2010/main" val="130420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056D46A-1794-FC19-2589-9D3178464E16}"/>
              </a:ext>
            </a:extLst>
          </p:cNvPr>
          <p:cNvSpPr>
            <a:spLocks noGrp="1" noChangeArrowheads="1"/>
          </p:cNvSpPr>
          <p:nvPr>
            <p:ph type="title"/>
          </p:nvPr>
        </p:nvSpPr>
        <p:spPr>
          <a:xfrm>
            <a:off x="2889250" y="41275"/>
            <a:ext cx="6192838" cy="762000"/>
          </a:xfrm>
        </p:spPr>
        <p:txBody>
          <a:bodyPr/>
          <a:lstStyle/>
          <a:p>
            <a:pPr eaLnBrk="1" hangingPunct="1"/>
            <a:r>
              <a:rPr lang="en-US" altLang="es-MX" sz="2800"/>
              <a:t>The Phase Diagram of QCD Matter</a:t>
            </a:r>
          </a:p>
        </p:txBody>
      </p:sp>
      <p:pic>
        <p:nvPicPr>
          <p:cNvPr id="210947" name="Picture 3" descr="phase-diagram">
            <a:extLst>
              <a:ext uri="{FF2B5EF4-FFF2-40B4-BE49-F238E27FC236}">
                <a16:creationId xmlns:a16="http://schemas.microsoft.com/office/drawing/2014/main" id="{566FD27F-E0EE-9E52-E5E5-ED416EF792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4189" y="1131888"/>
            <a:ext cx="7983537" cy="5021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48" name="Oval 4">
            <a:extLst>
              <a:ext uri="{FF2B5EF4-FFF2-40B4-BE49-F238E27FC236}">
                <a16:creationId xmlns:a16="http://schemas.microsoft.com/office/drawing/2014/main" id="{C09201F5-CF79-CD33-CCA1-115F116261B1}"/>
              </a:ext>
            </a:extLst>
          </p:cNvPr>
          <p:cNvSpPr>
            <a:spLocks noChangeArrowheads="1"/>
          </p:cNvSpPr>
          <p:nvPr/>
        </p:nvSpPr>
        <p:spPr bwMode="auto">
          <a:xfrm>
            <a:off x="7032625" y="5445126"/>
            <a:ext cx="287338" cy="28892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49" name="AutoShape 5">
            <a:extLst>
              <a:ext uri="{FF2B5EF4-FFF2-40B4-BE49-F238E27FC236}">
                <a16:creationId xmlns:a16="http://schemas.microsoft.com/office/drawing/2014/main" id="{F03BA982-C5F1-2E42-9FFD-A18FD3B2BEF6}"/>
              </a:ext>
            </a:extLst>
          </p:cNvPr>
          <p:cNvSpPr>
            <a:spLocks noChangeArrowheads="1"/>
          </p:cNvSpPr>
          <p:nvPr/>
        </p:nvSpPr>
        <p:spPr bwMode="auto">
          <a:xfrm>
            <a:off x="7032626" y="6213476"/>
            <a:ext cx="360363" cy="644525"/>
          </a:xfrm>
          <a:prstGeom prst="upArrow">
            <a:avLst>
              <a:gd name="adj1" fmla="val 50000"/>
              <a:gd name="adj2" fmla="val 44714"/>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0" name="AutoShape 6">
            <a:extLst>
              <a:ext uri="{FF2B5EF4-FFF2-40B4-BE49-F238E27FC236}">
                <a16:creationId xmlns:a16="http://schemas.microsoft.com/office/drawing/2014/main" id="{3BCFAF67-36BB-BC13-223F-BCD8684B3354}"/>
              </a:ext>
            </a:extLst>
          </p:cNvPr>
          <p:cNvSpPr>
            <a:spLocks noChangeArrowheads="1"/>
          </p:cNvSpPr>
          <p:nvPr/>
        </p:nvSpPr>
        <p:spPr bwMode="auto">
          <a:xfrm rot="5400000">
            <a:off x="2156620" y="2228057"/>
            <a:ext cx="360362" cy="473075"/>
          </a:xfrm>
          <a:prstGeom prst="upArrow">
            <a:avLst>
              <a:gd name="adj1" fmla="val 50000"/>
              <a:gd name="adj2" fmla="val 32819"/>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1" name="Oval 7">
            <a:extLst>
              <a:ext uri="{FF2B5EF4-FFF2-40B4-BE49-F238E27FC236}">
                <a16:creationId xmlns:a16="http://schemas.microsoft.com/office/drawing/2014/main" id="{83B7E72F-F413-C25C-B369-4BD1CB959B25}"/>
              </a:ext>
            </a:extLst>
          </p:cNvPr>
          <p:cNvSpPr>
            <a:spLocks noChangeArrowheads="1"/>
          </p:cNvSpPr>
          <p:nvPr/>
        </p:nvSpPr>
        <p:spPr bwMode="auto">
          <a:xfrm>
            <a:off x="2601914" y="2330451"/>
            <a:ext cx="287337" cy="28892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2" name="Line 8">
            <a:extLst>
              <a:ext uri="{FF2B5EF4-FFF2-40B4-BE49-F238E27FC236}">
                <a16:creationId xmlns:a16="http://schemas.microsoft.com/office/drawing/2014/main" id="{5A33F2AF-446D-D6D3-A4EE-22F1461E0D82}"/>
              </a:ext>
            </a:extLst>
          </p:cNvPr>
          <p:cNvSpPr>
            <a:spLocks noChangeShapeType="1"/>
          </p:cNvSpPr>
          <p:nvPr/>
        </p:nvSpPr>
        <p:spPr bwMode="auto">
          <a:xfrm>
            <a:off x="4583113" y="5445125"/>
            <a:ext cx="0" cy="2159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3" name="Line 9">
            <a:extLst>
              <a:ext uri="{FF2B5EF4-FFF2-40B4-BE49-F238E27FC236}">
                <a16:creationId xmlns:a16="http://schemas.microsoft.com/office/drawing/2014/main" id="{47D53AD0-FD73-CCBA-19DD-13EAC30FD13C}"/>
              </a:ext>
            </a:extLst>
          </p:cNvPr>
          <p:cNvSpPr>
            <a:spLocks noChangeShapeType="1"/>
          </p:cNvSpPr>
          <p:nvPr/>
        </p:nvSpPr>
        <p:spPr bwMode="auto">
          <a:xfrm>
            <a:off x="5232400" y="5445125"/>
            <a:ext cx="0" cy="2159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4" name="Line 10">
            <a:extLst>
              <a:ext uri="{FF2B5EF4-FFF2-40B4-BE49-F238E27FC236}">
                <a16:creationId xmlns:a16="http://schemas.microsoft.com/office/drawing/2014/main" id="{A6A49ABA-ABE7-3C1D-9DED-643DCFBD3283}"/>
              </a:ext>
            </a:extLst>
          </p:cNvPr>
          <p:cNvSpPr>
            <a:spLocks noChangeShapeType="1"/>
          </p:cNvSpPr>
          <p:nvPr/>
        </p:nvSpPr>
        <p:spPr bwMode="auto">
          <a:xfrm>
            <a:off x="5808663" y="5445125"/>
            <a:ext cx="0" cy="2159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955" name="Line 11">
            <a:extLst>
              <a:ext uri="{FF2B5EF4-FFF2-40B4-BE49-F238E27FC236}">
                <a16:creationId xmlns:a16="http://schemas.microsoft.com/office/drawing/2014/main" id="{8D9222FE-2FD5-5631-BB2B-B5DEB0F24C63}"/>
              </a:ext>
            </a:extLst>
          </p:cNvPr>
          <p:cNvSpPr>
            <a:spLocks noChangeShapeType="1"/>
          </p:cNvSpPr>
          <p:nvPr/>
        </p:nvSpPr>
        <p:spPr bwMode="auto">
          <a:xfrm>
            <a:off x="6456363" y="5445125"/>
            <a:ext cx="0" cy="2159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9 Flecha abajo">
            <a:extLst>
              <a:ext uri="{FF2B5EF4-FFF2-40B4-BE49-F238E27FC236}">
                <a16:creationId xmlns:a16="http://schemas.microsoft.com/office/drawing/2014/main" id="{C7013DC9-CE82-4811-9237-46EE01FC7B2A}"/>
              </a:ext>
            </a:extLst>
          </p:cNvPr>
          <p:cNvSpPr/>
          <p:nvPr/>
        </p:nvSpPr>
        <p:spPr>
          <a:xfrm>
            <a:off x="2782888" y="1341438"/>
            <a:ext cx="576262" cy="1727200"/>
          </a:xfrm>
          <a:prstGeom prst="downArrow">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1 CuadroTexto">
            <a:extLst>
              <a:ext uri="{FF2B5EF4-FFF2-40B4-BE49-F238E27FC236}">
                <a16:creationId xmlns:a16="http://schemas.microsoft.com/office/drawing/2014/main" id="{EBD6502D-D268-4CC3-BB45-78E671A13FCF}"/>
              </a:ext>
            </a:extLst>
          </p:cNvPr>
          <p:cNvSpPr txBox="1">
            <a:spLocks noRot="1" noChangeAspect="1" noMove="1" noResize="1" noEditPoints="1" noAdjustHandles="1" noChangeArrowheads="1" noChangeShapeType="1" noTextEdit="1"/>
          </p:cNvSpPr>
          <p:nvPr/>
        </p:nvSpPr>
        <p:spPr>
          <a:xfrm>
            <a:off x="2208214" y="1794518"/>
            <a:ext cx="3266151" cy="470000"/>
          </a:xfrm>
          <a:prstGeom prst="rect">
            <a:avLst/>
          </a:prstGeom>
          <a:blipFill rotWithShape="1">
            <a:blip r:embed="rId4"/>
            <a:stretch>
              <a:fillRect l="-2602" t="-6329" r="-1859" b="-27848"/>
            </a:stretch>
          </a:blipFill>
          <a:ln>
            <a:solidFill>
              <a:schemeClr val="tx1"/>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sz="1800" b="0" i="0" u="none" strike="noStrike" kern="1200" cap="none" spc="0" normalizeH="0" baseline="0" noProof="0">
                <a:ln>
                  <a:noFill/>
                </a:ln>
                <a:noFill/>
                <a:effectLst/>
                <a:uLnTx/>
                <a:uFillTx/>
                <a:latin typeface="Arial" charset="0"/>
                <a:ea typeface="+mn-ea"/>
                <a:cs typeface="+mn-cs"/>
              </a:rPr>
              <a:t> </a:t>
            </a:r>
          </a:p>
        </p:txBody>
      </p:sp>
      <p:sp>
        <p:nvSpPr>
          <p:cNvPr id="13" name="Arco 12">
            <a:extLst>
              <a:ext uri="{FF2B5EF4-FFF2-40B4-BE49-F238E27FC236}">
                <a16:creationId xmlns:a16="http://schemas.microsoft.com/office/drawing/2014/main" id="{16C65684-6F1E-446D-8794-716013B1C2B0}"/>
              </a:ext>
            </a:extLst>
          </p:cNvPr>
          <p:cNvSpPr/>
          <p:nvPr/>
        </p:nvSpPr>
        <p:spPr>
          <a:xfrm rot="10557840" flipH="1">
            <a:off x="2224089" y="804864"/>
            <a:ext cx="3214687" cy="4676775"/>
          </a:xfrm>
          <a:prstGeom prst="arc">
            <a:avLst>
              <a:gd name="adj1" fmla="val 16200000"/>
              <a:gd name="adj2" fmla="val 20823083"/>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Arco 24">
            <a:extLst>
              <a:ext uri="{FF2B5EF4-FFF2-40B4-BE49-F238E27FC236}">
                <a16:creationId xmlns:a16="http://schemas.microsoft.com/office/drawing/2014/main" id="{35BB48EF-2141-4E98-BED1-C89AD0736BFF}"/>
              </a:ext>
            </a:extLst>
          </p:cNvPr>
          <p:cNvSpPr/>
          <p:nvPr/>
        </p:nvSpPr>
        <p:spPr>
          <a:xfrm rot="10557840" flipH="1">
            <a:off x="2395538" y="1028700"/>
            <a:ext cx="3575050" cy="4470400"/>
          </a:xfrm>
          <a:prstGeom prst="arc">
            <a:avLst>
              <a:gd name="adj1" fmla="val 15422827"/>
              <a:gd name="adj2" fmla="val 20823083"/>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CuadroTexto 14">
            <a:extLst>
              <a:ext uri="{FF2B5EF4-FFF2-40B4-BE49-F238E27FC236}">
                <a16:creationId xmlns:a16="http://schemas.microsoft.com/office/drawing/2014/main" id="{C47EF21D-9175-2E65-1827-F3885756BACC}"/>
              </a:ext>
            </a:extLst>
          </p:cNvPr>
          <p:cNvSpPr txBox="1">
            <a:spLocks noChangeArrowheads="1"/>
          </p:cNvSpPr>
          <p:nvPr/>
        </p:nvSpPr>
        <p:spPr bwMode="auto">
          <a:xfrm>
            <a:off x="4657725" y="401796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FAIR</a:t>
            </a:r>
          </a:p>
        </p:txBody>
      </p:sp>
      <p:sp>
        <p:nvSpPr>
          <p:cNvPr id="27" name="CuadroTexto 26">
            <a:extLst>
              <a:ext uri="{FF2B5EF4-FFF2-40B4-BE49-F238E27FC236}">
                <a16:creationId xmlns:a16="http://schemas.microsoft.com/office/drawing/2014/main" id="{2D1C1D3B-8DB5-4637-4F8F-28E5AF0F0524}"/>
              </a:ext>
            </a:extLst>
          </p:cNvPr>
          <p:cNvSpPr txBox="1">
            <a:spLocks noChangeArrowheads="1"/>
          </p:cNvSpPr>
          <p:nvPr/>
        </p:nvSpPr>
        <p:spPr bwMode="auto">
          <a:xfrm>
            <a:off x="5875338" y="4214814"/>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NICA</a:t>
            </a:r>
          </a:p>
        </p:txBody>
      </p:sp>
      <p:sp>
        <p:nvSpPr>
          <p:cNvPr id="4" name="CuadroTexto 3">
            <a:extLst>
              <a:ext uri="{FF2B5EF4-FFF2-40B4-BE49-F238E27FC236}">
                <a16:creationId xmlns:a16="http://schemas.microsoft.com/office/drawing/2014/main" id="{1293FEAC-0BEF-41DA-AAB4-8350DA072B52}"/>
              </a:ext>
            </a:extLst>
          </p:cNvPr>
          <p:cNvSpPr txBox="1">
            <a:spLocks noRot="1" noChangeAspect="1" noMove="1" noResize="1" noEditPoints="1" noAdjustHandles="1" noChangeArrowheads="1" noChangeShapeType="1" noTextEdit="1"/>
          </p:cNvSpPr>
          <p:nvPr/>
        </p:nvSpPr>
        <p:spPr>
          <a:xfrm>
            <a:off x="7896224" y="4833125"/>
            <a:ext cx="2592000" cy="612000"/>
          </a:xfrm>
          <a:prstGeom prst="rect">
            <a:avLst/>
          </a:prstGeom>
          <a:blipFill>
            <a:blip r:embed="rId5"/>
            <a:stretch>
              <a:fillRect b="-26667"/>
            </a:stretch>
          </a:blipFill>
          <a:ln w="28575">
            <a:solidFill>
              <a:schemeClr val="tx1"/>
            </a:solid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0" i="0" u="none" strike="noStrike" kern="1200" cap="none" spc="0" normalizeH="0" baseline="0" noProof="0">
                <a:ln>
                  <a:noFill/>
                </a:ln>
                <a:noFill/>
                <a:effectLst/>
                <a:uLnTx/>
                <a:uFillTx/>
                <a:latin typeface="Arial" panose="020B0604020202020204" pitchFamily="34" charset="0"/>
                <a:ea typeface="+mn-ea"/>
                <a:cs typeface="+mn-cs"/>
              </a:rPr>
              <a:t> </a:t>
            </a:r>
          </a:p>
        </p:txBody>
      </p:sp>
      <p:pic>
        <p:nvPicPr>
          <p:cNvPr id="5" name="Imagen 4">
            <a:extLst>
              <a:ext uri="{FF2B5EF4-FFF2-40B4-BE49-F238E27FC236}">
                <a16:creationId xmlns:a16="http://schemas.microsoft.com/office/drawing/2014/main" id="{F5C527E7-355D-8DDA-90DA-5D42EF957CDA}"/>
              </a:ext>
            </a:extLst>
          </p:cNvPr>
          <p:cNvPicPr>
            <a:picLocks noChangeAspect="1"/>
          </p:cNvPicPr>
          <p:nvPr/>
        </p:nvPicPr>
        <p:blipFill rotWithShape="1">
          <a:blip r:embed="rId6"/>
          <a:srcRect l="4266" t="18504" r="57615" b="57897"/>
          <a:stretch/>
        </p:blipFill>
        <p:spPr>
          <a:xfrm>
            <a:off x="7392989" y="2454691"/>
            <a:ext cx="4647502" cy="1618418"/>
          </a:xfrm>
          <a:prstGeom prst="rect">
            <a:avLst/>
          </a:prstGeom>
          <a:ln>
            <a:solidFill>
              <a:schemeClr val="tx1"/>
            </a:solidFill>
          </a:ln>
        </p:spPr>
      </p:pic>
      <p:sp>
        <p:nvSpPr>
          <p:cNvPr id="3" name="Slide Number Placeholder 2">
            <a:extLst>
              <a:ext uri="{FF2B5EF4-FFF2-40B4-BE49-F238E27FC236}">
                <a16:creationId xmlns:a16="http://schemas.microsoft.com/office/drawing/2014/main" id="{3380755C-90F9-46F3-8D73-708752AD35C7}"/>
              </a:ext>
            </a:extLst>
          </p:cNvPr>
          <p:cNvSpPr>
            <a:spLocks noGrp="1"/>
          </p:cNvSpPr>
          <p:nvPr>
            <p:ph type="sldNum" sz="quarter" idx="12"/>
          </p:nvPr>
        </p:nvSpPr>
        <p:spPr/>
        <p:txBody>
          <a:bodyPr/>
          <a:lstStyle/>
          <a:p>
            <a:fld id="{049A43D7-0DD8-4D81-9450-945B1D6C71AE}" type="slidenum">
              <a:rPr lang="es-MX" altLang="es-MX" smtClean="0"/>
              <a:pPr/>
              <a:t>8</a:t>
            </a:fld>
            <a:endParaRPr lang="es-MX" altLang="es-MX"/>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69DFC2-FC93-CB60-C32B-485246104CD6}"/>
              </a:ext>
            </a:extLst>
          </p:cNvPr>
          <p:cNvSpPr txBox="1"/>
          <p:nvPr/>
        </p:nvSpPr>
        <p:spPr>
          <a:xfrm>
            <a:off x="530681" y="163395"/>
            <a:ext cx="67819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Introduction and motivation </a:t>
            </a:r>
          </a:p>
        </p:txBody>
      </p:sp>
      <p:sp>
        <p:nvSpPr>
          <p:cNvPr id="4" name="CuadroTexto 3">
            <a:extLst>
              <a:ext uri="{FF2B5EF4-FFF2-40B4-BE49-F238E27FC236}">
                <a16:creationId xmlns:a16="http://schemas.microsoft.com/office/drawing/2014/main" id="{6E111D51-5B70-19C8-541B-ECB2BE96757E}"/>
              </a:ext>
            </a:extLst>
          </p:cNvPr>
          <p:cNvSpPr txBox="1"/>
          <p:nvPr/>
        </p:nvSpPr>
        <p:spPr>
          <a:xfrm>
            <a:off x="530681" y="1416778"/>
            <a:ext cx="103750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A detailed description of hadron structure is needed to disentangle the basic mechanisms behind strong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Recent Lattice QCD calculations …</a:t>
            </a:r>
          </a:p>
        </p:txBody>
      </p:sp>
      <p:sp>
        <p:nvSpPr>
          <p:cNvPr id="3" name="CuadroTexto 2">
            <a:extLst>
              <a:ext uri="{FF2B5EF4-FFF2-40B4-BE49-F238E27FC236}">
                <a16:creationId xmlns:a16="http://schemas.microsoft.com/office/drawing/2014/main" id="{4AE0C109-D4F6-B204-6A27-5ACF8A368450}"/>
              </a:ext>
            </a:extLst>
          </p:cNvPr>
          <p:cNvSpPr txBox="1"/>
          <p:nvPr/>
        </p:nvSpPr>
        <p:spPr>
          <a:xfrm>
            <a:off x="530682" y="2916383"/>
            <a:ext cx="103750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Future projects aiming to a better understanding of the 3D structure of protons  e.g.  Electron Ion Collider - EIC</a:t>
            </a:r>
          </a:p>
        </p:txBody>
      </p:sp>
      <p:sp>
        <p:nvSpPr>
          <p:cNvPr id="5" name="CuadroTexto 4">
            <a:extLst>
              <a:ext uri="{FF2B5EF4-FFF2-40B4-BE49-F238E27FC236}">
                <a16:creationId xmlns:a16="http://schemas.microsoft.com/office/drawing/2014/main" id="{59056D10-3801-DCB3-31EB-5C28251288BB}"/>
              </a:ext>
            </a:extLst>
          </p:cNvPr>
          <p:cNvSpPr txBox="1"/>
          <p:nvPr/>
        </p:nvSpPr>
        <p:spPr>
          <a:xfrm>
            <a:off x="530682" y="4104005"/>
            <a:ext cx="103750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Modeling of heavy astrophysical objects, matter under extreme conditions </a:t>
            </a:r>
          </a:p>
        </p:txBody>
      </p:sp>
      <p:sp>
        <p:nvSpPr>
          <p:cNvPr id="6" name="CuadroTexto 5">
            <a:extLst>
              <a:ext uri="{FF2B5EF4-FFF2-40B4-BE49-F238E27FC236}">
                <a16:creationId xmlns:a16="http://schemas.microsoft.com/office/drawing/2014/main" id="{42103558-D0E3-BB4C-9202-3F82F5CC921B}"/>
              </a:ext>
            </a:extLst>
          </p:cNvPr>
          <p:cNvSpPr txBox="1"/>
          <p:nvPr/>
        </p:nvSpPr>
        <p:spPr>
          <a:xfrm>
            <a:off x="530681" y="4983851"/>
            <a:ext cx="103750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Recent measurements by the ALICE collaboration of final state interactions between hyperons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Unicode MS"/>
                <a:cs typeface="+mn-cs"/>
              </a:rPr>
              <a:t>and proton - neutrons </a:t>
            </a:r>
          </a:p>
        </p:txBody>
      </p:sp>
      <p:sp>
        <p:nvSpPr>
          <p:cNvPr id="7" name="Slide Number Placeholder 6">
            <a:extLst>
              <a:ext uri="{FF2B5EF4-FFF2-40B4-BE49-F238E27FC236}">
                <a16:creationId xmlns:a16="http://schemas.microsoft.com/office/drawing/2014/main" id="{08E3CE71-EB7D-2C51-F2C1-7B73B222B172}"/>
              </a:ext>
            </a:extLst>
          </p:cNvPr>
          <p:cNvSpPr>
            <a:spLocks noGrp="1"/>
          </p:cNvSpPr>
          <p:nvPr>
            <p:ph type="sldNum" sz="quarter" idx="12"/>
          </p:nvPr>
        </p:nvSpPr>
        <p:spPr/>
        <p:txBody>
          <a:bodyPr/>
          <a:lstStyle/>
          <a:p>
            <a:fld id="{84971B86-EEE3-4C56-B993-527A6706CF58}" type="slidenum">
              <a:rPr lang="es-MX" smtClean="0"/>
              <a:t>9</a:t>
            </a:fld>
            <a:endParaRPr lang="es-MX"/>
          </a:p>
        </p:txBody>
      </p:sp>
    </p:spTree>
    <p:extLst>
      <p:ext uri="{BB962C8B-B14F-4D97-AF65-F5344CB8AC3E}">
        <p14:creationId xmlns:p14="http://schemas.microsoft.com/office/powerpoint/2010/main" val="9781444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MX" altLang="es-MX" sz="1800" b="0" i="0" u="none" strike="noStrike" cap="none" normalizeH="0" baseline="0" smtClean="0">
            <a:ln>
              <a:noFill/>
            </a:ln>
            <a:solidFill>
              <a:schemeClr val="accent2"/>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MX" altLang="es-MX" sz="1800" b="0" i="0" u="none" strike="noStrike" cap="none" normalizeH="0" baseline="0" smtClean="0">
            <a:ln>
              <a:noFill/>
            </a:ln>
            <a:solidFill>
              <a:schemeClr val="accent2"/>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MX" altLang="es-MX" sz="1800" b="0" i="0" u="none" strike="noStrike" cap="none" normalizeH="0" baseline="0" smtClean="0">
            <a:ln>
              <a:noFill/>
            </a:ln>
            <a:solidFill>
              <a:schemeClr val="accent2"/>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MX" altLang="es-MX" sz="1800" b="0" i="0" u="none" strike="noStrike" cap="none" normalizeH="0" baseline="0" smtClean="0">
            <a:ln>
              <a:noFill/>
            </a:ln>
            <a:solidFill>
              <a:schemeClr val="accent2"/>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sineVTI">
  <a:themeElements>
    <a:clrScheme name="CosineVTI">
      <a:dk1>
        <a:srgbClr val="000000"/>
      </a:dk1>
      <a:lt1>
        <a:srgbClr val="FFFFFF"/>
      </a:lt1>
      <a:dk2>
        <a:srgbClr val="A7A7A7"/>
      </a:dk2>
      <a:lt2>
        <a:srgbClr val="535353"/>
      </a:lt2>
      <a:accent1>
        <a:srgbClr val="1EBE9B"/>
      </a:accent1>
      <a:accent2>
        <a:srgbClr val="8F99BB"/>
      </a:accent2>
      <a:accent3>
        <a:srgbClr val="FD8686"/>
      </a:accent3>
      <a:accent4>
        <a:srgbClr val="A3A3C1"/>
      </a:accent4>
      <a:accent5>
        <a:srgbClr val="7162FE"/>
      </a:accent5>
      <a:accent6>
        <a:srgbClr val="E76445"/>
      </a:accent6>
      <a:hlink>
        <a:srgbClr val="0000FF"/>
      </a:hlink>
      <a:folHlink>
        <a:srgbClr val="FF00FF"/>
      </a:folHlink>
    </a:clrScheme>
    <a:fontScheme name="CosineVTI">
      <a:majorFont>
        <a:latin typeface="Helvetica"/>
        <a:ea typeface="Helvetica"/>
        <a:cs typeface="Helvetica"/>
      </a:majorFont>
      <a:minorFont>
        <a:latin typeface="Grandview"/>
        <a:ea typeface="Grandview"/>
        <a:cs typeface="Grandview"/>
      </a:minorFont>
    </a:fontScheme>
    <a:fmtScheme name="Cosine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randvie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randvie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dirty="0">
            <a:solidFill>
              <a:schemeClr val="accent4">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2429</Words>
  <Application>Microsoft Office PowerPoint</Application>
  <PresentationFormat>Widescreen</PresentationFormat>
  <Paragraphs>339</Paragraphs>
  <Slides>41</Slides>
  <Notes>16</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41</vt:i4>
      </vt:variant>
    </vt:vector>
  </HeadingPairs>
  <TitlesOfParts>
    <vt:vector size="63" baseType="lpstr">
      <vt:lpstr>Abadi</vt:lpstr>
      <vt:lpstr>Arial</vt:lpstr>
      <vt:lpstr>Calibri</vt:lpstr>
      <vt:lpstr>Calibri Light</vt:lpstr>
      <vt:lpstr>Cambria Math</vt:lpstr>
      <vt:lpstr>ff-meta-serif-web-pro</vt:lpstr>
      <vt:lpstr>Georgia</vt:lpstr>
      <vt:lpstr>Grandview</vt:lpstr>
      <vt:lpstr>Nunito Sans</vt:lpstr>
      <vt:lpstr>Open Sans</vt:lpstr>
      <vt:lpstr>Sary Soft SemiBold</vt:lpstr>
      <vt:lpstr>Times New Roman</vt:lpstr>
      <vt:lpstr>Wingdings</vt:lpstr>
      <vt:lpstr>Tema de Office</vt:lpstr>
      <vt:lpstr>Diseño predeterminado</vt:lpstr>
      <vt:lpstr>1_Diseño predeterminado</vt:lpstr>
      <vt:lpstr>CosineVTI</vt:lpstr>
      <vt:lpstr>2_Diseño predeterminado</vt:lpstr>
      <vt:lpstr>3_Diseño predeterminado</vt:lpstr>
      <vt:lpstr>13_Diseño predeterminado</vt:lpstr>
      <vt:lpstr>Ulysses template</vt:lpstr>
      <vt:lpstr>Ecuación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Phase Diagram of QCD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Tsallis statistics </vt:lpstr>
      <vt:lpstr>Successfully applied to high energy physics</vt:lpstr>
      <vt:lpstr>Tsallis in high energy physics</vt:lpstr>
      <vt:lpstr>PowerPoint Presentation</vt:lpstr>
      <vt:lpstr>PowerPoint Presentation</vt:lpstr>
      <vt:lpstr>PowerPoint Presentation</vt:lpstr>
      <vt:lpstr>PowerPoint Presentation</vt:lpstr>
      <vt:lpstr>PowerPoint Presentation</vt:lpstr>
      <vt:lpstr>Tsallis MIT bag model</vt:lpstr>
      <vt:lpstr> Pressure in the MIT bag model with a non extensive Tsallis statistics </vt:lpstr>
      <vt:lpstr>PowerPoint Presentation</vt:lpstr>
      <vt:lpstr>Pressure distribution in the T-MIT bag model</vt:lpstr>
      <vt:lpstr>The pressure of quarks </vt:lpstr>
      <vt:lpstr>PowerPoint Presentation</vt:lpstr>
      <vt:lpstr>PowerPoint Presentation</vt:lpstr>
      <vt:lpstr>PowerPoint Presentation</vt:lpstr>
      <vt:lpstr>PowerPoint Presentation</vt:lpstr>
      <vt:lpstr>Bag pressure</vt:lpstr>
      <vt:lpstr>Parameters for the proton in a Bag Model</vt:lpstr>
      <vt:lpstr>Temperature as a function of radii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Herrera Corral</dc:creator>
  <cp:lastModifiedBy>Gerardo Herrera Corral</cp:lastModifiedBy>
  <cp:revision>47</cp:revision>
  <dcterms:created xsi:type="dcterms:W3CDTF">2023-02-05T22:57:04Z</dcterms:created>
  <dcterms:modified xsi:type="dcterms:W3CDTF">2023-04-14T05:02:30Z</dcterms:modified>
</cp:coreProperties>
</file>