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notesMasterIdLst>
    <p:notesMasterId r:id="rId73"/>
  </p:notesMasterIdLst>
  <p:sldIdLst>
    <p:sldId id="256" r:id="rId2"/>
    <p:sldId id="871" r:id="rId3"/>
    <p:sldId id="518" r:id="rId4"/>
    <p:sldId id="893" r:id="rId5"/>
    <p:sldId id="695" r:id="rId6"/>
    <p:sldId id="939" r:id="rId7"/>
    <p:sldId id="945" r:id="rId8"/>
    <p:sldId id="946" r:id="rId9"/>
    <p:sldId id="856" r:id="rId10"/>
    <p:sldId id="859" r:id="rId11"/>
    <p:sldId id="862" r:id="rId12"/>
    <p:sldId id="698" r:id="rId13"/>
    <p:sldId id="937" r:id="rId14"/>
    <p:sldId id="938" r:id="rId15"/>
    <p:sldId id="697" r:id="rId16"/>
    <p:sldId id="879" r:id="rId17"/>
    <p:sldId id="896" r:id="rId18"/>
    <p:sldId id="891" r:id="rId19"/>
    <p:sldId id="887" r:id="rId20"/>
    <p:sldId id="950" r:id="rId21"/>
    <p:sldId id="870" r:id="rId22"/>
    <p:sldId id="872" r:id="rId23"/>
    <p:sldId id="928" r:id="rId24"/>
    <p:sldId id="892" r:id="rId25"/>
    <p:sldId id="584" r:id="rId26"/>
    <p:sldId id="400" r:id="rId27"/>
    <p:sldId id="941" r:id="rId28"/>
    <p:sldId id="942" r:id="rId29"/>
    <p:sldId id="933" r:id="rId30"/>
    <p:sldId id="873" r:id="rId31"/>
    <p:sldId id="878" r:id="rId32"/>
    <p:sldId id="876" r:id="rId33"/>
    <p:sldId id="943" r:id="rId34"/>
    <p:sldId id="890" r:id="rId35"/>
    <p:sldId id="905" r:id="rId36"/>
    <p:sldId id="889" r:id="rId37"/>
    <p:sldId id="858" r:id="rId38"/>
    <p:sldId id="694" r:id="rId39"/>
    <p:sldId id="668" r:id="rId40"/>
    <p:sldId id="854" r:id="rId41"/>
    <p:sldId id="814" r:id="rId42"/>
    <p:sldId id="844" r:id="rId43"/>
    <p:sldId id="815" r:id="rId44"/>
    <p:sldId id="847" r:id="rId45"/>
    <p:sldId id="848" r:id="rId46"/>
    <p:sldId id="849" r:id="rId47"/>
    <p:sldId id="722" r:id="rId48"/>
    <p:sldId id="688" r:id="rId49"/>
    <p:sldId id="632" r:id="rId50"/>
    <p:sldId id="714" r:id="rId51"/>
    <p:sldId id="677" r:id="rId52"/>
    <p:sldId id="678" r:id="rId53"/>
    <p:sldId id="679" r:id="rId54"/>
    <p:sldId id="636" r:id="rId55"/>
    <p:sldId id="637" r:id="rId56"/>
    <p:sldId id="359" r:id="rId57"/>
    <p:sldId id="602" r:id="rId58"/>
    <p:sldId id="604" r:id="rId59"/>
    <p:sldId id="603" r:id="rId60"/>
    <p:sldId id="720" r:id="rId61"/>
    <p:sldId id="721" r:id="rId62"/>
    <p:sldId id="718" r:id="rId63"/>
    <p:sldId id="716" r:id="rId64"/>
    <p:sldId id="719" r:id="rId65"/>
    <p:sldId id="717" r:id="rId66"/>
    <p:sldId id="947" r:id="rId67"/>
    <p:sldId id="948" r:id="rId68"/>
    <p:sldId id="949" r:id="rId69"/>
    <p:sldId id="567" r:id="rId70"/>
    <p:sldId id="591" r:id="rId71"/>
    <p:sldId id="940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FF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94C794"/>
    <a:srgbClr val="909796"/>
    <a:srgbClr val="FFC097"/>
    <a:srgbClr val="FFC096"/>
    <a:srgbClr val="92C692"/>
    <a:srgbClr val="FFBD92"/>
    <a:srgbClr val="939393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74E2B3-5F85-4D1D-9B9B-0242195BA05D}" v="3" dt="2023-09-26T00:32:32.5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1" autoAdjust="0"/>
    <p:restoredTop sz="94492" autoAdjust="0"/>
  </p:normalViewPr>
  <p:slideViewPr>
    <p:cSldViewPr snapToGrid="0">
      <p:cViewPr varScale="1">
        <p:scale>
          <a:sx n="86" d="100"/>
          <a:sy n="86" d="100"/>
        </p:scale>
        <p:origin x="267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Long" userId="6c2fd083e3647dc1" providerId="LiveId" clId="{B69F3A8C-CC30-417C-8324-1A1E97F8AA8E}"/>
    <pc:docChg chg="undo redo custSel addSld delSld modSld sldOrd modShowInfo">
      <pc:chgData name="Elena Long" userId="6c2fd083e3647dc1" providerId="LiveId" clId="{B69F3A8C-CC30-417C-8324-1A1E97F8AA8E}" dt="2022-08-11T23:20:45.598" v="5247" actId="14100"/>
      <pc:docMkLst>
        <pc:docMk/>
      </pc:docMkLst>
      <pc:sldChg chg="modSp mod">
        <pc:chgData name="Elena Long" userId="6c2fd083e3647dc1" providerId="LiveId" clId="{B69F3A8C-CC30-417C-8324-1A1E97F8AA8E}" dt="2022-08-09T18:11:43.933" v="116" actId="20577"/>
        <pc:sldMkLst>
          <pc:docMk/>
          <pc:sldMk cId="2398926399" sldId="256"/>
        </pc:sldMkLst>
        <pc:spChg chg="mod">
          <ac:chgData name="Elena Long" userId="6c2fd083e3647dc1" providerId="LiveId" clId="{B69F3A8C-CC30-417C-8324-1A1E97F8AA8E}" dt="2022-08-09T18:11:43.933" v="116" actId="20577"/>
          <ac:spMkLst>
            <pc:docMk/>
            <pc:sldMk cId="2398926399" sldId="256"/>
            <ac:spMk id="3" creationId="{00000000-0000-0000-0000-000000000000}"/>
          </ac:spMkLst>
        </pc:spChg>
        <pc:spChg chg="mod">
          <ac:chgData name="Elena Long" userId="6c2fd083e3647dc1" providerId="LiveId" clId="{B69F3A8C-CC30-417C-8324-1A1E97F8AA8E}" dt="2022-08-09T18:11:16.203" v="58" actId="20577"/>
          <ac:spMkLst>
            <pc:docMk/>
            <pc:sldMk cId="2398926399" sldId="256"/>
            <ac:spMk id="55" creationId="{00000000-0000-0000-0000-000000000000}"/>
          </ac:spMkLst>
        </pc:spChg>
      </pc:sldChg>
      <pc:sldChg chg="addSp modSp add mod modAnim">
        <pc:chgData name="Elena Long" userId="6c2fd083e3647dc1" providerId="LiveId" clId="{B69F3A8C-CC30-417C-8324-1A1E97F8AA8E}" dt="2022-08-10T20:11:17.761" v="4661"/>
        <pc:sldMkLst>
          <pc:docMk/>
          <pc:sldMk cId="2618950168" sldId="260"/>
        </pc:sldMkLst>
        <pc:spChg chg="mod">
          <ac:chgData name="Elena Long" userId="6c2fd083e3647dc1" providerId="LiveId" clId="{B69F3A8C-CC30-417C-8324-1A1E97F8AA8E}" dt="2022-08-10T20:10:46.353" v="4633"/>
          <ac:spMkLst>
            <pc:docMk/>
            <pc:sldMk cId="2618950168" sldId="260"/>
            <ac:spMk id="7" creationId="{CD3FF764-8E91-4FAB-A02A-E4DA150118FB}"/>
          </ac:spMkLst>
        </pc:spChg>
        <pc:spChg chg="mod">
          <ac:chgData name="Elena Long" userId="6c2fd083e3647dc1" providerId="LiveId" clId="{B69F3A8C-CC30-417C-8324-1A1E97F8AA8E}" dt="2022-08-10T20:10:46.353" v="4633"/>
          <ac:spMkLst>
            <pc:docMk/>
            <pc:sldMk cId="2618950168" sldId="260"/>
            <ac:spMk id="8" creationId="{B8227D54-EC65-474C-B492-51B29CC15BA0}"/>
          </ac:spMkLst>
        </pc:spChg>
        <pc:picChg chg="add mod">
          <ac:chgData name="Elena Long" userId="6c2fd083e3647dc1" providerId="LiveId" clId="{B69F3A8C-CC30-417C-8324-1A1E97F8AA8E}" dt="2022-08-10T20:11:11.063" v="4660" actId="1038"/>
          <ac:picMkLst>
            <pc:docMk/>
            <pc:sldMk cId="2618950168" sldId="260"/>
            <ac:picMk id="10" creationId="{19CFBB09-D44F-CFD0-6DF3-D50BB95B7D81}"/>
          </ac:picMkLst>
        </pc:picChg>
      </pc:sldChg>
      <pc:sldChg chg="modSp add mod">
        <pc:chgData name="Elena Long" userId="6c2fd083e3647dc1" providerId="LiveId" clId="{B69F3A8C-CC30-417C-8324-1A1E97F8AA8E}" dt="2022-08-10T20:11:27.006" v="4664" actId="1076"/>
        <pc:sldMkLst>
          <pc:docMk/>
          <pc:sldMk cId="342551444" sldId="261"/>
        </pc:sldMkLst>
        <pc:spChg chg="mod">
          <ac:chgData name="Elena Long" userId="6c2fd083e3647dc1" providerId="LiveId" clId="{B69F3A8C-CC30-417C-8324-1A1E97F8AA8E}" dt="2022-08-10T20:10:46.353" v="4633"/>
          <ac:spMkLst>
            <pc:docMk/>
            <pc:sldMk cId="342551444" sldId="261"/>
            <ac:spMk id="5" creationId="{BF2D6F20-4676-45C5-978A-9EFFEA1AB059}"/>
          </ac:spMkLst>
        </pc:spChg>
        <pc:spChg chg="mod">
          <ac:chgData name="Elena Long" userId="6c2fd083e3647dc1" providerId="LiveId" clId="{B69F3A8C-CC30-417C-8324-1A1E97F8AA8E}" dt="2022-08-10T20:10:46.353" v="4633"/>
          <ac:spMkLst>
            <pc:docMk/>
            <pc:sldMk cId="342551444" sldId="261"/>
            <ac:spMk id="10" creationId="{7917E0BE-19B6-4680-BC0C-A2A7B6C48E7A}"/>
          </ac:spMkLst>
        </pc:spChg>
        <pc:picChg chg="mod">
          <ac:chgData name="Elena Long" userId="6c2fd083e3647dc1" providerId="LiveId" clId="{B69F3A8C-CC30-417C-8324-1A1E97F8AA8E}" dt="2022-08-10T20:11:27.006" v="4664" actId="1076"/>
          <ac:picMkLst>
            <pc:docMk/>
            <pc:sldMk cId="342551444" sldId="261"/>
            <ac:picMk id="3" creationId="{0FC1E268-BFFE-4853-8614-95538CD056E6}"/>
          </ac:picMkLst>
        </pc:picChg>
      </pc:sldChg>
      <pc:sldChg chg="modSp add del">
        <pc:chgData name="Elena Long" userId="6c2fd083e3647dc1" providerId="LiveId" clId="{B69F3A8C-CC30-417C-8324-1A1E97F8AA8E}" dt="2022-08-10T20:11:21.406" v="4662" actId="47"/>
        <pc:sldMkLst>
          <pc:docMk/>
          <pc:sldMk cId="1052862020" sldId="262"/>
        </pc:sldMkLst>
        <pc:spChg chg="mod">
          <ac:chgData name="Elena Long" userId="6c2fd083e3647dc1" providerId="LiveId" clId="{B69F3A8C-CC30-417C-8324-1A1E97F8AA8E}" dt="2022-08-10T20:10:46.353" v="4633"/>
          <ac:spMkLst>
            <pc:docMk/>
            <pc:sldMk cId="1052862020" sldId="262"/>
            <ac:spMk id="4" creationId="{3CA613AD-BFCA-4DB3-A434-0149407A72E1}"/>
          </ac:spMkLst>
        </pc:spChg>
        <pc:spChg chg="mod">
          <ac:chgData name="Elena Long" userId="6c2fd083e3647dc1" providerId="LiveId" clId="{B69F3A8C-CC30-417C-8324-1A1E97F8AA8E}" dt="2022-08-10T20:10:46.353" v="4633"/>
          <ac:spMkLst>
            <pc:docMk/>
            <pc:sldMk cId="1052862020" sldId="262"/>
            <ac:spMk id="7" creationId="{19E04D31-25E9-4889-9D78-4A585DCF198B}"/>
          </ac:spMkLst>
        </pc:spChg>
      </pc:sldChg>
      <pc:sldChg chg="modSp add">
        <pc:chgData name="Elena Long" userId="6c2fd083e3647dc1" providerId="LiveId" clId="{B69F3A8C-CC30-417C-8324-1A1E97F8AA8E}" dt="2022-08-10T20:13:01.088" v="4665"/>
        <pc:sldMkLst>
          <pc:docMk/>
          <pc:sldMk cId="2669950560" sldId="263"/>
        </pc:sldMkLst>
        <pc:spChg chg="mod">
          <ac:chgData name="Elena Long" userId="6c2fd083e3647dc1" providerId="LiveId" clId="{B69F3A8C-CC30-417C-8324-1A1E97F8AA8E}" dt="2022-08-10T20:13:01.088" v="4665"/>
          <ac:spMkLst>
            <pc:docMk/>
            <pc:sldMk cId="2669950560" sldId="263"/>
            <ac:spMk id="6" creationId="{A7032828-9672-4A36-9ACE-C697036A09CE}"/>
          </ac:spMkLst>
        </pc:spChg>
        <pc:spChg chg="mod">
          <ac:chgData name="Elena Long" userId="6c2fd083e3647dc1" providerId="LiveId" clId="{B69F3A8C-CC30-417C-8324-1A1E97F8AA8E}" dt="2022-08-10T20:13:01.088" v="4665"/>
          <ac:spMkLst>
            <pc:docMk/>
            <pc:sldMk cId="2669950560" sldId="263"/>
            <ac:spMk id="7" creationId="{F430A4F9-6576-4BF0-855D-7002ED470BA4}"/>
          </ac:spMkLst>
        </pc:spChg>
      </pc:sldChg>
      <pc:sldChg chg="del">
        <pc:chgData name="Elena Long" userId="6c2fd083e3647dc1" providerId="LiveId" clId="{B69F3A8C-CC30-417C-8324-1A1E97F8AA8E}" dt="2022-08-10T20:36:18.002" v="4852" actId="47"/>
        <pc:sldMkLst>
          <pc:docMk/>
          <pc:sldMk cId="809947817" sldId="399"/>
        </pc:sldMkLst>
      </pc:sldChg>
      <pc:sldChg chg="addSp delSp modSp mod delAnim modAnim">
        <pc:chgData name="Elena Long" userId="6c2fd083e3647dc1" providerId="LiveId" clId="{B69F3A8C-CC30-417C-8324-1A1E97F8AA8E}" dt="2022-08-09T21:36:40.125" v="1296"/>
        <pc:sldMkLst>
          <pc:docMk/>
          <pc:sldMk cId="3084459684" sldId="640"/>
        </pc:sldMkLst>
        <pc:spChg chg="add del mod">
          <ac:chgData name="Elena Long" userId="6c2fd083e3647dc1" providerId="LiveId" clId="{B69F3A8C-CC30-417C-8324-1A1E97F8AA8E}" dt="2022-08-09T21:29:38.636" v="1267" actId="478"/>
          <ac:spMkLst>
            <pc:docMk/>
            <pc:sldMk cId="3084459684" sldId="640"/>
            <ac:spMk id="4" creationId="{63B69806-C540-97F5-D20C-C4347ACEBA88}"/>
          </ac:spMkLst>
        </pc:spChg>
        <pc:spChg chg="del">
          <ac:chgData name="Elena Long" userId="6c2fd083e3647dc1" providerId="LiveId" clId="{B69F3A8C-CC30-417C-8324-1A1E97F8AA8E}" dt="2022-08-09T21:29:35.713" v="1266" actId="478"/>
          <ac:spMkLst>
            <pc:docMk/>
            <pc:sldMk cId="3084459684" sldId="640"/>
            <ac:spMk id="25" creationId="{00000000-0000-0000-0000-000000000000}"/>
          </ac:spMkLst>
        </pc:spChg>
      </pc:sldChg>
      <pc:sldChg chg="addSp modSp mod">
        <pc:chgData name="Elena Long" userId="6c2fd083e3647dc1" providerId="LiveId" clId="{B69F3A8C-CC30-417C-8324-1A1E97F8AA8E}" dt="2022-08-10T19:20:05.668" v="4011" actId="1076"/>
        <pc:sldMkLst>
          <pc:docMk/>
          <pc:sldMk cId="2454041961" sldId="643"/>
        </pc:sldMkLst>
        <pc:spChg chg="mod">
          <ac:chgData name="Elena Long" userId="6c2fd083e3647dc1" providerId="LiveId" clId="{B69F3A8C-CC30-417C-8324-1A1E97F8AA8E}" dt="2022-08-09T18:14:42.732" v="121" actId="20577"/>
          <ac:spMkLst>
            <pc:docMk/>
            <pc:sldMk cId="2454041961" sldId="643"/>
            <ac:spMk id="2" creationId="{00000000-0000-0000-0000-000000000000}"/>
          </ac:spMkLst>
        </pc:spChg>
        <pc:spChg chg="mod">
          <ac:chgData name="Elena Long" userId="6c2fd083e3647dc1" providerId="LiveId" clId="{B69F3A8C-CC30-417C-8324-1A1E97F8AA8E}" dt="2022-08-09T18:14:46.733" v="124" actId="20577"/>
          <ac:spMkLst>
            <pc:docMk/>
            <pc:sldMk cId="2454041961" sldId="643"/>
            <ac:spMk id="3" creationId="{00000000-0000-0000-0000-000000000000}"/>
          </ac:spMkLst>
        </pc:spChg>
        <pc:spChg chg="add mod">
          <ac:chgData name="Elena Long" userId="6c2fd083e3647dc1" providerId="LiveId" clId="{B69F3A8C-CC30-417C-8324-1A1E97F8AA8E}" dt="2022-08-10T19:20:05.668" v="4011" actId="1076"/>
          <ac:spMkLst>
            <pc:docMk/>
            <pc:sldMk cId="2454041961" sldId="643"/>
            <ac:spMk id="8" creationId="{8E94B92D-3221-9D80-9E36-00BB5E7412F9}"/>
          </ac:spMkLst>
        </pc:spChg>
      </pc:sldChg>
      <pc:sldChg chg="del modAnim">
        <pc:chgData name="Elena Long" userId="6c2fd083e3647dc1" providerId="LiveId" clId="{B69F3A8C-CC30-417C-8324-1A1E97F8AA8E}" dt="2022-08-09T21:42:16.079" v="1306" actId="47"/>
        <pc:sldMkLst>
          <pc:docMk/>
          <pc:sldMk cId="1199067219" sldId="644"/>
        </pc:sldMkLst>
      </pc:sldChg>
      <pc:sldChg chg="del">
        <pc:chgData name="Elena Long" userId="6c2fd083e3647dc1" providerId="LiveId" clId="{B69F3A8C-CC30-417C-8324-1A1E97F8AA8E}" dt="2022-08-09T21:41:32.166" v="1303" actId="47"/>
        <pc:sldMkLst>
          <pc:docMk/>
          <pc:sldMk cId="1671707904" sldId="645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486219099" sldId="646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1622356518" sldId="648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2665583876" sldId="649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1362879857" sldId="650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3005096605" sldId="651"/>
        </pc:sldMkLst>
      </pc:sldChg>
      <pc:sldChg chg="del">
        <pc:chgData name="Elena Long" userId="6c2fd083e3647dc1" providerId="LiveId" clId="{B69F3A8C-CC30-417C-8324-1A1E97F8AA8E}" dt="2022-08-09T21:30:17.885" v="1268" actId="47"/>
        <pc:sldMkLst>
          <pc:docMk/>
          <pc:sldMk cId="2308848405" sldId="652"/>
        </pc:sldMkLst>
      </pc:sldChg>
      <pc:sldChg chg="del">
        <pc:chgData name="Elena Long" userId="6c2fd083e3647dc1" providerId="LiveId" clId="{B69F3A8C-CC30-417C-8324-1A1E97F8AA8E}" dt="2022-08-09T21:42:39.646" v="1307" actId="47"/>
        <pc:sldMkLst>
          <pc:docMk/>
          <pc:sldMk cId="4042473691" sldId="658"/>
        </pc:sldMkLst>
      </pc:sldChg>
      <pc:sldChg chg="modSp mod ord">
        <pc:chgData name="Elena Long" userId="6c2fd083e3647dc1" providerId="LiveId" clId="{B69F3A8C-CC30-417C-8324-1A1E97F8AA8E}" dt="2022-08-09T21:46:57.685" v="1314"/>
        <pc:sldMkLst>
          <pc:docMk/>
          <pc:sldMk cId="2741989170" sldId="668"/>
        </pc:sldMkLst>
        <pc:spChg chg="mod">
          <ac:chgData name="Elena Long" userId="6c2fd083e3647dc1" providerId="LiveId" clId="{B69F3A8C-CC30-417C-8324-1A1E97F8AA8E}" dt="2022-08-09T21:46:35.078" v="1312" actId="20577"/>
          <ac:spMkLst>
            <pc:docMk/>
            <pc:sldMk cId="2741989170" sldId="668"/>
            <ac:spMk id="15" creationId="{00000000-0000-0000-0000-000000000000}"/>
          </ac:spMkLst>
        </pc:spChg>
      </pc:sldChg>
      <pc:sldChg chg="addSp delSp modSp del mod modAnim">
        <pc:chgData name="Elena Long" userId="6c2fd083e3647dc1" providerId="LiveId" clId="{B69F3A8C-CC30-417C-8324-1A1E97F8AA8E}" dt="2022-08-10T19:23:54.141" v="4052" actId="47"/>
        <pc:sldMkLst>
          <pc:docMk/>
          <pc:sldMk cId="1662755657" sldId="691"/>
        </pc:sldMkLst>
        <pc:spChg chg="add del mod">
          <ac:chgData name="Elena Long" userId="6c2fd083e3647dc1" providerId="LiveId" clId="{B69F3A8C-CC30-417C-8324-1A1E97F8AA8E}" dt="2022-08-09T19:08:19.130" v="1136" actId="478"/>
          <ac:spMkLst>
            <pc:docMk/>
            <pc:sldMk cId="1662755657" sldId="691"/>
            <ac:spMk id="4" creationId="{65461D8C-79F7-B560-A359-E992F434D736}"/>
          </ac:spMkLst>
        </pc:spChg>
        <pc:spChg chg="add del mod">
          <ac:chgData name="Elena Long" userId="6c2fd083e3647dc1" providerId="LiveId" clId="{B69F3A8C-CC30-417C-8324-1A1E97F8AA8E}" dt="2022-08-09T21:55:55.969" v="1583" actId="478"/>
          <ac:spMkLst>
            <pc:docMk/>
            <pc:sldMk cId="1662755657" sldId="691"/>
            <ac:spMk id="15" creationId="{18F99571-8A8F-0EB9-FA9D-1D15B6E0C2BF}"/>
          </ac:spMkLst>
        </pc:spChg>
        <pc:spChg chg="mod">
          <ac:chgData name="Elena Long" userId="6c2fd083e3647dc1" providerId="LiveId" clId="{B69F3A8C-CC30-417C-8324-1A1E97F8AA8E}" dt="2022-08-10T19:08:10.213" v="3874" actId="20577"/>
          <ac:spMkLst>
            <pc:docMk/>
            <pc:sldMk cId="1662755657" sldId="691"/>
            <ac:spMk id="39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54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56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1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2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4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5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7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8" creationId="{00000000-0000-0000-0000-000000000000}"/>
          </ac:spMkLst>
        </pc:s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3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5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7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8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9" creationId="{00000000-0000-0000-0000-000000000000}"/>
          </ac:grpSpMkLst>
        </pc:grpChg>
        <pc:picChg chg="mod">
          <ac:chgData name="Elena Long" userId="6c2fd083e3647dc1" providerId="LiveId" clId="{B69F3A8C-CC30-417C-8324-1A1E97F8AA8E}" dt="2022-08-10T19:08:13.602" v="3876" actId="20577"/>
          <ac:picMkLst>
            <pc:docMk/>
            <pc:sldMk cId="1662755657" sldId="691"/>
            <ac:picMk id="60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08:13.602" v="3876" actId="20577"/>
          <ac:picMkLst>
            <pc:docMk/>
            <pc:sldMk cId="1662755657" sldId="691"/>
            <ac:picMk id="63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08:13.602" v="3876" actId="20577"/>
          <ac:picMkLst>
            <pc:docMk/>
            <pc:sldMk cId="1662755657" sldId="691"/>
            <ac:picMk id="66" creationId="{00000000-0000-0000-0000-000000000000}"/>
          </ac:picMkLst>
        </pc:picChg>
      </pc:sldChg>
      <pc:sldChg chg="addSp delSp modSp mod">
        <pc:chgData name="Elena Long" userId="6c2fd083e3647dc1" providerId="LiveId" clId="{B69F3A8C-CC30-417C-8324-1A1E97F8AA8E}" dt="2022-08-10T19:20:51.375" v="4044" actId="20577"/>
        <pc:sldMkLst>
          <pc:docMk/>
          <pc:sldMk cId="2331292021" sldId="693"/>
        </pc:sldMkLst>
        <pc:spChg chg="mod">
          <ac:chgData name="Elena Long" userId="6c2fd083e3647dc1" providerId="LiveId" clId="{B69F3A8C-CC30-417C-8324-1A1E97F8AA8E}" dt="2022-08-09T18:14:35.099" v="120" actId="20577"/>
          <ac:spMkLst>
            <pc:docMk/>
            <pc:sldMk cId="2331292021" sldId="693"/>
            <ac:spMk id="2" creationId="{00000000-0000-0000-0000-000000000000}"/>
          </ac:spMkLst>
        </pc:spChg>
        <pc:spChg chg="add del mod">
          <ac:chgData name="Elena Long" userId="6c2fd083e3647dc1" providerId="LiveId" clId="{B69F3A8C-CC30-417C-8324-1A1E97F8AA8E}" dt="2022-08-10T19:20:16.007" v="4012" actId="478"/>
          <ac:spMkLst>
            <pc:docMk/>
            <pc:sldMk cId="2331292021" sldId="693"/>
            <ac:spMk id="3" creationId="{7A476F7A-F006-BD7F-71AF-1BD37A9BDFF3}"/>
          </ac:spMkLst>
        </pc:spChg>
        <pc:spChg chg="mod">
          <ac:chgData name="Elena Long" userId="6c2fd083e3647dc1" providerId="LiveId" clId="{B69F3A8C-CC30-417C-8324-1A1E97F8AA8E}" dt="2022-08-09T18:14:31.191" v="119" actId="20577"/>
          <ac:spMkLst>
            <pc:docMk/>
            <pc:sldMk cId="2331292021" sldId="693"/>
            <ac:spMk id="7" creationId="{00000000-0000-0000-0000-000000000000}"/>
          </ac:spMkLst>
        </pc:spChg>
        <pc:spChg chg="add mod">
          <ac:chgData name="Elena Long" userId="6c2fd083e3647dc1" providerId="LiveId" clId="{B69F3A8C-CC30-417C-8324-1A1E97F8AA8E}" dt="2022-08-10T19:20:51.375" v="4044" actId="20577"/>
          <ac:spMkLst>
            <pc:docMk/>
            <pc:sldMk cId="2331292021" sldId="693"/>
            <ac:spMk id="8" creationId="{ECD0167C-C11A-1ADC-D265-191FAE7C1B85}"/>
          </ac:spMkLst>
        </pc:spChg>
      </pc:sldChg>
      <pc:sldChg chg="ord">
        <pc:chgData name="Elena Long" userId="6c2fd083e3647dc1" providerId="LiveId" clId="{B69F3A8C-CC30-417C-8324-1A1E97F8AA8E}" dt="2022-08-09T21:32:26.511" v="1270"/>
        <pc:sldMkLst>
          <pc:docMk/>
          <pc:sldMk cId="1920640512" sldId="694"/>
        </pc:sldMkLst>
      </pc:sldChg>
      <pc:sldChg chg="addSp delSp modSp mod delAnim modAnim">
        <pc:chgData name="Elena Long" userId="6c2fd083e3647dc1" providerId="LiveId" clId="{B69F3A8C-CC30-417C-8324-1A1E97F8AA8E}" dt="2022-08-10T19:50:31.420" v="4469"/>
        <pc:sldMkLst>
          <pc:docMk/>
          <pc:sldMk cId="2380330078" sldId="695"/>
        </pc:sldMkLst>
        <pc:spChg chg="mod">
          <ac:chgData name="Elena Long" userId="6c2fd083e3647dc1" providerId="LiveId" clId="{B69F3A8C-CC30-417C-8324-1A1E97F8AA8E}" dt="2022-08-10T19:34:59.049" v="4450" actId="20577"/>
          <ac:spMkLst>
            <pc:docMk/>
            <pc:sldMk cId="2380330078" sldId="695"/>
            <ac:spMk id="3" creationId="{00000000-0000-0000-0000-000000000000}"/>
          </ac:spMkLst>
        </pc:spChg>
        <pc:spChg chg="mod">
          <ac:chgData name="Elena Long" userId="6c2fd083e3647dc1" providerId="LiveId" clId="{B69F3A8C-CC30-417C-8324-1A1E97F8AA8E}" dt="2022-08-09T21:52:26.395" v="1387"/>
          <ac:spMkLst>
            <pc:docMk/>
            <pc:sldMk cId="2380330078" sldId="695"/>
            <ac:spMk id="26" creationId="{173E0AEC-72E7-BF2B-FE2A-21E376D368AC}"/>
          </ac:spMkLst>
        </pc:spChg>
        <pc:spChg chg="mod">
          <ac:chgData name="Elena Long" userId="6c2fd083e3647dc1" providerId="LiveId" clId="{B69F3A8C-CC30-417C-8324-1A1E97F8AA8E}" dt="2022-08-10T19:15:28.153" v="3896"/>
          <ac:spMkLst>
            <pc:docMk/>
            <pc:sldMk cId="2380330078" sldId="695"/>
            <ac:spMk id="26" creationId="{563CBC63-18EE-4781-383A-FF35C4BB8100}"/>
          </ac:spMkLst>
        </pc:spChg>
        <pc:spChg chg="mod">
          <ac:chgData name="Elena Long" userId="6c2fd083e3647dc1" providerId="LiveId" clId="{B69F3A8C-CC30-417C-8324-1A1E97F8AA8E}" dt="2022-08-09T21:52:26.395" v="1387"/>
          <ac:spMkLst>
            <pc:docMk/>
            <pc:sldMk cId="2380330078" sldId="695"/>
            <ac:spMk id="29" creationId="{41E3746D-F92B-3FB5-94E6-3DAE7AB47BDA}"/>
          </ac:spMkLst>
        </pc:spChg>
        <pc:spChg chg="mod">
          <ac:chgData name="Elena Long" userId="6c2fd083e3647dc1" providerId="LiveId" clId="{B69F3A8C-CC30-417C-8324-1A1E97F8AA8E}" dt="2022-08-09T21:52:26.395" v="1387"/>
          <ac:spMkLst>
            <pc:docMk/>
            <pc:sldMk cId="2380330078" sldId="695"/>
            <ac:spMk id="30" creationId="{D216C289-BE6D-9B52-834E-639E4AF09DE2}"/>
          </ac:spMkLst>
        </pc:spChg>
        <pc:grpChg chg="add mod">
          <ac:chgData name="Elena Long" userId="6c2fd083e3647dc1" providerId="LiveId" clId="{B69F3A8C-CC30-417C-8324-1A1E97F8AA8E}" dt="2022-08-10T19:16:09.721" v="3936" actId="1035"/>
          <ac:grpSpMkLst>
            <pc:docMk/>
            <pc:sldMk cId="2380330078" sldId="695"/>
            <ac:grpSpMk id="22" creationId="{8D6F3F69-4AC3-F3F4-EA6A-0A7FED41CD66}"/>
          </ac:grpSpMkLst>
        </pc:grpChg>
        <pc:grpChg chg="add mod">
          <ac:chgData name="Elena Long" userId="6c2fd083e3647dc1" providerId="LiveId" clId="{B69F3A8C-CC30-417C-8324-1A1E97F8AA8E}" dt="2022-08-09T21:52:26.395" v="1387"/>
          <ac:grpSpMkLst>
            <pc:docMk/>
            <pc:sldMk cId="2380330078" sldId="695"/>
            <ac:grpSpMk id="22" creationId="{B396D939-A5D2-7567-5832-CC5249C3672F}"/>
          </ac:grpSpMkLst>
        </pc:grpChg>
        <pc:grpChg chg="mod">
          <ac:chgData name="Elena Long" userId="6c2fd083e3647dc1" providerId="LiveId" clId="{B69F3A8C-CC30-417C-8324-1A1E97F8AA8E}" dt="2022-08-09T21:52:26.395" v="1387"/>
          <ac:grpSpMkLst>
            <pc:docMk/>
            <pc:sldMk cId="2380330078" sldId="695"/>
            <ac:grpSpMk id="24" creationId="{F5C7743A-E17C-D366-6289-A1930578008B}"/>
          </ac:grpSpMkLst>
        </pc:grpChg>
        <pc:picChg chg="mod ord">
          <ac:chgData name="Elena Long" userId="6c2fd083e3647dc1" providerId="LiveId" clId="{B69F3A8C-CC30-417C-8324-1A1E97F8AA8E}" dt="2022-08-09T21:54:48.205" v="1573" actId="167"/>
          <ac:picMkLst>
            <pc:docMk/>
            <pc:sldMk cId="2380330078" sldId="695"/>
            <ac:picMk id="17" creationId="{00000000-0000-0000-0000-000000000000}"/>
          </ac:picMkLst>
        </pc:picChg>
        <pc:picChg chg="mod">
          <ac:chgData name="Elena Long" userId="6c2fd083e3647dc1" providerId="LiveId" clId="{B69F3A8C-CC30-417C-8324-1A1E97F8AA8E}" dt="2022-08-09T21:52:26.395" v="1387"/>
          <ac:picMkLst>
            <pc:docMk/>
            <pc:sldMk cId="2380330078" sldId="695"/>
            <ac:picMk id="31" creationId="{CFA1347C-48A1-1283-4053-AFBD0D82B63C}"/>
          </ac:picMkLst>
        </pc:picChg>
        <pc:picChg chg="add del mod ord">
          <ac:chgData name="Elena Long" userId="6c2fd083e3647dc1" providerId="LiveId" clId="{B69F3A8C-CC30-417C-8324-1A1E97F8AA8E}" dt="2022-08-09T21:54:53.103" v="1577" actId="478"/>
          <ac:picMkLst>
            <pc:docMk/>
            <pc:sldMk cId="2380330078" sldId="695"/>
            <ac:picMk id="32" creationId="{42E99CB7-7E05-1127-2872-08BFB7F164FC}"/>
          </ac:picMkLst>
        </pc:picChg>
        <pc:cxnChg chg="mod">
          <ac:chgData name="Elena Long" userId="6c2fd083e3647dc1" providerId="LiveId" clId="{B69F3A8C-CC30-417C-8324-1A1E97F8AA8E}" dt="2022-08-10T19:15:28.153" v="3896"/>
          <ac:cxnSpMkLst>
            <pc:docMk/>
            <pc:sldMk cId="2380330078" sldId="695"/>
            <ac:cxnSpMk id="24" creationId="{5AE6A6A4-4575-F051-EF6E-A52D047D6AB0}"/>
          </ac:cxnSpMkLst>
        </pc:cxnChg>
      </pc:sldChg>
      <pc:sldChg chg="addSp delSp modSp mod addAnim delAnim modAnim">
        <pc:chgData name="Elena Long" userId="6c2fd083e3647dc1" providerId="LiveId" clId="{B69F3A8C-CC30-417C-8324-1A1E97F8AA8E}" dt="2022-08-10T19:17:02.136" v="3977" actId="1035"/>
        <pc:sldMkLst>
          <pc:docMk/>
          <pc:sldMk cId="2064732714" sldId="696"/>
        </pc:sldMkLst>
        <pc:spChg chg="mod">
          <ac:chgData name="Elena Long" userId="6c2fd083e3647dc1" providerId="LiveId" clId="{B69F3A8C-CC30-417C-8324-1A1E97F8AA8E}" dt="2022-08-09T21:33:22.843" v="1275" actId="20577"/>
          <ac:spMkLst>
            <pc:docMk/>
            <pc:sldMk cId="2064732714" sldId="696"/>
            <ac:spMk id="3" creationId="{00000000-0000-0000-0000-000000000000}"/>
          </ac:spMkLst>
        </pc:spChg>
        <pc:spChg chg="del">
          <ac:chgData name="Elena Long" userId="6c2fd083e3647dc1" providerId="LiveId" clId="{B69F3A8C-CC30-417C-8324-1A1E97F8AA8E}" dt="2022-08-09T21:34:41.830" v="1286" actId="478"/>
          <ac:spMkLst>
            <pc:docMk/>
            <pc:sldMk cId="2064732714" sldId="696"/>
            <ac:spMk id="15" creationId="{00000000-0000-0000-0000-000000000000}"/>
          </ac:spMkLst>
        </pc:spChg>
        <pc:spChg chg="del">
          <ac:chgData name="Elena Long" userId="6c2fd083e3647dc1" providerId="LiveId" clId="{B69F3A8C-CC30-417C-8324-1A1E97F8AA8E}" dt="2022-08-09T21:34:39.425" v="1285" actId="478"/>
          <ac:spMkLst>
            <pc:docMk/>
            <pc:sldMk cId="2064732714" sldId="696"/>
            <ac:spMk id="16" creationId="{00000000-0000-0000-0000-000000000000}"/>
          </ac:spMkLst>
        </pc:spChg>
        <pc:spChg chg="del">
          <ac:chgData name="Elena Long" userId="6c2fd083e3647dc1" providerId="LiveId" clId="{B69F3A8C-CC30-417C-8324-1A1E97F8AA8E}" dt="2022-08-09T21:35:17.498" v="1290" actId="478"/>
          <ac:spMkLst>
            <pc:docMk/>
            <pc:sldMk cId="2064732714" sldId="696"/>
            <ac:spMk id="18" creationId="{00000000-0000-0000-0000-000000000000}"/>
          </ac:spMkLst>
        </pc:spChg>
        <pc:grpChg chg="del">
          <ac:chgData name="Elena Long" userId="6c2fd083e3647dc1" providerId="LiveId" clId="{B69F3A8C-CC30-417C-8324-1A1E97F8AA8E}" dt="2022-08-09T21:34:27.610" v="1284" actId="478"/>
          <ac:grpSpMkLst>
            <pc:docMk/>
            <pc:sldMk cId="2064732714" sldId="696"/>
            <ac:grpSpMk id="11" creationId="{00000000-0000-0000-0000-000000000000}"/>
          </ac:grpSpMkLst>
        </pc:grpChg>
        <pc:picChg chg="add del mod ord">
          <ac:chgData name="Elena Long" userId="6c2fd083e3647dc1" providerId="LiveId" clId="{B69F3A8C-CC30-417C-8324-1A1E97F8AA8E}" dt="2022-08-10T19:16:58.692" v="3968" actId="1038"/>
          <ac:picMkLst>
            <pc:docMk/>
            <pc:sldMk cId="2064732714" sldId="696"/>
            <ac:picMk id="4" creationId="{00000000-0000-0000-0000-000000000000}"/>
          </ac:picMkLst>
        </pc:picChg>
        <pc:picChg chg="del">
          <ac:chgData name="Elena Long" userId="6c2fd083e3647dc1" providerId="LiveId" clId="{B69F3A8C-CC30-417C-8324-1A1E97F8AA8E}" dt="2022-08-09T21:33:27.253" v="1276" actId="478"/>
          <ac:picMkLst>
            <pc:docMk/>
            <pc:sldMk cId="2064732714" sldId="696"/>
            <ac:picMk id="12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17:02.136" v="3977" actId="1035"/>
          <ac:picMkLst>
            <pc:docMk/>
            <pc:sldMk cId="2064732714" sldId="696"/>
            <ac:picMk id="19" creationId="{00000000-0000-0000-0000-000000000000}"/>
          </ac:picMkLst>
        </pc:picChg>
      </pc:sldChg>
      <pc:sldChg chg="modSp ord modAnim">
        <pc:chgData name="Elena Long" userId="6c2fd083e3647dc1" providerId="LiveId" clId="{B69F3A8C-CC30-417C-8324-1A1E97F8AA8E}" dt="2022-08-10T20:16:46.887" v="4667"/>
        <pc:sldMkLst>
          <pc:docMk/>
          <pc:sldMk cId="29391096" sldId="697"/>
        </pc:sldMkLst>
        <pc:spChg chg="mod">
          <ac:chgData name="Elena Long" userId="6c2fd083e3647dc1" providerId="LiveId" clId="{B69F3A8C-CC30-417C-8324-1A1E97F8AA8E}" dt="2022-08-10T19:35:37.250" v="4452" actId="20577"/>
          <ac:spMkLst>
            <pc:docMk/>
            <pc:sldMk cId="29391096" sldId="697"/>
            <ac:spMk id="16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5:47.969" v="4453" actId="20577"/>
          <ac:spMkLst>
            <pc:docMk/>
            <pc:sldMk cId="29391096" sldId="697"/>
            <ac:spMk id="21" creationId="{00000000-0000-0000-0000-000000000000}"/>
          </ac:spMkLst>
        </pc:spChg>
      </pc:sldChg>
      <pc:sldChg chg="modAnim">
        <pc:chgData name="Elena Long" userId="6c2fd083e3647dc1" providerId="LiveId" clId="{B69F3A8C-CC30-417C-8324-1A1E97F8AA8E}" dt="2022-08-09T21:35:53.616" v="1292"/>
        <pc:sldMkLst>
          <pc:docMk/>
          <pc:sldMk cId="3335799438" sldId="698"/>
        </pc:sldMkLst>
      </pc:sldChg>
      <pc:sldChg chg="modSp del mod">
        <pc:chgData name="Elena Long" userId="6c2fd083e3647dc1" providerId="LiveId" clId="{B69F3A8C-CC30-417C-8324-1A1E97F8AA8E}" dt="2022-08-09T21:28:44.437" v="1265" actId="47"/>
        <pc:sldMkLst>
          <pc:docMk/>
          <pc:sldMk cId="959829567" sldId="699"/>
        </pc:sldMkLst>
        <pc:picChg chg="mod">
          <ac:chgData name="Elena Long" userId="6c2fd083e3647dc1" providerId="LiveId" clId="{B69F3A8C-CC30-417C-8324-1A1E97F8AA8E}" dt="2022-08-09T20:51:11.672" v="1264" actId="1076"/>
          <ac:picMkLst>
            <pc:docMk/>
            <pc:sldMk cId="959829567" sldId="699"/>
            <ac:picMk id="19" creationId="{00000000-0000-0000-0000-000000000000}"/>
          </ac:picMkLst>
        </pc:picChg>
      </pc:sldChg>
      <pc:sldChg chg="modAnim">
        <pc:chgData name="Elena Long" userId="6c2fd083e3647dc1" providerId="LiveId" clId="{B69F3A8C-CC30-417C-8324-1A1E97F8AA8E}" dt="2022-08-09T21:36:04.424" v="1293"/>
        <pc:sldMkLst>
          <pc:docMk/>
          <pc:sldMk cId="1417630648" sldId="700"/>
        </pc:sldMkLst>
      </pc:sldChg>
      <pc:sldChg chg="del">
        <pc:chgData name="Elena Long" userId="6c2fd083e3647dc1" providerId="LiveId" clId="{B69F3A8C-CC30-417C-8324-1A1E97F8AA8E}" dt="2022-08-09T21:28:44.437" v="1265" actId="47"/>
        <pc:sldMkLst>
          <pc:docMk/>
          <pc:sldMk cId="2134092817" sldId="701"/>
        </pc:sldMkLst>
      </pc:sldChg>
      <pc:sldChg chg="ord">
        <pc:chgData name="Elena Long" userId="6c2fd083e3647dc1" providerId="LiveId" clId="{B69F3A8C-CC30-417C-8324-1A1E97F8AA8E}" dt="2022-08-09T21:59:08.860" v="1589"/>
        <pc:sldMkLst>
          <pc:docMk/>
          <pc:sldMk cId="4212804818" sldId="709"/>
        </pc:sldMkLst>
      </pc:sldChg>
      <pc:sldChg chg="del">
        <pc:chgData name="Elena Long" userId="6c2fd083e3647dc1" providerId="LiveId" clId="{B69F3A8C-CC30-417C-8324-1A1E97F8AA8E}" dt="2022-08-09T21:51:33.161" v="1385" actId="47"/>
        <pc:sldMkLst>
          <pc:docMk/>
          <pc:sldMk cId="804402486" sldId="715"/>
        </pc:sldMkLst>
      </pc:sldChg>
      <pc:sldChg chg="addSp delSp modSp add del mod ord">
        <pc:chgData name="Elena Long" userId="6c2fd083e3647dc1" providerId="LiveId" clId="{B69F3A8C-CC30-417C-8324-1A1E97F8AA8E}" dt="2022-08-10T19:10:49.928" v="3891"/>
        <pc:sldMkLst>
          <pc:docMk/>
          <pc:sldMk cId="3206549581" sldId="724"/>
        </pc:sldMkLst>
        <pc:spChg chg="del">
          <ac:chgData name="Elena Long" userId="6c2fd083e3647dc1" providerId="LiveId" clId="{B69F3A8C-CC30-417C-8324-1A1E97F8AA8E}" dt="2022-08-09T21:46:10.196" v="1310" actId="478"/>
          <ac:spMkLst>
            <pc:docMk/>
            <pc:sldMk cId="3206549581" sldId="724"/>
            <ac:spMk id="2" creationId="{00000000-0000-0000-0000-000000000000}"/>
          </ac:spMkLst>
        </pc:spChg>
        <pc:spChg chg="add del mod">
          <ac:chgData name="Elena Long" userId="6c2fd083e3647dc1" providerId="LiveId" clId="{B69F3A8C-CC30-417C-8324-1A1E97F8AA8E}" dt="2022-08-09T21:46:11.967" v="1311" actId="478"/>
          <ac:spMkLst>
            <pc:docMk/>
            <pc:sldMk cId="3206549581" sldId="724"/>
            <ac:spMk id="8" creationId="{EBDD6BEB-4143-77C9-EE86-E0E7353A26F8}"/>
          </ac:spMkLst>
        </pc:sp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957324597" sldId="725"/>
        </pc:sldMkLst>
      </pc:sldChg>
      <pc:sldChg chg="delSp modSp del mod delAnim modAnim">
        <pc:chgData name="Elena Long" userId="6c2fd083e3647dc1" providerId="LiveId" clId="{B69F3A8C-CC30-417C-8324-1A1E97F8AA8E}" dt="2022-08-09T18:49:17.276" v="148" actId="47"/>
        <pc:sldMkLst>
          <pc:docMk/>
          <pc:sldMk cId="3674750305" sldId="735"/>
        </pc:sldMkLst>
        <pc:spChg chg="del">
          <ac:chgData name="Elena Long" userId="6c2fd083e3647dc1" providerId="LiveId" clId="{B69F3A8C-CC30-417C-8324-1A1E97F8AA8E}" dt="2022-08-09T18:48:34.205" v="138" actId="478"/>
          <ac:spMkLst>
            <pc:docMk/>
            <pc:sldMk cId="3674750305" sldId="735"/>
            <ac:spMk id="17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28.264" v="135" actId="478"/>
          <ac:spMkLst>
            <pc:docMk/>
            <pc:sldMk cId="3674750305" sldId="735"/>
            <ac:spMk id="18" creationId="{00000000-0000-0000-0000-000000000000}"/>
          </ac:spMkLst>
        </pc:spChg>
        <pc:spChg chg="mod">
          <ac:chgData name="Elena Long" userId="6c2fd083e3647dc1" providerId="LiveId" clId="{B69F3A8C-CC30-417C-8324-1A1E97F8AA8E}" dt="2022-08-09T18:49:06.022" v="147" actId="20577"/>
          <ac:spMkLst>
            <pc:docMk/>
            <pc:sldMk cId="3674750305" sldId="735"/>
            <ac:spMk id="22" creationId="{00000000-0000-0000-0000-000000000000}"/>
          </ac:spMkLst>
        </pc:spChg>
        <pc:spChg chg="mod">
          <ac:chgData name="Elena Long" userId="6c2fd083e3647dc1" providerId="LiveId" clId="{B69F3A8C-CC30-417C-8324-1A1E97F8AA8E}" dt="2022-08-09T18:49:02.403" v="146" actId="20577"/>
          <ac:spMkLst>
            <pc:docMk/>
            <pc:sldMk cId="3674750305" sldId="735"/>
            <ac:spMk id="23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54.310" v="144" actId="478"/>
          <ac:spMkLst>
            <pc:docMk/>
            <pc:sldMk cId="3674750305" sldId="735"/>
            <ac:spMk id="28" creationId="{00000000-0000-0000-0000-000000000000}"/>
          </ac:spMkLst>
        </pc:spChg>
        <pc:spChg chg="mod">
          <ac:chgData name="Elena Long" userId="6c2fd083e3647dc1" providerId="LiveId" clId="{B69F3A8C-CC30-417C-8324-1A1E97F8AA8E}" dt="2022-08-09T18:48:57.584" v="145" actId="20577"/>
          <ac:spMkLst>
            <pc:docMk/>
            <pc:sldMk cId="3674750305" sldId="735"/>
            <ac:spMk id="29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50.764" v="142" actId="478"/>
          <ac:spMkLst>
            <pc:docMk/>
            <pc:sldMk cId="3674750305" sldId="735"/>
            <ac:spMk id="30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45.145" v="141" actId="478"/>
          <ac:spMkLst>
            <pc:docMk/>
            <pc:sldMk cId="3674750305" sldId="735"/>
            <ac:spMk id="33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42.401" v="140" actId="478"/>
          <ac:spMkLst>
            <pc:docMk/>
            <pc:sldMk cId="3674750305" sldId="735"/>
            <ac:spMk id="41" creationId="{00000000-0000-0000-0000-000000000000}"/>
          </ac:spMkLst>
        </pc:spChg>
        <pc:grpChg chg="del">
          <ac:chgData name="Elena Long" userId="6c2fd083e3647dc1" providerId="LiveId" clId="{B69F3A8C-CC30-417C-8324-1A1E97F8AA8E}" dt="2022-08-09T18:48:24.775" v="133" actId="478"/>
          <ac:grpSpMkLst>
            <pc:docMk/>
            <pc:sldMk cId="3674750305" sldId="735"/>
            <ac:grpSpMk id="10" creationId="{00000000-0000-0000-0000-000000000000}"/>
          </ac:grpSpMkLst>
        </pc:grpChg>
        <pc:grpChg chg="del">
          <ac:chgData name="Elena Long" userId="6c2fd083e3647dc1" providerId="LiveId" clId="{B69F3A8C-CC30-417C-8324-1A1E97F8AA8E}" dt="2022-08-09T18:48:17.722" v="132" actId="478"/>
          <ac:grpSpMkLst>
            <pc:docMk/>
            <pc:sldMk cId="3674750305" sldId="735"/>
            <ac:grpSpMk id="11" creationId="{00000000-0000-0000-0000-000000000000}"/>
          </ac:grpSpMkLst>
        </pc:grpChg>
        <pc:grpChg chg="del">
          <ac:chgData name="Elena Long" userId="6c2fd083e3647dc1" providerId="LiveId" clId="{B69F3A8C-CC30-417C-8324-1A1E97F8AA8E}" dt="2022-08-09T18:48:39.350" v="139" actId="478"/>
          <ac:grpSpMkLst>
            <pc:docMk/>
            <pc:sldMk cId="3674750305" sldId="735"/>
            <ac:grpSpMk id="35" creationId="{00000000-0000-0000-0000-000000000000}"/>
          </ac:grpSpMkLst>
        </pc:grpChg>
        <pc:grpChg chg="del">
          <ac:chgData name="Elena Long" userId="6c2fd083e3647dc1" providerId="LiveId" clId="{B69F3A8C-CC30-417C-8324-1A1E97F8AA8E}" dt="2022-08-09T18:48:30.939" v="136" actId="478"/>
          <ac:grpSpMkLst>
            <pc:docMk/>
            <pc:sldMk cId="3674750305" sldId="735"/>
            <ac:grpSpMk id="38" creationId="{00000000-0000-0000-0000-000000000000}"/>
          </ac:grpSpMkLst>
        </pc:grpChg>
        <pc:grpChg chg="del">
          <ac:chgData name="Elena Long" userId="6c2fd083e3647dc1" providerId="LiveId" clId="{B69F3A8C-CC30-417C-8324-1A1E97F8AA8E}" dt="2022-08-09T18:48:26.706" v="134" actId="478"/>
          <ac:grpSpMkLst>
            <pc:docMk/>
            <pc:sldMk cId="3674750305" sldId="735"/>
            <ac:grpSpMk id="66" creationId="{00000000-0000-0000-0000-000000000000}"/>
          </ac:grpSpMkLst>
        </pc:grpChg>
        <pc:cxnChg chg="del">
          <ac:chgData name="Elena Long" userId="6c2fd083e3647dc1" providerId="LiveId" clId="{B69F3A8C-CC30-417C-8324-1A1E97F8AA8E}" dt="2022-08-09T18:48:52.292" v="143" actId="478"/>
          <ac:cxnSpMkLst>
            <pc:docMk/>
            <pc:sldMk cId="3674750305" sldId="735"/>
            <ac:cxnSpMk id="31" creationId="{00000000-0000-0000-0000-000000000000}"/>
          </ac:cxnSpMkLst>
        </pc:cxnChg>
        <pc:cxnChg chg="del">
          <ac:chgData name="Elena Long" userId="6c2fd083e3647dc1" providerId="LiveId" clId="{B69F3A8C-CC30-417C-8324-1A1E97F8AA8E}" dt="2022-08-09T18:48:32.282" v="137" actId="478"/>
          <ac:cxnSpMkLst>
            <pc:docMk/>
            <pc:sldMk cId="3674750305" sldId="735"/>
            <ac:cxnSpMk id="32" creationId="{00000000-0000-0000-0000-000000000000}"/>
          </ac:cxnSpMkLst>
        </pc:cxnChg>
      </pc:sldChg>
      <pc:sldChg chg="ord">
        <pc:chgData name="Elena Long" userId="6c2fd083e3647dc1" providerId="LiveId" clId="{B69F3A8C-CC30-417C-8324-1A1E97F8AA8E}" dt="2022-08-09T21:32:53.103" v="1272"/>
        <pc:sldMkLst>
          <pc:docMk/>
          <pc:sldMk cId="3430823214" sldId="738"/>
        </pc:sldMkLst>
      </pc:sldChg>
      <pc:sldChg chg="del">
        <pc:chgData name="Elena Long" userId="6c2fd083e3647dc1" providerId="LiveId" clId="{B69F3A8C-CC30-417C-8324-1A1E97F8AA8E}" dt="2022-08-09T18:47:35.740" v="130" actId="47"/>
        <pc:sldMkLst>
          <pc:docMk/>
          <pc:sldMk cId="3960983191" sldId="743"/>
        </pc:sldMkLst>
      </pc:sldChg>
      <pc:sldChg chg="addSp delSp modSp add mod delAnim modAnim">
        <pc:chgData name="Elena Long" userId="6c2fd083e3647dc1" providerId="LiveId" clId="{B69F3A8C-CC30-417C-8324-1A1E97F8AA8E}" dt="2022-08-11T18:16:29.479" v="5091"/>
        <pc:sldMkLst>
          <pc:docMk/>
          <pc:sldMk cId="349661478" sldId="750"/>
        </pc:sldMkLst>
        <pc:spChg chg="add 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10" creationId="{9FDE8767-4C13-9C53-A52C-6A561A481862}"/>
          </ac:spMkLst>
        </pc:spChg>
        <pc:spChg chg="del topLvl">
          <ac:chgData name="Elena Long" userId="6c2fd083e3647dc1" providerId="LiveId" clId="{B69F3A8C-CC30-417C-8324-1A1E97F8AA8E}" dt="2022-08-10T19:30:42.464" v="4273" actId="478"/>
          <ac:spMkLst>
            <pc:docMk/>
            <pc:sldMk cId="349661478" sldId="750"/>
            <ac:spMk id="39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44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48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49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51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52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12.675" v="4863" actId="20577"/>
          <ac:spMkLst>
            <pc:docMk/>
            <pc:sldMk cId="349661478" sldId="750"/>
            <ac:spMk id="54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56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1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2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4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5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7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8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4:29.903" v="4436" actId="1038"/>
          <ac:spMkLst>
            <pc:docMk/>
            <pc:sldMk cId="349661478" sldId="750"/>
            <ac:spMk id="97" creationId="{70D3C776-750B-A6ED-95BB-411B60399F85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1" creationId="{41275CA0-7302-025D-4CA5-32E450B405C8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5" creationId="{1A0A2A33-0859-052B-81A2-CFA50DA992E4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6" creationId="{B058AB4C-BF1E-DE86-220B-C4335D6ED761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7" creationId="{7C0CA6F1-BA5D-77BA-2B6D-D2CC0AEB5AF8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8" creationId="{A4A55A34-07CD-65E7-3466-1D2DCC45002E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9" creationId="{C170C67D-9097-BE44-E849-2E5F2446F998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30" creationId="{7DFE25D9-DC0C-162C-8537-28A1F7099D76}"/>
          </ac:spMkLst>
        </pc:spChg>
        <pc:spChg chg="mod">
          <ac:chgData name="Elena Long" userId="6c2fd083e3647dc1" providerId="LiveId" clId="{B69F3A8C-CC30-417C-8324-1A1E97F8AA8E}" dt="2022-08-10T19:34:29.903" v="4436" actId="1038"/>
          <ac:spMkLst>
            <pc:docMk/>
            <pc:sldMk cId="349661478" sldId="750"/>
            <ac:spMk id="132" creationId="{491FBFC7-B1E7-0AA2-7D24-4273DA8AB50E}"/>
          </ac:spMkLst>
        </pc:spChg>
        <pc:spChg chg="mod">
          <ac:chgData name="Elena Long" userId="6c2fd083e3647dc1" providerId="LiveId" clId="{B69F3A8C-CC30-417C-8324-1A1E97F8AA8E}" dt="2022-08-10T19:34:29.903" v="4436" actId="1038"/>
          <ac:spMkLst>
            <pc:docMk/>
            <pc:sldMk cId="349661478" sldId="750"/>
            <ac:spMk id="133" creationId="{0F654201-CA4E-B2F8-C1B8-7475B9711FC1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36" creationId="{C6B81A36-5150-C735-9B26-A64F144234E3}"/>
          </ac:spMkLst>
        </pc:spChg>
        <pc:spChg chg="add del mod">
          <ac:chgData name="Elena Long" userId="6c2fd083e3647dc1" providerId="LiveId" clId="{B69F3A8C-CC30-417C-8324-1A1E97F8AA8E}" dt="2022-08-10T19:31:42.761" v="4336" actId="478"/>
          <ac:spMkLst>
            <pc:docMk/>
            <pc:sldMk cId="349661478" sldId="750"/>
            <ac:spMk id="137" creationId="{5C426899-E029-C663-49E5-85ECF26F4AD4}"/>
          </ac:spMkLst>
        </pc:spChg>
        <pc:grpChg chg="add del mod">
          <ac:chgData name="Elena Long" userId="6c2fd083e3647dc1" providerId="LiveId" clId="{B69F3A8C-CC30-417C-8324-1A1E97F8AA8E}" dt="2022-08-10T19:30:38.978" v="4272" actId="478"/>
          <ac:grpSpMkLst>
            <pc:docMk/>
            <pc:sldMk cId="349661478" sldId="750"/>
            <ac:grpSpMk id="3" creationId="{AB17293A-4698-7479-CAEB-10EF46D934EB}"/>
          </ac:grpSpMkLst>
        </pc:grpChg>
        <pc:grpChg chg="add del mod">
          <ac:chgData name="Elena Long" userId="6c2fd083e3647dc1" providerId="LiveId" clId="{B69F3A8C-CC30-417C-8324-1A1E97F8AA8E}" dt="2022-08-10T19:31:33.884" v="4335" actId="478"/>
          <ac:grpSpMkLst>
            <pc:docMk/>
            <pc:sldMk cId="349661478" sldId="750"/>
            <ac:grpSpMk id="6" creationId="{4687BB5B-426E-D5BF-690E-8B8B73D7778A}"/>
          </ac:grpSpMkLst>
        </pc:grpChg>
        <pc:grpChg chg="del mod topLvl">
          <ac:chgData name="Elena Long" userId="6c2fd083e3647dc1" providerId="LiveId" clId="{B69F3A8C-CC30-417C-8324-1A1E97F8AA8E}" dt="2022-08-10T19:30:42.464" v="4273" actId="478"/>
          <ac:grpSpMkLst>
            <pc:docMk/>
            <pc:sldMk cId="349661478" sldId="750"/>
            <ac:grpSpMk id="7" creationId="{314067B8-E997-4E93-BA50-BF0381119482}"/>
          </ac:grpSpMkLst>
        </pc:grpChg>
        <pc:grpChg chg="del">
          <ac:chgData name="Elena Long" userId="6c2fd083e3647dc1" providerId="LiveId" clId="{B69F3A8C-CC30-417C-8324-1A1E97F8AA8E}" dt="2022-08-10T19:24:21.907" v="4056" actId="21"/>
          <ac:grpSpMkLst>
            <pc:docMk/>
            <pc:sldMk cId="349661478" sldId="750"/>
            <ac:grpSpMk id="9" creationId="{A5D534A0-5C79-422E-A0F0-B7C7AB75D849}"/>
          </ac:grpSpMkLst>
        </pc:grpChg>
        <pc:grpChg chg="add mod">
          <ac:chgData name="Elena Long" userId="6c2fd083e3647dc1" providerId="LiveId" clId="{B69F3A8C-CC30-417C-8324-1A1E97F8AA8E}" dt="2022-08-10T20:43:04.709" v="4857" actId="20577"/>
          <ac:grpSpMkLst>
            <pc:docMk/>
            <pc:sldMk cId="349661478" sldId="750"/>
            <ac:grpSpMk id="11" creationId="{CFD9581B-9239-8A46-0E1E-E1E658FD224F}"/>
          </ac:grpSpMkLst>
        </pc:grpChg>
        <pc:grpChg chg="mod topLvl">
          <ac:chgData name="Elena Long" userId="6c2fd083e3647dc1" providerId="LiveId" clId="{B69F3A8C-CC30-417C-8324-1A1E97F8AA8E}" dt="2022-08-10T20:43:04.709" v="4857" actId="20577"/>
          <ac:grpSpMkLst>
            <pc:docMk/>
            <pc:sldMk cId="349661478" sldId="750"/>
            <ac:grpSpMk id="43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20:43:04.709" v="4857" actId="20577"/>
          <ac:grpSpMkLst>
            <pc:docMk/>
            <pc:sldMk cId="349661478" sldId="750"/>
            <ac:grpSpMk id="45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20:43:04.709" v="4857" actId="20577"/>
          <ac:grpSpMkLst>
            <pc:docMk/>
            <pc:sldMk cId="349661478" sldId="750"/>
            <ac:grpSpMk id="46" creationId="{00000000-0000-0000-0000-000000000000}"/>
          </ac:grpSpMkLst>
        </pc:grpChg>
        <pc:grpChg chg="mod topLvl">
          <ac:chgData name="Elena Long" userId="6c2fd083e3647dc1" providerId="LiveId" clId="{B69F3A8C-CC30-417C-8324-1A1E97F8AA8E}" dt="2022-08-10T19:32:53.038" v="4395" actId="1037"/>
          <ac:grpSpMkLst>
            <pc:docMk/>
            <pc:sldMk cId="349661478" sldId="750"/>
            <ac:grpSpMk id="53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31:59.634" v="4367" actId="20577"/>
          <ac:grpSpMkLst>
            <pc:docMk/>
            <pc:sldMk cId="349661478" sldId="750"/>
            <ac:grpSpMk id="55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31:59.634" v="4367" actId="20577"/>
          <ac:grpSpMkLst>
            <pc:docMk/>
            <pc:sldMk cId="349661478" sldId="750"/>
            <ac:grpSpMk id="57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31:59.634" v="4367" actId="20577"/>
          <ac:grpSpMkLst>
            <pc:docMk/>
            <pc:sldMk cId="349661478" sldId="750"/>
            <ac:grpSpMk id="58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31:59.634" v="4367" actId="20577"/>
          <ac:grpSpMkLst>
            <pc:docMk/>
            <pc:sldMk cId="349661478" sldId="750"/>
            <ac:grpSpMk id="59" creationId="{00000000-0000-0000-0000-000000000000}"/>
          </ac:grpSpMkLst>
        </pc:grpChg>
        <pc:grpChg chg="add mod">
          <ac:chgData name="Elena Long" userId="6c2fd083e3647dc1" providerId="LiveId" clId="{B69F3A8C-CC30-417C-8324-1A1E97F8AA8E}" dt="2022-08-10T19:34:35.110" v="4449" actId="1038"/>
          <ac:grpSpMkLst>
            <pc:docMk/>
            <pc:sldMk cId="349661478" sldId="750"/>
            <ac:grpSpMk id="80" creationId="{9A8D570C-05C4-6ED4-56B2-E3016EB43566}"/>
          </ac:grpSpMkLst>
        </pc:grpChg>
        <pc:grpChg chg="mod">
          <ac:chgData name="Elena Long" userId="6c2fd083e3647dc1" providerId="LiveId" clId="{B69F3A8C-CC30-417C-8324-1A1E97F8AA8E}" dt="2022-08-10T19:34:24.567" v="4427" actId="20577"/>
          <ac:grpSpMkLst>
            <pc:docMk/>
            <pc:sldMk cId="349661478" sldId="750"/>
            <ac:grpSpMk id="81" creationId="{B56C99AD-306F-B673-D769-CBCA2852CD8D}"/>
          </ac:grpSpMkLst>
        </pc:grpChg>
        <pc:grpChg chg="mod">
          <ac:chgData name="Elena Long" userId="6c2fd083e3647dc1" providerId="LiveId" clId="{B69F3A8C-CC30-417C-8324-1A1E97F8AA8E}" dt="2022-08-10T19:34:24.567" v="4427" actId="20577"/>
          <ac:grpSpMkLst>
            <pc:docMk/>
            <pc:sldMk cId="349661478" sldId="750"/>
            <ac:grpSpMk id="95" creationId="{F6AA9684-A3F0-18EA-A10C-C4168705103A}"/>
          </ac:grpSpMkLst>
        </pc:grpChg>
        <pc:grpChg chg="mod">
          <ac:chgData name="Elena Long" userId="6c2fd083e3647dc1" providerId="LiveId" clId="{B69F3A8C-CC30-417C-8324-1A1E97F8AA8E}" dt="2022-08-10T19:34:24.567" v="4427" actId="20577"/>
          <ac:grpSpMkLst>
            <pc:docMk/>
            <pc:sldMk cId="349661478" sldId="750"/>
            <ac:grpSpMk id="96" creationId="{1D907201-CECE-A4BD-59EE-F2DA6C9CE3BA}"/>
          </ac:grpSpMkLst>
        </pc:grpChg>
        <pc:picChg chg="mod">
          <ac:chgData name="Elena Long" userId="6c2fd083e3647dc1" providerId="LiveId" clId="{B69F3A8C-CC30-417C-8324-1A1E97F8AA8E}" dt="2022-08-10T20:43:04.709" v="4857" actId="20577"/>
          <ac:picMkLst>
            <pc:docMk/>
            <pc:sldMk cId="349661478" sldId="750"/>
            <ac:picMk id="47" creationId="{00000000-0000-0000-0000-000000000000}"/>
          </ac:picMkLst>
        </pc:picChg>
        <pc:picChg chg="mod">
          <ac:chgData name="Elena Long" userId="6c2fd083e3647dc1" providerId="LiveId" clId="{B69F3A8C-CC30-417C-8324-1A1E97F8AA8E}" dt="2022-08-10T20:43:04.709" v="4857" actId="20577"/>
          <ac:picMkLst>
            <pc:docMk/>
            <pc:sldMk cId="349661478" sldId="750"/>
            <ac:picMk id="50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31:59.634" v="4367" actId="20577"/>
          <ac:picMkLst>
            <pc:docMk/>
            <pc:sldMk cId="349661478" sldId="750"/>
            <ac:picMk id="60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31:59.634" v="4367" actId="20577"/>
          <ac:picMkLst>
            <pc:docMk/>
            <pc:sldMk cId="349661478" sldId="750"/>
            <ac:picMk id="63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31:59.634" v="4367" actId="20577"/>
          <ac:picMkLst>
            <pc:docMk/>
            <pc:sldMk cId="349661478" sldId="750"/>
            <ac:picMk id="66" creationId="{00000000-0000-0000-0000-000000000000}"/>
          </ac:picMkLst>
        </pc:picChg>
        <pc:picChg chg="del mod topLvl">
          <ac:chgData name="Elena Long" userId="6c2fd083e3647dc1" providerId="LiveId" clId="{B69F3A8C-CC30-417C-8324-1A1E97F8AA8E}" dt="2022-08-10T19:30:38.978" v="4272" actId="478"/>
          <ac:picMkLst>
            <pc:docMk/>
            <pc:sldMk cId="349661478" sldId="750"/>
            <ac:picMk id="75" creationId="{B1E41F50-C223-4E9A-863B-6092994D58C6}"/>
          </ac:picMkLst>
        </pc:picChg>
        <pc:picChg chg="del mod topLvl">
          <ac:chgData name="Elena Long" userId="6c2fd083e3647dc1" providerId="LiveId" clId="{B69F3A8C-CC30-417C-8324-1A1E97F8AA8E}" dt="2022-08-10T19:31:33.884" v="4335" actId="478"/>
          <ac:picMkLst>
            <pc:docMk/>
            <pc:sldMk cId="349661478" sldId="750"/>
            <ac:picMk id="76" creationId="{6E0045F7-4CF5-41BB-B206-98923A170C72}"/>
          </ac:picMkLst>
        </pc:picChg>
        <pc:picChg chg="del mod">
          <ac:chgData name="Elena Long" userId="6c2fd083e3647dc1" providerId="LiveId" clId="{B69F3A8C-CC30-417C-8324-1A1E97F8AA8E}" dt="2022-08-10T19:24:19.511" v="4055" actId="21"/>
          <ac:picMkLst>
            <pc:docMk/>
            <pc:sldMk cId="349661478" sldId="750"/>
            <ac:picMk id="77" creationId="{604A259C-4175-4A8F-AA3A-A712B27309E7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98" creationId="{D6A5D915-1454-E1FA-6D56-2062B5F641B1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20" creationId="{5D63400E-8A22-6366-9B2B-DD1E4910E251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22" creationId="{2A8BE45E-51DF-5C3B-549A-8F8706AEBB4A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24" creationId="{26BC0C13-07BF-4B27-B4DF-F6B62A60F37C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31" creationId="{5D19A180-DA13-6A0D-9A5C-4959E3202F9E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34" creationId="{DF5D99AA-9A12-4816-B79A-B3CA5FE7156A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35" creationId="{8295CC3E-971C-166A-BF44-B360B05DC4E3}"/>
          </ac:picMkLst>
        </pc:picChg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490030963" sldId="761"/>
        </pc:sldMkLst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3977577100" sldId="763"/>
        </pc:sldMkLst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3210644711" sldId="765"/>
        </pc:sldMkLst>
      </pc:sldChg>
      <pc:sldChg chg="addSp modSp add modAnim">
        <pc:chgData name="Elena Long" userId="6c2fd083e3647dc1" providerId="LiveId" clId="{B69F3A8C-CC30-417C-8324-1A1E97F8AA8E}" dt="2022-08-09T21:58:21.435" v="1586"/>
        <pc:sldMkLst>
          <pc:docMk/>
          <pc:sldMk cId="2835569962" sldId="766"/>
        </pc:sldMkLst>
        <pc:grpChg chg="add mod">
          <ac:chgData name="Elena Long" userId="6c2fd083e3647dc1" providerId="LiveId" clId="{B69F3A8C-CC30-417C-8324-1A1E97F8AA8E}" dt="2022-08-09T21:58:01.955" v="1585"/>
          <ac:grpSpMkLst>
            <pc:docMk/>
            <pc:sldMk cId="2835569962" sldId="766"/>
            <ac:grpSpMk id="17" creationId="{739C2F8E-4123-DD27-3A9A-6E9315061FA2}"/>
          </ac:grpSpMkLst>
        </pc:grpChg>
        <pc:picChg chg="mod">
          <ac:chgData name="Elena Long" userId="6c2fd083e3647dc1" providerId="LiveId" clId="{B69F3A8C-CC30-417C-8324-1A1E97F8AA8E}" dt="2022-08-09T21:58:01.955" v="1585"/>
          <ac:picMkLst>
            <pc:docMk/>
            <pc:sldMk cId="2835569962" sldId="766"/>
            <ac:picMk id="19" creationId="{6AC0DD03-3179-4E98-0AAB-775DEDD2E0F9}"/>
          </ac:picMkLst>
        </pc:picChg>
        <pc:picChg chg="mod">
          <ac:chgData name="Elena Long" userId="6c2fd083e3647dc1" providerId="LiveId" clId="{B69F3A8C-CC30-417C-8324-1A1E97F8AA8E}" dt="2022-08-09T21:58:01.955" v="1585"/>
          <ac:picMkLst>
            <pc:docMk/>
            <pc:sldMk cId="2835569962" sldId="766"/>
            <ac:picMk id="23" creationId="{BD77AF5A-9EAD-894E-E11D-89F2AB8E4BDE}"/>
          </ac:picMkLst>
        </pc:picChg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2158358097" sldId="767"/>
        </pc:sldMkLst>
      </pc:sldChg>
      <pc:sldChg chg="delSp add del mod">
        <pc:chgData name="Elena Long" userId="6c2fd083e3647dc1" providerId="LiveId" clId="{B69F3A8C-CC30-417C-8324-1A1E97F8AA8E}" dt="2022-08-09T21:58:32.017" v="1587" actId="47"/>
        <pc:sldMkLst>
          <pc:docMk/>
          <pc:sldMk cId="869751272" sldId="768"/>
        </pc:sldMkLst>
        <pc:grpChg chg="del">
          <ac:chgData name="Elena Long" userId="6c2fd083e3647dc1" providerId="LiveId" clId="{B69F3A8C-CC30-417C-8324-1A1E97F8AA8E}" dt="2022-08-09T21:57:59.749" v="1584" actId="21"/>
          <ac:grpSpMkLst>
            <pc:docMk/>
            <pc:sldMk cId="869751272" sldId="768"/>
            <ac:grpSpMk id="15" creationId="{FE19521B-F02C-4743-A87F-53EC11CD3DAF}"/>
          </ac:grpSpMkLst>
        </pc:grpChg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3811539201" sldId="797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788309427" sldId="803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1790154646" sldId="807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851337340" sldId="808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1247094889" sldId="809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373079180" sldId="810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808907910" sldId="811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427262842" sldId="817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740892977" sldId="839"/>
        </pc:sldMkLst>
      </pc:sldChg>
      <pc:sldChg chg="addSp modSp add mod">
        <pc:chgData name="Elena Long" userId="6c2fd083e3647dc1" providerId="LiveId" clId="{B69F3A8C-CC30-417C-8324-1A1E97F8AA8E}" dt="2022-08-11T18:15:37.056" v="5090" actId="732"/>
        <pc:sldMkLst>
          <pc:docMk/>
          <pc:sldMk cId="3088082522" sldId="845"/>
        </pc:sldMkLst>
        <pc:spChg chg="add mod">
          <ac:chgData name="Elena Long" userId="6c2fd083e3647dc1" providerId="LiveId" clId="{B69F3A8C-CC30-417C-8324-1A1E97F8AA8E}" dt="2022-08-11T18:14:35.055" v="5020" actId="1038"/>
          <ac:spMkLst>
            <pc:docMk/>
            <pc:sldMk cId="3088082522" sldId="845"/>
            <ac:spMk id="3" creationId="{30B3B7C0-D6FB-30A4-080A-5AA0F487F511}"/>
          </ac:spMkLst>
        </pc:spChg>
        <pc:spChg chg="mod">
          <ac:chgData name="Elena Long" userId="6c2fd083e3647dc1" providerId="LiveId" clId="{B69F3A8C-CC30-417C-8324-1A1E97F8AA8E}" dt="2022-08-11T18:15:30.079" v="5089" actId="1036"/>
          <ac:spMkLst>
            <pc:docMk/>
            <pc:sldMk cId="3088082522" sldId="845"/>
            <ac:spMk id="28" creationId="{51CBA51A-F515-43B0-9621-46002E4B8737}"/>
          </ac:spMkLst>
        </pc:spChg>
        <pc:spChg chg="mod">
          <ac:chgData name="Elena Long" userId="6c2fd083e3647dc1" providerId="LiveId" clId="{B69F3A8C-CC30-417C-8324-1A1E97F8AA8E}" dt="2022-08-11T18:14:09.056" v="4972" actId="1035"/>
          <ac:spMkLst>
            <pc:docMk/>
            <pc:sldMk cId="3088082522" sldId="845"/>
            <ac:spMk id="29" creationId="{E5AA34FB-EABB-4B3D-9552-FFB3F4E7C89D}"/>
          </ac:spMkLst>
        </pc:spChg>
        <pc:picChg chg="mod modCrop">
          <ac:chgData name="Elena Long" userId="6c2fd083e3647dc1" providerId="LiveId" clId="{B69F3A8C-CC30-417C-8324-1A1E97F8AA8E}" dt="2022-08-11T18:15:37.056" v="5090" actId="732"/>
          <ac:picMkLst>
            <pc:docMk/>
            <pc:sldMk cId="3088082522" sldId="845"/>
            <ac:picMk id="14" creationId="{188D8483-091C-44A9-B498-ABB99DD97A41}"/>
          </ac:picMkLst>
        </pc:picChg>
        <pc:picChg chg="mod">
          <ac:chgData name="Elena Long" userId="6c2fd083e3647dc1" providerId="LiveId" clId="{B69F3A8C-CC30-417C-8324-1A1E97F8AA8E}" dt="2022-08-11T18:14:09.056" v="4972" actId="1035"/>
          <ac:picMkLst>
            <pc:docMk/>
            <pc:sldMk cId="3088082522" sldId="845"/>
            <ac:picMk id="24" creationId="{41AD7D2A-EF72-45D6-B6CE-AEE9E5774B63}"/>
          </ac:picMkLst>
        </pc:picChg>
        <pc:picChg chg="add mod modCrop">
          <ac:chgData name="Elena Long" userId="6c2fd083e3647dc1" providerId="LiveId" clId="{B69F3A8C-CC30-417C-8324-1A1E97F8AA8E}" dt="2022-08-11T18:15:21.287" v="5069" actId="1035"/>
          <ac:picMkLst>
            <pc:docMk/>
            <pc:sldMk cId="3088082522" sldId="845"/>
            <ac:picMk id="38" creationId="{EAFB3C28-7749-26AC-8072-4C29C8A0E09E}"/>
          </ac:picMkLst>
        </pc:picChg>
        <pc:picChg chg="add mod">
          <ac:chgData name="Elena Long" userId="6c2fd083e3647dc1" providerId="LiveId" clId="{B69F3A8C-CC30-417C-8324-1A1E97F8AA8E}" dt="2022-08-11T18:14:39.470" v="5026" actId="1037"/>
          <ac:picMkLst>
            <pc:docMk/>
            <pc:sldMk cId="3088082522" sldId="845"/>
            <ac:picMk id="1026" creationId="{7518ECDB-254A-2FB6-3525-5F8603DD4362}"/>
          </ac:picMkLst>
        </pc:picChg>
      </pc:sldChg>
      <pc:sldChg chg="new del">
        <pc:chgData name="Elena Long" userId="6c2fd083e3647dc1" providerId="LiveId" clId="{B69F3A8C-CC30-417C-8324-1A1E97F8AA8E}" dt="2022-08-09T18:47:29.737" v="129" actId="47"/>
        <pc:sldMkLst>
          <pc:docMk/>
          <pc:sldMk cId="900003633" sldId="855"/>
        </pc:sldMkLst>
      </pc:sldChg>
      <pc:sldChg chg="addSp delSp modSp add mod ord modAnim">
        <pc:chgData name="Elena Long" userId="6c2fd083e3647dc1" providerId="LiveId" clId="{B69F3A8C-CC30-417C-8324-1A1E97F8AA8E}" dt="2022-08-10T19:10:47.514" v="3889"/>
        <pc:sldMkLst>
          <pc:docMk/>
          <pc:sldMk cId="1965963855" sldId="855"/>
        </pc:sldMkLst>
        <pc:spChg chg="mod">
          <ac:chgData name="Elena Long" userId="6c2fd083e3647dc1" providerId="LiveId" clId="{B69F3A8C-CC30-417C-8324-1A1E97F8AA8E}" dt="2022-08-09T21:50:54.137" v="1383" actId="20577"/>
          <ac:spMkLst>
            <pc:docMk/>
            <pc:sldMk cId="1965963855" sldId="855"/>
            <ac:spMk id="23" creationId="{00000000-0000-0000-0000-000000000000}"/>
          </ac:spMkLst>
        </pc:spChg>
        <pc:spChg chg="mod">
          <ac:chgData name="Elena Long" userId="6c2fd083e3647dc1" providerId="LiveId" clId="{B69F3A8C-CC30-417C-8324-1A1E97F8AA8E}" dt="2022-08-09T19:09:28.440" v="1148" actId="14100"/>
          <ac:spMkLst>
            <pc:docMk/>
            <pc:sldMk cId="1965963855" sldId="855"/>
            <ac:spMk id="54" creationId="{00000000-0000-0000-0000-000000000000}"/>
          </ac:spMkLst>
        </pc:spChg>
        <pc:grpChg chg="add del">
          <ac:chgData name="Elena Long" userId="6c2fd083e3647dc1" providerId="LiveId" clId="{B69F3A8C-CC30-417C-8324-1A1E97F8AA8E}" dt="2022-08-09T21:50:54.554" v="1384" actId="478"/>
          <ac:grpSpMkLst>
            <pc:docMk/>
            <pc:sldMk cId="1965963855" sldId="855"/>
            <ac:grpSpMk id="66" creationId="{00000000-0000-0000-0000-000000000000}"/>
          </ac:grpSpMkLst>
        </pc:grpChg>
      </pc:sldChg>
      <pc:sldChg chg="addSp delSp modSp new mod modAnim">
        <pc:chgData name="Elena Long" userId="6c2fd083e3647dc1" providerId="LiveId" clId="{B69F3A8C-CC30-417C-8324-1A1E97F8AA8E}" dt="2022-08-10T19:28:59.741" v="4219"/>
        <pc:sldMkLst>
          <pc:docMk/>
          <pc:sldMk cId="885808201" sldId="856"/>
        </pc:sldMkLst>
        <pc:spChg chg="mod">
          <ac:chgData name="Elena Long" userId="6c2fd083e3647dc1" providerId="LiveId" clId="{B69F3A8C-CC30-417C-8324-1A1E97F8AA8E}" dt="2022-08-09T18:49:26.311" v="169" actId="20577"/>
          <ac:spMkLst>
            <pc:docMk/>
            <pc:sldMk cId="885808201" sldId="856"/>
            <ac:spMk id="2" creationId="{423C2984-9C77-C712-80CB-ABC6F7E74F43}"/>
          </ac:spMkLst>
        </pc:spChg>
        <pc:spChg chg="mod">
          <ac:chgData name="Elena Long" userId="6c2fd083e3647dc1" providerId="LiveId" clId="{B69F3A8C-CC30-417C-8324-1A1E97F8AA8E}" dt="2022-08-09T19:08:40.705" v="1143" actId="20577"/>
          <ac:spMkLst>
            <pc:docMk/>
            <pc:sldMk cId="885808201" sldId="856"/>
            <ac:spMk id="3" creationId="{C6B3B087-BC07-111D-213B-D66A4E5539A3}"/>
          </ac:spMkLst>
        </pc:spChg>
        <pc:spChg chg="add mod">
          <ac:chgData name="Elena Long" userId="6c2fd083e3647dc1" providerId="LiveId" clId="{B69F3A8C-CC30-417C-8324-1A1E97F8AA8E}" dt="2022-08-09T19:01:00.250" v="647" actId="1076"/>
          <ac:spMkLst>
            <pc:docMk/>
            <pc:sldMk cId="885808201" sldId="856"/>
            <ac:spMk id="8" creationId="{03FE9C85-B57B-3FBF-4F90-91BC1CDCCABA}"/>
          </ac:spMkLst>
        </pc:spChg>
        <pc:spChg chg="add mod">
          <ac:chgData name="Elena Long" userId="6c2fd083e3647dc1" providerId="LiveId" clId="{B69F3A8C-CC30-417C-8324-1A1E97F8AA8E}" dt="2022-08-10T19:26:06.385" v="4106" actId="1035"/>
          <ac:spMkLst>
            <pc:docMk/>
            <pc:sldMk cId="885808201" sldId="856"/>
            <ac:spMk id="12" creationId="{17E6366E-8A23-F288-DFF3-0FB4AD10027C}"/>
          </ac:spMkLst>
        </pc:spChg>
        <pc:spChg chg="mod">
          <ac:chgData name="Elena Long" userId="6c2fd083e3647dc1" providerId="LiveId" clId="{B69F3A8C-CC30-417C-8324-1A1E97F8AA8E}" dt="2022-08-10T19:25:56.132" v="4091" actId="1035"/>
          <ac:spMkLst>
            <pc:docMk/>
            <pc:sldMk cId="885808201" sldId="856"/>
            <ac:spMk id="16" creationId="{7E1B32A3-50EC-1152-0046-822900AC0CDF}"/>
          </ac:spMkLst>
        </pc:spChg>
        <pc:spChg chg="add del">
          <ac:chgData name="Elena Long" userId="6c2fd083e3647dc1" providerId="LiveId" clId="{B69F3A8C-CC30-417C-8324-1A1E97F8AA8E}" dt="2022-08-10T19:26:36.175" v="4108" actId="478"/>
          <ac:spMkLst>
            <pc:docMk/>
            <pc:sldMk cId="885808201" sldId="856"/>
            <ac:spMk id="17" creationId="{6AC7FF2F-DD03-801C-1C65-FCF87AB9199D}"/>
          </ac:spMkLst>
        </pc:spChg>
        <pc:spChg chg="add mod">
          <ac:chgData name="Elena Long" userId="6c2fd083e3647dc1" providerId="LiveId" clId="{B69F3A8C-CC30-417C-8324-1A1E97F8AA8E}" dt="2022-08-10T19:27:27.989" v="4197" actId="164"/>
          <ac:spMkLst>
            <pc:docMk/>
            <pc:sldMk cId="885808201" sldId="856"/>
            <ac:spMk id="18" creationId="{CED67F14-5009-EC1F-0556-8263B714E598}"/>
          </ac:spMkLst>
        </pc:spChg>
        <pc:spChg chg="add mod">
          <ac:chgData name="Elena Long" userId="6c2fd083e3647dc1" providerId="LiveId" clId="{B69F3A8C-CC30-417C-8324-1A1E97F8AA8E}" dt="2022-08-10T19:27:27.989" v="4197" actId="164"/>
          <ac:spMkLst>
            <pc:docMk/>
            <pc:sldMk cId="885808201" sldId="856"/>
            <ac:spMk id="19" creationId="{976742F0-E79A-3CBB-3188-B759DFFE9198}"/>
          </ac:spMkLst>
        </pc:spChg>
        <pc:spChg chg="add mod">
          <ac:chgData name="Elena Long" userId="6c2fd083e3647dc1" providerId="LiveId" clId="{B69F3A8C-CC30-417C-8324-1A1E97F8AA8E}" dt="2022-08-10T19:27:23.155" v="4196" actId="1038"/>
          <ac:spMkLst>
            <pc:docMk/>
            <pc:sldMk cId="885808201" sldId="856"/>
            <ac:spMk id="20" creationId="{7B4E0FE9-1AB4-8E5B-EE27-1F3CE974B4EE}"/>
          </ac:spMkLst>
        </pc:spChg>
        <pc:spChg chg="add mod">
          <ac:chgData name="Elena Long" userId="6c2fd083e3647dc1" providerId="LiveId" clId="{B69F3A8C-CC30-417C-8324-1A1E97F8AA8E}" dt="2022-08-10T19:28:57.212" v="4218" actId="14100"/>
          <ac:spMkLst>
            <pc:docMk/>
            <pc:sldMk cId="885808201" sldId="856"/>
            <ac:spMk id="22" creationId="{590550AA-4260-DFC8-B529-351A66D112BA}"/>
          </ac:spMkLst>
        </pc:spChg>
        <pc:grpChg chg="add mod">
          <ac:chgData name="Elena Long" userId="6c2fd083e3647dc1" providerId="LiveId" clId="{B69F3A8C-CC30-417C-8324-1A1E97F8AA8E}" dt="2022-08-10T19:25:42.227" v="4073" actId="164"/>
          <ac:grpSpMkLst>
            <pc:docMk/>
            <pc:sldMk cId="885808201" sldId="856"/>
            <ac:grpSpMk id="13" creationId="{A952CD0D-F26A-A4A7-6696-84BA94BD5E64}"/>
          </ac:grpSpMkLst>
        </pc:grpChg>
        <pc:grpChg chg="add mod">
          <ac:chgData name="Elena Long" userId="6c2fd083e3647dc1" providerId="LiveId" clId="{B69F3A8C-CC30-417C-8324-1A1E97F8AA8E}" dt="2022-08-10T19:25:48.790" v="4075" actId="1076"/>
          <ac:grpSpMkLst>
            <pc:docMk/>
            <pc:sldMk cId="885808201" sldId="856"/>
            <ac:grpSpMk id="14" creationId="{EBFE6EDA-D58E-ECDC-2B70-50BA2F4B1F3B}"/>
          </ac:grpSpMkLst>
        </pc:grpChg>
        <pc:grpChg chg="add mod">
          <ac:chgData name="Elena Long" userId="6c2fd083e3647dc1" providerId="LiveId" clId="{B69F3A8C-CC30-417C-8324-1A1E97F8AA8E}" dt="2022-08-10T19:27:27.989" v="4197" actId="164"/>
          <ac:grpSpMkLst>
            <pc:docMk/>
            <pc:sldMk cId="885808201" sldId="856"/>
            <ac:grpSpMk id="21" creationId="{D3E291FB-E50D-DF17-BE52-FA0119E8C8B3}"/>
          </ac:grpSpMkLst>
        </pc:grpChg>
        <pc:picChg chg="add mod">
          <ac:chgData name="Elena Long" userId="6c2fd083e3647dc1" providerId="LiveId" clId="{B69F3A8C-CC30-417C-8324-1A1E97F8AA8E}" dt="2022-08-09T23:15:33.678" v="1680" actId="1076"/>
          <ac:picMkLst>
            <pc:docMk/>
            <pc:sldMk cId="885808201" sldId="856"/>
            <ac:picMk id="7" creationId="{F4D7A2A7-445A-A7A5-A440-CC8EAF17415E}"/>
          </ac:picMkLst>
        </pc:picChg>
        <pc:inkChg chg="add del">
          <ac:chgData name="Elena Long" userId="6c2fd083e3647dc1" providerId="LiveId" clId="{B69F3A8C-CC30-417C-8324-1A1E97F8AA8E}" dt="2022-08-10T19:02:24.180" v="3869" actId="478"/>
          <ac:inkMkLst>
            <pc:docMk/>
            <pc:sldMk cId="885808201" sldId="856"/>
            <ac:inkMk id="9" creationId="{0809091B-6AEA-CC6A-756E-B3DE1C86C933}"/>
          </ac:inkMkLst>
        </pc:inkChg>
        <pc:cxnChg chg="add mod">
          <ac:chgData name="Elena Long" userId="6c2fd083e3647dc1" providerId="LiveId" clId="{B69F3A8C-CC30-417C-8324-1A1E97F8AA8E}" dt="2022-08-10T19:25:42.227" v="4073" actId="164"/>
          <ac:cxnSpMkLst>
            <pc:docMk/>
            <pc:sldMk cId="885808201" sldId="856"/>
            <ac:cxnSpMk id="11" creationId="{04D3C69E-04F5-C3BC-3F6A-E7AF62E3597D}"/>
          </ac:cxnSpMkLst>
        </pc:cxnChg>
        <pc:cxnChg chg="mod">
          <ac:chgData name="Elena Long" userId="6c2fd083e3647dc1" providerId="LiveId" clId="{B69F3A8C-CC30-417C-8324-1A1E97F8AA8E}" dt="2022-08-10T19:25:43.384" v="4074"/>
          <ac:cxnSpMkLst>
            <pc:docMk/>
            <pc:sldMk cId="885808201" sldId="856"/>
            <ac:cxnSpMk id="15" creationId="{91986FA6-B622-8D74-9B1B-EEF7B7631D7B}"/>
          </ac:cxnSpMkLst>
        </pc:cxn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1181776127" sldId="856"/>
        </pc:sldMkLst>
      </pc:sldChg>
      <pc:sldChg chg="modSp new del mod">
        <pc:chgData name="Elena Long" userId="6c2fd083e3647dc1" providerId="LiveId" clId="{B69F3A8C-CC30-417C-8324-1A1E97F8AA8E}" dt="2022-08-10T19:00:07.095" v="3866" actId="47"/>
        <pc:sldMkLst>
          <pc:docMk/>
          <pc:sldMk cId="782988098" sldId="857"/>
        </pc:sldMkLst>
        <pc:spChg chg="mod">
          <ac:chgData name="Elena Long" userId="6c2fd083e3647dc1" providerId="LiveId" clId="{B69F3A8C-CC30-417C-8324-1A1E97F8AA8E}" dt="2022-08-09T18:55:31.854" v="273" actId="20577"/>
          <ac:spMkLst>
            <pc:docMk/>
            <pc:sldMk cId="782988098" sldId="857"/>
            <ac:spMk id="2" creationId="{9CB574C9-1465-6F8E-6658-6FE28337E47C}"/>
          </ac:spMkLst>
        </pc:spChg>
        <pc:spChg chg="mod">
          <ac:chgData name="Elena Long" userId="6c2fd083e3647dc1" providerId="LiveId" clId="{B69F3A8C-CC30-417C-8324-1A1E97F8AA8E}" dt="2022-08-09T21:59:26.204" v="1590" actId="20577"/>
          <ac:spMkLst>
            <pc:docMk/>
            <pc:sldMk cId="782988098" sldId="857"/>
            <ac:spMk id="3" creationId="{573A0E99-1D27-1F36-F540-C4CB25CA7D0E}"/>
          </ac:spMkLst>
        </pc:spChg>
      </pc:sldChg>
      <pc:sldChg chg="addSp delSp modSp add mod modAnim">
        <pc:chgData name="Elena Long" userId="6c2fd083e3647dc1" providerId="LiveId" clId="{B69F3A8C-CC30-417C-8324-1A1E97F8AA8E}" dt="2022-08-09T19:51:38.723" v="1257"/>
        <pc:sldMkLst>
          <pc:docMk/>
          <pc:sldMk cId="952566934" sldId="858"/>
        </pc:sldMkLst>
        <pc:spChg chg="mod">
          <ac:chgData name="Elena Long" userId="6c2fd083e3647dc1" providerId="LiveId" clId="{B69F3A8C-CC30-417C-8324-1A1E97F8AA8E}" dt="2022-08-09T19:00:18.632" v="642" actId="20577"/>
          <ac:spMkLst>
            <pc:docMk/>
            <pc:sldMk cId="952566934" sldId="858"/>
            <ac:spMk id="2" creationId="{423C2984-9C77-C712-80CB-ABC6F7E74F43}"/>
          </ac:spMkLst>
        </pc:spChg>
        <pc:spChg chg="mod">
          <ac:chgData name="Elena Long" userId="6c2fd083e3647dc1" providerId="LiveId" clId="{B69F3A8C-CC30-417C-8324-1A1E97F8AA8E}" dt="2022-08-09T19:05:49.025" v="1038" actId="20577"/>
          <ac:spMkLst>
            <pc:docMk/>
            <pc:sldMk cId="952566934" sldId="858"/>
            <ac:spMk id="3" creationId="{C6B3B087-BC07-111D-213B-D66A4E5539A3}"/>
          </ac:spMkLst>
        </pc:spChg>
        <pc:spChg chg="add mod">
          <ac:chgData name="Elena Long" userId="6c2fd083e3647dc1" providerId="LiveId" clId="{B69F3A8C-CC30-417C-8324-1A1E97F8AA8E}" dt="2022-08-09T19:14:37.632" v="1203" actId="1076"/>
          <ac:spMkLst>
            <pc:docMk/>
            <pc:sldMk cId="952566934" sldId="858"/>
            <ac:spMk id="8" creationId="{6F06E0E2-0216-48BD-FB36-C64C70B669AE}"/>
          </ac:spMkLst>
        </pc:spChg>
        <pc:spChg chg="add mod topLvl">
          <ac:chgData name="Elena Long" userId="6c2fd083e3647dc1" providerId="LiveId" clId="{B69F3A8C-CC30-417C-8324-1A1E97F8AA8E}" dt="2022-08-09T19:50:44.630" v="1249" actId="164"/>
          <ac:spMkLst>
            <pc:docMk/>
            <pc:sldMk cId="952566934" sldId="858"/>
            <ac:spMk id="10" creationId="{6612F183-B137-CD1F-69D1-2236E625D708}"/>
          </ac:spMkLst>
        </pc:spChg>
        <pc:spChg chg="add mod topLvl">
          <ac:chgData name="Elena Long" userId="6c2fd083e3647dc1" providerId="LiveId" clId="{B69F3A8C-CC30-417C-8324-1A1E97F8AA8E}" dt="2022-08-09T19:51:02.440" v="1252" actId="164"/>
          <ac:spMkLst>
            <pc:docMk/>
            <pc:sldMk cId="952566934" sldId="858"/>
            <ac:spMk id="11" creationId="{E90593EB-8A80-5A73-3013-75AC3DAB204D}"/>
          </ac:spMkLst>
        </pc:spChg>
        <pc:spChg chg="add mod topLvl">
          <ac:chgData name="Elena Long" userId="6c2fd083e3647dc1" providerId="LiveId" clId="{B69F3A8C-CC30-417C-8324-1A1E97F8AA8E}" dt="2022-08-09T19:50:44.630" v="1249" actId="164"/>
          <ac:spMkLst>
            <pc:docMk/>
            <pc:sldMk cId="952566934" sldId="858"/>
            <ac:spMk id="12" creationId="{FA01A8FC-86AB-57D4-88B4-381D73B72EA0}"/>
          </ac:spMkLst>
        </pc:spChg>
        <pc:spChg chg="add mod topLvl">
          <ac:chgData name="Elena Long" userId="6c2fd083e3647dc1" providerId="LiveId" clId="{B69F3A8C-CC30-417C-8324-1A1E97F8AA8E}" dt="2022-08-09T19:50:52.427" v="1251" actId="164"/>
          <ac:spMkLst>
            <pc:docMk/>
            <pc:sldMk cId="952566934" sldId="858"/>
            <ac:spMk id="13" creationId="{54E4C0B1-5983-33CA-47E4-A39FD4BDAAC2}"/>
          </ac:spMkLst>
        </pc:spChg>
        <pc:spChg chg="add mod">
          <ac:chgData name="Elena Long" userId="6c2fd083e3647dc1" providerId="LiveId" clId="{B69F3A8C-CC30-417C-8324-1A1E97F8AA8E}" dt="2022-08-09T19:50:44.630" v="1249" actId="164"/>
          <ac:spMkLst>
            <pc:docMk/>
            <pc:sldMk cId="952566934" sldId="858"/>
            <ac:spMk id="15" creationId="{50FF883B-4C36-0A50-4C90-DC0B3AA63F1C}"/>
          </ac:spMkLst>
        </pc:spChg>
        <pc:spChg chg="add mod">
          <ac:chgData name="Elena Long" userId="6c2fd083e3647dc1" providerId="LiveId" clId="{B69F3A8C-CC30-417C-8324-1A1E97F8AA8E}" dt="2022-08-09T19:51:02.440" v="1252" actId="164"/>
          <ac:spMkLst>
            <pc:docMk/>
            <pc:sldMk cId="952566934" sldId="858"/>
            <ac:spMk id="16" creationId="{1362E74A-9532-94E4-60B4-40CA1F9FDBA6}"/>
          </ac:spMkLst>
        </pc:spChg>
        <pc:spChg chg="add mod">
          <ac:chgData name="Elena Long" userId="6c2fd083e3647dc1" providerId="LiveId" clId="{B69F3A8C-CC30-417C-8324-1A1E97F8AA8E}" dt="2022-08-09T19:50:52.427" v="1251" actId="164"/>
          <ac:spMkLst>
            <pc:docMk/>
            <pc:sldMk cId="952566934" sldId="858"/>
            <ac:spMk id="17" creationId="{72BA0EF9-DF4E-03F7-4204-8B0B6E327102}"/>
          </ac:spMkLst>
        </pc:spChg>
        <pc:spChg chg="add mod">
          <ac:chgData name="Elena Long" userId="6c2fd083e3647dc1" providerId="LiveId" clId="{B69F3A8C-CC30-417C-8324-1A1E97F8AA8E}" dt="2022-08-09T19:18:19.474" v="1220" actId="20577"/>
          <ac:spMkLst>
            <pc:docMk/>
            <pc:sldMk cId="952566934" sldId="858"/>
            <ac:spMk id="18" creationId="{BF2FFE2B-E7AD-CA3D-956C-35D5CCB95A38}"/>
          </ac:spMkLst>
        </pc:spChg>
        <pc:spChg chg="add mod">
          <ac:chgData name="Elena Long" userId="6c2fd083e3647dc1" providerId="LiveId" clId="{B69F3A8C-CC30-417C-8324-1A1E97F8AA8E}" dt="2022-08-09T19:25:39.624" v="1245" actId="1076"/>
          <ac:spMkLst>
            <pc:docMk/>
            <pc:sldMk cId="952566934" sldId="858"/>
            <ac:spMk id="19" creationId="{B5A9CE41-5508-D981-1842-4D554017ACA1}"/>
          </ac:spMkLst>
        </pc:spChg>
        <pc:grpChg chg="add del mod">
          <ac:chgData name="Elena Long" userId="6c2fd083e3647dc1" providerId="LiveId" clId="{B69F3A8C-CC30-417C-8324-1A1E97F8AA8E}" dt="2022-08-09T19:50:37.021" v="1248" actId="165"/>
          <ac:grpSpMkLst>
            <pc:docMk/>
            <pc:sldMk cId="952566934" sldId="858"/>
            <ac:grpSpMk id="14" creationId="{F8BFE757-5CF8-440A-C781-0624543A18A5}"/>
          </ac:grpSpMkLst>
        </pc:grpChg>
        <pc:grpChg chg="add mod">
          <ac:chgData name="Elena Long" userId="6c2fd083e3647dc1" providerId="LiveId" clId="{B69F3A8C-CC30-417C-8324-1A1E97F8AA8E}" dt="2022-08-09T19:50:33.618" v="1247" actId="164"/>
          <ac:grpSpMkLst>
            <pc:docMk/>
            <pc:sldMk cId="952566934" sldId="858"/>
            <ac:grpSpMk id="20" creationId="{67155BD6-8A31-6916-9EFC-7EF2EB4C831B}"/>
          </ac:grpSpMkLst>
        </pc:grpChg>
        <pc:grpChg chg="add mod">
          <ac:chgData name="Elena Long" userId="6c2fd083e3647dc1" providerId="LiveId" clId="{B69F3A8C-CC30-417C-8324-1A1E97F8AA8E}" dt="2022-08-09T19:50:44.630" v="1249" actId="164"/>
          <ac:grpSpMkLst>
            <pc:docMk/>
            <pc:sldMk cId="952566934" sldId="858"/>
            <ac:grpSpMk id="21" creationId="{2191B15D-9387-1E3A-D2BD-F8E72ADF85F3}"/>
          </ac:grpSpMkLst>
        </pc:grpChg>
        <pc:grpChg chg="add mod">
          <ac:chgData name="Elena Long" userId="6c2fd083e3647dc1" providerId="LiveId" clId="{B69F3A8C-CC30-417C-8324-1A1E97F8AA8E}" dt="2022-08-09T19:50:52.427" v="1251" actId="164"/>
          <ac:grpSpMkLst>
            <pc:docMk/>
            <pc:sldMk cId="952566934" sldId="858"/>
            <ac:grpSpMk id="22" creationId="{87197A97-15AB-05BE-0652-89F9E6A5C974}"/>
          </ac:grpSpMkLst>
        </pc:grpChg>
        <pc:grpChg chg="add mod">
          <ac:chgData name="Elena Long" userId="6c2fd083e3647dc1" providerId="LiveId" clId="{B69F3A8C-CC30-417C-8324-1A1E97F8AA8E}" dt="2022-08-09T19:51:02.440" v="1252" actId="164"/>
          <ac:grpSpMkLst>
            <pc:docMk/>
            <pc:sldMk cId="952566934" sldId="858"/>
            <ac:grpSpMk id="23" creationId="{6D6740F8-3400-CDDB-EDBB-2C8563C43A41}"/>
          </ac:grpSpMkLst>
        </pc:grpChg>
        <pc:picChg chg="del">
          <ac:chgData name="Elena Long" userId="6c2fd083e3647dc1" providerId="LiveId" clId="{B69F3A8C-CC30-417C-8324-1A1E97F8AA8E}" dt="2022-08-09T19:01:18.511" v="648" actId="478"/>
          <ac:picMkLst>
            <pc:docMk/>
            <pc:sldMk cId="952566934" sldId="858"/>
            <ac:picMk id="7" creationId="{F4D7A2A7-445A-A7A5-A440-CC8EAF17415E}"/>
          </ac:picMkLst>
        </pc:picChg>
        <pc:cxnChg chg="add mod topLvl">
          <ac:chgData name="Elena Long" userId="6c2fd083e3647dc1" providerId="LiveId" clId="{B69F3A8C-CC30-417C-8324-1A1E97F8AA8E}" dt="2022-08-09T19:50:44.630" v="1249" actId="164"/>
          <ac:cxnSpMkLst>
            <pc:docMk/>
            <pc:sldMk cId="952566934" sldId="858"/>
            <ac:cxnSpMk id="9" creationId="{927F9FEE-1EA6-F2BB-604B-688E73213F64}"/>
          </ac:cxnSpMkLst>
        </pc:cxn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196271264" sldId="858"/>
        </pc:sldMkLst>
      </pc:sldChg>
      <pc:sldChg chg="modSp new del mod">
        <pc:chgData name="Elena Long" userId="6c2fd083e3647dc1" providerId="LiveId" clId="{B69F3A8C-CC30-417C-8324-1A1E97F8AA8E}" dt="2022-08-09T19:52:37.646" v="1260" actId="47"/>
        <pc:sldMkLst>
          <pc:docMk/>
          <pc:sldMk cId="1603199690" sldId="859"/>
        </pc:sldMkLst>
        <pc:spChg chg="mod">
          <ac:chgData name="Elena Long" userId="6c2fd083e3647dc1" providerId="LiveId" clId="{B69F3A8C-CC30-417C-8324-1A1E97F8AA8E}" dt="2022-08-09T19:04:30.143" v="889" actId="5793"/>
          <ac:spMkLst>
            <pc:docMk/>
            <pc:sldMk cId="1603199690" sldId="859"/>
            <ac:spMk id="3" creationId="{50F78BAA-5D64-D5A2-FC84-53C4C99C441D}"/>
          </ac:spMkLst>
        </pc:spChg>
      </pc:sldChg>
      <pc:sldChg chg="addSp delSp modSp new mod modAnim">
        <pc:chgData name="Elena Long" userId="6c2fd083e3647dc1" providerId="LiveId" clId="{B69F3A8C-CC30-417C-8324-1A1E97F8AA8E}" dt="2022-08-10T00:34:18.560" v="2860"/>
        <pc:sldMkLst>
          <pc:docMk/>
          <pc:sldMk cId="2580492605" sldId="859"/>
        </pc:sldMkLst>
        <pc:spChg chg="mod">
          <ac:chgData name="Elena Long" userId="6c2fd083e3647dc1" providerId="LiveId" clId="{B69F3A8C-CC30-417C-8324-1A1E97F8AA8E}" dt="2022-08-10T00:26:37.948" v="2607" actId="20577"/>
          <ac:spMkLst>
            <pc:docMk/>
            <pc:sldMk cId="2580492605" sldId="859"/>
            <ac:spMk id="2" creationId="{16D30159-CF90-734A-4537-E7156B5B7842}"/>
          </ac:spMkLst>
        </pc:spChg>
        <pc:spChg chg="add del mod">
          <ac:chgData name="Elena Long" userId="6c2fd083e3647dc1" providerId="LiveId" clId="{B69F3A8C-CC30-417C-8324-1A1E97F8AA8E}" dt="2022-08-09T23:16:57.829" v="1822" actId="478"/>
          <ac:spMkLst>
            <pc:docMk/>
            <pc:sldMk cId="2580492605" sldId="859"/>
            <ac:spMk id="3" creationId="{9000256F-9186-D74C-1D57-9EC255451E61}"/>
          </ac:spMkLst>
        </pc:spChg>
        <pc:spChg chg="add del mod">
          <ac:chgData name="Elena Long" userId="6c2fd083e3647dc1" providerId="LiveId" clId="{B69F3A8C-CC30-417C-8324-1A1E97F8AA8E}" dt="2022-08-09T22:01:58.882" v="1663"/>
          <ac:spMkLst>
            <pc:docMk/>
            <pc:sldMk cId="2580492605" sldId="859"/>
            <ac:spMk id="7" creationId="{9E4D22AB-5E3C-AD25-A274-5564BAEBE7F9}"/>
          </ac:spMkLst>
        </pc:spChg>
        <pc:spChg chg="add del mod">
          <ac:chgData name="Elena Long" userId="6c2fd083e3647dc1" providerId="LiveId" clId="{B69F3A8C-CC30-417C-8324-1A1E97F8AA8E}" dt="2022-08-09T23:16:31.591" v="1786" actId="47"/>
          <ac:spMkLst>
            <pc:docMk/>
            <pc:sldMk cId="2580492605" sldId="859"/>
            <ac:spMk id="8" creationId="{C8E14584-B4D7-FA00-706D-478655BAF768}"/>
          </ac:spMkLst>
        </pc:spChg>
        <pc:spChg chg="add del mod">
          <ac:chgData name="Elena Long" userId="6c2fd083e3647dc1" providerId="LiveId" clId="{B69F3A8C-CC30-417C-8324-1A1E97F8AA8E}" dt="2022-08-09T23:17:00.217" v="1825" actId="478"/>
          <ac:spMkLst>
            <pc:docMk/>
            <pc:sldMk cId="2580492605" sldId="859"/>
            <ac:spMk id="11" creationId="{9FBF4210-8D81-1DC5-303A-D0D8D125ABB2}"/>
          </ac:spMkLst>
        </pc:spChg>
        <pc:spChg chg="add del mod">
          <ac:chgData name="Elena Long" userId="6c2fd083e3647dc1" providerId="LiveId" clId="{B69F3A8C-CC30-417C-8324-1A1E97F8AA8E}" dt="2022-08-09T23:16:59.038" v="1824"/>
          <ac:spMkLst>
            <pc:docMk/>
            <pc:sldMk cId="2580492605" sldId="859"/>
            <ac:spMk id="12" creationId="{7B2DFD76-4B47-DC75-B2FA-D650A547DD09}"/>
          </ac:spMkLst>
        </pc:spChg>
        <pc:spChg chg="add mod">
          <ac:chgData name="Elena Long" userId="6c2fd083e3647dc1" providerId="LiveId" clId="{B69F3A8C-CC30-417C-8324-1A1E97F8AA8E}" dt="2022-08-10T00:13:23.293" v="2164" actId="20577"/>
          <ac:spMkLst>
            <pc:docMk/>
            <pc:sldMk cId="2580492605" sldId="859"/>
            <ac:spMk id="13" creationId="{ED989460-3F68-3421-58E2-6658584F2708}"/>
          </ac:spMkLst>
        </pc:spChg>
        <pc:spChg chg="mod">
          <ac:chgData name="Elena Long" userId="6c2fd083e3647dc1" providerId="LiveId" clId="{B69F3A8C-CC30-417C-8324-1A1E97F8AA8E}" dt="2022-08-09T23:19:15.098" v="1884"/>
          <ac:spMkLst>
            <pc:docMk/>
            <pc:sldMk cId="2580492605" sldId="859"/>
            <ac:spMk id="16" creationId="{D5381707-4AEA-7196-5BED-C5B9F273E1E2}"/>
          </ac:spMkLst>
        </pc:spChg>
        <pc:spChg chg="mod">
          <ac:chgData name="Elena Long" userId="6c2fd083e3647dc1" providerId="LiveId" clId="{B69F3A8C-CC30-417C-8324-1A1E97F8AA8E}" dt="2022-08-09T23:19:15.098" v="1884"/>
          <ac:spMkLst>
            <pc:docMk/>
            <pc:sldMk cId="2580492605" sldId="859"/>
            <ac:spMk id="17" creationId="{9AB20999-0EC5-93F7-72E7-A63DEABD0C0C}"/>
          </ac:spMkLst>
        </pc:spChg>
        <pc:spChg chg="mod">
          <ac:chgData name="Elena Long" userId="6c2fd083e3647dc1" providerId="LiveId" clId="{B69F3A8C-CC30-417C-8324-1A1E97F8AA8E}" dt="2022-08-09T23:19:15.098" v="1884"/>
          <ac:spMkLst>
            <pc:docMk/>
            <pc:sldMk cId="2580492605" sldId="859"/>
            <ac:spMk id="18" creationId="{285F0580-35F6-611D-73D7-EDE083DD4FD8}"/>
          </ac:spMkLst>
        </pc:spChg>
        <pc:spChg chg="mod">
          <ac:chgData name="Elena Long" userId="6c2fd083e3647dc1" providerId="LiveId" clId="{B69F3A8C-CC30-417C-8324-1A1E97F8AA8E}" dt="2022-08-09T23:19:15.098" v="1884"/>
          <ac:spMkLst>
            <pc:docMk/>
            <pc:sldMk cId="2580492605" sldId="859"/>
            <ac:spMk id="19" creationId="{FCBAC9C4-F724-F3A8-7EC1-8085BCFD674C}"/>
          </ac:spMkLst>
        </pc:spChg>
        <pc:spChg chg="add mod">
          <ac:chgData name="Elena Long" userId="6c2fd083e3647dc1" providerId="LiveId" clId="{B69F3A8C-CC30-417C-8324-1A1E97F8AA8E}" dt="2022-08-10T00:34:07.287" v="2857" actId="164"/>
          <ac:spMkLst>
            <pc:docMk/>
            <pc:sldMk cId="2580492605" sldId="859"/>
            <ac:spMk id="24" creationId="{D7403BAA-DB70-3E0D-B1C6-042214617C72}"/>
          </ac:spMkLst>
        </pc:spChg>
        <pc:spChg chg="add mod">
          <ac:chgData name="Elena Long" userId="6c2fd083e3647dc1" providerId="LiveId" clId="{B69F3A8C-CC30-417C-8324-1A1E97F8AA8E}" dt="2022-08-10T00:12:48.029" v="2102" actId="1076"/>
          <ac:spMkLst>
            <pc:docMk/>
            <pc:sldMk cId="2580492605" sldId="859"/>
            <ac:spMk id="26" creationId="{7E67789C-643F-FF06-B329-E15290CA3905}"/>
          </ac:spMkLst>
        </pc:spChg>
        <pc:spChg chg="add mod">
          <ac:chgData name="Elena Long" userId="6c2fd083e3647dc1" providerId="LiveId" clId="{B69F3A8C-CC30-417C-8324-1A1E97F8AA8E}" dt="2022-08-10T00:34:07.287" v="2857" actId="164"/>
          <ac:spMkLst>
            <pc:docMk/>
            <pc:sldMk cId="2580492605" sldId="859"/>
            <ac:spMk id="27" creationId="{6AEB768C-5C9D-B4B8-B2A9-4101EC70D555}"/>
          </ac:spMkLst>
        </pc:spChg>
        <pc:spChg chg="add mod">
          <ac:chgData name="Elena Long" userId="6c2fd083e3647dc1" providerId="LiveId" clId="{B69F3A8C-CC30-417C-8324-1A1E97F8AA8E}" dt="2022-08-10T00:33:02.845" v="2846" actId="164"/>
          <ac:spMkLst>
            <pc:docMk/>
            <pc:sldMk cId="2580492605" sldId="859"/>
            <ac:spMk id="32" creationId="{996E9AF8-61BE-E808-4C96-16ADF65C43AA}"/>
          </ac:spMkLst>
        </pc:spChg>
        <pc:spChg chg="add mod ord">
          <ac:chgData name="Elena Long" userId="6c2fd083e3647dc1" providerId="LiveId" clId="{B69F3A8C-CC30-417C-8324-1A1E97F8AA8E}" dt="2022-08-10T00:33:02.845" v="2846" actId="164"/>
          <ac:spMkLst>
            <pc:docMk/>
            <pc:sldMk cId="2580492605" sldId="859"/>
            <ac:spMk id="33" creationId="{A715B5ED-D7FE-03C9-60FB-9654477CCA4F}"/>
          </ac:spMkLst>
        </pc:spChg>
        <pc:grpChg chg="add mod">
          <ac:chgData name="Elena Long" userId="6c2fd083e3647dc1" providerId="LiveId" clId="{B69F3A8C-CC30-417C-8324-1A1E97F8AA8E}" dt="2022-08-10T00:34:07.287" v="2857" actId="164"/>
          <ac:grpSpMkLst>
            <pc:docMk/>
            <pc:sldMk cId="2580492605" sldId="859"/>
            <ac:grpSpMk id="14" creationId="{98C796E2-4815-B51B-DA5A-6771A3B768EB}"/>
          </ac:grpSpMkLst>
        </pc:grpChg>
        <pc:grpChg chg="add mod">
          <ac:chgData name="Elena Long" userId="6c2fd083e3647dc1" providerId="LiveId" clId="{B69F3A8C-CC30-417C-8324-1A1E97F8AA8E}" dt="2022-08-10T00:33:02.845" v="2846" actId="164"/>
          <ac:grpSpMkLst>
            <pc:docMk/>
            <pc:sldMk cId="2580492605" sldId="859"/>
            <ac:grpSpMk id="34" creationId="{60EB457D-3017-36F2-8AAC-1A4F803C851A}"/>
          </ac:grpSpMkLst>
        </pc:grpChg>
        <pc:grpChg chg="add mod">
          <ac:chgData name="Elena Long" userId="6c2fd083e3647dc1" providerId="LiveId" clId="{B69F3A8C-CC30-417C-8324-1A1E97F8AA8E}" dt="2022-08-10T00:34:07.287" v="2857" actId="164"/>
          <ac:grpSpMkLst>
            <pc:docMk/>
            <pc:sldMk cId="2580492605" sldId="859"/>
            <ac:grpSpMk id="35" creationId="{C88F5C46-4724-406A-759D-776DFA835BBD}"/>
          </ac:grpSpMkLst>
        </pc:grpChg>
        <pc:picChg chg="add mod">
          <ac:chgData name="Elena Long" userId="6c2fd083e3647dc1" providerId="LiveId" clId="{B69F3A8C-CC30-417C-8324-1A1E97F8AA8E}" dt="2022-08-09T23:33:10.124" v="1914" actId="1037"/>
          <ac:picMkLst>
            <pc:docMk/>
            <pc:sldMk cId="2580492605" sldId="859"/>
            <ac:picMk id="9" creationId="{1BBC2958-90DE-A796-AF5E-003C595EED2E}"/>
          </ac:picMkLst>
        </pc:picChg>
        <pc:picChg chg="mod">
          <ac:chgData name="Elena Long" userId="6c2fd083e3647dc1" providerId="LiveId" clId="{B69F3A8C-CC30-417C-8324-1A1E97F8AA8E}" dt="2022-08-09T23:19:15.098" v="1884"/>
          <ac:picMkLst>
            <pc:docMk/>
            <pc:sldMk cId="2580492605" sldId="859"/>
            <ac:picMk id="15" creationId="{DCD66A3D-CAAB-E489-4932-69B61286863F}"/>
          </ac:picMkLst>
        </pc:picChg>
        <pc:picChg chg="add del mod">
          <ac:chgData name="Elena Long" userId="6c2fd083e3647dc1" providerId="LiveId" clId="{B69F3A8C-CC30-417C-8324-1A1E97F8AA8E}" dt="2022-08-10T00:06:28.554" v="1972" actId="478"/>
          <ac:picMkLst>
            <pc:docMk/>
            <pc:sldMk cId="2580492605" sldId="859"/>
            <ac:picMk id="21" creationId="{84EC200C-C899-2DD7-3F96-E1C1D9772008}"/>
          </ac:picMkLst>
        </pc:picChg>
        <pc:picChg chg="add del mod">
          <ac:chgData name="Elena Long" userId="6c2fd083e3647dc1" providerId="LiveId" clId="{B69F3A8C-CC30-417C-8324-1A1E97F8AA8E}" dt="2022-08-09T23:30:32.938" v="1894" actId="478"/>
          <ac:picMkLst>
            <pc:docMk/>
            <pc:sldMk cId="2580492605" sldId="859"/>
            <ac:picMk id="23" creationId="{3221B8BF-0A6D-7E60-7B77-3D238C6399A3}"/>
          </ac:picMkLst>
        </pc:picChg>
        <pc:picChg chg="add mod modCrop">
          <ac:chgData name="Elena Long" userId="6c2fd083e3647dc1" providerId="LiveId" clId="{B69F3A8C-CC30-417C-8324-1A1E97F8AA8E}" dt="2022-08-10T00:33:02.845" v="2846" actId="164"/>
          <ac:picMkLst>
            <pc:docMk/>
            <pc:sldMk cId="2580492605" sldId="859"/>
            <ac:picMk id="29" creationId="{A91E4D56-21BE-0F57-A548-889D9D6008A3}"/>
          </ac:picMkLst>
        </pc:picChg>
        <pc:picChg chg="add mod modCrop">
          <ac:chgData name="Elena Long" userId="6c2fd083e3647dc1" providerId="LiveId" clId="{B69F3A8C-CC30-417C-8324-1A1E97F8AA8E}" dt="2022-08-10T00:33:02.845" v="2846" actId="164"/>
          <ac:picMkLst>
            <pc:docMk/>
            <pc:sldMk cId="2580492605" sldId="859"/>
            <ac:picMk id="31" creationId="{9541B68C-397E-D2C1-3A38-A3079BA40A78}"/>
          </ac:picMkLst>
        </pc:pic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839715445" sldId="859"/>
        </pc:sldMkLst>
      </pc:sldChg>
      <pc:sldChg chg="new del">
        <pc:chgData name="Elena Long" userId="6c2fd083e3647dc1" providerId="LiveId" clId="{B69F3A8C-CC30-417C-8324-1A1E97F8AA8E}" dt="2022-08-09T21:45:55.564" v="1309" actId="47"/>
        <pc:sldMkLst>
          <pc:docMk/>
          <pc:sldMk cId="3031689594" sldId="859"/>
        </pc:sldMkLst>
      </pc:sldChg>
      <pc:sldChg chg="new del">
        <pc:chgData name="Elena Long" userId="6c2fd083e3647dc1" providerId="LiveId" clId="{B69F3A8C-CC30-417C-8324-1A1E97F8AA8E}" dt="2022-08-09T22:00:06.072" v="1594" actId="47"/>
        <pc:sldMkLst>
          <pc:docMk/>
          <pc:sldMk cId="3093326661" sldId="860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198121279" sldId="860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677760797" sldId="861"/>
        </pc:sldMkLst>
      </pc:sldChg>
      <pc:sldChg chg="modSp new mod">
        <pc:chgData name="Elena Long" userId="6c2fd083e3647dc1" providerId="LiveId" clId="{B69F3A8C-CC30-417C-8324-1A1E97F8AA8E}" dt="2022-08-09T22:00:33.178" v="1627" actId="20577"/>
        <pc:sldMkLst>
          <pc:docMk/>
          <pc:sldMk cId="4086694302" sldId="861"/>
        </pc:sldMkLst>
        <pc:spChg chg="mod">
          <ac:chgData name="Elena Long" userId="6c2fd083e3647dc1" providerId="LiveId" clId="{B69F3A8C-CC30-417C-8324-1A1E97F8AA8E}" dt="2022-08-09T22:00:33.178" v="1627" actId="20577"/>
          <ac:spMkLst>
            <pc:docMk/>
            <pc:sldMk cId="4086694302" sldId="861"/>
            <ac:spMk id="2" creationId="{F7CFF96C-5137-D5F6-81CF-D5457BCFAF41}"/>
          </ac:spMkLst>
        </pc:spChg>
      </pc:sldChg>
      <pc:sldChg chg="modSp new del mod">
        <pc:chgData name="Elena Long" userId="6c2fd083e3647dc1" providerId="LiveId" clId="{B69F3A8C-CC30-417C-8324-1A1E97F8AA8E}" dt="2022-08-09T23:17:07.956" v="1827" actId="47"/>
        <pc:sldMkLst>
          <pc:docMk/>
          <pc:sldMk cId="1016739632" sldId="862"/>
        </pc:sldMkLst>
        <pc:spChg chg="mod">
          <ac:chgData name="Elena Long" userId="6c2fd083e3647dc1" providerId="LiveId" clId="{B69F3A8C-CC30-417C-8324-1A1E97F8AA8E}" dt="2022-08-09T23:16:51.538" v="1821"/>
          <ac:spMkLst>
            <pc:docMk/>
            <pc:sldMk cId="1016739632" sldId="862"/>
            <ac:spMk id="3" creationId="{B62EF767-D80F-819F-1779-29D2C3C5C1FC}"/>
          </ac:spMkLst>
        </pc:sp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774880508" sldId="862"/>
        </pc:sldMkLst>
      </pc:sldChg>
      <pc:sldChg chg="addSp delSp modSp add mod">
        <pc:chgData name="Elena Long" userId="6c2fd083e3647dc1" providerId="LiveId" clId="{B69F3A8C-CC30-417C-8324-1A1E97F8AA8E}" dt="2022-08-11T18:26:32.934" v="5210" actId="20577"/>
        <pc:sldMkLst>
          <pc:docMk/>
          <pc:sldMk cId="3640524664" sldId="862"/>
        </pc:sldMkLst>
        <pc:spChg chg="mod">
          <ac:chgData name="Elena Long" userId="6c2fd083e3647dc1" providerId="LiveId" clId="{B69F3A8C-CC30-417C-8324-1A1E97F8AA8E}" dt="2022-08-10T00:26:44.718" v="2609"/>
          <ac:spMkLst>
            <pc:docMk/>
            <pc:sldMk cId="3640524664" sldId="862"/>
            <ac:spMk id="2" creationId="{16D30159-CF90-734A-4537-E7156B5B7842}"/>
          </ac:spMkLst>
        </pc:spChg>
        <pc:spChg chg="add mod">
          <ac:chgData name="Elena Long" userId="6c2fd083e3647dc1" providerId="LiveId" clId="{B69F3A8C-CC30-417C-8324-1A1E97F8AA8E}" dt="2022-08-11T18:26:32.934" v="5210" actId="20577"/>
          <ac:spMkLst>
            <pc:docMk/>
            <pc:sldMk cId="3640524664" sldId="862"/>
            <ac:spMk id="11" creationId="{65287B04-CE32-8939-D227-A7C60A81AEF2}"/>
          </ac:spMkLst>
        </pc:spChg>
        <pc:spChg chg="mod">
          <ac:chgData name="Elena Long" userId="6c2fd083e3647dc1" providerId="LiveId" clId="{B69F3A8C-CC30-417C-8324-1A1E97F8AA8E}" dt="2022-08-10T19:40:04.136" v="4462" actId="20577"/>
          <ac:spMkLst>
            <pc:docMk/>
            <pc:sldMk cId="3640524664" sldId="862"/>
            <ac:spMk id="13" creationId="{ED989460-3F68-3421-58E2-6658584F2708}"/>
          </ac:spMkLst>
        </pc:spChg>
        <pc:spChg chg="add mod">
          <ac:chgData name="Elena Long" userId="6c2fd083e3647dc1" providerId="LiveId" clId="{B69F3A8C-CC30-417C-8324-1A1E97F8AA8E}" dt="2022-08-11T18:26:02.989" v="5125" actId="1038"/>
          <ac:spMkLst>
            <pc:docMk/>
            <pc:sldMk cId="3640524664" sldId="862"/>
            <ac:spMk id="23" creationId="{20CC2AFB-1617-9CF9-DC4B-DBD1F7B00387}"/>
          </ac:spMkLst>
        </pc:spChg>
        <pc:spChg chg="del">
          <ac:chgData name="Elena Long" userId="6c2fd083e3647dc1" providerId="LiveId" clId="{B69F3A8C-CC30-417C-8324-1A1E97F8AA8E}" dt="2022-08-10T00:14:48.021" v="2232" actId="478"/>
          <ac:spMkLst>
            <pc:docMk/>
            <pc:sldMk cId="3640524664" sldId="862"/>
            <ac:spMk id="24" creationId="{D7403BAA-DB70-3E0D-B1C6-042214617C72}"/>
          </ac:spMkLst>
        </pc:spChg>
        <pc:spChg chg="del">
          <ac:chgData name="Elena Long" userId="6c2fd083e3647dc1" providerId="LiveId" clId="{B69F3A8C-CC30-417C-8324-1A1E97F8AA8E}" dt="2022-08-10T00:14:44.701" v="2230" actId="478"/>
          <ac:spMkLst>
            <pc:docMk/>
            <pc:sldMk cId="3640524664" sldId="862"/>
            <ac:spMk id="26" creationId="{7E67789C-643F-FF06-B329-E15290CA3905}"/>
          </ac:spMkLst>
        </pc:spChg>
        <pc:spChg chg="add mod">
          <ac:chgData name="Elena Long" userId="6c2fd083e3647dc1" providerId="LiveId" clId="{B69F3A8C-CC30-417C-8324-1A1E97F8AA8E}" dt="2022-08-11T18:26:02.989" v="5125" actId="1038"/>
          <ac:spMkLst>
            <pc:docMk/>
            <pc:sldMk cId="3640524664" sldId="862"/>
            <ac:spMk id="27" creationId="{CF41BD25-1FAA-68F1-1AA0-31CDD4A2162B}"/>
          </ac:spMkLst>
        </pc:spChg>
        <pc:grpChg chg="del">
          <ac:chgData name="Elena Long" userId="6c2fd083e3647dc1" providerId="LiveId" clId="{B69F3A8C-CC30-417C-8324-1A1E97F8AA8E}" dt="2022-08-10T00:14:46.245" v="2231" actId="478"/>
          <ac:grpSpMkLst>
            <pc:docMk/>
            <pc:sldMk cId="3640524664" sldId="862"/>
            <ac:grpSpMk id="14" creationId="{98C796E2-4815-B51B-DA5A-6771A3B768EB}"/>
          </ac:grpSpMkLst>
        </pc:grpChg>
        <pc:picChg chg="add mod">
          <ac:chgData name="Elena Long" userId="6c2fd083e3647dc1" providerId="LiveId" clId="{B69F3A8C-CC30-417C-8324-1A1E97F8AA8E}" dt="2022-08-10T00:20:29.556" v="2496" actId="1076"/>
          <ac:picMkLst>
            <pc:docMk/>
            <pc:sldMk cId="3640524664" sldId="862"/>
            <ac:picMk id="7" creationId="{6E1BC455-6C31-CC32-9B80-4B4AB01EA3C7}"/>
          </ac:picMkLst>
        </pc:picChg>
        <pc:picChg chg="add mod">
          <ac:chgData name="Elena Long" userId="6c2fd083e3647dc1" providerId="LiveId" clId="{B69F3A8C-CC30-417C-8324-1A1E97F8AA8E}" dt="2022-08-11T18:26:15.591" v="5156" actId="1036"/>
          <ac:picMkLst>
            <pc:docMk/>
            <pc:sldMk cId="3640524664" sldId="862"/>
            <ac:picMk id="10" creationId="{66D398AE-C73E-5DB2-81F1-1DD0F0AD156E}"/>
          </ac:picMkLst>
        </pc:picChg>
        <pc:picChg chg="add mod">
          <ac:chgData name="Elena Long" userId="6c2fd083e3647dc1" providerId="LiveId" clId="{B69F3A8C-CC30-417C-8324-1A1E97F8AA8E}" dt="2022-08-11T18:26:20.657" v="5187" actId="1037"/>
          <ac:picMkLst>
            <pc:docMk/>
            <pc:sldMk cId="3640524664" sldId="862"/>
            <ac:picMk id="20" creationId="{746E5442-2000-77FE-2589-3A73B7817862}"/>
          </ac:picMkLst>
        </pc:picChg>
        <pc:picChg chg="add mod">
          <ac:chgData name="Elena Long" userId="6c2fd083e3647dc1" providerId="LiveId" clId="{B69F3A8C-CC30-417C-8324-1A1E97F8AA8E}" dt="2022-08-11T18:26:23.950" v="5208" actId="1035"/>
          <ac:picMkLst>
            <pc:docMk/>
            <pc:sldMk cId="3640524664" sldId="862"/>
            <ac:picMk id="22" creationId="{41451EC2-3B97-F492-6587-57C0DC645E05}"/>
          </ac:picMkLst>
        </pc:pic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441586261" sldId="863"/>
        </pc:sldMkLst>
      </pc:sldChg>
      <pc:sldChg chg="modSp new del mod">
        <pc:chgData name="Elena Long" userId="6c2fd083e3647dc1" providerId="LiveId" clId="{B69F3A8C-CC30-417C-8324-1A1E97F8AA8E}" dt="2022-08-10T00:43:59.244" v="2932" actId="47"/>
        <pc:sldMkLst>
          <pc:docMk/>
          <pc:sldMk cId="2558832777" sldId="863"/>
        </pc:sldMkLst>
        <pc:spChg chg="mod">
          <ac:chgData name="Elena Long" userId="6c2fd083e3647dc1" providerId="LiveId" clId="{B69F3A8C-CC30-417C-8324-1A1E97F8AA8E}" dt="2022-08-10T00:39:15.588" v="2930" actId="20577"/>
          <ac:spMkLst>
            <pc:docMk/>
            <pc:sldMk cId="2558832777" sldId="863"/>
            <ac:spMk id="2" creationId="{7AB370A7-25B1-9163-24C9-A5CD1C3A038B}"/>
          </ac:spMkLst>
        </pc:sp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722637510" sldId="864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744227143" sldId="867"/>
        </pc:sldMkLst>
      </pc:sldChg>
      <pc:sldChg chg="modSp add">
        <pc:chgData name="Elena Long" userId="6c2fd083e3647dc1" providerId="LiveId" clId="{B69F3A8C-CC30-417C-8324-1A1E97F8AA8E}" dt="2022-08-10T00:43:51.933" v="2931"/>
        <pc:sldMkLst>
          <pc:docMk/>
          <pc:sldMk cId="605280061" sldId="870"/>
        </pc:sldMkLst>
        <pc:spChg chg="mod">
          <ac:chgData name="Elena Long" userId="6c2fd083e3647dc1" providerId="LiveId" clId="{B69F3A8C-CC30-417C-8324-1A1E97F8AA8E}" dt="2022-08-10T00:43:51.933" v="2931"/>
          <ac:spMkLst>
            <pc:docMk/>
            <pc:sldMk cId="605280061" sldId="870"/>
            <ac:spMk id="5" creationId="{39603489-4CC0-4862-82EF-14FF1ECEDEFD}"/>
          </ac:spMkLst>
        </pc:spChg>
        <pc:spChg chg="mod">
          <ac:chgData name="Elena Long" userId="6c2fd083e3647dc1" providerId="LiveId" clId="{B69F3A8C-CC30-417C-8324-1A1E97F8AA8E}" dt="2022-08-10T00:43:51.933" v="2931"/>
          <ac:spMkLst>
            <pc:docMk/>
            <pc:sldMk cId="605280061" sldId="870"/>
            <ac:spMk id="6" creationId="{744F49AA-BE41-419E-A65F-0682722EFE4D}"/>
          </ac:spMkLst>
        </pc:spChg>
      </pc:sldChg>
      <pc:sldChg chg="addSp delSp modSp add mod modAnim">
        <pc:chgData name="Elena Long" userId="6c2fd083e3647dc1" providerId="LiveId" clId="{B69F3A8C-CC30-417C-8324-1A1E97F8AA8E}" dt="2022-08-11T18:29:38.630" v="5211"/>
        <pc:sldMkLst>
          <pc:docMk/>
          <pc:sldMk cId="2480174858" sldId="872"/>
        </pc:sldMkLst>
        <pc:spChg chg="mod">
          <ac:chgData name="Elena Long" userId="6c2fd083e3647dc1" providerId="LiveId" clId="{B69F3A8C-CC30-417C-8324-1A1E97F8AA8E}" dt="2022-08-10T00:43:51.933" v="2931"/>
          <ac:spMkLst>
            <pc:docMk/>
            <pc:sldMk cId="2480174858" sldId="872"/>
            <ac:spMk id="5" creationId="{FA330539-F8AB-436B-93F0-CA53898F874D}"/>
          </ac:spMkLst>
        </pc:spChg>
        <pc:spChg chg="mod">
          <ac:chgData name="Elena Long" userId="6c2fd083e3647dc1" providerId="LiveId" clId="{B69F3A8C-CC30-417C-8324-1A1E97F8AA8E}" dt="2022-08-10T00:43:51.933" v="2931"/>
          <ac:spMkLst>
            <pc:docMk/>
            <pc:sldMk cId="2480174858" sldId="872"/>
            <ac:spMk id="6" creationId="{585DE3BD-3DA3-40F3-8674-BBE628D14EE5}"/>
          </ac:spMkLst>
        </pc:spChg>
        <pc:spChg chg="add mod">
          <ac:chgData name="Elena Long" userId="6c2fd083e3647dc1" providerId="LiveId" clId="{B69F3A8C-CC30-417C-8324-1A1E97F8AA8E}" dt="2022-08-11T17:57:35.400" v="4946" actId="1038"/>
          <ac:spMkLst>
            <pc:docMk/>
            <pc:sldMk cId="2480174858" sldId="872"/>
            <ac:spMk id="7" creationId="{5A3673F7-E2B6-E6A6-A8E9-577EDD04F3CF}"/>
          </ac:spMkLst>
        </pc:spChg>
        <pc:grpChg chg="ord">
          <ac:chgData name="Elena Long" userId="6c2fd083e3647dc1" providerId="LiveId" clId="{B69F3A8C-CC30-417C-8324-1A1E97F8AA8E}" dt="2022-08-11T17:57:45.696" v="4947" actId="166"/>
          <ac:grpSpMkLst>
            <pc:docMk/>
            <pc:sldMk cId="2480174858" sldId="872"/>
            <ac:grpSpMk id="43" creationId="{C9008770-9DEB-4F01-A5E9-D25E1881ADD7}"/>
          </ac:grpSpMkLst>
        </pc:grpChg>
        <pc:picChg chg="ord">
          <ac:chgData name="Elena Long" userId="6c2fd083e3647dc1" providerId="LiveId" clId="{B69F3A8C-CC30-417C-8324-1A1E97F8AA8E}" dt="2022-08-11T17:57:49.670" v="4948" actId="166"/>
          <ac:picMkLst>
            <pc:docMk/>
            <pc:sldMk cId="2480174858" sldId="872"/>
            <ac:picMk id="11" creationId="{68D82FF8-D7A9-4F80-BF94-A98C04AF87B4}"/>
          </ac:picMkLst>
        </pc:picChg>
        <pc:picChg chg="add del mod">
          <ac:chgData name="Elena Long" userId="6c2fd083e3647dc1" providerId="LiveId" clId="{B69F3A8C-CC30-417C-8324-1A1E97F8AA8E}" dt="2022-08-10T20:28:21.322" v="4833" actId="478"/>
          <ac:picMkLst>
            <pc:docMk/>
            <pc:sldMk cId="2480174858" sldId="872"/>
            <ac:picMk id="30" creationId="{E06F7890-DE4E-9EE9-A018-8FE5751E2D1E}"/>
          </ac:picMkLst>
        </pc:picChg>
        <pc:picChg chg="add mod ord">
          <ac:chgData name="Elena Long" userId="6c2fd083e3647dc1" providerId="LiveId" clId="{B69F3A8C-CC30-417C-8324-1A1E97F8AA8E}" dt="2022-08-10T20:29:19.284" v="4847" actId="1037"/>
          <ac:picMkLst>
            <pc:docMk/>
            <pc:sldMk cId="2480174858" sldId="872"/>
            <ac:picMk id="31" creationId="{0DB371C5-BF94-C5BE-F956-0C1549DC756C}"/>
          </ac:picMkLst>
        </pc:picChg>
      </pc:sldChg>
      <pc:sldChg chg="delSp modSp add mod delAnim">
        <pc:chgData name="Elena Long" userId="6c2fd083e3647dc1" providerId="LiveId" clId="{B69F3A8C-CC30-417C-8324-1A1E97F8AA8E}" dt="2022-08-10T20:05:04.931" v="4632" actId="1038"/>
        <pc:sldMkLst>
          <pc:docMk/>
          <pc:sldMk cId="565955532" sldId="873"/>
        </pc:sldMkLst>
        <pc:spChg chg="mod">
          <ac:chgData name="Elena Long" userId="6c2fd083e3647dc1" providerId="LiveId" clId="{B69F3A8C-CC30-417C-8324-1A1E97F8AA8E}" dt="2022-08-10T00:44:24.435" v="2933"/>
          <ac:spMkLst>
            <pc:docMk/>
            <pc:sldMk cId="565955532" sldId="873"/>
            <ac:spMk id="5" creationId="{89E26378-A26C-4C0C-AEF9-FFCE803F48B6}"/>
          </ac:spMkLst>
        </pc:spChg>
        <pc:spChg chg="mod">
          <ac:chgData name="Elena Long" userId="6c2fd083e3647dc1" providerId="LiveId" clId="{B69F3A8C-CC30-417C-8324-1A1E97F8AA8E}" dt="2022-08-10T00:44:24.435" v="2933"/>
          <ac:spMkLst>
            <pc:docMk/>
            <pc:sldMk cId="565955532" sldId="873"/>
            <ac:spMk id="6" creationId="{F8BA33E8-667A-41B3-BE54-210ECECE988F}"/>
          </ac:spMkLst>
        </pc:spChg>
        <pc:spChg chg="mod">
          <ac:chgData name="Elena Long" userId="6c2fd083e3647dc1" providerId="LiveId" clId="{B69F3A8C-CC30-417C-8324-1A1E97F8AA8E}" dt="2022-08-10T01:21:43.203" v="3453" actId="313"/>
          <ac:spMkLst>
            <pc:docMk/>
            <pc:sldMk cId="565955532" sldId="873"/>
            <ac:spMk id="17" creationId="{0608796F-D33A-4390-B2F0-BF9966D304F5}"/>
          </ac:spMkLst>
        </pc:spChg>
        <pc:grpChg chg="mod">
          <ac:chgData name="Elena Long" userId="6c2fd083e3647dc1" providerId="LiveId" clId="{B69F3A8C-CC30-417C-8324-1A1E97F8AA8E}" dt="2022-08-10T20:05:04.931" v="4632" actId="1038"/>
          <ac:grpSpMkLst>
            <pc:docMk/>
            <pc:sldMk cId="565955532" sldId="873"/>
            <ac:grpSpMk id="18" creationId="{C0DF9B30-F9F3-4E3B-9064-3D1A91A0A3FD}"/>
          </ac:grpSpMkLst>
        </pc:grpChg>
        <pc:picChg chg="mod">
          <ac:chgData name="Elena Long" userId="6c2fd083e3647dc1" providerId="LiveId" clId="{B69F3A8C-CC30-417C-8324-1A1E97F8AA8E}" dt="2022-08-10T20:04:32.257" v="4540" actId="1037"/>
          <ac:picMkLst>
            <pc:docMk/>
            <pc:sldMk cId="565955532" sldId="873"/>
            <ac:picMk id="15" creationId="{EF76A2A2-D1C8-470E-89EB-5FF848BF0979}"/>
          </ac:picMkLst>
        </pc:picChg>
        <pc:picChg chg="del">
          <ac:chgData name="Elena Long" userId="6c2fd083e3647dc1" providerId="LiveId" clId="{B69F3A8C-CC30-417C-8324-1A1E97F8AA8E}" dt="2022-08-10T20:04:24.903" v="4520" actId="478"/>
          <ac:picMkLst>
            <pc:docMk/>
            <pc:sldMk cId="565955532" sldId="873"/>
            <ac:picMk id="19" creationId="{6E4C42C4-94B9-45AD-8D08-92086AAC76E0}"/>
          </ac:picMkLst>
        </pc:picChg>
      </pc:sldChg>
      <pc:sldChg chg="delSp modSp add del mod">
        <pc:chgData name="Elena Long" userId="6c2fd083e3647dc1" providerId="LiveId" clId="{B69F3A8C-CC30-417C-8324-1A1E97F8AA8E}" dt="2022-08-10T01:00:17.573" v="2938" actId="47"/>
        <pc:sldMkLst>
          <pc:docMk/>
          <pc:sldMk cId="3053068891" sldId="875"/>
        </pc:sldMkLst>
        <pc:spChg chg="mod">
          <ac:chgData name="Elena Long" userId="6c2fd083e3647dc1" providerId="LiveId" clId="{B69F3A8C-CC30-417C-8324-1A1E97F8AA8E}" dt="2022-08-10T00:44:46.465" v="2934"/>
          <ac:spMkLst>
            <pc:docMk/>
            <pc:sldMk cId="3053068891" sldId="875"/>
            <ac:spMk id="5" creationId="{8054FB7F-FD53-4EDC-92C0-1B46213592B4}"/>
          </ac:spMkLst>
        </pc:spChg>
        <pc:spChg chg="mod">
          <ac:chgData name="Elena Long" userId="6c2fd083e3647dc1" providerId="LiveId" clId="{B69F3A8C-CC30-417C-8324-1A1E97F8AA8E}" dt="2022-08-10T00:44:46.465" v="2934"/>
          <ac:spMkLst>
            <pc:docMk/>
            <pc:sldMk cId="3053068891" sldId="875"/>
            <ac:spMk id="6" creationId="{8F56DA3C-C7D7-4109-B973-2C240DFFE969}"/>
          </ac:spMkLst>
        </pc:spChg>
        <pc:spChg chg="mod">
          <ac:chgData name="Elena Long" userId="6c2fd083e3647dc1" providerId="LiveId" clId="{B69F3A8C-CC30-417C-8324-1A1E97F8AA8E}" dt="2022-08-10T00:45:44.547" v="2936" actId="20577"/>
          <ac:spMkLst>
            <pc:docMk/>
            <pc:sldMk cId="3053068891" sldId="875"/>
            <ac:spMk id="10" creationId="{A62F3CC1-F924-4FCE-9DD2-B120DEE1D2EA}"/>
          </ac:spMkLst>
        </pc:spChg>
        <pc:picChg chg="del">
          <ac:chgData name="Elena Long" userId="6c2fd083e3647dc1" providerId="LiveId" clId="{B69F3A8C-CC30-417C-8324-1A1E97F8AA8E}" dt="2022-08-10T00:45:40.296" v="2935" actId="478"/>
          <ac:picMkLst>
            <pc:docMk/>
            <pc:sldMk cId="3053068891" sldId="875"/>
            <ac:picMk id="12" creationId="{1ABABCB9-B1C9-469D-9B78-7BE22C1E2709}"/>
          </ac:picMkLst>
        </pc:picChg>
      </pc:sldChg>
      <pc:sldChg chg="addSp delSp modSp add mod ord">
        <pc:chgData name="Elena Long" userId="6c2fd083e3647dc1" providerId="LiveId" clId="{B69F3A8C-CC30-417C-8324-1A1E97F8AA8E}" dt="2022-08-10T13:23:31.186" v="3865"/>
        <pc:sldMkLst>
          <pc:docMk/>
          <pc:sldMk cId="1514296517" sldId="876"/>
        </pc:sldMkLst>
        <pc:spChg chg="mod">
          <ac:chgData name="Elena Long" userId="6c2fd083e3647dc1" providerId="LiveId" clId="{B69F3A8C-CC30-417C-8324-1A1E97F8AA8E}" dt="2022-08-10T01:00:14.159" v="2937"/>
          <ac:spMkLst>
            <pc:docMk/>
            <pc:sldMk cId="1514296517" sldId="876"/>
            <ac:spMk id="5" creationId="{8054FB7F-FD53-4EDC-92C0-1B46213592B4}"/>
          </ac:spMkLst>
        </pc:spChg>
        <pc:spChg chg="mod">
          <ac:chgData name="Elena Long" userId="6c2fd083e3647dc1" providerId="LiveId" clId="{B69F3A8C-CC30-417C-8324-1A1E97F8AA8E}" dt="2022-08-10T01:00:14.159" v="2937"/>
          <ac:spMkLst>
            <pc:docMk/>
            <pc:sldMk cId="1514296517" sldId="876"/>
            <ac:spMk id="6" creationId="{8F56DA3C-C7D7-4109-B973-2C240DFFE969}"/>
          </ac:spMkLst>
        </pc:spChg>
        <pc:spChg chg="mod topLvl">
          <ac:chgData name="Elena Long" userId="6c2fd083e3647dc1" providerId="LiveId" clId="{B69F3A8C-CC30-417C-8324-1A1E97F8AA8E}" dt="2022-08-10T01:26:05.169" v="3473" actId="165"/>
          <ac:spMkLst>
            <pc:docMk/>
            <pc:sldMk cId="1514296517" sldId="876"/>
            <ac:spMk id="7" creationId="{8E2F3259-42BC-40EE-AEF9-2132451C4F40}"/>
          </ac:spMkLst>
        </pc:spChg>
        <pc:spChg chg="mod topLvl">
          <ac:chgData name="Elena Long" userId="6c2fd083e3647dc1" providerId="LiveId" clId="{B69F3A8C-CC30-417C-8324-1A1E97F8AA8E}" dt="2022-08-10T01:27:10.289" v="3688" actId="1036"/>
          <ac:spMkLst>
            <pc:docMk/>
            <pc:sldMk cId="1514296517" sldId="876"/>
            <ac:spMk id="11" creationId="{6EDFF96E-D102-406F-A27E-BF7AD0B487D6}"/>
          </ac:spMkLst>
        </pc:spChg>
        <pc:spChg chg="mod topLvl">
          <ac:chgData name="Elena Long" userId="6c2fd083e3647dc1" providerId="LiveId" clId="{B69F3A8C-CC30-417C-8324-1A1E97F8AA8E}" dt="2022-08-10T01:27:02.936" v="3649" actId="1035"/>
          <ac:spMkLst>
            <pc:docMk/>
            <pc:sldMk cId="1514296517" sldId="876"/>
            <ac:spMk id="16" creationId="{98C85B93-2763-7526-4570-73139123A6F8}"/>
          </ac:spMkLst>
        </pc:spChg>
        <pc:spChg chg="mod topLvl">
          <ac:chgData name="Elena Long" userId="6c2fd083e3647dc1" providerId="LiveId" clId="{B69F3A8C-CC30-417C-8324-1A1E97F8AA8E}" dt="2022-08-10T01:27:00.215" v="3642" actId="14100"/>
          <ac:spMkLst>
            <pc:docMk/>
            <pc:sldMk cId="1514296517" sldId="876"/>
            <ac:spMk id="17" creationId="{938E05CA-CAED-D74F-AB83-705BD3076411}"/>
          </ac:spMkLst>
        </pc:spChg>
        <pc:spChg chg="mod topLvl">
          <ac:chgData name="Elena Long" userId="6c2fd083e3647dc1" providerId="LiveId" clId="{B69F3A8C-CC30-417C-8324-1A1E97F8AA8E}" dt="2022-08-10T01:26:49.468" v="3635" actId="1038"/>
          <ac:spMkLst>
            <pc:docMk/>
            <pc:sldMk cId="1514296517" sldId="876"/>
            <ac:spMk id="22" creationId="{E44865A2-F2B6-0C5B-9AB2-BAD287DCD1F4}"/>
          </ac:spMkLst>
        </pc:spChg>
        <pc:spChg chg="mod topLvl">
          <ac:chgData name="Elena Long" userId="6c2fd083e3647dc1" providerId="LiveId" clId="{B69F3A8C-CC30-417C-8324-1A1E97F8AA8E}" dt="2022-08-10T01:26:34.549" v="3536" actId="1037"/>
          <ac:spMkLst>
            <pc:docMk/>
            <pc:sldMk cId="1514296517" sldId="876"/>
            <ac:spMk id="24" creationId="{27BF2FBD-AB99-2AEA-A00F-85F4F630CCE3}"/>
          </ac:spMkLst>
        </pc:spChg>
        <pc:grpChg chg="add del mod">
          <ac:chgData name="Elena Long" userId="6c2fd083e3647dc1" providerId="LiveId" clId="{B69F3A8C-CC30-417C-8324-1A1E97F8AA8E}" dt="2022-08-10T01:26:05.169" v="3473" actId="165"/>
          <ac:grpSpMkLst>
            <pc:docMk/>
            <pc:sldMk cId="1514296517" sldId="876"/>
            <ac:grpSpMk id="9" creationId="{71A07843-8100-EE61-DA5D-27E69F64B0D0}"/>
          </ac:grpSpMkLst>
        </pc:grpChg>
        <pc:picChg chg="del mod topLvl">
          <ac:chgData name="Elena Long" userId="6c2fd083e3647dc1" providerId="LiveId" clId="{B69F3A8C-CC30-417C-8324-1A1E97F8AA8E}" dt="2022-08-10T01:26:07.852" v="3474" actId="478"/>
          <ac:picMkLst>
            <pc:docMk/>
            <pc:sldMk cId="1514296517" sldId="876"/>
            <ac:picMk id="13" creationId="{C03066D1-92CF-7E84-254F-799ACA68CED5}"/>
          </ac:picMkLst>
        </pc:picChg>
        <pc:picChg chg="add mod ord">
          <ac:chgData name="Elena Long" userId="6c2fd083e3647dc1" providerId="LiveId" clId="{B69F3A8C-CC30-417C-8324-1A1E97F8AA8E}" dt="2022-08-10T01:26:23.271" v="3477" actId="14100"/>
          <ac:picMkLst>
            <pc:docMk/>
            <pc:sldMk cId="1514296517" sldId="876"/>
            <ac:picMk id="14" creationId="{5DB8AA1D-7E44-A123-C716-D3BA00085C07}"/>
          </ac:picMkLst>
        </pc:picChg>
        <pc:cxnChg chg="mod topLvl">
          <ac:chgData name="Elena Long" userId="6c2fd083e3647dc1" providerId="LiveId" clId="{B69F3A8C-CC30-417C-8324-1A1E97F8AA8E}" dt="2022-08-10T01:26:44.258" v="3612" actId="1038"/>
          <ac:cxnSpMkLst>
            <pc:docMk/>
            <pc:sldMk cId="1514296517" sldId="876"/>
            <ac:cxnSpMk id="19" creationId="{00D1016F-7122-90B3-CFB9-DB3660D68D98}"/>
          </ac:cxnSpMkLst>
        </pc:cxnChg>
        <pc:cxnChg chg="mod topLvl">
          <ac:chgData name="Elena Long" userId="6c2fd083e3647dc1" providerId="LiveId" clId="{B69F3A8C-CC30-417C-8324-1A1E97F8AA8E}" dt="2022-08-10T01:26:34.549" v="3536" actId="1037"/>
          <ac:cxnSpMkLst>
            <pc:docMk/>
            <pc:sldMk cId="1514296517" sldId="876"/>
            <ac:cxnSpMk id="25" creationId="{319A0A34-A085-83CC-EAD7-EA5A6A299F41}"/>
          </ac:cxnSpMkLst>
        </pc:cxnChg>
      </pc:sldChg>
      <pc:sldChg chg="addSp delSp modSp new mod ord delAnim modAnim">
        <pc:chgData name="Elena Long" userId="6c2fd083e3647dc1" providerId="LiveId" clId="{B69F3A8C-CC30-417C-8324-1A1E97F8AA8E}" dt="2022-08-10T20:31:57.800" v="4850" actId="404"/>
        <pc:sldMkLst>
          <pc:docMk/>
          <pc:sldMk cId="1094236658" sldId="877"/>
        </pc:sldMkLst>
        <pc:spChg chg="mod">
          <ac:chgData name="Elena Long" userId="6c2fd083e3647dc1" providerId="LiveId" clId="{B69F3A8C-CC30-417C-8324-1A1E97F8AA8E}" dt="2022-08-10T01:14:13.295" v="2987" actId="20577"/>
          <ac:spMkLst>
            <pc:docMk/>
            <pc:sldMk cId="1094236658" sldId="877"/>
            <ac:spMk id="2" creationId="{04FE6928-7164-C99F-F7D3-08AE3255AE9A}"/>
          </ac:spMkLst>
        </pc:spChg>
        <pc:spChg chg="mod">
          <ac:chgData name="Elena Long" userId="6c2fd083e3647dc1" providerId="LiveId" clId="{B69F3A8C-CC30-417C-8324-1A1E97F8AA8E}" dt="2022-08-10T01:22:26.910" v="3456" actId="14100"/>
          <ac:spMkLst>
            <pc:docMk/>
            <pc:sldMk cId="1094236658" sldId="877"/>
            <ac:spMk id="3" creationId="{01745006-1C73-7C9D-D2BD-727864230D52}"/>
          </ac:spMkLst>
        </pc:spChg>
        <pc:spChg chg="add mod">
          <ac:chgData name="Elena Long" userId="6c2fd083e3647dc1" providerId="LiveId" clId="{B69F3A8C-CC30-417C-8324-1A1E97F8AA8E}" dt="2022-08-10T01:18:11.842" v="3373" actId="1076"/>
          <ac:spMkLst>
            <pc:docMk/>
            <pc:sldMk cId="1094236658" sldId="877"/>
            <ac:spMk id="11" creationId="{FCA41BD6-5DC3-8D7A-C1A2-ED629DBF9A8B}"/>
          </ac:spMkLst>
        </pc:spChg>
        <pc:spChg chg="add mod">
          <ac:chgData name="Elena Long" userId="6c2fd083e3647dc1" providerId="LiveId" clId="{B69F3A8C-CC30-417C-8324-1A1E97F8AA8E}" dt="2022-08-10T01:18:20.718" v="3381" actId="20577"/>
          <ac:spMkLst>
            <pc:docMk/>
            <pc:sldMk cId="1094236658" sldId="877"/>
            <ac:spMk id="12" creationId="{5031FC47-554F-476C-BB00-535B57968B8B}"/>
          </ac:spMkLst>
        </pc:spChg>
        <pc:spChg chg="add mod">
          <ac:chgData name="Elena Long" userId="6c2fd083e3647dc1" providerId="LiveId" clId="{B69F3A8C-CC30-417C-8324-1A1E97F8AA8E}" dt="2022-08-10T01:19:21.824" v="3396" actId="1076"/>
          <ac:spMkLst>
            <pc:docMk/>
            <pc:sldMk cId="1094236658" sldId="877"/>
            <ac:spMk id="13" creationId="{0A26F7D1-5FCF-B4B4-BA79-ADCEFC33B952}"/>
          </ac:spMkLst>
        </pc:spChg>
        <pc:spChg chg="add mod">
          <ac:chgData name="Elena Long" userId="6c2fd083e3647dc1" providerId="LiveId" clId="{B69F3A8C-CC30-417C-8324-1A1E97F8AA8E}" dt="2022-08-10T01:22:41.392" v="3470" actId="1036"/>
          <ac:spMkLst>
            <pc:docMk/>
            <pc:sldMk cId="1094236658" sldId="877"/>
            <ac:spMk id="14" creationId="{1410256D-4CE5-34BE-43DF-87A29440278C}"/>
          </ac:spMkLst>
        </pc:spChg>
        <pc:spChg chg="add mod">
          <ac:chgData name="Elena Long" userId="6c2fd083e3647dc1" providerId="LiveId" clId="{B69F3A8C-CC30-417C-8324-1A1E97F8AA8E}" dt="2022-08-10T01:21:00.520" v="3436" actId="1076"/>
          <ac:spMkLst>
            <pc:docMk/>
            <pc:sldMk cId="1094236658" sldId="877"/>
            <ac:spMk id="15" creationId="{00A3738C-5826-6F80-9C06-5A1E3DA7F5CF}"/>
          </ac:spMkLst>
        </pc:spChg>
        <pc:spChg chg="add mod">
          <ac:chgData name="Elena Long" userId="6c2fd083e3647dc1" providerId="LiveId" clId="{B69F3A8C-CC30-417C-8324-1A1E97F8AA8E}" dt="2022-08-10T01:21:15.918" v="3442" actId="20577"/>
          <ac:spMkLst>
            <pc:docMk/>
            <pc:sldMk cId="1094236658" sldId="877"/>
            <ac:spMk id="16" creationId="{64593DD0-0620-283E-85B7-77788A1A779D}"/>
          </ac:spMkLst>
        </pc:spChg>
        <pc:spChg chg="add mod">
          <ac:chgData name="Elena Long" userId="6c2fd083e3647dc1" providerId="LiveId" clId="{B69F3A8C-CC30-417C-8324-1A1E97F8AA8E}" dt="2022-08-10T19:42:30.235" v="4466" actId="1076"/>
          <ac:spMkLst>
            <pc:docMk/>
            <pc:sldMk cId="1094236658" sldId="877"/>
            <ac:spMk id="17" creationId="{B0BD0355-BA15-3613-9507-39E01552A178}"/>
          </ac:spMkLst>
        </pc:spChg>
        <pc:spChg chg="add mod">
          <ac:chgData name="Elena Long" userId="6c2fd083e3647dc1" providerId="LiveId" clId="{B69F3A8C-CC30-417C-8324-1A1E97F8AA8E}" dt="2022-08-10T20:31:57.800" v="4850" actId="404"/>
          <ac:spMkLst>
            <pc:docMk/>
            <pc:sldMk cId="1094236658" sldId="877"/>
            <ac:spMk id="18" creationId="{11C7FC0F-9201-6DAC-D092-338FD52E970C}"/>
          </ac:spMkLst>
        </pc:spChg>
        <pc:picChg chg="add mod">
          <ac:chgData name="Elena Long" userId="6c2fd083e3647dc1" providerId="LiveId" clId="{B69F3A8C-CC30-417C-8324-1A1E97F8AA8E}" dt="2022-08-10T01:19:29.003" v="3401" actId="1076"/>
          <ac:picMkLst>
            <pc:docMk/>
            <pc:sldMk cId="1094236658" sldId="877"/>
            <ac:picMk id="8" creationId="{AA368264-D308-C8BC-BEF3-DE13FEAC385D}"/>
          </ac:picMkLst>
        </pc:picChg>
        <pc:picChg chg="add mod">
          <ac:chgData name="Elena Long" userId="6c2fd083e3647dc1" providerId="LiveId" clId="{B69F3A8C-CC30-417C-8324-1A1E97F8AA8E}" dt="2022-08-10T01:17:41.177" v="3334" actId="1076"/>
          <ac:picMkLst>
            <pc:docMk/>
            <pc:sldMk cId="1094236658" sldId="877"/>
            <ac:picMk id="10" creationId="{FED7B522-9C6A-479F-28E5-C8CF7C445BF8}"/>
          </ac:picMkLst>
        </pc:picChg>
        <pc:picChg chg="add del mod">
          <ac:chgData name="Elena Long" userId="6c2fd083e3647dc1" providerId="LiveId" clId="{B69F3A8C-CC30-417C-8324-1A1E97F8AA8E}" dt="2022-08-10T20:17:56.259" v="4673" actId="478"/>
          <ac:picMkLst>
            <pc:docMk/>
            <pc:sldMk cId="1094236658" sldId="877"/>
            <ac:picMk id="19" creationId="{CB4C02DC-E437-688E-4DDC-F78668757290}"/>
          </ac:picMkLst>
        </pc:picChg>
      </pc:sldChg>
      <pc:sldChg chg="modSp add del">
        <pc:chgData name="Elena Long" userId="6c2fd083e3647dc1" providerId="LiveId" clId="{B69F3A8C-CC30-417C-8324-1A1E97F8AA8E}" dt="2022-08-10T01:00:43.491" v="2940" actId="47"/>
        <pc:sldMkLst>
          <pc:docMk/>
          <pc:sldMk cId="1680859129" sldId="877"/>
        </pc:sldMkLst>
        <pc:spChg chg="mod">
          <ac:chgData name="Elena Long" userId="6c2fd083e3647dc1" providerId="LiveId" clId="{B69F3A8C-CC30-417C-8324-1A1E97F8AA8E}" dt="2022-08-10T01:00:37.563" v="2939"/>
          <ac:spMkLst>
            <pc:docMk/>
            <pc:sldMk cId="1680859129" sldId="877"/>
            <ac:spMk id="5" creationId="{89E26378-A26C-4C0C-AEF9-FFCE803F48B6}"/>
          </ac:spMkLst>
        </pc:spChg>
        <pc:spChg chg="mod">
          <ac:chgData name="Elena Long" userId="6c2fd083e3647dc1" providerId="LiveId" clId="{B69F3A8C-CC30-417C-8324-1A1E97F8AA8E}" dt="2022-08-10T01:00:37.563" v="2939"/>
          <ac:spMkLst>
            <pc:docMk/>
            <pc:sldMk cId="1680859129" sldId="877"/>
            <ac:spMk id="6" creationId="{F8BA33E8-667A-41B3-BE54-210ECECE988F}"/>
          </ac:spMkLst>
        </pc:spChg>
      </pc:sldChg>
      <pc:sldChg chg="addSp delSp modSp new add del mod ord">
        <pc:chgData name="Elena Long" userId="6c2fd083e3647dc1" providerId="LiveId" clId="{B69F3A8C-CC30-417C-8324-1A1E97F8AA8E}" dt="2022-08-10T20:22:21.355" v="4829" actId="1035"/>
        <pc:sldMkLst>
          <pc:docMk/>
          <pc:sldMk cId="763022889" sldId="878"/>
        </pc:sldMkLst>
        <pc:spChg chg="mod">
          <ac:chgData name="Elena Long" userId="6c2fd083e3647dc1" providerId="LiveId" clId="{B69F3A8C-CC30-417C-8324-1A1E97F8AA8E}" dt="2022-08-10T13:20:27.393" v="3725" actId="20577"/>
          <ac:spMkLst>
            <pc:docMk/>
            <pc:sldMk cId="763022889" sldId="878"/>
            <ac:spMk id="2" creationId="{2AC99A00-EB73-851E-8BC9-F4A12F5948B2}"/>
          </ac:spMkLst>
        </pc:spChg>
        <pc:spChg chg="add del mod">
          <ac:chgData name="Elena Long" userId="6c2fd083e3647dc1" providerId="LiveId" clId="{B69F3A8C-CC30-417C-8324-1A1E97F8AA8E}" dt="2022-08-10T13:21:03.891" v="3859" actId="14100"/>
          <ac:spMkLst>
            <pc:docMk/>
            <pc:sldMk cId="763022889" sldId="878"/>
            <ac:spMk id="3" creationId="{02CED1D2-F908-2C39-EACE-CE5A4DE8120A}"/>
          </ac:spMkLst>
        </pc:spChg>
        <pc:spChg chg="add mod">
          <ac:chgData name="Elena Long" userId="6c2fd083e3647dc1" providerId="LiveId" clId="{B69F3A8C-CC30-417C-8324-1A1E97F8AA8E}" dt="2022-08-10T20:22:21.355" v="4829" actId="1035"/>
          <ac:spMkLst>
            <pc:docMk/>
            <pc:sldMk cId="763022889" sldId="878"/>
            <ac:spMk id="7" creationId="{5942DEE7-19CC-BD5B-7F89-A49DB05010C7}"/>
          </ac:spMkLst>
        </pc:spChg>
        <pc:picChg chg="add del mod">
          <ac:chgData name="Elena Long" userId="6c2fd083e3647dc1" providerId="LiveId" clId="{B69F3A8C-CC30-417C-8324-1A1E97F8AA8E}" dt="2022-08-10T13:19:54.236" v="3693"/>
          <ac:picMkLst>
            <pc:docMk/>
            <pc:sldMk cId="763022889" sldId="878"/>
            <ac:picMk id="7" creationId="{DAA09F02-932A-003D-E589-AE81C70C7EA9}"/>
          </ac:picMkLst>
        </pc:picChg>
        <pc:picChg chg="add mod">
          <ac:chgData name="Elena Long" userId="6c2fd083e3647dc1" providerId="LiveId" clId="{B69F3A8C-CC30-417C-8324-1A1E97F8AA8E}" dt="2022-08-10T13:21:17.559" v="3863" actId="14100"/>
          <ac:picMkLst>
            <pc:docMk/>
            <pc:sldMk cId="763022889" sldId="878"/>
            <ac:picMk id="8" creationId="{0275D125-B1E5-A21E-9180-1DACACF16732}"/>
          </ac:picMkLst>
        </pc:picChg>
        <pc:picChg chg="add mod">
          <ac:chgData name="Elena Long" userId="6c2fd083e3647dc1" providerId="LiveId" clId="{B69F3A8C-CC30-417C-8324-1A1E97F8AA8E}" dt="2022-08-10T20:22:21.355" v="4829" actId="1035"/>
          <ac:picMkLst>
            <pc:docMk/>
            <pc:sldMk cId="763022889" sldId="878"/>
            <ac:picMk id="9" creationId="{8ABF323D-991A-5054-A8A1-48EFB030450D}"/>
          </ac:picMkLst>
        </pc:picChg>
      </pc:sldChg>
      <pc:sldChg chg="new del">
        <pc:chgData name="Elena Long" userId="6c2fd083e3647dc1" providerId="LiveId" clId="{B69F3A8C-CC30-417C-8324-1A1E97F8AA8E}" dt="2022-08-11T17:57:11.736" v="4936" actId="680"/>
        <pc:sldMkLst>
          <pc:docMk/>
          <pc:sldMk cId="1736028198" sldId="879"/>
        </pc:sldMkLst>
      </pc:sldChg>
      <pc:sldChg chg="addSp modSp new del mod">
        <pc:chgData name="Elena Long" userId="6c2fd083e3647dc1" providerId="LiveId" clId="{B69F3A8C-CC30-417C-8324-1A1E97F8AA8E}" dt="2022-08-11T23:20:33.483" v="5243" actId="47"/>
        <pc:sldMkLst>
          <pc:docMk/>
          <pc:sldMk cId="2410087001" sldId="879"/>
        </pc:sldMkLst>
        <pc:spChg chg="mod">
          <ac:chgData name="Elena Long" userId="6c2fd083e3647dc1" providerId="LiveId" clId="{B69F3A8C-CC30-417C-8324-1A1E97F8AA8E}" dt="2022-08-11T23:20:08.043" v="5237" actId="20577"/>
          <ac:spMkLst>
            <pc:docMk/>
            <pc:sldMk cId="2410087001" sldId="879"/>
            <ac:spMk id="2" creationId="{37F0D55C-8644-30F2-88DA-66B8354894CA}"/>
          </ac:spMkLst>
        </pc:spChg>
        <pc:picChg chg="add mod">
          <ac:chgData name="Elena Long" userId="6c2fd083e3647dc1" providerId="LiveId" clId="{B69F3A8C-CC30-417C-8324-1A1E97F8AA8E}" dt="2022-08-11T23:20:17.428" v="5240" actId="1076"/>
          <ac:picMkLst>
            <pc:docMk/>
            <pc:sldMk cId="2410087001" sldId="879"/>
            <ac:picMk id="8" creationId="{304A5552-A9C0-4917-1B9E-D5A44AE1C3A8}"/>
          </ac:picMkLst>
        </pc:picChg>
      </pc:sldChg>
      <pc:sldChg chg="new del">
        <pc:chgData name="Elena Long" userId="6c2fd083e3647dc1" providerId="LiveId" clId="{B69F3A8C-CC30-417C-8324-1A1E97F8AA8E}" dt="2022-08-11T23:19:32.465" v="5213" actId="680"/>
        <pc:sldMkLst>
          <pc:docMk/>
          <pc:sldMk cId="2954150794" sldId="879"/>
        </pc:sldMkLst>
      </pc:sldChg>
      <pc:sldChg chg="addSp modSp new mod">
        <pc:chgData name="Elena Long" userId="6c2fd083e3647dc1" providerId="LiveId" clId="{B69F3A8C-CC30-417C-8324-1A1E97F8AA8E}" dt="2022-08-11T23:20:45.598" v="5247" actId="14100"/>
        <pc:sldMkLst>
          <pc:docMk/>
          <pc:sldMk cId="729959619" sldId="880"/>
        </pc:sldMkLst>
        <pc:spChg chg="add mod">
          <ac:chgData name="Elena Long" userId="6c2fd083e3647dc1" providerId="LiveId" clId="{B69F3A8C-CC30-417C-8324-1A1E97F8AA8E}" dt="2022-08-11T23:20:45.598" v="5247" actId="14100"/>
          <ac:spMkLst>
            <pc:docMk/>
            <pc:sldMk cId="729959619" sldId="880"/>
            <ac:spMk id="5" creationId="{5FC8CF40-CA21-7A5C-7B57-15F9693C1F96}"/>
          </ac:spMkLst>
        </pc:spChg>
        <pc:picChg chg="add mod">
          <ac:chgData name="Elena Long" userId="6c2fd083e3647dc1" providerId="LiveId" clId="{B69F3A8C-CC30-417C-8324-1A1E97F8AA8E}" dt="2022-08-11T23:20:31.592" v="5242"/>
          <ac:picMkLst>
            <pc:docMk/>
            <pc:sldMk cId="729959619" sldId="880"/>
            <ac:picMk id="6" creationId="{12675E2F-A953-488B-D739-EE01B3D15759}"/>
          </ac:picMkLst>
        </pc:picChg>
      </pc:sldChg>
    </pc:docChg>
  </pc:docChgLst>
  <pc:docChgLst>
    <pc:chgData name="Elena Long" userId="6c2fd083e3647dc1" providerId="LiveId" clId="{4729F04D-364B-438D-A5C6-D54A5F330CBA}"/>
    <pc:docChg chg="undo custSel addSld delSld modSld sldOrd">
      <pc:chgData name="Elena Long" userId="6c2fd083e3647dc1" providerId="LiveId" clId="{4729F04D-364B-438D-A5C6-D54A5F330CBA}" dt="2023-07-06T21:30:31.163" v="1028"/>
      <pc:docMkLst>
        <pc:docMk/>
      </pc:docMkLst>
      <pc:sldChg chg="modAnim">
        <pc:chgData name="Elena Long" userId="6c2fd083e3647dc1" providerId="LiveId" clId="{4729F04D-364B-438D-A5C6-D54A5F330CBA}" dt="2023-07-06T15:06:29.247" v="24"/>
        <pc:sldMkLst>
          <pc:docMk/>
          <pc:sldMk cId="1395735395" sldId="518"/>
        </pc:sldMkLst>
      </pc:sldChg>
      <pc:sldChg chg="delSp mod ord">
        <pc:chgData name="Elena Long" userId="6c2fd083e3647dc1" providerId="LiveId" clId="{4729F04D-364B-438D-A5C6-D54A5F330CBA}" dt="2023-07-06T15:16:19.813" v="27" actId="478"/>
        <pc:sldMkLst>
          <pc:docMk/>
          <pc:sldMk cId="660372429" sldId="567"/>
        </pc:sldMkLst>
        <pc:spChg chg="del">
          <ac:chgData name="Elena Long" userId="6c2fd083e3647dc1" providerId="LiveId" clId="{4729F04D-364B-438D-A5C6-D54A5F330CBA}" dt="2023-07-06T15:16:19.813" v="27" actId="478"/>
          <ac:spMkLst>
            <pc:docMk/>
            <pc:sldMk cId="660372429" sldId="567"/>
            <ac:spMk id="11" creationId="{00000000-0000-0000-0000-000000000000}"/>
          </ac:spMkLst>
        </pc:spChg>
      </pc:sldChg>
      <pc:sldChg chg="ord">
        <pc:chgData name="Elena Long" userId="6c2fd083e3647dc1" providerId="LiveId" clId="{4729F04D-364B-438D-A5C6-D54A5F330CBA}" dt="2023-07-06T15:13:16.500" v="26"/>
        <pc:sldMkLst>
          <pc:docMk/>
          <pc:sldMk cId="2222732815" sldId="591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486219099" sldId="646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1622356518" sldId="648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2665583876" sldId="649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1362879857" sldId="650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3005096605" sldId="651"/>
        </pc:sldMkLst>
      </pc:sldChg>
      <pc:sldChg chg="modAnim">
        <pc:chgData name="Elena Long" userId="6c2fd083e3647dc1" providerId="LiveId" clId="{4729F04D-364B-438D-A5C6-D54A5F330CBA}" dt="2023-07-06T15:35:48.567" v="55"/>
        <pc:sldMkLst>
          <pc:docMk/>
          <pc:sldMk cId="1920640512" sldId="694"/>
        </pc:sldMkLst>
      </pc:sldChg>
      <pc:sldChg chg="modAnim">
        <pc:chgData name="Elena Long" userId="6c2fd083e3647dc1" providerId="LiveId" clId="{4729F04D-364B-438D-A5C6-D54A5F330CBA}" dt="2023-07-06T14:36:31.107" v="2"/>
        <pc:sldMkLst>
          <pc:docMk/>
          <pc:sldMk cId="2380330078" sldId="695"/>
        </pc:sldMkLst>
      </pc:sldChg>
      <pc:sldChg chg="addSp delSp modSp mod ord">
        <pc:chgData name="Elena Long" userId="6c2fd083e3647dc1" providerId="LiveId" clId="{4729F04D-364B-438D-A5C6-D54A5F330CBA}" dt="2023-07-06T15:33:56.725" v="53" actId="14100"/>
        <pc:sldMkLst>
          <pc:docMk/>
          <pc:sldMk cId="3335799438" sldId="698"/>
        </pc:sldMkLst>
        <pc:picChg chg="add mod ord">
          <ac:chgData name="Elena Long" userId="6c2fd083e3647dc1" providerId="LiveId" clId="{4729F04D-364B-438D-A5C6-D54A5F330CBA}" dt="2023-07-06T15:33:56.725" v="53" actId="14100"/>
          <ac:picMkLst>
            <pc:docMk/>
            <pc:sldMk cId="3335799438" sldId="698"/>
            <ac:picMk id="4" creationId="{71159FB9-F536-6A67-C056-D212E169EE49}"/>
          </ac:picMkLst>
        </pc:picChg>
        <pc:picChg chg="del">
          <ac:chgData name="Elena Long" userId="6c2fd083e3647dc1" providerId="LiveId" clId="{4729F04D-364B-438D-A5C6-D54A5F330CBA}" dt="2023-07-06T15:33:38.110" v="32" actId="478"/>
          <ac:picMkLst>
            <pc:docMk/>
            <pc:sldMk cId="3335799438" sldId="698"/>
            <ac:picMk id="21" creationId="{00000000-0000-0000-0000-000000000000}"/>
          </ac:picMkLst>
        </pc:picChg>
      </pc:sldChg>
      <pc:sldChg chg="del">
        <pc:chgData name="Elena Long" userId="6c2fd083e3647dc1" providerId="LiveId" clId="{4729F04D-364B-438D-A5C6-D54A5F330CBA}" dt="2023-07-06T15:36:05.911" v="57" actId="47"/>
        <pc:sldMkLst>
          <pc:docMk/>
          <pc:sldMk cId="4212804818" sldId="709"/>
        </pc:sldMkLst>
      </pc:sldChg>
      <pc:sldChg chg="addSp delSp modSp mod ord">
        <pc:chgData name="Elena Long" userId="6c2fd083e3647dc1" providerId="LiveId" clId="{4729F04D-364B-438D-A5C6-D54A5F330CBA}" dt="2023-07-06T16:17:16.979" v="278" actId="1037"/>
        <pc:sldMkLst>
          <pc:docMk/>
          <pc:sldMk cId="3580940029" sldId="722"/>
        </pc:sldMkLst>
        <pc:spChg chg="add del mod">
          <ac:chgData name="Elena Long" userId="6c2fd083e3647dc1" providerId="LiveId" clId="{4729F04D-364B-438D-A5C6-D54A5F330CBA}" dt="2023-07-06T16:16:41.385" v="196" actId="478"/>
          <ac:spMkLst>
            <pc:docMk/>
            <pc:sldMk cId="3580940029" sldId="722"/>
            <ac:spMk id="3" creationId="{00000000-0000-0000-0000-000000000000}"/>
          </ac:spMkLst>
        </pc:spChg>
        <pc:spChg chg="mod">
          <ac:chgData name="Elena Long" userId="6c2fd083e3647dc1" providerId="LiveId" clId="{4729F04D-364B-438D-A5C6-D54A5F330CBA}" dt="2023-07-06T16:15:44.298" v="170" actId="165"/>
          <ac:spMkLst>
            <pc:docMk/>
            <pc:sldMk cId="3580940029" sldId="722"/>
            <ac:spMk id="11" creationId="{00000000-0000-0000-0000-000000000000}"/>
          </ac:spMkLst>
        </pc:spChg>
        <pc:spChg chg="mod ord">
          <ac:chgData name="Elena Long" userId="6c2fd083e3647dc1" providerId="LiveId" clId="{4729F04D-364B-438D-A5C6-D54A5F330CBA}" dt="2023-07-06T16:17:16.979" v="278" actId="1037"/>
          <ac:spMkLst>
            <pc:docMk/>
            <pc:sldMk cId="3580940029" sldId="722"/>
            <ac:spMk id="13" creationId="{00000000-0000-0000-0000-000000000000}"/>
          </ac:spMkLst>
        </pc:spChg>
        <pc:spChg chg="del">
          <ac:chgData name="Elena Long" userId="6c2fd083e3647dc1" providerId="LiveId" clId="{4729F04D-364B-438D-A5C6-D54A5F330CBA}" dt="2023-07-06T16:14:30.524" v="163" actId="478"/>
          <ac:spMkLst>
            <pc:docMk/>
            <pc:sldMk cId="3580940029" sldId="722"/>
            <ac:spMk id="17" creationId="{00000000-0000-0000-0000-000000000000}"/>
          </ac:spMkLst>
        </pc:spChg>
        <pc:spChg chg="del">
          <ac:chgData name="Elena Long" userId="6c2fd083e3647dc1" providerId="LiveId" clId="{4729F04D-364B-438D-A5C6-D54A5F330CBA}" dt="2023-07-06T16:14:30.524" v="163" actId="478"/>
          <ac:spMkLst>
            <pc:docMk/>
            <pc:sldMk cId="3580940029" sldId="722"/>
            <ac:spMk id="18" creationId="{00000000-0000-0000-0000-000000000000}"/>
          </ac:spMkLst>
        </pc:spChg>
        <pc:spChg chg="mod topLvl">
          <ac:chgData name="Elena Long" userId="6c2fd083e3647dc1" providerId="LiveId" clId="{4729F04D-364B-438D-A5C6-D54A5F330CBA}" dt="2023-07-06T16:16:02.618" v="187" actId="164"/>
          <ac:spMkLst>
            <pc:docMk/>
            <pc:sldMk cId="3580940029" sldId="722"/>
            <ac:spMk id="23" creationId="{275E45E4-AFB6-457D-18F1-A5DD52AF90C6}"/>
          </ac:spMkLst>
        </pc:spChg>
        <pc:spChg chg="add mod">
          <ac:chgData name="Elena Long" userId="6c2fd083e3647dc1" providerId="LiveId" clId="{4729F04D-364B-438D-A5C6-D54A5F330CBA}" dt="2023-07-06T16:14:30.826" v="164"/>
          <ac:spMkLst>
            <pc:docMk/>
            <pc:sldMk cId="3580940029" sldId="722"/>
            <ac:spMk id="25" creationId="{B0D273C2-693C-CEF8-0609-BA61EFB8E86E}"/>
          </ac:spMkLst>
        </pc:spChg>
        <pc:spChg chg="add mod">
          <ac:chgData name="Elena Long" userId="6c2fd083e3647dc1" providerId="LiveId" clId="{4729F04D-364B-438D-A5C6-D54A5F330CBA}" dt="2023-07-06T16:14:30.826" v="164"/>
          <ac:spMkLst>
            <pc:docMk/>
            <pc:sldMk cId="3580940029" sldId="722"/>
            <ac:spMk id="26" creationId="{D333C580-E4E4-3599-3776-8E481490D75E}"/>
          </ac:spMkLst>
        </pc:spChg>
        <pc:spChg chg="add mod">
          <ac:chgData name="Elena Long" userId="6c2fd083e3647dc1" providerId="LiveId" clId="{4729F04D-364B-438D-A5C6-D54A5F330CBA}" dt="2023-07-06T16:16:30.710" v="192" actId="1076"/>
          <ac:spMkLst>
            <pc:docMk/>
            <pc:sldMk cId="3580940029" sldId="722"/>
            <ac:spMk id="30" creationId="{C2384841-0643-EDAA-8C80-6E2851D57920}"/>
          </ac:spMkLst>
        </pc:spChg>
        <pc:spChg chg="add del mod">
          <ac:chgData name="Elena Long" userId="6c2fd083e3647dc1" providerId="LiveId" clId="{4729F04D-364B-438D-A5C6-D54A5F330CBA}" dt="2023-07-06T16:16:36.101" v="194" actId="478"/>
          <ac:spMkLst>
            <pc:docMk/>
            <pc:sldMk cId="3580940029" sldId="722"/>
            <ac:spMk id="32" creationId="{274D759A-112B-3E47-6A20-5B31642C17B6}"/>
          </ac:spMkLst>
        </pc:spChg>
        <pc:grpChg chg="mod topLvl">
          <ac:chgData name="Elena Long" userId="6c2fd083e3647dc1" providerId="LiveId" clId="{4729F04D-364B-438D-A5C6-D54A5F330CBA}" dt="2023-07-06T16:16:02.618" v="187" actId="164"/>
          <ac:grpSpMkLst>
            <pc:docMk/>
            <pc:sldMk cId="3580940029" sldId="722"/>
            <ac:grpSpMk id="12" creationId="{00000000-0000-0000-0000-000000000000}"/>
          </ac:grpSpMkLst>
        </pc:grpChg>
        <pc:grpChg chg="add del mod">
          <ac:chgData name="Elena Long" userId="6c2fd083e3647dc1" providerId="LiveId" clId="{4729F04D-364B-438D-A5C6-D54A5F330CBA}" dt="2023-07-06T16:11:49.273" v="97" actId="165"/>
          <ac:grpSpMkLst>
            <pc:docMk/>
            <pc:sldMk cId="3580940029" sldId="722"/>
            <ac:grpSpMk id="20" creationId="{B5905915-B92C-8757-97DE-80056138F7D2}"/>
          </ac:grpSpMkLst>
        </pc:grpChg>
        <pc:grpChg chg="add del mod">
          <ac:chgData name="Elena Long" userId="6c2fd083e3647dc1" providerId="LiveId" clId="{4729F04D-364B-438D-A5C6-D54A5F330CBA}" dt="2023-07-06T16:15:44.298" v="170" actId="165"/>
          <ac:grpSpMkLst>
            <pc:docMk/>
            <pc:sldMk cId="3580940029" sldId="722"/>
            <ac:grpSpMk id="27" creationId="{954BAA77-7B41-06F6-35B4-33CF4F88870F}"/>
          </ac:grpSpMkLst>
        </pc:grpChg>
        <pc:grpChg chg="add mod">
          <ac:chgData name="Elena Long" userId="6c2fd083e3647dc1" providerId="LiveId" clId="{4729F04D-364B-438D-A5C6-D54A5F330CBA}" dt="2023-07-06T16:16:10.462" v="189" actId="164"/>
          <ac:grpSpMkLst>
            <pc:docMk/>
            <pc:sldMk cId="3580940029" sldId="722"/>
            <ac:grpSpMk id="28" creationId="{71741D26-78FD-10C2-3A0D-9F07E84F1EC9}"/>
          </ac:grpSpMkLst>
        </pc:grpChg>
        <pc:grpChg chg="add mod">
          <ac:chgData name="Elena Long" userId="6c2fd083e3647dc1" providerId="LiveId" clId="{4729F04D-364B-438D-A5C6-D54A5F330CBA}" dt="2023-07-06T16:16:50.964" v="223" actId="1038"/>
          <ac:grpSpMkLst>
            <pc:docMk/>
            <pc:sldMk cId="3580940029" sldId="722"/>
            <ac:grpSpMk id="29" creationId="{19C87420-25D9-A0DC-DD94-C5A9C82848E9}"/>
          </ac:grpSpMkLst>
        </pc:grpChg>
        <pc:picChg chg="del mod modCrop">
          <ac:chgData name="Elena Long" userId="6c2fd083e3647dc1" providerId="LiveId" clId="{4729F04D-364B-438D-A5C6-D54A5F330CBA}" dt="2023-07-06T16:12:50.912" v="151" actId="478"/>
          <ac:picMkLst>
            <pc:docMk/>
            <pc:sldMk cId="3580940029" sldId="722"/>
            <ac:picMk id="7" creationId="{00000000-0000-0000-0000-000000000000}"/>
          </ac:picMkLst>
        </pc:picChg>
        <pc:picChg chg="add del mod">
          <ac:chgData name="Elena Long" userId="6c2fd083e3647dc1" providerId="LiveId" clId="{4729F04D-364B-438D-A5C6-D54A5F330CBA}" dt="2023-07-06T15:56:53.220" v="63" actId="478"/>
          <ac:picMkLst>
            <pc:docMk/>
            <pc:sldMk cId="3580940029" sldId="722"/>
            <ac:picMk id="15" creationId="{40ED5A40-51AC-A670-B05D-B0A3D11DD097}"/>
          </ac:picMkLst>
        </pc:picChg>
        <pc:picChg chg="add mod ord topLvl modCrop">
          <ac:chgData name="Elena Long" userId="6c2fd083e3647dc1" providerId="LiveId" clId="{4729F04D-364B-438D-A5C6-D54A5F330CBA}" dt="2023-07-06T16:17:11.529" v="264" actId="1037"/>
          <ac:picMkLst>
            <pc:docMk/>
            <pc:sldMk cId="3580940029" sldId="722"/>
            <ac:picMk id="19" creationId="{83125107-941D-A3FC-62DF-73C118844C2E}"/>
          </ac:picMkLst>
        </pc:picChg>
        <pc:cxnChg chg="mod">
          <ac:chgData name="Elena Long" userId="6c2fd083e3647dc1" providerId="LiveId" clId="{4729F04D-364B-438D-A5C6-D54A5F330CBA}" dt="2023-07-06T16:15:44.298" v="170" actId="165"/>
          <ac:cxnSpMkLst>
            <pc:docMk/>
            <pc:sldMk cId="3580940029" sldId="722"/>
            <ac:cxnSpMk id="6" creationId="{00000000-0000-0000-0000-000000000000}"/>
          </ac:cxnSpMkLst>
        </pc:cxnChg>
        <pc:cxnChg chg="mod">
          <ac:chgData name="Elena Long" userId="6c2fd083e3647dc1" providerId="LiveId" clId="{4729F04D-364B-438D-A5C6-D54A5F330CBA}" dt="2023-07-06T16:15:44.298" v="170" actId="165"/>
          <ac:cxnSpMkLst>
            <pc:docMk/>
            <pc:sldMk cId="3580940029" sldId="722"/>
            <ac:cxnSpMk id="10" creationId="{00000000-0000-0000-0000-000000000000}"/>
          </ac:cxnSpMkLst>
        </pc:cxnChg>
        <pc:cxnChg chg="mod topLvl">
          <ac:chgData name="Elena Long" userId="6c2fd083e3647dc1" providerId="LiveId" clId="{4729F04D-364B-438D-A5C6-D54A5F330CBA}" dt="2023-07-06T16:16:02.618" v="187" actId="164"/>
          <ac:cxnSpMkLst>
            <pc:docMk/>
            <pc:sldMk cId="3580940029" sldId="722"/>
            <ac:cxnSpMk id="21" creationId="{CCDB1CFC-F30E-9417-62EF-353391278800}"/>
          </ac:cxnSpMkLst>
        </pc:cxnChg>
        <pc:cxnChg chg="mod topLvl">
          <ac:chgData name="Elena Long" userId="6c2fd083e3647dc1" providerId="LiveId" clId="{4729F04D-364B-438D-A5C6-D54A5F330CBA}" dt="2023-07-06T16:16:02.618" v="187" actId="164"/>
          <ac:cxnSpMkLst>
            <pc:docMk/>
            <pc:sldMk cId="3580940029" sldId="722"/>
            <ac:cxnSpMk id="22" creationId="{85FAEED8-F179-EFB4-A8B9-F7C6FD5BEF8A}"/>
          </ac:cxnSpMkLst>
        </pc:cxnChg>
        <pc:cxnChg chg="add mod topLvl">
          <ac:chgData name="Elena Long" userId="6c2fd083e3647dc1" providerId="LiveId" clId="{4729F04D-364B-438D-A5C6-D54A5F330CBA}" dt="2023-07-06T16:16:02.618" v="187" actId="164"/>
          <ac:cxnSpMkLst>
            <pc:docMk/>
            <pc:sldMk cId="3580940029" sldId="722"/>
            <ac:cxnSpMk id="24" creationId="{098193F6-0570-EA1B-0CEF-107EC449E482}"/>
          </ac:cxnSpMkLst>
        </pc:cxnChg>
      </pc:sldChg>
      <pc:sldChg chg="del">
        <pc:chgData name="Elena Long" userId="6c2fd083e3647dc1" providerId="LiveId" clId="{4729F04D-364B-438D-A5C6-D54A5F330CBA}" dt="2023-07-06T15:33:15.705" v="29" actId="47"/>
        <pc:sldMkLst>
          <pc:docMk/>
          <pc:sldMk cId="3430823214" sldId="738"/>
        </pc:sldMkLst>
      </pc:sldChg>
      <pc:sldChg chg="modAnim">
        <pc:chgData name="Elena Long" userId="6c2fd083e3647dc1" providerId="LiveId" clId="{4729F04D-364B-438D-A5C6-D54A5F330CBA}" dt="2023-07-06T15:34:58.882" v="54"/>
        <pc:sldMkLst>
          <pc:docMk/>
          <pc:sldMk cId="952566934" sldId="858"/>
        </pc:sldMkLst>
      </pc:sldChg>
      <pc:sldChg chg="ord modAnim">
        <pc:chgData name="Elena Long" userId="6c2fd083e3647dc1" providerId="LiveId" clId="{4729F04D-364B-438D-A5C6-D54A5F330CBA}" dt="2023-07-06T15:02:35.226" v="12"/>
        <pc:sldMkLst>
          <pc:docMk/>
          <pc:sldMk cId="2580492605" sldId="859"/>
        </pc:sldMkLst>
      </pc:sldChg>
      <pc:sldChg chg="ord">
        <pc:chgData name="Elena Long" userId="6c2fd083e3647dc1" providerId="LiveId" clId="{4729F04D-364B-438D-A5C6-D54A5F330CBA}" dt="2023-07-06T14:41:45.822" v="10"/>
        <pc:sldMkLst>
          <pc:docMk/>
          <pc:sldMk cId="3640524664" sldId="862"/>
        </pc:sldMkLst>
      </pc:sldChg>
      <pc:sldChg chg="modAnim">
        <pc:chgData name="Elena Long" userId="6c2fd083e3647dc1" providerId="LiveId" clId="{4729F04D-364B-438D-A5C6-D54A5F330CBA}" dt="2023-07-06T21:30:31.163" v="1028"/>
        <pc:sldMkLst>
          <pc:docMk/>
          <pc:sldMk cId="1314731375" sldId="893"/>
        </pc:sldMkLst>
      </pc:sldChg>
      <pc:sldChg chg="ord">
        <pc:chgData name="Elena Long" userId="6c2fd083e3647dc1" providerId="LiveId" clId="{4729F04D-364B-438D-A5C6-D54A5F330CBA}" dt="2023-07-06T15:05:41.603" v="18"/>
        <pc:sldMkLst>
          <pc:docMk/>
          <pc:sldMk cId="1158767223" sldId="928"/>
        </pc:sldMkLst>
      </pc:sldChg>
      <pc:sldChg chg="ord">
        <pc:chgData name="Elena Long" userId="6c2fd083e3647dc1" providerId="LiveId" clId="{4729F04D-364B-438D-A5C6-D54A5F330CBA}" dt="2023-07-06T15:05:23.567" v="14"/>
        <pc:sldMkLst>
          <pc:docMk/>
          <pc:sldMk cId="3364066387" sldId="933"/>
        </pc:sldMkLst>
      </pc:sldChg>
      <pc:sldChg chg="ord">
        <pc:chgData name="Elena Long" userId="6c2fd083e3647dc1" providerId="LiveId" clId="{4729F04D-364B-438D-A5C6-D54A5F330CBA}" dt="2023-07-06T15:05:23.567" v="14"/>
        <pc:sldMkLst>
          <pc:docMk/>
          <pc:sldMk cId="2124868618" sldId="937"/>
        </pc:sldMkLst>
      </pc:sldChg>
      <pc:sldChg chg="ord">
        <pc:chgData name="Elena Long" userId="6c2fd083e3647dc1" providerId="LiveId" clId="{4729F04D-364B-438D-A5C6-D54A5F330CBA}" dt="2023-07-06T15:05:23.567" v="14"/>
        <pc:sldMkLst>
          <pc:docMk/>
          <pc:sldMk cId="2510043498" sldId="938"/>
        </pc:sldMkLst>
      </pc:sldChg>
      <pc:sldChg chg="modAnim">
        <pc:chgData name="Elena Long" userId="6c2fd083e3647dc1" providerId="LiveId" clId="{4729F04D-364B-438D-A5C6-D54A5F330CBA}" dt="2023-07-06T14:39:50.891" v="8"/>
        <pc:sldMkLst>
          <pc:docMk/>
          <pc:sldMk cId="1222104425" sldId="940"/>
        </pc:sldMkLst>
      </pc:sldChg>
      <pc:sldChg chg="add">
        <pc:chgData name="Elena Long" userId="6c2fd083e3647dc1" providerId="LiveId" clId="{4729F04D-364B-438D-A5C6-D54A5F330CBA}" dt="2023-07-06T15:32:54.422" v="28"/>
        <pc:sldMkLst>
          <pc:docMk/>
          <pc:sldMk cId="2810930919" sldId="944"/>
        </pc:sldMkLst>
      </pc:sldChg>
      <pc:sldChg chg="addSp delSp modSp add mod ord delAnim modAnim">
        <pc:chgData name="Elena Long" userId="6c2fd083e3647dc1" providerId="LiveId" clId="{4729F04D-364B-438D-A5C6-D54A5F330CBA}" dt="2023-07-06T21:30:11.643" v="1026"/>
        <pc:sldMkLst>
          <pc:docMk/>
          <pc:sldMk cId="3778056456" sldId="945"/>
        </pc:sldMkLst>
        <pc:spChg chg="mod">
          <ac:chgData name="Elena Long" userId="6c2fd083e3647dc1" providerId="LiveId" clId="{4729F04D-364B-438D-A5C6-D54A5F330CBA}" dt="2023-07-06T20:14:46.079" v="766"/>
          <ac:spMkLst>
            <pc:docMk/>
            <pc:sldMk cId="3778056456" sldId="945"/>
            <ac:spMk id="2" creationId="{00000000-0000-0000-0000-000000000000}"/>
          </ac:spMkLst>
        </pc:spChg>
        <pc:spChg chg="add mod">
          <ac:chgData name="Elena Long" userId="6c2fd083e3647dc1" providerId="LiveId" clId="{4729F04D-364B-438D-A5C6-D54A5F330CBA}" dt="2023-07-06T19:16:52.153" v="520" actId="404"/>
          <ac:spMkLst>
            <pc:docMk/>
            <pc:sldMk cId="3778056456" sldId="945"/>
            <ac:spMk id="4" creationId="{55E9B591-2B2D-AC9A-9D7E-8B40BFEB4F83}"/>
          </ac:spMkLst>
        </pc:spChg>
        <pc:spChg chg="mod">
          <ac:chgData name="Elena Long" userId="6c2fd083e3647dc1" providerId="LiveId" clId="{4729F04D-364B-438D-A5C6-D54A5F330CBA}" dt="2023-07-06T20:10:49.565" v="686" actId="113"/>
          <ac:spMkLst>
            <pc:docMk/>
            <pc:sldMk cId="3778056456" sldId="945"/>
            <ac:spMk id="5" creationId="{9CC85E2F-9701-6B77-4553-B8A873936D29}"/>
          </ac:spMkLst>
        </pc:spChg>
        <pc:spChg chg="del">
          <ac:chgData name="Elena Long" userId="6c2fd083e3647dc1" providerId="LiveId" clId="{4729F04D-364B-438D-A5C6-D54A5F330CBA}" dt="2023-07-06T18:41:32.903" v="284" actId="478"/>
          <ac:spMkLst>
            <pc:docMk/>
            <pc:sldMk cId="3778056456" sldId="945"/>
            <ac:spMk id="24" creationId="{00000000-0000-0000-0000-000000000000}"/>
          </ac:spMkLst>
        </pc:spChg>
        <pc:spChg chg="add mod">
          <ac:chgData name="Elena Long" userId="6c2fd083e3647dc1" providerId="LiveId" clId="{4729F04D-364B-438D-A5C6-D54A5F330CBA}" dt="2023-07-06T20:03:36.016" v="658" actId="164"/>
          <ac:spMkLst>
            <pc:docMk/>
            <pc:sldMk cId="3778056456" sldId="945"/>
            <ac:spMk id="29" creationId="{8EF3BB7F-85D3-51C3-1DB8-694F875835FE}"/>
          </ac:spMkLst>
        </pc:spChg>
        <pc:spChg chg="del">
          <ac:chgData name="Elena Long" userId="6c2fd083e3647dc1" providerId="LiveId" clId="{4729F04D-364B-438D-A5C6-D54A5F330CBA}" dt="2023-07-06T18:41:29.249" v="282" actId="478"/>
          <ac:spMkLst>
            <pc:docMk/>
            <pc:sldMk cId="3778056456" sldId="945"/>
            <ac:spMk id="37" creationId="{00000000-0000-0000-0000-000000000000}"/>
          </ac:spMkLst>
        </pc:spChg>
        <pc:spChg chg="del">
          <ac:chgData name="Elena Long" userId="6c2fd083e3647dc1" providerId="LiveId" clId="{4729F04D-364B-438D-A5C6-D54A5F330CBA}" dt="2023-07-06T19:14:47.389" v="399" actId="478"/>
          <ac:spMkLst>
            <pc:docMk/>
            <pc:sldMk cId="3778056456" sldId="945"/>
            <ac:spMk id="43" creationId="{00000000-0000-0000-0000-000000000000}"/>
          </ac:spMkLst>
        </pc:spChg>
        <pc:spChg chg="mod">
          <ac:chgData name="Elena Long" userId="6c2fd083e3647dc1" providerId="LiveId" clId="{4729F04D-364B-438D-A5C6-D54A5F330CBA}" dt="2023-07-06T20:14:11.774" v="754" actId="165"/>
          <ac:spMkLst>
            <pc:docMk/>
            <pc:sldMk cId="3778056456" sldId="945"/>
            <ac:spMk id="50" creationId="{4926E2BF-B73D-5505-9D4C-019030C92D96}"/>
          </ac:spMkLst>
        </pc:spChg>
        <pc:spChg chg="del mod">
          <ac:chgData name="Elena Long" userId="6c2fd083e3647dc1" providerId="LiveId" clId="{4729F04D-364B-438D-A5C6-D54A5F330CBA}" dt="2023-07-06T20:14:05.062" v="750" actId="478"/>
          <ac:spMkLst>
            <pc:docMk/>
            <pc:sldMk cId="3778056456" sldId="945"/>
            <ac:spMk id="55" creationId="{CAA03FAF-C01D-3E1F-DDA9-B8B382CB7645}"/>
          </ac:spMkLst>
        </pc:spChg>
        <pc:spChg chg="del mod">
          <ac:chgData name="Elena Long" userId="6c2fd083e3647dc1" providerId="LiveId" clId="{4729F04D-364B-438D-A5C6-D54A5F330CBA}" dt="2023-07-06T20:14:03.435" v="749" actId="478"/>
          <ac:spMkLst>
            <pc:docMk/>
            <pc:sldMk cId="3778056456" sldId="945"/>
            <ac:spMk id="56" creationId="{237CCEC7-2A0F-CE6B-C66E-7E2FA9DF1396}"/>
          </ac:spMkLst>
        </pc:spChg>
        <pc:spChg chg="del">
          <ac:chgData name="Elena Long" userId="6c2fd083e3647dc1" providerId="LiveId" clId="{4729F04D-364B-438D-A5C6-D54A5F330CBA}" dt="2023-07-06T19:14:13.008" v="360" actId="478"/>
          <ac:spMkLst>
            <pc:docMk/>
            <pc:sldMk cId="3778056456" sldId="945"/>
            <ac:spMk id="58" creationId="{55CB0BCF-EA25-AE0F-EDEB-3CD158C463EA}"/>
          </ac:spMkLst>
        </pc:spChg>
        <pc:spChg chg="add mod">
          <ac:chgData name="Elena Long" userId="6c2fd083e3647dc1" providerId="LiveId" clId="{4729F04D-364B-438D-A5C6-D54A5F330CBA}" dt="2023-07-06T20:08:35.326" v="685" actId="14100"/>
          <ac:spMkLst>
            <pc:docMk/>
            <pc:sldMk cId="3778056456" sldId="945"/>
            <ac:spMk id="65" creationId="{FCB682EC-AC7D-06DE-CF99-E79FB25F2E4A}"/>
          </ac:spMkLst>
        </pc:spChg>
        <pc:spChg chg="add mod">
          <ac:chgData name="Elena Long" userId="6c2fd083e3647dc1" providerId="LiveId" clId="{4729F04D-364B-438D-A5C6-D54A5F330CBA}" dt="2023-07-06T20:21:24.550" v="870" actId="164"/>
          <ac:spMkLst>
            <pc:docMk/>
            <pc:sldMk cId="3778056456" sldId="945"/>
            <ac:spMk id="73" creationId="{BE5D35F5-D4A1-1723-A057-5F2C0AFD9EAE}"/>
          </ac:spMkLst>
        </pc:spChg>
        <pc:grpChg chg="del">
          <ac:chgData name="Elena Long" userId="6c2fd083e3647dc1" providerId="LiveId" clId="{4729F04D-364B-438D-A5C6-D54A5F330CBA}" dt="2023-07-06T18:41:26.061" v="280" actId="478"/>
          <ac:grpSpMkLst>
            <pc:docMk/>
            <pc:sldMk cId="3778056456" sldId="945"/>
            <ac:grpSpMk id="20" creationId="{00000000-0000-0000-0000-000000000000}"/>
          </ac:grpSpMkLst>
        </pc:grpChg>
        <pc:grpChg chg="add mod">
          <ac:chgData name="Elena Long" userId="6c2fd083e3647dc1" providerId="LiveId" clId="{4729F04D-364B-438D-A5C6-D54A5F330CBA}" dt="2023-07-06T20:03:32.886" v="656" actId="1076"/>
          <ac:grpSpMkLst>
            <pc:docMk/>
            <pc:sldMk cId="3778056456" sldId="945"/>
            <ac:grpSpMk id="25" creationId="{74C917A9-F61E-D0EC-A44A-D9C9F03B802D}"/>
          </ac:grpSpMkLst>
        </pc:grpChg>
        <pc:grpChg chg="del">
          <ac:chgData name="Elena Long" userId="6c2fd083e3647dc1" providerId="LiveId" clId="{4729F04D-364B-438D-A5C6-D54A5F330CBA}" dt="2023-07-06T18:41:30.465" v="283" actId="478"/>
          <ac:grpSpMkLst>
            <pc:docMk/>
            <pc:sldMk cId="3778056456" sldId="945"/>
            <ac:grpSpMk id="35" creationId="{00000000-0000-0000-0000-000000000000}"/>
          </ac:grpSpMkLst>
        </pc:grpChg>
        <pc:grpChg chg="add mod">
          <ac:chgData name="Elena Long" userId="6c2fd083e3647dc1" providerId="LiveId" clId="{4729F04D-364B-438D-A5C6-D54A5F330CBA}" dt="2023-07-06T19:16:39.482" v="501" actId="164"/>
          <ac:grpSpMkLst>
            <pc:docMk/>
            <pc:sldMk cId="3778056456" sldId="945"/>
            <ac:grpSpMk id="44" creationId="{ED4AAFCF-584B-4B61-231A-8DD558E9D0BE}"/>
          </ac:grpSpMkLst>
        </pc:grpChg>
        <pc:grpChg chg="add mod">
          <ac:chgData name="Elena Long" userId="6c2fd083e3647dc1" providerId="LiveId" clId="{4729F04D-364B-438D-A5C6-D54A5F330CBA}" dt="2023-07-06T19:14:40.168" v="395" actId="164"/>
          <ac:grpSpMkLst>
            <pc:docMk/>
            <pc:sldMk cId="3778056456" sldId="945"/>
            <ac:grpSpMk id="45" creationId="{B97EE1AC-B8B6-8623-4786-7822EFF9D446}"/>
          </ac:grpSpMkLst>
        </pc:grpChg>
        <pc:grpChg chg="add mod">
          <ac:chgData name="Elena Long" userId="6c2fd083e3647dc1" providerId="LiveId" clId="{4729F04D-364B-438D-A5C6-D54A5F330CBA}" dt="2023-07-06T19:14:43.699" v="397" actId="164"/>
          <ac:grpSpMkLst>
            <pc:docMk/>
            <pc:sldMk cId="3778056456" sldId="945"/>
            <ac:grpSpMk id="46" creationId="{694E1C0E-DDE3-4125-997C-E2660393649A}"/>
          </ac:grpSpMkLst>
        </pc:grpChg>
        <pc:grpChg chg="add del mod">
          <ac:chgData name="Elena Long" userId="6c2fd083e3647dc1" providerId="LiveId" clId="{4729F04D-364B-438D-A5C6-D54A5F330CBA}" dt="2023-07-06T20:14:11.774" v="754" actId="165"/>
          <ac:grpSpMkLst>
            <pc:docMk/>
            <pc:sldMk cId="3778056456" sldId="945"/>
            <ac:grpSpMk id="47" creationId="{7574BA4B-6EEB-ED8A-E7A3-FD46882E3123}"/>
          </ac:grpSpMkLst>
        </pc:grpChg>
        <pc:grpChg chg="add del mod topLvl">
          <ac:chgData name="Elena Long" userId="6c2fd083e3647dc1" providerId="LiveId" clId="{4729F04D-364B-438D-A5C6-D54A5F330CBA}" dt="2023-07-06T20:14:13.393" v="755" actId="478"/>
          <ac:grpSpMkLst>
            <pc:docMk/>
            <pc:sldMk cId="3778056456" sldId="945"/>
            <ac:grpSpMk id="48" creationId="{58AB5594-5B1D-9264-7E92-08B8917162F7}"/>
          </ac:grpSpMkLst>
        </pc:grpChg>
        <pc:grpChg chg="del">
          <ac:chgData name="Elena Long" userId="6c2fd083e3647dc1" providerId="LiveId" clId="{4729F04D-364B-438D-A5C6-D54A5F330CBA}" dt="2023-07-06T19:14:13.008" v="360" actId="478"/>
          <ac:grpSpMkLst>
            <pc:docMk/>
            <pc:sldMk cId="3778056456" sldId="945"/>
            <ac:grpSpMk id="51" creationId="{4F26A097-3F6F-B85C-E4F6-CE062B8BF5B3}"/>
          </ac:grpSpMkLst>
        </pc:grpChg>
        <pc:grpChg chg="del mod">
          <ac:chgData name="Elena Long" userId="6c2fd083e3647dc1" providerId="LiveId" clId="{4729F04D-364B-438D-A5C6-D54A5F330CBA}" dt="2023-07-06T20:14:06.746" v="751" actId="478"/>
          <ac:grpSpMkLst>
            <pc:docMk/>
            <pc:sldMk cId="3778056456" sldId="945"/>
            <ac:grpSpMk id="52" creationId="{55F6BA7F-0F89-CB98-184E-A4AF445C1D93}"/>
          </ac:grpSpMkLst>
        </pc:grpChg>
        <pc:grpChg chg="add mod">
          <ac:chgData name="Elena Long" userId="6c2fd083e3647dc1" providerId="LiveId" clId="{4729F04D-364B-438D-A5C6-D54A5F330CBA}" dt="2023-07-06T20:03:36.016" v="658" actId="164"/>
          <ac:grpSpMkLst>
            <pc:docMk/>
            <pc:sldMk cId="3778056456" sldId="945"/>
            <ac:grpSpMk id="60" creationId="{91F97E0C-7BCC-7847-B8F5-8910657B0D32}"/>
          </ac:grpSpMkLst>
        </pc:grpChg>
        <pc:grpChg chg="add mod">
          <ac:chgData name="Elena Long" userId="6c2fd083e3647dc1" providerId="LiveId" clId="{4729F04D-364B-438D-A5C6-D54A5F330CBA}" dt="2023-07-06T20:03:36.016" v="658" actId="164"/>
          <ac:grpSpMkLst>
            <pc:docMk/>
            <pc:sldMk cId="3778056456" sldId="945"/>
            <ac:grpSpMk id="61" creationId="{86298FF1-1628-7112-8169-EBA6FEEE65F6}"/>
          </ac:grpSpMkLst>
        </pc:grpChg>
        <pc:grpChg chg="add mod">
          <ac:chgData name="Elena Long" userId="6c2fd083e3647dc1" providerId="LiveId" clId="{4729F04D-364B-438D-A5C6-D54A5F330CBA}" dt="2023-07-06T20:21:26.997" v="871" actId="1076"/>
          <ac:grpSpMkLst>
            <pc:docMk/>
            <pc:sldMk cId="3778056456" sldId="945"/>
            <ac:grpSpMk id="86" creationId="{CC29DCFA-7C01-9E67-077F-7115BD07C55B}"/>
          </ac:grpSpMkLst>
        </pc:grpChg>
        <pc:picChg chg="add mod">
          <ac:chgData name="Elena Long" userId="6c2fd083e3647dc1" providerId="LiveId" clId="{4729F04D-364B-438D-A5C6-D54A5F330CBA}" dt="2023-07-06T19:10:45.179" v="309" actId="164"/>
          <ac:picMkLst>
            <pc:docMk/>
            <pc:sldMk cId="3778056456" sldId="945"/>
            <ac:picMk id="3" creationId="{DF5D0F8F-2559-7860-F79D-31F4F5843DF4}"/>
          </ac:picMkLst>
        </pc:picChg>
        <pc:picChg chg="add mod modCrop">
          <ac:chgData name="Elena Long" userId="6c2fd083e3647dc1" providerId="LiveId" clId="{4729F04D-364B-438D-A5C6-D54A5F330CBA}" dt="2023-07-06T19:13:38.254" v="340" actId="164"/>
          <ac:picMkLst>
            <pc:docMk/>
            <pc:sldMk cId="3778056456" sldId="945"/>
            <ac:picMk id="28" creationId="{D9F82C05-D3DB-C676-AF14-9ABE68D08401}"/>
          </ac:picMkLst>
        </pc:picChg>
        <pc:picChg chg="add mod">
          <ac:chgData name="Elena Long" userId="6c2fd083e3647dc1" providerId="LiveId" clId="{4729F04D-364B-438D-A5C6-D54A5F330CBA}" dt="2023-07-06T19:13:12.356" v="332"/>
          <ac:picMkLst>
            <pc:docMk/>
            <pc:sldMk cId="3778056456" sldId="945"/>
            <ac:picMk id="36" creationId="{33DE9B75-BEBB-1610-3434-7D8ED76783AC}"/>
          </ac:picMkLst>
        </pc:picChg>
        <pc:picChg chg="add del mod modCrop">
          <ac:chgData name="Elena Long" userId="6c2fd083e3647dc1" providerId="LiveId" clId="{4729F04D-364B-438D-A5C6-D54A5F330CBA}" dt="2023-07-06T19:13:47.170" v="352" actId="478"/>
          <ac:picMkLst>
            <pc:docMk/>
            <pc:sldMk cId="3778056456" sldId="945"/>
            <ac:picMk id="40" creationId="{78B1BEE6-0BB2-E060-014A-5104086F56DE}"/>
          </ac:picMkLst>
        </pc:picChg>
        <pc:picChg chg="del">
          <ac:chgData name="Elena Long" userId="6c2fd083e3647dc1" providerId="LiveId" clId="{4729F04D-364B-438D-A5C6-D54A5F330CBA}" dt="2023-07-06T18:41:26.911" v="281" actId="478"/>
          <ac:picMkLst>
            <pc:docMk/>
            <pc:sldMk cId="3778056456" sldId="945"/>
            <ac:picMk id="41" creationId="{00000000-0000-0000-0000-000000000000}"/>
          </ac:picMkLst>
        </pc:picChg>
        <pc:picChg chg="add mod">
          <ac:chgData name="Elena Long" userId="6c2fd083e3647dc1" providerId="LiveId" clId="{4729F04D-364B-438D-A5C6-D54A5F330CBA}" dt="2023-07-06T19:13:38.254" v="340" actId="164"/>
          <ac:picMkLst>
            <pc:docMk/>
            <pc:sldMk cId="3778056456" sldId="945"/>
            <ac:picMk id="42" creationId="{FFBE0882-A355-4139-3B41-81AE1A6A776B}"/>
          </ac:picMkLst>
        </pc:picChg>
        <pc:picChg chg="mod">
          <ac:chgData name="Elena Long" userId="6c2fd083e3647dc1" providerId="LiveId" clId="{4729F04D-364B-438D-A5C6-D54A5F330CBA}" dt="2023-07-06T20:14:11.774" v="754" actId="165"/>
          <ac:picMkLst>
            <pc:docMk/>
            <pc:sldMk cId="3778056456" sldId="945"/>
            <ac:picMk id="49" creationId="{15C8FD23-B4C5-9CC3-5622-E58C4A3CCAA4}"/>
          </ac:picMkLst>
        </pc:picChg>
        <pc:picChg chg="add mod">
          <ac:chgData name="Elena Long" userId="6c2fd083e3647dc1" providerId="LiveId" clId="{4729F04D-364B-438D-A5C6-D54A5F330CBA}" dt="2023-07-06T20:07:26.858" v="662" actId="1076"/>
          <ac:picMkLst>
            <pc:docMk/>
            <pc:sldMk cId="3778056456" sldId="945"/>
            <ac:picMk id="63" creationId="{952AD412-6B65-B7B1-7B82-CC27DB7568A4}"/>
          </ac:picMkLst>
        </pc:picChg>
        <pc:picChg chg="add mod ord modCrop">
          <ac:chgData name="Elena Long" userId="6c2fd083e3647dc1" providerId="LiveId" clId="{4729F04D-364B-438D-A5C6-D54A5F330CBA}" dt="2023-07-06T20:14:24.078" v="759" actId="167"/>
          <ac:picMkLst>
            <pc:docMk/>
            <pc:sldMk cId="3778056456" sldId="945"/>
            <ac:picMk id="67" creationId="{A30E4B3D-E289-9A5C-9039-3C2907E49B8B}"/>
          </ac:picMkLst>
        </pc:picChg>
        <pc:picChg chg="add mod">
          <ac:chgData name="Elena Long" userId="6c2fd083e3647dc1" providerId="LiveId" clId="{4729F04D-364B-438D-A5C6-D54A5F330CBA}" dt="2023-07-06T20:19:57.170" v="809" actId="1076"/>
          <ac:picMkLst>
            <pc:docMk/>
            <pc:sldMk cId="3778056456" sldId="945"/>
            <ac:picMk id="70" creationId="{CB597CB7-FCA7-47C7-1F01-3A842BC1CDA4}"/>
          </ac:picMkLst>
        </pc:picChg>
        <pc:cxnChg chg="add del">
          <ac:chgData name="Elena Long" userId="6c2fd083e3647dc1" providerId="LiveId" clId="{4729F04D-364B-438D-A5C6-D54A5F330CBA}" dt="2023-07-06T18:41:58.264" v="290" actId="478"/>
          <ac:cxnSpMkLst>
            <pc:docMk/>
            <pc:sldMk cId="3778056456" sldId="945"/>
            <ac:cxnSpMk id="9" creationId="{948872F8-A4F4-B6A8-671C-B3F5FF4BD1A6}"/>
          </ac:cxnSpMkLst>
        </pc:cxnChg>
        <pc:cxnChg chg="add mod topLvl">
          <ac:chgData name="Elena Long" userId="6c2fd083e3647dc1" providerId="LiveId" clId="{4729F04D-364B-438D-A5C6-D54A5F330CBA}" dt="2023-07-06T20:14:34.696" v="765" actId="14100"/>
          <ac:cxnSpMkLst>
            <pc:docMk/>
            <pc:sldMk cId="3778056456" sldId="945"/>
            <ac:cxnSpMk id="12" creationId="{956CE2CB-3F14-3850-4365-7C25D05321E3}"/>
          </ac:cxnSpMkLst>
        </pc:cxnChg>
        <pc:cxnChg chg="add mod">
          <ac:chgData name="Elena Long" userId="6c2fd083e3647dc1" providerId="LiveId" clId="{4729F04D-364B-438D-A5C6-D54A5F330CBA}" dt="2023-07-06T19:15:48.137" v="462" actId="1038"/>
          <ac:cxnSpMkLst>
            <pc:docMk/>
            <pc:sldMk cId="3778056456" sldId="945"/>
            <ac:cxnSpMk id="14" creationId="{52D9F0EA-FBED-3C57-F14D-1AF826BD1C68}"/>
          </ac:cxnSpMkLst>
        </pc:cxnChg>
        <pc:cxnChg chg="add del mod">
          <ac:chgData name="Elena Long" userId="6c2fd083e3647dc1" providerId="LiveId" clId="{4729F04D-364B-438D-A5C6-D54A5F330CBA}" dt="2023-07-06T18:43:00.385" v="306" actId="478"/>
          <ac:cxnSpMkLst>
            <pc:docMk/>
            <pc:sldMk cId="3778056456" sldId="945"/>
            <ac:cxnSpMk id="17" creationId="{774EEE57-3E70-C8EC-3925-2844FB6D0FBC}"/>
          </ac:cxnSpMkLst>
        </pc:cxnChg>
        <pc:cxnChg chg="add mod">
          <ac:chgData name="Elena Long" userId="6c2fd083e3647dc1" providerId="LiveId" clId="{4729F04D-364B-438D-A5C6-D54A5F330CBA}" dt="2023-07-06T19:15:40.581" v="456" actId="1038"/>
          <ac:cxnSpMkLst>
            <pc:docMk/>
            <pc:sldMk cId="3778056456" sldId="945"/>
            <ac:cxnSpMk id="18" creationId="{A9450323-832C-87FB-72D0-B364B3ED600E}"/>
          </ac:cxnSpMkLst>
        </pc:cxnChg>
        <pc:cxnChg chg="add mod ord">
          <ac:chgData name="Elena Long" userId="6c2fd083e3647dc1" providerId="LiveId" clId="{4729F04D-364B-438D-A5C6-D54A5F330CBA}" dt="2023-07-06T19:16:39.482" v="501" actId="164"/>
          <ac:cxnSpMkLst>
            <pc:docMk/>
            <pc:sldMk cId="3778056456" sldId="945"/>
            <ac:cxnSpMk id="22" creationId="{AC82E02B-C3A0-2B7B-7FD3-B13226D20A58}"/>
          </ac:cxnSpMkLst>
        </pc:cxnChg>
        <pc:cxnChg chg="add mod">
          <ac:chgData name="Elena Long" userId="6c2fd083e3647dc1" providerId="LiveId" clId="{4729F04D-364B-438D-A5C6-D54A5F330CBA}" dt="2023-07-06T19:11:29.844" v="323"/>
          <ac:cxnSpMkLst>
            <pc:docMk/>
            <pc:sldMk cId="3778056456" sldId="945"/>
            <ac:cxnSpMk id="32" creationId="{9BC0E10E-403D-F18D-1EDB-973BA44F0011}"/>
          </ac:cxnSpMkLst>
        </pc:cxnChg>
        <pc:cxnChg chg="add del mod">
          <ac:chgData name="Elena Long" userId="6c2fd083e3647dc1" providerId="LiveId" clId="{4729F04D-364B-438D-A5C6-D54A5F330CBA}" dt="2023-07-06T19:12:51.014" v="328" actId="478"/>
          <ac:cxnSpMkLst>
            <pc:docMk/>
            <pc:sldMk cId="3778056456" sldId="945"/>
            <ac:cxnSpMk id="34" creationId="{07A5771B-7B75-F7C2-6AF4-ECF3D97CBBA4}"/>
          </ac:cxnSpMkLst>
        </pc:cxnChg>
        <pc:cxnChg chg="mod">
          <ac:chgData name="Elena Long" userId="6c2fd083e3647dc1" providerId="LiveId" clId="{4729F04D-364B-438D-A5C6-D54A5F330CBA}" dt="2023-07-06T20:14:11.774" v="754" actId="165"/>
          <ac:cxnSpMkLst>
            <pc:docMk/>
            <pc:sldMk cId="3778056456" sldId="945"/>
            <ac:cxnSpMk id="53" creationId="{670C35FB-B8F7-8D99-AB0E-11A8B77D2EFF}"/>
          </ac:cxnSpMkLst>
        </pc:cxnChg>
        <pc:cxnChg chg="del mod">
          <ac:chgData name="Elena Long" userId="6c2fd083e3647dc1" providerId="LiveId" clId="{4729F04D-364B-438D-A5C6-D54A5F330CBA}" dt="2023-07-06T20:14:06.746" v="751" actId="478"/>
          <ac:cxnSpMkLst>
            <pc:docMk/>
            <pc:sldMk cId="3778056456" sldId="945"/>
            <ac:cxnSpMk id="54" creationId="{D77DAEC9-05ED-70E2-15D6-440A9760B260}"/>
          </ac:cxnSpMkLst>
        </pc:cxnChg>
        <pc:cxnChg chg="add del">
          <ac:chgData name="Elena Long" userId="6c2fd083e3647dc1" providerId="LiveId" clId="{4729F04D-364B-438D-A5C6-D54A5F330CBA}" dt="2023-07-06T19:14:27.123" v="390" actId="478"/>
          <ac:cxnSpMkLst>
            <pc:docMk/>
            <pc:sldMk cId="3778056456" sldId="945"/>
            <ac:cxnSpMk id="57" creationId="{346C7F84-3508-0343-AF73-772D3CD4DB01}"/>
          </ac:cxnSpMkLst>
        </pc:cxnChg>
        <pc:cxnChg chg="add mod">
          <ac:chgData name="Elena Long" userId="6c2fd083e3647dc1" providerId="LiveId" clId="{4729F04D-364B-438D-A5C6-D54A5F330CBA}" dt="2023-07-06T20:07:38.568" v="664" actId="1076"/>
          <ac:cxnSpMkLst>
            <pc:docMk/>
            <pc:sldMk cId="3778056456" sldId="945"/>
            <ac:cxnSpMk id="64" creationId="{68EA016C-5463-F12A-8B5F-B273E7A1D169}"/>
          </ac:cxnSpMkLst>
        </pc:cxnChg>
        <pc:cxnChg chg="add mod">
          <ac:chgData name="Elena Long" userId="6c2fd083e3647dc1" providerId="LiveId" clId="{4729F04D-364B-438D-A5C6-D54A5F330CBA}" dt="2023-07-06T20:21:24.550" v="870" actId="164"/>
          <ac:cxnSpMkLst>
            <pc:docMk/>
            <pc:sldMk cId="3778056456" sldId="945"/>
            <ac:cxnSpMk id="71" creationId="{9417CF47-EAF5-216B-229F-FC904823DCBB}"/>
          </ac:cxnSpMkLst>
        </pc:cxnChg>
        <pc:cxnChg chg="add mod">
          <ac:chgData name="Elena Long" userId="6c2fd083e3647dc1" providerId="LiveId" clId="{4729F04D-364B-438D-A5C6-D54A5F330CBA}" dt="2023-07-06T20:21:24.550" v="870" actId="164"/>
          <ac:cxnSpMkLst>
            <pc:docMk/>
            <pc:sldMk cId="3778056456" sldId="945"/>
            <ac:cxnSpMk id="72" creationId="{173EA3F5-08E4-EDB2-9FA0-B9C8F8070EDD}"/>
          </ac:cxnSpMkLst>
        </pc:cxnChg>
        <pc:cxnChg chg="add mod">
          <ac:chgData name="Elena Long" userId="6c2fd083e3647dc1" providerId="LiveId" clId="{4729F04D-364B-438D-A5C6-D54A5F330CBA}" dt="2023-07-06T20:21:24.550" v="870" actId="164"/>
          <ac:cxnSpMkLst>
            <pc:docMk/>
            <pc:sldMk cId="3778056456" sldId="945"/>
            <ac:cxnSpMk id="75" creationId="{1BADF879-AB1A-D279-3BF2-608C2F488D8F}"/>
          </ac:cxnSpMkLst>
        </pc:cxnChg>
      </pc:sldChg>
      <pc:sldChg chg="addSp delSp modSp new mod ord">
        <pc:chgData name="Elena Long" userId="6c2fd083e3647dc1" providerId="LiveId" clId="{4729F04D-364B-438D-A5C6-D54A5F330CBA}" dt="2023-07-06T21:29:45.834" v="1024" actId="21"/>
        <pc:sldMkLst>
          <pc:docMk/>
          <pc:sldMk cId="976635358" sldId="946"/>
        </pc:sldMkLst>
        <pc:spChg chg="mod">
          <ac:chgData name="Elena Long" userId="6c2fd083e3647dc1" providerId="LiveId" clId="{4729F04D-364B-438D-A5C6-D54A5F330CBA}" dt="2023-07-06T20:12:19.361" v="744" actId="20577"/>
          <ac:spMkLst>
            <pc:docMk/>
            <pc:sldMk cId="976635358" sldId="946"/>
            <ac:spMk id="2" creationId="{167CA215-07CA-5839-A94E-7D14CE1BFFAD}"/>
          </ac:spMkLst>
        </pc:spChg>
        <pc:spChg chg="del">
          <ac:chgData name="Elena Long" userId="6c2fd083e3647dc1" providerId="LiveId" clId="{4729F04D-364B-438D-A5C6-D54A5F330CBA}" dt="2023-07-06T19:18:17.454" v="531" actId="478"/>
          <ac:spMkLst>
            <pc:docMk/>
            <pc:sldMk cId="976635358" sldId="946"/>
            <ac:spMk id="3" creationId="{36D2DDC6-C885-CEBD-7A65-8520BF6153AC}"/>
          </ac:spMkLst>
        </pc:spChg>
        <pc:spChg chg="add mod">
          <ac:chgData name="Elena Long" userId="6c2fd083e3647dc1" providerId="LiveId" clId="{4729F04D-364B-438D-A5C6-D54A5F330CBA}" dt="2023-07-06T20:10:51.931" v="687" actId="113"/>
          <ac:spMkLst>
            <pc:docMk/>
            <pc:sldMk cId="976635358" sldId="946"/>
            <ac:spMk id="9" creationId="{0D7BE800-86C4-F133-3747-31255E8A0EFA}"/>
          </ac:spMkLst>
        </pc:spChg>
        <pc:spChg chg="add mod">
          <ac:chgData name="Elena Long" userId="6c2fd083e3647dc1" providerId="LiveId" clId="{4729F04D-364B-438D-A5C6-D54A5F330CBA}" dt="2023-07-06T19:18:35.571" v="543"/>
          <ac:spMkLst>
            <pc:docMk/>
            <pc:sldMk cId="976635358" sldId="946"/>
            <ac:spMk id="10" creationId="{940D919F-8B70-697A-17D6-7B81E09A4C18}"/>
          </ac:spMkLst>
        </pc:spChg>
        <pc:spChg chg="add mod">
          <ac:chgData name="Elena Long" userId="6c2fd083e3647dc1" providerId="LiveId" clId="{4729F04D-364B-438D-A5C6-D54A5F330CBA}" dt="2023-07-06T19:55:27.673" v="608" actId="1076"/>
          <ac:spMkLst>
            <pc:docMk/>
            <pc:sldMk cId="976635358" sldId="946"/>
            <ac:spMk id="16" creationId="{F757C3A2-19C7-4E8B-EFDE-5B63058115E2}"/>
          </ac:spMkLst>
        </pc:spChg>
        <pc:spChg chg="add mod">
          <ac:chgData name="Elena Long" userId="6c2fd083e3647dc1" providerId="LiveId" clId="{4729F04D-364B-438D-A5C6-D54A5F330CBA}" dt="2023-07-06T19:58:07.085" v="635" actId="20577"/>
          <ac:spMkLst>
            <pc:docMk/>
            <pc:sldMk cId="976635358" sldId="946"/>
            <ac:spMk id="19" creationId="{7930BCA8-734E-1E6B-31A1-4E6A7809CBE5}"/>
          </ac:spMkLst>
        </pc:spChg>
        <pc:spChg chg="mod">
          <ac:chgData name="Elena Long" userId="6c2fd083e3647dc1" providerId="LiveId" clId="{4729F04D-364B-438D-A5C6-D54A5F330CBA}" dt="2023-07-06T20:21:34.177" v="872"/>
          <ac:spMkLst>
            <pc:docMk/>
            <pc:sldMk cId="976635358" sldId="946"/>
            <ac:spMk id="35" creationId="{6B6E33EF-58B4-35A3-1312-086EAE6022A0}"/>
          </ac:spMkLst>
        </pc:spChg>
        <pc:grpChg chg="add del mod">
          <ac:chgData name="Elena Long" userId="6c2fd083e3647dc1" providerId="LiveId" clId="{4729F04D-364B-438D-A5C6-D54A5F330CBA}" dt="2023-07-06T20:17:39.556" v="775" actId="165"/>
          <ac:grpSpMkLst>
            <pc:docMk/>
            <pc:sldMk cId="976635358" sldId="946"/>
            <ac:grpSpMk id="26" creationId="{F954002E-69D6-425D-60C6-1418F854DBF5}"/>
          </ac:grpSpMkLst>
        </pc:grpChg>
        <pc:grpChg chg="add mod">
          <ac:chgData name="Elena Long" userId="6c2fd083e3647dc1" providerId="LiveId" clId="{4729F04D-364B-438D-A5C6-D54A5F330CBA}" dt="2023-07-06T20:18:07.989" v="806" actId="1035"/>
          <ac:grpSpMkLst>
            <pc:docMk/>
            <pc:sldMk cId="976635358" sldId="946"/>
            <ac:grpSpMk id="30" creationId="{98090199-83C8-5156-031A-FA2C787F4448}"/>
          </ac:grpSpMkLst>
        </pc:grpChg>
        <pc:grpChg chg="add mod">
          <ac:chgData name="Elena Long" userId="6c2fd083e3647dc1" providerId="LiveId" clId="{4729F04D-364B-438D-A5C6-D54A5F330CBA}" dt="2023-07-06T20:21:39.306" v="884" actId="1036"/>
          <ac:grpSpMkLst>
            <pc:docMk/>
            <pc:sldMk cId="976635358" sldId="946"/>
            <ac:grpSpMk id="32" creationId="{C62BA2D0-5CBB-BB77-736F-59740F1B9EB6}"/>
          </ac:grpSpMkLst>
        </pc:grpChg>
        <pc:picChg chg="add mod">
          <ac:chgData name="Elena Long" userId="6c2fd083e3647dc1" providerId="LiveId" clId="{4729F04D-364B-438D-A5C6-D54A5F330CBA}" dt="2023-07-06T19:18:21.109" v="534" actId="1076"/>
          <ac:picMkLst>
            <pc:docMk/>
            <pc:sldMk cId="976635358" sldId="946"/>
            <ac:picMk id="8" creationId="{0C179D75-D808-0A4A-E692-4426C51A2A06}"/>
          </ac:picMkLst>
        </pc:picChg>
        <pc:picChg chg="add del mod modCrop">
          <ac:chgData name="Elena Long" userId="6c2fd083e3647dc1" providerId="LiveId" clId="{4729F04D-364B-438D-A5C6-D54A5F330CBA}" dt="2023-07-06T20:01:29.058" v="641" actId="478"/>
          <ac:picMkLst>
            <pc:docMk/>
            <pc:sldMk cId="976635358" sldId="946"/>
            <ac:picMk id="12" creationId="{B6613D3C-AA70-29FD-F098-EBC8465F9BFC}"/>
          </ac:picMkLst>
        </pc:picChg>
        <pc:picChg chg="add mod">
          <ac:chgData name="Elena Long" userId="6c2fd083e3647dc1" providerId="LiveId" clId="{4729F04D-364B-438D-A5C6-D54A5F330CBA}" dt="2023-07-06T19:55:50.878" v="612" actId="1076"/>
          <ac:picMkLst>
            <pc:docMk/>
            <pc:sldMk cId="976635358" sldId="946"/>
            <ac:picMk id="18" creationId="{63004E98-E832-3C28-2100-F5EDD8916EA7}"/>
          </ac:picMkLst>
        </pc:picChg>
        <pc:picChg chg="add del mod ord modCrop">
          <ac:chgData name="Elena Long" userId="6c2fd083e3647dc1" providerId="LiveId" clId="{4729F04D-364B-438D-A5C6-D54A5F330CBA}" dt="2023-07-06T20:11:44.759" v="701" actId="478"/>
          <ac:picMkLst>
            <pc:docMk/>
            <pc:sldMk cId="976635358" sldId="946"/>
            <ac:picMk id="21" creationId="{2C6ACE9E-7383-EAE2-E0F6-E4B3AE06BBEE}"/>
          </ac:picMkLst>
        </pc:picChg>
        <pc:picChg chg="add del mod ord topLvl modCrop">
          <ac:chgData name="Elena Long" userId="6c2fd083e3647dc1" providerId="LiveId" clId="{4729F04D-364B-438D-A5C6-D54A5F330CBA}" dt="2023-07-06T20:17:41.324" v="776" actId="478"/>
          <ac:picMkLst>
            <pc:docMk/>
            <pc:sldMk cId="976635358" sldId="946"/>
            <ac:picMk id="25" creationId="{B00EFC00-B7D0-04DB-2CA8-5C2C51E85932}"/>
          </ac:picMkLst>
        </pc:picChg>
        <pc:picChg chg="add mod ord modCrop">
          <ac:chgData name="Elena Long" userId="6c2fd083e3647dc1" providerId="LiveId" clId="{4729F04D-364B-438D-A5C6-D54A5F330CBA}" dt="2023-07-06T20:18:06.002" v="796" actId="164"/>
          <ac:picMkLst>
            <pc:docMk/>
            <pc:sldMk cId="976635358" sldId="946"/>
            <ac:picMk id="28" creationId="{CE3CC5FC-B8C0-B3BC-9A5C-1DB65A387A6F}"/>
          </ac:picMkLst>
        </pc:picChg>
        <pc:picChg chg="add mod">
          <ac:chgData name="Elena Long" userId="6c2fd083e3647dc1" providerId="LiveId" clId="{4729F04D-364B-438D-A5C6-D54A5F330CBA}" dt="2023-07-06T20:21:39.306" v="884" actId="1036"/>
          <ac:picMkLst>
            <pc:docMk/>
            <pc:sldMk cId="976635358" sldId="946"/>
            <ac:picMk id="31" creationId="{47C31795-6709-5280-9FFC-33BA9930D618}"/>
          </ac:picMkLst>
        </pc:picChg>
        <pc:picChg chg="add del mod ord modCrop">
          <ac:chgData name="Elena Long" userId="6c2fd083e3647dc1" providerId="LiveId" clId="{4729F04D-364B-438D-A5C6-D54A5F330CBA}" dt="2023-07-06T21:29:45.834" v="1024" actId="21"/>
          <ac:picMkLst>
            <pc:docMk/>
            <pc:sldMk cId="976635358" sldId="946"/>
            <ac:picMk id="38" creationId="{86F869F0-3F53-1E4F-F0A5-681CF8EAF7E0}"/>
          </ac:picMkLst>
        </pc:picChg>
        <pc:cxnChg chg="add mod topLvl">
          <ac:chgData name="Elena Long" userId="6c2fd083e3647dc1" providerId="LiveId" clId="{4729F04D-364B-438D-A5C6-D54A5F330CBA}" dt="2023-07-06T20:18:06.002" v="796" actId="164"/>
          <ac:cxnSpMkLst>
            <pc:docMk/>
            <pc:sldMk cId="976635358" sldId="946"/>
            <ac:cxnSpMk id="13" creationId="{A8139FE6-83D8-480B-4E88-A40AF7E16880}"/>
          </ac:cxnSpMkLst>
        </pc:cxnChg>
        <pc:cxnChg chg="add mod">
          <ac:chgData name="Elena Long" userId="6c2fd083e3647dc1" providerId="LiveId" clId="{4729F04D-364B-438D-A5C6-D54A5F330CBA}" dt="2023-07-06T19:55:17.580" v="606" actId="1037"/>
          <ac:cxnSpMkLst>
            <pc:docMk/>
            <pc:sldMk cId="976635358" sldId="946"/>
            <ac:cxnSpMk id="14" creationId="{E82F1F74-FACF-F3E3-5006-9C2742DB39EA}"/>
          </ac:cxnSpMkLst>
        </pc:cxnChg>
        <pc:cxnChg chg="mod">
          <ac:chgData name="Elena Long" userId="6c2fd083e3647dc1" providerId="LiveId" clId="{4729F04D-364B-438D-A5C6-D54A5F330CBA}" dt="2023-07-06T20:21:34.177" v="872"/>
          <ac:cxnSpMkLst>
            <pc:docMk/>
            <pc:sldMk cId="976635358" sldId="946"/>
            <ac:cxnSpMk id="33" creationId="{C1D66A7C-EFBF-0584-2EAB-6FAAE7DC8564}"/>
          </ac:cxnSpMkLst>
        </pc:cxnChg>
        <pc:cxnChg chg="mod">
          <ac:chgData name="Elena Long" userId="6c2fd083e3647dc1" providerId="LiveId" clId="{4729F04D-364B-438D-A5C6-D54A5F330CBA}" dt="2023-07-06T20:21:34.177" v="872"/>
          <ac:cxnSpMkLst>
            <pc:docMk/>
            <pc:sldMk cId="976635358" sldId="946"/>
            <ac:cxnSpMk id="34" creationId="{8CCA0CF5-3623-6C0B-2CEB-1346261DD77E}"/>
          </ac:cxnSpMkLst>
        </pc:cxnChg>
        <pc:cxnChg chg="mod">
          <ac:chgData name="Elena Long" userId="6c2fd083e3647dc1" providerId="LiveId" clId="{4729F04D-364B-438D-A5C6-D54A5F330CBA}" dt="2023-07-06T20:21:34.177" v="872"/>
          <ac:cxnSpMkLst>
            <pc:docMk/>
            <pc:sldMk cId="976635358" sldId="946"/>
            <ac:cxnSpMk id="36" creationId="{701A73A9-D7FD-E62C-352B-ADAA5809F630}"/>
          </ac:cxnSpMkLst>
        </pc:cxnChg>
      </pc:sldChg>
      <pc:sldChg chg="addSp delSp modSp add mod">
        <pc:chgData name="Elena Long" userId="6c2fd083e3647dc1" providerId="LiveId" clId="{4729F04D-364B-438D-A5C6-D54A5F330CBA}" dt="2023-07-06T21:29:49.003" v="1025"/>
        <pc:sldMkLst>
          <pc:docMk/>
          <pc:sldMk cId="4133176558" sldId="947"/>
        </pc:sldMkLst>
        <pc:picChg chg="add mod">
          <ac:chgData name="Elena Long" userId="6c2fd083e3647dc1" providerId="LiveId" clId="{4729F04D-364B-438D-A5C6-D54A5F330CBA}" dt="2023-07-06T21:29:49.003" v="1025"/>
          <ac:picMkLst>
            <pc:docMk/>
            <pc:sldMk cId="4133176558" sldId="947"/>
            <ac:picMk id="3" creationId="{6228AEE4-46F1-DA0C-1C56-00FA6EA177D4}"/>
          </ac:picMkLst>
        </pc:picChg>
        <pc:picChg chg="del">
          <ac:chgData name="Elena Long" userId="6c2fd083e3647dc1" providerId="LiveId" clId="{4729F04D-364B-438D-A5C6-D54A5F330CBA}" dt="2023-07-06T20:54:19.281" v="1023" actId="478"/>
          <ac:picMkLst>
            <pc:docMk/>
            <pc:sldMk cId="4133176558" sldId="947"/>
            <ac:picMk id="38" creationId="{86F869F0-3F53-1E4F-F0A5-681CF8EAF7E0}"/>
          </ac:picMkLst>
        </pc:picChg>
      </pc:sldChg>
    </pc:docChg>
  </pc:docChgLst>
  <pc:docChgLst>
    <pc:chgData name="Elena Long" userId="6c2fd083e3647dc1" providerId="LiveId" clId="{AB74E2B3-5F85-4D1D-9B9B-0242195BA05D}"/>
    <pc:docChg chg="custSel addSld delSld modSld sldOrd">
      <pc:chgData name="Elena Long" userId="6c2fd083e3647dc1" providerId="LiveId" clId="{AB74E2B3-5F85-4D1D-9B9B-0242195BA05D}" dt="2023-09-27T00:17:58.349" v="121"/>
      <pc:docMkLst>
        <pc:docMk/>
      </pc:docMkLst>
      <pc:sldChg chg="modSp mod">
        <pc:chgData name="Elena Long" userId="6c2fd083e3647dc1" providerId="LiveId" clId="{AB74E2B3-5F85-4D1D-9B9B-0242195BA05D}" dt="2023-09-26T00:19:31.219" v="25" actId="20577"/>
        <pc:sldMkLst>
          <pc:docMk/>
          <pc:sldMk cId="2398926399" sldId="256"/>
        </pc:sldMkLst>
        <pc:spChg chg="mod">
          <ac:chgData name="Elena Long" userId="6c2fd083e3647dc1" providerId="LiveId" clId="{AB74E2B3-5F85-4D1D-9B9B-0242195BA05D}" dt="2023-09-26T00:19:31.219" v="25" actId="20577"/>
          <ac:spMkLst>
            <pc:docMk/>
            <pc:sldMk cId="2398926399" sldId="256"/>
            <ac:spMk id="3" creationId="{00000000-0000-0000-0000-000000000000}"/>
          </ac:spMkLst>
        </pc:spChg>
      </pc:sldChg>
      <pc:sldChg chg="ord">
        <pc:chgData name="Elena Long" userId="6c2fd083e3647dc1" providerId="LiveId" clId="{AB74E2B3-5F85-4D1D-9B9B-0242195BA05D}" dt="2023-09-26T00:25:49.116" v="32"/>
        <pc:sldMkLst>
          <pc:docMk/>
          <pc:sldMk cId="660372429" sldId="567"/>
        </pc:sldMkLst>
      </pc:sldChg>
      <pc:sldChg chg="ord">
        <pc:chgData name="Elena Long" userId="6c2fd083e3647dc1" providerId="LiveId" clId="{AB74E2B3-5F85-4D1D-9B9B-0242195BA05D}" dt="2023-09-26T00:25:49.116" v="32"/>
        <pc:sldMkLst>
          <pc:docMk/>
          <pc:sldMk cId="2222732815" sldId="591"/>
        </pc:sldMkLst>
      </pc:sldChg>
      <pc:sldChg chg="ord">
        <pc:chgData name="Elena Long" userId="6c2fd083e3647dc1" providerId="LiveId" clId="{AB74E2B3-5F85-4D1D-9B9B-0242195BA05D}" dt="2023-09-26T00:37:19.580" v="114"/>
        <pc:sldMkLst>
          <pc:docMk/>
          <pc:sldMk cId="29391096" sldId="697"/>
        </pc:sldMkLst>
      </pc:sldChg>
      <pc:sldChg chg="ord">
        <pc:chgData name="Elena Long" userId="6c2fd083e3647dc1" providerId="LiveId" clId="{AB74E2B3-5F85-4D1D-9B9B-0242195BA05D}" dt="2023-09-26T00:23:36.485" v="30"/>
        <pc:sldMkLst>
          <pc:docMk/>
          <pc:sldMk cId="3580940029" sldId="722"/>
        </pc:sldMkLst>
      </pc:sldChg>
      <pc:sldChg chg="ord">
        <pc:chgData name="Elena Long" userId="6c2fd083e3647dc1" providerId="LiveId" clId="{AB74E2B3-5F85-4D1D-9B9B-0242195BA05D}" dt="2023-09-26T00:37:19.580" v="114"/>
        <pc:sldMkLst>
          <pc:docMk/>
          <pc:sldMk cId="605280061" sldId="870"/>
        </pc:sldMkLst>
      </pc:sldChg>
      <pc:sldChg chg="delSp mod ord">
        <pc:chgData name="Elena Long" userId="6c2fd083e3647dc1" providerId="LiveId" clId="{AB74E2B3-5F85-4D1D-9B9B-0242195BA05D}" dt="2023-09-26T00:37:19.580" v="114"/>
        <pc:sldMkLst>
          <pc:docMk/>
          <pc:sldMk cId="2480174858" sldId="872"/>
        </pc:sldMkLst>
        <pc:spChg chg="del">
          <ac:chgData name="Elena Long" userId="6c2fd083e3647dc1" providerId="LiveId" clId="{AB74E2B3-5F85-4D1D-9B9B-0242195BA05D}" dt="2023-09-26T00:35:26.410" v="112" actId="478"/>
          <ac:spMkLst>
            <pc:docMk/>
            <pc:sldMk cId="2480174858" sldId="872"/>
            <ac:spMk id="8" creationId="{DB7F241A-7C33-52B2-C19D-CC455333EDB7}"/>
          </ac:spMkLst>
        </pc:spChg>
      </pc:sldChg>
      <pc:sldChg chg="ord">
        <pc:chgData name="Elena Long" userId="6c2fd083e3647dc1" providerId="LiveId" clId="{AB74E2B3-5F85-4D1D-9B9B-0242195BA05D}" dt="2023-09-26T00:29:27.484" v="38"/>
        <pc:sldMkLst>
          <pc:docMk/>
          <pc:sldMk cId="565955532" sldId="873"/>
        </pc:sldMkLst>
      </pc:sldChg>
      <pc:sldChg chg="ord">
        <pc:chgData name="Elena Long" userId="6c2fd083e3647dc1" providerId="LiveId" clId="{AB74E2B3-5F85-4D1D-9B9B-0242195BA05D}" dt="2023-09-26T00:29:27.484" v="38"/>
        <pc:sldMkLst>
          <pc:docMk/>
          <pc:sldMk cId="1514296517" sldId="876"/>
        </pc:sldMkLst>
      </pc:sldChg>
      <pc:sldChg chg="del">
        <pc:chgData name="Elena Long" userId="6c2fd083e3647dc1" providerId="LiveId" clId="{AB74E2B3-5F85-4D1D-9B9B-0242195BA05D}" dt="2023-09-26T00:21:18.572" v="26" actId="47"/>
        <pc:sldMkLst>
          <pc:docMk/>
          <pc:sldMk cId="1094236658" sldId="877"/>
        </pc:sldMkLst>
      </pc:sldChg>
      <pc:sldChg chg="ord">
        <pc:chgData name="Elena Long" userId="6c2fd083e3647dc1" providerId="LiveId" clId="{AB74E2B3-5F85-4D1D-9B9B-0242195BA05D}" dt="2023-09-26T00:29:27.484" v="38"/>
        <pc:sldMkLst>
          <pc:docMk/>
          <pc:sldMk cId="763022889" sldId="878"/>
        </pc:sldMkLst>
      </pc:sldChg>
      <pc:sldChg chg="ord">
        <pc:chgData name="Elena Long" userId="6c2fd083e3647dc1" providerId="LiveId" clId="{AB74E2B3-5F85-4D1D-9B9B-0242195BA05D}" dt="2023-09-26T00:37:19.580" v="114"/>
        <pc:sldMkLst>
          <pc:docMk/>
          <pc:sldMk cId="1223641838" sldId="879"/>
        </pc:sldMkLst>
      </pc:sldChg>
      <pc:sldChg chg="ord">
        <pc:chgData name="Elena Long" userId="6c2fd083e3647dc1" providerId="LiveId" clId="{AB74E2B3-5F85-4D1D-9B9B-0242195BA05D}" dt="2023-09-27T00:17:27.473" v="117"/>
        <pc:sldMkLst>
          <pc:docMk/>
          <pc:sldMk cId="3779605229" sldId="887"/>
        </pc:sldMkLst>
      </pc:sldChg>
      <pc:sldChg chg="ord">
        <pc:chgData name="Elena Long" userId="6c2fd083e3647dc1" providerId="LiveId" clId="{AB74E2B3-5F85-4D1D-9B9B-0242195BA05D}" dt="2023-09-27T00:17:58.349" v="121"/>
        <pc:sldMkLst>
          <pc:docMk/>
          <pc:sldMk cId="958558511" sldId="889"/>
        </pc:sldMkLst>
      </pc:sldChg>
      <pc:sldChg chg="ord">
        <pc:chgData name="Elena Long" userId="6c2fd083e3647dc1" providerId="LiveId" clId="{AB74E2B3-5F85-4D1D-9B9B-0242195BA05D}" dt="2023-09-26T00:33:57.547" v="111"/>
        <pc:sldMkLst>
          <pc:docMk/>
          <pc:sldMk cId="4221551962" sldId="890"/>
        </pc:sldMkLst>
      </pc:sldChg>
      <pc:sldChg chg="ord">
        <pc:chgData name="Elena Long" userId="6c2fd083e3647dc1" providerId="LiveId" clId="{AB74E2B3-5F85-4D1D-9B9B-0242195BA05D}" dt="2023-09-27T00:17:27.473" v="117"/>
        <pc:sldMkLst>
          <pc:docMk/>
          <pc:sldMk cId="1872160831" sldId="891"/>
        </pc:sldMkLst>
      </pc:sldChg>
      <pc:sldChg chg="ord">
        <pc:chgData name="Elena Long" userId="6c2fd083e3647dc1" providerId="LiveId" clId="{AB74E2B3-5F85-4D1D-9B9B-0242195BA05D}" dt="2023-09-27T00:17:27.473" v="117"/>
        <pc:sldMkLst>
          <pc:docMk/>
          <pc:sldMk cId="2123158080" sldId="896"/>
        </pc:sldMkLst>
      </pc:sldChg>
      <pc:sldChg chg="ord">
        <pc:chgData name="Elena Long" userId="6c2fd083e3647dc1" providerId="LiveId" clId="{AB74E2B3-5F85-4D1D-9B9B-0242195BA05D}" dt="2023-09-27T00:17:58.349" v="121"/>
        <pc:sldMkLst>
          <pc:docMk/>
          <pc:sldMk cId="1606310705" sldId="905"/>
        </pc:sldMkLst>
      </pc:sldChg>
      <pc:sldChg chg="ord">
        <pc:chgData name="Elena Long" userId="6c2fd083e3647dc1" providerId="LiveId" clId="{AB74E2B3-5F85-4D1D-9B9B-0242195BA05D}" dt="2023-09-26T00:27:33.518" v="36"/>
        <pc:sldMkLst>
          <pc:docMk/>
          <pc:sldMk cId="3364066387" sldId="933"/>
        </pc:sldMkLst>
      </pc:sldChg>
      <pc:sldChg chg="ord">
        <pc:chgData name="Elena Long" userId="6c2fd083e3647dc1" providerId="LiveId" clId="{AB74E2B3-5F85-4D1D-9B9B-0242195BA05D}" dt="2023-09-26T00:26:43.816" v="34"/>
        <pc:sldMkLst>
          <pc:docMk/>
          <pc:sldMk cId="1222104425" sldId="940"/>
        </pc:sldMkLst>
      </pc:sldChg>
      <pc:sldChg chg="del">
        <pc:chgData name="Elena Long" userId="6c2fd083e3647dc1" providerId="LiveId" clId="{AB74E2B3-5F85-4D1D-9B9B-0242195BA05D}" dt="2023-09-26T00:37:25.809" v="115" actId="47"/>
        <pc:sldMkLst>
          <pc:docMk/>
          <pc:sldMk cId="2810930919" sldId="944"/>
        </pc:sldMkLst>
      </pc:sldChg>
      <pc:sldChg chg="ord">
        <pc:chgData name="Elena Long" userId="6c2fd083e3647dc1" providerId="LiveId" clId="{AB74E2B3-5F85-4D1D-9B9B-0242195BA05D}" dt="2023-09-26T00:21:50.250" v="28"/>
        <pc:sldMkLst>
          <pc:docMk/>
          <pc:sldMk cId="3091747948" sldId="948"/>
        </pc:sldMkLst>
      </pc:sldChg>
      <pc:sldChg chg="ord">
        <pc:chgData name="Elena Long" userId="6c2fd083e3647dc1" providerId="LiveId" clId="{AB74E2B3-5F85-4D1D-9B9B-0242195BA05D}" dt="2023-09-26T00:21:50.250" v="28"/>
        <pc:sldMkLst>
          <pc:docMk/>
          <pc:sldMk cId="4175626723" sldId="949"/>
        </pc:sldMkLst>
      </pc:sldChg>
      <pc:sldChg chg="addSp delSp modSp add mod ord">
        <pc:chgData name="Elena Long" userId="6c2fd083e3647dc1" providerId="LiveId" clId="{AB74E2B3-5F85-4D1D-9B9B-0242195BA05D}" dt="2023-09-27T00:17:46.598" v="119"/>
        <pc:sldMkLst>
          <pc:docMk/>
          <pc:sldMk cId="279475424" sldId="950"/>
        </pc:sldMkLst>
        <pc:spChg chg="mod">
          <ac:chgData name="Elena Long" userId="6c2fd083e3647dc1" providerId="LiveId" clId="{AB74E2B3-5F85-4D1D-9B9B-0242195BA05D}" dt="2023-09-26T00:32:32.537" v="47"/>
          <ac:spMkLst>
            <pc:docMk/>
            <pc:sldMk cId="279475424" sldId="950"/>
            <ac:spMk id="13" creationId="{0088254B-8734-787C-163B-F3115B1B9AB8}"/>
          </ac:spMkLst>
        </pc:spChg>
        <pc:spChg chg="mod">
          <ac:chgData name="Elena Long" userId="6c2fd083e3647dc1" providerId="LiveId" clId="{AB74E2B3-5F85-4D1D-9B9B-0242195BA05D}" dt="2023-09-26T00:32:32.537" v="47"/>
          <ac:spMkLst>
            <pc:docMk/>
            <pc:sldMk cId="279475424" sldId="950"/>
            <ac:spMk id="14" creationId="{DA477F73-12F6-E6AA-B22F-650FD8BD4FB0}"/>
          </ac:spMkLst>
        </pc:spChg>
        <pc:spChg chg="del">
          <ac:chgData name="Elena Long" userId="6c2fd083e3647dc1" providerId="LiveId" clId="{AB74E2B3-5F85-4D1D-9B9B-0242195BA05D}" dt="2023-09-26T00:31:44.137" v="46" actId="478"/>
          <ac:spMkLst>
            <pc:docMk/>
            <pc:sldMk cId="279475424" sldId="950"/>
            <ac:spMk id="18" creationId="{7A91B448-B5E6-0F02-60D7-C849CF486EE9}"/>
          </ac:spMkLst>
        </pc:spChg>
        <pc:spChg chg="mod">
          <ac:chgData name="Elena Long" userId="6c2fd083e3647dc1" providerId="LiveId" clId="{AB74E2B3-5F85-4D1D-9B9B-0242195BA05D}" dt="2023-09-26T00:32:32.537" v="47"/>
          <ac:spMkLst>
            <pc:docMk/>
            <pc:sldMk cId="279475424" sldId="950"/>
            <ac:spMk id="19" creationId="{BE3748B6-19E0-80CC-C5A1-71012B353315}"/>
          </ac:spMkLst>
        </pc:spChg>
        <pc:spChg chg="add mod">
          <ac:chgData name="Elena Long" userId="6c2fd083e3647dc1" providerId="LiveId" clId="{AB74E2B3-5F85-4D1D-9B9B-0242195BA05D}" dt="2023-09-26T00:33:43.486" v="109" actId="14100"/>
          <ac:spMkLst>
            <pc:docMk/>
            <pc:sldMk cId="279475424" sldId="950"/>
            <ac:spMk id="20" creationId="{01292110-155B-B2BD-74EC-3C67BA99CC47}"/>
          </ac:spMkLst>
        </pc:spChg>
        <pc:grpChg chg="add mod">
          <ac:chgData name="Elena Long" userId="6c2fd083e3647dc1" providerId="LiveId" clId="{AB74E2B3-5F85-4D1D-9B9B-0242195BA05D}" dt="2023-09-26T00:32:44.335" v="93" actId="1035"/>
          <ac:grpSpMkLst>
            <pc:docMk/>
            <pc:sldMk cId="279475424" sldId="950"/>
            <ac:grpSpMk id="9" creationId="{174310D3-924A-CA42-A069-625933358573}"/>
          </ac:grpSpMkLst>
        </pc:grpChg>
        <pc:grpChg chg="del">
          <ac:chgData name="Elena Long" userId="6c2fd083e3647dc1" providerId="LiveId" clId="{AB74E2B3-5F85-4D1D-9B9B-0242195BA05D}" dt="2023-09-26T00:31:40.478" v="44" actId="478"/>
          <ac:grpSpMkLst>
            <pc:docMk/>
            <pc:sldMk cId="279475424" sldId="950"/>
            <ac:grpSpMk id="15" creationId="{06A0CF9E-D2B7-632C-953A-C0B198360E6F}"/>
          </ac:grpSpMkLst>
        </pc:grpChg>
        <pc:picChg chg="add mod">
          <ac:chgData name="Elena Long" userId="6c2fd083e3647dc1" providerId="LiveId" clId="{AB74E2B3-5F85-4D1D-9B9B-0242195BA05D}" dt="2023-09-26T00:33:02.915" v="96" actId="14100"/>
          <ac:picMkLst>
            <pc:docMk/>
            <pc:sldMk cId="279475424" sldId="950"/>
            <ac:picMk id="7" creationId="{2E95DAD2-25D1-B12A-DC6D-6B36D479340B}"/>
          </ac:picMkLst>
        </pc:picChg>
        <pc:picChg chg="mod">
          <ac:chgData name="Elena Long" userId="6c2fd083e3647dc1" providerId="LiveId" clId="{AB74E2B3-5F85-4D1D-9B9B-0242195BA05D}" dt="2023-09-26T00:32:32.537" v="47"/>
          <ac:picMkLst>
            <pc:docMk/>
            <pc:sldMk cId="279475424" sldId="950"/>
            <ac:picMk id="11" creationId="{BE972661-5774-26F4-75A4-0C5E40A5F04C}"/>
          </ac:picMkLst>
        </pc:picChg>
        <pc:picChg chg="mod">
          <ac:chgData name="Elena Long" userId="6c2fd083e3647dc1" providerId="LiveId" clId="{AB74E2B3-5F85-4D1D-9B9B-0242195BA05D}" dt="2023-09-26T00:32:32.537" v="47"/>
          <ac:picMkLst>
            <pc:docMk/>
            <pc:sldMk cId="279475424" sldId="950"/>
            <ac:picMk id="16" creationId="{893823EB-3509-42E6-C6EF-9C12147987E2}"/>
          </ac:picMkLst>
        </pc:picChg>
        <pc:picChg chg="add mod">
          <ac:chgData name="Elena Long" userId="6c2fd083e3647dc1" providerId="LiveId" clId="{AB74E2B3-5F85-4D1D-9B9B-0242195BA05D}" dt="2023-09-26T00:32:52.929" v="94" actId="1076"/>
          <ac:picMkLst>
            <pc:docMk/>
            <pc:sldMk cId="279475424" sldId="950"/>
            <ac:picMk id="21" creationId="{0145B0F8-661A-CBA7-A6C4-6103271173DE}"/>
          </ac:picMkLst>
        </pc:picChg>
        <pc:cxnChg chg="del">
          <ac:chgData name="Elena Long" userId="6c2fd083e3647dc1" providerId="LiveId" clId="{AB74E2B3-5F85-4D1D-9B9B-0242195BA05D}" dt="2023-09-26T00:31:42.344" v="45" actId="478"/>
          <ac:cxnSpMkLst>
            <pc:docMk/>
            <pc:sldMk cId="279475424" sldId="950"/>
            <ac:cxnSpMk id="17" creationId="{DE2C1280-478A-7986-950F-2B1558075F1A}"/>
          </ac:cxnSpMkLst>
        </pc:cxnChg>
      </pc:sldChg>
    </pc:docChg>
  </pc:docChgLst>
  <pc:docChgLst>
    <pc:chgData name="Elena Long" userId="6c2fd083e3647dc1" providerId="LiveId" clId="{61579296-2945-42DC-B237-B63097CFDAFC}"/>
    <pc:docChg chg="custSel modSld">
      <pc:chgData name="Elena Long" userId="6c2fd083e3647dc1" providerId="LiveId" clId="{61579296-2945-42DC-B237-B63097CFDAFC}" dt="2021-10-05T14:03:03.803" v="0" actId="478"/>
      <pc:docMkLst>
        <pc:docMk/>
      </pc:docMkLst>
      <pc:sldChg chg="delSp mod delAnim">
        <pc:chgData name="Elena Long" userId="6c2fd083e3647dc1" providerId="LiveId" clId="{61579296-2945-42DC-B237-B63097CFDAFC}" dt="2021-10-05T14:03:03.803" v="0" actId="478"/>
        <pc:sldMkLst>
          <pc:docMk/>
          <pc:sldMk cId="2741989170" sldId="668"/>
        </pc:sldMkLst>
        <pc:spChg chg="del">
          <ac:chgData name="Elena Long" userId="6c2fd083e3647dc1" providerId="LiveId" clId="{61579296-2945-42DC-B237-B63097CFDAFC}" dt="2021-10-05T14:03:03.803" v="0" actId="478"/>
          <ac:spMkLst>
            <pc:docMk/>
            <pc:sldMk cId="2741989170" sldId="668"/>
            <ac:spMk id="10" creationId="{00000000-0000-0000-0000-000000000000}"/>
          </ac:spMkLst>
        </pc:spChg>
      </pc:sldChg>
    </pc:docChg>
  </pc:docChgLst>
  <pc:docChgLst>
    <pc:chgData name="Elena Long" userId="6c2fd083e3647dc1" providerId="LiveId" clId="{82135118-3B7E-42B6-9C7F-FFF38A16F087}"/>
    <pc:docChg chg="undo custSel addSld delSld modSld sldOrd">
      <pc:chgData name="Elena Long" userId="6c2fd083e3647dc1" providerId="LiveId" clId="{82135118-3B7E-42B6-9C7F-FFF38A16F087}" dt="2023-07-26T01:28:29.458" v="1616" actId="1036"/>
      <pc:docMkLst>
        <pc:docMk/>
      </pc:docMkLst>
      <pc:sldChg chg="modSp mod">
        <pc:chgData name="Elena Long" userId="6c2fd083e3647dc1" providerId="LiveId" clId="{82135118-3B7E-42B6-9C7F-FFF38A16F087}" dt="2023-07-05T15:10:52.635" v="83" actId="20577"/>
        <pc:sldMkLst>
          <pc:docMk/>
          <pc:sldMk cId="2398926399" sldId="256"/>
        </pc:sldMkLst>
        <pc:spChg chg="mod">
          <ac:chgData name="Elena Long" userId="6c2fd083e3647dc1" providerId="LiveId" clId="{82135118-3B7E-42B6-9C7F-FFF38A16F087}" dt="2023-07-05T15:10:52.635" v="83" actId="20577"/>
          <ac:spMkLst>
            <pc:docMk/>
            <pc:sldMk cId="2398926399" sldId="256"/>
            <ac:spMk id="3" creationId="{00000000-0000-0000-0000-000000000000}"/>
          </ac:spMkLst>
        </pc:spChg>
        <pc:spChg chg="mod">
          <ac:chgData name="Elena Long" userId="6c2fd083e3647dc1" providerId="LiveId" clId="{82135118-3B7E-42B6-9C7F-FFF38A16F087}" dt="2023-07-05T15:10:37.817" v="56" actId="20577"/>
          <ac:spMkLst>
            <pc:docMk/>
            <pc:sldMk cId="2398926399" sldId="256"/>
            <ac:spMk id="55" creationId="{00000000-0000-0000-0000-000000000000}"/>
          </ac:spMkLst>
        </pc:spChg>
      </pc:sldChg>
      <pc:sldChg chg="del">
        <pc:chgData name="Elena Long" userId="6c2fd083e3647dc1" providerId="LiveId" clId="{82135118-3B7E-42B6-9C7F-FFF38A16F087}" dt="2023-07-05T15:15:38.728" v="87" actId="47"/>
        <pc:sldMkLst>
          <pc:docMk/>
          <pc:sldMk cId="2618950168" sldId="260"/>
        </pc:sldMkLst>
      </pc:sldChg>
      <pc:sldChg chg="del">
        <pc:chgData name="Elena Long" userId="6c2fd083e3647dc1" providerId="LiveId" clId="{82135118-3B7E-42B6-9C7F-FFF38A16F087}" dt="2023-07-05T15:15:41.053" v="88" actId="47"/>
        <pc:sldMkLst>
          <pc:docMk/>
          <pc:sldMk cId="342551444" sldId="261"/>
        </pc:sldMkLst>
      </pc:sldChg>
      <pc:sldChg chg="del">
        <pc:chgData name="Elena Long" userId="6c2fd083e3647dc1" providerId="LiveId" clId="{82135118-3B7E-42B6-9C7F-FFF38A16F087}" dt="2023-07-05T15:16:40.301" v="90" actId="47"/>
        <pc:sldMkLst>
          <pc:docMk/>
          <pc:sldMk cId="2669950560" sldId="263"/>
        </pc:sldMkLst>
      </pc:sldChg>
      <pc:sldChg chg="addSp modSp add mod ord modTransition">
        <pc:chgData name="Elena Long" userId="6c2fd083e3647dc1" providerId="LiveId" clId="{82135118-3B7E-42B6-9C7F-FFF38A16F087}" dt="2023-07-05T18:38:37.352" v="505" actId="113"/>
        <pc:sldMkLst>
          <pc:docMk/>
          <pc:sldMk cId="1395735395" sldId="518"/>
        </pc:sldMkLst>
        <pc:spChg chg="mod">
          <ac:chgData name="Elena Long" userId="6c2fd083e3647dc1" providerId="LiveId" clId="{82135118-3B7E-42B6-9C7F-FFF38A16F087}" dt="2023-07-05T15:19:50.606" v="146" actId="20577"/>
          <ac:spMkLst>
            <pc:docMk/>
            <pc:sldMk cId="1395735395" sldId="518"/>
            <ac:spMk id="3" creationId="{00000000-0000-0000-0000-000000000000}"/>
          </ac:spMkLst>
        </pc:spChg>
        <pc:spChg chg="add mod">
          <ac:chgData name="Elena Long" userId="6c2fd083e3647dc1" providerId="LiveId" clId="{82135118-3B7E-42B6-9C7F-FFF38A16F087}" dt="2023-07-05T18:38:37.352" v="505" actId="113"/>
          <ac:spMkLst>
            <pc:docMk/>
            <pc:sldMk cId="1395735395" sldId="518"/>
            <ac:spMk id="5" creationId="{B5665AFA-198B-A1BE-97A6-226EE6C98F13}"/>
          </ac:spMkLst>
        </pc:spChg>
        <pc:spChg chg="add mod">
          <ac:chgData name="Elena Long" userId="6c2fd083e3647dc1" providerId="LiveId" clId="{82135118-3B7E-42B6-9C7F-FFF38A16F087}" dt="2023-07-05T15:30:19.007" v="222"/>
          <ac:spMkLst>
            <pc:docMk/>
            <pc:sldMk cId="1395735395" sldId="518"/>
            <ac:spMk id="7" creationId="{29F22D28-A9DD-09E0-F163-E7BEEAB0A2BC}"/>
          </ac:spMkLst>
        </pc:spChg>
        <pc:spChg chg="mod">
          <ac:chgData name="Elena Long" userId="6c2fd083e3647dc1" providerId="LiveId" clId="{82135118-3B7E-42B6-9C7F-FFF38A16F087}" dt="2023-07-05T15:19:27.514" v="95"/>
          <ac:spMkLst>
            <pc:docMk/>
            <pc:sldMk cId="1395735395" sldId="518"/>
            <ac:spMk id="12" creationId="{00000000-0000-0000-0000-000000000000}"/>
          </ac:spMkLst>
        </pc:spChg>
        <pc:spChg chg="mod">
          <ac:chgData name="Elena Long" userId="6c2fd083e3647dc1" providerId="LiveId" clId="{82135118-3B7E-42B6-9C7F-FFF38A16F087}" dt="2023-07-05T15:19:27.514" v="95"/>
          <ac:spMkLst>
            <pc:docMk/>
            <pc:sldMk cId="1395735395" sldId="518"/>
            <ac:spMk id="13" creationId="{00000000-0000-0000-0000-000000000000}"/>
          </ac:spMkLst>
        </pc:spChg>
      </pc:sldChg>
      <pc:sldChg chg="modSp ord">
        <pc:chgData name="Elena Long" userId="6c2fd083e3647dc1" providerId="LiveId" clId="{82135118-3B7E-42B6-9C7F-FFF38A16F087}" dt="2023-07-05T18:51:09.806" v="578"/>
        <pc:sldMkLst>
          <pc:docMk/>
          <pc:sldMk cId="660372429" sldId="567"/>
        </pc:sldMkLst>
        <pc:spChg chg="mod">
          <ac:chgData name="Elena Long" userId="6c2fd083e3647dc1" providerId="LiveId" clId="{82135118-3B7E-42B6-9C7F-FFF38A16F087}" dt="2023-07-05T18:41:10.373" v="519" actId="20577"/>
          <ac:spMkLst>
            <pc:docMk/>
            <pc:sldMk cId="660372429" sldId="567"/>
            <ac:spMk id="11" creationId="{00000000-0000-0000-0000-000000000000}"/>
          </ac:spMkLst>
        </pc:spChg>
      </pc:sldChg>
      <pc:sldChg chg="modSp ord">
        <pc:chgData name="Elena Long" userId="6c2fd083e3647dc1" providerId="LiveId" clId="{82135118-3B7E-42B6-9C7F-FFF38A16F087}" dt="2023-07-05T18:51:09.806" v="578"/>
        <pc:sldMkLst>
          <pc:docMk/>
          <pc:sldMk cId="2222732815" sldId="591"/>
        </pc:sldMkLst>
        <pc:spChg chg="mod">
          <ac:chgData name="Elena Long" userId="6c2fd083e3647dc1" providerId="LiveId" clId="{82135118-3B7E-42B6-9C7F-FFF38A16F087}" dt="2023-07-05T18:42:14.076" v="520" actId="6549"/>
          <ac:spMkLst>
            <pc:docMk/>
            <pc:sldMk cId="2222732815" sldId="591"/>
            <ac:spMk id="3" creationId="{00000000-0000-0000-0000-000000000000}"/>
          </ac:spMkLst>
        </pc:spChg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3084459684" sldId="640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2454041961" sldId="643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1759854559" sldId="653"/>
        </pc:sldMkLst>
      </pc:sldChg>
      <pc:sldChg chg="del">
        <pc:chgData name="Elena Long" userId="6c2fd083e3647dc1" providerId="LiveId" clId="{82135118-3B7E-42B6-9C7F-FFF38A16F087}" dt="2023-07-05T15:53:47.208" v="224" actId="47"/>
        <pc:sldMkLst>
          <pc:docMk/>
          <pc:sldMk cId="2331292021" sldId="693"/>
        </pc:sldMkLst>
      </pc:sldChg>
      <pc:sldChg chg="addSp delSp modSp mod ord addAnim delAnim modAnim">
        <pc:chgData name="Elena Long" userId="6c2fd083e3647dc1" providerId="LiveId" clId="{82135118-3B7E-42B6-9C7F-FFF38A16F087}" dt="2023-07-05T20:57:30.978" v="974" actId="1037"/>
        <pc:sldMkLst>
          <pc:docMk/>
          <pc:sldMk cId="2380330078" sldId="695"/>
        </pc:sldMkLst>
        <pc:spChg chg="add del mod">
          <ac:chgData name="Elena Long" userId="6c2fd083e3647dc1" providerId="LiveId" clId="{82135118-3B7E-42B6-9C7F-FFF38A16F087}" dt="2023-07-05T18:38:16.182" v="502" actId="1076"/>
          <ac:spMkLst>
            <pc:docMk/>
            <pc:sldMk cId="2380330078" sldId="695"/>
            <ac:spMk id="2" creationId="{00000000-0000-0000-0000-000000000000}"/>
          </ac:spMkLst>
        </pc:spChg>
        <pc:spChg chg="add del mod">
          <ac:chgData name="Elena Long" userId="6c2fd083e3647dc1" providerId="LiveId" clId="{82135118-3B7E-42B6-9C7F-FFF38A16F087}" dt="2023-07-05T18:38:15.195" v="501" actId="478"/>
          <ac:spMkLst>
            <pc:docMk/>
            <pc:sldMk cId="2380330078" sldId="695"/>
            <ac:spMk id="5" creationId="{47B26D47-223E-74D9-A643-A28C99B49DD1}"/>
          </ac:spMkLst>
        </pc:spChg>
        <pc:spChg chg="add mod">
          <ac:chgData name="Elena Long" userId="6c2fd083e3647dc1" providerId="LiveId" clId="{82135118-3B7E-42B6-9C7F-FFF38A16F087}" dt="2023-07-05T18:38:48.994" v="507" actId="113"/>
          <ac:spMkLst>
            <pc:docMk/>
            <pc:sldMk cId="2380330078" sldId="695"/>
            <ac:spMk id="6" creationId="{4B22AFA8-4C4C-127C-3868-73BE3AA0EFD6}"/>
          </ac:spMkLst>
        </pc:spChg>
        <pc:spChg chg="add mod">
          <ac:chgData name="Elena Long" userId="6c2fd083e3647dc1" providerId="LiveId" clId="{82135118-3B7E-42B6-9C7F-FFF38A16F087}" dt="2023-07-05T18:38:46.684" v="506"/>
          <ac:spMkLst>
            <pc:docMk/>
            <pc:sldMk cId="2380330078" sldId="695"/>
            <ac:spMk id="7" creationId="{66239AA1-4DE0-63DA-2B12-B16CBC2F3B7A}"/>
          </ac:spMkLst>
        </pc:spChg>
        <pc:spChg chg="mod">
          <ac:chgData name="Elena Long" userId="6c2fd083e3647dc1" providerId="LiveId" clId="{82135118-3B7E-42B6-9C7F-FFF38A16F087}" dt="2023-07-05T20:50:04.682" v="770" actId="165"/>
          <ac:spMkLst>
            <pc:docMk/>
            <pc:sldMk cId="2380330078" sldId="695"/>
            <ac:spMk id="11" creationId="{49CF87BB-0201-E594-531F-3C29F3713DD4}"/>
          </ac:spMkLst>
        </pc:spChg>
        <pc:spChg chg="mod">
          <ac:chgData name="Elena Long" userId="6c2fd083e3647dc1" providerId="LiveId" clId="{82135118-3B7E-42B6-9C7F-FFF38A16F087}" dt="2023-07-05T15:54:27.024" v="230"/>
          <ac:spMkLst>
            <pc:docMk/>
            <pc:sldMk cId="2380330078" sldId="695"/>
            <ac:spMk id="11" creationId="{DA3A43AF-35E9-8989-647F-F90E3158A6B9}"/>
          </ac:spMkLst>
        </pc:spChg>
        <pc:spChg chg="mod">
          <ac:chgData name="Elena Long" userId="6c2fd083e3647dc1" providerId="LiveId" clId="{82135118-3B7E-42B6-9C7F-FFF38A16F087}" dt="2023-07-05T20:50:04.682" v="770" actId="165"/>
          <ac:spMkLst>
            <pc:docMk/>
            <pc:sldMk cId="2380330078" sldId="695"/>
            <ac:spMk id="12" creationId="{7B7BD4C7-7598-425B-5EE0-1F1F2D76781D}"/>
          </ac:spMkLst>
        </pc:spChg>
        <pc:spChg chg="mod">
          <ac:chgData name="Elena Long" userId="6c2fd083e3647dc1" providerId="LiveId" clId="{82135118-3B7E-42B6-9C7F-FFF38A16F087}" dt="2023-07-05T15:54:27.024" v="230"/>
          <ac:spMkLst>
            <pc:docMk/>
            <pc:sldMk cId="2380330078" sldId="695"/>
            <ac:spMk id="16" creationId="{B29FA7BA-E55B-11F6-B9B8-B997928BC189}"/>
          </ac:spMkLst>
        </pc:spChg>
        <pc:spChg chg="add del mod">
          <ac:chgData name="Elena Long" userId="6c2fd083e3647dc1" providerId="LiveId" clId="{82135118-3B7E-42B6-9C7F-FFF38A16F087}" dt="2023-07-05T18:38:18.096" v="503" actId="478"/>
          <ac:spMkLst>
            <pc:docMk/>
            <pc:sldMk cId="2380330078" sldId="695"/>
            <ac:spMk id="18" creationId="{00000000-0000-0000-0000-000000000000}"/>
          </ac:spMkLst>
        </pc:spChg>
        <pc:spChg chg="mod">
          <ac:chgData name="Elena Long" userId="6c2fd083e3647dc1" providerId="LiveId" clId="{82135118-3B7E-42B6-9C7F-FFF38A16F087}" dt="2023-07-05T16:14:55.328" v="437" actId="1035"/>
          <ac:spMkLst>
            <pc:docMk/>
            <pc:sldMk cId="2380330078" sldId="695"/>
            <ac:spMk id="25" creationId="{00000000-0000-0000-0000-000000000000}"/>
          </ac:spMkLst>
        </pc:spChg>
        <pc:spChg chg="add mod ord">
          <ac:chgData name="Elena Long" userId="6c2fd083e3647dc1" providerId="LiveId" clId="{82135118-3B7E-42B6-9C7F-FFF38A16F087}" dt="2023-07-05T20:56:32.893" v="949" actId="167"/>
          <ac:spMkLst>
            <pc:docMk/>
            <pc:sldMk cId="2380330078" sldId="695"/>
            <ac:spMk id="25" creationId="{5694824B-AEF5-EC40-91F1-018967D02533}"/>
          </ac:spMkLst>
        </pc:spChg>
        <pc:spChg chg="mod">
          <ac:chgData name="Elena Long" userId="6c2fd083e3647dc1" providerId="LiveId" clId="{82135118-3B7E-42B6-9C7F-FFF38A16F087}" dt="2023-07-05T15:54:28.533" v="232"/>
          <ac:spMkLst>
            <pc:docMk/>
            <pc:sldMk cId="2380330078" sldId="695"/>
            <ac:spMk id="30" creationId="{E07E4E79-3050-3A1E-CAFC-1FD3086CE18E}"/>
          </ac:spMkLst>
        </pc:spChg>
        <pc:spChg chg="mod">
          <ac:chgData name="Elena Long" userId="6c2fd083e3647dc1" providerId="LiveId" clId="{82135118-3B7E-42B6-9C7F-FFF38A16F087}" dt="2023-07-05T15:54:28.533" v="232"/>
          <ac:spMkLst>
            <pc:docMk/>
            <pc:sldMk cId="2380330078" sldId="695"/>
            <ac:spMk id="33" creationId="{245E99F8-C6E2-9C5A-F140-86B65BA74FED}"/>
          </ac:spMkLst>
        </pc:spChg>
        <pc:spChg chg="mod">
          <ac:chgData name="Elena Long" userId="6c2fd083e3647dc1" providerId="LiveId" clId="{82135118-3B7E-42B6-9C7F-FFF38A16F087}" dt="2023-07-05T15:54:41.812" v="235"/>
          <ac:spMkLst>
            <pc:docMk/>
            <pc:sldMk cId="2380330078" sldId="695"/>
            <ac:spMk id="36" creationId="{5F925735-BAF6-4A5D-9138-C14F4796E745}"/>
          </ac:spMkLst>
        </pc:spChg>
        <pc:spChg chg="mod">
          <ac:chgData name="Elena Long" userId="6c2fd083e3647dc1" providerId="LiveId" clId="{82135118-3B7E-42B6-9C7F-FFF38A16F087}" dt="2023-07-05T15:54:41.812" v="235"/>
          <ac:spMkLst>
            <pc:docMk/>
            <pc:sldMk cId="2380330078" sldId="695"/>
            <ac:spMk id="39" creationId="{BA115E34-C555-F433-C6A2-2BCCC24218FD}"/>
          </ac:spMkLst>
        </pc:spChg>
        <pc:spChg chg="del mod">
          <ac:chgData name="Elena Long" userId="6c2fd083e3647dc1" providerId="LiveId" clId="{82135118-3B7E-42B6-9C7F-FFF38A16F087}" dt="2023-07-05T18:38:18.096" v="503" actId="478"/>
          <ac:spMkLst>
            <pc:docMk/>
            <pc:sldMk cId="2380330078" sldId="695"/>
            <ac:spMk id="42" creationId="{00000000-0000-0000-0000-000000000000}"/>
          </ac:spMkLst>
        </pc:spChg>
        <pc:spChg chg="mod">
          <ac:chgData name="Elena Long" userId="6c2fd083e3647dc1" providerId="LiveId" clId="{82135118-3B7E-42B6-9C7F-FFF38A16F087}" dt="2023-07-05T16:14:54.321" v="435" actId="1035"/>
          <ac:spMkLst>
            <pc:docMk/>
            <pc:sldMk cId="2380330078" sldId="695"/>
            <ac:spMk id="43" creationId="{00000000-0000-0000-0000-000000000000}"/>
          </ac:spMkLst>
        </pc:spChg>
        <pc:spChg chg="mod">
          <ac:chgData name="Elena Long" userId="6c2fd083e3647dc1" providerId="LiveId" clId="{82135118-3B7E-42B6-9C7F-FFF38A16F087}" dt="2023-07-05T15:54:50.639" v="240"/>
          <ac:spMkLst>
            <pc:docMk/>
            <pc:sldMk cId="2380330078" sldId="695"/>
            <ac:spMk id="44" creationId="{21DEA300-7350-F666-8AB3-A0077C02FF2F}"/>
          </ac:spMkLst>
        </pc:spChg>
        <pc:spChg chg="mod">
          <ac:chgData name="Elena Long" userId="6c2fd083e3647dc1" providerId="LiveId" clId="{82135118-3B7E-42B6-9C7F-FFF38A16F087}" dt="2023-07-05T15:54:50.639" v="240"/>
          <ac:spMkLst>
            <pc:docMk/>
            <pc:sldMk cId="2380330078" sldId="695"/>
            <ac:spMk id="47" creationId="{F9CC2017-7484-4283-C897-576C24973DDC}"/>
          </ac:spMkLst>
        </pc:spChg>
        <pc:spChg chg="add del mod">
          <ac:chgData name="Elena Long" userId="6c2fd083e3647dc1" providerId="LiveId" clId="{82135118-3B7E-42B6-9C7F-FFF38A16F087}" dt="2023-07-05T16:14:53.959" v="434"/>
          <ac:spMkLst>
            <pc:docMk/>
            <pc:sldMk cId="2380330078" sldId="695"/>
            <ac:spMk id="48" creationId="{104B34D2-DD8A-37CD-00F8-B600A436B089}"/>
          </ac:spMkLst>
        </pc:spChg>
        <pc:spChg chg="mod topLvl">
          <ac:chgData name="Elena Long" userId="6c2fd083e3647dc1" providerId="LiveId" clId="{82135118-3B7E-42B6-9C7F-FFF38A16F087}" dt="2023-07-05T20:53:38.902" v="930" actId="164"/>
          <ac:spMkLst>
            <pc:docMk/>
            <pc:sldMk cId="2380330078" sldId="695"/>
            <ac:spMk id="51" creationId="{AC983942-7227-B4F2-0075-09F78C5DC562}"/>
          </ac:spMkLst>
        </pc:spChg>
        <pc:spChg chg="mod">
          <ac:chgData name="Elena Long" userId="6c2fd083e3647dc1" providerId="LiveId" clId="{82135118-3B7E-42B6-9C7F-FFF38A16F087}" dt="2023-07-05T20:57:30.978" v="974" actId="1037"/>
          <ac:spMkLst>
            <pc:docMk/>
            <pc:sldMk cId="2380330078" sldId="695"/>
            <ac:spMk id="54" creationId="{46A53E8E-0426-7CD3-84EB-72A3A38CACCF}"/>
          </ac:spMkLst>
        </pc:spChg>
        <pc:grpChg chg="add del mod">
          <ac:chgData name="Elena Long" userId="6c2fd083e3647dc1" providerId="LiveId" clId="{82135118-3B7E-42B6-9C7F-FFF38A16F087}" dt="2023-07-05T15:54:28.004" v="231"/>
          <ac:grpSpMkLst>
            <pc:docMk/>
            <pc:sldMk cId="2380330078" sldId="695"/>
            <ac:grpSpMk id="4" creationId="{2D1953AE-8601-F8AC-6254-EB2ABDA0C60B}"/>
          </ac:grpSpMkLst>
        </pc:grpChg>
        <pc:grpChg chg="del">
          <ac:chgData name="Elena Long" userId="6c2fd083e3647dc1" providerId="LiveId" clId="{82135118-3B7E-42B6-9C7F-FFF38A16F087}" dt="2023-07-05T15:54:40.830" v="234" actId="478"/>
          <ac:grpSpMkLst>
            <pc:docMk/>
            <pc:sldMk cId="2380330078" sldId="695"/>
            <ac:grpSpMk id="6" creationId="{00000000-0000-0000-0000-000000000000}"/>
          </ac:grpSpMkLst>
        </pc:grpChg>
        <pc:grpChg chg="add mod topLvl">
          <ac:chgData name="Elena Long" userId="6c2fd083e3647dc1" providerId="LiveId" clId="{82135118-3B7E-42B6-9C7F-FFF38A16F087}" dt="2023-07-05T20:53:38.902" v="930" actId="164"/>
          <ac:grpSpMkLst>
            <pc:docMk/>
            <pc:sldMk cId="2380330078" sldId="695"/>
            <ac:grpSpMk id="8" creationId="{E5E134D7-98FB-1E99-CBD2-C52B81275A05}"/>
          </ac:grpSpMkLst>
        </pc:grpChg>
        <pc:grpChg chg="mod">
          <ac:chgData name="Elena Long" userId="6c2fd083e3647dc1" providerId="LiveId" clId="{82135118-3B7E-42B6-9C7F-FFF38A16F087}" dt="2023-07-05T15:54:27.024" v="230"/>
          <ac:grpSpMkLst>
            <pc:docMk/>
            <pc:sldMk cId="2380330078" sldId="695"/>
            <ac:grpSpMk id="12" creationId="{09D9FE9B-F9DA-9A3D-A2EE-D06C7E5E2A20}"/>
          </ac:grpSpMkLst>
        </pc:grpChg>
        <pc:grpChg chg="add del mod ord">
          <ac:chgData name="Elena Long" userId="6c2fd083e3647dc1" providerId="LiveId" clId="{82135118-3B7E-42B6-9C7F-FFF38A16F087}" dt="2023-07-05T20:50:04.682" v="770" actId="165"/>
          <ac:grpSpMkLst>
            <pc:docMk/>
            <pc:sldMk cId="2380330078" sldId="695"/>
            <ac:grpSpMk id="16" creationId="{ABD7899A-4C98-498E-380C-B657E8DA9F32}"/>
          </ac:grpSpMkLst>
        </pc:grpChg>
        <pc:grpChg chg="add del mod">
          <ac:chgData name="Elena Long" userId="6c2fd083e3647dc1" providerId="LiveId" clId="{82135118-3B7E-42B6-9C7F-FFF38A16F087}" dt="2023-07-05T15:54:29.374" v="233"/>
          <ac:grpSpMkLst>
            <pc:docMk/>
            <pc:sldMk cId="2380330078" sldId="695"/>
            <ac:grpSpMk id="20" creationId="{799BDADB-D3D1-CC0A-100A-84D013ED7253}"/>
          </ac:grpSpMkLst>
        </pc:grpChg>
        <pc:grpChg chg="del">
          <ac:chgData name="Elena Long" userId="6c2fd083e3647dc1" providerId="LiveId" clId="{82135118-3B7E-42B6-9C7F-FFF38A16F087}" dt="2023-07-05T15:54:49.889" v="239" actId="478"/>
          <ac:grpSpMkLst>
            <pc:docMk/>
            <pc:sldMk cId="2380330078" sldId="695"/>
            <ac:grpSpMk id="22" creationId="{8D6F3F69-4AC3-F3F4-EA6A-0A7FED41CD66}"/>
          </ac:grpSpMkLst>
        </pc:grpChg>
        <pc:grpChg chg="add mod">
          <ac:chgData name="Elena Long" userId="6c2fd083e3647dc1" providerId="LiveId" clId="{82135118-3B7E-42B6-9C7F-FFF38A16F087}" dt="2023-07-05T20:53:38.902" v="930" actId="164"/>
          <ac:grpSpMkLst>
            <pc:docMk/>
            <pc:sldMk cId="2380330078" sldId="695"/>
            <ac:grpSpMk id="24" creationId="{4573063F-4D9F-BDBC-9298-9A4E559D07D7}"/>
          </ac:grpSpMkLst>
        </pc:grpChg>
        <pc:grpChg chg="add del">
          <ac:chgData name="Elena Long" userId="6c2fd083e3647dc1" providerId="LiveId" clId="{82135118-3B7E-42B6-9C7F-FFF38A16F087}" dt="2023-07-05T16:15:27.903" v="450" actId="478"/>
          <ac:grpSpMkLst>
            <pc:docMk/>
            <pc:sldMk cId="2380330078" sldId="695"/>
            <ac:grpSpMk id="27" creationId="{00000000-0000-0000-0000-000000000000}"/>
          </ac:grpSpMkLst>
        </pc:grpChg>
        <pc:grpChg chg="mod">
          <ac:chgData name="Elena Long" userId="6c2fd083e3647dc1" providerId="LiveId" clId="{82135118-3B7E-42B6-9C7F-FFF38A16F087}" dt="2023-07-05T15:54:28.533" v="232"/>
          <ac:grpSpMkLst>
            <pc:docMk/>
            <pc:sldMk cId="2380330078" sldId="695"/>
            <ac:grpSpMk id="31" creationId="{F469ECE5-D953-D8D6-5BC8-138B5E4169DC}"/>
          </ac:grpSpMkLst>
        </pc:grpChg>
        <pc:grpChg chg="add del mod">
          <ac:chgData name="Elena Long" userId="6c2fd083e3647dc1" providerId="LiveId" clId="{82135118-3B7E-42B6-9C7F-FFF38A16F087}" dt="2023-07-05T15:54:47.900" v="238"/>
          <ac:grpSpMkLst>
            <pc:docMk/>
            <pc:sldMk cId="2380330078" sldId="695"/>
            <ac:grpSpMk id="34" creationId="{7428AF2F-14B1-8CE4-0733-B2517A7D7874}"/>
          </ac:grpSpMkLst>
        </pc:grpChg>
        <pc:grpChg chg="mod">
          <ac:chgData name="Elena Long" userId="6c2fd083e3647dc1" providerId="LiveId" clId="{82135118-3B7E-42B6-9C7F-FFF38A16F087}" dt="2023-07-05T15:54:41.812" v="235"/>
          <ac:grpSpMkLst>
            <pc:docMk/>
            <pc:sldMk cId="2380330078" sldId="695"/>
            <ac:grpSpMk id="37" creationId="{748DA7A2-1231-2AC4-9B53-C11A345A6DFC}"/>
          </ac:grpSpMkLst>
        </pc:grpChg>
        <pc:grpChg chg="add del mod ord">
          <ac:chgData name="Elena Long" userId="6c2fd083e3647dc1" providerId="LiveId" clId="{82135118-3B7E-42B6-9C7F-FFF38A16F087}" dt="2023-07-05T16:15:25.491" v="449" actId="21"/>
          <ac:grpSpMkLst>
            <pc:docMk/>
            <pc:sldMk cId="2380330078" sldId="695"/>
            <ac:grpSpMk id="40" creationId="{EE0ADD31-9CC5-17ED-9066-C16E27DAFA15}"/>
          </ac:grpSpMkLst>
        </pc:grpChg>
        <pc:grpChg chg="mod">
          <ac:chgData name="Elena Long" userId="6c2fd083e3647dc1" providerId="LiveId" clId="{82135118-3B7E-42B6-9C7F-FFF38A16F087}" dt="2023-07-05T15:54:50.639" v="240"/>
          <ac:grpSpMkLst>
            <pc:docMk/>
            <pc:sldMk cId="2380330078" sldId="695"/>
            <ac:grpSpMk id="45" creationId="{0C766F88-E33B-16DA-925E-A3C9E31356C1}"/>
          </ac:grpSpMkLst>
        </pc:grpChg>
        <pc:grpChg chg="add del mod">
          <ac:chgData name="Elena Long" userId="6c2fd083e3647dc1" providerId="LiveId" clId="{82135118-3B7E-42B6-9C7F-FFF38A16F087}" dt="2023-07-05T20:40:08.268" v="652" actId="165"/>
          <ac:grpSpMkLst>
            <pc:docMk/>
            <pc:sldMk cId="2380330078" sldId="695"/>
            <ac:grpSpMk id="49" creationId="{D7BC2B86-C7A0-F19A-B0E5-C83C0CCADE25}"/>
          </ac:grpSpMkLst>
        </pc:grpChg>
        <pc:grpChg chg="mod topLvl">
          <ac:chgData name="Elena Long" userId="6c2fd083e3647dc1" providerId="LiveId" clId="{82135118-3B7E-42B6-9C7F-FFF38A16F087}" dt="2023-07-05T20:53:38.902" v="930" actId="164"/>
          <ac:grpSpMkLst>
            <pc:docMk/>
            <pc:sldMk cId="2380330078" sldId="695"/>
            <ac:grpSpMk id="52" creationId="{80C1BEF0-D179-15B5-A200-C5CE45B9C6B7}"/>
          </ac:grpSpMkLst>
        </pc:grpChg>
        <pc:picChg chg="mod">
          <ac:chgData name="Elena Long" userId="6c2fd083e3647dc1" providerId="LiveId" clId="{82135118-3B7E-42B6-9C7F-FFF38A16F087}" dt="2023-07-05T15:54:27.024" v="230"/>
          <ac:picMkLst>
            <pc:docMk/>
            <pc:sldMk cId="2380330078" sldId="695"/>
            <ac:picMk id="7" creationId="{9ECD2073-7291-209C-3D5F-45E6D76B4161}"/>
          </ac:picMkLst>
        </pc:picChg>
        <pc:picChg chg="add del mod ord topLvl modCrop">
          <ac:chgData name="Elena Long" userId="6c2fd083e3647dc1" providerId="LiveId" clId="{82135118-3B7E-42B6-9C7F-FFF38A16F087}" dt="2023-07-05T20:50:07.711" v="771" actId="478"/>
          <ac:picMkLst>
            <pc:docMk/>
            <pc:sldMk cId="2380330078" sldId="695"/>
            <ac:picMk id="15" creationId="{E876C11B-DD60-EC0B-D421-60D80FEC5869}"/>
          </ac:picMkLst>
        </pc:picChg>
        <pc:picChg chg="add del mod ord modCrop">
          <ac:chgData name="Elena Long" userId="6c2fd083e3647dc1" providerId="LiveId" clId="{82135118-3B7E-42B6-9C7F-FFF38A16F087}" dt="2023-07-05T20:56:36.707" v="950" actId="167"/>
          <ac:picMkLst>
            <pc:docMk/>
            <pc:sldMk cId="2380330078" sldId="695"/>
            <ac:picMk id="17" creationId="{00000000-0000-0000-0000-000000000000}"/>
          </ac:picMkLst>
        </pc:picChg>
        <pc:picChg chg="add mod ord modCrop">
          <ac:chgData name="Elena Long" userId="6c2fd083e3647dc1" providerId="LiveId" clId="{82135118-3B7E-42B6-9C7F-FFF38A16F087}" dt="2023-07-05T20:53:38.902" v="930" actId="164"/>
          <ac:picMkLst>
            <pc:docMk/>
            <pc:sldMk cId="2380330078" sldId="695"/>
            <ac:picMk id="22" creationId="{CB748BB3-DAE4-E97D-A750-1A796EF19397}"/>
          </ac:picMkLst>
        </pc:picChg>
        <pc:picChg chg="mod">
          <ac:chgData name="Elena Long" userId="6c2fd083e3647dc1" providerId="LiveId" clId="{82135118-3B7E-42B6-9C7F-FFF38A16F087}" dt="2023-07-05T15:54:28.533" v="232"/>
          <ac:picMkLst>
            <pc:docMk/>
            <pc:sldMk cId="2380330078" sldId="695"/>
            <ac:picMk id="29" creationId="{2E5FF23A-4F9D-C98B-DA50-26414EE99F90}"/>
          </ac:picMkLst>
        </pc:picChg>
        <pc:picChg chg="mod">
          <ac:chgData name="Elena Long" userId="6c2fd083e3647dc1" providerId="LiveId" clId="{82135118-3B7E-42B6-9C7F-FFF38A16F087}" dt="2023-07-05T15:54:47.269" v="237" actId="1076"/>
          <ac:picMkLst>
            <pc:docMk/>
            <pc:sldMk cId="2380330078" sldId="695"/>
            <ac:picMk id="35" creationId="{6E9B9431-B97A-0EE2-77C7-6573F18BBE52}"/>
          </ac:picMkLst>
        </pc:picChg>
        <pc:picChg chg="mod">
          <ac:chgData name="Elena Long" userId="6c2fd083e3647dc1" providerId="LiveId" clId="{82135118-3B7E-42B6-9C7F-FFF38A16F087}" dt="2023-07-05T16:15:15.783" v="446" actId="1076"/>
          <ac:picMkLst>
            <pc:docMk/>
            <pc:sldMk cId="2380330078" sldId="695"/>
            <ac:picMk id="41" creationId="{E9BC3C18-96DB-8733-8A09-9E340F803F90}"/>
          </ac:picMkLst>
        </pc:picChg>
        <pc:picChg chg="del mod topLvl">
          <ac:chgData name="Elena Long" userId="6c2fd083e3647dc1" providerId="LiveId" clId="{82135118-3B7E-42B6-9C7F-FFF38A16F087}" dt="2023-07-05T20:40:13.819" v="653" actId="478"/>
          <ac:picMkLst>
            <pc:docMk/>
            <pc:sldMk cId="2380330078" sldId="695"/>
            <ac:picMk id="50" creationId="{A2416502-2623-9A12-E4EA-8A78F302F53D}"/>
          </ac:picMkLst>
        </pc:picChg>
        <pc:cxnChg chg="mod">
          <ac:chgData name="Elena Long" userId="6c2fd083e3647dc1" providerId="LiveId" clId="{82135118-3B7E-42B6-9C7F-FFF38A16F087}" dt="2023-07-05T20:50:04.682" v="770" actId="165"/>
          <ac:cxnSpMkLst>
            <pc:docMk/>
            <pc:sldMk cId="2380330078" sldId="695"/>
            <ac:cxnSpMk id="9" creationId="{F936D23D-979A-E91F-B313-F3D6D76B6054}"/>
          </ac:cxnSpMkLst>
        </pc:cxnChg>
        <pc:cxnChg chg="mod">
          <ac:chgData name="Elena Long" userId="6c2fd083e3647dc1" providerId="LiveId" clId="{82135118-3B7E-42B6-9C7F-FFF38A16F087}" dt="2023-07-05T20:50:04.682" v="770" actId="165"/>
          <ac:cxnSpMkLst>
            <pc:docMk/>
            <pc:sldMk cId="2380330078" sldId="695"/>
            <ac:cxnSpMk id="10" creationId="{AFE00DA9-E7F3-F5B7-D711-24C69FF29063}"/>
          </ac:cxnSpMkLst>
        </pc:cxnChg>
        <pc:cxnChg chg="mod">
          <ac:chgData name="Elena Long" userId="6c2fd083e3647dc1" providerId="LiveId" clId="{82135118-3B7E-42B6-9C7F-FFF38A16F087}" dt="2023-07-05T15:54:27.024" v="230"/>
          <ac:cxnSpMkLst>
            <pc:docMk/>
            <pc:sldMk cId="2380330078" sldId="695"/>
            <ac:cxnSpMk id="15" creationId="{39F6C5EB-5761-E84E-EA09-CBA0C7B47E27}"/>
          </ac:cxnSpMkLst>
        </pc:cxnChg>
        <pc:cxnChg chg="mod">
          <ac:chgData name="Elena Long" userId="6c2fd083e3647dc1" providerId="LiveId" clId="{82135118-3B7E-42B6-9C7F-FFF38A16F087}" dt="2023-07-05T15:54:28.533" v="232"/>
          <ac:cxnSpMkLst>
            <pc:docMk/>
            <pc:sldMk cId="2380330078" sldId="695"/>
            <ac:cxnSpMk id="32" creationId="{B78A4D89-8FE2-4546-2CC3-863042E9DB20}"/>
          </ac:cxnSpMkLst>
        </pc:cxnChg>
        <pc:cxnChg chg="mod">
          <ac:chgData name="Elena Long" userId="6c2fd083e3647dc1" providerId="LiveId" clId="{82135118-3B7E-42B6-9C7F-FFF38A16F087}" dt="2023-07-05T15:54:41.812" v="235"/>
          <ac:cxnSpMkLst>
            <pc:docMk/>
            <pc:sldMk cId="2380330078" sldId="695"/>
            <ac:cxnSpMk id="38" creationId="{D8FCABA0-5AFC-4708-3B96-0C49AE614121}"/>
          </ac:cxnSpMkLst>
        </pc:cxnChg>
        <pc:cxnChg chg="mod">
          <ac:chgData name="Elena Long" userId="6c2fd083e3647dc1" providerId="LiveId" clId="{82135118-3B7E-42B6-9C7F-FFF38A16F087}" dt="2023-07-05T15:54:50.639" v="240"/>
          <ac:cxnSpMkLst>
            <pc:docMk/>
            <pc:sldMk cId="2380330078" sldId="695"/>
            <ac:cxnSpMk id="46" creationId="{B239665C-6459-7FCC-27D3-22F207C94B27}"/>
          </ac:cxnSpMkLst>
        </pc:cxnChg>
        <pc:cxnChg chg="mod">
          <ac:chgData name="Elena Long" userId="6c2fd083e3647dc1" providerId="LiveId" clId="{82135118-3B7E-42B6-9C7F-FFF38A16F087}" dt="2023-07-05T20:50:04.682" v="770" actId="165"/>
          <ac:cxnSpMkLst>
            <pc:docMk/>
            <pc:sldMk cId="2380330078" sldId="695"/>
            <ac:cxnSpMk id="53" creationId="{781B49E8-BBC9-C7B7-8669-ABADEB5B72BB}"/>
          </ac:cxnSpMkLst>
        </pc:cxnChg>
      </pc:sldChg>
      <pc:sldChg chg="del">
        <pc:chgData name="Elena Long" userId="6c2fd083e3647dc1" providerId="LiveId" clId="{82135118-3B7E-42B6-9C7F-FFF38A16F087}" dt="2023-07-05T15:58:51.955" v="250" actId="47"/>
        <pc:sldMkLst>
          <pc:docMk/>
          <pc:sldMk cId="2064732714" sldId="696"/>
        </pc:sldMkLst>
      </pc:sldChg>
      <pc:sldChg chg="ord">
        <pc:chgData name="Elena Long" userId="6c2fd083e3647dc1" providerId="LiveId" clId="{82135118-3B7E-42B6-9C7F-FFF38A16F087}" dt="2023-07-05T16:05:06.039" v="282"/>
        <pc:sldMkLst>
          <pc:docMk/>
          <pc:sldMk cId="29391096" sldId="697"/>
        </pc:sldMkLst>
      </pc:sldChg>
      <pc:sldChg chg="ord">
        <pc:chgData name="Elena Long" userId="6c2fd083e3647dc1" providerId="LiveId" clId="{82135118-3B7E-42B6-9C7F-FFF38A16F087}" dt="2023-07-05T18:52:33.478" v="584"/>
        <pc:sldMkLst>
          <pc:docMk/>
          <pc:sldMk cId="3335799438" sldId="698"/>
        </pc:sldMkLst>
      </pc:sldChg>
      <pc:sldChg chg="del">
        <pc:chgData name="Elena Long" userId="6c2fd083e3647dc1" providerId="LiveId" clId="{82135118-3B7E-42B6-9C7F-FFF38A16F087}" dt="2023-07-05T15:58:36.179" v="249" actId="47"/>
        <pc:sldMkLst>
          <pc:docMk/>
          <pc:sldMk cId="1417630648" sldId="700"/>
        </pc:sldMkLst>
      </pc:sldChg>
      <pc:sldChg chg="del">
        <pc:chgData name="Elena Long" userId="6c2fd083e3647dc1" providerId="LiveId" clId="{82135118-3B7E-42B6-9C7F-FFF38A16F087}" dt="2023-07-05T16:04:02.527" v="280" actId="47"/>
        <pc:sldMkLst>
          <pc:docMk/>
          <pc:sldMk cId="3206549581" sldId="724"/>
        </pc:sldMkLst>
      </pc:sldChg>
      <pc:sldChg chg="del">
        <pc:chgData name="Elena Long" userId="6c2fd083e3647dc1" providerId="LiveId" clId="{82135118-3B7E-42B6-9C7F-FFF38A16F087}" dt="2023-07-05T15:14:33.318" v="85" actId="47"/>
        <pc:sldMkLst>
          <pc:docMk/>
          <pc:sldMk cId="349661478" sldId="750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490030963" sldId="761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3977577100" sldId="763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3210644711" sldId="765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2835569962" sldId="766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2158358097" sldId="767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3811539201" sldId="797"/>
        </pc:sldMkLst>
      </pc:sldChg>
      <pc:sldChg chg="del">
        <pc:chgData name="Elena Long" userId="6c2fd083e3647dc1" providerId="LiveId" clId="{82135118-3B7E-42B6-9C7F-FFF38A16F087}" dt="2023-07-05T15:16:43.673" v="91" actId="47"/>
        <pc:sldMkLst>
          <pc:docMk/>
          <pc:sldMk cId="3088082522" sldId="845"/>
        </pc:sldMkLst>
      </pc:sldChg>
      <pc:sldChg chg="del">
        <pc:chgData name="Elena Long" userId="6c2fd083e3647dc1" providerId="LiveId" clId="{82135118-3B7E-42B6-9C7F-FFF38A16F087}" dt="2023-07-05T16:04:02.527" v="280" actId="47"/>
        <pc:sldMkLst>
          <pc:docMk/>
          <pc:sldMk cId="1965963855" sldId="855"/>
        </pc:sldMkLst>
      </pc:sldChg>
      <pc:sldChg chg="ord">
        <pc:chgData name="Elena Long" userId="6c2fd083e3647dc1" providerId="LiveId" clId="{82135118-3B7E-42B6-9C7F-FFF38A16F087}" dt="2023-07-05T18:39:24.347" v="513"/>
        <pc:sldMkLst>
          <pc:docMk/>
          <pc:sldMk cId="885808201" sldId="856"/>
        </pc:sldMkLst>
      </pc:sldChg>
      <pc:sldChg chg="ord">
        <pc:chgData name="Elena Long" userId="6c2fd083e3647dc1" providerId="LiveId" clId="{82135118-3B7E-42B6-9C7F-FFF38A16F087}" dt="2023-07-05T18:39:52.796" v="515"/>
        <pc:sldMkLst>
          <pc:docMk/>
          <pc:sldMk cId="952566934" sldId="858"/>
        </pc:sldMkLst>
      </pc:sldChg>
      <pc:sldChg chg="addSp delSp modSp mod">
        <pc:chgData name="Elena Long" userId="6c2fd083e3647dc1" providerId="LiveId" clId="{82135118-3B7E-42B6-9C7F-FFF38A16F087}" dt="2023-07-05T18:50:15.503" v="576" actId="1076"/>
        <pc:sldMkLst>
          <pc:docMk/>
          <pc:sldMk cId="2580492605" sldId="859"/>
        </pc:sldMkLst>
        <pc:spChg chg="add mod">
          <ac:chgData name="Elena Long" userId="6c2fd083e3647dc1" providerId="LiveId" clId="{82135118-3B7E-42B6-9C7F-FFF38A16F087}" dt="2023-07-05T18:50:15.503" v="576" actId="1076"/>
          <ac:spMkLst>
            <pc:docMk/>
            <pc:sldMk cId="2580492605" sldId="859"/>
            <ac:spMk id="7" creationId="{1ACCD33C-6C63-CFB9-77FC-5436E2BCC1A4}"/>
          </ac:spMkLst>
        </pc:spChg>
        <pc:spChg chg="mod">
          <ac:chgData name="Elena Long" userId="6c2fd083e3647dc1" providerId="LiveId" clId="{82135118-3B7E-42B6-9C7F-FFF38A16F087}" dt="2023-07-05T18:49:49.909" v="568" actId="14100"/>
          <ac:spMkLst>
            <pc:docMk/>
            <pc:sldMk cId="2580492605" sldId="859"/>
            <ac:spMk id="13" creationId="{ED989460-3F68-3421-58E2-6658584F2708}"/>
          </ac:spMkLst>
        </pc:spChg>
        <pc:spChg chg="mod">
          <ac:chgData name="Elena Long" userId="6c2fd083e3647dc1" providerId="LiveId" clId="{82135118-3B7E-42B6-9C7F-FFF38A16F087}" dt="2023-07-05T18:47:54.771" v="562" actId="404"/>
          <ac:spMkLst>
            <pc:docMk/>
            <pc:sldMk cId="2580492605" sldId="859"/>
            <ac:spMk id="16" creationId="{D5381707-4AEA-7196-5BED-C5B9F273E1E2}"/>
          </ac:spMkLst>
        </pc:spChg>
        <pc:spChg chg="mod">
          <ac:chgData name="Elena Long" userId="6c2fd083e3647dc1" providerId="LiveId" clId="{82135118-3B7E-42B6-9C7F-FFF38A16F087}" dt="2023-07-05T18:47:54.771" v="562" actId="404"/>
          <ac:spMkLst>
            <pc:docMk/>
            <pc:sldMk cId="2580492605" sldId="859"/>
            <ac:spMk id="17" creationId="{9AB20999-0EC5-93F7-72E7-A63DEABD0C0C}"/>
          </ac:spMkLst>
        </pc:spChg>
        <pc:spChg chg="mod">
          <ac:chgData name="Elena Long" userId="6c2fd083e3647dc1" providerId="LiveId" clId="{82135118-3B7E-42B6-9C7F-FFF38A16F087}" dt="2023-07-05T18:47:54.771" v="562" actId="404"/>
          <ac:spMkLst>
            <pc:docMk/>
            <pc:sldMk cId="2580492605" sldId="859"/>
            <ac:spMk id="18" creationId="{285F0580-35F6-611D-73D7-EDE083DD4FD8}"/>
          </ac:spMkLst>
        </pc:spChg>
        <pc:spChg chg="mod">
          <ac:chgData name="Elena Long" userId="6c2fd083e3647dc1" providerId="LiveId" clId="{82135118-3B7E-42B6-9C7F-FFF38A16F087}" dt="2023-07-05T18:47:54.771" v="562" actId="404"/>
          <ac:spMkLst>
            <pc:docMk/>
            <pc:sldMk cId="2580492605" sldId="859"/>
            <ac:spMk id="19" creationId="{FCBAC9C4-F724-F3A8-7EC1-8085BCFD674C}"/>
          </ac:spMkLst>
        </pc:spChg>
        <pc:spChg chg="mod">
          <ac:chgData name="Elena Long" userId="6c2fd083e3647dc1" providerId="LiveId" clId="{82135118-3B7E-42B6-9C7F-FFF38A16F087}" dt="2023-07-05T18:47:54.771" v="562" actId="404"/>
          <ac:spMkLst>
            <pc:docMk/>
            <pc:sldMk cId="2580492605" sldId="859"/>
            <ac:spMk id="24" creationId="{D7403BAA-DB70-3E0D-B1C6-042214617C72}"/>
          </ac:spMkLst>
        </pc:spChg>
        <pc:spChg chg="del mod">
          <ac:chgData name="Elena Long" userId="6c2fd083e3647dc1" providerId="LiveId" clId="{82135118-3B7E-42B6-9C7F-FFF38A16F087}" dt="2023-07-05T18:50:06.849" v="572" actId="478"/>
          <ac:spMkLst>
            <pc:docMk/>
            <pc:sldMk cId="2580492605" sldId="859"/>
            <ac:spMk id="27" creationId="{6AEB768C-5C9D-B4B8-B2A9-4101EC70D555}"/>
          </ac:spMkLst>
        </pc:spChg>
        <pc:grpChg chg="mod">
          <ac:chgData name="Elena Long" userId="6c2fd083e3647dc1" providerId="LiveId" clId="{82135118-3B7E-42B6-9C7F-FFF38A16F087}" dt="2023-07-05T18:47:54.771" v="562" actId="404"/>
          <ac:grpSpMkLst>
            <pc:docMk/>
            <pc:sldMk cId="2580492605" sldId="859"/>
            <ac:grpSpMk id="14" creationId="{98C796E2-4815-B51B-DA5A-6771A3B768EB}"/>
          </ac:grpSpMkLst>
        </pc:grpChg>
        <pc:grpChg chg="mod">
          <ac:chgData name="Elena Long" userId="6c2fd083e3647dc1" providerId="LiveId" clId="{82135118-3B7E-42B6-9C7F-FFF38A16F087}" dt="2023-07-05T18:47:54.771" v="562" actId="404"/>
          <ac:grpSpMkLst>
            <pc:docMk/>
            <pc:sldMk cId="2580492605" sldId="859"/>
            <ac:grpSpMk id="35" creationId="{C88F5C46-4724-406A-759D-776DFA835BBD}"/>
          </ac:grpSpMkLst>
        </pc:grpChg>
        <pc:picChg chg="mod">
          <ac:chgData name="Elena Long" userId="6c2fd083e3647dc1" providerId="LiveId" clId="{82135118-3B7E-42B6-9C7F-FFF38A16F087}" dt="2023-07-05T18:47:54.771" v="562" actId="404"/>
          <ac:picMkLst>
            <pc:docMk/>
            <pc:sldMk cId="2580492605" sldId="859"/>
            <ac:picMk id="15" creationId="{DCD66A3D-CAAB-E489-4932-69B61286863F}"/>
          </ac:picMkLst>
        </pc:picChg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4086694302" sldId="861"/>
        </pc:sldMkLst>
      </pc:sldChg>
      <pc:sldChg chg="add ord">
        <pc:chgData name="Elena Long" userId="6c2fd083e3647dc1" providerId="LiveId" clId="{82135118-3B7E-42B6-9C7F-FFF38A16F087}" dt="2023-07-05T18:38:02.237" v="499"/>
        <pc:sldMkLst>
          <pc:docMk/>
          <pc:sldMk cId="1602676207" sldId="871"/>
        </pc:sldMkLst>
      </pc:sldChg>
      <pc:sldChg chg="addSp modSp mod">
        <pc:chgData name="Elena Long" userId="6c2fd083e3647dc1" providerId="LiveId" clId="{82135118-3B7E-42B6-9C7F-FFF38A16F087}" dt="2023-07-05T16:09:33.298" v="380" actId="20577"/>
        <pc:sldMkLst>
          <pc:docMk/>
          <pc:sldMk cId="2480174858" sldId="872"/>
        </pc:sldMkLst>
        <pc:spChg chg="add mod">
          <ac:chgData name="Elena Long" userId="6c2fd083e3647dc1" providerId="LiveId" clId="{82135118-3B7E-42B6-9C7F-FFF38A16F087}" dt="2023-07-05T16:07:56.216" v="317" actId="688"/>
          <ac:spMkLst>
            <pc:docMk/>
            <pc:sldMk cId="2480174858" sldId="872"/>
            <ac:spMk id="8" creationId="{DB7F241A-7C33-52B2-C19D-CC455333EDB7}"/>
          </ac:spMkLst>
        </pc:spChg>
        <pc:spChg chg="mod">
          <ac:chgData name="Elena Long" userId="6c2fd083e3647dc1" providerId="LiveId" clId="{82135118-3B7E-42B6-9C7F-FFF38A16F087}" dt="2023-07-05T16:09:33.298" v="380" actId="20577"/>
          <ac:spMkLst>
            <pc:docMk/>
            <pc:sldMk cId="2480174858" sldId="872"/>
            <ac:spMk id="12" creationId="{28C4ED18-54F5-4443-B655-E05083F558A8}"/>
          </ac:spMkLst>
        </pc:spChg>
      </pc:sldChg>
      <pc:sldChg chg="modSp mod">
        <pc:chgData name="Elena Long" userId="6c2fd083e3647dc1" providerId="LiveId" clId="{82135118-3B7E-42B6-9C7F-FFF38A16F087}" dt="2023-07-05T16:06:29.920" v="284" actId="6549"/>
        <pc:sldMkLst>
          <pc:docMk/>
          <pc:sldMk cId="565955532" sldId="873"/>
        </pc:sldMkLst>
        <pc:spChg chg="mod">
          <ac:chgData name="Elena Long" userId="6c2fd083e3647dc1" providerId="LiveId" clId="{82135118-3B7E-42B6-9C7F-FFF38A16F087}" dt="2023-07-05T16:06:29.920" v="284" actId="6549"/>
          <ac:spMkLst>
            <pc:docMk/>
            <pc:sldMk cId="565955532" sldId="873"/>
            <ac:spMk id="17" creationId="{0608796F-D33A-4390-B2F0-BF9966D304F5}"/>
          </ac:spMkLst>
        </pc:spChg>
      </pc:sldChg>
      <pc:sldChg chg="modSp mod">
        <pc:chgData name="Elena Long" userId="6c2fd083e3647dc1" providerId="LiveId" clId="{82135118-3B7E-42B6-9C7F-FFF38A16F087}" dt="2023-07-05T16:10:14.415" v="381" actId="20577"/>
        <pc:sldMkLst>
          <pc:docMk/>
          <pc:sldMk cId="1514296517" sldId="876"/>
        </pc:sldMkLst>
        <pc:spChg chg="mod">
          <ac:chgData name="Elena Long" userId="6c2fd083e3647dc1" providerId="LiveId" clId="{82135118-3B7E-42B6-9C7F-FFF38A16F087}" dt="2023-07-05T16:10:14.415" v="381" actId="20577"/>
          <ac:spMkLst>
            <pc:docMk/>
            <pc:sldMk cId="1514296517" sldId="876"/>
            <ac:spMk id="11" creationId="{6EDFF96E-D102-406F-A27E-BF7AD0B487D6}"/>
          </ac:spMkLst>
        </pc:spChg>
        <pc:spChg chg="mod">
          <ac:chgData name="Elena Long" userId="6c2fd083e3647dc1" providerId="LiveId" clId="{82135118-3B7E-42B6-9C7F-FFF38A16F087}" dt="2023-07-05T16:05:46.516" v="283" actId="20577"/>
          <ac:spMkLst>
            <pc:docMk/>
            <pc:sldMk cId="1514296517" sldId="876"/>
            <ac:spMk id="27" creationId="{A2F83004-5D29-B3DA-F7FF-54ADBA3040E6}"/>
          </ac:spMkLst>
        </pc:spChg>
      </pc:sldChg>
      <pc:sldChg chg="modSp mod">
        <pc:chgData name="Elena Long" userId="6c2fd083e3647dc1" providerId="LiveId" clId="{82135118-3B7E-42B6-9C7F-FFF38A16F087}" dt="2023-07-05T16:03:35.155" v="279" actId="20577"/>
        <pc:sldMkLst>
          <pc:docMk/>
          <pc:sldMk cId="1094236658" sldId="877"/>
        </pc:sldMkLst>
        <pc:spChg chg="mod">
          <ac:chgData name="Elena Long" userId="6c2fd083e3647dc1" providerId="LiveId" clId="{82135118-3B7E-42B6-9C7F-FFF38A16F087}" dt="2023-07-05T16:03:35.155" v="279" actId="20577"/>
          <ac:spMkLst>
            <pc:docMk/>
            <pc:sldMk cId="1094236658" sldId="877"/>
            <ac:spMk id="17" creationId="{B0BD0355-BA15-3613-9507-39E01552A178}"/>
          </ac:spMkLst>
        </pc:spChg>
        <pc:spChg chg="mod">
          <ac:chgData name="Elena Long" userId="6c2fd083e3647dc1" providerId="LiveId" clId="{82135118-3B7E-42B6-9C7F-FFF38A16F087}" dt="2023-07-05T16:03:31.963" v="278" actId="20577"/>
          <ac:spMkLst>
            <pc:docMk/>
            <pc:sldMk cId="1094236658" sldId="877"/>
            <ac:spMk id="18" creationId="{11C7FC0F-9201-6DAC-D092-338FD52E970C}"/>
          </ac:spMkLst>
        </pc:spChg>
      </pc:sldChg>
      <pc:sldChg chg="modSp add mod">
        <pc:chgData name="Elena Long" userId="6c2fd083e3647dc1" providerId="LiveId" clId="{82135118-3B7E-42B6-9C7F-FFF38A16F087}" dt="2023-07-05T16:01:03.246" v="271" actId="1038"/>
        <pc:sldMkLst>
          <pc:docMk/>
          <pc:sldMk cId="1223641838" sldId="879"/>
        </pc:sldMkLst>
        <pc:spChg chg="mod">
          <ac:chgData name="Elena Long" userId="6c2fd083e3647dc1" providerId="LiveId" clId="{82135118-3B7E-42B6-9C7F-FFF38A16F087}" dt="2023-07-05T16:00:56.193" v="262" actId="20577"/>
          <ac:spMkLst>
            <pc:docMk/>
            <pc:sldMk cId="1223641838" sldId="879"/>
            <ac:spMk id="2" creationId="{02A89671-9000-F89D-95C0-AC1A066AD05E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1223641838" sldId="879"/>
            <ac:spMk id="5" creationId="{F75B9186-3883-F90B-A128-2E0E42F7E710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1223641838" sldId="879"/>
            <ac:spMk id="6" creationId="{477C423C-CB12-70C5-8629-B45F1D712C74}"/>
          </ac:spMkLst>
        </pc:spChg>
        <pc:picChg chg="mod">
          <ac:chgData name="Elena Long" userId="6c2fd083e3647dc1" providerId="LiveId" clId="{82135118-3B7E-42B6-9C7F-FFF38A16F087}" dt="2023-07-05T16:01:03.246" v="271" actId="1038"/>
          <ac:picMkLst>
            <pc:docMk/>
            <pc:sldMk cId="1223641838" sldId="879"/>
            <ac:picMk id="48" creationId="{5EA03A8B-FE12-37E9-D9A6-B5D5FFFB7948}"/>
          </ac:picMkLst>
        </pc:picChg>
      </pc:sldChg>
      <pc:sldChg chg="del">
        <pc:chgData name="Elena Long" userId="6c2fd083e3647dc1" providerId="LiveId" clId="{82135118-3B7E-42B6-9C7F-FFF38A16F087}" dt="2023-07-05T15:16:44.472" v="92" actId="47"/>
        <pc:sldMkLst>
          <pc:docMk/>
          <pc:sldMk cId="729959619" sldId="880"/>
        </pc:sldMkLst>
      </pc:sldChg>
      <pc:sldChg chg="modSp add">
        <pc:chgData name="Elena Long" userId="6c2fd083e3647dc1" providerId="LiveId" clId="{82135118-3B7E-42B6-9C7F-FFF38A16F087}" dt="2023-07-05T16:00:39.044" v="251"/>
        <pc:sldMkLst>
          <pc:docMk/>
          <pc:sldMk cId="3779605229" sldId="887"/>
        </pc:sldMkLst>
        <pc:spChg chg="mod">
          <ac:chgData name="Elena Long" userId="6c2fd083e3647dc1" providerId="LiveId" clId="{82135118-3B7E-42B6-9C7F-FFF38A16F087}" dt="2023-07-05T16:00:39.044" v="251"/>
          <ac:spMkLst>
            <pc:docMk/>
            <pc:sldMk cId="3779605229" sldId="887"/>
            <ac:spMk id="5" creationId="{F75B9186-3883-F90B-A128-2E0E42F7E710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3779605229" sldId="887"/>
            <ac:spMk id="6" creationId="{477C423C-CB12-70C5-8629-B45F1D712C74}"/>
          </ac:spMkLst>
        </pc:spChg>
      </pc:sldChg>
      <pc:sldChg chg="modSp add">
        <pc:chgData name="Elena Long" userId="6c2fd083e3647dc1" providerId="LiveId" clId="{82135118-3B7E-42B6-9C7F-FFF38A16F087}" dt="2023-07-05T16:00:39.044" v="251"/>
        <pc:sldMkLst>
          <pc:docMk/>
          <pc:sldMk cId="958558511" sldId="889"/>
        </pc:sldMkLst>
        <pc:spChg chg="mod">
          <ac:chgData name="Elena Long" userId="6c2fd083e3647dc1" providerId="LiveId" clId="{82135118-3B7E-42B6-9C7F-FFF38A16F087}" dt="2023-07-05T16:00:39.044" v="251"/>
          <ac:spMkLst>
            <pc:docMk/>
            <pc:sldMk cId="958558511" sldId="889"/>
            <ac:spMk id="5" creationId="{4C1F68B3-B481-B077-8F70-C944B8369409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958558511" sldId="889"/>
            <ac:spMk id="6" creationId="{4314337B-87AF-5634-5BF1-60CF8C161A19}"/>
          </ac:spMkLst>
        </pc:spChg>
      </pc:sldChg>
      <pc:sldChg chg="modSp add">
        <pc:chgData name="Elena Long" userId="6c2fd083e3647dc1" providerId="LiveId" clId="{82135118-3B7E-42B6-9C7F-FFF38A16F087}" dt="2023-07-05T16:01:18.491" v="272"/>
        <pc:sldMkLst>
          <pc:docMk/>
          <pc:sldMk cId="4221551962" sldId="890"/>
        </pc:sldMkLst>
        <pc:spChg chg="mod">
          <ac:chgData name="Elena Long" userId="6c2fd083e3647dc1" providerId="LiveId" clId="{82135118-3B7E-42B6-9C7F-FFF38A16F087}" dt="2023-07-05T16:01:18.491" v="272"/>
          <ac:spMkLst>
            <pc:docMk/>
            <pc:sldMk cId="4221551962" sldId="890"/>
            <ac:spMk id="2" creationId="{7B5103CF-BF2C-D67F-8662-E3E45A4DC783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4221551962" sldId="890"/>
            <ac:spMk id="5" creationId="{E752C5D2-64BF-42E8-1F49-8E66737B3CAB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4221551962" sldId="890"/>
            <ac:spMk id="6" creationId="{67094179-4E9E-5EC5-2677-03AF2473DD19}"/>
          </ac:spMkLst>
        </pc:spChg>
      </pc:sldChg>
      <pc:sldChg chg="modSp add">
        <pc:chgData name="Elena Long" userId="6c2fd083e3647dc1" providerId="LiveId" clId="{82135118-3B7E-42B6-9C7F-FFF38A16F087}" dt="2023-07-05T16:00:39.044" v="251"/>
        <pc:sldMkLst>
          <pc:docMk/>
          <pc:sldMk cId="1872160831" sldId="891"/>
        </pc:sldMkLst>
        <pc:spChg chg="mod">
          <ac:chgData name="Elena Long" userId="6c2fd083e3647dc1" providerId="LiveId" clId="{82135118-3B7E-42B6-9C7F-FFF38A16F087}" dt="2023-07-05T16:00:39.044" v="251"/>
          <ac:spMkLst>
            <pc:docMk/>
            <pc:sldMk cId="1872160831" sldId="891"/>
            <ac:spMk id="5" creationId="{F61EEA1F-D54B-029C-80E1-D4B88BE8FDA8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1872160831" sldId="891"/>
            <ac:spMk id="6" creationId="{5B511D55-EA0C-ECFD-98A5-8C4994AA67FB}"/>
          </ac:spMkLst>
        </pc:spChg>
      </pc:sldChg>
      <pc:sldChg chg="modSp add mod">
        <pc:chgData name="Elena Long" userId="6c2fd083e3647dc1" providerId="LiveId" clId="{82135118-3B7E-42B6-9C7F-FFF38A16F087}" dt="2023-07-10T19:56:38.945" v="1615" actId="20577"/>
        <pc:sldMkLst>
          <pc:docMk/>
          <pc:sldMk cId="3252779245" sldId="892"/>
        </pc:sldMkLst>
        <pc:spChg chg="mod">
          <ac:chgData name="Elena Long" userId="6c2fd083e3647dc1" providerId="LiveId" clId="{82135118-3B7E-42B6-9C7F-FFF38A16F087}" dt="2023-07-05T18:55:47.951" v="585" actId="6549"/>
          <ac:spMkLst>
            <pc:docMk/>
            <pc:sldMk cId="3252779245" sldId="892"/>
            <ac:spMk id="9" creationId="{208716F1-E3DE-B86E-DAAB-FD809CA699CC}"/>
          </ac:spMkLst>
        </pc:spChg>
        <pc:spChg chg="mod">
          <ac:chgData name="Elena Long" userId="6c2fd083e3647dc1" providerId="LiveId" clId="{82135118-3B7E-42B6-9C7F-FFF38A16F087}" dt="2023-07-10T19:56:08.488" v="1601" actId="20577"/>
          <ac:spMkLst>
            <pc:docMk/>
            <pc:sldMk cId="3252779245" sldId="892"/>
            <ac:spMk id="11" creationId="{B841CDEE-8DFD-9FB5-8CAF-D17A83521E2D}"/>
          </ac:spMkLst>
        </pc:spChg>
        <pc:spChg chg="mod">
          <ac:chgData name="Elena Long" userId="6c2fd083e3647dc1" providerId="LiveId" clId="{82135118-3B7E-42B6-9C7F-FFF38A16F087}" dt="2023-07-05T18:55:53.202" v="588" actId="20577"/>
          <ac:spMkLst>
            <pc:docMk/>
            <pc:sldMk cId="3252779245" sldId="892"/>
            <ac:spMk id="13" creationId="{C26E55F0-D902-7D06-2A77-1890431D4CB7}"/>
          </ac:spMkLst>
        </pc:spChg>
        <pc:spChg chg="mod">
          <ac:chgData name="Elena Long" userId="6c2fd083e3647dc1" providerId="LiveId" clId="{82135118-3B7E-42B6-9C7F-FFF38A16F087}" dt="2023-07-05T18:55:50.634" v="586" actId="6549"/>
          <ac:spMkLst>
            <pc:docMk/>
            <pc:sldMk cId="3252779245" sldId="892"/>
            <ac:spMk id="14" creationId="{9B9DADE9-FB90-6A69-DD4B-DC04696E2BC6}"/>
          </ac:spMkLst>
        </pc:spChg>
        <pc:spChg chg="mod">
          <ac:chgData name="Elena Long" userId="6c2fd083e3647dc1" providerId="LiveId" clId="{82135118-3B7E-42B6-9C7F-FFF38A16F087}" dt="2023-07-10T19:56:38.945" v="1615" actId="20577"/>
          <ac:spMkLst>
            <pc:docMk/>
            <pc:sldMk cId="3252779245" sldId="892"/>
            <ac:spMk id="17" creationId="{164CEE8B-84AE-3C4E-7349-BE7751450D1E}"/>
          </ac:spMkLst>
        </pc:spChg>
        <pc:spChg chg="mod">
          <ac:chgData name="Elena Long" userId="6c2fd083e3647dc1" providerId="LiveId" clId="{82135118-3B7E-42B6-9C7F-FFF38A16F087}" dt="2023-07-10T19:56:20.177" v="1608" actId="20577"/>
          <ac:spMkLst>
            <pc:docMk/>
            <pc:sldMk cId="3252779245" sldId="892"/>
            <ac:spMk id="20" creationId="{1F57C69E-4637-A597-6251-947D1E2019BB}"/>
          </ac:spMkLst>
        </pc:spChg>
      </pc:sldChg>
      <pc:sldChg chg="addSp delSp modSp add mod modTransition delAnim modAnim">
        <pc:chgData name="Elena Long" userId="6c2fd083e3647dc1" providerId="LiveId" clId="{82135118-3B7E-42B6-9C7F-FFF38A16F087}" dt="2023-07-05T15:46:03.044" v="223"/>
        <pc:sldMkLst>
          <pc:docMk/>
          <pc:sldMk cId="1314731375" sldId="893"/>
        </pc:sldMkLst>
        <pc:spChg chg="mod">
          <ac:chgData name="Elena Long" userId="6c2fd083e3647dc1" providerId="LiveId" clId="{82135118-3B7E-42B6-9C7F-FFF38A16F087}" dt="2023-07-05T15:23:42.822" v="212" actId="404"/>
          <ac:spMkLst>
            <pc:docMk/>
            <pc:sldMk cId="1314731375" sldId="893"/>
            <ac:spMk id="5" creationId="{00000000-0000-0000-0000-000000000000}"/>
          </ac:spMkLst>
        </pc:spChg>
        <pc:spChg chg="mod">
          <ac:chgData name="Elena Long" userId="6c2fd083e3647dc1" providerId="LiveId" clId="{82135118-3B7E-42B6-9C7F-FFF38A16F087}" dt="2023-07-05T15:23:42.822" v="212" actId="404"/>
          <ac:spMkLst>
            <pc:docMk/>
            <pc:sldMk cId="1314731375" sldId="893"/>
            <ac:spMk id="6" creationId="{00000000-0000-0000-0000-000000000000}"/>
          </ac:spMkLst>
        </pc:spChg>
        <pc:spChg chg="mod">
          <ac:chgData name="Elena Long" userId="6c2fd083e3647dc1" providerId="LiveId" clId="{82135118-3B7E-42B6-9C7F-FFF38A16F087}" dt="2023-07-05T15:20:05.378" v="149"/>
          <ac:spMkLst>
            <pc:docMk/>
            <pc:sldMk cId="1314731375" sldId="893"/>
            <ac:spMk id="21" creationId="{00000000-0000-0000-0000-000000000000}"/>
          </ac:spMkLst>
        </pc:spChg>
        <pc:spChg chg="mod">
          <ac:chgData name="Elena Long" userId="6c2fd083e3647dc1" providerId="LiveId" clId="{82135118-3B7E-42B6-9C7F-FFF38A16F087}" dt="2023-07-05T15:20:05.378" v="149"/>
          <ac:spMkLst>
            <pc:docMk/>
            <pc:sldMk cId="1314731375" sldId="893"/>
            <ac:spMk id="22" creationId="{00000000-0000-0000-0000-000000000000}"/>
          </ac:spMkLst>
        </pc:spChg>
        <pc:spChg chg="mod">
          <ac:chgData name="Elena Long" userId="6c2fd083e3647dc1" providerId="LiveId" clId="{82135118-3B7E-42B6-9C7F-FFF38A16F087}" dt="2023-07-05T15:23:42.822" v="212" actId="404"/>
          <ac:spMkLst>
            <pc:docMk/>
            <pc:sldMk cId="1314731375" sldId="893"/>
            <ac:spMk id="24" creationId="{00000000-0000-0000-0000-000000000000}"/>
          </ac:spMkLst>
        </pc:spChg>
        <pc:spChg chg="mod">
          <ac:chgData name="Elena Long" userId="6c2fd083e3647dc1" providerId="LiveId" clId="{82135118-3B7E-42B6-9C7F-FFF38A16F087}" dt="2023-07-05T15:23:42.822" v="212" actId="404"/>
          <ac:spMkLst>
            <pc:docMk/>
            <pc:sldMk cId="1314731375" sldId="893"/>
            <ac:spMk id="25" creationId="{00000000-0000-0000-0000-000000000000}"/>
          </ac:spMkLst>
        </pc:spChg>
        <pc:spChg chg="del mod topLvl">
          <ac:chgData name="Elena Long" userId="6c2fd083e3647dc1" providerId="LiveId" clId="{82135118-3B7E-42B6-9C7F-FFF38A16F087}" dt="2023-07-05T15:21:32.968" v="155" actId="478"/>
          <ac:spMkLst>
            <pc:docMk/>
            <pc:sldMk cId="1314731375" sldId="893"/>
            <ac:spMk id="27" creationId="{A736F2CE-0D2B-4C9D-EA19-4F4367674BF8}"/>
          </ac:spMkLst>
        </pc:spChg>
        <pc:spChg chg="mod">
          <ac:chgData name="Elena Long" userId="6c2fd083e3647dc1" providerId="LiveId" clId="{82135118-3B7E-42B6-9C7F-FFF38A16F087}" dt="2023-07-05T15:21:03.524" v="150"/>
          <ac:spMkLst>
            <pc:docMk/>
            <pc:sldMk cId="1314731375" sldId="893"/>
            <ac:spMk id="29" creationId="{F90DA31B-3B9A-3FB3-A8EF-742A59710785}"/>
          </ac:spMkLst>
        </pc:spChg>
        <pc:spChg chg="mod">
          <ac:chgData name="Elena Long" userId="6c2fd083e3647dc1" providerId="LiveId" clId="{82135118-3B7E-42B6-9C7F-FFF38A16F087}" dt="2023-07-05T15:21:03.524" v="150"/>
          <ac:spMkLst>
            <pc:docMk/>
            <pc:sldMk cId="1314731375" sldId="893"/>
            <ac:spMk id="30" creationId="{15098E99-4962-0BF3-78CA-5DF21B7D2305}"/>
          </ac:spMkLst>
        </pc:spChg>
        <pc:spChg chg="add mod">
          <ac:chgData name="Elena Long" userId="6c2fd083e3647dc1" providerId="LiveId" clId="{82135118-3B7E-42B6-9C7F-FFF38A16F087}" dt="2023-07-05T15:23:20.852" v="190" actId="164"/>
          <ac:spMkLst>
            <pc:docMk/>
            <pc:sldMk cId="1314731375" sldId="893"/>
            <ac:spMk id="34" creationId="{0EC4D2CF-C96E-17FD-C8EC-808B23AB53C5}"/>
          </ac:spMkLst>
        </pc:spChg>
        <pc:spChg chg="del mod topLvl">
          <ac:chgData name="Elena Long" userId="6c2fd083e3647dc1" providerId="LiveId" clId="{82135118-3B7E-42B6-9C7F-FFF38A16F087}" dt="2023-07-05T15:22:32.436" v="165" actId="478"/>
          <ac:spMkLst>
            <pc:docMk/>
            <pc:sldMk cId="1314731375" sldId="893"/>
            <ac:spMk id="37" creationId="{2421DD7F-8C01-634C-395D-FA36FEB5C4A3}"/>
          </ac:spMkLst>
        </pc:spChg>
        <pc:spChg chg="mod">
          <ac:chgData name="Elena Long" userId="6c2fd083e3647dc1" providerId="LiveId" clId="{82135118-3B7E-42B6-9C7F-FFF38A16F087}" dt="2023-07-05T15:22:27.165" v="163"/>
          <ac:spMkLst>
            <pc:docMk/>
            <pc:sldMk cId="1314731375" sldId="893"/>
            <ac:spMk id="39" creationId="{F89BD440-B887-18F4-F2F5-73C186488193}"/>
          </ac:spMkLst>
        </pc:spChg>
        <pc:spChg chg="mod">
          <ac:chgData name="Elena Long" userId="6c2fd083e3647dc1" providerId="LiveId" clId="{82135118-3B7E-42B6-9C7F-FFF38A16F087}" dt="2023-07-05T15:22:27.165" v="163"/>
          <ac:spMkLst>
            <pc:docMk/>
            <pc:sldMk cId="1314731375" sldId="893"/>
            <ac:spMk id="40" creationId="{032957F5-A9F6-A505-1E21-55C6C5596EDB}"/>
          </ac:spMkLst>
        </pc:spChg>
        <pc:spChg chg="add mod">
          <ac:chgData name="Elena Long" userId="6c2fd083e3647dc1" providerId="LiveId" clId="{82135118-3B7E-42B6-9C7F-FFF38A16F087}" dt="2023-07-05T15:23:08.595" v="187" actId="164"/>
          <ac:spMkLst>
            <pc:docMk/>
            <pc:sldMk cId="1314731375" sldId="893"/>
            <ac:spMk id="44" creationId="{26610013-6003-5F71-49EF-E7A2F0CDA908}"/>
          </ac:spMkLst>
        </pc:spChg>
        <pc:grpChg chg="mod ord">
          <ac:chgData name="Elena Long" userId="6c2fd083e3647dc1" providerId="LiveId" clId="{82135118-3B7E-42B6-9C7F-FFF38A16F087}" dt="2023-07-05T15:23:47.492" v="213" actId="1076"/>
          <ac:grpSpMkLst>
            <pc:docMk/>
            <pc:sldMk cId="1314731375" sldId="893"/>
            <ac:grpSpMk id="7" creationId="{00000000-0000-0000-0000-000000000000}"/>
          </ac:grpSpMkLst>
        </pc:grpChg>
        <pc:grpChg chg="del mod">
          <ac:chgData name="Elena Long" userId="6c2fd083e3647dc1" providerId="LiveId" clId="{82135118-3B7E-42B6-9C7F-FFF38A16F087}" dt="2023-07-05T15:24:17.043" v="217" actId="478"/>
          <ac:grpSpMkLst>
            <pc:docMk/>
            <pc:sldMk cId="1314731375" sldId="893"/>
            <ac:grpSpMk id="20" creationId="{00000000-0000-0000-0000-000000000000}"/>
          </ac:grpSpMkLst>
        </pc:grpChg>
        <pc:grpChg chg="add del mod">
          <ac:chgData name="Elena Long" userId="6c2fd083e3647dc1" providerId="LiveId" clId="{82135118-3B7E-42B6-9C7F-FFF38A16F087}" dt="2023-07-05T15:21:32.968" v="155" actId="478"/>
          <ac:grpSpMkLst>
            <pc:docMk/>
            <pc:sldMk cId="1314731375" sldId="893"/>
            <ac:grpSpMk id="23" creationId="{D2069A2C-7566-A956-C3EE-5DF4A72D52FF}"/>
          </ac:grpSpMkLst>
        </pc:grpChg>
        <pc:grpChg chg="del mod topLvl">
          <ac:chgData name="Elena Long" userId="6c2fd083e3647dc1" providerId="LiveId" clId="{82135118-3B7E-42B6-9C7F-FFF38A16F087}" dt="2023-07-05T15:22:02.845" v="159" actId="478"/>
          <ac:grpSpMkLst>
            <pc:docMk/>
            <pc:sldMk cId="1314731375" sldId="893"/>
            <ac:grpSpMk id="26" creationId="{BC1D21B6-C277-7C3D-B4E2-6D5FFD39A011}"/>
          </ac:grpSpMkLst>
        </pc:grpChg>
        <pc:grpChg chg="mod">
          <ac:chgData name="Elena Long" userId="6c2fd083e3647dc1" providerId="LiveId" clId="{82135118-3B7E-42B6-9C7F-FFF38A16F087}" dt="2023-07-05T15:21:03.524" v="150"/>
          <ac:grpSpMkLst>
            <pc:docMk/>
            <pc:sldMk cId="1314731375" sldId="893"/>
            <ac:grpSpMk id="28" creationId="{D39D6470-8285-805E-21F1-61B670E7D0FA}"/>
          </ac:grpSpMkLst>
        </pc:grpChg>
        <pc:grpChg chg="add del mod">
          <ac:chgData name="Elena Long" userId="6c2fd083e3647dc1" providerId="LiveId" clId="{82135118-3B7E-42B6-9C7F-FFF38A16F087}" dt="2023-07-05T15:22:32.436" v="165" actId="478"/>
          <ac:grpSpMkLst>
            <pc:docMk/>
            <pc:sldMk cId="1314731375" sldId="893"/>
            <ac:grpSpMk id="35" creationId="{F0F01E69-5B8E-D29B-0B43-DDDF0DB93E83}"/>
          </ac:grpSpMkLst>
        </pc:grpChg>
        <pc:grpChg chg="mod topLvl">
          <ac:chgData name="Elena Long" userId="6c2fd083e3647dc1" providerId="LiveId" clId="{82135118-3B7E-42B6-9C7F-FFF38A16F087}" dt="2023-07-05T15:23:08.595" v="187" actId="164"/>
          <ac:grpSpMkLst>
            <pc:docMk/>
            <pc:sldMk cId="1314731375" sldId="893"/>
            <ac:grpSpMk id="36" creationId="{45E7C938-909E-CB4C-3B85-3475CFA12941}"/>
          </ac:grpSpMkLst>
        </pc:grpChg>
        <pc:grpChg chg="mod">
          <ac:chgData name="Elena Long" userId="6c2fd083e3647dc1" providerId="LiveId" clId="{82135118-3B7E-42B6-9C7F-FFF38A16F087}" dt="2023-07-05T15:22:27.165" v="163"/>
          <ac:grpSpMkLst>
            <pc:docMk/>
            <pc:sldMk cId="1314731375" sldId="893"/>
            <ac:grpSpMk id="38" creationId="{8AE136BE-2FDF-BD8B-9DAD-43F25F77C754}"/>
          </ac:grpSpMkLst>
        </pc:grpChg>
        <pc:grpChg chg="add mod ord">
          <ac:chgData name="Elena Long" userId="6c2fd083e3647dc1" providerId="LiveId" clId="{82135118-3B7E-42B6-9C7F-FFF38A16F087}" dt="2023-07-05T15:23:20.852" v="190" actId="164"/>
          <ac:grpSpMkLst>
            <pc:docMk/>
            <pc:sldMk cId="1314731375" sldId="893"/>
            <ac:grpSpMk id="45" creationId="{B6D3ACA5-E17E-C22F-F5F0-0D90855997AE}"/>
          </ac:grpSpMkLst>
        </pc:grpChg>
        <pc:grpChg chg="add mod ord">
          <ac:chgData name="Elena Long" userId="6c2fd083e3647dc1" providerId="LiveId" clId="{82135118-3B7E-42B6-9C7F-FFF38A16F087}" dt="2023-07-05T15:23:24.155" v="191" actId="171"/>
          <ac:grpSpMkLst>
            <pc:docMk/>
            <pc:sldMk cId="1314731375" sldId="893"/>
            <ac:grpSpMk id="46" creationId="{DC75A912-1095-9333-54E4-179F6227A1C3}"/>
          </ac:grpSpMkLst>
        </pc:grpChg>
        <pc:picChg chg="mod">
          <ac:chgData name="Elena Long" userId="6c2fd083e3647dc1" providerId="LiveId" clId="{82135118-3B7E-42B6-9C7F-FFF38A16F087}" dt="2023-07-05T15:21:03.524" v="150"/>
          <ac:picMkLst>
            <pc:docMk/>
            <pc:sldMk cId="1314731375" sldId="893"/>
            <ac:picMk id="31" creationId="{8C08317F-CF24-A7B8-2DFA-E3F47E88B44B}"/>
          </ac:picMkLst>
        </pc:picChg>
        <pc:picChg chg="mod">
          <ac:chgData name="Elena Long" userId="6c2fd083e3647dc1" providerId="LiveId" clId="{82135118-3B7E-42B6-9C7F-FFF38A16F087}" dt="2023-07-05T15:21:03.524" v="150"/>
          <ac:picMkLst>
            <pc:docMk/>
            <pc:sldMk cId="1314731375" sldId="893"/>
            <ac:picMk id="32" creationId="{EAC683AC-7796-545E-0389-A9B2DF474575}"/>
          </ac:picMkLst>
        </pc:picChg>
        <pc:picChg chg="mod">
          <ac:chgData name="Elena Long" userId="6c2fd083e3647dc1" providerId="LiveId" clId="{82135118-3B7E-42B6-9C7F-FFF38A16F087}" dt="2023-07-05T15:21:03.524" v="150"/>
          <ac:picMkLst>
            <pc:docMk/>
            <pc:sldMk cId="1314731375" sldId="893"/>
            <ac:picMk id="33" creationId="{DB0A0D2A-D8F8-1DF9-6E17-B0879B325524}"/>
          </ac:picMkLst>
        </pc:picChg>
        <pc:picChg chg="mod">
          <ac:chgData name="Elena Long" userId="6c2fd083e3647dc1" providerId="LiveId" clId="{82135118-3B7E-42B6-9C7F-FFF38A16F087}" dt="2023-07-05T15:22:27.165" v="163"/>
          <ac:picMkLst>
            <pc:docMk/>
            <pc:sldMk cId="1314731375" sldId="893"/>
            <ac:picMk id="41" creationId="{8156B44C-3C88-5FF9-2822-425E363AF727}"/>
          </ac:picMkLst>
        </pc:picChg>
        <pc:picChg chg="mod">
          <ac:chgData name="Elena Long" userId="6c2fd083e3647dc1" providerId="LiveId" clId="{82135118-3B7E-42B6-9C7F-FFF38A16F087}" dt="2023-07-05T15:22:27.165" v="163"/>
          <ac:picMkLst>
            <pc:docMk/>
            <pc:sldMk cId="1314731375" sldId="893"/>
            <ac:picMk id="42" creationId="{089FB703-A322-E4CC-D117-EBECF605FCE6}"/>
          </ac:picMkLst>
        </pc:picChg>
        <pc:picChg chg="mod">
          <ac:chgData name="Elena Long" userId="6c2fd083e3647dc1" providerId="LiveId" clId="{82135118-3B7E-42B6-9C7F-FFF38A16F087}" dt="2023-07-05T15:22:27.165" v="163"/>
          <ac:picMkLst>
            <pc:docMk/>
            <pc:sldMk cId="1314731375" sldId="893"/>
            <ac:picMk id="43" creationId="{4CE626E0-429B-3FFA-B821-87E7812CBE3A}"/>
          </ac:picMkLst>
        </pc:picChg>
      </pc:sldChg>
      <pc:sldChg chg="new del">
        <pc:chgData name="Elena Long" userId="6c2fd083e3647dc1" providerId="LiveId" clId="{82135118-3B7E-42B6-9C7F-FFF38A16F087}" dt="2023-07-05T15:19:09.621" v="94" actId="47"/>
        <pc:sldMkLst>
          <pc:docMk/>
          <pc:sldMk cId="3471255903" sldId="893"/>
        </pc:sldMkLst>
      </pc:sldChg>
      <pc:sldChg chg="addSp delSp modSp add del mod">
        <pc:chgData name="Elena Long" userId="6c2fd083e3647dc1" providerId="LiveId" clId="{82135118-3B7E-42B6-9C7F-FFF38A16F087}" dt="2023-07-05T15:55:21.098" v="245" actId="47"/>
        <pc:sldMkLst>
          <pc:docMk/>
          <pc:sldMk cId="2328627361" sldId="894"/>
        </pc:sldMkLst>
        <pc:spChg chg="del">
          <ac:chgData name="Elena Long" userId="6c2fd083e3647dc1" providerId="LiveId" clId="{82135118-3B7E-42B6-9C7F-FFF38A16F087}" dt="2023-07-05T15:30:10.713" v="220" actId="478"/>
          <ac:spMkLst>
            <pc:docMk/>
            <pc:sldMk cId="2328627361" sldId="894"/>
            <ac:spMk id="4" creationId="{D6C0A9BF-55A9-F99C-C844-6DCF3EE3B19C}"/>
          </ac:spMkLst>
        </pc:spChg>
        <pc:spChg chg="mod">
          <ac:chgData name="Elena Long" userId="6c2fd083e3647dc1" providerId="LiveId" clId="{82135118-3B7E-42B6-9C7F-FFF38A16F087}" dt="2023-07-05T15:54:20.889" v="229" actId="164"/>
          <ac:spMkLst>
            <pc:docMk/>
            <pc:sldMk cId="2328627361" sldId="894"/>
            <ac:spMk id="14" creationId="{00000000-0000-0000-0000-000000000000}"/>
          </ac:spMkLst>
        </pc:spChg>
        <pc:spChg chg="del">
          <ac:chgData name="Elena Long" userId="6c2fd083e3647dc1" providerId="LiveId" clId="{82135118-3B7E-42B6-9C7F-FFF38A16F087}" dt="2023-07-05T15:30:17.257" v="221" actId="21"/>
          <ac:spMkLst>
            <pc:docMk/>
            <pc:sldMk cId="2328627361" sldId="894"/>
            <ac:spMk id="18" creationId="{00000000-0000-0000-0000-000000000000}"/>
          </ac:spMkLst>
        </pc:spChg>
        <pc:spChg chg="del">
          <ac:chgData name="Elena Long" userId="6c2fd083e3647dc1" providerId="LiveId" clId="{82135118-3B7E-42B6-9C7F-FFF38A16F087}" dt="2023-07-05T15:30:17.257" v="221" actId="21"/>
          <ac:spMkLst>
            <pc:docMk/>
            <pc:sldMk cId="2328627361" sldId="894"/>
            <ac:spMk id="42" creationId="{00000000-0000-0000-0000-000000000000}"/>
          </ac:spMkLst>
        </pc:spChg>
        <pc:grpChg chg="add mod">
          <ac:chgData name="Elena Long" userId="6c2fd083e3647dc1" providerId="LiveId" clId="{82135118-3B7E-42B6-9C7F-FFF38A16F087}" dt="2023-07-05T15:54:20.889" v="229" actId="164"/>
          <ac:grpSpMkLst>
            <pc:docMk/>
            <pc:sldMk cId="2328627361" sldId="894"/>
            <ac:grpSpMk id="5" creationId="{16FDB8BB-32F6-7974-6FF7-DC233C2D0D5B}"/>
          </ac:grpSpMkLst>
        </pc:grpChg>
        <pc:grpChg chg="mod">
          <ac:chgData name="Elena Long" userId="6c2fd083e3647dc1" providerId="LiveId" clId="{82135118-3B7E-42B6-9C7F-FFF38A16F087}" dt="2023-07-05T15:54:20.889" v="229" actId="164"/>
          <ac:grpSpMkLst>
            <pc:docMk/>
            <pc:sldMk cId="2328627361" sldId="894"/>
            <ac:grpSpMk id="22" creationId="{8D6F3F69-4AC3-F3F4-EA6A-0A7FED41CD66}"/>
          </ac:grpSpMkLst>
        </pc:grpChg>
        <pc:grpChg chg="del">
          <ac:chgData name="Elena Long" userId="6c2fd083e3647dc1" providerId="LiveId" clId="{82135118-3B7E-42B6-9C7F-FFF38A16F087}" dt="2023-07-05T15:30:06.742" v="219" actId="478"/>
          <ac:grpSpMkLst>
            <pc:docMk/>
            <pc:sldMk cId="2328627361" sldId="894"/>
            <ac:grpSpMk id="46" creationId="{E684CCAA-2C6D-9235-A912-900C339A4415}"/>
          </ac:grpSpMkLst>
        </pc:grpChg>
        <pc:picChg chg="mod">
          <ac:chgData name="Elena Long" userId="6c2fd083e3647dc1" providerId="LiveId" clId="{82135118-3B7E-42B6-9C7F-FFF38A16F087}" dt="2023-07-05T15:54:20.889" v="229" actId="164"/>
          <ac:picMkLst>
            <pc:docMk/>
            <pc:sldMk cId="2328627361" sldId="894"/>
            <ac:picMk id="8" creationId="{EA725EA0-1FD4-3979-9038-02D6BC9854BD}"/>
          </ac:picMkLst>
        </pc:picChg>
      </pc:sldChg>
      <pc:sldChg chg="modSp add">
        <pc:chgData name="Elena Long" userId="6c2fd083e3647dc1" providerId="LiveId" clId="{82135118-3B7E-42B6-9C7F-FFF38A16F087}" dt="2023-07-05T16:00:39.044" v="251"/>
        <pc:sldMkLst>
          <pc:docMk/>
          <pc:sldMk cId="2123158080" sldId="896"/>
        </pc:sldMkLst>
        <pc:spChg chg="mod">
          <ac:chgData name="Elena Long" userId="6c2fd083e3647dc1" providerId="LiveId" clId="{82135118-3B7E-42B6-9C7F-FFF38A16F087}" dt="2023-07-05T16:00:39.044" v="251"/>
          <ac:spMkLst>
            <pc:docMk/>
            <pc:sldMk cId="2123158080" sldId="896"/>
            <ac:spMk id="5" creationId="{F61EEA1F-D54B-029C-80E1-D4B88BE8FDA8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2123158080" sldId="896"/>
            <ac:spMk id="6" creationId="{5B511D55-EA0C-ECFD-98A5-8C4994AA67FB}"/>
          </ac:spMkLst>
        </pc:spChg>
      </pc:sldChg>
      <pc:sldChg chg="addSp delSp modSp add mod">
        <pc:chgData name="Elena Long" userId="6c2fd083e3647dc1" providerId="LiveId" clId="{82135118-3B7E-42B6-9C7F-FFF38A16F087}" dt="2023-07-05T16:01:48.755" v="274"/>
        <pc:sldMkLst>
          <pc:docMk/>
          <pc:sldMk cId="1606310705" sldId="905"/>
        </pc:sldMkLst>
        <pc:spChg chg="mod">
          <ac:chgData name="Elena Long" userId="6c2fd083e3647dc1" providerId="LiveId" clId="{82135118-3B7E-42B6-9C7F-FFF38A16F087}" dt="2023-07-05T16:00:39.044" v="251"/>
          <ac:spMkLst>
            <pc:docMk/>
            <pc:sldMk cId="1606310705" sldId="905"/>
            <ac:spMk id="5" creationId="{4C1F68B3-B481-B077-8F70-C944B8369409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1606310705" sldId="905"/>
            <ac:spMk id="6" creationId="{4314337B-87AF-5634-5BF1-60CF8C161A19}"/>
          </ac:spMkLst>
        </pc:spChg>
        <pc:spChg chg="topLvl">
          <ac:chgData name="Elena Long" userId="6c2fd083e3647dc1" providerId="LiveId" clId="{82135118-3B7E-42B6-9C7F-FFF38A16F087}" dt="2023-07-05T16:01:48.221" v="273" actId="478"/>
          <ac:spMkLst>
            <pc:docMk/>
            <pc:sldMk cId="1606310705" sldId="905"/>
            <ac:spMk id="27" creationId="{7EC68B77-7C9E-F92B-D773-493EB9E297B7}"/>
          </ac:spMkLst>
        </pc:spChg>
        <pc:grpChg chg="del">
          <ac:chgData name="Elena Long" userId="6c2fd083e3647dc1" providerId="LiveId" clId="{82135118-3B7E-42B6-9C7F-FFF38A16F087}" dt="2023-07-05T16:01:48.221" v="273" actId="478"/>
          <ac:grpSpMkLst>
            <pc:docMk/>
            <pc:sldMk cId="1606310705" sldId="905"/>
            <ac:grpSpMk id="25" creationId="{26E977AB-37F2-349B-84D9-25855F7A0F93}"/>
          </ac:grpSpMkLst>
        </pc:grpChg>
        <pc:picChg chg="add mod">
          <ac:chgData name="Elena Long" userId="6c2fd083e3647dc1" providerId="LiveId" clId="{82135118-3B7E-42B6-9C7F-FFF38A16F087}" dt="2023-07-05T16:01:48.755" v="274"/>
          <ac:picMkLst>
            <pc:docMk/>
            <pc:sldMk cId="1606310705" sldId="905"/>
            <ac:picMk id="7" creationId="{D3418984-AA2F-E071-CC99-B47F2B9E3439}"/>
          </ac:picMkLst>
        </pc:picChg>
        <pc:picChg chg="del topLvl">
          <ac:chgData name="Elena Long" userId="6c2fd083e3647dc1" providerId="LiveId" clId="{82135118-3B7E-42B6-9C7F-FFF38A16F087}" dt="2023-07-05T16:01:48.221" v="273" actId="478"/>
          <ac:picMkLst>
            <pc:docMk/>
            <pc:sldMk cId="1606310705" sldId="905"/>
            <ac:picMk id="26" creationId="{E05E9F33-BC7F-89BF-9433-0176D2B78714}"/>
          </ac:picMkLst>
        </pc:picChg>
      </pc:sldChg>
      <pc:sldChg chg="modSp add">
        <pc:chgData name="Elena Long" userId="6c2fd083e3647dc1" providerId="LiveId" clId="{82135118-3B7E-42B6-9C7F-FFF38A16F087}" dt="2023-07-05T15:58:17.946" v="248"/>
        <pc:sldMkLst>
          <pc:docMk/>
          <pc:sldMk cId="1158767223" sldId="928"/>
        </pc:sldMkLst>
        <pc:spChg chg="mod">
          <ac:chgData name="Elena Long" userId="6c2fd083e3647dc1" providerId="LiveId" clId="{82135118-3B7E-42B6-9C7F-FFF38A16F087}" dt="2023-07-05T15:58:17.946" v="248"/>
          <ac:spMkLst>
            <pc:docMk/>
            <pc:sldMk cId="1158767223" sldId="928"/>
            <ac:spMk id="5" creationId="{128A960E-080A-68FE-2888-218FE69B96A6}"/>
          </ac:spMkLst>
        </pc:spChg>
        <pc:spChg chg="mod">
          <ac:chgData name="Elena Long" userId="6c2fd083e3647dc1" providerId="LiveId" clId="{82135118-3B7E-42B6-9C7F-FFF38A16F087}" dt="2023-07-05T15:58:17.946" v="248"/>
          <ac:spMkLst>
            <pc:docMk/>
            <pc:sldMk cId="1158767223" sldId="928"/>
            <ac:spMk id="6" creationId="{D524C854-8215-FF54-CA4A-9B8393514C2A}"/>
          </ac:spMkLst>
        </pc:spChg>
      </pc:sldChg>
      <pc:sldChg chg="modSp add ord">
        <pc:chgData name="Elena Long" userId="6c2fd083e3647dc1" providerId="LiveId" clId="{82135118-3B7E-42B6-9C7F-FFF38A16F087}" dt="2023-07-05T18:52:33.478" v="584"/>
        <pc:sldMkLst>
          <pc:docMk/>
          <pc:sldMk cId="3364066387" sldId="933"/>
        </pc:sldMkLst>
        <pc:spChg chg="mod">
          <ac:chgData name="Elena Long" userId="6c2fd083e3647dc1" providerId="LiveId" clId="{82135118-3B7E-42B6-9C7F-FFF38A16F087}" dt="2023-07-05T18:43:58.722" v="521"/>
          <ac:spMkLst>
            <pc:docMk/>
            <pc:sldMk cId="3364066387" sldId="933"/>
            <ac:spMk id="3" creationId="{4AA2DD8A-D2EA-2412-1F56-105730ADBF17}"/>
          </ac:spMkLst>
        </pc:spChg>
        <pc:spChg chg="mod">
          <ac:chgData name="Elena Long" userId="6c2fd083e3647dc1" providerId="LiveId" clId="{82135118-3B7E-42B6-9C7F-FFF38A16F087}" dt="2023-07-05T18:43:58.722" v="521"/>
          <ac:spMkLst>
            <pc:docMk/>
            <pc:sldMk cId="3364066387" sldId="933"/>
            <ac:spMk id="4" creationId="{AFCA60B4-E9C1-CB0D-29C6-500696D4770E}"/>
          </ac:spMkLst>
        </pc:spChg>
      </pc:sldChg>
      <pc:sldChg chg="addSp delSp modSp add mod ord">
        <pc:chgData name="Elena Long" userId="6c2fd083e3647dc1" providerId="LiveId" clId="{82135118-3B7E-42B6-9C7F-FFF38A16F087}" dt="2023-07-05T18:52:33.478" v="584"/>
        <pc:sldMkLst>
          <pc:docMk/>
          <pc:sldMk cId="2124868618" sldId="937"/>
        </pc:sldMkLst>
        <pc:spChg chg="mod">
          <ac:chgData name="Elena Long" userId="6c2fd083e3647dc1" providerId="LiveId" clId="{82135118-3B7E-42B6-9C7F-FFF38A16F087}" dt="2023-07-05T15:55:50.518" v="246"/>
          <ac:spMkLst>
            <pc:docMk/>
            <pc:sldMk cId="2124868618" sldId="937"/>
            <ac:spMk id="3" creationId="{15AEA6B8-5346-CA4C-6EE6-2DCFCC2BD858}"/>
          </ac:spMkLst>
        </pc:spChg>
        <pc:spChg chg="mod">
          <ac:chgData name="Elena Long" userId="6c2fd083e3647dc1" providerId="LiveId" clId="{82135118-3B7E-42B6-9C7F-FFF38A16F087}" dt="2023-07-05T15:55:50.518" v="246"/>
          <ac:spMkLst>
            <pc:docMk/>
            <pc:sldMk cId="2124868618" sldId="937"/>
            <ac:spMk id="4" creationId="{0760BA64-D46B-617C-F33C-37F6F488DD9B}"/>
          </ac:spMkLst>
        </pc:spChg>
        <pc:grpChg chg="del">
          <ac:chgData name="Elena Long" userId="6c2fd083e3647dc1" providerId="LiveId" clId="{82135118-3B7E-42B6-9C7F-FFF38A16F087}" dt="2023-07-05T18:30:51.892" v="468" actId="165"/>
          <ac:grpSpMkLst>
            <pc:docMk/>
            <pc:sldMk cId="2124868618" sldId="937"/>
            <ac:grpSpMk id="12" creationId="{17D61D22-B915-54B7-06EE-37FDD20D6525}"/>
          </ac:grpSpMkLst>
        </pc:grpChg>
        <pc:grpChg chg="add mod">
          <ac:chgData name="Elena Long" userId="6c2fd083e3647dc1" providerId="LiveId" clId="{82135118-3B7E-42B6-9C7F-FFF38A16F087}" dt="2023-07-05T18:31:10.686" v="472" actId="164"/>
          <ac:grpSpMkLst>
            <pc:docMk/>
            <pc:sldMk cId="2124868618" sldId="937"/>
            <ac:grpSpMk id="19" creationId="{2E9B1507-B237-BFE8-DCEC-41DCDD28A9A8}"/>
          </ac:grpSpMkLst>
        </pc:grpChg>
        <pc:picChg chg="mod topLvl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5" creationId="{AB64B92A-E544-5B00-74D1-8445E0034780}"/>
          </ac:picMkLst>
        </pc:picChg>
        <pc:picChg chg="del mod topLvl">
          <ac:chgData name="Elena Long" userId="6c2fd083e3647dc1" providerId="LiveId" clId="{82135118-3B7E-42B6-9C7F-FFF38A16F087}" dt="2023-07-05T18:30:54.763" v="469" actId="478"/>
          <ac:picMkLst>
            <pc:docMk/>
            <pc:sldMk cId="2124868618" sldId="937"/>
            <ac:picMk id="7" creationId="{9AE73807-1892-3F68-F0F6-DFF0BE652639}"/>
          </ac:picMkLst>
        </pc:picChg>
        <pc:picChg chg="mod topLvl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8" creationId="{E63844EE-FE48-0F58-96D5-69BA5B24B26D}"/>
          </ac:picMkLst>
        </pc:picChg>
        <pc:picChg chg="mod topLvl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9" creationId="{AC293EC3-D085-13FB-348E-3F8DDAD1DB87}"/>
          </ac:picMkLst>
        </pc:picChg>
        <pc:picChg chg="mod topLvl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10" creationId="{A82C9103-0CF7-5C6A-851F-7C0BD22A9763}"/>
          </ac:picMkLst>
        </pc:picChg>
        <pc:picChg chg="mod topLvl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11" creationId="{2927B041-52FE-72BB-397B-3A30F4EED226}"/>
          </ac:picMkLst>
        </pc:picChg>
        <pc:picChg chg="add del mod">
          <ac:chgData name="Elena Long" userId="6c2fd083e3647dc1" providerId="LiveId" clId="{82135118-3B7E-42B6-9C7F-FFF38A16F087}" dt="2023-07-05T18:25:29.254" v="455" actId="478"/>
          <ac:picMkLst>
            <pc:docMk/>
            <pc:sldMk cId="2124868618" sldId="937"/>
            <ac:picMk id="13" creationId="{271723D1-A8EC-15F6-35EF-0ADA0C48076D}"/>
          </ac:picMkLst>
        </pc:picChg>
        <pc:picChg chg="add del mod">
          <ac:chgData name="Elena Long" userId="6c2fd083e3647dc1" providerId="LiveId" clId="{82135118-3B7E-42B6-9C7F-FFF38A16F087}" dt="2023-07-05T18:25:46.229" v="459" actId="478"/>
          <ac:picMkLst>
            <pc:docMk/>
            <pc:sldMk cId="2124868618" sldId="937"/>
            <ac:picMk id="15" creationId="{C8B0CCDF-F25A-DCA6-FE5B-F42F0D35BC7B}"/>
          </ac:picMkLst>
        </pc:picChg>
        <pc:picChg chg="add del mod modCrop">
          <ac:chgData name="Elena Long" userId="6c2fd083e3647dc1" providerId="LiveId" clId="{82135118-3B7E-42B6-9C7F-FFF38A16F087}" dt="2023-07-05T18:30:49.102" v="467" actId="21"/>
          <ac:picMkLst>
            <pc:docMk/>
            <pc:sldMk cId="2124868618" sldId="937"/>
            <ac:picMk id="17" creationId="{CF7618CE-62B7-6440-228C-35FD5132EE88}"/>
          </ac:picMkLst>
        </pc:picChg>
        <pc:picChg chg="add mod modCrop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18" creationId="{18722CFE-C26F-7F8D-1025-9BCB02B13CE5}"/>
          </ac:picMkLst>
        </pc:picChg>
      </pc:sldChg>
      <pc:sldChg chg="addSp delSp modSp add mod ord">
        <pc:chgData name="Elena Long" userId="6c2fd083e3647dc1" providerId="LiveId" clId="{82135118-3B7E-42B6-9C7F-FFF38A16F087}" dt="2023-07-05T18:52:33.478" v="584"/>
        <pc:sldMkLst>
          <pc:docMk/>
          <pc:sldMk cId="2510043498" sldId="938"/>
        </pc:sldMkLst>
        <pc:spChg chg="mod">
          <ac:chgData name="Elena Long" userId="6c2fd083e3647dc1" providerId="LiveId" clId="{82135118-3B7E-42B6-9C7F-FFF38A16F087}" dt="2023-07-05T15:55:50.518" v="246"/>
          <ac:spMkLst>
            <pc:docMk/>
            <pc:sldMk cId="2510043498" sldId="938"/>
            <ac:spMk id="3" creationId="{699879CF-3E92-83BC-6B9F-968936D0BA50}"/>
          </ac:spMkLst>
        </pc:spChg>
        <pc:spChg chg="mod">
          <ac:chgData name="Elena Long" userId="6c2fd083e3647dc1" providerId="LiveId" clId="{82135118-3B7E-42B6-9C7F-FFF38A16F087}" dt="2023-07-05T15:55:50.518" v="246"/>
          <ac:spMkLst>
            <pc:docMk/>
            <pc:sldMk cId="2510043498" sldId="938"/>
            <ac:spMk id="4" creationId="{E9C60365-A442-153D-C4FA-771B8958E966}"/>
          </ac:spMkLst>
        </pc:spChg>
        <pc:grpChg chg="del">
          <ac:chgData name="Elena Long" userId="6c2fd083e3647dc1" providerId="LiveId" clId="{82135118-3B7E-42B6-9C7F-FFF38A16F087}" dt="2023-07-05T18:35:33.525" v="477" actId="165"/>
          <ac:grpSpMkLst>
            <pc:docMk/>
            <pc:sldMk cId="2510043498" sldId="938"/>
            <ac:grpSpMk id="13" creationId="{6E85F829-7911-5A02-82B6-61E501CBE0FB}"/>
          </ac:grpSpMkLst>
        </pc:grpChg>
        <pc:picChg chg="del mod topLvl">
          <ac:chgData name="Elena Long" userId="6c2fd083e3647dc1" providerId="LiveId" clId="{82135118-3B7E-42B6-9C7F-FFF38A16F087}" dt="2023-07-05T18:36:01.970" v="494" actId="478"/>
          <ac:picMkLst>
            <pc:docMk/>
            <pc:sldMk cId="2510043498" sldId="938"/>
            <ac:picMk id="6" creationId="{1E88C35F-D012-5197-0D74-B49C6575F9DD}"/>
          </ac:picMkLst>
        </pc:picChg>
        <pc:picChg chg="mod topLvl">
          <ac:chgData name="Elena Long" userId="6c2fd083e3647dc1" providerId="LiveId" clId="{82135118-3B7E-42B6-9C7F-FFF38A16F087}" dt="2023-07-05T18:35:33.525" v="477" actId="165"/>
          <ac:picMkLst>
            <pc:docMk/>
            <pc:sldMk cId="2510043498" sldId="938"/>
            <ac:picMk id="7" creationId="{7615E0E3-76A3-B15F-AF65-C538D667FA76}"/>
          </ac:picMkLst>
        </pc:picChg>
        <pc:picChg chg="mod topLvl">
          <ac:chgData name="Elena Long" userId="6c2fd083e3647dc1" providerId="LiveId" clId="{82135118-3B7E-42B6-9C7F-FFF38A16F087}" dt="2023-07-05T18:35:33.525" v="477" actId="165"/>
          <ac:picMkLst>
            <pc:docMk/>
            <pc:sldMk cId="2510043498" sldId="938"/>
            <ac:picMk id="8" creationId="{87C12788-A59F-00A9-F394-01D9D950CFBB}"/>
          </ac:picMkLst>
        </pc:picChg>
        <pc:picChg chg="mod topLvl">
          <ac:chgData name="Elena Long" userId="6c2fd083e3647dc1" providerId="LiveId" clId="{82135118-3B7E-42B6-9C7F-FFF38A16F087}" dt="2023-07-05T18:35:33.525" v="477" actId="165"/>
          <ac:picMkLst>
            <pc:docMk/>
            <pc:sldMk cId="2510043498" sldId="938"/>
            <ac:picMk id="9" creationId="{84EA9490-45B1-0F5A-F843-78605B3D5138}"/>
          </ac:picMkLst>
        </pc:picChg>
        <pc:picChg chg="add del mod modCrop">
          <ac:chgData name="Elena Long" userId="6c2fd083e3647dc1" providerId="LiveId" clId="{82135118-3B7E-42B6-9C7F-FFF38A16F087}" dt="2023-07-05T18:36:00.567" v="492" actId="21"/>
          <ac:picMkLst>
            <pc:docMk/>
            <pc:sldMk cId="2510043498" sldId="938"/>
            <ac:picMk id="10" creationId="{88D216EB-57DD-E3E7-3A49-B11623416BE2}"/>
          </ac:picMkLst>
        </pc:picChg>
        <pc:picChg chg="mod topLvl">
          <ac:chgData name="Elena Long" userId="6c2fd083e3647dc1" providerId="LiveId" clId="{82135118-3B7E-42B6-9C7F-FFF38A16F087}" dt="2023-07-05T18:35:33.525" v="477" actId="165"/>
          <ac:picMkLst>
            <pc:docMk/>
            <pc:sldMk cId="2510043498" sldId="938"/>
            <ac:picMk id="11" creationId="{A6A4F4E0-B276-E03D-7334-C8225F868AB9}"/>
          </ac:picMkLst>
        </pc:picChg>
        <pc:picChg chg="mod topLvl">
          <ac:chgData name="Elena Long" userId="6c2fd083e3647dc1" providerId="LiveId" clId="{82135118-3B7E-42B6-9C7F-FFF38A16F087}" dt="2023-07-05T18:35:33.525" v="477" actId="165"/>
          <ac:picMkLst>
            <pc:docMk/>
            <pc:sldMk cId="2510043498" sldId="938"/>
            <ac:picMk id="12" creationId="{2B884CBE-6250-B53B-9204-C3C33E3D66D1}"/>
          </ac:picMkLst>
        </pc:picChg>
        <pc:picChg chg="add mod">
          <ac:chgData name="Elena Long" userId="6c2fd083e3647dc1" providerId="LiveId" clId="{82135118-3B7E-42B6-9C7F-FFF38A16F087}" dt="2023-07-05T18:36:02.276" v="495"/>
          <ac:picMkLst>
            <pc:docMk/>
            <pc:sldMk cId="2510043498" sldId="938"/>
            <ac:picMk id="14" creationId="{19836C13-EDEB-0F67-6647-5EC99E574629}"/>
          </ac:picMkLst>
        </pc:picChg>
      </pc:sldChg>
      <pc:sldChg chg="addSp delSp modSp add mod">
        <pc:chgData name="Elena Long" userId="6c2fd083e3647dc1" providerId="LiveId" clId="{82135118-3B7E-42B6-9C7F-FFF38A16F087}" dt="2023-07-26T01:28:29.458" v="1616" actId="1036"/>
        <pc:sldMkLst>
          <pc:docMk/>
          <pc:sldMk cId="1229997184" sldId="939"/>
        </pc:sldMkLst>
        <pc:spChg chg="mod">
          <ac:chgData name="Elena Long" userId="6c2fd083e3647dc1" providerId="LiveId" clId="{82135118-3B7E-42B6-9C7F-FFF38A16F087}" dt="2023-07-05T21:02:17.383" v="989" actId="20577"/>
          <ac:spMkLst>
            <pc:docMk/>
            <pc:sldMk cId="1229997184" sldId="939"/>
            <ac:spMk id="3" creationId="{00000000-0000-0000-0000-000000000000}"/>
          </ac:spMkLst>
        </pc:spChg>
        <pc:spChg chg="add mod">
          <ac:chgData name="Elena Long" userId="6c2fd083e3647dc1" providerId="LiveId" clId="{82135118-3B7E-42B6-9C7F-FFF38A16F087}" dt="2023-07-05T18:38:58.661" v="511" actId="113"/>
          <ac:spMkLst>
            <pc:docMk/>
            <pc:sldMk cId="1229997184" sldId="939"/>
            <ac:spMk id="4" creationId="{8C12C21D-8F55-BAEE-19E1-C5075BC4D95D}"/>
          </ac:spMkLst>
        </pc:spChg>
        <pc:spChg chg="del">
          <ac:chgData name="Elena Long" userId="6c2fd083e3647dc1" providerId="LiveId" clId="{82135118-3B7E-42B6-9C7F-FFF38A16F087}" dt="2023-07-05T18:38:25.113" v="504" actId="478"/>
          <ac:spMkLst>
            <pc:docMk/>
            <pc:sldMk cId="1229997184" sldId="939"/>
            <ac:spMk id="6" creationId="{00000000-0000-0000-0000-000000000000}"/>
          </ac:spMkLst>
        </pc:spChg>
        <pc:spChg chg="add mod">
          <ac:chgData name="Elena Long" userId="6c2fd083e3647dc1" providerId="LiveId" clId="{82135118-3B7E-42B6-9C7F-FFF38A16F087}" dt="2023-07-05T18:38:57.105" v="510"/>
          <ac:spMkLst>
            <pc:docMk/>
            <pc:sldMk cId="1229997184" sldId="939"/>
            <ac:spMk id="7" creationId="{12EF4FFF-00DB-3305-DA3E-012388C5C6B6}"/>
          </ac:spMkLst>
        </pc:spChg>
        <pc:spChg chg="del">
          <ac:chgData name="Elena Long" userId="6c2fd083e3647dc1" providerId="LiveId" clId="{82135118-3B7E-42B6-9C7F-FFF38A16F087}" dt="2023-07-05T18:38:25.113" v="504" actId="478"/>
          <ac:spMkLst>
            <pc:docMk/>
            <pc:sldMk cId="1229997184" sldId="939"/>
            <ac:spMk id="13" creationId="{00000000-0000-0000-0000-000000000000}"/>
          </ac:spMkLst>
        </pc:spChg>
        <pc:picChg chg="add del mod modCrop">
          <ac:chgData name="Elena Long" userId="6c2fd083e3647dc1" providerId="LiveId" clId="{82135118-3B7E-42B6-9C7F-FFF38A16F087}" dt="2023-07-05T21:03:49.763" v="1001" actId="21"/>
          <ac:picMkLst>
            <pc:docMk/>
            <pc:sldMk cId="1229997184" sldId="939"/>
            <ac:picMk id="10" creationId="{3AE56B29-4136-4C14-5A1E-94F011215740}"/>
          </ac:picMkLst>
        </pc:picChg>
        <pc:picChg chg="add del mod ord">
          <ac:chgData name="Elena Long" userId="6c2fd083e3647dc1" providerId="LiveId" clId="{82135118-3B7E-42B6-9C7F-FFF38A16F087}" dt="2023-07-05T21:06:40.611" v="1015" actId="478"/>
          <ac:picMkLst>
            <pc:docMk/>
            <pc:sldMk cId="1229997184" sldId="939"/>
            <ac:picMk id="11" creationId="{E5116AC5-074C-305F-2E9C-57B6964905DA}"/>
          </ac:picMkLst>
        </pc:picChg>
        <pc:picChg chg="add del mod ord modCrop">
          <ac:chgData name="Elena Long" userId="6c2fd083e3647dc1" providerId="LiveId" clId="{82135118-3B7E-42B6-9C7F-FFF38A16F087}" dt="2023-07-05T21:12:37.103" v="1029" actId="478"/>
          <ac:picMkLst>
            <pc:docMk/>
            <pc:sldMk cId="1229997184" sldId="939"/>
            <ac:picMk id="19" creationId="{1392579F-1F0C-293B-A9B0-E03D77D3C973}"/>
          </ac:picMkLst>
        </pc:picChg>
        <pc:picChg chg="add mod ord modCrop">
          <ac:chgData name="Elena Long" userId="6c2fd083e3647dc1" providerId="LiveId" clId="{82135118-3B7E-42B6-9C7F-FFF38A16F087}" dt="2023-07-26T01:28:29.458" v="1616" actId="1036"/>
          <ac:picMkLst>
            <pc:docMk/>
            <pc:sldMk cId="1229997184" sldId="939"/>
            <ac:picMk id="23" creationId="{CDDC6F7D-7EE3-1846-31FD-820230EF4D5C}"/>
          </ac:picMkLst>
        </pc:picChg>
        <pc:picChg chg="del mod">
          <ac:chgData name="Elena Long" userId="6c2fd083e3647dc1" providerId="LiveId" clId="{82135118-3B7E-42B6-9C7F-FFF38A16F087}" dt="2023-07-05T21:12:41.886" v="1030" actId="478"/>
          <ac:picMkLst>
            <pc:docMk/>
            <pc:sldMk cId="1229997184" sldId="939"/>
            <ac:picMk id="24" creationId="{A70E62E7-ED62-0917-C8A4-6EF86A619297}"/>
          </ac:picMkLst>
        </pc:picChg>
      </pc:sldChg>
      <pc:sldChg chg="addSp delSp modSp add mod delAnim modAnim">
        <pc:chgData name="Elena Long" userId="6c2fd083e3647dc1" providerId="LiveId" clId="{82135118-3B7E-42B6-9C7F-FFF38A16F087}" dt="2023-07-05T21:13:21.977" v="1031" actId="732"/>
        <pc:sldMkLst>
          <pc:docMk/>
          <pc:sldMk cId="1222104425" sldId="940"/>
        </pc:sldMkLst>
        <pc:spChg chg="add mod">
          <ac:chgData name="Elena Long" userId="6c2fd083e3647dc1" providerId="LiveId" clId="{82135118-3B7E-42B6-9C7F-FFF38A16F087}" dt="2023-07-05T18:38:53.978" v="509" actId="113"/>
          <ac:spMkLst>
            <pc:docMk/>
            <pc:sldMk cId="1222104425" sldId="940"/>
            <ac:spMk id="5" creationId="{9CC85E2F-9701-6B77-4553-B8A873936D29}"/>
          </ac:spMkLst>
        </pc:spChg>
        <pc:spChg chg="add mod">
          <ac:chgData name="Elena Long" userId="6c2fd083e3647dc1" providerId="LiveId" clId="{82135118-3B7E-42B6-9C7F-FFF38A16F087}" dt="2023-07-05T18:38:51.720" v="508"/>
          <ac:spMkLst>
            <pc:docMk/>
            <pc:sldMk cId="1222104425" sldId="940"/>
            <ac:spMk id="6" creationId="{5C70910F-40F9-EC37-63CF-CE6F7F43290E}"/>
          </ac:spMkLst>
        </pc:spChg>
        <pc:spChg chg="mod">
          <ac:chgData name="Elena Long" userId="6c2fd083e3647dc1" providerId="LiveId" clId="{82135118-3B7E-42B6-9C7F-FFF38A16F087}" dt="2023-07-05T16:11:58.469" v="385"/>
          <ac:spMkLst>
            <pc:docMk/>
            <pc:sldMk cId="1222104425" sldId="940"/>
            <ac:spMk id="12" creationId="{75BBBD9B-08A7-8960-7AF1-85152D111CF7}"/>
          </ac:spMkLst>
        </pc:spChg>
        <pc:spChg chg="mod">
          <ac:chgData name="Elena Long" userId="6c2fd083e3647dc1" providerId="LiveId" clId="{82135118-3B7E-42B6-9C7F-FFF38A16F087}" dt="2023-07-05T19:21:33.259" v="589"/>
          <ac:spMkLst>
            <pc:docMk/>
            <pc:sldMk cId="1222104425" sldId="940"/>
            <ac:spMk id="14" creationId="{2273999D-F89C-A28F-6E10-C0BE47F8C76F}"/>
          </ac:spMkLst>
        </pc:spChg>
        <pc:spChg chg="del">
          <ac:chgData name="Elena Long" userId="6c2fd083e3647dc1" providerId="LiveId" clId="{82135118-3B7E-42B6-9C7F-FFF38A16F087}" dt="2023-07-05T16:11:47.503" v="383" actId="478"/>
          <ac:spMkLst>
            <pc:docMk/>
            <pc:sldMk cId="1222104425" sldId="940"/>
            <ac:spMk id="18" creationId="{00000000-0000-0000-0000-000000000000}"/>
          </ac:spMkLst>
        </pc:spChg>
        <pc:spChg chg="mod">
          <ac:chgData name="Elena Long" userId="6c2fd083e3647dc1" providerId="LiveId" clId="{82135118-3B7E-42B6-9C7F-FFF38A16F087}" dt="2023-07-05T19:21:33.259" v="589"/>
          <ac:spMkLst>
            <pc:docMk/>
            <pc:sldMk cId="1222104425" sldId="940"/>
            <ac:spMk id="18" creationId="{D5D9E10A-23B8-4D74-5529-13FFBF36282F}"/>
          </ac:spMkLst>
        </pc:spChg>
        <pc:spChg chg="mod">
          <ac:chgData name="Elena Long" userId="6c2fd083e3647dc1" providerId="LiveId" clId="{82135118-3B7E-42B6-9C7F-FFF38A16F087}" dt="2023-07-05T16:11:58.469" v="385"/>
          <ac:spMkLst>
            <pc:docMk/>
            <pc:sldMk cId="1222104425" sldId="940"/>
            <ac:spMk id="22" creationId="{4876F537-8A1B-ED21-2AE2-E125E0B36A3A}"/>
          </ac:spMkLst>
        </pc:spChg>
        <pc:spChg chg="del mod topLvl">
          <ac:chgData name="Elena Long" userId="6c2fd083e3647dc1" providerId="LiveId" clId="{82135118-3B7E-42B6-9C7F-FFF38A16F087}" dt="2023-07-05T20:42:46.940" v="763" actId="478"/>
          <ac:spMkLst>
            <pc:docMk/>
            <pc:sldMk cId="1222104425" sldId="940"/>
            <ac:spMk id="25" creationId="{00000000-0000-0000-0000-000000000000}"/>
          </ac:spMkLst>
        </pc:spChg>
        <pc:spChg chg="mod">
          <ac:chgData name="Elena Long" userId="6c2fd083e3647dc1" providerId="LiveId" clId="{82135118-3B7E-42B6-9C7F-FFF38A16F087}" dt="2023-07-05T20:42:17.764" v="755"/>
          <ac:spMkLst>
            <pc:docMk/>
            <pc:sldMk cId="1222104425" sldId="940"/>
            <ac:spMk id="32" creationId="{F1A0049C-969F-80D5-055F-9156FB55F4B9}"/>
          </ac:spMkLst>
        </pc:spChg>
        <pc:spChg chg="del">
          <ac:chgData name="Elena Long" userId="6c2fd083e3647dc1" providerId="LiveId" clId="{82135118-3B7E-42B6-9C7F-FFF38A16F087}" dt="2023-07-05T16:11:47.503" v="383" actId="478"/>
          <ac:spMkLst>
            <pc:docMk/>
            <pc:sldMk cId="1222104425" sldId="940"/>
            <ac:spMk id="42" creationId="{00000000-0000-0000-0000-000000000000}"/>
          </ac:spMkLst>
        </pc:spChg>
        <pc:spChg chg="mod topLvl">
          <ac:chgData name="Elena Long" userId="6c2fd083e3647dc1" providerId="LiveId" clId="{82135118-3B7E-42B6-9C7F-FFF38A16F087}" dt="2023-07-05T20:42:51.964" v="765" actId="1035"/>
          <ac:spMkLst>
            <pc:docMk/>
            <pc:sldMk cId="1222104425" sldId="940"/>
            <ac:spMk id="43" creationId="{00000000-0000-0000-0000-000000000000}"/>
          </ac:spMkLst>
        </pc:spChg>
        <pc:spChg chg="mod">
          <ac:chgData name="Elena Long" userId="6c2fd083e3647dc1" providerId="LiveId" clId="{82135118-3B7E-42B6-9C7F-FFF38A16F087}" dt="2023-07-05T20:42:17.764" v="755"/>
          <ac:spMkLst>
            <pc:docMk/>
            <pc:sldMk cId="1222104425" sldId="940"/>
            <ac:spMk id="44" creationId="{B6755660-3588-8221-1CAB-E79D40E5B8BC}"/>
          </ac:spMkLst>
        </pc:spChg>
        <pc:spChg chg="mod">
          <ac:chgData name="Elena Long" userId="6c2fd083e3647dc1" providerId="LiveId" clId="{82135118-3B7E-42B6-9C7F-FFF38A16F087}" dt="2023-07-05T20:42:17.764" v="755"/>
          <ac:spMkLst>
            <pc:docMk/>
            <pc:sldMk cId="1222104425" sldId="940"/>
            <ac:spMk id="45" creationId="{DF2B730D-6317-9714-9DAB-E1402288BBFC}"/>
          </ac:spMkLst>
        </pc:spChg>
        <pc:spChg chg="mod">
          <ac:chgData name="Elena Long" userId="6c2fd083e3647dc1" providerId="LiveId" clId="{82135118-3B7E-42B6-9C7F-FFF38A16F087}" dt="2023-07-05T20:42:17.764" v="755"/>
          <ac:spMkLst>
            <pc:docMk/>
            <pc:sldMk cId="1222104425" sldId="940"/>
            <ac:spMk id="47" creationId="{A859930C-45E9-A196-5193-A43BB83B8185}"/>
          </ac:spMkLst>
        </pc:spChg>
        <pc:spChg chg="mod">
          <ac:chgData name="Elena Long" userId="6c2fd083e3647dc1" providerId="LiveId" clId="{82135118-3B7E-42B6-9C7F-FFF38A16F087}" dt="2023-07-05T20:42:22.190" v="758"/>
          <ac:spMkLst>
            <pc:docMk/>
            <pc:sldMk cId="1222104425" sldId="940"/>
            <ac:spMk id="50" creationId="{4926E2BF-B73D-5505-9D4C-019030C92D96}"/>
          </ac:spMkLst>
        </pc:spChg>
        <pc:spChg chg="mod">
          <ac:chgData name="Elena Long" userId="6c2fd083e3647dc1" providerId="LiveId" clId="{82135118-3B7E-42B6-9C7F-FFF38A16F087}" dt="2023-07-05T20:42:22.190" v="758"/>
          <ac:spMkLst>
            <pc:docMk/>
            <pc:sldMk cId="1222104425" sldId="940"/>
            <ac:spMk id="55" creationId="{CAA03FAF-C01D-3E1F-DDA9-B8B382CB7645}"/>
          </ac:spMkLst>
        </pc:spChg>
        <pc:spChg chg="mod">
          <ac:chgData name="Elena Long" userId="6c2fd083e3647dc1" providerId="LiveId" clId="{82135118-3B7E-42B6-9C7F-FFF38A16F087}" dt="2023-07-05T20:42:22.190" v="758"/>
          <ac:spMkLst>
            <pc:docMk/>
            <pc:sldMk cId="1222104425" sldId="940"/>
            <ac:spMk id="56" creationId="{237CCEC7-2A0F-CE6B-C66E-7E2FA9DF1396}"/>
          </ac:spMkLst>
        </pc:spChg>
        <pc:spChg chg="mod">
          <ac:chgData name="Elena Long" userId="6c2fd083e3647dc1" providerId="LiveId" clId="{82135118-3B7E-42B6-9C7F-FFF38A16F087}" dt="2023-07-05T20:57:40.581" v="988" actId="1037"/>
          <ac:spMkLst>
            <pc:docMk/>
            <pc:sldMk cId="1222104425" sldId="940"/>
            <ac:spMk id="58" creationId="{55CB0BCF-EA25-AE0F-EDEB-3CD158C463EA}"/>
          </ac:spMkLst>
        </pc:spChg>
        <pc:grpChg chg="add del mod">
          <ac:chgData name="Elena Long" userId="6c2fd083e3647dc1" providerId="LiveId" clId="{82135118-3B7E-42B6-9C7F-FFF38A16F087}" dt="2023-07-05T20:42:17.251" v="754" actId="478"/>
          <ac:grpSpMkLst>
            <pc:docMk/>
            <pc:sldMk cId="1222104425" sldId="940"/>
            <ac:grpSpMk id="3" creationId="{46BE5975-5470-E146-E389-684094007F69}"/>
          </ac:grpSpMkLst>
        </pc:grpChg>
        <pc:grpChg chg="del">
          <ac:chgData name="Elena Long" userId="6c2fd083e3647dc1" providerId="LiveId" clId="{82135118-3B7E-42B6-9C7F-FFF38A16F087}" dt="2023-07-05T16:11:57.899" v="384" actId="478"/>
          <ac:grpSpMkLst>
            <pc:docMk/>
            <pc:sldMk cId="1222104425" sldId="940"/>
            <ac:grpSpMk id="6" creationId="{00000000-0000-0000-0000-000000000000}"/>
          </ac:grpSpMkLst>
        </pc:grpChg>
        <pc:grpChg chg="add del mod">
          <ac:chgData name="Elena Long" userId="6c2fd083e3647dc1" providerId="LiveId" clId="{82135118-3B7E-42B6-9C7F-FFF38A16F087}" dt="2023-07-05T20:42:21.891" v="757" actId="478"/>
          <ac:grpSpMkLst>
            <pc:docMk/>
            <pc:sldMk cId="1222104425" sldId="940"/>
            <ac:grpSpMk id="8" creationId="{A1127E96-95FD-E668-D57B-58CFAC0A1532}"/>
          </ac:grpSpMkLst>
        </pc:grpChg>
        <pc:grpChg chg="mod">
          <ac:chgData name="Elena Long" userId="6c2fd083e3647dc1" providerId="LiveId" clId="{82135118-3B7E-42B6-9C7F-FFF38A16F087}" dt="2023-07-05T16:11:58.469" v="385"/>
          <ac:grpSpMkLst>
            <pc:docMk/>
            <pc:sldMk cId="1222104425" sldId="940"/>
            <ac:grpSpMk id="13" creationId="{D919108F-B6B0-6FEB-BE72-430CB73505DF}"/>
          </ac:grpSpMkLst>
        </pc:grpChg>
        <pc:grpChg chg="mod ord">
          <ac:chgData name="Elena Long" userId="6c2fd083e3647dc1" providerId="LiveId" clId="{82135118-3B7E-42B6-9C7F-FFF38A16F087}" dt="2023-07-05T16:13:54.052" v="398" actId="1076"/>
          <ac:grpSpMkLst>
            <pc:docMk/>
            <pc:sldMk cId="1222104425" sldId="940"/>
            <ac:grpSpMk id="20" creationId="{00000000-0000-0000-0000-000000000000}"/>
          </ac:grpSpMkLst>
        </pc:grpChg>
        <pc:grpChg chg="del">
          <ac:chgData name="Elena Long" userId="6c2fd083e3647dc1" providerId="LiveId" clId="{82135118-3B7E-42B6-9C7F-FFF38A16F087}" dt="2023-07-05T20:42:46.940" v="763" actId="478"/>
          <ac:grpSpMkLst>
            <pc:docMk/>
            <pc:sldMk cId="1222104425" sldId="940"/>
            <ac:grpSpMk id="27" creationId="{00000000-0000-0000-0000-000000000000}"/>
          </ac:grpSpMkLst>
        </pc:grpChg>
        <pc:grpChg chg="add del mod">
          <ac:chgData name="Elena Long" userId="6c2fd083e3647dc1" providerId="LiveId" clId="{82135118-3B7E-42B6-9C7F-FFF38A16F087}" dt="2023-07-05T20:42:18.994" v="756"/>
          <ac:grpSpMkLst>
            <pc:docMk/>
            <pc:sldMk cId="1222104425" sldId="940"/>
            <ac:grpSpMk id="28" creationId="{EA60A6AE-A56E-1F20-1EA2-9D7EE4215D63}"/>
          </ac:grpSpMkLst>
        </pc:grpChg>
        <pc:grpChg chg="del">
          <ac:chgData name="Elena Long" userId="6c2fd083e3647dc1" providerId="LiveId" clId="{82135118-3B7E-42B6-9C7F-FFF38A16F087}" dt="2023-07-05T16:11:57.899" v="384" actId="478"/>
          <ac:grpSpMkLst>
            <pc:docMk/>
            <pc:sldMk cId="1222104425" sldId="940"/>
            <ac:grpSpMk id="34" creationId="{00000000-0000-0000-0000-000000000000}"/>
          </ac:grpSpMkLst>
        </pc:grpChg>
        <pc:grpChg chg="mod">
          <ac:chgData name="Elena Long" userId="6c2fd083e3647dc1" providerId="LiveId" clId="{82135118-3B7E-42B6-9C7F-FFF38A16F087}" dt="2023-07-05T20:42:17.764" v="755"/>
          <ac:grpSpMkLst>
            <pc:docMk/>
            <pc:sldMk cId="1222104425" sldId="940"/>
            <ac:grpSpMk id="34" creationId="{C1E15BA0-2841-303F-4460-0B0FD2FB45B0}"/>
          </ac:grpSpMkLst>
        </pc:grpChg>
        <pc:grpChg chg="mod">
          <ac:chgData name="Elena Long" userId="6c2fd083e3647dc1" providerId="LiveId" clId="{82135118-3B7E-42B6-9C7F-FFF38A16F087}" dt="2023-07-05T16:12:26.161" v="390" actId="1076"/>
          <ac:grpSpMkLst>
            <pc:docMk/>
            <pc:sldMk cId="1222104425" sldId="940"/>
            <ac:grpSpMk id="35" creationId="{00000000-0000-0000-0000-000000000000}"/>
          </ac:grpSpMkLst>
        </pc:grpChg>
        <pc:grpChg chg="mod">
          <ac:chgData name="Elena Long" userId="6c2fd083e3647dc1" providerId="LiveId" clId="{82135118-3B7E-42B6-9C7F-FFF38A16F087}" dt="2023-07-05T20:42:17.764" v="755"/>
          <ac:grpSpMkLst>
            <pc:docMk/>
            <pc:sldMk cId="1222104425" sldId="940"/>
            <ac:grpSpMk id="36" creationId="{9B40A1D2-BD24-FCFD-1100-BC94328BB218}"/>
          </ac:grpSpMkLst>
        </pc:grpChg>
        <pc:grpChg chg="add mod ord">
          <ac:chgData name="Elena Long" userId="6c2fd083e3647dc1" providerId="LiveId" clId="{82135118-3B7E-42B6-9C7F-FFF38A16F087}" dt="2023-07-05T20:42:39.205" v="761" actId="167"/>
          <ac:grpSpMkLst>
            <pc:docMk/>
            <pc:sldMk cId="1222104425" sldId="940"/>
            <ac:grpSpMk id="48" creationId="{58AB5594-5B1D-9264-7E92-08B8917162F7}"/>
          </ac:grpSpMkLst>
        </pc:grpChg>
        <pc:grpChg chg="mod">
          <ac:chgData name="Elena Long" userId="6c2fd083e3647dc1" providerId="LiveId" clId="{82135118-3B7E-42B6-9C7F-FFF38A16F087}" dt="2023-07-05T20:42:22.190" v="758"/>
          <ac:grpSpMkLst>
            <pc:docMk/>
            <pc:sldMk cId="1222104425" sldId="940"/>
            <ac:grpSpMk id="51" creationId="{4F26A097-3F6F-B85C-E4F6-CE062B8BF5B3}"/>
          </ac:grpSpMkLst>
        </pc:grpChg>
        <pc:grpChg chg="mod">
          <ac:chgData name="Elena Long" userId="6c2fd083e3647dc1" providerId="LiveId" clId="{82135118-3B7E-42B6-9C7F-FFF38A16F087}" dt="2023-07-05T20:42:22.190" v="758"/>
          <ac:grpSpMkLst>
            <pc:docMk/>
            <pc:sldMk cId="1222104425" sldId="940"/>
            <ac:grpSpMk id="52" creationId="{55F6BA7F-0F89-CB98-184E-A4AF445C1D93}"/>
          </ac:grpSpMkLst>
        </pc:grpChg>
        <pc:picChg chg="mod">
          <ac:chgData name="Elena Long" userId="6c2fd083e3647dc1" providerId="LiveId" clId="{82135118-3B7E-42B6-9C7F-FFF38A16F087}" dt="2023-07-05T16:11:58.469" v="385"/>
          <ac:picMkLst>
            <pc:docMk/>
            <pc:sldMk cId="1222104425" sldId="940"/>
            <ac:picMk id="4" creationId="{9D9326F3-C489-DC14-845D-524DF20A7086}"/>
          </ac:picMkLst>
        </pc:picChg>
        <pc:picChg chg="mod">
          <ac:chgData name="Elena Long" userId="6c2fd083e3647dc1" providerId="LiveId" clId="{82135118-3B7E-42B6-9C7F-FFF38A16F087}" dt="2023-07-05T20:42:17.764" v="755"/>
          <ac:picMkLst>
            <pc:docMk/>
            <pc:sldMk cId="1222104425" sldId="940"/>
            <ac:picMk id="29" creationId="{8BE35FBF-1590-1EC2-523D-FDC209E09C7D}"/>
          </ac:picMkLst>
        </pc:picChg>
        <pc:picChg chg="mod">
          <ac:chgData name="Elena Long" userId="6c2fd083e3647dc1" providerId="LiveId" clId="{82135118-3B7E-42B6-9C7F-FFF38A16F087}" dt="2023-07-05T16:12:21.854" v="389" actId="1076"/>
          <ac:picMkLst>
            <pc:docMk/>
            <pc:sldMk cId="1222104425" sldId="940"/>
            <ac:picMk id="41" creationId="{00000000-0000-0000-0000-000000000000}"/>
          </ac:picMkLst>
        </pc:picChg>
        <pc:picChg chg="mod modCrop">
          <ac:chgData name="Elena Long" userId="6c2fd083e3647dc1" providerId="LiveId" clId="{82135118-3B7E-42B6-9C7F-FFF38A16F087}" dt="2023-07-05T21:13:21.977" v="1031" actId="732"/>
          <ac:picMkLst>
            <pc:docMk/>
            <pc:sldMk cId="1222104425" sldId="940"/>
            <ac:picMk id="49" creationId="{15C8FD23-B4C5-9CC3-5622-E58C4A3CCAA4}"/>
          </ac:picMkLst>
        </pc:picChg>
        <pc:cxnChg chg="mod">
          <ac:chgData name="Elena Long" userId="6c2fd083e3647dc1" providerId="LiveId" clId="{82135118-3B7E-42B6-9C7F-FFF38A16F087}" dt="2023-07-05T19:21:33.259" v="589"/>
          <ac:cxnSpMkLst>
            <pc:docMk/>
            <pc:sldMk cId="1222104425" sldId="940"/>
            <ac:cxnSpMk id="9" creationId="{DADFDD92-0477-EBF9-2DC9-483855BFB56A}"/>
          </ac:cxnSpMkLst>
        </pc:cxnChg>
        <pc:cxnChg chg="mod">
          <ac:chgData name="Elena Long" userId="6c2fd083e3647dc1" providerId="LiveId" clId="{82135118-3B7E-42B6-9C7F-FFF38A16F087}" dt="2023-07-05T19:21:33.259" v="589"/>
          <ac:cxnSpMkLst>
            <pc:docMk/>
            <pc:sldMk cId="1222104425" sldId="940"/>
            <ac:cxnSpMk id="10" creationId="{39AB2989-5C58-69F9-C1B4-FF3D05E3232B}"/>
          </ac:cxnSpMkLst>
        </pc:cxnChg>
        <pc:cxnChg chg="mod">
          <ac:chgData name="Elena Long" userId="6c2fd083e3647dc1" providerId="LiveId" clId="{82135118-3B7E-42B6-9C7F-FFF38A16F087}" dt="2023-07-05T16:11:58.469" v="385"/>
          <ac:cxnSpMkLst>
            <pc:docMk/>
            <pc:sldMk cId="1222104425" sldId="940"/>
            <ac:cxnSpMk id="17" creationId="{7D1D707D-5EE6-489B-3769-921A27BF2657}"/>
          </ac:cxnSpMkLst>
        </pc:cxnChg>
        <pc:cxnChg chg="mod">
          <ac:chgData name="Elena Long" userId="6c2fd083e3647dc1" providerId="LiveId" clId="{82135118-3B7E-42B6-9C7F-FFF38A16F087}" dt="2023-07-05T20:42:17.764" v="755"/>
          <ac:cxnSpMkLst>
            <pc:docMk/>
            <pc:sldMk cId="1222104425" sldId="940"/>
            <ac:cxnSpMk id="40" creationId="{7F71E195-B072-D8F1-9524-8CB12F11BD5F}"/>
          </ac:cxnSpMkLst>
        </pc:cxnChg>
        <pc:cxnChg chg="mod">
          <ac:chgData name="Elena Long" userId="6c2fd083e3647dc1" providerId="LiveId" clId="{82135118-3B7E-42B6-9C7F-FFF38A16F087}" dt="2023-07-05T20:42:17.764" v="755"/>
          <ac:cxnSpMkLst>
            <pc:docMk/>
            <pc:sldMk cId="1222104425" sldId="940"/>
            <ac:cxnSpMk id="42" creationId="{2AD6A099-6CE5-62D2-3538-7910B0133F12}"/>
          </ac:cxnSpMkLst>
        </pc:cxnChg>
        <pc:cxnChg chg="mod">
          <ac:chgData name="Elena Long" userId="6c2fd083e3647dc1" providerId="LiveId" clId="{82135118-3B7E-42B6-9C7F-FFF38A16F087}" dt="2023-07-05T20:42:17.764" v="755"/>
          <ac:cxnSpMkLst>
            <pc:docMk/>
            <pc:sldMk cId="1222104425" sldId="940"/>
            <ac:cxnSpMk id="46" creationId="{30548E4C-FE87-E1E5-C343-1DB0EBFCBB44}"/>
          </ac:cxnSpMkLst>
        </pc:cxnChg>
        <pc:cxnChg chg="mod">
          <ac:chgData name="Elena Long" userId="6c2fd083e3647dc1" providerId="LiveId" clId="{82135118-3B7E-42B6-9C7F-FFF38A16F087}" dt="2023-07-05T20:42:22.190" v="758"/>
          <ac:cxnSpMkLst>
            <pc:docMk/>
            <pc:sldMk cId="1222104425" sldId="940"/>
            <ac:cxnSpMk id="53" creationId="{670C35FB-B8F7-8D99-AB0E-11A8B77D2EFF}"/>
          </ac:cxnSpMkLst>
        </pc:cxnChg>
        <pc:cxnChg chg="mod">
          <ac:chgData name="Elena Long" userId="6c2fd083e3647dc1" providerId="LiveId" clId="{82135118-3B7E-42B6-9C7F-FFF38A16F087}" dt="2023-07-05T20:42:22.190" v="758"/>
          <ac:cxnSpMkLst>
            <pc:docMk/>
            <pc:sldMk cId="1222104425" sldId="940"/>
            <ac:cxnSpMk id="54" creationId="{D77DAEC9-05ED-70E2-15D6-440A9760B260}"/>
          </ac:cxnSpMkLst>
        </pc:cxnChg>
        <pc:cxnChg chg="mod">
          <ac:chgData name="Elena Long" userId="6c2fd083e3647dc1" providerId="LiveId" clId="{82135118-3B7E-42B6-9C7F-FFF38A16F087}" dt="2023-07-05T20:42:22.190" v="758"/>
          <ac:cxnSpMkLst>
            <pc:docMk/>
            <pc:sldMk cId="1222104425" sldId="940"/>
            <ac:cxnSpMk id="57" creationId="{346C7F84-3508-0343-AF73-772D3CD4DB01}"/>
          </ac:cxnSpMkLst>
        </pc:cxnChg>
      </pc:sldChg>
      <pc:sldChg chg="modSp add del">
        <pc:chgData name="Elena Long" userId="6c2fd083e3647dc1" providerId="LiveId" clId="{82135118-3B7E-42B6-9C7F-FFF38A16F087}" dt="2023-07-05T18:44:26.787" v="524"/>
        <pc:sldMkLst>
          <pc:docMk/>
          <pc:sldMk cId="1339943475" sldId="941"/>
        </pc:sldMkLst>
        <pc:spChg chg="mod">
          <ac:chgData name="Elena Long" userId="6c2fd083e3647dc1" providerId="LiveId" clId="{82135118-3B7E-42B6-9C7F-FFF38A16F087}" dt="2023-07-05T18:44:26.787" v="524"/>
          <ac:spMkLst>
            <pc:docMk/>
            <pc:sldMk cId="1339943475" sldId="941"/>
            <ac:spMk id="5" creationId="{24B203A0-778F-D55A-0054-9737DAB643A8}"/>
          </ac:spMkLst>
        </pc:spChg>
        <pc:spChg chg="mod">
          <ac:chgData name="Elena Long" userId="6c2fd083e3647dc1" providerId="LiveId" clId="{82135118-3B7E-42B6-9C7F-FFF38A16F087}" dt="2023-07-05T18:44:26.787" v="524"/>
          <ac:spMkLst>
            <pc:docMk/>
            <pc:sldMk cId="1339943475" sldId="941"/>
            <ac:spMk id="6" creationId="{1337A70B-31F7-3B67-9792-4AAC87E2D024}"/>
          </ac:spMkLst>
        </pc:spChg>
      </pc:sldChg>
      <pc:sldChg chg="modSp add">
        <pc:chgData name="Elena Long" userId="6c2fd083e3647dc1" providerId="LiveId" clId="{82135118-3B7E-42B6-9C7F-FFF38A16F087}" dt="2023-07-05T18:48:51.712" v="563"/>
        <pc:sldMkLst>
          <pc:docMk/>
          <pc:sldMk cId="3817982365" sldId="942"/>
        </pc:sldMkLst>
        <pc:spChg chg="mod">
          <ac:chgData name="Elena Long" userId="6c2fd083e3647dc1" providerId="LiveId" clId="{82135118-3B7E-42B6-9C7F-FFF38A16F087}" dt="2023-07-05T18:48:51.712" v="563"/>
          <ac:spMkLst>
            <pc:docMk/>
            <pc:sldMk cId="3817982365" sldId="942"/>
            <ac:spMk id="5" creationId="{CACD4242-5A58-071D-6440-48527BE204B3}"/>
          </ac:spMkLst>
        </pc:spChg>
        <pc:spChg chg="mod">
          <ac:chgData name="Elena Long" userId="6c2fd083e3647dc1" providerId="LiveId" clId="{82135118-3B7E-42B6-9C7F-FFF38A16F087}" dt="2023-07-05T18:48:51.712" v="563"/>
          <ac:spMkLst>
            <pc:docMk/>
            <pc:sldMk cId="3817982365" sldId="942"/>
            <ac:spMk id="6" creationId="{DD3188BC-0AF0-9B52-C34D-645B4A37C6F9}"/>
          </ac:spMkLst>
        </pc:spChg>
      </pc:sldChg>
      <pc:sldChg chg="modSp add">
        <pc:chgData name="Elena Long" userId="6c2fd083e3647dc1" providerId="LiveId" clId="{82135118-3B7E-42B6-9C7F-FFF38A16F087}" dt="2023-07-05T18:48:51.712" v="563"/>
        <pc:sldMkLst>
          <pc:docMk/>
          <pc:sldMk cId="80790634" sldId="943"/>
        </pc:sldMkLst>
        <pc:spChg chg="mod">
          <ac:chgData name="Elena Long" userId="6c2fd083e3647dc1" providerId="LiveId" clId="{82135118-3B7E-42B6-9C7F-FFF38A16F087}" dt="2023-07-05T18:48:51.712" v="563"/>
          <ac:spMkLst>
            <pc:docMk/>
            <pc:sldMk cId="80790634" sldId="943"/>
            <ac:spMk id="3" creationId="{E14F8A91-AE55-DD57-73DD-AA3C5854A923}"/>
          </ac:spMkLst>
        </pc:spChg>
        <pc:spChg chg="mod">
          <ac:chgData name="Elena Long" userId="6c2fd083e3647dc1" providerId="LiveId" clId="{82135118-3B7E-42B6-9C7F-FFF38A16F087}" dt="2023-07-05T18:48:51.712" v="563"/>
          <ac:spMkLst>
            <pc:docMk/>
            <pc:sldMk cId="80790634" sldId="943"/>
            <ac:spMk id="4" creationId="{AAEAB3B0-8E35-7D26-B5A7-7884B90BB333}"/>
          </ac:spMkLst>
        </pc:spChg>
      </pc:sldChg>
      <pc:sldChg chg="addSp modSp new mod modAnim">
        <pc:chgData name="Elena Long" userId="6c2fd083e3647dc1" providerId="LiveId" clId="{82135118-3B7E-42B6-9C7F-FFF38A16F087}" dt="2023-07-10T19:42:31.273" v="1579" actId="207"/>
        <pc:sldMkLst>
          <pc:docMk/>
          <pc:sldMk cId="3091747948" sldId="948"/>
        </pc:sldMkLst>
        <pc:spChg chg="mod">
          <ac:chgData name="Elena Long" userId="6c2fd083e3647dc1" providerId="LiveId" clId="{82135118-3B7E-42B6-9C7F-FFF38A16F087}" dt="2023-07-10T19:13:06.981" v="1059" actId="20577"/>
          <ac:spMkLst>
            <pc:docMk/>
            <pc:sldMk cId="3091747948" sldId="948"/>
            <ac:spMk id="2" creationId="{93311121-E4E0-E0F2-8D97-BFAA535DA9BA}"/>
          </ac:spMkLst>
        </pc:spChg>
        <pc:spChg chg="mod">
          <ac:chgData name="Elena Long" userId="6c2fd083e3647dc1" providerId="LiveId" clId="{82135118-3B7E-42B6-9C7F-FFF38A16F087}" dt="2023-07-10T19:21:21.075" v="1196" actId="20577"/>
          <ac:spMkLst>
            <pc:docMk/>
            <pc:sldMk cId="3091747948" sldId="948"/>
            <ac:spMk id="3" creationId="{D5F2CFF2-6E9B-E8F4-BDE9-7AE1718A62E3}"/>
          </ac:spMkLst>
        </pc:spChg>
        <pc:spChg chg="mod">
          <ac:chgData name="Elena Long" userId="6c2fd083e3647dc1" providerId="LiveId" clId="{82135118-3B7E-42B6-9C7F-FFF38A16F087}" dt="2023-07-10T19:22:12.207" v="1201" actId="1076"/>
          <ac:spMkLst>
            <pc:docMk/>
            <pc:sldMk cId="3091747948" sldId="948"/>
            <ac:spMk id="5" creationId="{0D3A4615-96AE-7061-2AFC-0103B1A2187F}"/>
          </ac:spMkLst>
        </pc:spChg>
        <pc:spChg chg="add mod">
          <ac:chgData name="Elena Long" userId="6c2fd083e3647dc1" providerId="LiveId" clId="{82135118-3B7E-42B6-9C7F-FFF38A16F087}" dt="2023-07-10T19:18:27.474" v="1170" actId="403"/>
          <ac:spMkLst>
            <pc:docMk/>
            <pc:sldMk cId="3091747948" sldId="948"/>
            <ac:spMk id="8" creationId="{84D891C9-9448-924A-D860-24720A944A05}"/>
          </ac:spMkLst>
        </pc:spChg>
        <pc:spChg chg="add mod">
          <ac:chgData name="Elena Long" userId="6c2fd083e3647dc1" providerId="LiveId" clId="{82135118-3B7E-42B6-9C7F-FFF38A16F087}" dt="2023-07-10T19:42:31.273" v="1579" actId="207"/>
          <ac:spMkLst>
            <pc:docMk/>
            <pc:sldMk cId="3091747948" sldId="948"/>
            <ac:spMk id="12" creationId="{8EEA02B6-5516-6DD3-2001-1248425BB197}"/>
          </ac:spMkLst>
        </pc:spChg>
        <pc:spChg chg="add mod">
          <ac:chgData name="Elena Long" userId="6c2fd083e3647dc1" providerId="LiveId" clId="{82135118-3B7E-42B6-9C7F-FFF38A16F087}" dt="2023-07-10T19:27:50.369" v="1453" actId="1076"/>
          <ac:spMkLst>
            <pc:docMk/>
            <pc:sldMk cId="3091747948" sldId="948"/>
            <ac:spMk id="13" creationId="{BE4613CC-80D2-A766-3DE7-4DE40CA91A8B}"/>
          </ac:spMkLst>
        </pc:spChg>
        <pc:picChg chg="add mod">
          <ac:chgData name="Elena Long" userId="6c2fd083e3647dc1" providerId="LiveId" clId="{82135118-3B7E-42B6-9C7F-FFF38A16F087}" dt="2023-07-10T19:18:18.952" v="1167" actId="1076"/>
          <ac:picMkLst>
            <pc:docMk/>
            <pc:sldMk cId="3091747948" sldId="948"/>
            <ac:picMk id="7" creationId="{ABECC520-8AF4-2564-DCD5-E40D11E38D71}"/>
          </ac:picMkLst>
        </pc:picChg>
        <pc:picChg chg="add mod modCrop">
          <ac:chgData name="Elena Long" userId="6c2fd083e3647dc1" providerId="LiveId" clId="{82135118-3B7E-42B6-9C7F-FFF38A16F087}" dt="2023-07-10T19:29:51.693" v="1461" actId="14100"/>
          <ac:picMkLst>
            <pc:docMk/>
            <pc:sldMk cId="3091747948" sldId="948"/>
            <ac:picMk id="10" creationId="{1E2084D7-CE15-1B60-8A70-8F8D481802DD}"/>
          </ac:picMkLst>
        </pc:picChg>
      </pc:sldChg>
      <pc:sldChg chg="addSp delSp modSp add mod">
        <pc:chgData name="Elena Long" userId="6c2fd083e3647dc1" providerId="LiveId" clId="{82135118-3B7E-42B6-9C7F-FFF38A16F087}" dt="2023-07-10T19:43:38.227" v="1592" actId="1035"/>
        <pc:sldMkLst>
          <pc:docMk/>
          <pc:sldMk cId="4175626723" sldId="949"/>
        </pc:sldMkLst>
        <pc:spChg chg="mod">
          <ac:chgData name="Elena Long" userId="6c2fd083e3647dc1" providerId="LiveId" clId="{82135118-3B7E-42B6-9C7F-FFF38A16F087}" dt="2023-07-10T19:25:01.111" v="1287" actId="20577"/>
          <ac:spMkLst>
            <pc:docMk/>
            <pc:sldMk cId="4175626723" sldId="949"/>
            <ac:spMk id="3" creationId="{D5F2CFF2-6E9B-E8F4-BDE9-7AE1718A62E3}"/>
          </ac:spMkLst>
        </pc:spChg>
        <pc:spChg chg="del">
          <ac:chgData name="Elena Long" userId="6c2fd083e3647dc1" providerId="LiveId" clId="{82135118-3B7E-42B6-9C7F-FFF38A16F087}" dt="2023-07-10T19:22:47.577" v="1205" actId="478"/>
          <ac:spMkLst>
            <pc:docMk/>
            <pc:sldMk cId="4175626723" sldId="949"/>
            <ac:spMk id="8" creationId="{84D891C9-9448-924A-D860-24720A944A05}"/>
          </ac:spMkLst>
        </pc:spChg>
        <pc:spChg chg="del">
          <ac:chgData name="Elena Long" userId="6c2fd083e3647dc1" providerId="LiveId" clId="{82135118-3B7E-42B6-9C7F-FFF38A16F087}" dt="2023-07-10T19:22:49.518" v="1206" actId="478"/>
          <ac:spMkLst>
            <pc:docMk/>
            <pc:sldMk cId="4175626723" sldId="949"/>
            <ac:spMk id="12" creationId="{8EEA02B6-5516-6DD3-2001-1248425BB197}"/>
          </ac:spMkLst>
        </pc:spChg>
        <pc:spChg chg="add del mod">
          <ac:chgData name="Elena Long" userId="6c2fd083e3647dc1" providerId="LiveId" clId="{82135118-3B7E-42B6-9C7F-FFF38A16F087}" dt="2023-07-10T19:37:22.337" v="1503" actId="478"/>
          <ac:spMkLst>
            <pc:docMk/>
            <pc:sldMk cId="4175626723" sldId="949"/>
            <ac:spMk id="16" creationId="{C8876EFC-020C-BD3A-4EEE-287A5CDB8909}"/>
          </ac:spMkLst>
        </pc:spChg>
        <pc:spChg chg="add del mod">
          <ac:chgData name="Elena Long" userId="6c2fd083e3647dc1" providerId="LiveId" clId="{82135118-3B7E-42B6-9C7F-FFF38A16F087}" dt="2023-07-10T19:27:55.595" v="1455" actId="478"/>
          <ac:spMkLst>
            <pc:docMk/>
            <pc:sldMk cId="4175626723" sldId="949"/>
            <ac:spMk id="17" creationId="{A10FB421-B142-3FDC-DFDB-46D7110E6C8A}"/>
          </ac:spMkLst>
        </pc:spChg>
        <pc:spChg chg="add mod">
          <ac:chgData name="Elena Long" userId="6c2fd083e3647dc1" providerId="LiveId" clId="{82135118-3B7E-42B6-9C7F-FFF38A16F087}" dt="2023-07-10T19:27:53.654" v="1454"/>
          <ac:spMkLst>
            <pc:docMk/>
            <pc:sldMk cId="4175626723" sldId="949"/>
            <ac:spMk id="18" creationId="{1C64BC50-1EE0-7FD9-D7C6-154570EF95BE}"/>
          </ac:spMkLst>
        </pc:spChg>
        <pc:spChg chg="add mod">
          <ac:chgData name="Elena Long" userId="6c2fd083e3647dc1" providerId="LiveId" clId="{82135118-3B7E-42B6-9C7F-FFF38A16F087}" dt="2023-07-10T19:39:13.185" v="1513" actId="1076"/>
          <ac:spMkLst>
            <pc:docMk/>
            <pc:sldMk cId="4175626723" sldId="949"/>
            <ac:spMk id="30" creationId="{3DA52966-9AA7-F8A7-9445-FB6385719F1E}"/>
          </ac:spMkLst>
        </pc:spChg>
        <pc:grpChg chg="add mod">
          <ac:chgData name="Elena Long" userId="6c2fd083e3647dc1" providerId="LiveId" clId="{82135118-3B7E-42B6-9C7F-FFF38A16F087}" dt="2023-07-10T19:38:26.058" v="1505" actId="1076"/>
          <ac:grpSpMkLst>
            <pc:docMk/>
            <pc:sldMk cId="4175626723" sldId="949"/>
            <ac:grpSpMk id="31" creationId="{8262B71B-912C-B568-CF36-9EB185E58A89}"/>
          </ac:grpSpMkLst>
        </pc:grpChg>
        <pc:picChg chg="del">
          <ac:chgData name="Elena Long" userId="6c2fd083e3647dc1" providerId="LiveId" clId="{82135118-3B7E-42B6-9C7F-FFF38A16F087}" dt="2023-07-10T19:22:44.478" v="1203" actId="478"/>
          <ac:picMkLst>
            <pc:docMk/>
            <pc:sldMk cId="4175626723" sldId="949"/>
            <ac:picMk id="7" creationId="{ABECC520-8AF4-2564-DCD5-E40D11E38D71}"/>
          </ac:picMkLst>
        </pc:picChg>
        <pc:picChg chg="del">
          <ac:chgData name="Elena Long" userId="6c2fd083e3647dc1" providerId="LiveId" clId="{82135118-3B7E-42B6-9C7F-FFF38A16F087}" dt="2023-07-10T19:22:45.706" v="1204" actId="478"/>
          <ac:picMkLst>
            <pc:docMk/>
            <pc:sldMk cId="4175626723" sldId="949"/>
            <ac:picMk id="10" creationId="{1E2084D7-CE15-1B60-8A70-8F8D481802DD}"/>
          </ac:picMkLst>
        </pc:picChg>
        <pc:picChg chg="add mod">
          <ac:chgData name="Elena Long" userId="6c2fd083e3647dc1" providerId="LiveId" clId="{82135118-3B7E-42B6-9C7F-FFF38A16F087}" dt="2023-07-10T19:38:20.818" v="1504" actId="164"/>
          <ac:picMkLst>
            <pc:docMk/>
            <pc:sldMk cId="4175626723" sldId="949"/>
            <ac:picMk id="11" creationId="{1828B27D-715A-558D-743A-B29146E1CD71}"/>
          </ac:picMkLst>
        </pc:picChg>
        <pc:picChg chg="add mod">
          <ac:chgData name="Elena Long" userId="6c2fd083e3647dc1" providerId="LiveId" clId="{82135118-3B7E-42B6-9C7F-FFF38A16F087}" dt="2023-07-10T19:38:38.271" v="1506" actId="1076"/>
          <ac:picMkLst>
            <pc:docMk/>
            <pc:sldMk cId="4175626723" sldId="949"/>
            <ac:picMk id="20" creationId="{36BD184C-6D00-94A6-63B3-5887BE9BD37F}"/>
          </ac:picMkLst>
        </pc:picChg>
        <pc:picChg chg="add mod">
          <ac:chgData name="Elena Long" userId="6c2fd083e3647dc1" providerId="LiveId" clId="{82135118-3B7E-42B6-9C7F-FFF38A16F087}" dt="2023-07-10T19:38:38.271" v="1506" actId="1076"/>
          <ac:picMkLst>
            <pc:docMk/>
            <pc:sldMk cId="4175626723" sldId="949"/>
            <ac:picMk id="22" creationId="{108866FF-D7D9-BA41-83C3-5031C19DB680}"/>
          </ac:picMkLst>
        </pc:picChg>
        <pc:picChg chg="add mod">
          <ac:chgData name="Elena Long" userId="6c2fd083e3647dc1" providerId="LiveId" clId="{82135118-3B7E-42B6-9C7F-FFF38A16F087}" dt="2023-07-10T19:38:40.959" v="1507" actId="1076"/>
          <ac:picMkLst>
            <pc:docMk/>
            <pc:sldMk cId="4175626723" sldId="949"/>
            <ac:picMk id="26" creationId="{B7E80A9B-3A5C-3972-0926-029D523E9BC4}"/>
          </ac:picMkLst>
        </pc:picChg>
        <pc:picChg chg="add mod">
          <ac:chgData name="Elena Long" userId="6c2fd083e3647dc1" providerId="LiveId" clId="{82135118-3B7E-42B6-9C7F-FFF38A16F087}" dt="2023-07-10T19:39:13.185" v="1513" actId="1076"/>
          <ac:picMkLst>
            <pc:docMk/>
            <pc:sldMk cId="4175626723" sldId="949"/>
            <ac:picMk id="28" creationId="{0FFBFE9F-3F28-AD3E-F405-1674FF90CCBE}"/>
          </ac:picMkLst>
        </pc:picChg>
        <pc:picChg chg="add mod">
          <ac:chgData name="Elena Long" userId="6c2fd083e3647dc1" providerId="LiveId" clId="{82135118-3B7E-42B6-9C7F-FFF38A16F087}" dt="2023-07-10T19:38:57.298" v="1510" actId="1076"/>
          <ac:picMkLst>
            <pc:docMk/>
            <pc:sldMk cId="4175626723" sldId="949"/>
            <ac:picMk id="33" creationId="{91494A64-B5B7-02C2-C417-124783FD9DF4}"/>
          </ac:picMkLst>
        </pc:picChg>
        <pc:picChg chg="add mod">
          <ac:chgData name="Elena Long" userId="6c2fd083e3647dc1" providerId="LiveId" clId="{82135118-3B7E-42B6-9C7F-FFF38A16F087}" dt="2023-07-10T19:39:39.243" v="1518" actId="1076"/>
          <ac:picMkLst>
            <pc:docMk/>
            <pc:sldMk cId="4175626723" sldId="949"/>
            <ac:picMk id="36" creationId="{3692BC3E-1DE0-18C5-C71E-154BF4BE0412}"/>
          </ac:picMkLst>
        </pc:picChg>
        <pc:cxnChg chg="add mod">
          <ac:chgData name="Elena Long" userId="6c2fd083e3647dc1" providerId="LiveId" clId="{82135118-3B7E-42B6-9C7F-FFF38A16F087}" dt="2023-07-10T19:43:38.227" v="1592" actId="1035"/>
          <ac:cxnSpMkLst>
            <pc:docMk/>
            <pc:sldMk cId="4175626723" sldId="949"/>
            <ac:cxnSpMk id="14" creationId="{20A5B1E7-64A9-1222-59EA-B43B3B7D1972}"/>
          </ac:cxnSpMkLst>
        </pc:cxnChg>
        <pc:cxnChg chg="add mod">
          <ac:chgData name="Elena Long" userId="6c2fd083e3647dc1" providerId="LiveId" clId="{82135118-3B7E-42B6-9C7F-FFF38A16F087}" dt="2023-07-10T19:38:38.271" v="1506" actId="1076"/>
          <ac:cxnSpMkLst>
            <pc:docMk/>
            <pc:sldMk cId="4175626723" sldId="949"/>
            <ac:cxnSpMk id="23" creationId="{881A8494-9B45-9829-1049-625D450493EC}"/>
          </ac:cxnSpMkLst>
        </pc:cxnChg>
        <pc:cxnChg chg="add mod">
          <ac:chgData name="Elena Long" userId="6c2fd083e3647dc1" providerId="LiveId" clId="{82135118-3B7E-42B6-9C7F-FFF38A16F087}" dt="2023-07-10T19:39:46.319" v="1546" actId="1037"/>
          <ac:cxnSpMkLst>
            <pc:docMk/>
            <pc:sldMk cId="4175626723" sldId="949"/>
            <ac:cxnSpMk id="29" creationId="{0FDC36DA-9E91-A449-0038-EDDB8A0B1329}"/>
          </ac:cxnSpMkLst>
        </pc:cxnChg>
        <pc:cxnChg chg="add mod">
          <ac:chgData name="Elena Long" userId="6c2fd083e3647dc1" providerId="LiveId" clId="{82135118-3B7E-42B6-9C7F-FFF38A16F087}" dt="2023-07-10T19:39:48.371" v="1551" actId="1038"/>
          <ac:cxnSpMkLst>
            <pc:docMk/>
            <pc:sldMk cId="4175626723" sldId="949"/>
            <ac:cxnSpMk id="34" creationId="{B8ACD722-B4A7-F59F-4AAE-F0187AD1B494}"/>
          </ac:cxnSpMkLst>
        </pc:cxnChg>
      </pc:sldChg>
    </pc:docChg>
  </pc:docChgLst>
  <pc:docChgLst>
    <pc:chgData name="Elena Long" userId="6c2fd083e3647dc1" providerId="LiveId" clId="{D816C1B2-9ACB-44B4-AD99-B8EFEB5C984E}"/>
    <pc:docChg chg="undo redo custSel addSld delSld modSld sldOrd">
      <pc:chgData name="Elena Long" userId="6c2fd083e3647dc1" providerId="LiveId" clId="{D816C1B2-9ACB-44B4-AD99-B8EFEB5C984E}" dt="2022-03-16T14:14:16.690" v="422" actId="1076"/>
      <pc:docMkLst>
        <pc:docMk/>
      </pc:docMkLst>
      <pc:sldChg chg="modSp mod modTransition">
        <pc:chgData name="Elena Long" userId="6c2fd083e3647dc1" providerId="LiveId" clId="{D816C1B2-9ACB-44B4-AD99-B8EFEB5C984E}" dt="2022-03-16T13:51:00.531" v="50"/>
        <pc:sldMkLst>
          <pc:docMk/>
          <pc:sldMk cId="2398926399" sldId="256"/>
        </pc:sldMkLst>
        <pc:spChg chg="mod">
          <ac:chgData name="Elena Long" userId="6c2fd083e3647dc1" providerId="LiveId" clId="{D816C1B2-9ACB-44B4-AD99-B8EFEB5C984E}" dt="2022-03-16T13:46:32.511" v="43" actId="20577"/>
          <ac:spMkLst>
            <pc:docMk/>
            <pc:sldMk cId="2398926399" sldId="256"/>
            <ac:spMk id="3" creationId="{00000000-0000-0000-0000-000000000000}"/>
          </ac:spMkLst>
        </pc:spChg>
        <pc:spChg chg="mod">
          <ac:chgData name="Elena Long" userId="6c2fd083e3647dc1" providerId="LiveId" clId="{D816C1B2-9ACB-44B4-AD99-B8EFEB5C984E}" dt="2022-03-16T13:46:30.521" v="42" actId="20577"/>
          <ac:spMkLst>
            <pc:docMk/>
            <pc:sldMk cId="2398926399" sldId="256"/>
            <ac:spMk id="52" creationId="{00000000-0000-0000-0000-000000000000}"/>
          </ac:spMkLst>
        </pc:spChg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601722183" sldId="35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809947817" sldId="39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321959533" sldId="400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660372429" sldId="567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571718702" sldId="584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222732815" sldId="591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466669368" sldId="60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4033542251" sldId="603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979796889" sldId="604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39801595" sldId="63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630490399" sldId="636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369085354" sldId="637"/>
        </pc:sldMkLst>
      </pc:sldChg>
      <pc:sldChg chg="modTransition modAnim">
        <pc:chgData name="Elena Long" userId="6c2fd083e3647dc1" providerId="LiveId" clId="{D816C1B2-9ACB-44B4-AD99-B8EFEB5C984E}" dt="2022-03-16T14:01:39.416" v="143"/>
        <pc:sldMkLst>
          <pc:docMk/>
          <pc:sldMk cId="3084459684" sldId="640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454041961" sldId="643"/>
        </pc:sldMkLst>
      </pc:sldChg>
      <pc:sldChg chg="modTransition modAnim">
        <pc:chgData name="Elena Long" userId="6c2fd083e3647dc1" providerId="LiveId" clId="{D816C1B2-9ACB-44B4-AD99-B8EFEB5C984E}" dt="2022-03-16T14:01:43.087" v="144"/>
        <pc:sldMkLst>
          <pc:docMk/>
          <pc:sldMk cId="1199067219" sldId="644"/>
        </pc:sldMkLst>
      </pc:sldChg>
      <pc:sldChg chg="modTransition modAnim">
        <pc:chgData name="Elena Long" userId="6c2fd083e3647dc1" providerId="LiveId" clId="{D816C1B2-9ACB-44B4-AD99-B8EFEB5C984E}" dt="2022-03-16T14:02:00.077" v="146"/>
        <pc:sldMkLst>
          <pc:docMk/>
          <pc:sldMk cId="1671707904" sldId="645"/>
        </pc:sldMkLst>
      </pc:sldChg>
      <pc:sldChg chg="modTransition modAnim">
        <pc:chgData name="Elena Long" userId="6c2fd083e3647dc1" providerId="LiveId" clId="{D816C1B2-9ACB-44B4-AD99-B8EFEB5C984E}" dt="2022-03-16T14:02:04.996" v="147"/>
        <pc:sldMkLst>
          <pc:docMk/>
          <pc:sldMk cId="486219099" sldId="646"/>
        </pc:sldMkLst>
      </pc:sldChg>
      <pc:sldChg chg="modTransition modAnim">
        <pc:chgData name="Elena Long" userId="6c2fd083e3647dc1" providerId="LiveId" clId="{D816C1B2-9ACB-44B4-AD99-B8EFEB5C984E}" dt="2022-03-16T14:02:10.443" v="148"/>
        <pc:sldMkLst>
          <pc:docMk/>
          <pc:sldMk cId="1622356518" sldId="64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665583876" sldId="649"/>
        </pc:sldMkLst>
      </pc:sldChg>
      <pc:sldChg chg="modTransition modAnim">
        <pc:chgData name="Elena Long" userId="6c2fd083e3647dc1" providerId="LiveId" clId="{D816C1B2-9ACB-44B4-AD99-B8EFEB5C984E}" dt="2022-03-16T14:02:19.824" v="149"/>
        <pc:sldMkLst>
          <pc:docMk/>
          <pc:sldMk cId="1362879857" sldId="650"/>
        </pc:sldMkLst>
      </pc:sldChg>
      <pc:sldChg chg="modTransition modAnim">
        <pc:chgData name="Elena Long" userId="6c2fd083e3647dc1" providerId="LiveId" clId="{D816C1B2-9ACB-44B4-AD99-B8EFEB5C984E}" dt="2022-03-16T14:02:23.517" v="150"/>
        <pc:sldMkLst>
          <pc:docMk/>
          <pc:sldMk cId="3005096605" sldId="651"/>
        </pc:sldMkLst>
      </pc:sldChg>
      <pc:sldChg chg="modTransition modAnim">
        <pc:chgData name="Elena Long" userId="6c2fd083e3647dc1" providerId="LiveId" clId="{D816C1B2-9ACB-44B4-AD99-B8EFEB5C984E}" dt="2022-03-16T14:02:27.768" v="151"/>
        <pc:sldMkLst>
          <pc:docMk/>
          <pc:sldMk cId="2308848405" sldId="652"/>
        </pc:sldMkLst>
      </pc:sldChg>
      <pc:sldChg chg="modTransition modAnim">
        <pc:chgData name="Elena Long" userId="6c2fd083e3647dc1" providerId="LiveId" clId="{D816C1B2-9ACB-44B4-AD99-B8EFEB5C984E}" dt="2022-03-16T14:06:29.123" v="231"/>
        <pc:sldMkLst>
          <pc:docMk/>
          <pc:sldMk cId="1759854559" sldId="653"/>
        </pc:sldMkLst>
      </pc:sldChg>
      <pc:sldChg chg="modTransition modAnim">
        <pc:chgData name="Elena Long" userId="6c2fd083e3647dc1" providerId="LiveId" clId="{D816C1B2-9ACB-44B4-AD99-B8EFEB5C984E}" dt="2022-03-16T14:02:36.690" v="153"/>
        <pc:sldMkLst>
          <pc:docMk/>
          <pc:sldMk cId="4042473691" sldId="658"/>
        </pc:sldMkLst>
      </pc:sldChg>
      <pc:sldChg chg="addSp modSp mod modTransition modAnim">
        <pc:chgData name="Elena Long" userId="6c2fd083e3647dc1" providerId="LiveId" clId="{D816C1B2-9ACB-44B4-AD99-B8EFEB5C984E}" dt="2022-03-16T14:14:16.690" v="422" actId="1076"/>
        <pc:sldMkLst>
          <pc:docMk/>
          <pc:sldMk cId="2741989170" sldId="668"/>
        </pc:sldMkLst>
        <pc:spChg chg="add mod">
          <ac:chgData name="Elena Long" userId="6c2fd083e3647dc1" providerId="LiveId" clId="{D816C1B2-9ACB-44B4-AD99-B8EFEB5C984E}" dt="2022-03-16T14:14:16.690" v="422" actId="1076"/>
          <ac:spMkLst>
            <pc:docMk/>
            <pc:sldMk cId="2741989170" sldId="668"/>
            <ac:spMk id="4" creationId="{540E4739-8F82-41AE-81F7-159CCC8A68B4}"/>
          </ac:spMkLst>
        </pc:spChg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403376273" sldId="677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605493394" sldId="67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371805588" sldId="67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919881455" sldId="688"/>
        </pc:sldMkLst>
      </pc:sldChg>
      <pc:sldChg chg="modTransition modAnim">
        <pc:chgData name="Elena Long" userId="6c2fd083e3647dc1" providerId="LiveId" clId="{D816C1B2-9ACB-44B4-AD99-B8EFEB5C984E}" dt="2022-03-16T13:59:43.138" v="126"/>
        <pc:sldMkLst>
          <pc:docMk/>
          <pc:sldMk cId="1662755657" sldId="691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395826602" sldId="69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331292021" sldId="693"/>
        </pc:sldMkLst>
      </pc:sldChg>
      <pc:sldChg chg="modSp mod modTransition modAnim">
        <pc:chgData name="Elena Long" userId="6c2fd083e3647dc1" providerId="LiveId" clId="{D816C1B2-9ACB-44B4-AD99-B8EFEB5C984E}" dt="2022-03-16T14:04:04.411" v="157" actId="166"/>
        <pc:sldMkLst>
          <pc:docMk/>
          <pc:sldMk cId="1920640512" sldId="694"/>
        </pc:sldMkLst>
        <pc:spChg chg="ord">
          <ac:chgData name="Elena Long" userId="6c2fd083e3647dc1" providerId="LiveId" clId="{D816C1B2-9ACB-44B4-AD99-B8EFEB5C984E}" dt="2022-03-16T14:04:04.411" v="157" actId="166"/>
          <ac:spMkLst>
            <pc:docMk/>
            <pc:sldMk cId="1920640512" sldId="694"/>
            <ac:spMk id="3" creationId="{00000000-0000-0000-0000-000000000000}"/>
          </ac:spMkLst>
        </pc:spChg>
      </pc:sldChg>
      <pc:sldChg chg="modSp mod modTransition modAnim">
        <pc:chgData name="Elena Long" userId="6c2fd083e3647dc1" providerId="LiveId" clId="{D816C1B2-9ACB-44B4-AD99-B8EFEB5C984E}" dt="2022-03-16T14:04:31.582" v="229" actId="1035"/>
        <pc:sldMkLst>
          <pc:docMk/>
          <pc:sldMk cId="2380330078" sldId="695"/>
        </pc:sldMkLst>
        <pc:spChg chg="mod">
          <ac:chgData name="Elena Long" userId="6c2fd083e3647dc1" providerId="LiveId" clId="{D816C1B2-9ACB-44B4-AD99-B8EFEB5C984E}" dt="2022-03-16T14:04:31.582" v="229" actId="1035"/>
          <ac:spMkLst>
            <pc:docMk/>
            <pc:sldMk cId="2380330078" sldId="695"/>
            <ac:spMk id="28" creationId="{00000000-0000-0000-0000-000000000000}"/>
          </ac:spMkLst>
        </pc:spChg>
      </pc:sldChg>
      <pc:sldChg chg="modTransition modAnim">
        <pc:chgData name="Elena Long" userId="6c2fd083e3647dc1" providerId="LiveId" clId="{D816C1B2-9ACB-44B4-AD99-B8EFEB5C984E}" dt="2022-03-16T14:00:50.458" v="136"/>
        <pc:sldMkLst>
          <pc:docMk/>
          <pc:sldMk cId="2064732714" sldId="696"/>
        </pc:sldMkLst>
      </pc:sldChg>
      <pc:sldChg chg="modTransition modAnim">
        <pc:chgData name="Elena Long" userId="6c2fd083e3647dc1" providerId="LiveId" clId="{D816C1B2-9ACB-44B4-AD99-B8EFEB5C984E}" dt="2022-03-16T14:00:54.941" v="137"/>
        <pc:sldMkLst>
          <pc:docMk/>
          <pc:sldMk cId="29391096" sldId="697"/>
        </pc:sldMkLst>
      </pc:sldChg>
      <pc:sldChg chg="modTransition modAnim">
        <pc:chgData name="Elena Long" userId="6c2fd083e3647dc1" providerId="LiveId" clId="{D816C1B2-9ACB-44B4-AD99-B8EFEB5C984E}" dt="2022-03-16T14:01:00.503" v="138"/>
        <pc:sldMkLst>
          <pc:docMk/>
          <pc:sldMk cId="3335799438" sldId="69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959829567" sldId="699"/>
        </pc:sldMkLst>
      </pc:sldChg>
      <pc:sldChg chg="modTransition modAnim">
        <pc:chgData name="Elena Long" userId="6c2fd083e3647dc1" providerId="LiveId" clId="{D816C1B2-9ACB-44B4-AD99-B8EFEB5C984E}" dt="2022-03-16T14:01:25.275" v="141"/>
        <pc:sldMkLst>
          <pc:docMk/>
          <pc:sldMk cId="1417630648" sldId="700"/>
        </pc:sldMkLst>
      </pc:sldChg>
      <pc:sldChg chg="modTransition modAnim">
        <pc:chgData name="Elena Long" userId="6c2fd083e3647dc1" providerId="LiveId" clId="{D816C1B2-9ACB-44B4-AD99-B8EFEB5C984E}" dt="2022-03-16T14:01:19.237" v="140"/>
        <pc:sldMkLst>
          <pc:docMk/>
          <pc:sldMk cId="2134092817" sldId="701"/>
        </pc:sldMkLst>
      </pc:sldChg>
      <pc:sldChg chg="del">
        <pc:chgData name="Elena Long" userId="6c2fd083e3647dc1" providerId="LiveId" clId="{D816C1B2-9ACB-44B4-AD99-B8EFEB5C984E}" dt="2022-03-16T13:50:42.517" v="48" actId="47"/>
        <pc:sldMkLst>
          <pc:docMk/>
          <pc:sldMk cId="385679549" sldId="702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2092642917" sldId="706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4212804818" sldId="709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1572955523" sldId="710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4062260334" sldId="711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4010500211" sldId="714"/>
        </pc:sldMkLst>
      </pc:sldChg>
      <pc:sldChg chg="modTransition modAnim">
        <pc:chgData name="Elena Long" userId="6c2fd083e3647dc1" providerId="LiveId" clId="{D816C1B2-9ACB-44B4-AD99-B8EFEB5C984E}" dt="2022-03-16T14:00:08.886" v="128"/>
        <pc:sldMkLst>
          <pc:docMk/>
          <pc:sldMk cId="804402486" sldId="715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980301010" sldId="716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670924045" sldId="717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598648691" sldId="71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532794465" sldId="71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273275827" sldId="720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807062457" sldId="721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580940029" sldId="722"/>
        </pc:sldMkLst>
      </pc:sldChg>
      <pc:sldChg chg="del modTransition">
        <pc:chgData name="Elena Long" userId="6c2fd083e3647dc1" providerId="LiveId" clId="{D816C1B2-9ACB-44B4-AD99-B8EFEB5C984E}" dt="2022-03-16T13:58:41.682" v="123" actId="47"/>
        <pc:sldMkLst>
          <pc:docMk/>
          <pc:sldMk cId="3519571955" sldId="723"/>
        </pc:sldMkLst>
      </pc:sldChg>
      <pc:sldChg chg="delSp mod modTransition modAnim">
        <pc:chgData name="Elena Long" userId="6c2fd083e3647dc1" providerId="LiveId" clId="{D816C1B2-9ACB-44B4-AD99-B8EFEB5C984E}" dt="2022-03-16T14:03:13.307" v="155"/>
        <pc:sldMkLst>
          <pc:docMk/>
          <pc:sldMk cId="3206549581" sldId="724"/>
        </pc:sldMkLst>
        <pc:spChg chg="del">
          <ac:chgData name="Elena Long" userId="6c2fd083e3647dc1" providerId="LiveId" clId="{D816C1B2-9ACB-44B4-AD99-B8EFEB5C984E}" dt="2022-03-16T13:58:32.185" v="122" actId="478"/>
          <ac:spMkLst>
            <pc:docMk/>
            <pc:sldMk cId="3206549581" sldId="724"/>
            <ac:spMk id="47" creationId="{00000000-0000-0000-0000-000000000000}"/>
          </ac:spMkLst>
        </pc:spChg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957324597" sldId="725"/>
        </pc:sldMkLst>
      </pc:sldChg>
      <pc:sldChg chg="del">
        <pc:chgData name="Elena Long" userId="6c2fd083e3647dc1" providerId="LiveId" clId="{D816C1B2-9ACB-44B4-AD99-B8EFEB5C984E}" dt="2022-03-16T13:47:38.440" v="44" actId="47"/>
        <pc:sldMkLst>
          <pc:docMk/>
          <pc:sldMk cId="3737892796" sldId="726"/>
        </pc:sldMkLst>
      </pc:sldChg>
      <pc:sldChg chg="del">
        <pc:chgData name="Elena Long" userId="6c2fd083e3647dc1" providerId="LiveId" clId="{D816C1B2-9ACB-44B4-AD99-B8EFEB5C984E}" dt="2022-03-16T13:47:55.820" v="45" actId="47"/>
        <pc:sldMkLst>
          <pc:docMk/>
          <pc:sldMk cId="3153893940" sldId="727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79757584" sldId="728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4103105758" sldId="729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2474734057" sldId="730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781819352" sldId="731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170884104" sldId="732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1366859580" sldId="733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776957238" sldId="734"/>
        </pc:sldMkLst>
      </pc:sldChg>
      <pc:sldChg chg="modTransition modAnim">
        <pc:chgData name="Elena Long" userId="6c2fd083e3647dc1" providerId="LiveId" clId="{D816C1B2-9ACB-44B4-AD99-B8EFEB5C984E}" dt="2022-03-16T14:00:00.508" v="127"/>
        <pc:sldMkLst>
          <pc:docMk/>
          <pc:sldMk cId="3674750305" sldId="735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1848376958" sldId="736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262320512" sldId="737"/>
        </pc:sldMkLst>
      </pc:sldChg>
      <pc:sldChg chg="modTransition modAnim">
        <pc:chgData name="Elena Long" userId="6c2fd083e3647dc1" providerId="LiveId" clId="{D816C1B2-9ACB-44B4-AD99-B8EFEB5C984E}" dt="2022-03-16T14:00:34.119" v="133"/>
        <pc:sldMkLst>
          <pc:docMk/>
          <pc:sldMk cId="3430823214" sldId="738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2488396928" sldId="740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4265229775" sldId="74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960983191" sldId="743"/>
        </pc:sldMkLst>
      </pc:sldChg>
      <pc:sldChg chg="addSp delSp modSp add mod modTransition">
        <pc:chgData name="Elena Long" userId="6c2fd083e3647dc1" providerId="LiveId" clId="{D816C1B2-9ACB-44B4-AD99-B8EFEB5C984E}" dt="2022-03-16T13:57:21.241" v="90" actId="20577"/>
        <pc:sldMkLst>
          <pc:docMk/>
          <pc:sldMk cId="2788309427" sldId="803"/>
        </pc:sldMkLst>
        <pc:spChg chg="mod">
          <ac:chgData name="Elena Long" userId="6c2fd083e3647dc1" providerId="LiveId" clId="{D816C1B2-9ACB-44B4-AD99-B8EFEB5C984E}" dt="2022-03-16T13:57:21.241" v="90" actId="20577"/>
          <ac:spMkLst>
            <pc:docMk/>
            <pc:sldMk cId="2788309427" sldId="803"/>
            <ac:spMk id="3" creationId="{A30838FE-4E87-441B-B991-9A666DF8CA71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88309427" sldId="803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88309427" sldId="803"/>
            <ac:spMk id="6" creationId="{C89AD945-9817-4589-9645-DEED91869BDE}"/>
          </ac:spMkLst>
        </pc:spChg>
        <pc:picChg chg="add mod">
          <ac:chgData name="Elena Long" userId="6c2fd083e3647dc1" providerId="LiveId" clId="{D816C1B2-9ACB-44B4-AD99-B8EFEB5C984E}" dt="2022-03-16T13:56:23.346" v="74" actId="1076"/>
          <ac:picMkLst>
            <pc:docMk/>
            <pc:sldMk cId="2788309427" sldId="803"/>
            <ac:picMk id="7" creationId="{8CE03DAE-9EE5-45E1-8936-FA05F7BF581B}"/>
          </ac:picMkLst>
        </pc:picChg>
        <pc:picChg chg="del">
          <ac:chgData name="Elena Long" userId="6c2fd083e3647dc1" providerId="LiveId" clId="{D816C1B2-9ACB-44B4-AD99-B8EFEB5C984E}" dt="2022-03-16T13:56:17.313" v="71" actId="478"/>
          <ac:picMkLst>
            <pc:docMk/>
            <pc:sldMk cId="2788309427" sldId="803"/>
            <ac:picMk id="16" creationId="{1EA6E831-6B9D-4930-BB31-36983900BA3B}"/>
          </ac:picMkLst>
        </pc:picChg>
      </pc:sldChg>
      <pc:sldChg chg="add modTransition modAnim">
        <pc:chgData name="Elena Long" userId="6c2fd083e3647dc1" providerId="LiveId" clId="{D816C1B2-9ACB-44B4-AD99-B8EFEB5C984E}" dt="2022-03-16T13:51:37.018" v="51"/>
        <pc:sldMkLst>
          <pc:docMk/>
          <pc:sldMk cId="1790154646" sldId="807"/>
        </pc:sldMkLst>
      </pc:sldChg>
      <pc:sldChg chg="add modTransition modAnim">
        <pc:chgData name="Elena Long" userId="6c2fd083e3647dc1" providerId="LiveId" clId="{D816C1B2-9ACB-44B4-AD99-B8EFEB5C984E}" dt="2022-03-16T13:51:42.418" v="52"/>
        <pc:sldMkLst>
          <pc:docMk/>
          <pc:sldMk cId="2851337340" sldId="808"/>
        </pc:sldMkLst>
      </pc:sldChg>
      <pc:sldChg chg="add modTransition modAnim">
        <pc:chgData name="Elena Long" userId="6c2fd083e3647dc1" providerId="LiveId" clId="{D816C1B2-9ACB-44B4-AD99-B8EFEB5C984E}" dt="2022-03-16T13:52:08.506" v="55"/>
        <pc:sldMkLst>
          <pc:docMk/>
          <pc:sldMk cId="1247094889" sldId="809"/>
        </pc:sldMkLst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3373079180" sldId="810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373079180" sldId="810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373079180" sldId="810"/>
            <ac:spMk id="6" creationId="{C89AD945-9817-4589-9645-DEED91869BDE}"/>
          </ac:spMkLst>
        </pc:spChg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2808907910" sldId="811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808907910" sldId="811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808907910" sldId="811"/>
            <ac:spMk id="6" creationId="{C89AD945-9817-4589-9645-DEED91869BDE}"/>
          </ac:spMkLst>
        </pc:spChg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2297683290" sldId="814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297683290" sldId="814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297683290" sldId="814"/>
            <ac:spMk id="6" creationId="{C89AD945-9817-4589-9645-DEED91869BDE}"/>
          </ac:spMkLst>
        </pc:spChg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1700193755" sldId="815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1700193755" sldId="815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1700193755" sldId="815"/>
            <ac:spMk id="6" creationId="{C89AD945-9817-4589-9645-DEED91869BDE}"/>
          </ac:spMkLst>
        </pc:spChg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3427262842" sldId="817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427262842" sldId="817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427262842" sldId="817"/>
            <ac:spMk id="6" creationId="{C89AD945-9817-4589-9645-DEED91869BDE}"/>
          </ac:spMkLst>
        </pc:spChg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3740892977" sldId="839"/>
        </pc:sldMkLst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2731083518" sldId="844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731083518" sldId="844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31083518" sldId="844"/>
            <ac:spMk id="6" creationId="{C89AD945-9817-4589-9645-DEED91869BDE}"/>
          </ac:spMkLst>
        </pc:spChg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3207584203" sldId="847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207584203" sldId="847"/>
            <ac:spMk id="5" creationId="{D5856CB8-C651-4D5B-B732-5C762B63612D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207584203" sldId="847"/>
            <ac:spMk id="6" creationId="{82072C49-3238-4BEE-81C5-0AE1CFBA7EA2}"/>
          </ac:spMkLst>
        </pc:spChg>
      </pc:sldChg>
      <pc:sldChg chg="modSp add ord modTransition">
        <pc:chgData name="Elena Long" userId="6c2fd083e3647dc1" providerId="LiveId" clId="{D816C1B2-9ACB-44B4-AD99-B8EFEB5C984E}" dt="2022-03-16T13:57:33.468" v="92"/>
        <pc:sldMkLst>
          <pc:docMk/>
          <pc:sldMk cId="2093187792" sldId="848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093187792" sldId="848"/>
            <ac:spMk id="5" creationId="{2CFF4FAE-4EF6-4431-88B4-8EECB819544E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093187792" sldId="848"/>
            <ac:spMk id="6" creationId="{34E8F7F3-DA72-4BE7-8E63-8F5A106F74BA}"/>
          </ac:spMkLst>
        </pc:spChg>
      </pc:sldChg>
      <pc:sldChg chg="modSp add ord modTransition">
        <pc:chgData name="Elena Long" userId="6c2fd083e3647dc1" providerId="LiveId" clId="{D816C1B2-9ACB-44B4-AD99-B8EFEB5C984E}" dt="2022-03-16T13:57:33.468" v="92"/>
        <pc:sldMkLst>
          <pc:docMk/>
          <pc:sldMk cId="17746785" sldId="849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17746785" sldId="849"/>
            <ac:spMk id="5" creationId="{2CFF4FAE-4EF6-4431-88B4-8EECB819544E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17746785" sldId="849"/>
            <ac:spMk id="6" creationId="{34E8F7F3-DA72-4BE7-8E63-8F5A106F74BA}"/>
          </ac:spMkLst>
        </pc:spChg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3817669682" sldId="854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817669682" sldId="854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817669682" sldId="854"/>
            <ac:spMk id="6" creationId="{C89AD945-9817-4589-9645-DEED91869BDE}"/>
          </ac:spMkLst>
        </pc:spChg>
      </pc:sldChg>
      <pc:sldChg chg="modSp add del modTransition">
        <pc:chgData name="Elena Long" userId="6c2fd083e3647dc1" providerId="LiveId" clId="{D816C1B2-9ACB-44B4-AD99-B8EFEB5C984E}" dt="2022-03-16T13:54:58.052" v="70" actId="47"/>
        <pc:sldMkLst>
          <pc:docMk/>
          <pc:sldMk cId="3900949465" sldId="855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900949465" sldId="855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900949465" sldId="855"/>
            <ac:spMk id="6" creationId="{C89AD945-9817-4589-9645-DEED91869BDE}"/>
          </ac:spMkLst>
        </pc:spChg>
      </pc:sldChg>
      <pc:sldChg chg="addSp delSp modSp add mod modTransition addAnim delAnim modAnim">
        <pc:chgData name="Elena Long" userId="6c2fd083e3647dc1" providerId="LiveId" clId="{D816C1B2-9ACB-44B4-AD99-B8EFEB5C984E}" dt="2022-03-16T13:54:05.213" v="69" actId="1076"/>
        <pc:sldMkLst>
          <pc:docMk/>
          <pc:sldMk cId="1181776127" sldId="856"/>
        </pc:sldMkLst>
        <pc:spChg chg="ord">
          <ac:chgData name="Elena Long" userId="6c2fd083e3647dc1" providerId="LiveId" clId="{D816C1B2-9ACB-44B4-AD99-B8EFEB5C984E}" dt="2022-03-16T13:53:59.428" v="68" actId="166"/>
          <ac:spMkLst>
            <pc:docMk/>
            <pc:sldMk cId="1181776127" sldId="856"/>
            <ac:spMk id="2" creationId="{1FE904FB-07C5-464E-B4BD-5EE77419C2AA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1181776127" sldId="856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1181776127" sldId="856"/>
            <ac:spMk id="6" creationId="{C89AD945-9817-4589-9645-DEED91869BDE}"/>
          </ac:spMkLst>
        </pc:spChg>
        <pc:spChg chg="add del">
          <ac:chgData name="Elena Long" userId="6c2fd083e3647dc1" providerId="LiveId" clId="{D816C1B2-9ACB-44B4-AD99-B8EFEB5C984E}" dt="2022-03-16T13:53:23.445" v="61" actId="478"/>
          <ac:spMkLst>
            <pc:docMk/>
            <pc:sldMk cId="1181776127" sldId="856"/>
            <ac:spMk id="29" creationId="{21B44A9C-27C8-478D-BDA7-A5C21451CA90}"/>
          </ac:spMkLst>
        </pc:spChg>
        <pc:picChg chg="mod">
          <ac:chgData name="Elena Long" userId="6c2fd083e3647dc1" providerId="LiveId" clId="{D816C1B2-9ACB-44B4-AD99-B8EFEB5C984E}" dt="2022-03-16T13:53:46.922" v="63" actId="1076"/>
          <ac:picMkLst>
            <pc:docMk/>
            <pc:sldMk cId="1181776127" sldId="856"/>
            <ac:picMk id="13" creationId="{63C32EBD-9935-4404-B033-4BE627AF8617}"/>
          </ac:picMkLst>
        </pc:picChg>
        <pc:picChg chg="mod ord">
          <ac:chgData name="Elena Long" userId="6c2fd083e3647dc1" providerId="LiveId" clId="{D816C1B2-9ACB-44B4-AD99-B8EFEB5C984E}" dt="2022-03-16T13:54:05.213" v="69" actId="1076"/>
          <ac:picMkLst>
            <pc:docMk/>
            <pc:sldMk cId="1181776127" sldId="856"/>
            <ac:picMk id="28" creationId="{403CE5EC-3EC8-4D35-88C6-EDEE32AF1611}"/>
          </ac:picMkLst>
        </pc:picChg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2196271264" sldId="858"/>
        </pc:sldMkLst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2839715445" sldId="859"/>
        </pc:sldMkLst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3198121279" sldId="860"/>
        </pc:sldMkLst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677760797" sldId="861"/>
        </pc:sldMkLst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2774880508" sldId="862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774880508" sldId="862"/>
            <ac:spMk id="5" creationId="{5A813C59-72BE-4714-B037-60AC61DB86E4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74880508" sldId="862"/>
            <ac:spMk id="6" creationId="{23D8ADC1-BC73-4F6A-AF2C-11A4F9FF1857}"/>
          </ac:spMkLst>
        </pc:spChg>
      </pc:sldChg>
      <pc:sldChg chg="modSp add mod modTransition">
        <pc:chgData name="Elena Long" userId="6c2fd083e3647dc1" providerId="LiveId" clId="{D816C1B2-9ACB-44B4-AD99-B8EFEB5C984E}" dt="2022-03-16T13:58:04.923" v="121" actId="6549"/>
        <pc:sldMkLst>
          <pc:docMk/>
          <pc:sldMk cId="2441586261" sldId="863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441586261" sldId="863"/>
            <ac:spMk id="5" creationId="{15D2A7A2-51E6-4DA5-A2BC-BEDF84EB2C6E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441586261" sldId="863"/>
            <ac:spMk id="6" creationId="{0B73CBDC-6B2B-4EA0-AA11-DC7E53B9D8D3}"/>
          </ac:spMkLst>
        </pc:spChg>
        <pc:spChg chg="mod">
          <ac:chgData name="Elena Long" userId="6c2fd083e3647dc1" providerId="LiveId" clId="{D816C1B2-9ACB-44B4-AD99-B8EFEB5C984E}" dt="2022-03-16T13:57:59.489" v="116" actId="20577"/>
          <ac:spMkLst>
            <pc:docMk/>
            <pc:sldMk cId="2441586261" sldId="863"/>
            <ac:spMk id="9" creationId="{5D02F5B3-9DB6-4468-B965-5AED7694798C}"/>
          </ac:spMkLst>
        </pc:spChg>
        <pc:spChg chg="mod">
          <ac:chgData name="Elena Long" userId="6c2fd083e3647dc1" providerId="LiveId" clId="{D816C1B2-9ACB-44B4-AD99-B8EFEB5C984E}" dt="2022-03-16T13:58:04.923" v="121" actId="6549"/>
          <ac:spMkLst>
            <pc:docMk/>
            <pc:sldMk cId="2441586261" sldId="863"/>
            <ac:spMk id="12" creationId="{55D56BEA-03BE-4FF5-AB85-3D3A3A0C2A39}"/>
          </ac:spMkLst>
        </pc:spChg>
      </pc:sldChg>
      <pc:sldChg chg="addSp modSp add mod modTransition">
        <pc:chgData name="Elena Long" userId="6c2fd083e3647dc1" providerId="LiveId" clId="{D816C1B2-9ACB-44B4-AD99-B8EFEB5C984E}" dt="2022-03-16T14:11:30.153" v="334" actId="1076"/>
        <pc:sldMkLst>
          <pc:docMk/>
          <pc:sldMk cId="3722637510" sldId="864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722637510" sldId="864"/>
            <ac:spMk id="5" creationId="{1AFA4D6C-2E65-4AC2-962A-F05457EE0117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722637510" sldId="864"/>
            <ac:spMk id="6" creationId="{23571CA8-D600-4EDC-B2AA-10CC07BAFBC9}"/>
          </ac:spMkLst>
        </pc:spChg>
        <pc:spChg chg="add mod">
          <ac:chgData name="Elena Long" userId="6c2fd083e3647dc1" providerId="LiveId" clId="{D816C1B2-9ACB-44B4-AD99-B8EFEB5C984E}" dt="2022-03-16T14:11:30.153" v="334" actId="1076"/>
          <ac:spMkLst>
            <pc:docMk/>
            <pc:sldMk cId="3722637510" sldId="864"/>
            <ac:spMk id="7" creationId="{5A0D3F0E-06CB-44D6-B193-0561E40A7D5E}"/>
          </ac:spMkLst>
        </pc:spChg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2744227143" sldId="867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744227143" sldId="867"/>
            <ac:spMk id="5" creationId="{D9596F87-8DE2-4A72-9974-F7494FB86D42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44227143" sldId="867"/>
            <ac:spMk id="6" creationId="{8B2F5C41-C825-4789-B3C4-84147AD4AEBB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1T18:19:59.60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0 210,'43'-3,"81"-14,-11 0,470-20,-393 35,202 24,-218 1,-76-9,187 4,-135-32,-55 3,-31 5,193-11,-214 18,0 1,0 2,-1 2,44 12,-24-4,0-3,119 6,130-17,-130-3,28 5,232-5,-276-8,76-1,-188 12,1-2,-1-2,80-18,114-25,-33 7,39 1,-113 21,232-6,-142 16,-100 4,0 6,0 5,0 6,211 49,-251-47,152 7,-81-11,155 39,34 2,-148-31,152 5,593-27,-945 1,0 0,0 0,0 0,0 0,0 0,0 1,0-1,0 0,0 1,0 0,-1-1,1 1,2 1,-4-2,0 1,0-1,1 0,-1 1,0-1,0 0,0 1,0-1,0 1,0-1,0 0,0 1,0-1,0 1,0-1,0 0,0 1,0-1,0 1,0-1,0 0,-1 1,1-1,0 0,0 1,0-1,-1 0,1 1,0-1,0 0,-1 1,1-1,0 0,-1 0,1 1,-1-1,-4 4,-1 0,0 0,0 0,0-1,0 0,-8 3,-53 15,0-3,-88 13,-143 5,290-35,-326 25,-343-18,421-31,-11 0,75 20,-281-16,74-36,-126-10,506 63,-480-18,402 22,0 4,0 4,-107 27,86-14,-1-4,-161 4,-245-22,233-5,42 5,-303-39,439 22,-348-61,363 59,-1 5,-174 0,79 5,-115-18,-203-6,332 31,-166 4,329 0,1 0,0 0,1 1,-20 8,-22 6,41-14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5T16:32:51.48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1 169,'31'2,"1"1,-1 2,0 1,0 2,-1 0,33 16,-36-15,107 27,-43-12,114 29,406 50,-446-81,-68-8,139 4,-179-17,0-3,0-3,112-22,-81 6,-53 14,0-1,0-2,-1-1,-1-2,0-1,36-21,46-36,-70 52,-39 18,1-1,-1-1,0 1,0-1,0 0,8-6,-12 3,-11 5,-16 4,-42 14,-2-4,0-2,0-3,-96-3,120-6,0 2,1 2,-86 16,83-9,0-2,-84 3,-97-13,84 0,89 1,1 3,-1 3,0 1,-104 28,97-16,26-8,0 1,-50 23,67-25,-1 0,-1-2,1-1,-1 0,0-1,-39 3,35-4,0 1,0 1,-30 12,26-8,-54 11,23-10,34-5,0-2,-47 3,38-7,-52 0,62 1,22 0,9 0,322 53,277 34,-507-76,100 27,-155-30,-9-1,113 19,-71-18,78 6,-136-15,1 0,-1-1,0-2,0 1,0-2,24-8,-1-5,0-2,-1-1,-1-3,-1-1,54-45,-5 4,2 5,154-77,-221 127,0 2,0 0,0 2,1 0,0 2,1 0,-1 2,0 1,46 2,-17 5,-1 1,0 3,67 21,-105-29,-11-5,-18-15,-34-19,0 6,-85-37,-3-3,73 28,50 31,-1 1,0 1,-1 0,-23-9,-25-3,-119-23,148 39,-1 2,0 1,-51 4,-110 18,150-14,-28 8,-136 40,181-44,-1-2,0-1,1-1,-2-2,-43-1,-173 0,-181-6,392 0,-71-17,85 14,-1 1,0 2,0 0,-1 2,1 0,-43 4,68-2,1 0,-1 0,0 1,0-1,1 0,-1 0,0 0,0 1,1-1,-1 0,0 0,0 1,0-1,1 0,-1 0,0 1,0-1,0 0,0 1,0-1,0 0,0 1,1-1,-1 0,0 0,0 1,0-1,0 0,0 1,0-1,-1 0,1 1,0-1,0 0,0 1,0-1,0 0,0 1,0-1,-1 0,1 0,0 1,0-1,0 0,-1 0,1 1,0-1,0 0,-1 0,1 0,0 0,-1 1,1-1,0 0,0 0,-1 0,1 0,0 0,-1 0,1 0,0 0,-1 0,1 0,0 0,-1 0,1 0,0 0,-1 0,26 16,72 24,2-4,112 24,26-4,121 37,-250-64,0-4,180 16,-200-30,-72-10,1 0,-1-1,1-1,-1-1,1-1,-1 0,29-10,-9 4,5 2,0 1,1 3,-1 1,67 6,-12-1,-64-3,-1-1,0 2,0 1,51 10,-72-10,0 0,0 1,0 0,0 0,-1 1,1 1,-1-1,0 2,0-1,-1 1,1 0,-1 1,-1 0,9 9,4 6,-14-18,0 1,-1 1,0-1,0 1,-1 0,0 0,0 0,0 1,-1-1,1 1,1 7,-5-12,0-1,0 1,0-1,0 1,0-1,-1 0,1 1,0-1,-1 0,1 1,-1-1,1 0,-1 1,0-1,0 0,0 0,1 0,-1 0,0 0,0 0,0 0,-1 0,1 0,0 0,0-1,0 1,-1 0,1-1,0 1,-1-1,1 1,-3-1,-49 10,50-10,-327 2,156-5,155 3,-20 1,1-1,0-2,-1-2,1-1,-59-17,-2-15,-108-60,11 4,-288-140,293 137,169 86,-1 1,0 1,0 1,-1 1,0 1,-37-2,-148 4,109 5,80-2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5T16:32:21.67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1 169,'31'2,"1"1,-1 2,0 1,0 2,-1 0,33 16,-36-15,107 27,-43-12,114 29,406 50,-446-81,-68-8,139 4,-179-17,0-3,0-3,112-22,-81 6,-53 14,0-1,0-2,-1-1,-1-2,0-1,36-21,46-36,-70 52,-39 18,1-1,-1-1,0 1,0-1,0 0,8-6,-12 3,-11 5,-16 4,-42 14,-2-4,0-2,0-3,-96-3,120-6,0 2,1 2,-86 16,83-9,0-2,-84 3,-97-13,84 0,89 1,1 3,-1 3,0 1,-104 28,97-16,26-8,0 1,-50 23,67-25,-1 0,-1-2,1-1,-1 0,0-1,-39 3,35-4,0 1,0 1,-30 12,26-8,-54 11,23-10,34-5,0-2,-47 3,38-7,-52 0,62 1,22 0,9 0,322 53,277 34,-507-76,100 27,-155-30,-9-1,113 19,-71-18,78 6,-136-15,1 0,-1-1,0-2,0 1,0-2,24-8,-1-5,0-2,-1-1,-1-3,-1-1,54-45,-5 4,2 5,154-77,-221 127,0 2,0 0,0 2,1 0,0 2,1 0,-1 2,0 1,46 2,-17 5,-1 1,0 3,67 21,-105-29,-11-5,-18-15,-34-19,0 6,-85-37,-3-3,73 28,50 31,-1 1,0 1,-1 0,-23-9,-25-3,-119-23,148 39,-1 2,0 1,-51 4,-110 18,150-14,-28 8,-136 40,181-44,-1-2,0-1,1-1,-2-2,-43-1,-173 0,-181-6,392 0,-71-17,85 14,-1 1,0 2,0 0,-1 2,1 0,-43 4,68-2,1 0,-1 0,0 1,0-1,1 0,-1 0,0 0,0 1,1-1,-1 0,0 0,0 1,0-1,1 0,-1 0,0 1,0-1,0 0,0 1,0-1,0 0,0 1,1-1,-1 0,0 0,0 1,0-1,0 0,0 1,0-1,-1 0,1 1,0-1,0 0,0 1,0-1,0 0,0 1,0-1,-1 0,1 0,0 1,0-1,0 0,-1 0,1 1,0-1,0 0,-1 0,1 0,0 0,-1 1,1-1,0 0,0 0,-1 0,1 0,0 0,-1 0,1 0,0 0,-1 0,1 0,0 0,-1 0,1 0,0 0,-1 0,26 16,72 24,2-4,112 24,26-4,121 37,-250-64,0-4,180 16,-200-30,-72-10,1 0,-1-1,1-1,-1-1,1-1,-1 0,29-10,-9 4,5 2,0 1,1 3,-1 1,67 6,-12-1,-64-3,-1-1,0 2,0 1,51 10,-72-10,0 0,0 1,0 0,0 0,-1 1,1 1,-1-1,0 2,0-1,-1 1,1 0,-1 1,-1 0,9 9,4 6,-14-18,0 1,-1 1,0-1,0 1,-1 0,0 0,0 0,0 1,-1-1,1 1,1 7,-5-12,0-1,0 1,0-1,0 1,0-1,-1 0,1 1,0-1,-1 0,1 1,-1-1,1 0,-1 1,0-1,0 0,0 0,1 0,-1 0,0 0,0 0,0 0,-1 0,1 0,0 0,0-1,0 1,-1 0,1-1,0 1,-1-1,1 1,-3-1,-49 10,50-10,-327 2,156-5,155 3,-20 1,1-1,0-2,-1-2,1-1,-59-17,-2-15,-108-60,11 4,-288-140,293 137,169 86,-1 1,0 1,0 1,-1 1,0 1,-37-2,-148 4,109 5,80-2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38454-8889-4665-8064-DF2CA0B88A7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480D2-5CDA-445A-AA25-7147CCE19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8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5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39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7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4066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860406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200" cap="none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1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8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44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3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7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9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5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65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1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04079" y="6459785"/>
            <a:ext cx="6313094" cy="365125"/>
          </a:xfrm>
        </p:spPr>
        <p:txBody>
          <a:bodyPr/>
          <a:lstStyle>
            <a:lvl1pPr>
              <a:defRPr>
                <a:solidFill>
                  <a:srgbClr val="000092"/>
                </a:solidFill>
              </a:defRPr>
            </a:lvl1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9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44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1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98324"/>
            <a:ext cx="12192000" cy="459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000" y="6459785"/>
            <a:ext cx="993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35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0.png"/><Relationship Id="rId7" Type="http://schemas.openxmlformats.org/officeDocument/2006/relationships/image" Target="../media/image5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44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51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1.png"/><Relationship Id="rId7" Type="http://schemas.openxmlformats.org/officeDocument/2006/relationships/image" Target="../media/image351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43.png"/><Relationship Id="rId7" Type="http://schemas.openxmlformats.org/officeDocument/2006/relationships/image" Target="../media/image100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130.png"/><Relationship Id="rId4" Type="http://schemas.openxmlformats.org/officeDocument/2006/relationships/image" Target="../media/image45.png"/><Relationship Id="rId9" Type="http://schemas.openxmlformats.org/officeDocument/2006/relationships/image" Target="../media/image1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49.png"/><Relationship Id="rId4" Type="http://schemas.openxmlformats.org/officeDocument/2006/relationships/image" Target="../media/image1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49.png"/><Relationship Id="rId4" Type="http://schemas.openxmlformats.org/officeDocument/2006/relationships/image" Target="../media/image2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0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60.png"/><Relationship Id="rId4" Type="http://schemas.openxmlformats.org/officeDocument/2006/relationships/image" Target="../media/image2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290.png"/><Relationship Id="rId12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590.png"/><Relationship Id="rId4" Type="http://schemas.openxmlformats.org/officeDocument/2006/relationships/image" Target="../media/image270.png"/><Relationship Id="rId9" Type="http://schemas.openxmlformats.org/officeDocument/2006/relationships/image" Target="../media/image31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png"/><Relationship Id="rId7" Type="http://schemas.openxmlformats.org/officeDocument/2006/relationships/image" Target="../media/image3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63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00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customXml" Target="../ink/ink1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3400.png"/><Relationship Id="rId7" Type="http://schemas.openxmlformats.org/officeDocument/2006/relationships/customXml" Target="../ink/ink2.xml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4" Type="http://schemas.openxmlformats.org/officeDocument/2006/relationships/image" Target="../media/image55.png"/><Relationship Id="rId9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280.png"/><Relationship Id="rId7" Type="http://schemas.openxmlformats.org/officeDocument/2006/relationships/customXml" Target="../ink/ink3.xml"/><Relationship Id="rId2" Type="http://schemas.openxmlformats.org/officeDocument/2006/relationships/image" Target="../media/image3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850.png"/><Relationship Id="rId7" Type="http://schemas.openxmlformats.org/officeDocument/2006/relationships/image" Target="../media/image1211.png"/><Relationship Id="rId2" Type="http://schemas.openxmlformats.org/officeDocument/2006/relationships/image" Target="../media/image7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5" Type="http://schemas.openxmlformats.org/officeDocument/2006/relationships/image" Target="../media/image1030.png"/><Relationship Id="rId10" Type="http://schemas.openxmlformats.org/officeDocument/2006/relationships/image" Target="../media/image220.png"/><Relationship Id="rId4" Type="http://schemas.openxmlformats.org/officeDocument/2006/relationships/image" Target="../media/image900.png"/><Relationship Id="rId9" Type="http://schemas.openxmlformats.org/officeDocument/2006/relationships/image" Target="../media/image2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5" Type="http://schemas.openxmlformats.org/officeDocument/2006/relationships/image" Target="../media/image85.png"/><Relationship Id="rId4" Type="http://schemas.openxmlformats.org/officeDocument/2006/relationships/image" Target="../media/image8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10.png"/><Relationship Id="rId7" Type="http://schemas.openxmlformats.org/officeDocument/2006/relationships/image" Target="../media/image6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1.PNG"/><Relationship Id="rId7" Type="http://schemas.openxmlformats.org/officeDocument/2006/relationships/image" Target="../media/image990.png"/><Relationship Id="rId12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8.png"/><Relationship Id="rId10" Type="http://schemas.openxmlformats.org/officeDocument/2006/relationships/image" Target="../media/image87.png"/><Relationship Id="rId9" Type="http://schemas.openxmlformats.org/officeDocument/2006/relationships/image" Target="../media/image10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0.png"/><Relationship Id="rId7" Type="http://schemas.openxmlformats.org/officeDocument/2006/relationships/image" Target="../media/image211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1900.png"/><Relationship Id="rId4" Type="http://schemas.openxmlformats.org/officeDocument/2006/relationships/image" Target="../media/image1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48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8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0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901.PNG"/><Relationship Id="rId7" Type="http://schemas.openxmlformats.org/officeDocument/2006/relationships/image" Target="../media/image138.png"/><Relationship Id="rId2" Type="http://schemas.openxmlformats.org/officeDocument/2006/relationships/image" Target="../media/image8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1.png"/><Relationship Id="rId5" Type="http://schemas.openxmlformats.org/officeDocument/2006/relationships/image" Target="../media/image136.png"/><Relationship Id="rId10" Type="http://schemas.openxmlformats.org/officeDocument/2006/relationships/image" Target="../media/image140.png"/><Relationship Id="rId4" Type="http://schemas.openxmlformats.org/officeDocument/2006/relationships/image" Target="../media/image135.png"/><Relationship Id="rId9" Type="http://schemas.openxmlformats.org/officeDocument/2006/relationships/image" Target="../media/image97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0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26.png"/><Relationship Id="rId7" Type="http://schemas.openxmlformats.org/officeDocument/2006/relationships/image" Target="../media/image1310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2.png"/><Relationship Id="rId5" Type="http://schemas.openxmlformats.org/officeDocument/2006/relationships/image" Target="../media/image1111.png"/><Relationship Id="rId4" Type="http://schemas.openxmlformats.org/officeDocument/2006/relationships/image" Target="../media/image10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6"/>
          <a:stretch/>
        </p:blipFill>
        <p:spPr>
          <a:xfrm>
            <a:off x="4275193" y="207781"/>
            <a:ext cx="7816724" cy="4112336"/>
          </a:xfrm>
          <a:prstGeom prst="rect">
            <a:avLst/>
          </a:prstGeom>
          <a:solidFill>
            <a:schemeClr val="bg1">
              <a:alpha val="20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737356" y="-11642"/>
            <a:ext cx="11470104" cy="4262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itle 54"/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:r>
                  <a:rPr lang="en-US" dirty="0">
                    <a:effectLst>
                      <a:outerShdw blurRad="50800" dist="38100" dir="2700000" algn="tl" rotWithShape="0">
                        <a:schemeClr val="bg1">
                          <a:alpha val="74000"/>
                        </a:schemeClr>
                      </a:outerShdw>
                    </a:effectLst>
                  </a:rPr>
                  <a:t>Elastic &amp; Quasi-Elastic Tensor Asymmetry</a:t>
                </a:r>
                <a:br>
                  <a:rPr lang="en-US" dirty="0">
                    <a:effectLst>
                      <a:outerShdw blurRad="50800" dist="38100" dir="2700000" algn="tl" rotWithShape="0">
                        <a:schemeClr val="bg1">
                          <a:alpha val="74000"/>
                        </a:schemeClr>
                      </a:outerShdw>
                    </a:effectLst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>
                              <a:outerShdw blurRad="50800" dist="38100" dir="2700000" algn="tl" rotWithShape="0">
                                <a:schemeClr val="bg1">
                                  <a:alpha val="74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effectLst>
                              <a:outerShdw blurRad="50800" dist="38100" dir="2700000" algn="tl" rotWithShape="0">
                                <a:schemeClr val="bg1">
                                  <a:alpha val="74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effectLst>
                              <a:outerShdw blurRad="50800" dist="38100" dir="2700000" algn="tl" rotWithShape="0">
                                <a:schemeClr val="bg1">
                                  <a:alpha val="74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>
                    <a:effectLst>
                      <a:outerShdw blurRad="50800" dist="38100" dir="2700000" algn="tl" rotWithShape="0">
                        <a:schemeClr val="bg1">
                          <a:alpha val="74000"/>
                        </a:schemeClr>
                      </a:outerShdw>
                    </a:effectLst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>
                              <a:outerShdw blurRad="50800" dist="38100" dir="2700000" algn="tl" rotWithShape="0">
                                <a:schemeClr val="bg1">
                                  <a:alpha val="74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effectLst>
                              <a:outerShdw blurRad="50800" dist="38100" dir="2700000" algn="tl" rotWithShape="0">
                                <a:schemeClr val="bg1">
                                  <a:alpha val="74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effectLst>
                              <a:outerShdw blurRad="50800" dist="38100" dir="2700000" algn="tl" rotWithShape="0">
                                <a:schemeClr val="bg1">
                                  <a:alpha val="74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dirty="0">
                  <a:effectLst>
                    <a:outerShdw blurRad="50800" dist="38100" dir="2700000" algn="tl" rotWithShape="0">
                      <a:schemeClr val="bg1">
                        <a:alpha val="74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5" name="Title 5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4"/>
                <a:stretch>
                  <a:fillRect l="-5455" t="-2906" b="-18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Elena Long</a:t>
            </a:r>
          </a:p>
          <a:p>
            <a:r>
              <a:rPr lang="en-US" dirty="0"/>
              <a:t>SPIN</a:t>
            </a:r>
          </a:p>
          <a:p>
            <a:r>
              <a:rPr lang="en-US" dirty="0"/>
              <a:t>Durham, NC</a:t>
            </a:r>
          </a:p>
          <a:p>
            <a:r>
              <a:rPr lang="en-US" dirty="0"/>
              <a:t>Sept. 27</a:t>
            </a:r>
            <a:r>
              <a:rPr lang="en-US" baseline="30000" dirty="0"/>
              <a:t>th</a:t>
            </a:r>
            <a:r>
              <a:rPr lang="en-US" dirty="0"/>
              <a:t>, 2023</a:t>
            </a:r>
          </a:p>
        </p:txBody>
      </p:sp>
      <p:sp>
        <p:nvSpPr>
          <p:cNvPr id="51" name="Date Placeholder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82" y="4681184"/>
            <a:ext cx="4993552" cy="130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30159-CF90-734A-4537-E7156B5B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Playing with Helicity States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3399-5CFB-B61F-A4A3-3BA0FA74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326FB-0905-FC09-5C21-0BC37DE1E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6B514-88E4-FC98-1B62-DF41D3C6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BC2958-90DE-A796-AF5E-003C595EE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78" y="9705"/>
            <a:ext cx="10180320" cy="1039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ED989460-3F68-3421-58E2-6658584F27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</p:spPr>
            <p:txBody>
              <a:bodyPr/>
              <a:lstStyle/>
              <a:p>
                <a:r>
                  <a:rPr lang="en-US" dirty="0"/>
                  <a:t>For unpolarized beam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  <a:p>
                <a:r>
                  <a:rPr lang="en-US" dirty="0"/>
                  <a:t>2 Helicity States – Has diluting asymmetry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4 Helicity States – Suppresses diluting asymmetry, giving cleaner measurement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ED989460-3F68-3421-58E2-6658584F27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  <a:blipFill>
                <a:blip r:embed="rId3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E67789C-643F-FF06-B329-E15290CA3905}"/>
                  </a:ext>
                </a:extLst>
              </p:cNvPr>
              <p:cNvSpPr txBox="1"/>
              <p:nvPr/>
            </p:nvSpPr>
            <p:spPr>
              <a:xfrm>
                <a:off x="3048000" y="2726785"/>
                <a:ext cx="6096000" cy="78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𝑓𝑄</m:t>
                          </m:r>
                        </m:den>
                      </m:f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𝑓𝑃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E67789C-643F-FF06-B329-E15290CA3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726785"/>
                <a:ext cx="6096000" cy="78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C88F5C46-4724-406A-759D-776DFA835BBD}"/>
              </a:ext>
            </a:extLst>
          </p:cNvPr>
          <p:cNvGrpSpPr/>
          <p:nvPr/>
        </p:nvGrpSpPr>
        <p:grpSpPr>
          <a:xfrm>
            <a:off x="90516" y="4512858"/>
            <a:ext cx="11613803" cy="1450757"/>
            <a:chOff x="90516" y="4512858"/>
            <a:chExt cx="11613803" cy="145075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8C796E2-4815-B51B-DA5A-6771A3B768EB}"/>
                </a:ext>
              </a:extLst>
            </p:cNvPr>
            <p:cNvGrpSpPr/>
            <p:nvPr/>
          </p:nvGrpSpPr>
          <p:grpSpPr>
            <a:xfrm>
              <a:off x="90516" y="4512858"/>
              <a:ext cx="3505115" cy="1450757"/>
              <a:chOff x="2170852" y="3095714"/>
              <a:chExt cx="4740672" cy="196215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CD66A3D-CAAB-E489-4932-69B612868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0852" y="3095714"/>
                <a:ext cx="4124325" cy="1962150"/>
              </a:xfrm>
              <a:prstGeom prst="rect">
                <a:avLst/>
              </a:prstGeom>
            </p:spPr>
          </p:pic>
          <p:sp>
            <p:nvSpPr>
              <p:cNvPr id="16" name="Right Brace 15">
                <a:extLst>
                  <a:ext uri="{FF2B5EF4-FFF2-40B4-BE49-F238E27FC236}">
                    <a16:creationId xmlns:a16="http://schemas.microsoft.com/office/drawing/2014/main" id="{D5381707-4AEA-7196-5BED-C5B9F273E1E2}"/>
                  </a:ext>
                </a:extLst>
              </p:cNvPr>
              <p:cNvSpPr/>
              <p:nvPr/>
            </p:nvSpPr>
            <p:spPr>
              <a:xfrm>
                <a:off x="6295177" y="3095714"/>
                <a:ext cx="122715" cy="903718"/>
              </a:xfrm>
              <a:prstGeom prst="rightBrace">
                <a:avLst/>
              </a:prstGeom>
              <a:ln w="38100">
                <a:solidFill>
                  <a:srgbClr val="FF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ight Brace 16">
                <a:extLst>
                  <a:ext uri="{FF2B5EF4-FFF2-40B4-BE49-F238E27FC236}">
                    <a16:creationId xmlns:a16="http://schemas.microsoft.com/office/drawing/2014/main" id="{9AB20999-0EC5-93F7-72E7-A63DEABD0C0C}"/>
                  </a:ext>
                </a:extLst>
              </p:cNvPr>
              <p:cNvSpPr/>
              <p:nvPr/>
            </p:nvSpPr>
            <p:spPr>
              <a:xfrm>
                <a:off x="6295177" y="4076789"/>
                <a:ext cx="122715" cy="903718"/>
              </a:xfrm>
              <a:prstGeom prst="rightBrace">
                <a:avLst/>
              </a:prstGeom>
              <a:ln w="38100">
                <a:solidFill>
                  <a:srgbClr val="FF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285F0580-35F6-611D-73D7-EDE083DD4FD8}"/>
                      </a:ext>
                    </a:extLst>
                  </p:cNvPr>
                  <p:cNvSpPr txBox="1"/>
                  <p:nvPr/>
                </p:nvSpPr>
                <p:spPr>
                  <a:xfrm>
                    <a:off x="6508208" y="3349858"/>
                    <a:ext cx="403316" cy="39542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B72EB3DB-39B9-9422-0271-7E7F07D6F3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08208" y="3349858"/>
                    <a:ext cx="403316" cy="39542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606" r="-10606" b="-2307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FCBAC9C4-F724-F3A8-7EC1-8085BCFD674C}"/>
                      </a:ext>
                    </a:extLst>
                  </p:cNvPr>
                  <p:cNvSpPr txBox="1"/>
                  <p:nvPr/>
                </p:nvSpPr>
                <p:spPr>
                  <a:xfrm>
                    <a:off x="6508208" y="4301303"/>
                    <a:ext cx="370037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767D0317-F757-F3F3-7D79-3B81AB44FE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08208" y="4301303"/>
                    <a:ext cx="370037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1667" r="-8333"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7403BAA-DB70-3E0D-B1C6-042214617C72}"/>
                    </a:ext>
                  </a:extLst>
                </p:cNvPr>
                <p:cNvSpPr txBox="1"/>
                <p:nvPr/>
              </p:nvSpPr>
              <p:spPr>
                <a:xfrm>
                  <a:off x="4006876" y="4533557"/>
                  <a:ext cx="7697443" cy="9221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𝑓𝑄</m:t>
                                </m:r>
                              </m:den>
                            </m:f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𝑓𝑄</m:t>
                                </m:r>
                              </m:den>
                            </m:f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7403BAA-DB70-3E0D-B1C6-042214617C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6876" y="4533557"/>
                  <a:ext cx="7697443" cy="9221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0EB457D-3017-36F2-8AAC-1A4F803C851A}"/>
              </a:ext>
            </a:extLst>
          </p:cNvPr>
          <p:cNvGrpSpPr/>
          <p:nvPr/>
        </p:nvGrpSpPr>
        <p:grpSpPr>
          <a:xfrm>
            <a:off x="343453" y="0"/>
            <a:ext cx="11632416" cy="3891498"/>
            <a:chOff x="343453" y="0"/>
            <a:chExt cx="11632416" cy="389149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715B5ED-D7FE-03C9-60FB-9654477CCA4F}"/>
                </a:ext>
              </a:extLst>
            </p:cNvPr>
            <p:cNvSpPr/>
            <p:nvPr/>
          </p:nvSpPr>
          <p:spPr>
            <a:xfrm>
              <a:off x="698266" y="0"/>
              <a:ext cx="11277603" cy="3865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A91E4D56-21BE-0F57-A548-889D9D6008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4107" r="32439" b="63960"/>
            <a:stretch/>
          </p:blipFill>
          <p:spPr>
            <a:xfrm>
              <a:off x="343453" y="84846"/>
              <a:ext cx="5176193" cy="3717524"/>
            </a:xfrm>
            <a:prstGeom prst="rect">
              <a:avLst/>
            </a:prstGeom>
          </p:spPr>
        </p:pic>
        <p:pic>
          <p:nvPicPr>
            <p:cNvPr id="31" name="Picture 30" descr="Chart&#10;&#10;Description automatically generated">
              <a:extLst>
                <a:ext uri="{FF2B5EF4-FFF2-40B4-BE49-F238E27FC236}">
                  <a16:creationId xmlns:a16="http://schemas.microsoft.com/office/drawing/2014/main" id="{9541B68C-397E-D2C1-3A38-A3079BA40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4107" t="482" r="32761" b="63477"/>
            <a:stretch/>
          </p:blipFill>
          <p:spPr>
            <a:xfrm>
              <a:off x="6662593" y="173974"/>
              <a:ext cx="5126181" cy="3717524"/>
            </a:xfrm>
            <a:prstGeom prst="rect">
              <a:avLst/>
            </a:prstGeom>
          </p:spPr>
        </p:pic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996E9AF8-61BE-E808-4C96-16ADF65C43AA}"/>
                </a:ext>
              </a:extLst>
            </p:cNvPr>
            <p:cNvSpPr/>
            <p:nvPr/>
          </p:nvSpPr>
          <p:spPr>
            <a:xfrm>
              <a:off x="5605549" y="1251098"/>
              <a:ext cx="980902" cy="9031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CCD33C-6C63-CFB9-77FC-5436E2BCC1A4}"/>
                  </a:ext>
                </a:extLst>
              </p:cNvPr>
              <p:cNvSpPr txBox="1"/>
              <p:nvPr/>
            </p:nvSpPr>
            <p:spPr>
              <a:xfrm>
                <a:off x="6575869" y="5699154"/>
                <a:ext cx="4716018" cy="5566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2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𝑑𝑟𝑖𝑓𝑡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𝑓𝑙𝑖𝑝𝑠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en-US" dirty="0"/>
                  <a:t> improved by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24</m:t>
                            </m:r>
                          </m:e>
                        </m:rad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CCD33C-6C63-CFB9-77FC-5436E2BCC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869" y="5699154"/>
                <a:ext cx="4716018" cy="556627"/>
              </a:xfrm>
              <a:prstGeom prst="rect">
                <a:avLst/>
              </a:prstGeom>
              <a:blipFill>
                <a:blip r:embed="rId11"/>
                <a:stretch>
                  <a:fillRect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049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30159-CF90-734A-4537-E7156B5B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Playing with Helicity States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3399-5CFB-B61F-A4A3-3BA0FA74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326FB-0905-FC09-5C21-0BC37DE1E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6B514-88E4-FC98-1B62-DF41D3C6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BC2958-90DE-A796-AF5E-003C595EE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78" y="9705"/>
            <a:ext cx="10180320" cy="103963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989460-3F68-3421-58E2-6658584F2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n-US" dirty="0"/>
              <a:t>But </a:t>
            </a:r>
            <a:r>
              <a:rPr lang="en-US" dirty="0" err="1"/>
              <a:t>JLab’s</a:t>
            </a:r>
            <a:r>
              <a:rPr lang="en-US" dirty="0"/>
              <a:t> beam </a:t>
            </a:r>
            <a:r>
              <a:rPr lang="en-US" i="1" dirty="0"/>
              <a:t>is</a:t>
            </a:r>
            <a:r>
              <a:rPr lang="en-US" dirty="0"/>
              <a:t> polarized, leading to 8 helicity states</a:t>
            </a:r>
          </a:p>
          <a:p>
            <a:pPr lvl="1"/>
            <a:r>
              <a:rPr lang="en-US" dirty="0"/>
              <a:t>Combining these in various ways can give us 4 unique asymmetries</a:t>
            </a:r>
          </a:p>
          <a:p>
            <a:pPr lvl="1"/>
            <a:r>
              <a:rPr lang="en-US" dirty="0"/>
              <a:t>4 measurements &amp; 4 unknowns </a:t>
            </a:r>
          </a:p>
          <a:p>
            <a:pPr lvl="2"/>
            <a:r>
              <a:rPr lang="en-US" sz="1800" dirty="0"/>
              <a:t>Simultaneously measure all pol. deuteron asymmetries from the upcoming tensor experiments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1BC455-6C31-CC32-9B80-4B4AB01EA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0" y="3341716"/>
            <a:ext cx="3901834" cy="2635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D398AE-C73E-5DB2-81F1-1DD0F0AD1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860" y="3251347"/>
            <a:ext cx="6373091" cy="6891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287B04-CE32-8939-D227-A7C60A81AEF2}"/>
              </a:ext>
            </a:extLst>
          </p:cNvPr>
          <p:cNvSpPr txBox="1"/>
          <p:nvPr/>
        </p:nvSpPr>
        <p:spPr>
          <a:xfrm flipH="1">
            <a:off x="4174373" y="3222855"/>
            <a:ext cx="1655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</a:t>
            </a:r>
            <a:r>
              <a:rPr lang="en-US" dirty="0" err="1"/>
              <a:t>Asym</a:t>
            </a:r>
            <a:r>
              <a:rPr lang="en-US" dirty="0"/>
              <a:t> w/ Tensor Target: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6E5442-2000-77FE-2589-3A73B7817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307" y="4062752"/>
            <a:ext cx="4778952" cy="7873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0CC2AFB-1617-9CF9-DC4B-DBD1F7B00387}"/>
              </a:ext>
            </a:extLst>
          </p:cNvPr>
          <p:cNvSpPr txBox="1"/>
          <p:nvPr/>
        </p:nvSpPr>
        <p:spPr>
          <a:xfrm flipH="1">
            <a:off x="4090886" y="4288659"/>
            <a:ext cx="297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Beam/Target Vector </a:t>
            </a:r>
            <a:r>
              <a:rPr lang="en-US" dirty="0" err="1"/>
              <a:t>Asym</a:t>
            </a:r>
            <a:r>
              <a:rPr lang="en-US" dirty="0"/>
              <a:t>: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451EC2-3B97-F492-6587-57C0DC645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9252" y="5117777"/>
            <a:ext cx="3544946" cy="7777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41BD25-1FAA-68F1-1AA0-31CDD4A2162B}"/>
              </a:ext>
            </a:extLst>
          </p:cNvPr>
          <p:cNvSpPr txBox="1"/>
          <p:nvPr/>
        </p:nvSpPr>
        <p:spPr>
          <a:xfrm flipH="1">
            <a:off x="4090886" y="5257390"/>
            <a:ext cx="235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Vector </a:t>
            </a:r>
            <a:r>
              <a:rPr lang="en-US" dirty="0" err="1"/>
              <a:t>Asym</a:t>
            </a:r>
            <a:r>
              <a:rPr lang="en-US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640524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159FB9-F536-6A67-C056-D212E169E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328" y="4114801"/>
            <a:ext cx="6072792" cy="2205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</a:t>
            </a:r>
          </a:p>
        </p:txBody>
      </p:sp>
      <p:sp>
        <p:nvSpPr>
          <p:cNvPr id="44" name="Content Placeholder 31"/>
          <p:cNvSpPr>
            <a:spLocks noGrp="1"/>
          </p:cNvSpPr>
          <p:nvPr>
            <p:ph idx="1"/>
          </p:nvPr>
        </p:nvSpPr>
        <p:spPr>
          <a:xfrm>
            <a:off x="6147820" y="2780868"/>
            <a:ext cx="4986995" cy="4023360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JLab Hall C with HMS &amp; SHMS</a:t>
            </a:r>
          </a:p>
          <a:p>
            <a:pPr lvl="1"/>
            <a:r>
              <a:rPr lang="en-US" sz="2400" dirty="0"/>
              <a:t>Unpolarized beam, tensor polarized target (longitudinal alignment)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" y="1900905"/>
            <a:ext cx="6109253" cy="435398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357224" y="466243"/>
            <a:ext cx="6620829" cy="2535509"/>
            <a:chOff x="1891348" y="2151412"/>
            <a:chExt cx="7508483" cy="2875444"/>
          </a:xfrm>
        </p:grpSpPr>
        <p:grpSp>
          <p:nvGrpSpPr>
            <p:cNvPr id="24" name="Group 23"/>
            <p:cNvGrpSpPr/>
            <p:nvPr/>
          </p:nvGrpSpPr>
          <p:grpSpPr>
            <a:xfrm>
              <a:off x="1891348" y="2151412"/>
              <a:ext cx="7508483" cy="2875444"/>
              <a:chOff x="1891348" y="2151412"/>
              <a:chExt cx="7508483" cy="2875444"/>
            </a:xfrm>
          </p:grpSpPr>
          <p:sp>
            <p:nvSpPr>
              <p:cNvPr id="26" name="TextBox 23"/>
              <p:cNvSpPr txBox="1">
                <a:spLocks noChangeArrowheads="1"/>
              </p:cNvSpPr>
              <p:nvPr/>
            </p:nvSpPr>
            <p:spPr bwMode="auto">
              <a:xfrm rot="19265500">
                <a:off x="7476699" y="2204707"/>
                <a:ext cx="836517" cy="418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1800" dirty="0">
                    <a:latin typeface="+mn-lt"/>
                  </a:rPr>
                  <a:t>SHMS</a:t>
                </a:r>
                <a:endParaRPr lang="en-US" sz="1800" baseline="30000" dirty="0">
                  <a:latin typeface="+mn-lt"/>
                </a:endParaRP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1891348" y="2151412"/>
                <a:ext cx="7508483" cy="2875444"/>
                <a:chOff x="1891348" y="2151412"/>
                <a:chExt cx="7508483" cy="2875444"/>
              </a:xfrm>
            </p:grpSpPr>
            <p:cxnSp>
              <p:nvCxnSpPr>
                <p:cNvPr id="28" name="Straight Connector 27"/>
                <p:cNvCxnSpPr>
                  <a:endCxn id="29" idx="3"/>
                </p:cNvCxnSpPr>
                <p:nvPr/>
              </p:nvCxnSpPr>
              <p:spPr>
                <a:xfrm>
                  <a:off x="6280420" y="3638224"/>
                  <a:ext cx="2437961" cy="138863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2"/>
                <p:cNvSpPr>
                  <a:spLocks noChangeArrowheads="1"/>
                </p:cNvSpPr>
                <p:nvPr/>
              </p:nvSpPr>
              <p:spPr bwMode="auto">
                <a:xfrm rot="1830035">
                  <a:off x="7533292" y="4494333"/>
                  <a:ext cx="1273177" cy="4188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30" name="Straight Connector 29"/>
                <p:cNvCxnSpPr>
                  <a:endCxn id="26" idx="3"/>
                </p:cNvCxnSpPr>
                <p:nvPr/>
              </p:nvCxnSpPr>
              <p:spPr>
                <a:xfrm flipV="1">
                  <a:off x="6289383" y="2151412"/>
                  <a:ext cx="1931043" cy="146888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6"/>
                <p:cNvCxnSpPr>
                  <a:cxnSpLocks noChangeShapeType="1"/>
                </p:cNvCxnSpPr>
                <p:nvPr/>
              </p:nvCxnSpPr>
              <p:spPr bwMode="auto">
                <a:xfrm>
                  <a:off x="2906236" y="3602237"/>
                  <a:ext cx="6440487" cy="0"/>
                </a:xfrm>
                <a:prstGeom prst="line">
                  <a:avLst/>
                </a:prstGeom>
                <a:noFill/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2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5332909" y="2310969"/>
                  <a:ext cx="1705481" cy="10470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Longitudinally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Polarized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Target</a:t>
                  </a:r>
                </a:p>
              </p:txBody>
            </p:sp>
            <p:sp>
              <p:nvSpPr>
                <p:cNvPr id="33" name="TextBox 26"/>
                <p:cNvSpPr txBox="1">
                  <a:spLocks noChangeArrowheads="1"/>
                </p:cNvSpPr>
                <p:nvPr/>
              </p:nvSpPr>
              <p:spPr bwMode="auto">
                <a:xfrm rot="1904859">
                  <a:off x="7786688" y="4441924"/>
                  <a:ext cx="716534" cy="4188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HMS</a:t>
                  </a:r>
                  <a:endParaRPr lang="en-US" sz="1800" baseline="30000" dirty="0">
                    <a:latin typeface="+mn-lt"/>
                  </a:endParaRPr>
                </a:p>
              </p:txBody>
            </p:sp>
            <p:sp>
              <p:nvSpPr>
                <p:cNvPr id="34" name="Rectangle 29"/>
                <p:cNvSpPr>
                  <a:spLocks noChangeArrowheads="1"/>
                </p:cNvSpPr>
                <p:nvPr/>
              </p:nvSpPr>
              <p:spPr bwMode="auto">
                <a:xfrm>
                  <a:off x="4029076" y="3426854"/>
                  <a:ext cx="209408" cy="418807"/>
                </a:xfrm>
                <a:prstGeom prst="rect">
                  <a:avLst/>
                </a:prstGeom>
                <a:solidFill>
                  <a:srgbClr val="30A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5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716825" y="2731529"/>
                  <a:ext cx="881674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Slow</a:t>
                  </a:r>
                </a:p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36" name="Oval 23"/>
                <p:cNvSpPr>
                  <a:spLocks noChangeArrowheads="1"/>
                </p:cNvSpPr>
                <p:nvPr/>
              </p:nvSpPr>
              <p:spPr bwMode="auto">
                <a:xfrm>
                  <a:off x="5962640" y="3320923"/>
                  <a:ext cx="590249" cy="58898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7" name="Rectangle 29"/>
                <p:cNvSpPr>
                  <a:spLocks noChangeArrowheads="1"/>
                </p:cNvSpPr>
                <p:nvPr/>
              </p:nvSpPr>
              <p:spPr bwMode="auto">
                <a:xfrm>
                  <a:off x="3403601" y="3433202"/>
                  <a:ext cx="209408" cy="418807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091353" y="3777690"/>
                  <a:ext cx="881674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Fast</a:t>
                  </a:r>
                </a:p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39" name="Rectangle 29"/>
                <p:cNvSpPr>
                  <a:spLocks noChangeArrowheads="1"/>
                </p:cNvSpPr>
                <p:nvPr/>
              </p:nvSpPr>
              <p:spPr bwMode="auto">
                <a:xfrm>
                  <a:off x="7429502" y="3437966"/>
                  <a:ext cx="725487" cy="41880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lIns="91401" tIns="45702" rIns="91401" bIns="45702">
                  <a:spAutoFit/>
                </a:bodyPr>
                <a:lstStyle>
                  <a:lvl1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sz="1800"/>
                </a:p>
              </p:txBody>
            </p:sp>
            <p:sp>
              <p:nvSpPr>
                <p:cNvPr id="40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7435668" y="3042679"/>
                  <a:ext cx="727442" cy="4188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 err="1">
                      <a:latin typeface="+mn-lt"/>
                    </a:rPr>
                    <a:t>Lumi</a:t>
                  </a:r>
                  <a:endParaRPr lang="en-US" sz="1800" dirty="0">
                    <a:latin typeface="+mn-lt"/>
                  </a:endParaRPr>
                </a:p>
              </p:txBody>
            </p:sp>
            <p:sp>
              <p:nvSpPr>
                <p:cNvPr id="41" name="Right Bracket 40"/>
                <p:cNvSpPr/>
                <p:nvPr/>
              </p:nvSpPr>
              <p:spPr>
                <a:xfrm>
                  <a:off x="8729663" y="3494088"/>
                  <a:ext cx="285750" cy="252412"/>
                </a:xfrm>
                <a:prstGeom prst="rightBracket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sp>
              <p:nvSpPr>
                <p:cNvPr id="42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8364288" y="2805112"/>
                  <a:ext cx="1035543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Faraday</a:t>
                  </a:r>
                  <a:br>
                    <a:rPr lang="en-US" sz="1800" dirty="0">
                      <a:latin typeface="+mn-lt"/>
                    </a:rPr>
                  </a:br>
                  <a:r>
                    <a:rPr lang="en-US" sz="1800" dirty="0">
                      <a:latin typeface="+mn-lt"/>
                    </a:rPr>
                    <a:t>Cup</a:t>
                  </a:r>
                </a:p>
              </p:txBody>
            </p:sp>
            <p:sp>
              <p:nvSpPr>
                <p:cNvPr id="43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1891348" y="2965429"/>
                  <a:ext cx="1494167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Unpolarized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Beam</a:t>
                  </a:r>
                </a:p>
              </p:txBody>
            </p:sp>
          </p:grpSp>
        </p:grp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 rot="19194947">
              <a:off x="7400683" y="2213067"/>
              <a:ext cx="988552" cy="4188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0000"/>
                  </a:solidFill>
                  <a:latin typeface="Chalkboard"/>
                  <a:ea typeface="MS PGothic" panose="020B0600070205080204" pitchFamily="34" charset="-128"/>
                </a:rPr>
                <a:t>SHMS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799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D417CF-3248-5969-2479-4CC450AA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AEA6B8-5346-CA4C-6EE6-2DCFCC2B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0BA64-D46B-617C-F33C-37F6F488DD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9B1507-B237-BFE8-DCEC-41DCDD28A9A8}"/>
              </a:ext>
            </a:extLst>
          </p:cNvPr>
          <p:cNvGrpSpPr/>
          <p:nvPr/>
        </p:nvGrpSpPr>
        <p:grpSpPr>
          <a:xfrm>
            <a:off x="95250" y="49214"/>
            <a:ext cx="12016569" cy="6189661"/>
            <a:chOff x="95250" y="49214"/>
            <a:chExt cx="12016569" cy="6189661"/>
          </a:xfrm>
        </p:grpSpPr>
        <p:pic>
          <p:nvPicPr>
            <p:cNvPr id="5" name="Picture 4" descr="A picture containing text, diagram, screenshot, line&#10;&#10;Description automatically generated">
              <a:extLst>
                <a:ext uri="{FF2B5EF4-FFF2-40B4-BE49-F238E27FC236}">
                  <a16:creationId xmlns:a16="http://schemas.microsoft.com/office/drawing/2014/main" id="{AB64B92A-E544-5B00-74D1-8445E0034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549" t="1496" r="1204" b="66571"/>
            <a:stretch/>
          </p:blipFill>
          <p:spPr>
            <a:xfrm>
              <a:off x="95250" y="178063"/>
              <a:ext cx="3963748" cy="2998199"/>
            </a:xfrm>
            <a:prstGeom prst="rect">
              <a:avLst/>
            </a:prstGeom>
          </p:spPr>
        </p:pic>
        <p:pic>
          <p:nvPicPr>
            <p:cNvPr id="8" name="Picture 7" descr="A picture containing text, diagram, screenshot, line&#10;&#10;Description automatically generated">
              <a:extLst>
                <a:ext uri="{FF2B5EF4-FFF2-40B4-BE49-F238E27FC236}">
                  <a16:creationId xmlns:a16="http://schemas.microsoft.com/office/drawing/2014/main" id="{E63844EE-FE48-0F58-96D5-69BA5B24B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895" t="34142" r="1858" b="33925"/>
            <a:stretch/>
          </p:blipFill>
          <p:spPr>
            <a:xfrm>
              <a:off x="4109999" y="178063"/>
              <a:ext cx="3963748" cy="2998199"/>
            </a:xfrm>
            <a:prstGeom prst="rect">
              <a:avLst/>
            </a:prstGeom>
          </p:spPr>
        </p:pic>
        <p:pic>
          <p:nvPicPr>
            <p:cNvPr id="9" name="Picture 8" descr="A picture containing text, diagram, screenshot, line&#10;&#10;Description automatically generated">
              <a:extLst>
                <a:ext uri="{FF2B5EF4-FFF2-40B4-BE49-F238E27FC236}">
                  <a16:creationId xmlns:a16="http://schemas.microsoft.com/office/drawing/2014/main" id="{AC293EC3-D085-13FB-348E-3F8DDAD1D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840" t="66722" r="913" b="1345"/>
            <a:stretch/>
          </p:blipFill>
          <p:spPr>
            <a:xfrm>
              <a:off x="4184323" y="3240676"/>
              <a:ext cx="3963748" cy="2998199"/>
            </a:xfrm>
            <a:prstGeom prst="rect">
              <a:avLst/>
            </a:prstGeom>
          </p:spPr>
        </p:pic>
        <p:pic>
          <p:nvPicPr>
            <p:cNvPr id="10" name="Picture 9" descr="A picture containing text, diagram, screenshot, line&#10;&#10;Description automatically generated">
              <a:extLst>
                <a:ext uri="{FF2B5EF4-FFF2-40B4-BE49-F238E27FC236}">
                  <a16:creationId xmlns:a16="http://schemas.microsoft.com/office/drawing/2014/main" id="{A82C9103-0CF7-5C6A-851F-7C0BD22A9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20" t="33818" r="49533" b="34249"/>
            <a:stretch/>
          </p:blipFill>
          <p:spPr>
            <a:xfrm>
              <a:off x="146250" y="3188474"/>
              <a:ext cx="3963748" cy="2998199"/>
            </a:xfrm>
            <a:prstGeom prst="rect">
              <a:avLst/>
            </a:prstGeom>
          </p:spPr>
        </p:pic>
        <p:pic>
          <p:nvPicPr>
            <p:cNvPr id="11" name="Picture 10" descr="A picture containing text, diagram, screenshot, line&#10;&#10;Description automatically generated">
              <a:extLst>
                <a:ext uri="{FF2B5EF4-FFF2-40B4-BE49-F238E27FC236}">
                  <a16:creationId xmlns:a16="http://schemas.microsoft.com/office/drawing/2014/main" id="{2927B041-52FE-72BB-397B-3A30F4EED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53" t="66506" r="50600" b="1561"/>
            <a:stretch/>
          </p:blipFill>
          <p:spPr>
            <a:xfrm>
              <a:off x="8148071" y="3188342"/>
              <a:ext cx="3963748" cy="2998199"/>
            </a:xfrm>
            <a:prstGeom prst="rect">
              <a:avLst/>
            </a:prstGeom>
          </p:spPr>
        </p:pic>
        <p:pic>
          <p:nvPicPr>
            <p:cNvPr id="18" name="Picture 17" descr="A group of graphs with numbers&#10;&#10;Description automatically generated">
              <a:extLst>
                <a:ext uri="{FF2B5EF4-FFF2-40B4-BE49-F238E27FC236}">
                  <a16:creationId xmlns:a16="http://schemas.microsoft.com/office/drawing/2014/main" id="{18722CFE-C26F-7F8D-1025-9BCB02B13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64" r="50000" b="66800"/>
            <a:stretch/>
          </p:blipFill>
          <p:spPr>
            <a:xfrm>
              <a:off x="8147304" y="49214"/>
              <a:ext cx="3964515" cy="3105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4868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FC0070-7779-96FD-D71F-CC6E298CB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9879CF-3E92-83BC-6B9F-968936D0B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C60365-A442-153D-C4FA-771B8958E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pic>
        <p:nvPicPr>
          <p:cNvPr id="7" name="Picture 6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7615E0E3-76A3-B15F-AF65-C538D667F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68" r="1355" b="66447"/>
          <a:stretch/>
        </p:blipFill>
        <p:spPr>
          <a:xfrm>
            <a:off x="295275" y="94705"/>
            <a:ext cx="3870555" cy="3042964"/>
          </a:xfrm>
          <a:prstGeom prst="rect">
            <a:avLst/>
          </a:prstGeom>
        </p:spPr>
      </p:pic>
      <p:pic>
        <p:nvPicPr>
          <p:cNvPr id="8" name="Picture 7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87C12788-A59F-00A9-F394-01D9D950C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51" t="32723" r="1355" b="33724"/>
          <a:stretch/>
        </p:blipFill>
        <p:spPr>
          <a:xfrm>
            <a:off x="4103347" y="119792"/>
            <a:ext cx="3935414" cy="3042964"/>
          </a:xfrm>
          <a:prstGeom prst="rect">
            <a:avLst/>
          </a:prstGeom>
        </p:spPr>
      </p:pic>
      <p:pic>
        <p:nvPicPr>
          <p:cNvPr id="9" name="Picture 8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84EA9490-45B1-0F5A-F843-78605B3D5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51" t="66156" r="1355" b="291"/>
          <a:stretch/>
        </p:blipFill>
        <p:spPr>
          <a:xfrm>
            <a:off x="4077770" y="3195909"/>
            <a:ext cx="3935414" cy="3042965"/>
          </a:xfrm>
          <a:prstGeom prst="rect">
            <a:avLst/>
          </a:prstGeom>
        </p:spPr>
      </p:pic>
      <p:pic>
        <p:nvPicPr>
          <p:cNvPr id="11" name="Picture 10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A6A4F4E0-B276-E03D-7334-C8225F868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" t="32723" r="50001" b="33724"/>
          <a:stretch/>
        </p:blipFill>
        <p:spPr>
          <a:xfrm>
            <a:off x="239136" y="3127812"/>
            <a:ext cx="3935412" cy="3042964"/>
          </a:xfrm>
          <a:prstGeom prst="rect">
            <a:avLst/>
          </a:prstGeom>
        </p:spPr>
      </p:pic>
      <p:pic>
        <p:nvPicPr>
          <p:cNvPr id="12" name="Picture 11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2B884CBE-6250-B53B-9204-C3C33E3D6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" t="65446" r="50001" b="1001"/>
          <a:stretch/>
        </p:blipFill>
        <p:spPr>
          <a:xfrm>
            <a:off x="8117237" y="3127811"/>
            <a:ext cx="3935412" cy="3042965"/>
          </a:xfrm>
          <a:prstGeom prst="rect">
            <a:avLst/>
          </a:prstGeom>
        </p:spPr>
      </p:pic>
      <p:pic>
        <p:nvPicPr>
          <p:cNvPr id="14" name="Picture 13" descr="A screenshot of a graph&#10;&#10;Description automatically generated">
            <a:extLst>
              <a:ext uri="{FF2B5EF4-FFF2-40B4-BE49-F238E27FC236}">
                <a16:creationId xmlns:a16="http://schemas.microsoft.com/office/drawing/2014/main" id="{19836C13-EDEB-0F67-6647-5EC99E5746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66400"/>
          <a:stretch/>
        </p:blipFill>
        <p:spPr>
          <a:xfrm>
            <a:off x="8092984" y="146028"/>
            <a:ext cx="3988953" cy="306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43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66951" y="1841983"/>
                <a:ext cx="4661736" cy="209403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dirty="0"/>
                  <a:t>, along with </a:t>
                </a:r>
                <a:r>
                  <a:rPr lang="en-US" dirty="0" err="1"/>
                  <a:t>unpol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&amp;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form factors, gave rise to current deuteron understanding</a:t>
                </a:r>
                <a:br>
                  <a:rPr lang="en-US" dirty="0"/>
                </a:br>
                <a:endParaRPr lang="en-US" sz="400" dirty="0"/>
              </a:p>
              <a:p>
                <a:pPr>
                  <a:lnSpc>
                    <a:spcPct val="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elastic peak</a:t>
                </a: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66951" y="1841983"/>
                <a:ext cx="4661736" cy="2094032"/>
              </a:xfrm>
              <a:blipFill>
                <a:blip r:embed="rId3"/>
                <a:stretch>
                  <a:fillRect l="-1307" t="-2907" r="-3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70" y="1820075"/>
            <a:ext cx="5713475" cy="417822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6656757" y="2496065"/>
            <a:ext cx="255797" cy="3295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019648" y="2496065"/>
            <a:ext cx="4140901" cy="329530"/>
            <a:chOff x="7044982" y="2491411"/>
            <a:chExt cx="4505112" cy="371061"/>
          </a:xfrm>
        </p:grpSpPr>
        <p:sp>
          <p:nvSpPr>
            <p:cNvPr id="12" name="Down Arrow 11"/>
            <p:cNvSpPr/>
            <p:nvPr/>
          </p:nvSpPr>
          <p:spPr>
            <a:xfrm>
              <a:off x="7044982" y="2491411"/>
              <a:ext cx="278296" cy="371061"/>
            </a:xfrm>
            <a:prstGeom prst="downArrow">
              <a:avLst/>
            </a:prstGeom>
            <a:solidFill>
              <a:srgbClr val="FF0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8181705" y="2491411"/>
              <a:ext cx="278296" cy="371061"/>
            </a:xfrm>
            <a:prstGeom prst="downArrow">
              <a:avLst/>
            </a:prstGeom>
            <a:solidFill>
              <a:srgbClr val="FF0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10428162" y="2491411"/>
              <a:ext cx="278296" cy="371061"/>
            </a:xfrm>
            <a:prstGeom prst="downArrow">
              <a:avLst/>
            </a:prstGeom>
            <a:solidFill>
              <a:srgbClr val="FF0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11271798" y="2491411"/>
              <a:ext cx="278296" cy="371061"/>
            </a:xfrm>
            <a:prstGeom prst="downArrow">
              <a:avLst/>
            </a:prstGeom>
            <a:solidFill>
              <a:srgbClr val="FF0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-3501" y="6082869"/>
            <a:ext cx="25621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 Forest, </a:t>
            </a:r>
            <a:r>
              <a:rPr lang="en-US" sz="1400" i="1" dirty="0"/>
              <a:t>et al</a:t>
            </a:r>
            <a:r>
              <a:rPr lang="en-US" sz="1400" dirty="0"/>
              <a:t>, PRC </a:t>
            </a:r>
            <a:r>
              <a:rPr lang="en-US" sz="1400" b="1" dirty="0"/>
              <a:t>54</a:t>
            </a:r>
            <a:r>
              <a:rPr lang="en-US" sz="1400" dirty="0"/>
              <a:t> 646 (1996)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177" y="1950447"/>
            <a:ext cx="1155443" cy="617678"/>
            <a:chOff x="10923" y="2132959"/>
            <a:chExt cx="1401000" cy="74894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10923" y="2155517"/>
              <a:ext cx="747844" cy="7263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34"/>
            <a:stretch/>
          </p:blipFill>
          <p:spPr>
            <a:xfrm>
              <a:off x="658598" y="2132959"/>
              <a:ext cx="753325" cy="72639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5889531" y="5865605"/>
            <a:ext cx="5185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Proposed from E Long, </a:t>
            </a:r>
            <a:r>
              <a:rPr lang="en-US" sz="1400" i="1" dirty="0"/>
              <a:t>et al</a:t>
            </a:r>
            <a:r>
              <a:rPr lang="en-US" sz="1400" dirty="0"/>
              <a:t>, JLab C12-15-005</a:t>
            </a:r>
          </a:p>
          <a:p>
            <a:r>
              <a:rPr lang="en-US" sz="1400" dirty="0"/>
              <a:t>World Data from R Holt, R Gilman, </a:t>
            </a:r>
            <a:r>
              <a:rPr lang="en-US" sz="1400" dirty="0" err="1"/>
              <a:t>Rept.Prog.Phys</a:t>
            </a:r>
            <a:r>
              <a:rPr lang="en-US" sz="1400" dirty="0"/>
              <a:t>. </a:t>
            </a:r>
            <a:r>
              <a:rPr lang="en-US" sz="1400" b="1" dirty="0"/>
              <a:t>75</a:t>
            </a:r>
            <a:r>
              <a:rPr lang="en-US" sz="1400" dirty="0"/>
              <a:t> 086301 (2012)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385670" y="2556013"/>
                <a:ext cx="14489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2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670" y="2556013"/>
                <a:ext cx="1448986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/>
              <p:cNvSpPr txBox="1">
                <a:spLocks/>
              </p:cNvSpPr>
              <p:nvPr/>
            </p:nvSpPr>
            <p:spPr>
              <a:xfrm>
                <a:off x="1166951" y="3131412"/>
                <a:ext cx="4661736" cy="4445345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lnSpc>
                    <a:spcPct val="50000"/>
                  </a:lnSpc>
                </a:pPr>
                <a:r>
                  <a:rPr lang="en-US" dirty="0"/>
                  <a:t>We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dirty="0"/>
                  <a:t> for free!</a:t>
                </a:r>
              </a:p>
              <a:p>
                <a:r>
                  <a:rPr lang="en-US" dirty="0"/>
                  <a:t>At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dirty="0"/>
                  <a:t> well known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can be extracted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Completely independent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measurement from NMR line-shape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dirty="0"/>
                  <a:t> in the largest and highest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range ever done in a single experiment</a:t>
                </a:r>
              </a:p>
              <a:p>
                <a:pPr lvl="1"/>
                <a:r>
                  <a:rPr lang="en-US" dirty="0"/>
                  <a:t>Important cross-check of Hall C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data</a:t>
                </a:r>
              </a:p>
            </p:txBody>
          </p:sp>
        </mc:Choice>
        <mc:Fallback xmlns="">
          <p:sp>
            <p:nvSpPr>
              <p:cNvPr id="2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951" y="3131412"/>
                <a:ext cx="4661736" cy="4445345"/>
              </a:xfrm>
              <a:prstGeom prst="rect">
                <a:avLst/>
              </a:prstGeom>
              <a:blipFill>
                <a:blip r:embed="rId7"/>
                <a:stretch>
                  <a:fillRect l="-1307" t="-3292" r="-3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9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A89671-9000-F89D-95C0-AC1A066AD0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A89671-9000-F89D-95C0-AC1A066AD0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1CD1A-D52D-E0A2-BA36-2005B5F4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B9186-3883-F90B-A128-2E0E42F7E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C423C-CB12-70C5-8629-B45F1D712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EA03A8B-FE12-37E9-D9A6-B5D5FFFB7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465" y="54727"/>
            <a:ext cx="4285137" cy="27397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4E1E9FF-3A76-20E1-DD50-96212EBAB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942" y="2891192"/>
            <a:ext cx="6204915" cy="1075616"/>
          </a:xfrm>
          <a:prstGeom prst="rect">
            <a:avLst/>
          </a:prstGeom>
        </p:spPr>
      </p:pic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6FC11848-1EFF-1DAF-929B-6F0E4915A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047362" cy="1016555"/>
          </a:xfrm>
        </p:spPr>
        <p:txBody>
          <a:bodyPr/>
          <a:lstStyle/>
          <a:p>
            <a:r>
              <a:rPr lang="en-US" dirty="0"/>
              <a:t>The elastic cross-section can be used to extract the tensor polarization independently from NMR extraction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B365F44-4425-3C16-158F-3561E614A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749" y="2947936"/>
            <a:ext cx="2769417" cy="1952127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AE36F4FD-E478-6DD6-CE40-C164B59AC653}"/>
              </a:ext>
            </a:extLst>
          </p:cNvPr>
          <p:cNvGrpSpPr/>
          <p:nvPr/>
        </p:nvGrpSpPr>
        <p:grpSpPr>
          <a:xfrm>
            <a:off x="1526618" y="3880887"/>
            <a:ext cx="6733750" cy="2334876"/>
            <a:chOff x="1526618" y="3880887"/>
            <a:chExt cx="6733750" cy="2334876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41C9C37-AEB3-448A-9B33-761BDB25E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5942" y="4331137"/>
              <a:ext cx="5792483" cy="1016542"/>
            </a:xfrm>
            <a:prstGeom prst="rect">
              <a:avLst/>
            </a:prstGeom>
          </p:spPr>
        </p:pic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E00AEC1C-1A95-61AF-76F2-036A15236A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4091" y="5090764"/>
              <a:ext cx="204686" cy="171277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9DA5694-5F54-C24A-4014-7B2C00C53C35}"/>
                </a:ext>
              </a:extLst>
            </p:cNvPr>
            <p:cNvSpPr txBox="1"/>
            <p:nvPr/>
          </p:nvSpPr>
          <p:spPr>
            <a:xfrm>
              <a:off x="1526618" y="5238040"/>
              <a:ext cx="1051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33CC"/>
                  </a:solidFill>
                </a:rPr>
                <a:t>Dilution factor</a:t>
              </a:r>
            </a:p>
          </p:txBody>
        </p:sp>
        <p:sp>
          <p:nvSpPr>
            <p:cNvPr id="61" name="Right Brace 60">
              <a:extLst>
                <a:ext uri="{FF2B5EF4-FFF2-40B4-BE49-F238E27FC236}">
                  <a16:creationId xmlns:a16="http://schemas.microsoft.com/office/drawing/2014/main" id="{761EC8A7-2B77-3936-C8AA-F692AA8E5701}"/>
                </a:ext>
              </a:extLst>
            </p:cNvPr>
            <p:cNvSpPr/>
            <p:nvPr/>
          </p:nvSpPr>
          <p:spPr>
            <a:xfrm rot="5400000">
              <a:off x="4152840" y="3768341"/>
              <a:ext cx="164825" cy="3010218"/>
            </a:xfrm>
            <a:prstGeom prst="rightBrace">
              <a:avLst/>
            </a:prstGeom>
            <a:ln w="381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AE3AC-CD20-79D0-CDFE-326860C25788}"/>
                    </a:ext>
                  </a:extLst>
                </p:cNvPr>
                <p:cNvSpPr txBox="1"/>
                <p:nvPr/>
              </p:nvSpPr>
              <p:spPr>
                <a:xfrm>
                  <a:off x="3030344" y="5384766"/>
                  <a:ext cx="2409816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FF33CC"/>
                      </a:solidFill>
                    </a:rPr>
                    <a:t>Previously measured observables</a:t>
                  </a:r>
                </a:p>
                <a:p>
                  <a:pPr algn="ctr"/>
                  <a:r>
                    <a:rPr lang="en-US" sz="1600" dirty="0">
                      <a:solidFill>
                        <a:srgbClr val="FF33CC"/>
                      </a:solidFill>
                    </a:rPr>
                    <a:t>(Well-known at low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1600" dirty="0">
                      <a:solidFill>
                        <a:srgbClr val="FF33CC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AE3AC-CD20-79D0-CDFE-326860C257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0344" y="5384766"/>
                  <a:ext cx="2409816" cy="830997"/>
                </a:xfrm>
                <a:prstGeom prst="rect">
                  <a:avLst/>
                </a:prstGeom>
                <a:blipFill>
                  <a:blip r:embed="rId7"/>
                  <a:stretch>
                    <a:fillRect t="-2190" b="-80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ACCAF52D-407A-DF13-2B2F-C20CE22F1396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230337"/>
              <a:ext cx="88337" cy="203363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A3C54BC-2B6E-92C0-A9F5-8E039625DA28}"/>
                    </a:ext>
                  </a:extLst>
                </p:cNvPr>
                <p:cNvSpPr txBox="1"/>
                <p:nvPr/>
              </p:nvSpPr>
              <p:spPr>
                <a:xfrm>
                  <a:off x="4802737" y="3880887"/>
                  <a:ext cx="20595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FF33CC"/>
                      </a:solidFill>
                    </a:rPr>
                    <a:t># Events w/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a14:m>
                  <a:endParaRPr lang="en-US" sz="1600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A3C54BC-2B6E-92C0-A9F5-8E039625DA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2737" y="3880887"/>
                  <a:ext cx="2059535" cy="338554"/>
                </a:xfrm>
                <a:prstGeom prst="rect">
                  <a:avLst/>
                </a:prstGeom>
                <a:blipFill>
                  <a:blip r:embed="rId8"/>
                  <a:stretch>
                    <a:fillRect t="-5455" b="-2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58FAAB3D-1D4C-3594-2C49-2ED2A6F44D7A}"/>
                    </a:ext>
                  </a:extLst>
                </p:cNvPr>
                <p:cNvSpPr txBox="1"/>
                <p:nvPr/>
              </p:nvSpPr>
              <p:spPr>
                <a:xfrm>
                  <a:off x="6200833" y="5355266"/>
                  <a:ext cx="20595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FF33CC"/>
                      </a:solidFill>
                    </a:rPr>
                    <a:t># Events w/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endParaRPr lang="en-US" sz="1600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58FAAB3D-1D4C-3594-2C49-2ED2A6F44D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0833" y="5355266"/>
                  <a:ext cx="2059535" cy="338554"/>
                </a:xfrm>
                <a:prstGeom prst="rect">
                  <a:avLst/>
                </a:prstGeom>
                <a:blipFill>
                  <a:blip r:embed="rId9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EC05D25D-5276-5BCE-62E2-5E1A7A97A1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1178" y="5195843"/>
              <a:ext cx="111095" cy="196553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936A774-8C8D-158B-DCD2-ACA064F5E010}"/>
                  </a:ext>
                </a:extLst>
              </p:cNvPr>
              <p:cNvSpPr txBox="1"/>
              <p:nvPr/>
            </p:nvSpPr>
            <p:spPr>
              <a:xfrm>
                <a:off x="10250368" y="5229106"/>
                <a:ext cx="1849545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b="0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=0.17 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=78.8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°±1.25°</m:t>
                      </m:r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°±2.86°</m:t>
                      </m:r>
                    </m:oMath>
                  </m:oMathPara>
                </a14:m>
                <a:endParaRPr lang="en-US" sz="1400" dirty="0"/>
              </a:p>
              <a:p>
                <a:pPr algn="ctr"/>
                <a:r>
                  <a:rPr lang="en-US" sz="1400" dirty="0"/>
                  <a:t>Polarization oriented </a:t>
                </a:r>
              </a:p>
              <a:p>
                <a:pPr algn="ctr"/>
                <a:r>
                  <a:rPr lang="en-US" sz="1400" dirty="0"/>
                  <a:t>along beamline</a:t>
                </a: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936A774-8C8D-158B-DCD2-ACA064F5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0368" y="5229106"/>
                <a:ext cx="1849545" cy="1077218"/>
              </a:xfrm>
              <a:prstGeom prst="rect">
                <a:avLst/>
              </a:prstGeom>
              <a:blipFill>
                <a:blip r:embed="rId10"/>
                <a:stretch>
                  <a:fillRect l="-5921" t="-4520" b="-9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3641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7F7DD9-C735-7EF7-2AC2-DDFB9C606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" b="53563"/>
          <a:stretch/>
        </p:blipFill>
        <p:spPr>
          <a:xfrm>
            <a:off x="5818414" y="1806893"/>
            <a:ext cx="5917030" cy="36599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95D7C5-D0B6-A29F-367A-948C79B52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27"/>
          <a:stretch/>
        </p:blipFill>
        <p:spPr>
          <a:xfrm>
            <a:off x="5818414" y="5432405"/>
            <a:ext cx="5917030" cy="6410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B9F7CB-7C1A-201E-BE40-5268F65B4A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B9F7CB-7C1A-201E-BE40-5268F65B4A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BC5A77-5B9E-D49F-18CC-DEF1E31D5C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458392" cy="4023360"/>
              </a:xfrm>
            </p:spPr>
            <p:txBody>
              <a:bodyPr/>
              <a:lstStyle/>
              <a:p>
                <a:r>
                  <a:rPr lang="en-US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=0.17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0.17 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0.197 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fm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=2.09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0.78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(7.7%)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r>
                  <a:rPr lang="en-US" dirty="0"/>
                  <a:t>Can shrink to ~5% w/ parameterization as in Zhang, et al.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BC5A77-5B9E-D49F-18CC-DEF1E31D5C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458392" cy="4023360"/>
              </a:xfrm>
              <a:blipFill>
                <a:blip r:embed="rId4"/>
                <a:stretch>
                  <a:fillRect l="-1764" t="-1667"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38D87-5B4B-0B30-3CE3-4F66A1A6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EEA1F-D54B-029C-80E1-D4B88BE8F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11D55-EA0C-ECFD-98A5-8C4994AA6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5C5890-AD05-5547-362B-D36D7E1F67C3}"/>
              </a:ext>
            </a:extLst>
          </p:cNvPr>
          <p:cNvSpPr txBox="1"/>
          <p:nvPr/>
        </p:nvSpPr>
        <p:spPr>
          <a:xfrm>
            <a:off x="6594350" y="6073495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 Zhang,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107</a:t>
            </a:r>
            <a:r>
              <a:rPr lang="en-US" sz="1400" dirty="0"/>
              <a:t> 252501 (2011)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DA6469-0D80-ACC6-8299-A495431D4E98}"/>
              </a:ext>
            </a:extLst>
          </p:cNvPr>
          <p:cNvSpPr/>
          <p:nvPr/>
        </p:nvSpPr>
        <p:spPr>
          <a:xfrm>
            <a:off x="8028043" y="3400350"/>
            <a:ext cx="179302" cy="691223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BD9676-0497-461A-149B-99D7B2E4C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492" y="4171048"/>
            <a:ext cx="3739109" cy="2056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BE51F8-EDA3-DA31-6B56-AE270E0E9EAE}"/>
                  </a:ext>
                </a:extLst>
              </p:cNvPr>
              <p:cNvSpPr txBox="1"/>
              <p:nvPr/>
            </p:nvSpPr>
            <p:spPr>
              <a:xfrm>
                <a:off x="442021" y="4220974"/>
                <a:ext cx="1516778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3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 (</m:t>
                    </m:r>
                    <m:sSup>
                      <m:sSupPr>
                        <m:ctrlPr>
                          <a:rPr lang="en-US" sz="1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3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13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3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300" dirty="0"/>
                  <a:t>     (</a:t>
                </a:r>
                <a:r>
                  <a:rPr lang="en-US" sz="1300" dirty="0" err="1"/>
                  <a:t>fm</a:t>
                </a:r>
                <a:r>
                  <a:rPr lang="en-US" sz="1300" dirty="0"/>
                  <a:t>)</a:t>
                </a:r>
              </a:p>
              <a:p>
                <a:r>
                  <a:rPr lang="en-US" sz="1300" dirty="0"/>
                  <a:t>0.193</a:t>
                </a:r>
              </a:p>
              <a:p>
                <a:r>
                  <a:rPr lang="en-US" sz="1300" dirty="0"/>
                  <a:t>0.225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BE51F8-EDA3-DA31-6B56-AE270E0E9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21" y="4220974"/>
                <a:ext cx="1516778" cy="692497"/>
              </a:xfrm>
              <a:prstGeom prst="rect">
                <a:avLst/>
              </a:prstGeom>
              <a:blipFill>
                <a:blip r:embed="rId6"/>
                <a:stretch>
                  <a:fillRect l="-806" b="-6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3158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895D7C5-D0B6-A29F-367A-948C79B52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87"/>
          <a:stretch/>
        </p:blipFill>
        <p:spPr>
          <a:xfrm>
            <a:off x="5818414" y="1831711"/>
            <a:ext cx="5917030" cy="4241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B9F7CB-7C1A-201E-BE40-5268F65B4A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B9F7CB-7C1A-201E-BE40-5268F65B4A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BC5A77-5B9E-D49F-18CC-DEF1E31D5C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731372" cy="4023360"/>
              </a:xfrm>
            </p:spPr>
            <p:txBody>
              <a:bodyPr/>
              <a:lstStyle/>
              <a:p>
                <a:r>
                  <a:rPr lang="en-US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=0.17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0.17 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0.197 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fm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=2.09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0.15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(20%)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lvl="2"/>
                <a:r>
                  <a:rPr lang="en-US" dirty="0"/>
                  <a:t>Can shrink to ~5% w/ parameterization as in Zhang, et al.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BC5A77-5B9E-D49F-18CC-DEF1E31D5C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731372" cy="4023360"/>
              </a:xfrm>
              <a:blipFill>
                <a:blip r:embed="rId4"/>
                <a:stretch>
                  <a:fillRect l="-1634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38D87-5B4B-0B30-3CE3-4F66A1A6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EEA1F-D54B-029C-80E1-D4B88BE8F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11D55-EA0C-ECFD-98A5-8C4994AA6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5C5890-AD05-5547-362B-D36D7E1F67C3}"/>
              </a:ext>
            </a:extLst>
          </p:cNvPr>
          <p:cNvSpPr txBox="1"/>
          <p:nvPr/>
        </p:nvSpPr>
        <p:spPr>
          <a:xfrm>
            <a:off x="6594350" y="6073495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 Zhang,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107</a:t>
            </a:r>
            <a:r>
              <a:rPr lang="en-US" sz="1400" dirty="0"/>
              <a:t> 252501 (2011)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DA6469-0D80-ACC6-8299-A495431D4E98}"/>
              </a:ext>
            </a:extLst>
          </p:cNvPr>
          <p:cNvSpPr/>
          <p:nvPr/>
        </p:nvSpPr>
        <p:spPr>
          <a:xfrm>
            <a:off x="8028043" y="2620291"/>
            <a:ext cx="179302" cy="691223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BD9676-0497-461A-149B-99D7B2E4C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492" y="4171048"/>
            <a:ext cx="3739109" cy="2056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BE51F8-EDA3-DA31-6B56-AE270E0E9EAE}"/>
                  </a:ext>
                </a:extLst>
              </p:cNvPr>
              <p:cNvSpPr txBox="1"/>
              <p:nvPr/>
            </p:nvSpPr>
            <p:spPr>
              <a:xfrm>
                <a:off x="442021" y="4220974"/>
                <a:ext cx="1516778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3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 (</m:t>
                    </m:r>
                    <m:sSup>
                      <m:sSupPr>
                        <m:ctrlPr>
                          <a:rPr lang="en-US" sz="1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3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13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3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300" dirty="0"/>
                  <a:t>     (</a:t>
                </a:r>
                <a:r>
                  <a:rPr lang="en-US" sz="1300" dirty="0" err="1"/>
                  <a:t>fm</a:t>
                </a:r>
                <a:r>
                  <a:rPr lang="en-US" sz="1300" dirty="0"/>
                  <a:t>)</a:t>
                </a:r>
              </a:p>
              <a:p>
                <a:r>
                  <a:rPr lang="en-US" sz="1300" dirty="0"/>
                  <a:t>0.193</a:t>
                </a:r>
              </a:p>
              <a:p>
                <a:r>
                  <a:rPr lang="en-US" sz="1300" dirty="0"/>
                  <a:t>0.225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BE51F8-EDA3-DA31-6B56-AE270E0E9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21" y="4220974"/>
                <a:ext cx="1516778" cy="692497"/>
              </a:xfrm>
              <a:prstGeom prst="rect">
                <a:avLst/>
              </a:prstGeom>
              <a:blipFill>
                <a:blip r:embed="rId6"/>
                <a:stretch>
                  <a:fillRect l="-806" b="-6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160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A89671-9000-F89D-95C0-AC1A066AD0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</a:t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A89671-9000-F89D-95C0-AC1A066AD0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EEBA1F-B45B-40CD-7996-39BC41DCC8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4073434" cy="453665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strongly dependent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dirty="0"/>
                  <a:t>, which is more cleanly extracted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form factor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=0.17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0.17 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0.197 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GeV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fm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=2.09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−0.011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(10%)</a:t>
                </a:r>
              </a:p>
              <a:p>
                <a:pPr lvl="2"/>
                <a:r>
                  <a:rPr lang="en-US" dirty="0"/>
                  <a:t>Can shrink to ~5% w/ parameterization as in Zhang, et al.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EEBA1F-B45B-40CD-7996-39BC41DCC8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4073434" cy="4536655"/>
              </a:xfrm>
              <a:blipFill>
                <a:blip r:embed="rId3"/>
                <a:stretch>
                  <a:fillRect l="-1497" t="-1478" r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1CD1A-D52D-E0A2-BA36-2005B5F4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B9186-3883-F90B-A128-2E0E42F7E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C423C-CB12-70C5-8629-B45F1D712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9FE31E-9730-F6CB-8F3F-08B0FA405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156" y="2913863"/>
            <a:ext cx="3091681" cy="56386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EAC36CF-023D-7C82-C97C-85F96EB7F35F}"/>
              </a:ext>
            </a:extLst>
          </p:cNvPr>
          <p:cNvGrpSpPr/>
          <p:nvPr/>
        </p:nvGrpSpPr>
        <p:grpSpPr>
          <a:xfrm>
            <a:off x="5649686" y="2126728"/>
            <a:ext cx="6542314" cy="3407370"/>
            <a:chOff x="5649686" y="1881248"/>
            <a:chExt cx="6542314" cy="34073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77B8B2-CC13-71B5-35DA-63603AF4F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9686" y="1881248"/>
              <a:ext cx="6542314" cy="3407370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5FB36FD-BE84-CC82-5A51-98DC5466C011}"/>
                </a:ext>
              </a:extLst>
            </p:cNvPr>
            <p:cNvSpPr/>
            <p:nvPr/>
          </p:nvSpPr>
          <p:spPr>
            <a:xfrm>
              <a:off x="7802902" y="2083428"/>
              <a:ext cx="179302" cy="691223"/>
            </a:xfrm>
            <a:prstGeom prst="ellipse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30EBD7C-1CA6-E92F-8670-32D0202C1A0B}"/>
              </a:ext>
            </a:extLst>
          </p:cNvPr>
          <p:cNvSpPr txBox="1"/>
          <p:nvPr/>
        </p:nvSpPr>
        <p:spPr>
          <a:xfrm>
            <a:off x="6594350" y="6073495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 Abbot, </a:t>
            </a:r>
            <a:r>
              <a:rPr lang="en-US" sz="1400" i="1" dirty="0"/>
              <a:t>et al</a:t>
            </a:r>
            <a:r>
              <a:rPr lang="en-US" sz="1400" dirty="0"/>
              <a:t>, Eur. Phys. J. A </a:t>
            </a:r>
            <a:r>
              <a:rPr lang="en-US" sz="1400" b="1" dirty="0"/>
              <a:t>7</a:t>
            </a:r>
            <a:r>
              <a:rPr lang="en-US" sz="1400" dirty="0"/>
              <a:t> 421 (2000)</a:t>
            </a:r>
          </a:p>
        </p:txBody>
      </p:sp>
    </p:spTree>
    <p:extLst>
      <p:ext uri="{BB962C8B-B14F-4D97-AF65-F5344CB8AC3E}">
        <p14:creationId xmlns:p14="http://schemas.microsoft.com/office/powerpoint/2010/main" val="3779605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06DF1-2740-4C47-84BC-82F1677A7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Polarization Basics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9D4CF-BB2F-4B09-AFF5-65A5C3100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0F0FF-F160-4901-A4F4-F6F08DBF7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D97CF-35FF-454C-B7B1-2211C0B10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AAA2F2-08B0-4AA4-90DD-CE7DCAD66F86}"/>
              </a:ext>
            </a:extLst>
          </p:cNvPr>
          <p:cNvGrpSpPr/>
          <p:nvPr/>
        </p:nvGrpSpPr>
        <p:grpSpPr>
          <a:xfrm>
            <a:off x="2206352" y="1983906"/>
            <a:ext cx="2213542" cy="2534918"/>
            <a:chOff x="372804" y="2907672"/>
            <a:chExt cx="2213542" cy="25349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5023756-C2DA-4FE8-AD8C-A758CB7328DD}"/>
                </a:ext>
              </a:extLst>
            </p:cNvPr>
            <p:cNvGrpSpPr/>
            <p:nvPr/>
          </p:nvGrpSpPr>
          <p:grpSpPr>
            <a:xfrm>
              <a:off x="1088773" y="2907672"/>
              <a:ext cx="1497573" cy="2337212"/>
              <a:chOff x="3622373" y="2097350"/>
              <a:chExt cx="1413019" cy="22052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4A7CCAC-69E0-4494-B99D-A4B0A0E840C4}"/>
                  </a:ext>
                </a:extLst>
              </p:cNvPr>
              <p:cNvGrpSpPr/>
              <p:nvPr/>
            </p:nvGrpSpPr>
            <p:grpSpPr>
              <a:xfrm>
                <a:off x="3622373" y="2738766"/>
                <a:ext cx="1413019" cy="1563853"/>
                <a:chOff x="3622372" y="2738767"/>
                <a:chExt cx="1413021" cy="156385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5D96BCB-AF8F-4CDD-883B-ECC3EA7231D0}"/>
                    </a:ext>
                  </a:extLst>
                </p:cNvPr>
                <p:cNvSpPr/>
                <p:nvPr/>
              </p:nvSpPr>
              <p:spPr>
                <a:xfrm>
                  <a:off x="4485974" y="2844363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FFB70BA3-293A-4115-9EF1-68566F307FB1}"/>
                    </a:ext>
                  </a:extLst>
                </p:cNvPr>
                <p:cNvCxnSpPr/>
                <p:nvPr/>
              </p:nvCxnSpPr>
              <p:spPr>
                <a:xfrm flipV="1">
                  <a:off x="4485974" y="2937962"/>
                  <a:ext cx="549419" cy="118687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E7122597-E9EE-4DBB-A313-B2760E9DF8F4}"/>
                    </a:ext>
                  </a:extLst>
                </p:cNvPr>
                <p:cNvCxnSpPr/>
                <p:nvPr/>
              </p:nvCxnSpPr>
              <p:spPr>
                <a:xfrm>
                  <a:off x="4485974" y="2937962"/>
                  <a:ext cx="549419" cy="123169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0B49ABF9-994F-4664-AC8E-FBBB065E92FA}"/>
                    </a:ext>
                  </a:extLst>
                </p:cNvPr>
                <p:cNvSpPr/>
                <p:nvPr/>
              </p:nvSpPr>
              <p:spPr>
                <a:xfrm>
                  <a:off x="4485974" y="4056560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26C5A79-4657-4B5C-8DA1-5F6016E412EB}"/>
                    </a:ext>
                  </a:extLst>
                </p:cNvPr>
                <p:cNvSpPr txBox="1"/>
                <p:nvPr/>
              </p:nvSpPr>
              <p:spPr>
                <a:xfrm>
                  <a:off x="3643540" y="3954139"/>
                  <a:ext cx="732358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-1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60B4075-39B5-4EF0-9CF6-33182B0E3C3F}"/>
                    </a:ext>
                  </a:extLst>
                </p:cNvPr>
                <p:cNvSpPr/>
                <p:nvPr/>
              </p:nvSpPr>
              <p:spPr>
                <a:xfrm>
                  <a:off x="4695821" y="3544748"/>
                  <a:ext cx="128588" cy="749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0F2EBB6E-EA79-496D-92C0-6BFF4278614D}"/>
                    </a:ext>
                  </a:extLst>
                </p:cNvPr>
                <p:cNvSpPr/>
                <p:nvPr/>
              </p:nvSpPr>
              <p:spPr>
                <a:xfrm>
                  <a:off x="4483400" y="3463983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19DBB19-78D2-49F3-B7AC-FFC329639F7D}"/>
                    </a:ext>
                  </a:extLst>
                </p:cNvPr>
                <p:cNvSpPr txBox="1"/>
                <p:nvPr/>
              </p:nvSpPr>
              <p:spPr>
                <a:xfrm>
                  <a:off x="3622372" y="2738767"/>
                  <a:ext cx="774708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+1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BDF77C4-C520-495F-A650-8012D72B167B}"/>
                    </a:ext>
                  </a:extLst>
                </p:cNvPr>
                <p:cNvSpPr txBox="1"/>
                <p:nvPr/>
              </p:nvSpPr>
              <p:spPr>
                <a:xfrm>
                  <a:off x="3676824" y="3363810"/>
                  <a:ext cx="665806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0</a:t>
                  </a: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61B22C-4903-462B-BCEF-2142E7DE75D2}"/>
                  </a:ext>
                </a:extLst>
              </p:cNvPr>
              <p:cNvSpPr txBox="1"/>
              <p:nvPr/>
            </p:nvSpPr>
            <p:spPr>
              <a:xfrm>
                <a:off x="3935909" y="2097350"/>
                <a:ext cx="818085" cy="609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dirty="0"/>
                  <a:t>Spin-1</a:t>
                </a:r>
              </a:p>
              <a:p>
                <a:pPr algn="r"/>
                <a:r>
                  <a:rPr lang="en-US" dirty="0"/>
                  <a:t>System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8105DD5-E633-42D4-966E-F879040E2ED2}"/>
                </a:ext>
              </a:extLst>
            </p:cNvPr>
            <p:cNvGrpSpPr/>
            <p:nvPr/>
          </p:nvGrpSpPr>
          <p:grpSpPr>
            <a:xfrm>
              <a:off x="372804" y="3299784"/>
              <a:ext cx="761175" cy="2142806"/>
              <a:chOff x="8124239" y="2484371"/>
              <a:chExt cx="761175" cy="214280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4C125C6-A099-43D2-8AB1-8ACD20D0D6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5"/>
              <a:stretch/>
            </p:blipFill>
            <p:spPr>
              <a:xfrm>
                <a:off x="8154691" y="2484371"/>
                <a:ext cx="725823" cy="71133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FC970F2-94FC-488D-B04F-AB3EDB940B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5"/>
              <a:stretch/>
            </p:blipFill>
            <p:spPr>
              <a:xfrm>
                <a:off x="8159591" y="3915845"/>
                <a:ext cx="725823" cy="71133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84F14D5-13B1-44B4-8696-23CC3610C9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54" t="1032" r="1491" b="-1032"/>
              <a:stretch/>
            </p:blipFill>
            <p:spPr>
              <a:xfrm>
                <a:off x="8124239" y="3223667"/>
                <a:ext cx="725823" cy="711332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849E86-673C-430F-88EB-C810860A4BC1}"/>
              </a:ext>
            </a:extLst>
          </p:cNvPr>
          <p:cNvGrpSpPr/>
          <p:nvPr/>
        </p:nvGrpSpPr>
        <p:grpSpPr>
          <a:xfrm>
            <a:off x="1343040" y="4957329"/>
            <a:ext cx="4254114" cy="1262870"/>
            <a:chOff x="-327684" y="2985031"/>
            <a:chExt cx="5253206" cy="1559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E0FA077-DB39-48DF-A3DF-CB118C90EE43}"/>
                    </a:ext>
                  </a:extLst>
                </p:cNvPr>
                <p:cNvSpPr txBox="1"/>
                <p:nvPr/>
              </p:nvSpPr>
              <p:spPr>
                <a:xfrm>
                  <a:off x="-327684" y="4164429"/>
                  <a:ext cx="5253206" cy="3800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dirty="0"/>
                    <a:t>Tensor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)−2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=1−3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E0FA077-DB39-48DF-A3DF-CB118C90E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27684" y="4164429"/>
                  <a:ext cx="5253206" cy="380059"/>
                </a:xfrm>
                <a:prstGeom prst="rect">
                  <a:avLst/>
                </a:prstGeom>
                <a:blipFill>
                  <a:blip r:embed="rId3"/>
                  <a:stretch>
                    <a:fillRect l="-3582" t="-26000" r="-430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385B77D-685A-4DAC-8C31-9C695061E2C4}"/>
                </a:ext>
              </a:extLst>
            </p:cNvPr>
            <p:cNvGrpSpPr/>
            <p:nvPr/>
          </p:nvGrpSpPr>
          <p:grpSpPr>
            <a:xfrm>
              <a:off x="190154" y="2985031"/>
              <a:ext cx="3739440" cy="1026160"/>
              <a:chOff x="-101390" y="3223567"/>
              <a:chExt cx="3739440" cy="102616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DEF0DA3-C0B2-42D8-85A5-408349F9A3DC}"/>
                  </a:ext>
                </a:extLst>
              </p:cNvPr>
              <p:cNvSpPr txBox="1"/>
              <p:nvPr/>
            </p:nvSpPr>
            <p:spPr>
              <a:xfrm>
                <a:off x="-101390" y="3223567"/>
                <a:ext cx="3062641" cy="1026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/>
                  <a:t>(    +    )-2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4FB568F-407D-4DC7-BA70-5009BD6DBDFE}"/>
                  </a:ext>
                </a:extLst>
              </p:cNvPr>
              <p:cNvGrpSpPr/>
              <p:nvPr/>
            </p:nvGrpSpPr>
            <p:grpSpPr>
              <a:xfrm>
                <a:off x="2843109" y="3460365"/>
                <a:ext cx="794941" cy="664117"/>
                <a:chOff x="4366236" y="4184062"/>
                <a:chExt cx="1704028" cy="1423596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1CB9BC01-FBFB-41ED-9A1F-F003457711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080" r="8840"/>
                <a:stretch/>
              </p:blipFill>
              <p:spPr>
                <a:xfrm rot="2249605">
                  <a:off x="4366236" y="4184062"/>
                  <a:ext cx="1086903" cy="1423596"/>
                </a:xfrm>
                <a:prstGeom prst="rect">
                  <a:avLst/>
                </a:prstGeom>
              </p:spPr>
            </p:pic>
            <p:sp>
              <p:nvSpPr>
                <p:cNvPr id="38" name="Up Arrow 66">
                  <a:extLst>
                    <a:ext uri="{FF2B5EF4-FFF2-40B4-BE49-F238E27FC236}">
                      <a16:creationId xmlns:a16="http://schemas.microsoft.com/office/drawing/2014/main" id="{63721119-EFAE-4EB5-9DA4-62386294D686}"/>
                    </a:ext>
                  </a:extLst>
                </p:cNvPr>
                <p:cNvSpPr/>
                <p:nvPr/>
              </p:nvSpPr>
              <p:spPr>
                <a:xfrm>
                  <a:off x="5519419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9" name="Up Arrow 67">
                  <a:extLst>
                    <a:ext uri="{FF2B5EF4-FFF2-40B4-BE49-F238E27FC236}">
                      <a16:creationId xmlns:a16="http://schemas.microsoft.com/office/drawing/2014/main" id="{EE8C2D0E-CD3B-4744-A0CD-6D34B2690E65}"/>
                    </a:ext>
                  </a:extLst>
                </p:cNvPr>
                <p:cNvSpPr/>
                <p:nvPr/>
              </p:nvSpPr>
              <p:spPr>
                <a:xfrm rot="10800000">
                  <a:off x="5815563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CEF6A41-7DCD-4449-91DE-21AF5005C38D}"/>
                  </a:ext>
                </a:extLst>
              </p:cNvPr>
              <p:cNvGrpSpPr/>
              <p:nvPr/>
            </p:nvGrpSpPr>
            <p:grpSpPr>
              <a:xfrm>
                <a:off x="181450" y="3449606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1CAE5DEC-EC4D-4AD2-9157-CFD0F6E317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35" name="Up Arrow 63">
                  <a:extLst>
                    <a:ext uri="{FF2B5EF4-FFF2-40B4-BE49-F238E27FC236}">
                      <a16:creationId xmlns:a16="http://schemas.microsoft.com/office/drawing/2014/main" id="{0D0E6EA1-3A51-4486-A344-C06C287EB547}"/>
                    </a:ext>
                  </a:extLst>
                </p:cNvPr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6" name="Up Arrow 64">
                  <a:extLst>
                    <a:ext uri="{FF2B5EF4-FFF2-40B4-BE49-F238E27FC236}">
                      <a16:creationId xmlns:a16="http://schemas.microsoft.com/office/drawing/2014/main" id="{E231FB62-5AAC-465A-88CB-E2DC402465DC}"/>
                    </a:ext>
                  </a:extLst>
                </p:cNvPr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FC670EB-69D9-4493-93E9-04E0C08F1353}"/>
                  </a:ext>
                </a:extLst>
              </p:cNvPr>
              <p:cNvGrpSpPr/>
              <p:nvPr/>
            </p:nvGrpSpPr>
            <p:grpSpPr>
              <a:xfrm>
                <a:off x="1275570" y="3444859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13C9687-5026-4532-8115-E659B7794F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32" name="Up Arrow 60">
                  <a:extLst>
                    <a:ext uri="{FF2B5EF4-FFF2-40B4-BE49-F238E27FC236}">
                      <a16:creationId xmlns:a16="http://schemas.microsoft.com/office/drawing/2014/main" id="{ACE5A192-73CA-4394-B66B-E870BA770A3A}"/>
                    </a:ext>
                  </a:extLst>
                </p:cNvPr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3" name="Up Arrow 61">
                  <a:extLst>
                    <a:ext uri="{FF2B5EF4-FFF2-40B4-BE49-F238E27FC236}">
                      <a16:creationId xmlns:a16="http://schemas.microsoft.com/office/drawing/2014/main" id="{9B203ABE-3DEC-4625-9A28-DFAEDDAB03F1}"/>
                    </a:ext>
                  </a:extLst>
                </p:cNvPr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E855621-625E-4BCD-A053-4CA37718B1C9}"/>
              </a:ext>
            </a:extLst>
          </p:cNvPr>
          <p:cNvGrpSpPr/>
          <p:nvPr/>
        </p:nvGrpSpPr>
        <p:grpSpPr>
          <a:xfrm>
            <a:off x="6096000" y="2047777"/>
            <a:ext cx="5751151" cy="2672462"/>
            <a:chOff x="7207856" y="819737"/>
            <a:chExt cx="4899670" cy="2276793"/>
          </a:xfrm>
        </p:grpSpPr>
        <p:pic>
          <p:nvPicPr>
            <p:cNvPr id="48" name="Picture 47" descr="A picture containing text, businesscard, envelope&#10;&#10;Description automatically generated">
              <a:extLst>
                <a:ext uri="{FF2B5EF4-FFF2-40B4-BE49-F238E27FC236}">
                  <a16:creationId xmlns:a16="http://schemas.microsoft.com/office/drawing/2014/main" id="{FBFCADB4-5295-49B0-B4BA-A0304DB0A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7856" y="819737"/>
              <a:ext cx="3200847" cy="22767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1BEE718-87F6-47B5-B054-954D59FA0BA9}"/>
                    </a:ext>
                  </a:extLst>
                </p:cNvPr>
                <p:cNvSpPr txBox="1"/>
                <p:nvPr/>
              </p:nvSpPr>
              <p:spPr>
                <a:xfrm>
                  <a:off x="10369358" y="819737"/>
                  <a:ext cx="1738168" cy="4083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  <m:sup>
                            <m: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𝑒𝑞𝑢𝑖𝑙</m:t>
                            </m:r>
                          </m:sup>
                        </m:sSubSup>
                        <m:r>
                          <a:rPr lang="en-US" sz="1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=2−</m:t>
                        </m:r>
                        <m:rad>
                          <m:radPr>
                            <m:degHide m:val="on"/>
                            <m:ctrlP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4−3</m:t>
                            </m:r>
                            <m:sSubSup>
                              <m:sSubSupPr>
                                <m:ctrlP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oMath>
                    </m:oMathPara>
                  </a14:m>
                  <a:endParaRPr lang="en-US" sz="1400" b="0" i="1" dirty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r>
                    <a:rPr lang="en-US" sz="1400" b="0" dirty="0">
                      <a:solidFill>
                        <a:schemeClr val="bg1">
                          <a:lumMod val="50000"/>
                        </a:schemeClr>
                      </a:solidFill>
                    </a:rPr>
                    <a:t>            </a:t>
                  </a:r>
                  <a14:m>
                    <m:oMath xmlns:m="http://schemas.openxmlformats.org/officeDocument/2006/math">
                      <m: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Gray</m:t>
                      </m:r>
                      <m: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Half</m:t>
                      </m:r>
                      <m: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circle</m:t>
                      </m:r>
                    </m:oMath>
                  </a14:m>
                  <a:endParaRPr lang="en-US" sz="1400" b="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1BEE718-87F6-47B5-B054-954D59FA0B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9358" y="819737"/>
                  <a:ext cx="1738168" cy="408317"/>
                </a:xfrm>
                <a:prstGeom prst="rect">
                  <a:avLst/>
                </a:prstGeom>
                <a:blipFill>
                  <a:blip r:embed="rId5"/>
                  <a:stretch>
                    <a:fillRect l="-2994" r="-898" b="-126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F7FFF72-31E1-48D0-9742-F7A505C8DD00}"/>
              </a:ext>
            </a:extLst>
          </p:cNvPr>
          <p:cNvGrpSpPr/>
          <p:nvPr/>
        </p:nvGrpSpPr>
        <p:grpSpPr>
          <a:xfrm>
            <a:off x="6660341" y="4756938"/>
            <a:ext cx="2065460" cy="795605"/>
            <a:chOff x="6660341" y="4756938"/>
            <a:chExt cx="2065460" cy="79560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FCC3C4F-E7CC-41DE-A535-E184EB1C4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132" t="65624" r="42072" b="4346"/>
            <a:stretch/>
          </p:blipFill>
          <p:spPr>
            <a:xfrm>
              <a:off x="7002912" y="4903472"/>
              <a:ext cx="1399396" cy="649071"/>
            </a:xfrm>
            <a:prstGeom prst="rect">
              <a:avLst/>
            </a:prstGeom>
          </p:spPr>
        </p:pic>
        <p:sp>
          <p:nvSpPr>
            <p:cNvPr id="45" name="Right Brace 44">
              <a:extLst>
                <a:ext uri="{FF2B5EF4-FFF2-40B4-BE49-F238E27FC236}">
                  <a16:creationId xmlns:a16="http://schemas.microsoft.com/office/drawing/2014/main" id="{A6DD7764-F5F1-4412-B2E4-348785024C7A}"/>
                </a:ext>
              </a:extLst>
            </p:cNvPr>
            <p:cNvSpPr/>
            <p:nvPr/>
          </p:nvSpPr>
          <p:spPr>
            <a:xfrm rot="5400000">
              <a:off x="7619804" y="3797475"/>
              <a:ext cx="146534" cy="2065460"/>
            </a:xfrm>
            <a:prstGeom prst="rightBrac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28A3B7-26C3-48EE-978C-A35E4CFF93D1}"/>
              </a:ext>
            </a:extLst>
          </p:cNvPr>
          <p:cNvGrpSpPr/>
          <p:nvPr/>
        </p:nvGrpSpPr>
        <p:grpSpPr>
          <a:xfrm>
            <a:off x="8795135" y="4758746"/>
            <a:ext cx="1360687" cy="845299"/>
            <a:chOff x="8795135" y="4758746"/>
            <a:chExt cx="1360687" cy="84529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E5F6737-4C46-4313-9137-F8131E49E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508" t="6806" r="47658" b="60605"/>
            <a:stretch/>
          </p:blipFill>
          <p:spPr>
            <a:xfrm>
              <a:off x="8795135" y="4899687"/>
              <a:ext cx="1360687" cy="704358"/>
            </a:xfrm>
            <a:prstGeom prst="rect">
              <a:avLst/>
            </a:prstGeom>
          </p:spPr>
        </p:pic>
        <p:sp>
          <p:nvSpPr>
            <p:cNvPr id="46" name="Right Brace 45">
              <a:extLst>
                <a:ext uri="{FF2B5EF4-FFF2-40B4-BE49-F238E27FC236}">
                  <a16:creationId xmlns:a16="http://schemas.microsoft.com/office/drawing/2014/main" id="{1983E4D6-9148-4274-910C-7AAE11F4EC51}"/>
                </a:ext>
              </a:extLst>
            </p:cNvPr>
            <p:cNvSpPr/>
            <p:nvPr/>
          </p:nvSpPr>
          <p:spPr>
            <a:xfrm rot="5400000">
              <a:off x="9190159" y="4386083"/>
              <a:ext cx="135665" cy="880991"/>
            </a:xfrm>
            <a:prstGeom prst="rightBrac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D4E2D0A-6B3A-4612-9579-E08D509F8A05}"/>
              </a:ext>
            </a:extLst>
          </p:cNvPr>
          <p:cNvGrpSpPr/>
          <p:nvPr/>
        </p:nvGrpSpPr>
        <p:grpSpPr>
          <a:xfrm>
            <a:off x="7628881" y="4725515"/>
            <a:ext cx="2263175" cy="1423852"/>
            <a:chOff x="7628881" y="4725515"/>
            <a:chExt cx="2263175" cy="142385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47419EE-A857-4427-81B9-577A77F89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0731" r="43727" b="33405"/>
            <a:stretch/>
          </p:blipFill>
          <p:spPr>
            <a:xfrm>
              <a:off x="7628881" y="5590353"/>
              <a:ext cx="2263175" cy="559014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89647A2-F44A-4077-9147-D5E9A6450F78}"/>
                </a:ext>
              </a:extLst>
            </p:cNvPr>
            <p:cNvCxnSpPr/>
            <p:nvPr/>
          </p:nvCxnSpPr>
          <p:spPr>
            <a:xfrm>
              <a:off x="8759343" y="4725515"/>
              <a:ext cx="0" cy="827028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9F99A4-3B44-47BE-CF0A-712A59A912F8}"/>
              </a:ext>
            </a:extLst>
          </p:cNvPr>
          <p:cNvSpPr txBox="1"/>
          <p:nvPr/>
        </p:nvSpPr>
        <p:spPr>
          <a:xfrm>
            <a:off x="8306839" y="135179"/>
            <a:ext cx="3341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high-luminosity tensor-polarized target has promise as a </a:t>
            </a:r>
            <a:r>
              <a:rPr lang="en-US" sz="2400" b="1" dirty="0"/>
              <a:t>novel probe of nuclear physics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95A5482-ED58-4602-5F1B-68A9CE891490}"/>
              </a:ext>
            </a:extLst>
          </p:cNvPr>
          <p:cNvSpPr/>
          <p:nvPr/>
        </p:nvSpPr>
        <p:spPr>
          <a:xfrm>
            <a:off x="-2632" y="1765798"/>
            <a:ext cx="25621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 Forest, </a:t>
            </a:r>
            <a:r>
              <a:rPr lang="en-US" sz="1400" i="1" dirty="0"/>
              <a:t>et al</a:t>
            </a:r>
            <a:r>
              <a:rPr lang="en-US" sz="1400" dirty="0"/>
              <a:t>, PRC </a:t>
            </a:r>
            <a:r>
              <a:rPr lang="en-US" sz="1400" b="1" dirty="0"/>
              <a:t>54</a:t>
            </a:r>
            <a:r>
              <a:rPr lang="en-US" sz="1400" dirty="0"/>
              <a:t> 646 (1996)</a:t>
            </a:r>
          </a:p>
        </p:txBody>
      </p:sp>
    </p:spTree>
    <p:extLst>
      <p:ext uri="{BB962C8B-B14F-4D97-AF65-F5344CB8AC3E}">
        <p14:creationId xmlns:p14="http://schemas.microsoft.com/office/powerpoint/2010/main" val="160267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5103CF-BF2C-D67F-8662-E3E45A4DC78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5103CF-BF2C-D67F-8662-E3E45A4DC7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91633-8347-C12A-EB76-295F3257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2C5D2-64BF-42E8-1F49-8E66737B3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94179-4E9E-5EC5-2677-03AF2473D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24793-D6F0-D5C8-EA91-C297838C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91" y="1762998"/>
            <a:ext cx="5964271" cy="4376381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3598C90B-95CC-99DD-16EF-B56044928ABF}"/>
              </a:ext>
            </a:extLst>
          </p:cNvPr>
          <p:cNvSpPr/>
          <p:nvPr/>
        </p:nvSpPr>
        <p:spPr>
          <a:xfrm>
            <a:off x="1606609" y="2589376"/>
            <a:ext cx="316195" cy="435835"/>
          </a:xfrm>
          <a:prstGeom prst="downArrow">
            <a:avLst/>
          </a:prstGeom>
          <a:solidFill>
            <a:srgbClr val="FFFC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95DAD2-25D1-B12A-DC6D-6B36D47934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64" b="61509"/>
          <a:stretch/>
        </p:blipFill>
        <p:spPr>
          <a:xfrm>
            <a:off x="6938356" y="112048"/>
            <a:ext cx="4968091" cy="100395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74310D3-924A-CA42-A069-625933358573}"/>
              </a:ext>
            </a:extLst>
          </p:cNvPr>
          <p:cNvGrpSpPr/>
          <p:nvPr/>
        </p:nvGrpSpPr>
        <p:grpSpPr>
          <a:xfrm>
            <a:off x="7880822" y="3707285"/>
            <a:ext cx="4427465" cy="2516792"/>
            <a:chOff x="6937073" y="3335915"/>
            <a:chExt cx="4427465" cy="25167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E972661-5774-26F4-75A4-0C5E40A5F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8674" r="50857" b="23451"/>
            <a:stretch/>
          </p:blipFill>
          <p:spPr>
            <a:xfrm>
              <a:off x="6937073" y="3335915"/>
              <a:ext cx="3617533" cy="13281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88254B-8734-787C-163B-F3115B1B9AB8}"/>
                </a:ext>
              </a:extLst>
            </p:cNvPr>
            <p:cNvSpPr txBox="1"/>
            <p:nvPr/>
          </p:nvSpPr>
          <p:spPr>
            <a:xfrm>
              <a:off x="8841931" y="3454107"/>
              <a:ext cx="7686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2.5%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477F73-12F6-E6AA-B22F-650FD8BD4FB0}"/>
                </a:ext>
              </a:extLst>
            </p:cNvPr>
            <p:cNvSpPr txBox="1"/>
            <p:nvPr/>
          </p:nvSpPr>
          <p:spPr>
            <a:xfrm>
              <a:off x="7959576" y="4539317"/>
              <a:ext cx="3393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6.59%       1.34%       0.25%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93823EB-3509-42E6-C6EF-9C1214798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6056" r="50857" b="2563"/>
            <a:stretch/>
          </p:blipFill>
          <p:spPr>
            <a:xfrm>
              <a:off x="6971794" y="4956480"/>
              <a:ext cx="3617533" cy="74975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748B6-19E0-80CC-C5A1-71012B353315}"/>
                </a:ext>
              </a:extLst>
            </p:cNvPr>
            <p:cNvSpPr txBox="1"/>
            <p:nvPr/>
          </p:nvSpPr>
          <p:spPr>
            <a:xfrm>
              <a:off x="7970825" y="5483375"/>
              <a:ext cx="3393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3.73%        2.82%       0.04%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1292110-155B-B2BD-74EC-3C67BA99CC47}"/>
              </a:ext>
            </a:extLst>
          </p:cNvPr>
          <p:cNvSpPr txBox="1"/>
          <p:nvPr/>
        </p:nvSpPr>
        <p:spPr>
          <a:xfrm>
            <a:off x="8878047" y="3057272"/>
            <a:ext cx="331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1.05%         8.57%   = 8.63%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45B0F8-661A-CBA7-A6C4-610327117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543" y="2405702"/>
            <a:ext cx="2899872" cy="71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5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41B63-888D-407A-94F1-50C3AC5A0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1024AF-7D73-4C67-AAE0-FE5B0F3D31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551632" cy="4023360"/>
              </a:xfrm>
            </p:spPr>
            <p:txBody>
              <a:bodyPr/>
              <a:lstStyle/>
              <a:p>
                <a:r>
                  <a:rPr lang="en-US" dirty="0"/>
                  <a:t>For vector polarization,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𝑁𝑀𝑅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1024AF-7D73-4C67-AAE0-FE5B0F3D31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551632" cy="4023360"/>
              </a:xfrm>
              <a:blipFill>
                <a:blip r:embed="rId2"/>
                <a:stretch>
                  <a:fillRect l="-1715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55B4-5204-4C2A-AEBF-0EC924EB7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03489-4CC0-4862-82EF-14FF1ECEDE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F49AA-BE41-419E-A65F-0682722EF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BBB09E1-7E9D-4FD1-8942-41531CF88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30" r="52336"/>
          <a:stretch/>
        </p:blipFill>
        <p:spPr>
          <a:xfrm>
            <a:off x="605042" y="2786808"/>
            <a:ext cx="4536108" cy="319066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27E3B76-CB92-424F-8D72-CD8F2C806408}"/>
              </a:ext>
            </a:extLst>
          </p:cNvPr>
          <p:cNvGrpSpPr/>
          <p:nvPr/>
        </p:nvGrpSpPr>
        <p:grpSpPr>
          <a:xfrm>
            <a:off x="6258623" y="1855894"/>
            <a:ext cx="4622737" cy="4172105"/>
            <a:chOff x="6258623" y="1845734"/>
            <a:chExt cx="4622737" cy="41721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394D7221-4612-4024-9611-FF71AD001A7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40955" y="1845734"/>
                  <a:ext cx="3551632" cy="4023360"/>
                </a:xfrm>
                <a:prstGeom prst="rect">
                  <a:avLst/>
                </a:prstGeom>
              </p:spPr>
              <p:txBody>
                <a:bodyPr vert="horz" lIns="0" tIns="45720" rIns="0" bIns="45720" rtlCol="0">
                  <a:normAutofit/>
                </a:bodyPr>
                <a:lstStyle>
                  <a:lvl1pPr marL="91440" indent="-9144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100000"/>
                    <a:buFont typeface="Calibri" panose="020F0502020204030204" pitchFamily="34" charset="0"/>
                    <a:buChar char=" "/>
                    <a:defRPr sz="20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8404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6692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4980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3268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7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/>
                    <a:t>For tensor polarization, 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𝑐𝑐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394D7221-4612-4024-9611-FF71AD001A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0955" y="1845734"/>
                  <a:ext cx="3551632" cy="4023360"/>
                </a:xfrm>
                <a:prstGeom prst="rect">
                  <a:avLst/>
                </a:prstGeom>
                <a:blipFill>
                  <a:blip r:embed="rId4"/>
                  <a:stretch>
                    <a:fillRect l="-1887" t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489B7DCE-5DEB-41AF-AA29-5DFA5A190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660" t="42334" r="41501"/>
            <a:stretch/>
          </p:blipFill>
          <p:spPr>
            <a:xfrm>
              <a:off x="6258623" y="2781146"/>
              <a:ext cx="4622737" cy="323669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CB789A-3EE3-4A09-8554-3204EA59F642}"/>
              </a:ext>
            </a:extLst>
          </p:cNvPr>
          <p:cNvGrpSpPr/>
          <p:nvPr/>
        </p:nvGrpSpPr>
        <p:grpSpPr>
          <a:xfrm>
            <a:off x="9046443" y="2027197"/>
            <a:ext cx="2247273" cy="646331"/>
            <a:chOff x="9046443" y="2027197"/>
            <a:chExt cx="2247273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D524B9F-DAD8-489A-B2B7-C075F59A9B14}"/>
                    </a:ext>
                  </a:extLst>
                </p:cNvPr>
                <p:cNvSpPr txBox="1"/>
                <p:nvPr/>
              </p:nvSpPr>
              <p:spPr>
                <a:xfrm rot="21361961">
                  <a:off x="9726812" y="2027197"/>
                  <a:ext cx="156690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Reducing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a14:m>
                  <a:r>
                    <a:rPr lang="en-US" dirty="0"/>
                    <a:t> </a:t>
                  </a:r>
                </a:p>
                <a:p>
                  <a:r>
                    <a:rPr lang="en-US" dirty="0"/>
                    <a:t>Increases +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D524B9F-DAD8-489A-B2B7-C075F59A9B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361961">
                  <a:off x="9726812" y="2027197"/>
                  <a:ext cx="1566904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3396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B2D65B43-D6BD-4461-8098-EE8010EE94ED}"/>
                </a:ext>
              </a:extLst>
            </p:cNvPr>
            <p:cNvSpPr/>
            <p:nvPr/>
          </p:nvSpPr>
          <p:spPr>
            <a:xfrm>
              <a:off x="9046443" y="2161117"/>
              <a:ext cx="650507" cy="453095"/>
            </a:xfrm>
            <a:prstGeom prst="righ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BD47CFC-45FE-47EF-AD86-E2C463B0E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36" t="1439" r="26009" b="66892"/>
          <a:stretch/>
        </p:blipFill>
        <p:spPr>
          <a:xfrm>
            <a:off x="8927466" y="0"/>
            <a:ext cx="2239242" cy="1707897"/>
          </a:xfrm>
          <a:prstGeom prst="rect">
            <a:avLst/>
          </a:prstGeom>
        </p:spPr>
      </p:pic>
      <p:pic>
        <p:nvPicPr>
          <p:cNvPr id="24" name="Picture 2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9AB3310-6648-4030-97E1-F32B7CAFCA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98" t="42394" r="41513"/>
          <a:stretch/>
        </p:blipFill>
        <p:spPr>
          <a:xfrm>
            <a:off x="562716" y="2770986"/>
            <a:ext cx="4756629" cy="324158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72912C8-157C-41D1-BF34-E4C348B59A4D}"/>
              </a:ext>
            </a:extLst>
          </p:cNvPr>
          <p:cNvCxnSpPr>
            <a:cxnSpLocks/>
          </p:cNvCxnSpPr>
          <p:nvPr/>
        </p:nvCxnSpPr>
        <p:spPr>
          <a:xfrm>
            <a:off x="10616678" y="579120"/>
            <a:ext cx="134666" cy="90011"/>
          </a:xfrm>
          <a:prstGeom prst="straightConnector1">
            <a:avLst/>
          </a:prstGeom>
          <a:ln w="381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290690-8B08-47B9-B53E-D3C60CD8E7D7}"/>
                  </a:ext>
                </a:extLst>
              </p:cNvPr>
              <p:cNvSpPr txBox="1"/>
              <p:nvPr/>
            </p:nvSpPr>
            <p:spPr>
              <a:xfrm>
                <a:off x="9428417" y="3735807"/>
                <a:ext cx="2763583" cy="14080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Line shape fits used to extract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area difference</a:t>
                </a:r>
              </a:p>
              <a:p>
                <a:br>
                  <a:rPr lang="en-US" sz="1050" dirty="0"/>
                </a:br>
                <a:r>
                  <a:rPr lang="en-US" sz="1050" dirty="0"/>
                  <a:t>D. Keller, et al., NIM A </a:t>
                </a:r>
                <a:r>
                  <a:rPr lang="en-US" sz="1050" b="1" dirty="0"/>
                  <a:t>981</a:t>
                </a:r>
                <a:r>
                  <a:rPr lang="en-US" sz="1050" dirty="0"/>
                  <a:t>, 164504 (2020)</a:t>
                </a:r>
              </a:p>
              <a:p>
                <a:r>
                  <a:rPr lang="en-US" sz="1050" dirty="0"/>
                  <a:t>D. Keller, Eur. Phys. J. A </a:t>
                </a:r>
                <a:r>
                  <a:rPr lang="en-US" sz="1050" b="1" dirty="0"/>
                  <a:t>53</a:t>
                </a:r>
                <a:r>
                  <a:rPr lang="en-US" sz="1050" dirty="0"/>
                  <a:t>, 155 (2017)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290690-8B08-47B9-B53E-D3C60CD8E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417" y="3735807"/>
                <a:ext cx="2763583" cy="1408078"/>
              </a:xfrm>
              <a:prstGeom prst="rect">
                <a:avLst/>
              </a:prstGeom>
              <a:blipFill>
                <a:blip r:embed="rId8"/>
                <a:stretch>
                  <a:fillRect l="-1987" t="-2597" b="-1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52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0AC6-F79A-41BD-BD4C-39477F18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Semi-Selective RF Saturation (</a:t>
            </a:r>
            <a:r>
              <a:rPr lang="en-US" dirty="0" err="1"/>
              <a:t>ssRF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1271C-4BFE-4C5F-96F6-934B68BC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30539-F8AB-436B-93F0-CA53898F8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DE3BD-3DA3-40F3-8674-BBE628D14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C4ED18-54F5-4443-B655-E05083F558A8}"/>
              </a:ext>
            </a:extLst>
          </p:cNvPr>
          <p:cNvSpPr txBox="1"/>
          <p:nvPr/>
        </p:nvSpPr>
        <p:spPr>
          <a:xfrm>
            <a:off x="7486275" y="17360"/>
            <a:ext cx="47116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[1] </a:t>
            </a:r>
            <a:r>
              <a:rPr lang="en-US" sz="1600" dirty="0"/>
              <a:t>D. Keller, et al., NIM A </a:t>
            </a:r>
            <a:r>
              <a:rPr lang="en-US" sz="1600" b="1" dirty="0"/>
              <a:t>981</a:t>
            </a:r>
            <a:r>
              <a:rPr lang="en-US" sz="1600" dirty="0"/>
              <a:t>, 164504 (2020)</a:t>
            </a:r>
          </a:p>
          <a:p>
            <a:r>
              <a:rPr lang="en-US" sz="1600" baseline="30000" dirty="0"/>
              <a:t>[2] </a:t>
            </a:r>
            <a:r>
              <a:rPr lang="en-US" sz="1600" dirty="0"/>
              <a:t>D. Keller, Eur. Phys. J. A </a:t>
            </a:r>
            <a:r>
              <a:rPr lang="en-US" sz="1600" b="1" dirty="0"/>
              <a:t>53</a:t>
            </a:r>
            <a:r>
              <a:rPr lang="en-US" sz="1600" dirty="0"/>
              <a:t>, 155 (2017)</a:t>
            </a:r>
          </a:p>
          <a:p>
            <a:r>
              <a:rPr lang="en-US" sz="1600" baseline="30000" dirty="0"/>
              <a:t>[3] </a:t>
            </a:r>
            <a:r>
              <a:rPr lang="en-US" sz="1600" dirty="0"/>
              <a:t>A. </a:t>
            </a:r>
            <a:r>
              <a:rPr lang="en-US" sz="1600" dirty="0" err="1"/>
              <a:t>Abragam</a:t>
            </a:r>
            <a:r>
              <a:rPr lang="en-US" sz="1600" dirty="0"/>
              <a:t>, Principles of Nuclear Magnetism (1961)</a:t>
            </a:r>
          </a:p>
          <a:p>
            <a:r>
              <a:rPr lang="en-US" sz="1600" baseline="30000" dirty="0"/>
              <a:t>[4] </a:t>
            </a:r>
            <a:r>
              <a:rPr lang="en-US" sz="1600" dirty="0"/>
              <a:t>J. Clement, D. Keller, NIM A </a:t>
            </a:r>
            <a:r>
              <a:rPr lang="en-US" sz="1600" b="1" dirty="0"/>
              <a:t>1050</a:t>
            </a:r>
            <a:r>
              <a:rPr lang="en-US" sz="1600" dirty="0"/>
              <a:t>, 168177 (2023)</a:t>
            </a: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FA2211-6F92-43E6-9F3A-F8969C680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70" r="51172"/>
          <a:stretch/>
        </p:blipFill>
        <p:spPr>
          <a:xfrm>
            <a:off x="5577648" y="3046234"/>
            <a:ext cx="4505369" cy="309738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7E9D8B4-125B-4C97-966C-310E02287DA1}"/>
              </a:ext>
            </a:extLst>
          </p:cNvPr>
          <p:cNvGrpSpPr/>
          <p:nvPr/>
        </p:nvGrpSpPr>
        <p:grpSpPr>
          <a:xfrm>
            <a:off x="7057205" y="1737360"/>
            <a:ext cx="1841024" cy="3799840"/>
            <a:chOff x="7057205" y="1737360"/>
            <a:chExt cx="1841024" cy="3799840"/>
          </a:xfrm>
        </p:grpSpPr>
        <p:pic>
          <p:nvPicPr>
            <p:cNvPr id="15" name="Picture 1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7FA8F36-CF81-4AC0-B394-DB5435C37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05" t="2261" r="51172" b="66981"/>
            <a:stretch/>
          </p:blipFill>
          <p:spPr>
            <a:xfrm>
              <a:off x="7057205" y="1737360"/>
              <a:ext cx="1841024" cy="1378476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8F6B3FB-A868-46CF-A213-02F742377BDA}"/>
                </a:ext>
              </a:extLst>
            </p:cNvPr>
            <p:cNvGrpSpPr/>
            <p:nvPr/>
          </p:nvGrpSpPr>
          <p:grpSpPr>
            <a:xfrm>
              <a:off x="7308850" y="2782181"/>
              <a:ext cx="1320800" cy="2755019"/>
              <a:chOff x="7308850" y="2782181"/>
              <a:chExt cx="1320800" cy="2755019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3664EA2-BAF3-419F-A608-8790252097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2782181"/>
                <a:ext cx="876300" cy="2755019"/>
              </a:xfrm>
              <a:prstGeom prst="straightConnector1">
                <a:avLst/>
              </a:prstGeom>
              <a:ln>
                <a:solidFill>
                  <a:srgbClr val="FF33CC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BBA62E6-C1A5-44A9-A739-B4F0AC8871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08850" y="2782181"/>
                <a:ext cx="444500" cy="2399419"/>
              </a:xfrm>
              <a:prstGeom prst="straightConnector1">
                <a:avLst/>
              </a:prstGeom>
              <a:ln>
                <a:solidFill>
                  <a:srgbClr val="FF33CC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4C7C17-6DEE-4B37-9F99-38D618682D5A}"/>
              </a:ext>
            </a:extLst>
          </p:cNvPr>
          <p:cNvGrpSpPr/>
          <p:nvPr/>
        </p:nvGrpSpPr>
        <p:grpSpPr>
          <a:xfrm>
            <a:off x="6281600" y="4876132"/>
            <a:ext cx="3047845" cy="851568"/>
            <a:chOff x="6281600" y="4876132"/>
            <a:chExt cx="3047845" cy="85156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4C2507B-DB52-4869-AC0B-BFA23385E9BB}"/>
                </a:ext>
              </a:extLst>
            </p:cNvPr>
            <p:cNvGrpSpPr/>
            <p:nvPr/>
          </p:nvGrpSpPr>
          <p:grpSpPr>
            <a:xfrm>
              <a:off x="8629650" y="5287291"/>
              <a:ext cx="699795" cy="440409"/>
              <a:chOff x="8629650" y="5287291"/>
              <a:chExt cx="699795" cy="440409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384D3AA-A498-401E-A317-31A830188E40}"/>
                  </a:ext>
                </a:extLst>
              </p:cNvPr>
              <p:cNvCxnSpPr/>
              <p:nvPr/>
            </p:nvCxnSpPr>
            <p:spPr>
              <a:xfrm>
                <a:off x="8650286" y="5537200"/>
                <a:ext cx="0" cy="190500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B112001-0103-479F-BDF7-7F39F4F6E69F}"/>
                      </a:ext>
                    </a:extLst>
                  </p:cNvPr>
                  <p:cNvSpPr txBox="1"/>
                  <p:nvPr/>
                </p:nvSpPr>
                <p:spPr>
                  <a:xfrm>
                    <a:off x="8629650" y="5287291"/>
                    <a:ext cx="699795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B112001-0103-479F-BDF7-7F39F4F6E6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29650" y="5287291"/>
                    <a:ext cx="699795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14035"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CDD9DA5-AFCC-42E5-ABFF-4FB73BF86B81}"/>
                </a:ext>
              </a:extLst>
            </p:cNvPr>
            <p:cNvGrpSpPr/>
            <p:nvPr/>
          </p:nvGrpSpPr>
          <p:grpSpPr>
            <a:xfrm>
              <a:off x="6281600" y="4876132"/>
              <a:ext cx="1013234" cy="610936"/>
              <a:chOff x="6281600" y="4876132"/>
              <a:chExt cx="1013234" cy="610936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A84C3D43-538D-4C9C-8FD1-3F0324BC85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94834" y="5237285"/>
                <a:ext cx="0" cy="112712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E397A97-3765-4579-80B0-D91AE0971656}"/>
                      </a:ext>
                    </a:extLst>
                  </p:cNvPr>
                  <p:cNvSpPr txBox="1"/>
                  <p:nvPr/>
                </p:nvSpPr>
                <p:spPr>
                  <a:xfrm>
                    <a:off x="6281600" y="4876132"/>
                    <a:ext cx="901428" cy="61093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E397A97-3765-4579-80B0-D91AE09716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81600" y="4876132"/>
                    <a:ext cx="901428" cy="61093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0DB371C5-BF94-C5BE-F956-0C1549DC7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164" y="1749998"/>
            <a:ext cx="957555" cy="13153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C7964E-0DEE-4281-B8D5-7267040C8B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61" y="1845734"/>
                <a:ext cx="4888318" cy="4413606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/>
                  <a:t>Technique developed by D. Keller &amp; UVA Polarized Target Lab</a:t>
                </a:r>
                <a:r>
                  <a:rPr lang="en-US" baseline="30000" dirty="0"/>
                  <a:t>[1,2]</a:t>
                </a:r>
              </a:p>
              <a:p>
                <a:pPr lvl="1"/>
                <a:r>
                  <a:rPr lang="en-US" dirty="0"/>
                  <a:t>Additional RF coils drive spin-flips within NMR frequencies to 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while having a minimal or enlargement factor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Frequencies are ‘mirrored’, but quadrupole angle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not, so spin manipulation at one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shows up at two frequencies</a:t>
                </a:r>
              </a:p>
              <a:p>
                <a:pPr lvl="2"/>
                <a:r>
                  <a:rPr lang="en-US" dirty="0"/>
                  <a:t>Area reduction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causes a ½ area increase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To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, a line shape derived from </a:t>
                </a:r>
                <a:r>
                  <a:rPr lang="en-US" dirty="0" err="1"/>
                  <a:t>Abragam</a:t>
                </a:r>
                <a:r>
                  <a:rPr lang="en-US" dirty="0"/>
                  <a:t> was used that allows for manipulated spin states with different polarizations at different frequencies (and thus different values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) </a:t>
                </a:r>
                <a:r>
                  <a:rPr lang="en-US" baseline="30000" dirty="0"/>
                  <a:t>[2,3]</a:t>
                </a:r>
                <a:endParaRPr lang="en-US" dirty="0"/>
              </a:p>
              <a:p>
                <a:pPr lvl="1"/>
                <a:r>
                  <a:rPr lang="en-US" dirty="0"/>
                  <a:t>UVA achieved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=28.8%</m:t>
                    </m:r>
                  </m:oMath>
                </a14:m>
                <a:r>
                  <a:rPr lang="en-US" dirty="0"/>
                  <a:t> using </a:t>
                </a:r>
                <a:r>
                  <a:rPr lang="en-US" dirty="0" err="1"/>
                  <a:t>ssRF</a:t>
                </a:r>
                <a:r>
                  <a:rPr lang="en-US" baseline="30000" dirty="0"/>
                  <a:t>[1]</a:t>
                </a:r>
                <a:r>
                  <a:rPr lang="en-US" dirty="0"/>
                  <a:t> on peak and shoulder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UVA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measurement agrees with independent UNH extraction within experimental uncertainty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C7964E-0DEE-4281-B8D5-7267040C8B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61" y="1845734"/>
                <a:ext cx="4888318" cy="4413606"/>
              </a:xfrm>
              <a:blipFill>
                <a:blip r:embed="rId9"/>
                <a:stretch>
                  <a:fillRect t="-1381" r="-2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3673F7-E2B6-E6A6-A8E9-577EDD04F3CF}"/>
                  </a:ext>
                </a:extLst>
              </p:cNvPr>
              <p:cNvSpPr txBox="1"/>
              <p:nvPr/>
            </p:nvSpPr>
            <p:spPr>
              <a:xfrm>
                <a:off x="8991280" y="2218852"/>
                <a:ext cx="98975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(3</m:t>
                      </m:r>
                      <m:func>
                        <m:func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3673F7-E2B6-E6A6-A8E9-577EDD04F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280" y="2218852"/>
                <a:ext cx="989758" cy="184666"/>
              </a:xfrm>
              <a:prstGeom prst="rect">
                <a:avLst/>
              </a:prstGeom>
              <a:blipFill>
                <a:blip r:embed="rId10"/>
                <a:stretch>
                  <a:fillRect l="-4321" t="-6667" r="-493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C9008770-9DEB-4F01-A5E9-D25E1881ADD7}"/>
              </a:ext>
            </a:extLst>
          </p:cNvPr>
          <p:cNvGrpSpPr/>
          <p:nvPr/>
        </p:nvGrpSpPr>
        <p:grpSpPr>
          <a:xfrm>
            <a:off x="5663820" y="1771650"/>
            <a:ext cx="6304029" cy="4413606"/>
            <a:chOff x="5663820" y="1771650"/>
            <a:chExt cx="6304029" cy="441360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50D6F43-D252-4F2B-9398-9851E3179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63820" y="1771650"/>
              <a:ext cx="6304029" cy="44136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FE06EF7-D411-482E-9F15-EA49B8D60421}"/>
                    </a:ext>
                  </a:extLst>
                </p:cNvPr>
                <p:cNvSpPr txBox="1"/>
                <p:nvPr/>
              </p:nvSpPr>
              <p:spPr>
                <a:xfrm>
                  <a:off x="6833053" y="2453755"/>
                  <a:ext cx="2496389" cy="3169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=28.8%</m:t>
                        </m:r>
                        <m:r>
                          <a:rPr lang="en-US" sz="1400" dirty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±5.7% </m:t>
                        </m:r>
                        <m:sSup>
                          <m:sSupPr>
                            <m:ctrlPr>
                              <a:rPr lang="en-US" sz="14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rel</m:t>
                            </m:r>
                            <m: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14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[1]</m:t>
                            </m:r>
                          </m:sup>
                        </m:sSup>
                      </m:oMath>
                    </m:oMathPara>
                  </a14:m>
                  <a:endParaRPr lang="en-US" sz="1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FE06EF7-D411-482E-9F15-EA49B8D604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3053" y="2453755"/>
                  <a:ext cx="2496389" cy="316946"/>
                </a:xfrm>
                <a:prstGeom prst="rect">
                  <a:avLst/>
                </a:prstGeom>
                <a:blipFill>
                  <a:blip r:embed="rId7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14FD3416-6F8F-46A3-88AB-2A247FE811AB}"/>
                </a:ext>
              </a:extLst>
            </p:cNvPr>
            <p:cNvSpPr/>
            <p:nvPr/>
          </p:nvSpPr>
          <p:spPr>
            <a:xfrm>
              <a:off x="8621617" y="3978290"/>
              <a:ext cx="200412" cy="359969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6ABAB245-DF9D-4720-BDCA-860F0DA28318}"/>
                </a:ext>
              </a:extLst>
            </p:cNvPr>
            <p:cNvSpPr/>
            <p:nvPr/>
          </p:nvSpPr>
          <p:spPr>
            <a:xfrm>
              <a:off x="9682637" y="4927322"/>
              <a:ext cx="435642" cy="359969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8D82FF8-D7A9-4F80-BF94-A98C04AF87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73488" y="1941287"/>
            <a:ext cx="2018512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7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B6B36F-8D2F-FA9B-2318-46631F3FED2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First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Measurement of </a:t>
                </a:r>
                <a:br>
                  <a:rPr lang="en-US" dirty="0"/>
                </a:br>
                <a:r>
                  <a:rPr lang="en-US" dirty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B6B36F-8D2F-FA9B-2318-46631F3FED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t="-8824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B5779-7366-13F7-BA4A-D7CC2D846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A960E-080A-68FE-2888-218FE69B96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4C854-8215-FF54-CA4A-9B8393514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AD3919-9A37-9CE2-9608-6F495123D4E3}"/>
              </a:ext>
            </a:extLst>
          </p:cNvPr>
          <p:cNvSpPr txBox="1">
            <a:spLocks/>
          </p:cNvSpPr>
          <p:nvPr/>
        </p:nvSpPr>
        <p:spPr>
          <a:xfrm>
            <a:off x="6348456" y="1737375"/>
            <a:ext cx="5711023" cy="454086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No current</a:t>
            </a:r>
            <a:r>
              <a:rPr lang="en-US" sz="1800" dirty="0"/>
              <a:t> quasi-elastic tensor </a:t>
            </a:r>
            <a:r>
              <a:rPr lang="en-US" sz="1800" b="1" dirty="0"/>
              <a:t>measurements</a:t>
            </a:r>
          </a:p>
          <a:p>
            <a:r>
              <a:rPr lang="en-US" sz="1800" dirty="0"/>
              <a:t>Sensitive to effects that are very difficult or </a:t>
            </a:r>
            <a:r>
              <a:rPr lang="en-US" sz="1800" b="1" dirty="0"/>
              <a:t>impossible to measure with unpolarized</a:t>
            </a:r>
            <a:r>
              <a:rPr lang="en-US" sz="1800" dirty="0"/>
              <a:t> or vector polarized deuterons</a:t>
            </a:r>
          </a:p>
          <a:p>
            <a:r>
              <a:rPr lang="en-US" sz="1800" b="1" dirty="0"/>
              <a:t>Large 10-100% asymmetry</a:t>
            </a:r>
          </a:p>
          <a:p>
            <a:r>
              <a:rPr lang="en-US" sz="1800" dirty="0"/>
              <a:t>Decades of theoretical interest that </a:t>
            </a:r>
            <a:r>
              <a:rPr lang="en-US" sz="1800" b="1" dirty="0"/>
              <a:t>we can only now probe</a:t>
            </a:r>
            <a:r>
              <a:rPr lang="en-US" sz="1800" dirty="0"/>
              <a:t> with a high-luminosity tensor-polarized target (same as </a:t>
            </a:r>
            <a:r>
              <a:rPr lang="en-US" sz="1800" i="1" dirty="0"/>
              <a:t>b</a:t>
            </a:r>
            <a:r>
              <a:rPr lang="en-US" sz="1800" baseline="-25000" dirty="0"/>
              <a:t>1</a:t>
            </a:r>
            <a:r>
              <a:rPr lang="en-US" sz="1800" dirty="0"/>
              <a:t> experiment)</a:t>
            </a:r>
          </a:p>
          <a:p>
            <a:pPr lvl="1"/>
            <a:r>
              <a:rPr lang="en-US" dirty="0"/>
              <a:t>Better understanding of s/d, SRCs &amp; </a:t>
            </a:r>
            <a:r>
              <a:rPr lang="en-US" dirty="0" err="1"/>
              <a:t>pn</a:t>
            </a:r>
            <a:r>
              <a:rPr lang="en-US" dirty="0"/>
              <a:t> dominance, differential light cone &amp; virtual nucleon models</a:t>
            </a:r>
          </a:p>
          <a:p>
            <a:r>
              <a:rPr lang="en-US" sz="1800" dirty="0"/>
              <a:t>Importance ranges from understanding </a:t>
            </a:r>
            <a:r>
              <a:rPr lang="en-US" sz="1800" b="1" dirty="0"/>
              <a:t>short-range correlations</a:t>
            </a:r>
            <a:r>
              <a:rPr lang="en-US" sz="1800" dirty="0"/>
              <a:t> to the </a:t>
            </a:r>
            <a:r>
              <a:rPr lang="en-US" sz="1800" b="1" dirty="0"/>
              <a:t>equations of state of neutron stars</a:t>
            </a:r>
          </a:p>
          <a:p>
            <a:r>
              <a:rPr lang="en-US" sz="1800" dirty="0"/>
              <a:t>Also: </a:t>
            </a:r>
            <a:r>
              <a:rPr lang="en-US" sz="1800" i="1" dirty="0"/>
              <a:t>T</a:t>
            </a:r>
            <a:r>
              <a:rPr lang="en-US" sz="1800" baseline="-25000" dirty="0"/>
              <a:t>20</a:t>
            </a:r>
            <a:r>
              <a:rPr lang="en-US" sz="1800" dirty="0"/>
              <a:t> over widest </a:t>
            </a:r>
            <a:r>
              <a:rPr lang="en-US" sz="1800" i="1" dirty="0"/>
              <a:t>Q</a:t>
            </a:r>
            <a:r>
              <a:rPr lang="en-US" sz="1800" baseline="30000" dirty="0"/>
              <a:t>2</a:t>
            </a:r>
            <a:r>
              <a:rPr lang="en-US" sz="1800" dirty="0"/>
              <a:t> range</a:t>
            </a:r>
          </a:p>
          <a:p>
            <a:pPr lvl="1"/>
            <a:r>
              <a:rPr lang="en-US" dirty="0"/>
              <a:t>Important cross-check of Hall C high </a:t>
            </a:r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data</a:t>
            </a:r>
          </a:p>
        </p:txBody>
      </p:sp>
      <p:pic>
        <p:nvPicPr>
          <p:cNvPr id="10" name="Picture 9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3015F93A-C585-5514-67AC-20D5FB2CC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67138"/>
          <a:stretch/>
        </p:blipFill>
        <p:spPr>
          <a:xfrm>
            <a:off x="66457" y="1754136"/>
            <a:ext cx="5964888" cy="448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67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AF1E006-6A65-D9EB-88D2-9807FC1590BC}"/>
              </a:ext>
            </a:extLst>
          </p:cNvPr>
          <p:cNvGrpSpPr/>
          <p:nvPr/>
        </p:nvGrpSpPr>
        <p:grpSpPr>
          <a:xfrm>
            <a:off x="6760687" y="-28385"/>
            <a:ext cx="2986128" cy="1671715"/>
            <a:chOff x="2598431" y="-77334"/>
            <a:chExt cx="2986128" cy="167171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7C01AFF-CF1D-DA71-CD09-70A611451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9"/>
            <a:stretch/>
          </p:blipFill>
          <p:spPr>
            <a:xfrm>
              <a:off x="2598431" y="-29661"/>
              <a:ext cx="2986128" cy="162404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3DAF41-EA48-A43B-0B10-F7B6F4542778}"/>
                </a:ext>
              </a:extLst>
            </p:cNvPr>
            <p:cNvSpPr txBox="1"/>
            <p:nvPr/>
          </p:nvSpPr>
          <p:spPr>
            <a:xfrm>
              <a:off x="4016052" y="-77334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K. McGuire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UG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DBBEB-2C06-850C-26E0-9580F3451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775CAA-2EB0-5BD7-D9E1-65CB0439643F}"/>
              </a:ext>
            </a:extLst>
          </p:cNvPr>
          <p:cNvGrpSpPr/>
          <p:nvPr/>
        </p:nvGrpSpPr>
        <p:grpSpPr>
          <a:xfrm>
            <a:off x="7131734" y="3682877"/>
            <a:ext cx="5230161" cy="3136643"/>
            <a:chOff x="2189582" y="752930"/>
            <a:chExt cx="4305216" cy="25819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F277E0E-8E73-8D50-7F96-A5503CCAB556}"/>
                </a:ext>
              </a:extLst>
            </p:cNvPr>
            <p:cNvPicPr/>
            <p:nvPr/>
          </p:nvPicPr>
          <p:blipFill rotWithShape="1">
            <a:blip r:embed="rId3"/>
            <a:srcRect t="24768" r="40788"/>
            <a:stretch/>
          </p:blipFill>
          <p:spPr>
            <a:xfrm>
              <a:off x="2189582" y="752930"/>
              <a:ext cx="4180358" cy="25819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4CEE8B-84AE-3C4E-7349-BE7751450D1E}"/>
                </a:ext>
              </a:extLst>
            </p:cNvPr>
            <p:cNvSpPr txBox="1"/>
            <p:nvPr/>
          </p:nvSpPr>
          <p:spPr>
            <a:xfrm>
              <a:off x="4114073" y="2742567"/>
              <a:ext cx="1275907" cy="430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D. Ruth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Post Doc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F6CF43-370C-ADFD-A47D-4DEB898B6EC6}"/>
                </a:ext>
              </a:extLst>
            </p:cNvPr>
            <p:cNvSpPr txBox="1"/>
            <p:nvPr/>
          </p:nvSpPr>
          <p:spPr>
            <a:xfrm>
              <a:off x="2994488" y="2481347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M. McClellan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PhD Student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540F9A-DCF9-BD57-A06C-686A4886B219}"/>
                </a:ext>
              </a:extLst>
            </p:cNvPr>
            <p:cNvSpPr txBox="1"/>
            <p:nvPr/>
          </p:nvSpPr>
          <p:spPr>
            <a:xfrm>
              <a:off x="2269327" y="886635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J. Yost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UG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57C69E-4637-A597-6251-947D1E2019BB}"/>
                </a:ext>
              </a:extLst>
            </p:cNvPr>
            <p:cNvSpPr txBox="1"/>
            <p:nvPr/>
          </p:nvSpPr>
          <p:spPr>
            <a:xfrm>
              <a:off x="5218890" y="2513805"/>
              <a:ext cx="1275908" cy="60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L. Kurbany</a:t>
              </a:r>
            </a:p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PhD Student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521376E-5769-1DE3-EB65-2ADE12D7225A}"/>
              </a:ext>
            </a:extLst>
          </p:cNvPr>
          <p:cNvGrpSpPr/>
          <p:nvPr/>
        </p:nvGrpSpPr>
        <p:grpSpPr>
          <a:xfrm>
            <a:off x="7400722" y="1849131"/>
            <a:ext cx="2239390" cy="1732131"/>
            <a:chOff x="3045447" y="1520916"/>
            <a:chExt cx="2239390" cy="173213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2CBE41A-0032-C797-8D15-06A5B46C1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912"/>
            <a:stretch/>
          </p:blipFill>
          <p:spPr>
            <a:xfrm>
              <a:off x="3045447" y="1520916"/>
              <a:ext cx="2239390" cy="173213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B992D6-CE3C-2EC5-D8C9-1CB3A617540A}"/>
                </a:ext>
              </a:extLst>
            </p:cNvPr>
            <p:cNvSpPr txBox="1"/>
            <p:nvPr/>
          </p:nvSpPr>
          <p:spPr>
            <a:xfrm>
              <a:off x="3083749" y="1643330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A. Gudinas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UG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DDDDAF3-FCF4-EC68-A11E-1A03D9AE122A}"/>
              </a:ext>
            </a:extLst>
          </p:cNvPr>
          <p:cNvGrpSpPr/>
          <p:nvPr/>
        </p:nvGrpSpPr>
        <p:grpSpPr>
          <a:xfrm>
            <a:off x="9781890" y="234613"/>
            <a:ext cx="2370988" cy="2949976"/>
            <a:chOff x="5847217" y="-11981"/>
            <a:chExt cx="2370988" cy="294997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F03AD8C-34D8-9409-54AD-FB572E581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7217" y="-11981"/>
              <a:ext cx="2370988" cy="27389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6259FF-C660-CC06-185F-19A63CB47C4A}"/>
                </a:ext>
              </a:extLst>
            </p:cNvPr>
            <p:cNvSpPr txBox="1"/>
            <p:nvPr/>
          </p:nvSpPr>
          <p:spPr>
            <a:xfrm>
              <a:off x="5930315" y="2199331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R. Williams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UG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473766-0999-D2B1-F6EB-AE29C94047DB}"/>
              </a:ext>
            </a:extLst>
          </p:cNvPr>
          <p:cNvGrpSpPr/>
          <p:nvPr/>
        </p:nvGrpSpPr>
        <p:grpSpPr>
          <a:xfrm>
            <a:off x="27703" y="1781841"/>
            <a:ext cx="7343930" cy="3802072"/>
            <a:chOff x="5125078" y="2330243"/>
            <a:chExt cx="7343930" cy="3802072"/>
          </a:xfrm>
        </p:grpSpPr>
        <p:pic>
          <p:nvPicPr>
            <p:cNvPr id="6" name="Picture 5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7ED319C7-A8B4-6388-92E4-F17FEFEAD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432" t="12617" b="14275"/>
            <a:stretch/>
          </p:blipFill>
          <p:spPr>
            <a:xfrm>
              <a:off x="5125078" y="2330243"/>
              <a:ext cx="7066942" cy="3802072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584F6B1-EF89-9B81-E4B3-0523AE1B5C9A}"/>
                </a:ext>
              </a:extLst>
            </p:cNvPr>
            <p:cNvGrpSpPr/>
            <p:nvPr/>
          </p:nvGrpSpPr>
          <p:grpSpPr>
            <a:xfrm>
              <a:off x="5248020" y="3719950"/>
              <a:ext cx="7220988" cy="1815780"/>
              <a:chOff x="4354139" y="2274447"/>
              <a:chExt cx="7220988" cy="181578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71B4CC-0462-0316-2471-DAF6C8C0B864}"/>
                  </a:ext>
                </a:extLst>
              </p:cNvPr>
              <p:cNvSpPr txBox="1"/>
              <p:nvPr/>
            </p:nvSpPr>
            <p:spPr>
              <a:xfrm>
                <a:off x="7282460" y="3351563"/>
                <a:ext cx="127590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Z. Wolters 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PhD Student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endPara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8716F1-E3DE-B86E-DAAB-FD809CA699CC}"/>
                  </a:ext>
                </a:extLst>
              </p:cNvPr>
              <p:cNvSpPr txBox="1"/>
              <p:nvPr/>
            </p:nvSpPr>
            <p:spPr>
              <a:xfrm>
                <a:off x="4354139" y="2655668"/>
                <a:ext cx="12759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E. Long</a:t>
                </a:r>
              </a:p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PI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79C469-0876-1928-D711-8CC87D228348}"/>
                  </a:ext>
                </a:extLst>
              </p:cNvPr>
              <p:cNvSpPr txBox="1"/>
              <p:nvPr/>
            </p:nvSpPr>
            <p:spPr>
              <a:xfrm>
                <a:off x="10299219" y="2274447"/>
                <a:ext cx="127590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M. McClellan 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PhD Student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endPara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841CDEE-8DFD-9FB5-8CAF-D17A83521E2D}"/>
                  </a:ext>
                </a:extLst>
              </p:cNvPr>
              <p:cNvSpPr txBox="1"/>
              <p:nvPr/>
            </p:nvSpPr>
            <p:spPr>
              <a:xfrm>
                <a:off x="8080156" y="2401174"/>
                <a:ext cx="127590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D. Ruth 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Post Doc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endPara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41389D-F356-3258-152E-EA33A6E4D48A}"/>
                  </a:ext>
                </a:extLst>
              </p:cNvPr>
              <p:cNvSpPr txBox="1"/>
              <p:nvPr/>
            </p:nvSpPr>
            <p:spPr>
              <a:xfrm>
                <a:off x="6015308" y="3222093"/>
                <a:ext cx="12759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A. Zec</a:t>
                </a:r>
              </a:p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Post Doc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6E55F0-D902-7D06-2A77-1890431D4CB7}"/>
                  </a:ext>
                </a:extLst>
              </p:cNvPr>
              <p:cNvSpPr txBox="1"/>
              <p:nvPr/>
            </p:nvSpPr>
            <p:spPr>
              <a:xfrm>
                <a:off x="9450972" y="3228616"/>
                <a:ext cx="154605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N. Santiesteban 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PI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endPara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9DADE9-FB90-6A69-DD4B-DC04696E2BC6}"/>
                  </a:ext>
                </a:extLst>
              </p:cNvPr>
              <p:cNvSpPr txBox="1"/>
              <p:nvPr/>
            </p:nvSpPr>
            <p:spPr>
              <a:xfrm>
                <a:off x="6595165" y="2494499"/>
                <a:ext cx="12759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K. Slifer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PI</a:t>
                </a:r>
              </a:p>
            </p:txBody>
          </p:sp>
        </p:grp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AD67F6CA-67F9-4C83-EF35-AD455D708CF8}"/>
              </a:ext>
            </a:extLst>
          </p:cNvPr>
          <p:cNvSpPr txBox="1">
            <a:spLocks/>
          </p:cNvSpPr>
          <p:nvPr/>
        </p:nvSpPr>
        <p:spPr>
          <a:xfrm>
            <a:off x="225440" y="401189"/>
            <a:ext cx="4818328" cy="12595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Thank you!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F1F25E0-E798-8D54-903A-C08009A2C4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63"/>
          <a:stretch/>
        </p:blipFill>
        <p:spPr>
          <a:xfrm>
            <a:off x="4280215" y="296780"/>
            <a:ext cx="1045498" cy="1304786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2E9F8508-E340-1EE5-640C-58A74F118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" r="34017" b="49"/>
          <a:stretch/>
        </p:blipFill>
        <p:spPr bwMode="auto">
          <a:xfrm>
            <a:off x="2156103" y="6089813"/>
            <a:ext cx="3840227" cy="5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2C34B7C-E606-A31D-67B3-C2826B343515}"/>
              </a:ext>
            </a:extLst>
          </p:cNvPr>
          <p:cNvSpPr txBox="1"/>
          <p:nvPr/>
        </p:nvSpPr>
        <p:spPr>
          <a:xfrm>
            <a:off x="3098230" y="5805012"/>
            <a:ext cx="2485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&amp; collaborators at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A9653-EBA8-9E6A-78B8-E8484705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495D6-53F3-9141-A5E9-553D5953D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779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18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9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82EEB-BF8E-EC32-08DD-361FC53C8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 &amp; Overhead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825C8A-A0D6-DCEC-AE07-F794D169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2432" y="2260822"/>
            <a:ext cx="4789176" cy="33709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C497C-03D0-FD9E-C812-3672E350B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203A0-778F-D55A-0054-9737DAB643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7A70B-31F7-3B67-9792-4AAC87E2D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9199D0-3C9D-169A-F031-1C165E39E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7475"/>
            <a:ext cx="6594205" cy="23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43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1BD85-CB9D-50F7-637B-01179E573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 Assumptions (Real Time)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F28D4-BC7E-001C-60BD-E420476A9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70" y="1948286"/>
            <a:ext cx="6499931" cy="4023360"/>
          </a:xfrm>
        </p:spPr>
        <p:txBody>
          <a:bodyPr>
            <a:normAutofit lnSpcReduction="10000"/>
          </a:bodyPr>
          <a:lstStyle/>
          <a:p>
            <a:r>
              <a:rPr lang="en-US" sz="1200" dirty="0">
                <a:latin typeface="Consolas" panose="020B0609020204030204" pitchFamily="49" charset="0"/>
              </a:rPr>
              <a:t> Beam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Beam Current: 85 </a:t>
            </a:r>
            <a:r>
              <a:rPr lang="en-US" sz="1200" dirty="0" err="1">
                <a:latin typeface="Consolas" panose="020B0609020204030204" pitchFamily="49" charset="0"/>
              </a:rPr>
              <a:t>nA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Beam Efficiency: 0.5 (Scaled to 1)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Target Configuration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Target Cup Radius: 1.5 cm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Target Cup Configuration: 2 cups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 ||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|/  \     Microwaves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|ND3      Prod. Mat. 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|ND3      Prod. Mat. 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|C        Optics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|EMP      Empty Cell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|___ 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Target Annealing/Material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Dose between anneals: 5.25e+15 e/cm^2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Anneals for 2 Cups: 3 days, 5:42:46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Anneal: 1:00:00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Cup Change: 0:10:00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Cup Changes: 1 day, 14:51:23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target material change: 4:00:00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Dose between target material changes: 5.00e+16 e/cm^2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target material changes for 2 Cups: 30 days, 20:07:20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ABBFB-67D3-94A1-3167-67F64A848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D4242-5A58-071D-6440-48527BE20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188BC-0AF0-9B52-C34D-645B4A37C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DA8D77-64D9-350F-35DF-A706163D993B}"/>
              </a:ext>
            </a:extLst>
          </p:cNvPr>
          <p:cNvSpPr txBox="1">
            <a:spLocks/>
          </p:cNvSpPr>
          <p:nvPr/>
        </p:nvSpPr>
        <p:spPr>
          <a:xfrm>
            <a:off x="6116079" y="2056660"/>
            <a:ext cx="6047363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Consolas" panose="020B0609020204030204" pitchFamily="49" charset="0"/>
              </a:rPr>
              <a:t>Target Polarization, TE, &amp; PF/Dilution Run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constant for vector pol. spin-up: 0:50:00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# of vector pol. time constants before beam: 3.91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vector pol. spin-ups: 3:15:30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each vector pol. spin-up: 2 days, 0:00:00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target TE measurements for all 2 cups: 3:00:00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TEs: 15 days, 10:03:40 (2 b/w Each Material Change)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packing fraction/dilution runs: 3:00:00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# of packing fraction/dilution runs per kinematic setting: 5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to Tensor Enhance: 0:00:30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to Tensor </a:t>
            </a:r>
            <a:r>
              <a:rPr lang="en-US" sz="1200" dirty="0" err="1">
                <a:latin typeface="Consolas" panose="020B0609020204030204" pitchFamily="49" charset="0"/>
              </a:rPr>
              <a:t>Unpol</a:t>
            </a:r>
            <a:r>
              <a:rPr lang="en-US" sz="1200" dirty="0">
                <a:latin typeface="Consolas" panose="020B0609020204030204" pitchFamily="49" charset="0"/>
              </a:rPr>
              <a:t>: 0:00:10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Tensor Pol/</a:t>
            </a:r>
            <a:r>
              <a:rPr lang="en-US" sz="1200" dirty="0" err="1">
                <a:latin typeface="Consolas" panose="020B0609020204030204" pitchFamily="49" charset="0"/>
              </a:rPr>
              <a:t>Unpol</a:t>
            </a:r>
            <a:r>
              <a:rPr lang="en-US" sz="1200" dirty="0">
                <a:latin typeface="Consolas" panose="020B0609020204030204" pitchFamily="49" charset="0"/>
              </a:rPr>
              <a:t> Cycles: 0:30:00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Beamline &amp; Hall Configuration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BCM calibration: 2:00:00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Beam time between BCM calibrations: 7 days, 12:00:00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each Optics run: 4:00:00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Beam time between Optics runs: 20 days, 0:00:00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each </a:t>
            </a:r>
            <a:r>
              <a:rPr lang="en-US" sz="1200" dirty="0" err="1">
                <a:latin typeface="Consolas" panose="020B0609020204030204" pitchFamily="49" charset="0"/>
              </a:rPr>
              <a:t>Linac</a:t>
            </a:r>
            <a:r>
              <a:rPr lang="en-US" sz="1200" dirty="0">
                <a:latin typeface="Consolas" panose="020B0609020204030204" pitchFamily="49" charset="0"/>
              </a:rPr>
              <a:t> change: 8:00:00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each Spectrometer Momentum/angle change: 2:00:00</a:t>
            </a:r>
          </a:p>
        </p:txBody>
      </p:sp>
    </p:spTree>
    <p:extLst>
      <p:ext uri="{BB962C8B-B14F-4D97-AF65-F5344CB8AC3E}">
        <p14:creationId xmlns:p14="http://schemas.microsoft.com/office/powerpoint/2010/main" val="3817982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452E0A-4D87-CC98-C194-0A6E41954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A2DD8A-D2EA-2412-1F56-105730ADB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A60B4-E9C1-CB0D-29C6-500696D47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pic>
        <p:nvPicPr>
          <p:cNvPr id="5" name="Content Placeholder 7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14CC2F55-4257-B1E0-EEF1-AAA88530B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8"/>
          <a:stretch/>
        </p:blipFill>
        <p:spPr>
          <a:xfrm>
            <a:off x="527679" y="720103"/>
            <a:ext cx="10462290" cy="61507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05AF69-0889-2D06-5ECE-24535ABD2277}"/>
              </a:ext>
            </a:extLst>
          </p:cNvPr>
          <p:cNvSpPr txBox="1">
            <a:spLocks/>
          </p:cNvSpPr>
          <p:nvPr/>
        </p:nvSpPr>
        <p:spPr>
          <a:xfrm>
            <a:off x="1097280" y="14132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Run Plan</a:t>
            </a:r>
          </a:p>
        </p:txBody>
      </p:sp>
    </p:spTree>
    <p:extLst>
      <p:ext uri="{BB962C8B-B14F-4D97-AF65-F5344CB8AC3E}">
        <p14:creationId xmlns:p14="http://schemas.microsoft.com/office/powerpoint/2010/main" val="3364066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Deuteron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74444"/>
                <a:ext cx="5714337" cy="472790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Simplest composite nuclear system</a:t>
                </a:r>
              </a:p>
              <a:p>
                <a:r>
                  <a:rPr lang="en-US" sz="2400" dirty="0"/>
                  <a:t>However, understanding of deuteron at short distances remains unsatisfying</a:t>
                </a:r>
              </a:p>
              <a:p>
                <a:pPr lvl="1"/>
                <a:r>
                  <a:rPr lang="en-US" sz="2000" dirty="0"/>
                  <a:t>A well-constrained theoretical model is necessary for understanding tensor interactions underlying short-range correlations and </a:t>
                </a:r>
                <a:r>
                  <a:rPr lang="en-US" sz="2000" i="1" dirty="0" err="1"/>
                  <a:t>pn</a:t>
                </a:r>
                <a:r>
                  <a:rPr lang="en-US" sz="2000" dirty="0"/>
                  <a:t>-dominance</a:t>
                </a:r>
              </a:p>
              <a:p>
                <a:r>
                  <a:rPr lang="en-US" sz="2400" dirty="0"/>
                  <a:t>Short-range deuteron structure can be probed using choice in kinematics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sz="2400" dirty="0"/>
                  <a:t>) and by enhancing the </a:t>
                </a:r>
                <a:r>
                  <a:rPr lang="en-US" sz="2400" i="1" dirty="0"/>
                  <a:t>D</a:t>
                </a:r>
                <a:r>
                  <a:rPr lang="en-US" sz="2400" dirty="0"/>
                  <a:t>-state through tensor polarization</a:t>
                </a:r>
              </a:p>
              <a:p>
                <a:pPr lvl="1"/>
                <a:r>
                  <a:rPr lang="en-US" sz="2000" dirty="0"/>
                  <a:t>The upcoming </a:t>
                </a:r>
                <a:r>
                  <a:rPr lang="en-US" sz="2000" dirty="0" err="1"/>
                  <a:t>JLab</a:t>
                </a:r>
                <a:r>
                  <a:rPr lang="en-US" sz="2000" dirty="0"/>
                  <a:t> experiment uses a combination of both techniques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74444"/>
                <a:ext cx="5714337" cy="4727903"/>
              </a:xfrm>
              <a:blipFill>
                <a:blip r:embed="rId3"/>
                <a:stretch>
                  <a:fillRect l="-1601" t="-1804" r="-3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9583597" y="6014924"/>
            <a:ext cx="2603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J Forest, </a:t>
            </a:r>
            <a:r>
              <a:rPr lang="en-US" sz="1400" i="1" dirty="0"/>
              <a:t>et al</a:t>
            </a:r>
            <a:r>
              <a:rPr lang="en-US" sz="1400" dirty="0"/>
              <a:t>, PRC</a:t>
            </a:r>
            <a:r>
              <a:rPr lang="en-US" sz="1400" b="1" dirty="0"/>
              <a:t> 54</a:t>
            </a:r>
            <a:r>
              <a:rPr lang="en-US" sz="1400" dirty="0"/>
              <a:t> 646 (1996)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13" y="2717094"/>
            <a:ext cx="4432890" cy="2152859"/>
          </a:xfrm>
          <a:prstGeom prst="rect">
            <a:avLst/>
          </a:prstGeom>
        </p:spPr>
      </p:pic>
      <p:sp>
        <p:nvSpPr>
          <p:cNvPr id="12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665AFA-198B-A1BE-97A6-226EE6C98F13}"/>
              </a:ext>
            </a:extLst>
          </p:cNvPr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realistic and relativistic.”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F22D28-A9DD-09E0-F163-E7BEEAB0A2BC}"/>
              </a:ext>
            </a:extLst>
          </p:cNvPr>
          <p:cNvSpPr/>
          <p:nvPr/>
        </p:nvSpPr>
        <p:spPr>
          <a:xfrm>
            <a:off x="4567263" y="673648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</p:spTree>
    <p:extLst>
      <p:ext uri="{BB962C8B-B14F-4D97-AF65-F5344CB8AC3E}">
        <p14:creationId xmlns:p14="http://schemas.microsoft.com/office/powerpoint/2010/main" val="139573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B5C112B-F26A-4354-9087-0714EF400758}"/>
              </a:ext>
            </a:extLst>
          </p:cNvPr>
          <p:cNvSpPr/>
          <p:nvPr/>
        </p:nvSpPr>
        <p:spPr>
          <a:xfrm>
            <a:off x="7911945" y="1202871"/>
            <a:ext cx="4248756" cy="5109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188AB3-1C6A-45C3-99B7-87853B52D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567" y="1306286"/>
            <a:ext cx="4003662" cy="4998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A6402C-0369-4E1D-930E-886ADDD9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4332"/>
            <a:ext cx="10058400" cy="1450757"/>
          </a:xfrm>
        </p:spPr>
        <p:txBody>
          <a:bodyPr/>
          <a:lstStyle/>
          <a:p>
            <a:r>
              <a:rPr lang="en-US" dirty="0"/>
              <a:t>UNH NMR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E6DD53-168F-4A17-9A0C-44FAF7EE2D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6563360" cy="4450241"/>
              </a:xfrm>
            </p:spPr>
            <p:txBody>
              <a:bodyPr>
                <a:normAutofit lnSpcReduction="10000"/>
              </a:bodyPr>
              <a:lstStyle/>
              <a:p>
                <a:pPr lvl="1"/>
                <a:r>
                  <a:rPr lang="en-US" dirty="0"/>
                  <a:t>UNH simulation based on modified Cohen &amp; </a:t>
                </a:r>
                <a:r>
                  <a:rPr lang="en-US" dirty="0" err="1"/>
                  <a:t>Reif</a:t>
                </a:r>
                <a:endParaRPr lang="en-US" dirty="0"/>
              </a:p>
              <a:p>
                <a:pPr lvl="1"/>
                <a:r>
                  <a:rPr lang="en-US" dirty="0"/>
                  <a:t>Calculates transition frequencies from energy levels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lvl="3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sv-SE" dirty="0"/>
                  <a:t>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sv-SE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=−1, 0, +1</m:t>
                    </m:r>
                  </m:oMath>
                </a14:m>
                <a:endParaRPr lang="sv-SE" dirty="0"/>
              </a:p>
              <a:p>
                <a:pPr lvl="1"/>
                <a:r>
                  <a:rPr lang="sv-SE" dirty="0"/>
                  <a:t>Assumes random powder pattern for </a:t>
                </a:r>
                <a14:m>
                  <m:oMath xmlns:m="http://schemas.openxmlformats.org/officeDocument/2006/math">
                    <m:r>
                      <a:rPr lang="sv-S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sv-SE" dirty="0"/>
                  <a:t> &amp; </a:t>
                </a:r>
                <a:br>
                  <a:rPr lang="sv-SE" dirty="0"/>
                </a:br>
                <a:r>
                  <a:rPr lang="sv-SE" dirty="0"/>
                  <a:t>counts spin flips across NMR frequency bins</a:t>
                </a:r>
              </a:p>
              <a:p>
                <a:pPr lvl="2"/>
                <a:r>
                  <a:rPr lang="sv-SE" dirty="0"/>
                  <a:t>Calculates ~125,000 spin flips into ~300 NMR bins</a:t>
                </a:r>
              </a:p>
              <a:p>
                <a:pPr lvl="2"/>
                <a:r>
                  <a:rPr lang="sv-SE" dirty="0"/>
                  <a:t>Spin flips determined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sv-S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sv-SE" dirty="0"/>
                  <a:t>, which can be independent in </a:t>
                </a:r>
                <a14:m>
                  <m:oMath xmlns:m="http://schemas.openxmlformats.org/officeDocument/2006/math">
                    <m:r>
                      <a:rPr lang="sv-S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&amp;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sv-SE" dirty="0"/>
                  <a:t> bins to account for simple RF manipulation</a:t>
                </a:r>
              </a:p>
              <a:p>
                <a:pPr lvl="2"/>
                <a:r>
                  <a:rPr lang="sv-SE" dirty="0"/>
                  <a:t>Broadens each frequency bin into all others via real &amp; imaginary Lorentzian</a:t>
                </a:r>
              </a:p>
              <a:p>
                <a:pPr lvl="3"/>
                <a:r>
                  <a:rPr lang="sv-SE" dirty="0"/>
                  <a:t>Allows phase angle extraction</a:t>
                </a:r>
              </a:p>
              <a:p>
                <a:pPr lvl="1"/>
                <a:r>
                  <a:rPr lang="sv-SE" dirty="0"/>
                  <a:t>Higher order spin diffusion not yet fully implemented</a:t>
                </a:r>
              </a:p>
              <a:p>
                <a:pPr lvl="2"/>
                <a:r>
                  <a:rPr lang="sv-SE" dirty="0"/>
                  <a:t>Simulation already agrees with UVA direct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sv-SE" dirty="0"/>
                  <a:t> measurement within experimental uncertainties, and we expect this agreement to further improve once spin diffusion is fully implemented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E6DD53-168F-4A17-9A0C-44FAF7EE2D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6563360" cy="4450241"/>
              </a:xfrm>
              <a:blipFill>
                <a:blip r:embed="rId3"/>
                <a:stretch>
                  <a:fillRect t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8186-7713-4AB0-A314-10E087453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26378-A26C-4C0C-AEF9-FFCE803F4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A33E8-667A-41B3-BE54-210ECECE9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697FD2-5D8C-46A2-8933-18B84C6078BC}"/>
              </a:ext>
            </a:extLst>
          </p:cNvPr>
          <p:cNvSpPr txBox="1"/>
          <p:nvPr/>
        </p:nvSpPr>
        <p:spPr>
          <a:xfrm>
            <a:off x="7853127" y="1396"/>
            <a:ext cx="4352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M.H. Cohen, F. </a:t>
            </a:r>
            <a:r>
              <a:rPr lang="en-US" sz="1600" dirty="0" err="1"/>
              <a:t>Reif</a:t>
            </a:r>
            <a:r>
              <a:rPr lang="en-US" sz="1600" dirty="0"/>
              <a:t>, Solid State Phys. </a:t>
            </a:r>
            <a:r>
              <a:rPr lang="en-US" sz="1600" b="1" dirty="0"/>
              <a:t>5</a:t>
            </a:r>
            <a:r>
              <a:rPr lang="en-US" sz="1600" dirty="0"/>
              <a:t>, 321 (1957)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3FB77-5040-4433-A1FC-C91E17B6F70E}"/>
              </a:ext>
            </a:extLst>
          </p:cNvPr>
          <p:cNvSpPr txBox="1"/>
          <p:nvPr/>
        </p:nvSpPr>
        <p:spPr>
          <a:xfrm rot="19858877">
            <a:off x="8466978" y="4403155"/>
            <a:ext cx="161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FF"/>
                </a:solidFill>
              </a:rPr>
              <a:t>Preliminary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DF9B30-F9F3-4E3B-9064-3D1A91A0A3FD}"/>
              </a:ext>
            </a:extLst>
          </p:cNvPr>
          <p:cNvGrpSpPr/>
          <p:nvPr/>
        </p:nvGrpSpPr>
        <p:grpSpPr>
          <a:xfrm>
            <a:off x="7929871" y="1068114"/>
            <a:ext cx="4310594" cy="5238746"/>
            <a:chOff x="7614061" y="1057229"/>
            <a:chExt cx="4310594" cy="523874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F76A2A2-D1C8-470E-89EB-5FF848BF0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565"/>
            <a:stretch/>
          </p:blipFill>
          <p:spPr>
            <a:xfrm>
              <a:off x="7614061" y="1057229"/>
              <a:ext cx="4310594" cy="523874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F84728-4E34-4DCB-BE83-1CAECB0CFBF5}"/>
                </a:ext>
              </a:extLst>
            </p:cNvPr>
            <p:cNvSpPr txBox="1"/>
            <p:nvPr/>
          </p:nvSpPr>
          <p:spPr>
            <a:xfrm>
              <a:off x="10186129" y="5518804"/>
              <a:ext cx="15908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Courtesy M. McClellan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08796F-D33A-4390-B2F0-BF9966D304F5}"/>
                </a:ext>
              </a:extLst>
            </p:cNvPr>
            <p:cNvSpPr txBox="1"/>
            <p:nvPr/>
          </p:nvSpPr>
          <p:spPr>
            <a:xfrm rot="19997380">
              <a:off x="8493190" y="3560363"/>
              <a:ext cx="1256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FF"/>
                  </a:solidFill>
                </a:rPr>
                <a:t>Preliminary</a:t>
              </a:r>
            </a:p>
          </p:txBody>
        </p:sp>
      </p:grp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C7097F2-8F5E-405B-A3AF-9AC55D9EE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114" y="27649"/>
            <a:ext cx="1218454" cy="1673790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FE1F9AA-4406-4AEA-93EE-873017D4C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7032" y="2544888"/>
            <a:ext cx="1948072" cy="142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5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99A00-EB73-851E-8BC9-F4A12F594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&amp; Imaginary NMR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ED1D2-F908-2C39-EACE-CE5A4DE81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2604655" cy="40233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Allows us to “offline retune” any off-tune NMR signals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81DDA-9E3D-EC95-4C11-726394084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61F06-13E4-4960-54AE-E17024322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9298C-36D1-7FB9-9FBD-8802E90F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275D125-B1E5-A21E-9180-1DACACF16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6024" r="8087" b="3891"/>
          <a:stretch/>
        </p:blipFill>
        <p:spPr>
          <a:xfrm>
            <a:off x="3557847" y="1806360"/>
            <a:ext cx="7991867" cy="4522943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8ABF323D-991A-5054-A8A1-48EFB0304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" y="3127946"/>
            <a:ext cx="3387550" cy="1996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42DEE7-19CC-BD5B-7F89-A49DB05010C7}"/>
              </a:ext>
            </a:extLst>
          </p:cNvPr>
          <p:cNvSpPr txBox="1"/>
          <p:nvPr/>
        </p:nvSpPr>
        <p:spPr>
          <a:xfrm>
            <a:off x="239827" y="5085814"/>
            <a:ext cx="3462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Mistuned “Ugly Duckling” </a:t>
            </a:r>
          </a:p>
          <a:p>
            <a:r>
              <a:rPr lang="en-US" dirty="0"/>
              <a:t>	1</a:t>
            </a:r>
            <a:r>
              <a:rPr lang="en-US" baseline="30000" dirty="0"/>
              <a:t>st</a:t>
            </a:r>
            <a:r>
              <a:rPr lang="en-US" dirty="0"/>
              <a:t> UNH enhanced </a:t>
            </a:r>
          </a:p>
          <a:p>
            <a:r>
              <a:rPr lang="en-US" dirty="0"/>
              <a:t>	deuteron signal now</a:t>
            </a:r>
          </a:p>
          <a:p>
            <a:r>
              <a:rPr lang="en-US" dirty="0"/>
              <a:t>	understood</a:t>
            </a:r>
          </a:p>
        </p:txBody>
      </p:sp>
    </p:spTree>
    <p:extLst>
      <p:ext uri="{BB962C8B-B14F-4D97-AF65-F5344CB8AC3E}">
        <p14:creationId xmlns:p14="http://schemas.microsoft.com/office/powerpoint/2010/main" val="763022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DB8AA1D-7E44-A123-C716-D3BA0008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560" y="1894206"/>
            <a:ext cx="7180943" cy="39514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5005C5-DA9F-44CB-9593-BC19B5D19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&amp; Imaginary NMR Signals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C97A7A-9788-4E4A-9BCD-9C4D6D7300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975464" cy="4023360"/>
              </a:xfrm>
            </p:spPr>
            <p:txBody>
              <a:bodyPr/>
              <a:lstStyle/>
              <a:p>
                <a:pPr lvl="1"/>
                <a:endParaRPr lang="en-US" dirty="0"/>
              </a:p>
              <a:p>
                <a:pPr lvl="1"/>
                <a:r>
                  <a:rPr lang="en-US" dirty="0"/>
                  <a:t>Recently took first data swapping between real and imaginary NMR signals</a:t>
                </a:r>
              </a:p>
              <a:p>
                <a:pPr lvl="2"/>
                <a:r>
                  <a:rPr lang="en-US" dirty="0"/>
                  <a:t>Imaginary NMR was not ideally tuned, with an off-tuned phase angle of approximately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−20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Preliminary polarization extraction with both signal types is encouraging</a:t>
                </a:r>
              </a:p>
              <a:p>
                <a:pPr lvl="2"/>
                <a:r>
                  <a:rPr lang="en-US" dirty="0"/>
                  <a:t>Used </a:t>
                </a:r>
                <a:r>
                  <a:rPr lang="en-US" dirty="0" err="1"/>
                  <a:t>Dulya</a:t>
                </a:r>
                <a:r>
                  <a:rPr lang="en-US" dirty="0"/>
                  <a:t> fits for real &amp; modified </a:t>
                </a:r>
                <a:r>
                  <a:rPr lang="en-US" dirty="0" err="1"/>
                  <a:t>Dulya</a:t>
                </a:r>
                <a:r>
                  <a:rPr lang="en-US" dirty="0"/>
                  <a:t> fits for imaginary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Much optimizing to be done!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C97A7A-9788-4E4A-9BCD-9C4D6D7300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975464" cy="4023360"/>
              </a:xfrm>
              <a:blipFill>
                <a:blip r:embed="rId3"/>
                <a:stretch>
                  <a:fillRect r="-1994" b="-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B4F8B-C078-460C-A42E-BFCE17B6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4FB7F-FD53-4EDC-92C0-1B46213592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6DA3C-C7D7-4109-B973-2C240DFFE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F3CC1-F924-4FCE-9DD2-B120DEE1D2EA}"/>
              </a:ext>
            </a:extLst>
          </p:cNvPr>
          <p:cNvSpPr txBox="1"/>
          <p:nvPr/>
        </p:nvSpPr>
        <p:spPr>
          <a:xfrm>
            <a:off x="9534077" y="6025940"/>
            <a:ext cx="2424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M. McClellan &amp; E. Mustafa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56C7-DA31-458B-99AF-2D5F6B68D813}"/>
              </a:ext>
            </a:extLst>
          </p:cNvPr>
          <p:cNvSpPr txBox="1"/>
          <p:nvPr/>
        </p:nvSpPr>
        <p:spPr>
          <a:xfrm>
            <a:off x="1930322" y="4741426"/>
            <a:ext cx="2181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 </a:t>
            </a:r>
            <a:r>
              <a:rPr lang="en-US" sz="1200" dirty="0" err="1"/>
              <a:t>Dulya</a:t>
            </a:r>
            <a:r>
              <a:rPr lang="en-US" sz="1200" dirty="0"/>
              <a:t>, NIM A </a:t>
            </a:r>
            <a:r>
              <a:rPr lang="en-US" sz="1200" b="1" dirty="0"/>
              <a:t>398</a:t>
            </a:r>
            <a:r>
              <a:rPr lang="en-US" sz="1200" dirty="0"/>
              <a:t>, 109 (1997)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E2F3259-42BC-40EE-AEF9-2132451C4F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4262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DFF96E-D102-406F-A27E-BF7AD0B487D6}"/>
              </a:ext>
            </a:extLst>
          </p:cNvPr>
          <p:cNvSpPr txBox="1"/>
          <p:nvPr/>
        </p:nvSpPr>
        <p:spPr>
          <a:xfrm rot="21152853">
            <a:off x="7905040" y="3869705"/>
            <a:ext cx="161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FF"/>
                </a:solidFill>
              </a:rPr>
              <a:t>Preliminary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C85B93-2763-7526-4570-73139123A6F8}"/>
              </a:ext>
            </a:extLst>
          </p:cNvPr>
          <p:cNvSpPr txBox="1"/>
          <p:nvPr/>
        </p:nvSpPr>
        <p:spPr>
          <a:xfrm rot="20475819">
            <a:off x="10201102" y="2068987"/>
            <a:ext cx="123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Vector Pol.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8E05CA-CAED-D74F-AB83-705BD3076411}"/>
              </a:ext>
            </a:extLst>
          </p:cNvPr>
          <p:cNvSpPr txBox="1"/>
          <p:nvPr/>
        </p:nvSpPr>
        <p:spPr>
          <a:xfrm rot="20964255">
            <a:off x="10305726" y="4371839"/>
            <a:ext cx="122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Tensor Pol.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0D1016F-7122-90B3-CFB9-DB3660D68D98}"/>
              </a:ext>
            </a:extLst>
          </p:cNvPr>
          <p:cNvCxnSpPr>
            <a:cxnSpLocks/>
          </p:cNvCxnSpPr>
          <p:nvPr/>
        </p:nvCxnSpPr>
        <p:spPr>
          <a:xfrm>
            <a:off x="6722936" y="2891447"/>
            <a:ext cx="0" cy="632274"/>
          </a:xfrm>
          <a:prstGeom prst="straightConnector1">
            <a:avLst/>
          </a:prstGeom>
          <a:ln w="57150">
            <a:solidFill>
              <a:srgbClr val="00CC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44865A2-F2B6-0C5B-9AB2-BAD287DCD1F4}"/>
              </a:ext>
            </a:extLst>
          </p:cNvPr>
          <p:cNvSpPr txBox="1"/>
          <p:nvPr/>
        </p:nvSpPr>
        <p:spPr>
          <a:xfrm>
            <a:off x="5693509" y="2251461"/>
            <a:ext cx="166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CC96"/>
                </a:solidFill>
              </a:rPr>
              <a:t>Extracted from</a:t>
            </a:r>
            <a:r>
              <a:rPr lang="en-US" dirty="0"/>
              <a:t> </a:t>
            </a:r>
            <a:r>
              <a:rPr lang="en-US" dirty="0">
                <a:solidFill>
                  <a:srgbClr val="AB63FA"/>
                </a:solidFill>
              </a:rPr>
              <a:t>Imaginary NMR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BF2FBD-AB99-2AEA-A00F-85F4F630CCE3}"/>
              </a:ext>
            </a:extLst>
          </p:cNvPr>
          <p:cNvSpPr txBox="1"/>
          <p:nvPr/>
        </p:nvSpPr>
        <p:spPr>
          <a:xfrm>
            <a:off x="8035408" y="1971518"/>
            <a:ext cx="166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36EFA"/>
                </a:solidFill>
              </a:rPr>
              <a:t>Extracted from</a:t>
            </a:r>
            <a:r>
              <a:rPr lang="en-US" dirty="0"/>
              <a:t> </a:t>
            </a:r>
            <a:r>
              <a:rPr lang="en-US" dirty="0">
                <a:solidFill>
                  <a:srgbClr val="EF553B"/>
                </a:solidFill>
              </a:rPr>
              <a:t>Real NMR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9A0A34-A085-83CC-EAD7-EA5A6A299F41}"/>
              </a:ext>
            </a:extLst>
          </p:cNvPr>
          <p:cNvCxnSpPr>
            <a:cxnSpLocks/>
          </p:cNvCxnSpPr>
          <p:nvPr/>
        </p:nvCxnSpPr>
        <p:spPr>
          <a:xfrm>
            <a:off x="9036942" y="2566952"/>
            <a:ext cx="0" cy="360005"/>
          </a:xfrm>
          <a:prstGeom prst="straightConnector1">
            <a:avLst/>
          </a:prstGeom>
          <a:ln w="57150">
            <a:solidFill>
              <a:srgbClr val="636E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2F83004-5D29-B3DA-F7FF-54ADBA3040E6}"/>
              </a:ext>
            </a:extLst>
          </p:cNvPr>
          <p:cNvSpPr txBox="1"/>
          <p:nvPr/>
        </p:nvSpPr>
        <p:spPr>
          <a:xfrm rot="20634849" flipH="1">
            <a:off x="9843771" y="436269"/>
            <a:ext cx="230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</a:rPr>
              <a:t>See M. McClellan’s talk</a:t>
            </a:r>
          </a:p>
        </p:txBody>
      </p:sp>
    </p:spTree>
    <p:extLst>
      <p:ext uri="{BB962C8B-B14F-4D97-AF65-F5344CB8AC3E}">
        <p14:creationId xmlns:p14="http://schemas.microsoft.com/office/powerpoint/2010/main" val="1514296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1E0258-704D-923E-C37A-71E1BFF82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F8A91-AE55-DD57-73DD-AA3C5854A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EAB3B0-8E35-7D26-B5A7-7884B90BB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51B0FE9-AE31-7BD7-ECB9-87B4D7F86A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8531" y="963460"/>
          <a:ext cx="7941114" cy="5341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476888" imgH="5029113" progId="Acrobat.Document.DC">
                  <p:embed/>
                </p:oleObj>
              </mc:Choice>
              <mc:Fallback>
                <p:oleObj name="Acrobat Document" r:id="rId2" imgW="7476888" imgH="5029113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51B0FE9-AE31-7BD7-ECB9-87B4D7F86A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48531" y="963460"/>
                        <a:ext cx="7941114" cy="5341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3597E98-8080-9E3B-CE85-2208E5334DF3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Recent Hall B Vector Polarization Spin-Up</a:t>
            </a:r>
          </a:p>
        </p:txBody>
      </p:sp>
    </p:spTree>
    <p:extLst>
      <p:ext uri="{BB962C8B-B14F-4D97-AF65-F5344CB8AC3E}">
        <p14:creationId xmlns:p14="http://schemas.microsoft.com/office/powerpoint/2010/main" val="80790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5103CF-BF2C-D67F-8662-E3E45A4DC78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5103CF-BF2C-D67F-8662-E3E45A4DC7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91633-8347-C12A-EB76-295F3257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2C5D2-64BF-42E8-1F49-8E66737B3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94179-4E9E-5EC5-2677-03AF2473D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24793-D6F0-D5C8-EA91-C297838C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91" y="1762998"/>
            <a:ext cx="5964271" cy="43763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6A0CF9E-D2B7-632C-953A-C0B198360E6F}"/>
              </a:ext>
            </a:extLst>
          </p:cNvPr>
          <p:cNvGrpSpPr/>
          <p:nvPr/>
        </p:nvGrpSpPr>
        <p:grpSpPr>
          <a:xfrm>
            <a:off x="7115934" y="1890331"/>
            <a:ext cx="4295775" cy="2743200"/>
            <a:chOff x="7115934" y="2377441"/>
            <a:chExt cx="4295775" cy="27432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BEDFEC-2298-5149-A5E9-19B70C025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5934" y="2377441"/>
              <a:ext cx="4295775" cy="27432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BB2B67C-F097-C888-1A39-0D2BBC49B3E0}"/>
                    </a:ext>
                  </a:extLst>
                </p14:cNvPr>
                <p14:cNvContentPartPr/>
                <p14:nvPr/>
              </p14:nvContentPartPr>
              <p14:xfrm>
                <a:off x="7528707" y="4667185"/>
                <a:ext cx="3593160" cy="1688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BB2B67C-F097-C888-1A39-0D2BBC49B3E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38707" y="4487545"/>
                  <a:ext cx="3772800" cy="52848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2C1280-478A-7986-950F-2B1558075F1A}"/>
              </a:ext>
            </a:extLst>
          </p:cNvPr>
          <p:cNvCxnSpPr/>
          <p:nvPr/>
        </p:nvCxnSpPr>
        <p:spPr>
          <a:xfrm>
            <a:off x="7973226" y="4341226"/>
            <a:ext cx="427290" cy="427290"/>
          </a:xfrm>
          <a:prstGeom prst="straightConnector1">
            <a:avLst/>
          </a:prstGeom>
          <a:ln w="5715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91B448-B5E6-0F02-60D7-C849CF486EE9}"/>
                  </a:ext>
                </a:extLst>
              </p:cNvPr>
              <p:cNvSpPr txBox="1"/>
              <p:nvPr/>
            </p:nvSpPr>
            <p:spPr>
              <a:xfrm>
                <a:off x="8186871" y="4721150"/>
                <a:ext cx="2193486" cy="946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=1.29</m:t>
                      </m:r>
                      <m:r>
                        <a:rPr lang="en-US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rgbClr val="FF33CC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1.2</m:t>
                      </m:r>
                      <m:r>
                        <a:rPr lang="en-US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rgbClr val="FF33CC"/>
                  </a:solidFill>
                </a:endParaRPr>
              </a:p>
              <a:p>
                <a:r>
                  <a:rPr lang="en-US" dirty="0">
                    <a:solidFill>
                      <a:srgbClr val="FF33CC"/>
                    </a:solidFill>
                  </a:rPr>
                  <a:t>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=30%</m:t>
                    </m:r>
                  </m:oMath>
                </a14:m>
                <a:endParaRPr lang="en-US" b="0" dirty="0">
                  <a:solidFill>
                    <a:srgbClr val="FF33CC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91B448-B5E6-0F02-60D7-C849CF486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871" y="4721150"/>
                <a:ext cx="2193486" cy="946798"/>
              </a:xfrm>
              <a:prstGeom prst="rect">
                <a:avLst/>
              </a:prstGeom>
              <a:blipFill>
                <a:blip r:embed="rId7"/>
                <a:stretch>
                  <a:fillRect l="-2500" b="-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Down 2">
            <a:extLst>
              <a:ext uri="{FF2B5EF4-FFF2-40B4-BE49-F238E27FC236}">
                <a16:creationId xmlns:a16="http://schemas.microsoft.com/office/drawing/2014/main" id="{3598C90B-95CC-99DD-16EF-B56044928ABF}"/>
              </a:ext>
            </a:extLst>
          </p:cNvPr>
          <p:cNvSpPr/>
          <p:nvPr/>
        </p:nvSpPr>
        <p:spPr>
          <a:xfrm>
            <a:off x="1606609" y="2589376"/>
            <a:ext cx="316195" cy="435835"/>
          </a:xfrm>
          <a:prstGeom prst="downArrow">
            <a:avLst/>
          </a:prstGeom>
          <a:solidFill>
            <a:srgbClr val="FFFC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51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475C9B7-EC03-3D0F-CE8D-12800D67228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 – Parameterized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475C9B7-EC03-3D0F-CE8D-12800D6722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7A8A78-E710-A277-B09D-3469B080EE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512108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Using values mentioned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=30%</m:t>
                    </m:r>
                  </m:oMath>
                </a14:m>
                <a:r>
                  <a:rPr lang="en-US" sz="2800" dirty="0"/>
                  <a:t>, </a:t>
                </a:r>
                <a:br>
                  <a:rPr lang="en-US" sz="2800" dirty="0"/>
                </a:br>
                <a:r>
                  <a:rPr lang="en-US" sz="2800" dirty="0"/>
                  <a:t>the relative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uncertainty from elastic scattering is 8.63%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lvl="1"/>
                <a:r>
                  <a:rPr lang="en-US" sz="2400" dirty="0"/>
                  <a:t>Similar rel. uncertainty in range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1%&lt;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&lt;100%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7A8A78-E710-A277-B09D-3469B080EE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512108"/>
              </a:xfrm>
              <a:blipFill>
                <a:blip r:embed="rId3"/>
                <a:stretch>
                  <a:fillRect l="-1212" t="-2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5EB6D-BE91-B7FA-F0E9-CD9F7EF3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F68B3-B481-B077-8F70-C944B8369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4337B-87AF-5634-5BF1-60CF8C161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990EB6-0010-1D5E-BC88-AAA89FA40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64" b="61509"/>
          <a:stretch/>
        </p:blipFill>
        <p:spPr>
          <a:xfrm>
            <a:off x="1421195" y="3753557"/>
            <a:ext cx="5779967" cy="11680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B820517-69CC-6519-5E67-17A3AB4B33FC}"/>
              </a:ext>
            </a:extLst>
          </p:cNvPr>
          <p:cNvGrpSpPr/>
          <p:nvPr/>
        </p:nvGrpSpPr>
        <p:grpSpPr>
          <a:xfrm>
            <a:off x="7880822" y="2931427"/>
            <a:ext cx="4427465" cy="2516792"/>
            <a:chOff x="6937073" y="3335915"/>
            <a:chExt cx="4427465" cy="25167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CE8545-3365-421D-85A4-DFA853D0B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8674" r="50857" b="23451"/>
            <a:stretch/>
          </p:blipFill>
          <p:spPr>
            <a:xfrm>
              <a:off x="6937073" y="3335915"/>
              <a:ext cx="3617533" cy="13281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09AA65-B533-27F3-306D-7AC77B48D4CD}"/>
                </a:ext>
              </a:extLst>
            </p:cNvPr>
            <p:cNvSpPr txBox="1"/>
            <p:nvPr/>
          </p:nvSpPr>
          <p:spPr>
            <a:xfrm>
              <a:off x="8841931" y="3454107"/>
              <a:ext cx="7686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2.5%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CBAA78-3063-EE71-B9B5-4518C6A9E680}"/>
                </a:ext>
              </a:extLst>
            </p:cNvPr>
            <p:cNvSpPr txBox="1"/>
            <p:nvPr/>
          </p:nvSpPr>
          <p:spPr>
            <a:xfrm>
              <a:off x="7959576" y="4539317"/>
              <a:ext cx="3393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6.59%       1.34%       0.25%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FF09FB-2176-1C2E-17C4-0064E6F4F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6056" r="50857" b="2563"/>
            <a:stretch/>
          </p:blipFill>
          <p:spPr>
            <a:xfrm>
              <a:off x="6971794" y="4956480"/>
              <a:ext cx="3617533" cy="74975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576CF5-A7A9-D0F2-8B56-9A872CC2DC72}"/>
                </a:ext>
              </a:extLst>
            </p:cNvPr>
            <p:cNvSpPr txBox="1"/>
            <p:nvPr/>
          </p:nvSpPr>
          <p:spPr>
            <a:xfrm>
              <a:off x="7970825" y="5483375"/>
              <a:ext cx="3393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3.73%        2.82%       0.04%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82805B-04C3-716D-159F-860231515CF1}"/>
                  </a:ext>
                </a:extLst>
              </p:cNvPr>
              <p:cNvSpPr txBox="1"/>
              <p:nvPr/>
            </p:nvSpPr>
            <p:spPr>
              <a:xfrm rot="21101992">
                <a:off x="283123" y="2969701"/>
                <a:ext cx="19522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33CC"/>
                    </a:solidFill>
                  </a:rPr>
                  <a:t>(Using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33CC"/>
                    </a:solidFill>
                  </a:rPr>
                  <a:t> for easier notation)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82805B-04C3-716D-159F-860231515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01992">
                <a:off x="283123" y="2969701"/>
                <a:ext cx="1952228" cy="646331"/>
              </a:xfrm>
              <a:prstGeom prst="rect">
                <a:avLst/>
              </a:prstGeom>
              <a:blipFill>
                <a:blip r:embed="rId6"/>
                <a:stretch>
                  <a:fillRect l="-1201" t="-3947" r="-1502" b="-8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44526D5-5B8B-1F65-DA68-BD42B0D9B04D}"/>
                  </a:ext>
                </a:extLst>
              </p14:cNvPr>
              <p14:cNvContentPartPr/>
              <p14:nvPr/>
            </p14:nvContentPartPr>
            <p14:xfrm>
              <a:off x="8767467" y="2271745"/>
              <a:ext cx="1134000" cy="310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44526D5-5B8B-1F65-DA68-BD42B0D9B04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77827" y="2091745"/>
                <a:ext cx="1313640" cy="66996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7EC68B77-7C9E-F92B-D773-493EB9E297B7}"/>
              </a:ext>
            </a:extLst>
          </p:cNvPr>
          <p:cNvSpPr txBox="1"/>
          <p:nvPr/>
        </p:nvSpPr>
        <p:spPr>
          <a:xfrm>
            <a:off x="3917080" y="3328276"/>
            <a:ext cx="229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1.05%         8.57%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18984-AA2F-E071-CC99-B47F2B9E34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4576" y="2676706"/>
            <a:ext cx="2899872" cy="71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10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475C9B7-EC03-3D0F-CE8D-12800D67228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from Scattering – Previous Data Only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475C9B7-EC03-3D0F-CE8D-12800D6722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7A8A78-E710-A277-B09D-3469B080EE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512108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Using values mentioned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=30%</m:t>
                    </m:r>
                  </m:oMath>
                </a14:m>
                <a:r>
                  <a:rPr lang="en-US" sz="2800" dirty="0"/>
                  <a:t>, </a:t>
                </a:r>
                <a:br>
                  <a:rPr lang="en-US" sz="2800" dirty="0"/>
                </a:br>
                <a:r>
                  <a:rPr lang="en-US" sz="2800" dirty="0"/>
                  <a:t>the relative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uncertainty from elastic scattering is 12.68%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lvl="1"/>
                <a:r>
                  <a:rPr lang="en-US" sz="2400" dirty="0"/>
                  <a:t>Similar rel. uncertainty in range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1%&lt;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&lt;100%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7A8A78-E710-A277-B09D-3469B080EE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512108"/>
              </a:xfrm>
              <a:blipFill>
                <a:blip r:embed="rId3"/>
                <a:stretch>
                  <a:fillRect l="-1212" t="-2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5EB6D-BE91-B7FA-F0E9-CD9F7EF3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F68B3-B481-B077-8F70-C944B8369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4337B-87AF-5634-5BF1-60CF8C161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990EB6-0010-1D5E-BC88-AAA89FA40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64" b="61509"/>
          <a:stretch/>
        </p:blipFill>
        <p:spPr>
          <a:xfrm>
            <a:off x="1421195" y="3753557"/>
            <a:ext cx="5779967" cy="116802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26B629A-CBE6-3E84-8C61-13A047FCA58F}"/>
              </a:ext>
            </a:extLst>
          </p:cNvPr>
          <p:cNvGrpSpPr/>
          <p:nvPr/>
        </p:nvGrpSpPr>
        <p:grpSpPr>
          <a:xfrm>
            <a:off x="2954576" y="2676706"/>
            <a:ext cx="3256321" cy="1022664"/>
            <a:chOff x="284678" y="2976798"/>
            <a:chExt cx="3256321" cy="10226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F982AC-3A0D-507A-2978-D0307BD66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678" y="2976798"/>
              <a:ext cx="2899872" cy="71823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9557A0-4AE1-0BAF-73C5-C69EC8AB5C3B}"/>
                </a:ext>
              </a:extLst>
            </p:cNvPr>
            <p:cNvSpPr txBox="1"/>
            <p:nvPr/>
          </p:nvSpPr>
          <p:spPr>
            <a:xfrm>
              <a:off x="1247182" y="3630130"/>
              <a:ext cx="2293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1.05%         12.64%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820517-69CC-6519-5E67-17A3AB4B33FC}"/>
              </a:ext>
            </a:extLst>
          </p:cNvPr>
          <p:cNvGrpSpPr/>
          <p:nvPr/>
        </p:nvGrpSpPr>
        <p:grpSpPr>
          <a:xfrm>
            <a:off x="7880822" y="2931427"/>
            <a:ext cx="4427465" cy="2516792"/>
            <a:chOff x="6937073" y="3335915"/>
            <a:chExt cx="4427465" cy="25167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CE8545-3365-421D-85A4-DFA853D0B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8674" r="50857" b="23451"/>
            <a:stretch/>
          </p:blipFill>
          <p:spPr>
            <a:xfrm>
              <a:off x="6937073" y="3335915"/>
              <a:ext cx="3617533" cy="13281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09AA65-B533-27F3-306D-7AC77B48D4CD}"/>
                </a:ext>
              </a:extLst>
            </p:cNvPr>
            <p:cNvSpPr txBox="1"/>
            <p:nvPr/>
          </p:nvSpPr>
          <p:spPr>
            <a:xfrm>
              <a:off x="8841931" y="3454107"/>
              <a:ext cx="7686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2.5%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CBAA78-3063-EE71-B9B5-4518C6A9E680}"/>
                </a:ext>
              </a:extLst>
            </p:cNvPr>
            <p:cNvSpPr txBox="1"/>
            <p:nvPr/>
          </p:nvSpPr>
          <p:spPr>
            <a:xfrm>
              <a:off x="7959576" y="4539317"/>
              <a:ext cx="3393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10.13%       5.36%       0.45%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FF09FB-2176-1C2E-17C4-0064E6F4F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6056" r="50857" b="2563"/>
            <a:stretch/>
          </p:blipFill>
          <p:spPr>
            <a:xfrm>
              <a:off x="6971794" y="4956480"/>
              <a:ext cx="3617533" cy="74975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576CF5-A7A9-D0F2-8B56-9A872CC2DC72}"/>
                </a:ext>
              </a:extLst>
            </p:cNvPr>
            <p:cNvSpPr txBox="1"/>
            <p:nvPr/>
          </p:nvSpPr>
          <p:spPr>
            <a:xfrm>
              <a:off x="7970825" y="5483375"/>
              <a:ext cx="3393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33CC"/>
                  </a:solidFill>
                </a:rPr>
                <a:t>3.73%        2.82%       0.04%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82805B-04C3-716D-159F-860231515CF1}"/>
                  </a:ext>
                </a:extLst>
              </p:cNvPr>
              <p:cNvSpPr txBox="1"/>
              <p:nvPr/>
            </p:nvSpPr>
            <p:spPr>
              <a:xfrm rot="21101992">
                <a:off x="283123" y="2969701"/>
                <a:ext cx="19522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33CC"/>
                    </a:solidFill>
                  </a:rPr>
                  <a:t>(Using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33CC"/>
                    </a:solidFill>
                  </a:rPr>
                  <a:t> for easier notation)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82805B-04C3-716D-159F-860231515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01992">
                <a:off x="283123" y="2969701"/>
                <a:ext cx="1952228" cy="646331"/>
              </a:xfrm>
              <a:prstGeom prst="rect">
                <a:avLst/>
              </a:prstGeom>
              <a:blipFill>
                <a:blip r:embed="rId6"/>
                <a:stretch>
                  <a:fillRect l="-1201" t="-3947" r="-1502" b="-8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81A8543-9472-880B-53FE-BA80F12D3AA5}"/>
                  </a:ext>
                </a:extLst>
              </p14:cNvPr>
              <p14:cNvContentPartPr/>
              <p14:nvPr/>
            </p14:nvContentPartPr>
            <p14:xfrm>
              <a:off x="8767467" y="2271745"/>
              <a:ext cx="1134000" cy="310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81A8543-9472-880B-53FE-BA80F12D3A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77827" y="2091745"/>
                <a:ext cx="1313640" cy="66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85585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3C2984-9C77-C712-80CB-ABC6F7E74F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3C2984-9C77-C712-80CB-ABC6F7E74F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B3B087-BC07-111D-213B-D66A4E5539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201168" lvl="1" indent="0">
                  <a:buNone/>
                </a:pPr>
                <a:r>
                  <a:rPr lang="en-US" dirty="0"/>
                  <a:t>Observables most simply accessible using tensor enhanced &amp; unpolarized measurements</a:t>
                </a:r>
              </a:p>
              <a:p>
                <a:pPr lvl="1"/>
                <a:r>
                  <a:rPr lang="en-US" dirty="0"/>
                  <a:t>Tensor polarized: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Unpolarized: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endParaRPr lang="en-US" dirty="0"/>
              </a:p>
              <a:p>
                <a:pPr marL="201168" lvl="1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pPr marL="201168" lvl="1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pPr marL="201168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B3B087-BC07-111D-213B-D66A4E5539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0D11A-EF40-07C8-A19C-FA1144F4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0CD43-8F30-F59C-C757-8348B050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8364F-57C7-8DF5-9B65-866B5C525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6E0E2-0216-48BD-FB36-C64C70B669AE}"/>
                  </a:ext>
                </a:extLst>
              </p:cNvPr>
              <p:cNvSpPr txBox="1"/>
              <p:nvPr/>
            </p:nvSpPr>
            <p:spPr>
              <a:xfrm>
                <a:off x="4843549" y="4107372"/>
                <a:ext cx="2712987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𝑓𝑄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6E0E2-0216-48BD-FB36-C64C70B66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549" y="4107372"/>
                <a:ext cx="2712987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2191B15D-9387-1E3A-D2BD-F8E72ADF85F3}"/>
              </a:ext>
            </a:extLst>
          </p:cNvPr>
          <p:cNvGrpSpPr/>
          <p:nvPr/>
        </p:nvGrpSpPr>
        <p:grpSpPr>
          <a:xfrm>
            <a:off x="1407457" y="5258171"/>
            <a:ext cx="10759145" cy="931879"/>
            <a:chOff x="1407457" y="5258171"/>
            <a:chExt cx="10759145" cy="93187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27F9FEE-1EA6-F2BB-604B-688E73213F64}"/>
                </a:ext>
              </a:extLst>
            </p:cNvPr>
            <p:cNvCxnSpPr/>
            <p:nvPr/>
          </p:nvCxnSpPr>
          <p:spPr>
            <a:xfrm>
              <a:off x="1407457" y="5701782"/>
              <a:ext cx="1075914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612F183-B137-CD1F-69D1-2236E625D708}"/>
                    </a:ext>
                  </a:extLst>
                </p:cNvPr>
                <p:cNvSpPr txBox="1"/>
                <p:nvPr/>
              </p:nvSpPr>
              <p:spPr>
                <a:xfrm>
                  <a:off x="11333334" y="5717391"/>
                  <a:ext cx="28341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612F183-B137-CD1F-69D1-2236E625D7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3334" y="5717391"/>
                  <a:ext cx="283411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01A8FC-86AB-57D4-88B4-381D73B72EA0}"/>
                    </a:ext>
                  </a:extLst>
                </p:cNvPr>
                <p:cNvSpPr txBox="1"/>
                <p:nvPr/>
              </p:nvSpPr>
              <p:spPr>
                <a:xfrm>
                  <a:off x="5002430" y="5759163"/>
                  <a:ext cx="180541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0.8−1.8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01A8FC-86AB-57D4-88B4-381D73B72E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2430" y="5759163"/>
                  <a:ext cx="1805414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FF883B-4C36-0A50-4C90-DC0B3AA63F1C}"/>
                </a:ext>
              </a:extLst>
            </p:cNvPr>
            <p:cNvSpPr txBox="1"/>
            <p:nvPr/>
          </p:nvSpPr>
          <p:spPr>
            <a:xfrm>
              <a:off x="4843549" y="5258171"/>
              <a:ext cx="2504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Quasi-Elastic/SRC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6740F8-3400-CDDB-EDBB-2C8563C43A41}"/>
              </a:ext>
            </a:extLst>
          </p:cNvPr>
          <p:cNvGrpSpPr/>
          <p:nvPr/>
        </p:nvGrpSpPr>
        <p:grpSpPr>
          <a:xfrm>
            <a:off x="9366106" y="5258171"/>
            <a:ext cx="1925781" cy="938852"/>
            <a:chOff x="9366106" y="5258171"/>
            <a:chExt cx="1925781" cy="9388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90593EB-8A80-5A73-3013-75AC3DAB204D}"/>
                    </a:ext>
                  </a:extLst>
                </p:cNvPr>
                <p:cNvSpPr txBox="1"/>
                <p:nvPr/>
              </p:nvSpPr>
              <p:spPr>
                <a:xfrm>
                  <a:off x="10257163" y="5766136"/>
                  <a:ext cx="28052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90593EB-8A80-5A73-3013-75AC3DAB20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163" y="5766136"/>
                  <a:ext cx="280526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62E74A-9532-94E4-60B4-40CA1F9FDBA6}"/>
                </a:ext>
              </a:extLst>
            </p:cNvPr>
            <p:cNvSpPr txBox="1"/>
            <p:nvPr/>
          </p:nvSpPr>
          <p:spPr>
            <a:xfrm>
              <a:off x="9366106" y="5258171"/>
              <a:ext cx="1925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Elastic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197A97-15AB-05BE-0652-89F9E6A5C974}"/>
              </a:ext>
            </a:extLst>
          </p:cNvPr>
          <p:cNvGrpSpPr/>
          <p:nvPr/>
        </p:nvGrpSpPr>
        <p:grpSpPr>
          <a:xfrm>
            <a:off x="1312606" y="5262312"/>
            <a:ext cx="2006115" cy="927738"/>
            <a:chOff x="1312606" y="5262312"/>
            <a:chExt cx="2006115" cy="9277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4E4C0B1-5983-33CA-47E4-A39FD4BDAAC2}"/>
                    </a:ext>
                  </a:extLst>
                </p:cNvPr>
                <p:cNvSpPr txBox="1"/>
                <p:nvPr/>
              </p:nvSpPr>
              <p:spPr>
                <a:xfrm>
                  <a:off x="1312606" y="5759163"/>
                  <a:ext cx="180541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&lt;0.5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4E4C0B1-5983-33CA-47E4-A39FD4BDAA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2606" y="5759163"/>
                  <a:ext cx="1805414" cy="4308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BA0EF9-DF4E-03F7-4204-8B0B6E327102}"/>
                </a:ext>
              </a:extLst>
            </p:cNvPr>
            <p:cNvSpPr txBox="1"/>
            <p:nvPr/>
          </p:nvSpPr>
          <p:spPr>
            <a:xfrm>
              <a:off x="1434503" y="5262312"/>
              <a:ext cx="1884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DIS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2FFE2B-E7AD-CA3D-956C-35D5CCB95A38}"/>
                  </a:ext>
                </a:extLst>
              </p:cNvPr>
              <p:cNvSpPr txBox="1"/>
              <p:nvPr/>
            </p:nvSpPr>
            <p:spPr>
              <a:xfrm>
                <a:off x="1149927" y="3882680"/>
                <a:ext cx="2003177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2FFE2B-E7AD-CA3D-956C-35D5CCB95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927" y="3882680"/>
                <a:ext cx="2003177" cy="691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A9CE41-5508-D981-1842-4D554017ACA1}"/>
                  </a:ext>
                </a:extLst>
              </p:cNvPr>
              <p:cNvSpPr txBox="1"/>
              <p:nvPr/>
            </p:nvSpPr>
            <p:spPr>
              <a:xfrm>
                <a:off x="9561971" y="3863734"/>
                <a:ext cx="1710404" cy="8037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A9CE41-5508-D981-1842-4D554017A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971" y="3863734"/>
                <a:ext cx="1710404" cy="8037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2566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Deuteron Wavefunction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434126" y="1777818"/>
            <a:ext cx="5806881" cy="4600189"/>
            <a:chOff x="5655318" y="1751527"/>
            <a:chExt cx="5806881" cy="4600189"/>
          </a:xfrm>
        </p:grpSpPr>
        <p:grpSp>
          <p:nvGrpSpPr>
            <p:cNvPr id="6" name="Group 5"/>
            <p:cNvGrpSpPr/>
            <p:nvPr/>
          </p:nvGrpSpPr>
          <p:grpSpPr>
            <a:xfrm>
              <a:off x="5655318" y="1751527"/>
              <a:ext cx="5806881" cy="4600189"/>
              <a:chOff x="5655318" y="1751527"/>
              <a:chExt cx="5806881" cy="460018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t="1550" b="1287"/>
              <a:stretch/>
            </p:blipFill>
            <p:spPr>
              <a:xfrm>
                <a:off x="6078829" y="1751527"/>
                <a:ext cx="5383370" cy="4548391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5655318" y="6043939"/>
                <a:ext cx="296568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N </a:t>
                </a:r>
                <a:r>
                  <a:rPr lang="en-US" sz="1400" dirty="0" err="1"/>
                  <a:t>Fomin</a:t>
                </a:r>
                <a:r>
                  <a:rPr lang="en-US" sz="1400" dirty="0"/>
                  <a:t>, </a:t>
                </a:r>
                <a:r>
                  <a:rPr lang="en-US" sz="1400" i="1" dirty="0"/>
                  <a:t>et al</a:t>
                </a:r>
                <a:r>
                  <a:rPr lang="en-US" sz="1400" dirty="0"/>
                  <a:t>, PRL </a:t>
                </a:r>
                <a:r>
                  <a:rPr lang="en-US" sz="1400" b="1" dirty="0"/>
                  <a:t>108</a:t>
                </a:r>
                <a:r>
                  <a:rPr lang="en-US" sz="1400" dirty="0"/>
                  <a:t> 092502 (2012)</a:t>
                </a: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8831121" y="1809419"/>
              <a:ext cx="2374541" cy="3835461"/>
            </a:xfrm>
            <a:prstGeom prst="rect">
              <a:avLst/>
            </a:prstGeom>
            <a:solidFill>
              <a:srgbClr val="FFFF00">
                <a:alpha val="1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</a:t>
            </a:r>
            <a:r>
              <a:rPr lang="en-US" dirty="0">
                <a:solidFill>
                  <a:schemeClr val="bg1"/>
                </a:solidFill>
              </a:rPr>
              <a:t>both</a:t>
            </a:r>
            <a:r>
              <a:rPr lang="en-US" dirty="0"/>
              <a:t> </a:t>
            </a:r>
            <a:r>
              <a:rPr lang="en-US" b="1" dirty="0"/>
              <a:t>realistic</a:t>
            </a:r>
            <a:r>
              <a:rPr lang="en-US" dirty="0"/>
              <a:t> ”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87122" y="458165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0785" y="1751526"/>
                <a:ext cx="6873240" cy="4881285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Is the deuteron wavefunction hard or soft?</a:t>
                </a:r>
              </a:p>
              <a:p>
                <a:pPr lvl="1"/>
                <a:r>
                  <a:rPr lang="en-US" sz="2400" dirty="0"/>
                  <a:t>AV18 is an example of a moderate-hard WF</a:t>
                </a:r>
              </a:p>
              <a:p>
                <a:pPr lvl="1"/>
                <a:r>
                  <a:rPr lang="en-US" sz="2400" dirty="0" err="1"/>
                  <a:t>CDBonn</a:t>
                </a:r>
                <a:r>
                  <a:rPr lang="en-US" sz="2400" dirty="0"/>
                  <a:t> is an example of a soft WF</a:t>
                </a:r>
              </a:p>
              <a:p>
                <a:r>
                  <a:rPr lang="en-US" sz="2400" dirty="0"/>
                  <a:t>Unpolarized deuterons need to be probed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&gt;400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400" dirty="0"/>
                  <a:t> to distinguish between hard &amp; soft WFs</a:t>
                </a:r>
              </a:p>
              <a:p>
                <a:pPr lvl="1"/>
                <a:r>
                  <a:rPr lang="en-US" sz="2400" dirty="0"/>
                  <a:t>Not practical</a:t>
                </a:r>
              </a:p>
              <a:p>
                <a:pPr lvl="1"/>
                <a:r>
                  <a:rPr lang="en-US" sz="2400" dirty="0"/>
                  <a:t>Currently no unambiguous experimental evidence </a:t>
                </a:r>
                <a:br>
                  <a:rPr lang="en-US" sz="2400" dirty="0"/>
                </a:br>
                <a:r>
                  <a:rPr lang="en-US" sz="2400" dirty="0"/>
                  <a:t>for which is more valid (~&lt;1</a:t>
                </a:r>
                <a:r>
                  <a:rPr lang="el-GR" sz="2400" i="1" dirty="0"/>
                  <a:t>σ</a:t>
                </a:r>
                <a:r>
                  <a:rPr lang="en-US" sz="2400" dirty="0"/>
                  <a:t>)</a:t>
                </a:r>
              </a:p>
              <a:p>
                <a:r>
                  <a:rPr lang="en-US" sz="2400" dirty="0"/>
                  <a:t>Tensor polarization enhances </a:t>
                </a:r>
                <a:r>
                  <a:rPr lang="en-US" sz="2400" i="1" dirty="0"/>
                  <a:t>S</a:t>
                </a:r>
                <a:r>
                  <a:rPr lang="en-US" sz="2400" dirty="0"/>
                  <a:t>/</a:t>
                </a:r>
                <a:r>
                  <a:rPr lang="en-US" sz="2400" i="1" dirty="0"/>
                  <a:t>D </a:t>
                </a:r>
                <a:r>
                  <a:rPr lang="en-US" sz="2400" dirty="0"/>
                  <a:t>sensitivity, allowing hard and soft WFs to be distinguished at lower momenta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0785" y="1751526"/>
                <a:ext cx="6873240" cy="4881285"/>
              </a:xfrm>
              <a:blipFill>
                <a:blip r:embed="rId3"/>
                <a:stretch>
                  <a:fillRect l="-1420" t="-1748" r="-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0640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4483271" y="4585647"/>
            <a:ext cx="4642951" cy="15116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Tensor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89863" y="1711978"/>
                <a:ext cx="4936359" cy="4426291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Physics accessible with a tensor polarized target:</a:t>
                </a:r>
              </a:p>
              <a:p>
                <a:pPr lvl="2"/>
                <a:r>
                  <a:rPr lang="en-US" sz="1600" dirty="0"/>
                  <a:t>Orbital Angular Momentum &amp; Spin Crisis</a:t>
                </a:r>
              </a:p>
              <a:p>
                <a:pPr lvl="2"/>
                <a:r>
                  <a:rPr lang="en-US" sz="1600" dirty="0" err="1"/>
                  <a:t>Gravitomagnetic</a:t>
                </a:r>
                <a:r>
                  <a:rPr lang="en-US" sz="1600" dirty="0"/>
                  <a:t> Form Factors</a:t>
                </a:r>
              </a:p>
              <a:p>
                <a:pPr lvl="2"/>
                <a:r>
                  <a:rPr lang="en-US" sz="1600" dirty="0" err="1"/>
                  <a:t>Pionic</a:t>
                </a:r>
                <a:r>
                  <a:rPr lang="en-US" sz="1600" dirty="0"/>
                  <a:t> Effects</a:t>
                </a:r>
              </a:p>
              <a:p>
                <a:pPr lvl="2"/>
                <a:r>
                  <a:rPr lang="en-US" sz="1600" dirty="0"/>
                  <a:t>Polarized Sea Quarks</a:t>
                </a:r>
              </a:p>
              <a:p>
                <a:pPr lvl="2"/>
                <a:r>
                  <a:rPr lang="en-US" sz="1600" dirty="0"/>
                  <a:t>Tensor polarized antiquarks</a:t>
                </a:r>
              </a:p>
              <a:p>
                <a:pPr lvl="2"/>
                <a:r>
                  <a:rPr lang="en-US" sz="1600" dirty="0"/>
                  <a:t>Linking traditional nuclear physics and quark-gluon picture</a:t>
                </a:r>
              </a:p>
              <a:p>
                <a:pPr lvl="2"/>
                <a:r>
                  <a:rPr lang="en-US" sz="1600" dirty="0"/>
                  <a:t>Final State Interactions</a:t>
                </a:r>
              </a:p>
              <a:p>
                <a:pPr lvl="2"/>
                <a:r>
                  <a:rPr lang="en-US" sz="1600" dirty="0"/>
                  <a:t>Gluonic Effects</a:t>
                </a:r>
              </a:p>
              <a:p>
                <a:pPr lvl="2"/>
                <a:r>
                  <a:rPr lang="en-US" sz="1600" b="1" dirty="0"/>
                  <a:t>Tensor structure functions </a:t>
                </a:r>
                <a:r>
                  <a:rPr lang="en-US" sz="1600" b="1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600" b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-US" sz="1600" b="1" dirty="0"/>
              </a:p>
              <a:p>
                <a:pPr lvl="2"/>
                <a:r>
                  <a:rPr lang="en-US" sz="1600" b="1" dirty="0"/>
                  <a:t>Tensor DVCS </a:t>
                </a:r>
                <a:r>
                  <a:rPr lang="en-US" sz="1600" b="1" dirty="0">
                    <a:sym typeface="Wingdings" panose="05000000000000000000" pitchFamily="2" charset="2"/>
                  </a:rPr>
                  <a:t> Test sum rules, new helicity term</a:t>
                </a:r>
                <a:endParaRPr lang="en-US" sz="1600" b="1" dirty="0"/>
              </a:p>
              <a:p>
                <a:pPr lvl="2"/>
                <a:r>
                  <a:rPr lang="en-US" sz="1600" b="1" dirty="0"/>
                  <a:t>Tensor </a:t>
                </a:r>
                <a:r>
                  <a:rPr lang="en-US" sz="1600" b="1" dirty="0" err="1"/>
                  <a:t>Drell</a:t>
                </a:r>
                <a:r>
                  <a:rPr lang="en-US" sz="1600" b="1" dirty="0"/>
                  <a:t>-Yan </a:t>
                </a:r>
                <a:r>
                  <a:rPr lang="en-US" sz="1600" b="1" dirty="0">
                    <a:sym typeface="Wingdings" panose="05000000000000000000" pitchFamily="2" charset="2"/>
                  </a:rPr>
                  <a:t> 60 new structure functions</a:t>
                </a:r>
              </a:p>
              <a:p>
                <a:pPr lvl="2"/>
                <a:r>
                  <a:rPr lang="en-US" sz="1600" b="1" dirty="0">
                    <a:sym typeface="Wingdings" panose="05000000000000000000" pitchFamily="2" charset="2"/>
                  </a:rPr>
                  <a:t>Tensor TMD  Directly measure a T-odd function</a:t>
                </a:r>
                <a:r>
                  <a:rPr lang="en-US" sz="1600" b="1" baseline="30000" dirty="0">
                    <a:sym typeface="Wingdings" panose="05000000000000000000" pitchFamily="2" charset="2"/>
                  </a:rPr>
                  <a:t>[1]</a:t>
                </a:r>
                <a:endParaRPr lang="en-US" sz="1600" b="1" baseline="30000" dirty="0"/>
              </a:p>
              <a:p>
                <a:pPr lvl="2"/>
                <a:r>
                  <a:rPr lang="en-US" sz="1600" b="1" dirty="0"/>
                  <a:t>Tensor EIC </a:t>
                </a:r>
                <a:r>
                  <a:rPr lang="en-US" sz="1600" b="1" dirty="0">
                    <a:sym typeface="Wingdings" panose="05000000000000000000" pitchFamily="2" charset="2"/>
                  </a:rPr>
                  <a:t> Many calculations simplified</a:t>
                </a:r>
                <a:endParaRPr lang="en-US" sz="1600" b="1" dirty="0"/>
              </a:p>
              <a:p>
                <a:pPr lvl="2"/>
                <a:r>
                  <a:rPr lang="en-US" sz="1600" dirty="0"/>
                  <a:t>…and more!</a:t>
                </a:r>
              </a:p>
              <a:p>
                <a:endParaRPr lang="en-US" sz="1400" dirty="0"/>
              </a:p>
              <a:p>
                <a:pPr lvl="1"/>
                <a:endParaRPr lang="en-US" sz="1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89863" y="1711978"/>
                <a:ext cx="4936359" cy="4426291"/>
              </a:xfrm>
              <a:blipFill>
                <a:blip r:embed="rId3"/>
                <a:stretch>
                  <a:fillRect l="-988" t="-1377" r="-494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" y="3175001"/>
            <a:ext cx="3857876" cy="30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2482" t="2219" r="33194" b="136"/>
          <a:stretch/>
        </p:blipFill>
        <p:spPr>
          <a:xfrm>
            <a:off x="9317294" y="1825507"/>
            <a:ext cx="2751312" cy="4400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54041" y="1821364"/>
                <a:ext cx="4558748" cy="1573327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900" dirty="0"/>
                  <a:t>Tensor program:</a:t>
                </a:r>
              </a:p>
              <a:p>
                <a:pPr lvl="1"/>
                <a:r>
                  <a:rPr lang="en-US" sz="1700" dirty="0"/>
                  <a:t>DIS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7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00" dirty="0"/>
                  <a:t>: </a:t>
                </a:r>
                <a:r>
                  <a:rPr lang="en-US" sz="1700" u="sng" dirty="0"/>
                  <a:t>Approved</a:t>
                </a:r>
                <a:r>
                  <a:rPr lang="en-US" sz="1700" dirty="0"/>
                  <a:t> (C12-13-011)</a:t>
                </a:r>
              </a:p>
              <a:p>
                <a:pPr lvl="1"/>
                <a:r>
                  <a:rPr lang="en-US" sz="1700" dirty="0"/>
                  <a:t>QE and 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700" dirty="0"/>
                  <a:t>: </a:t>
                </a:r>
                <a:r>
                  <a:rPr lang="en-US" sz="1700" u="sng" dirty="0"/>
                  <a:t>Approved</a:t>
                </a:r>
                <a:r>
                  <a:rPr lang="en-US" sz="1700" dirty="0"/>
                  <a:t> (C12-15-005)</a:t>
                </a:r>
              </a:p>
              <a:p>
                <a:pPr lvl="1"/>
                <a:r>
                  <a:rPr lang="en-US" sz="1700" dirty="0"/>
                  <a:t>Exotic gluon states through </a:t>
                </a:r>
                <a14:m>
                  <m:oMath xmlns:m="http://schemas.openxmlformats.org/officeDocument/2006/math">
                    <m:r>
                      <a:rPr lang="en-US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700" dirty="0"/>
                  <a:t> (LOI12-16-006)</a:t>
                </a:r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1" y="1821364"/>
                <a:ext cx="4558748" cy="1573327"/>
              </a:xfrm>
              <a:prstGeom prst="rect">
                <a:avLst/>
              </a:prstGeom>
              <a:blipFill>
                <a:blip r:embed="rId6"/>
                <a:stretch>
                  <a:fillRect l="-1337" t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7326108" y="2232"/>
            <a:ext cx="4882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[1]</a:t>
            </a:r>
            <a:r>
              <a:rPr lang="en-US" dirty="0"/>
              <a:t> A. </a:t>
            </a:r>
            <a:r>
              <a:rPr lang="en-US" dirty="0" err="1"/>
              <a:t>Bacchetta</a:t>
            </a:r>
            <a:r>
              <a:rPr lang="en-US" dirty="0"/>
              <a:t>, Ph.D. Thesis (2002) arXiv:0212025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482" y="4504"/>
            <a:ext cx="44291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J. Phys.: Conf. Ser. 543 011001-012015 (2014)</a:t>
            </a:r>
          </a:p>
          <a:p>
            <a:r>
              <a:rPr lang="en-US" dirty="0"/>
              <a:t>http://iopscience.iop.org/1742-6596/543/1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E4739-8F82-41AE-81F7-159CCC8A68B4}"/>
              </a:ext>
            </a:extLst>
          </p:cNvPr>
          <p:cNvSpPr txBox="1"/>
          <p:nvPr/>
        </p:nvSpPr>
        <p:spPr>
          <a:xfrm rot="20904626">
            <a:off x="9048883" y="478883"/>
            <a:ext cx="314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</a:rPr>
              <a:t>How can tensor polarization help to provide insight on your theoretical work?</a:t>
            </a:r>
          </a:p>
        </p:txBody>
      </p:sp>
    </p:spTree>
    <p:extLst>
      <p:ext uri="{BB962C8B-B14F-4D97-AF65-F5344CB8AC3E}">
        <p14:creationId xmlns:p14="http://schemas.microsoft.com/office/powerpoint/2010/main" val="274198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482689" y="1763010"/>
            <a:ext cx="4948161" cy="4536909"/>
            <a:chOff x="6482689" y="1763010"/>
            <a:chExt cx="4948161" cy="453690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4" b="6499"/>
            <a:stretch/>
          </p:blipFill>
          <p:spPr>
            <a:xfrm>
              <a:off x="6482689" y="1763010"/>
              <a:ext cx="4948161" cy="42402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67" t="94188" r="32543" b="-464"/>
            <a:stretch/>
          </p:blipFill>
          <p:spPr>
            <a:xfrm>
              <a:off x="7785513" y="6008371"/>
              <a:ext cx="1033671" cy="2915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Deuteron Wavefunction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752970"/>
                <a:ext cx="4453612" cy="4468666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Is the deuteron wavefunction hard or soft?</a:t>
                </a:r>
              </a:p>
              <a:p>
                <a:pPr lvl="1"/>
                <a:r>
                  <a:rPr lang="en-US" dirty="0"/>
                  <a:t>AV18 is an example of a moderate-hard WF</a:t>
                </a:r>
              </a:p>
              <a:p>
                <a:pPr lvl="1"/>
                <a:r>
                  <a:rPr lang="en-US" dirty="0" err="1"/>
                  <a:t>CDBonn</a:t>
                </a:r>
                <a:r>
                  <a:rPr lang="en-US" dirty="0"/>
                  <a:t> is an example of a soft WF</a:t>
                </a:r>
              </a:p>
              <a:p>
                <a:r>
                  <a:rPr lang="en-US" dirty="0"/>
                  <a:t>Unpolarized deuterons need to be probed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&gt;400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to distinguish between hard and soft WFs</a:t>
                </a:r>
              </a:p>
              <a:p>
                <a:pPr lvl="1"/>
                <a:r>
                  <a:rPr lang="en-US" dirty="0"/>
                  <a:t>Not practical</a:t>
                </a:r>
              </a:p>
              <a:p>
                <a:r>
                  <a:rPr lang="en-US" dirty="0"/>
                  <a:t>Currently no unambiguous experimental evidence for which is more valid</a:t>
                </a:r>
              </a:p>
              <a:p>
                <a:r>
                  <a:rPr lang="en-US" dirty="0"/>
                  <a:t>Tensor polarization enhances the </a:t>
                </a:r>
                <a:r>
                  <a:rPr lang="en-US" i="1" dirty="0"/>
                  <a:t>D</a:t>
                </a:r>
                <a:r>
                  <a:rPr lang="en-US" dirty="0"/>
                  <a:t>-state, allowing hard and soft WFs to be distinguished at lower momenta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752970"/>
                <a:ext cx="4453612" cy="4468666"/>
              </a:xfrm>
              <a:blipFill rotWithShape="0">
                <a:blip r:embed="rId3"/>
                <a:stretch>
                  <a:fillRect l="-1368" t="-1501" r="-3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C75A912-1095-9333-54E4-179F6227A1C3}"/>
              </a:ext>
            </a:extLst>
          </p:cNvPr>
          <p:cNvGrpSpPr/>
          <p:nvPr/>
        </p:nvGrpSpPr>
        <p:grpSpPr>
          <a:xfrm>
            <a:off x="5883160" y="1763010"/>
            <a:ext cx="6000471" cy="4594722"/>
            <a:chOff x="5883160" y="1763010"/>
            <a:chExt cx="6000471" cy="459472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EC4D2CF-C96E-17FD-C8EC-808B23AB53C5}"/>
                </a:ext>
              </a:extLst>
            </p:cNvPr>
            <p:cNvSpPr/>
            <p:nvPr/>
          </p:nvSpPr>
          <p:spPr>
            <a:xfrm>
              <a:off x="6217920" y="1763010"/>
              <a:ext cx="5330952" cy="4536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6D3ACA5-E17E-C22F-F5F0-0D90855997AE}"/>
                </a:ext>
              </a:extLst>
            </p:cNvPr>
            <p:cNvGrpSpPr/>
            <p:nvPr/>
          </p:nvGrpSpPr>
          <p:grpSpPr>
            <a:xfrm>
              <a:off x="5883160" y="2002228"/>
              <a:ext cx="6000471" cy="4355504"/>
              <a:chOff x="5883160" y="2002228"/>
              <a:chExt cx="6000471" cy="4355504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5E7C938-909E-CB4C-3B85-3475CFA12941}"/>
                  </a:ext>
                </a:extLst>
              </p:cNvPr>
              <p:cNvGrpSpPr/>
              <p:nvPr/>
            </p:nvGrpSpPr>
            <p:grpSpPr>
              <a:xfrm>
                <a:off x="5883160" y="2002228"/>
                <a:ext cx="6000471" cy="4127241"/>
                <a:chOff x="8742446" y="281343"/>
                <a:chExt cx="3096481" cy="2129820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8AE136BE-2FDF-BD8B-9DAD-43F25F77C754}"/>
                    </a:ext>
                  </a:extLst>
                </p:cNvPr>
                <p:cNvGrpSpPr/>
                <p:nvPr/>
              </p:nvGrpSpPr>
              <p:grpSpPr>
                <a:xfrm>
                  <a:off x="9036896" y="281343"/>
                  <a:ext cx="2606465" cy="1928458"/>
                  <a:chOff x="4315625" y="0"/>
                  <a:chExt cx="4644106" cy="3436057"/>
                </a:xfrm>
              </p:grpSpPr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8156B44C-3C88-5FF9-2822-425E363AF7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20470" r="5538" b="54642"/>
                  <a:stretch/>
                </p:blipFill>
                <p:spPr>
                  <a:xfrm>
                    <a:off x="4315625" y="0"/>
                    <a:ext cx="4460905" cy="3110669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089FB703-A322-E4CC-D117-EBECF605FC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24887" t="43260" r="71711" b="52223"/>
                  <a:stretch/>
                </p:blipFill>
                <p:spPr>
                  <a:xfrm>
                    <a:off x="4579038" y="2942774"/>
                    <a:ext cx="205100" cy="309784"/>
                  </a:xfrm>
                  <a:prstGeom prst="rect">
                    <a:avLst/>
                  </a:prstGeom>
                </p:spPr>
              </p:pic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4CE626E0-429B-3FFA-B821-87E7812CBE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32195" t="88215" r="1262" b="8161"/>
                  <a:stretch/>
                </p:blipFill>
                <p:spPr>
                  <a:xfrm>
                    <a:off x="4948016" y="3187583"/>
                    <a:ext cx="4011715" cy="248474"/>
                  </a:xfrm>
                  <a:prstGeom prst="rect">
                    <a:avLst/>
                  </a:prstGeom>
                </p:spPr>
              </p:pic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F89BD440-B887-18F4-F2F5-73C186488193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8440601" y="1029575"/>
                      <a:ext cx="88069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baseline="3000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764DCCBD-041F-D528-21F0-07F46AC8C53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8440601" y="1029575"/>
                      <a:ext cx="880690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444" t="-8966" r="-35556" b="-620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032957F5-A9F6-A505-1E21-55C6C5596E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600079" y="2134164"/>
                      <a:ext cx="23884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06F35496-E011-5028-B845-1BDDF5B50F1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600079" y="2134164"/>
                      <a:ext cx="238848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27500" t="-4348" r="-25000" b="-869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6610013-6003-5F71-49EF-E7A2F0CDA908}"/>
                  </a:ext>
                </a:extLst>
              </p:cNvPr>
              <p:cNvSpPr/>
              <p:nvPr/>
            </p:nvSpPr>
            <p:spPr>
              <a:xfrm>
                <a:off x="6555539" y="6080733"/>
                <a:ext cx="369242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O. Hen, </a:t>
                </a:r>
                <a:r>
                  <a:rPr lang="en-US" sz="1200" i="1" dirty="0"/>
                  <a:t>et al.</a:t>
                </a:r>
                <a:r>
                  <a:rPr lang="en-US" sz="1200" dirty="0"/>
                  <a:t>, Phys. Rev. C </a:t>
                </a:r>
                <a:r>
                  <a:rPr lang="en-US" sz="1200" b="1" dirty="0"/>
                  <a:t>92</a:t>
                </a:r>
                <a:r>
                  <a:rPr lang="en-US" sz="1200" dirty="0"/>
                  <a:t>, 045205 (2015)</a:t>
                </a: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9022738" y="3436208"/>
            <a:ext cx="1708692" cy="446914"/>
            <a:chOff x="9047089" y="3187128"/>
            <a:chExt cx="2148566" cy="561964"/>
          </a:xfrm>
        </p:grpSpPr>
        <p:sp>
          <p:nvSpPr>
            <p:cNvPr id="5" name="Oval 4"/>
            <p:cNvSpPr/>
            <p:nvPr/>
          </p:nvSpPr>
          <p:spPr>
            <a:xfrm>
              <a:off x="9048791" y="3248024"/>
              <a:ext cx="133172" cy="133172"/>
            </a:xfrm>
            <a:prstGeom prst="ellipse">
              <a:avLst/>
            </a:prstGeom>
            <a:solidFill>
              <a:srgbClr val="0433FF"/>
            </a:solidFill>
            <a:ln>
              <a:solidFill>
                <a:srgbClr val="04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Oval 23"/>
            <p:cNvSpPr/>
            <p:nvPr/>
          </p:nvSpPr>
          <p:spPr>
            <a:xfrm>
              <a:off x="9047089" y="3530261"/>
              <a:ext cx="133172" cy="13317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4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9258114" y="3187128"/>
                  <a:ext cx="1937541" cy="291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𝑛𝑞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=35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8114" y="3187128"/>
                  <a:ext cx="1937541" cy="291788"/>
                </a:xfrm>
                <a:prstGeom prst="rect">
                  <a:avLst/>
                </a:prstGeom>
                <a:blipFill>
                  <a:blip r:embed="rId8"/>
                  <a:stretch>
                    <a:fillRect l="-2381" r="-2381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9273025" y="3457304"/>
                  <a:ext cx="1013479" cy="291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𝑛𝑞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=45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3025" y="3457304"/>
                  <a:ext cx="1013479" cy="291788"/>
                </a:xfrm>
                <a:prstGeom prst="rect">
                  <a:avLst/>
                </a:prstGeom>
                <a:blipFill>
                  <a:blip r:embed="rId9"/>
                  <a:stretch>
                    <a:fillRect l="-5303" r="-4545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1473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SDR-based VNA NMR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838FE-4E87-441B-B991-9A666DF8C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176849" cy="4023360"/>
          </a:xfrm>
        </p:spPr>
        <p:txBody>
          <a:bodyPr/>
          <a:lstStyle/>
          <a:p>
            <a:r>
              <a:rPr lang="en-US" dirty="0"/>
              <a:t>SDR = Software Defined Radio</a:t>
            </a:r>
          </a:p>
          <a:p>
            <a:r>
              <a:rPr lang="en-US" dirty="0"/>
              <a:t>Simultaneous measurement of all parts (Real &amp; Imaginary) of NMR signal</a:t>
            </a:r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40702C7A-B12F-45AC-BA16-E1D18005F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0" t="6883" r="4956" b="6587"/>
          <a:stretch/>
        </p:blipFill>
        <p:spPr>
          <a:xfrm>
            <a:off x="5274129" y="2188327"/>
            <a:ext cx="6705331" cy="35977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938C29-BC44-48CF-9836-5060E6813FB4}"/>
                  </a:ext>
                </a:extLst>
              </p:cNvPr>
              <p:cNvSpPr txBox="1"/>
              <p:nvPr/>
            </p:nvSpPr>
            <p:spPr>
              <a:xfrm>
                <a:off x="5274129" y="2798058"/>
                <a:ext cx="1201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938C29-BC44-48CF-9836-5060E6813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129" y="2798058"/>
                <a:ext cx="120173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1DFCD6-1999-4028-8F83-7397EA0536FE}"/>
                  </a:ext>
                </a:extLst>
              </p:cNvPr>
              <p:cNvSpPr txBox="1"/>
              <p:nvPr/>
            </p:nvSpPr>
            <p:spPr>
              <a:xfrm>
                <a:off x="8806524" y="2411089"/>
                <a:ext cx="11776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1DFCD6-1999-4028-8F83-7397EA053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6524" y="2411089"/>
                <a:ext cx="117769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178BDB-CFAA-43CD-8C09-8BEA715AAE34}"/>
                  </a:ext>
                </a:extLst>
              </p:cNvPr>
              <p:cNvSpPr txBox="1"/>
              <p:nvPr/>
            </p:nvSpPr>
            <p:spPr>
              <a:xfrm>
                <a:off x="7074989" y="3016125"/>
                <a:ext cx="68640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rgbClr val="F9A7D8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9A7D8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2800" b="0" i="0" smtClean="0">
                          <a:solidFill>
                            <a:srgbClr val="F9A7D8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800" dirty="0">
                  <a:solidFill>
                    <a:srgbClr val="F9A7D8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178BDB-CFAA-43CD-8C09-8BEA715AA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989" y="3016125"/>
                <a:ext cx="686406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88AC9D2-7DBD-4BAF-B391-2A029F86685A}"/>
              </a:ext>
            </a:extLst>
          </p:cNvPr>
          <p:cNvSpPr txBox="1"/>
          <p:nvPr/>
        </p:nvSpPr>
        <p:spPr>
          <a:xfrm>
            <a:off x="1565256" y="566097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~$450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A243351-8466-4D75-ABA2-E29A3748AF18}"/>
              </a:ext>
            </a:extLst>
          </p:cNvPr>
          <p:cNvCxnSpPr>
            <a:cxnSpLocks/>
          </p:cNvCxnSpPr>
          <p:nvPr/>
        </p:nvCxnSpPr>
        <p:spPr>
          <a:xfrm>
            <a:off x="8628610" y="2072640"/>
            <a:ext cx="0" cy="3107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A0FC921-A75C-496A-91ED-D051AE527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7E5E36-C1E9-4A83-A9C2-E3D005D85F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540" y="3492545"/>
            <a:ext cx="3852619" cy="21684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A958F0-92B5-4FFE-94D6-35C4C64143DC}"/>
              </a:ext>
            </a:extLst>
          </p:cNvPr>
          <p:cNvSpPr txBox="1"/>
          <p:nvPr/>
        </p:nvSpPr>
        <p:spPr>
          <a:xfrm>
            <a:off x="2560397" y="289675"/>
            <a:ext cx="4149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Eq (1), Eq (3), &amp; Table I from </a:t>
            </a:r>
            <a:br>
              <a:rPr lang="en-US" dirty="0"/>
            </a:br>
            <a:r>
              <a:rPr lang="en-US" dirty="0" err="1"/>
              <a:t>Yu.F</a:t>
            </a:r>
            <a:r>
              <a:rPr lang="en-US" dirty="0"/>
              <a:t>. </a:t>
            </a:r>
            <a:r>
              <a:rPr lang="en-US" dirty="0" err="1"/>
              <a:t>Kisselev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NIM A </a:t>
            </a:r>
            <a:r>
              <a:rPr lang="en-US" b="1" dirty="0"/>
              <a:t>354</a:t>
            </a:r>
            <a:r>
              <a:rPr lang="en-US" dirty="0"/>
              <a:t>, 249 (1995)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C87DD3-F084-40F9-AF64-F239907CCB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3431" y="70882"/>
            <a:ext cx="3686185" cy="4294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D593F0-BFEF-4572-B617-230DE2C371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1331" y="612841"/>
            <a:ext cx="3338297" cy="9355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B5F171-1C84-4022-A83D-BE23FBB744BA}"/>
              </a:ext>
            </a:extLst>
          </p:cNvPr>
          <p:cNvSpPr txBox="1"/>
          <p:nvPr/>
        </p:nvSpPr>
        <p:spPr>
          <a:xfrm>
            <a:off x="7185309" y="1720334"/>
            <a:ext cx="288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DNP-Enhanced Proton Signal</a:t>
            </a:r>
          </a:p>
        </p:txBody>
      </p:sp>
    </p:spTree>
    <p:extLst>
      <p:ext uri="{BB962C8B-B14F-4D97-AF65-F5344CB8AC3E}">
        <p14:creationId xmlns:p14="http://schemas.microsoft.com/office/powerpoint/2010/main" val="38176696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679084" cy="1450757"/>
          </a:xfrm>
        </p:spPr>
        <p:txBody>
          <a:bodyPr/>
          <a:lstStyle/>
          <a:p>
            <a:r>
              <a:rPr lang="en-US" dirty="0"/>
              <a:t>VNA NMR – Multiple Signals @ Same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838FE-4E87-441B-B991-9A666DF8C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4"/>
            <a:ext cx="3973484" cy="4023360"/>
          </a:xfrm>
        </p:spPr>
        <p:txBody>
          <a:bodyPr/>
          <a:lstStyle/>
          <a:p>
            <a:r>
              <a:rPr lang="en-US" dirty="0"/>
              <a:t>Does not require soldering new tank circuits to use with different nuclei (</a:t>
            </a:r>
            <a:r>
              <a:rPr lang="en-US" dirty="0" err="1"/>
              <a:t>ie</a:t>
            </a:r>
            <a:r>
              <a:rPr lang="en-US" dirty="0"/>
              <a:t>, 5T proton @ 213 MHz and 5T deuteron @ 32 MHz)</a:t>
            </a:r>
          </a:p>
          <a:p>
            <a:r>
              <a:rPr lang="en-US" dirty="0"/>
              <a:t>Can measure multiple nuclei simultaneously</a:t>
            </a:r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8B320384-7D82-44F3-AC26-1CD0D21AA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16" t="7465" r="10714" b="6119"/>
          <a:stretch/>
        </p:blipFill>
        <p:spPr>
          <a:xfrm>
            <a:off x="5204095" y="1745674"/>
            <a:ext cx="6980259" cy="47861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81FDC2-2BC6-4E2A-B630-84311BCCBEDB}"/>
              </a:ext>
            </a:extLst>
          </p:cNvPr>
          <p:cNvSpPr txBox="1"/>
          <p:nvPr/>
        </p:nvSpPr>
        <p:spPr>
          <a:xfrm>
            <a:off x="8485415" y="2302678"/>
            <a:ext cx="81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9A7D8"/>
                </a:solidFill>
              </a:rPr>
              <a:t>Proton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358AE-B3D7-4156-8F10-02EED3472437}"/>
              </a:ext>
            </a:extLst>
          </p:cNvPr>
          <p:cNvSpPr txBox="1"/>
          <p:nvPr/>
        </p:nvSpPr>
        <p:spPr>
          <a:xfrm>
            <a:off x="9802487" y="5684428"/>
            <a:ext cx="1712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30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19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 </a:t>
            </a:r>
          </a:p>
          <a:p>
            <a:pPr algn="ctr"/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(from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Kel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-F Cup)</a:t>
            </a:r>
          </a:p>
        </p:txBody>
      </p:sp>
      <p:pic>
        <p:nvPicPr>
          <p:cNvPr id="7170" name="Picture 2" descr="Image slide">
            <a:extLst>
              <a:ext uri="{FF2B5EF4-FFF2-40B4-BE49-F238E27FC236}">
                <a16:creationId xmlns:a16="http://schemas.microsoft.com/office/drawing/2014/main" id="{5C03E730-5332-46C7-92FF-170181841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20" y="3804994"/>
            <a:ext cx="3247412" cy="252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F5C1FF-53BD-4F44-8E28-0DCA7543676F}"/>
              </a:ext>
            </a:extLst>
          </p:cNvPr>
          <p:cNvSpPr txBox="1"/>
          <p:nvPr/>
        </p:nvSpPr>
        <p:spPr>
          <a:xfrm>
            <a:off x="2983588" y="562878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~$4k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4E47EF-968E-4657-A0DF-7A7D270B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6832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VNA NMR – Q-curve BG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838FE-4E87-441B-B991-9A666DF8C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176849" cy="4023360"/>
          </a:xfrm>
        </p:spPr>
        <p:txBody>
          <a:bodyPr/>
          <a:lstStyle/>
          <a:p>
            <a:r>
              <a:rPr lang="en-US" dirty="0"/>
              <a:t>Can measure extremely wide frequency ranges (~up to 50 MHz span w/ NMR signal, 0.001-6 GHz span for Q-curve background studies)</a:t>
            </a:r>
          </a:p>
          <a:p>
            <a:pPr lvl="1"/>
            <a:r>
              <a:rPr lang="en-US" dirty="0"/>
              <a:t>Normally only +/- 400kHz measured</a:t>
            </a:r>
          </a:p>
          <a:p>
            <a:endParaRPr lang="en-US" dirty="0"/>
          </a:p>
          <a:p>
            <a:r>
              <a:rPr lang="en-US" sz="2400" i="1" dirty="0"/>
              <a:t>Combining Real &amp; Imaginary information over a large frequency range may remove need for a baseline!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6F4F72-9BDE-4608-ADF5-2C4018AA2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757" y="1769866"/>
            <a:ext cx="6697675" cy="4538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7220BF-9D6C-4FE0-BC6D-49085AE06A94}"/>
              </a:ext>
            </a:extLst>
          </p:cNvPr>
          <p:cNvSpPr txBox="1"/>
          <p:nvPr/>
        </p:nvSpPr>
        <p:spPr>
          <a:xfrm>
            <a:off x="8482085" y="3427508"/>
            <a:ext cx="110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9A7D8"/>
                </a:solidFill>
              </a:rPr>
              <a:t>4T Proton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308A33-697D-44D3-AD72-64CF7E9074A5}"/>
              </a:ext>
            </a:extLst>
          </p:cNvPr>
          <p:cNvCxnSpPr>
            <a:cxnSpLocks/>
          </p:cNvCxnSpPr>
          <p:nvPr/>
        </p:nvCxnSpPr>
        <p:spPr>
          <a:xfrm>
            <a:off x="5573486" y="5736771"/>
            <a:ext cx="6368143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1C5E18A-850C-4455-B2C1-E8AF8D498606}"/>
              </a:ext>
            </a:extLst>
          </p:cNvPr>
          <p:cNvSpPr txBox="1"/>
          <p:nvPr/>
        </p:nvSpPr>
        <p:spPr>
          <a:xfrm>
            <a:off x="7854043" y="5756616"/>
            <a:ext cx="2160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100 MHz to 215 MHz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7EFF9-ECEE-47F0-A798-943FF211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08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757C531-3222-4588-8654-7A79EA8C2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71" y="2471331"/>
            <a:ext cx="6096000" cy="29984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2A7360-2F0C-4904-9578-055BAF3A2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1823567"/>
            <a:ext cx="4998720" cy="1450757"/>
          </a:xfrm>
        </p:spPr>
        <p:txBody>
          <a:bodyPr/>
          <a:lstStyle/>
          <a:p>
            <a:pPr algn="ctr"/>
            <a:r>
              <a:rPr lang="en-US" dirty="0"/>
              <a:t>Absorption (Real) vs. Dispersion (Imaginary) creates circles for Lorentzian signals</a:t>
            </a:r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462953" cy="1450757"/>
          </a:xfrm>
        </p:spPr>
        <p:txBody>
          <a:bodyPr/>
          <a:lstStyle/>
          <a:p>
            <a:r>
              <a:rPr lang="en-US" dirty="0"/>
              <a:t>VNA NMR – Re &amp; </a:t>
            </a:r>
            <a:r>
              <a:rPr lang="en-US" dirty="0" err="1"/>
              <a:t>Im</a:t>
            </a:r>
            <a:r>
              <a:rPr lang="en-US" dirty="0"/>
              <a:t> + Q-curve BG Studies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7EFF9-ECEE-47F0-A798-943FF211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5EEE4C-5085-4EA4-95A5-0797F05B2FA9}"/>
              </a:ext>
            </a:extLst>
          </p:cNvPr>
          <p:cNvSpPr txBox="1"/>
          <p:nvPr/>
        </p:nvSpPr>
        <p:spPr>
          <a:xfrm>
            <a:off x="72044" y="5683634"/>
            <a:ext cx="5809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D.C. Roe, A.G. Marshall, Analytical Chemistry, </a:t>
            </a:r>
            <a:r>
              <a:rPr lang="en-US" b="1" dirty="0"/>
              <a:t>50</a:t>
            </a:r>
            <a:r>
              <a:rPr lang="en-US" dirty="0"/>
              <a:t>, 756 (1978)</a:t>
            </a:r>
          </a:p>
          <a:p>
            <a:r>
              <a:rPr lang="en-US" dirty="0"/>
              <a:t>D.C. Roe, A.G. Marshall, Analytical Chemistry, </a:t>
            </a:r>
            <a:r>
              <a:rPr lang="en-US" b="1" dirty="0"/>
              <a:t>50</a:t>
            </a:r>
            <a:r>
              <a:rPr lang="en-US" dirty="0"/>
              <a:t>, 764 (1978)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5A2600-E4E9-44AE-8A96-29DC1E93CAFD}"/>
              </a:ext>
            </a:extLst>
          </p:cNvPr>
          <p:cNvGrpSpPr/>
          <p:nvPr/>
        </p:nvGrpSpPr>
        <p:grpSpPr>
          <a:xfrm>
            <a:off x="6029492" y="1823567"/>
            <a:ext cx="5852172" cy="4503698"/>
            <a:chOff x="6029492" y="1823567"/>
            <a:chExt cx="5852172" cy="4503698"/>
          </a:xfrm>
        </p:grpSpPr>
        <p:pic>
          <p:nvPicPr>
            <p:cNvPr id="26" name="Picture 25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B4BF382F-C28A-4637-B6C6-72079EC7B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9492" y="1938136"/>
              <a:ext cx="5852172" cy="4389129"/>
            </a:xfrm>
            <a:prstGeom prst="rect">
              <a:avLst/>
            </a:prstGeom>
          </p:spPr>
        </p:pic>
        <p:sp>
          <p:nvSpPr>
            <p:cNvPr id="22" name="Content Placeholder 9">
              <a:extLst>
                <a:ext uri="{FF2B5EF4-FFF2-40B4-BE49-F238E27FC236}">
                  <a16:creationId xmlns:a16="http://schemas.microsoft.com/office/drawing/2014/main" id="{C704F8B0-E6F1-4313-A0BE-4E1C0926DE28}"/>
                </a:ext>
              </a:extLst>
            </p:cNvPr>
            <p:cNvSpPr txBox="1">
              <a:spLocks/>
            </p:cNvSpPr>
            <p:nvPr/>
          </p:nvSpPr>
          <p:spPr>
            <a:xfrm>
              <a:off x="6213763" y="1823567"/>
              <a:ext cx="4998720" cy="1450757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Tuned NMR cables are Lorentzian with NMR signals on top</a:t>
              </a:r>
            </a:p>
            <a:p>
              <a:pPr algn="ctr"/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F350FC-0897-4A6E-AC3A-87A039254F8D}"/>
              </a:ext>
            </a:extLst>
          </p:cNvPr>
          <p:cNvGrpSpPr/>
          <p:nvPr/>
        </p:nvGrpSpPr>
        <p:grpSpPr>
          <a:xfrm>
            <a:off x="7220040" y="2971442"/>
            <a:ext cx="2367305" cy="2737522"/>
            <a:chOff x="7220040" y="2971442"/>
            <a:chExt cx="2367305" cy="273752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CBCE22C-DA26-4C7A-91F9-FB089A1614F2}"/>
                </a:ext>
              </a:extLst>
            </p:cNvPr>
            <p:cNvGrpSpPr/>
            <p:nvPr/>
          </p:nvGrpSpPr>
          <p:grpSpPr>
            <a:xfrm>
              <a:off x="7220040" y="2971442"/>
              <a:ext cx="1801011" cy="2737522"/>
              <a:chOff x="7220040" y="2971442"/>
              <a:chExt cx="1801011" cy="2737522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9987A9-5B65-4B11-B493-67C58024DDA5}"/>
                  </a:ext>
                </a:extLst>
              </p:cNvPr>
              <p:cNvSpPr txBox="1"/>
              <p:nvPr/>
            </p:nvSpPr>
            <p:spPr>
              <a:xfrm rot="20671658">
                <a:off x="7220040" y="2971442"/>
                <a:ext cx="18010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Enhanced proton signal on VNA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741EAA9-4734-461F-8423-9ED516E14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81688" y="4877239"/>
                <a:ext cx="1477714" cy="831725"/>
              </a:xfrm>
              <a:prstGeom prst="rect">
                <a:avLst/>
              </a:prstGeom>
            </p:spPr>
          </p:pic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AE75702-43D8-4DAB-9817-D1EF055CE9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4865" y="2987040"/>
              <a:ext cx="792480" cy="22721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019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5D38A-637D-434A-8447-622A6F646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357658" cy="1450757"/>
          </a:xfrm>
        </p:spPr>
        <p:txBody>
          <a:bodyPr/>
          <a:lstStyle/>
          <a:p>
            <a:r>
              <a:rPr lang="en-US" dirty="0"/>
              <a:t>New BG Subtraction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7627C-5FEE-4E0D-99E8-D1FE2172E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56CB8-C651-4D5B-B732-5C762B636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72C49-3238-4BEE-81C5-0AE1CFBA7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95BEE17-C33A-44FC-86DB-B38DB1008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92" b="3345"/>
          <a:stretch/>
        </p:blipFill>
        <p:spPr>
          <a:xfrm>
            <a:off x="5384445" y="1821426"/>
            <a:ext cx="6164704" cy="503594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ACDA574-EFCB-404D-A26A-35FCBC85A6FB}"/>
              </a:ext>
            </a:extLst>
          </p:cNvPr>
          <p:cNvGrpSpPr/>
          <p:nvPr/>
        </p:nvGrpSpPr>
        <p:grpSpPr>
          <a:xfrm>
            <a:off x="7862741" y="3125587"/>
            <a:ext cx="953193" cy="949744"/>
            <a:chOff x="7862741" y="3125587"/>
            <a:chExt cx="953193" cy="94974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BD1152E-B54A-441C-8B78-72BE0BF9C4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1551" y="3125587"/>
              <a:ext cx="382384" cy="347748"/>
            </a:xfrm>
            <a:prstGeom prst="straightConnector1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EB3374-00C5-4C1B-A2C0-856AB64ED842}"/>
                </a:ext>
              </a:extLst>
            </p:cNvPr>
            <p:cNvSpPr txBox="1"/>
            <p:nvPr/>
          </p:nvSpPr>
          <p:spPr>
            <a:xfrm>
              <a:off x="7862741" y="3429000"/>
              <a:ext cx="9531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Proton Signal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A3410B-CE73-4EA8-9EDF-0377C3F7E857}"/>
              </a:ext>
            </a:extLst>
          </p:cNvPr>
          <p:cNvGrpSpPr/>
          <p:nvPr/>
        </p:nvGrpSpPr>
        <p:grpSpPr>
          <a:xfrm>
            <a:off x="8527759" y="4494771"/>
            <a:ext cx="2039266" cy="646331"/>
            <a:chOff x="8466797" y="4494771"/>
            <a:chExt cx="2039266" cy="646331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A81B03B-FDC2-427C-A2F0-F0D35FDD89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26138" y="4494771"/>
              <a:ext cx="879925" cy="204691"/>
            </a:xfrm>
            <a:prstGeom prst="straightConnector1">
              <a:avLst/>
            </a:prstGeom>
            <a:ln w="38100">
              <a:solidFill>
                <a:srgbClr val="BF00B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4BBAEA-44F4-4C42-980A-6B4F6394C1BB}"/>
                </a:ext>
              </a:extLst>
            </p:cNvPr>
            <p:cNvSpPr txBox="1"/>
            <p:nvPr/>
          </p:nvSpPr>
          <p:spPr>
            <a:xfrm>
              <a:off x="8466797" y="4494771"/>
              <a:ext cx="1364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BF00BF"/>
                  </a:solidFill>
                </a:rPr>
                <a:t>‘Q-Curve’ Background</a:t>
              </a:r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6DD4E39-3780-4A9E-90E0-9B4A87B2E374}"/>
              </a:ext>
            </a:extLst>
          </p:cNvPr>
          <p:cNvSpPr txBox="1">
            <a:spLocks/>
          </p:cNvSpPr>
          <p:nvPr/>
        </p:nvSpPr>
        <p:spPr>
          <a:xfrm>
            <a:off x="1132772" y="2241664"/>
            <a:ext cx="3341716" cy="81437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Re(Z) vs. </a:t>
            </a:r>
            <a:r>
              <a:rPr lang="en-US" sz="2400" dirty="0" err="1"/>
              <a:t>Im</a:t>
            </a:r>
            <a:r>
              <a:rPr lang="en-US" sz="2400" dirty="0"/>
              <a:t>(Z) creates easy-to-fit circles!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BBCFF5-B9FF-44D6-B907-9C9C66DB4B49}"/>
              </a:ext>
            </a:extLst>
          </p:cNvPr>
          <p:cNvSpPr txBox="1"/>
          <p:nvPr/>
        </p:nvSpPr>
        <p:spPr>
          <a:xfrm>
            <a:off x="387927" y="3629891"/>
            <a:ext cx="4472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Signal on Top = Good Tune</a:t>
            </a:r>
          </a:p>
          <a:p>
            <a:endParaRPr lang="en-US" dirty="0"/>
          </a:p>
          <a:p>
            <a:r>
              <a:rPr lang="en-US" dirty="0"/>
              <a:t>Signal on Left/Right = Re(Z) signal hidden</a:t>
            </a:r>
          </a:p>
          <a:p>
            <a:r>
              <a:rPr lang="en-US" dirty="0"/>
              <a:t>	(Looks like </a:t>
            </a:r>
            <a:r>
              <a:rPr lang="en-US" dirty="0" err="1"/>
              <a:t>Im</a:t>
            </a:r>
            <a:r>
              <a:rPr lang="en-US" dirty="0"/>
              <a:t>(Z) when near sides, goes</a:t>
            </a:r>
            <a:br>
              <a:rPr lang="en-US" dirty="0"/>
            </a:br>
            <a:r>
              <a:rPr lang="en-US" dirty="0"/>
              <a:t>	 away when equal to sides)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Signal on Bottom ½ = ‘Flipped’ Proton Signal</a:t>
            </a:r>
          </a:p>
        </p:txBody>
      </p:sp>
    </p:spTree>
    <p:extLst>
      <p:ext uri="{BB962C8B-B14F-4D97-AF65-F5344CB8AC3E}">
        <p14:creationId xmlns:p14="http://schemas.microsoft.com/office/powerpoint/2010/main" val="32075842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6D883-F0E5-47D8-935B-3F6D59328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45833" cy="1450757"/>
          </a:xfrm>
        </p:spPr>
        <p:txBody>
          <a:bodyPr/>
          <a:lstStyle/>
          <a:p>
            <a:r>
              <a:rPr lang="en-US" dirty="0"/>
              <a:t>New BG Subtraction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0E31D-F3E0-4970-82C6-07D2D167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F4FAE-4EF6-4431-88B4-8EECB8195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8F7F3-DA72-4BE7-8E63-8F5A106F7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2653F3-B327-45F4-A6E5-DAD1C7898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3846"/>
            <a:ext cx="4365111" cy="327383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ACE11D0-4B4B-40AE-89CC-C3B97063B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66" y="5263098"/>
            <a:ext cx="3341716" cy="970126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Fit BG circle w/ radius &amp; center offset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804FFB-A99C-4D13-BA37-5F69D58F250D}"/>
              </a:ext>
            </a:extLst>
          </p:cNvPr>
          <p:cNvGrpSpPr/>
          <p:nvPr/>
        </p:nvGrpSpPr>
        <p:grpSpPr>
          <a:xfrm>
            <a:off x="3943924" y="1933845"/>
            <a:ext cx="4365111" cy="4455445"/>
            <a:chOff x="3943924" y="1933845"/>
            <a:chExt cx="4365111" cy="4455445"/>
          </a:xfrm>
        </p:grpSpPr>
        <p:pic>
          <p:nvPicPr>
            <p:cNvPr id="15" name="Picture 14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84A6C14E-577B-4AEF-B6E9-45E884CD9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3924" y="1933845"/>
              <a:ext cx="4365111" cy="3273833"/>
            </a:xfrm>
            <a:prstGeom prst="rect">
              <a:avLst/>
            </a:prstGeom>
          </p:spPr>
        </p:pic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49361BFB-42EC-4900-A6F6-4654E81E48B6}"/>
                </a:ext>
              </a:extLst>
            </p:cNvPr>
            <p:cNvSpPr txBox="1">
              <a:spLocks/>
            </p:cNvSpPr>
            <p:nvPr/>
          </p:nvSpPr>
          <p:spPr>
            <a:xfrm>
              <a:off x="4425142" y="5419164"/>
              <a:ext cx="3341716" cy="970126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/>
                <a:t>Subtract out BG circle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72B4EB-436A-4C65-BE75-13AAE003D180}"/>
              </a:ext>
            </a:extLst>
          </p:cNvPr>
          <p:cNvGrpSpPr/>
          <p:nvPr/>
        </p:nvGrpSpPr>
        <p:grpSpPr>
          <a:xfrm>
            <a:off x="7996833" y="2116394"/>
            <a:ext cx="4145292" cy="4202401"/>
            <a:chOff x="7996833" y="2116394"/>
            <a:chExt cx="4145292" cy="4202401"/>
          </a:xfrm>
        </p:grpSpPr>
        <p:pic>
          <p:nvPicPr>
            <p:cNvPr id="17" name="Picture 16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57384B56-3CF9-4B3C-9175-FD5EA387D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76" r="5035"/>
            <a:stretch/>
          </p:blipFill>
          <p:spPr>
            <a:xfrm>
              <a:off x="7996833" y="2116394"/>
              <a:ext cx="4145292" cy="3091286"/>
            </a:xfrm>
            <a:prstGeom prst="rect">
              <a:avLst/>
            </a:prstGeom>
          </p:spPr>
        </p:pic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9B676055-60F6-4F78-96D7-1DC064E1C8C1}"/>
                </a:ext>
              </a:extLst>
            </p:cNvPr>
            <p:cNvSpPr txBox="1">
              <a:spLocks/>
            </p:cNvSpPr>
            <p:nvPr/>
          </p:nvSpPr>
          <p:spPr>
            <a:xfrm>
              <a:off x="8581501" y="5348669"/>
              <a:ext cx="3341716" cy="970126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/>
                <a:t>Plot remaining </a:t>
              </a:r>
              <a:br>
                <a:rPr lang="en-US" sz="2400" dirty="0"/>
              </a:br>
              <a:r>
                <a:rPr lang="en-US" sz="2400" dirty="0"/>
                <a:t>Re(Z) vs. Frequency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318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6D883-F0E5-47D8-935B-3F6D59328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BG Subtraction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0E31D-F3E0-4970-82C6-07D2D167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F4FAE-4EF6-4431-88B4-8EECB8195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8F7F3-DA72-4BE7-8E63-8F5A106F7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A3C3FF-379C-48BE-87E8-68CF76A29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n-US" dirty="0"/>
              <a:t>Remaining background is extremely flat</a:t>
            </a:r>
          </a:p>
          <a:p>
            <a:r>
              <a:rPr lang="en-US" dirty="0"/>
              <a:t>Works from TE through enhanced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36A42CE-277B-4E6C-8113-B73C74FDB1C7}"/>
              </a:ext>
            </a:extLst>
          </p:cNvPr>
          <p:cNvGrpSpPr/>
          <p:nvPr/>
        </p:nvGrpSpPr>
        <p:grpSpPr>
          <a:xfrm>
            <a:off x="87601" y="2854526"/>
            <a:ext cx="12077758" cy="3264336"/>
            <a:chOff x="87601" y="2328051"/>
            <a:chExt cx="12077758" cy="326433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7502A04-B202-482A-B77B-63A04D386406}"/>
                </a:ext>
              </a:extLst>
            </p:cNvPr>
            <p:cNvGrpSpPr/>
            <p:nvPr/>
          </p:nvGrpSpPr>
          <p:grpSpPr>
            <a:xfrm>
              <a:off x="87601" y="2328051"/>
              <a:ext cx="12077758" cy="3264336"/>
              <a:chOff x="87601" y="2328051"/>
              <a:chExt cx="12077758" cy="3264336"/>
            </a:xfrm>
          </p:grpSpPr>
          <p:pic>
            <p:nvPicPr>
              <p:cNvPr id="16" name="Picture 15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558FC8EE-B376-4BBF-823B-51D617A85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601" y="2328051"/>
                <a:ext cx="4352448" cy="3264336"/>
              </a:xfrm>
              <a:prstGeom prst="rect">
                <a:avLst/>
              </a:prstGeom>
            </p:spPr>
          </p:pic>
          <p:pic>
            <p:nvPicPr>
              <p:cNvPr id="26" name="Picture 25" descr="A screenshot of a social media post&#10;&#10;Description automatically generated">
                <a:extLst>
                  <a:ext uri="{FF2B5EF4-FFF2-40B4-BE49-F238E27FC236}">
                    <a16:creationId xmlns:a16="http://schemas.microsoft.com/office/drawing/2014/main" id="{16B685DD-39D7-44A7-B95E-3FB6930C33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437"/>
              <a:stretch/>
            </p:blipFill>
            <p:spPr>
              <a:xfrm>
                <a:off x="4034973" y="2538153"/>
                <a:ext cx="4352448" cy="3054234"/>
              </a:xfrm>
              <a:prstGeom prst="rect">
                <a:avLst/>
              </a:prstGeom>
            </p:spPr>
          </p:pic>
          <p:pic>
            <p:nvPicPr>
              <p:cNvPr id="28" name="Picture 27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F80824B6-FB18-4CD1-9B08-E8FDAF7073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5757" r="4350"/>
              <a:stretch/>
            </p:blipFill>
            <p:spPr>
              <a:xfrm>
                <a:off x="8002259" y="2515985"/>
                <a:ext cx="4163100" cy="3076402"/>
              </a:xfrm>
              <a:prstGeom prst="rect">
                <a:avLst/>
              </a:prstGeom>
            </p:spPr>
          </p:pic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7784B1B-A625-489E-BD05-E94925BD84CF}"/>
                </a:ext>
              </a:extLst>
            </p:cNvPr>
            <p:cNvCxnSpPr>
              <a:cxnSpLocks/>
            </p:cNvCxnSpPr>
            <p:nvPr/>
          </p:nvCxnSpPr>
          <p:spPr>
            <a:xfrm>
              <a:off x="8565350" y="2969870"/>
              <a:ext cx="324200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467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State Interactions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3597" y="6034854"/>
            <a:ext cx="4319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/>
              <a:t>[2]</a:t>
            </a:r>
            <a:r>
              <a:rPr lang="en-US" sz="1400" dirty="0"/>
              <a:t> S </a:t>
            </a:r>
            <a:r>
              <a:rPr lang="en-US" sz="1400" dirty="0" err="1"/>
              <a:t>Jeschonnek</a:t>
            </a:r>
            <a:r>
              <a:rPr lang="en-US" sz="1400" dirty="0"/>
              <a:t>, JW Van </a:t>
            </a:r>
            <a:r>
              <a:rPr lang="en-US" sz="1400" dirty="0" err="1"/>
              <a:t>Orden</a:t>
            </a:r>
            <a:r>
              <a:rPr lang="en-US" sz="1400" dirty="0"/>
              <a:t>, arXiv:1606.04072 (2016)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D273C2-693C-CEF8-0609-BA61EFB8E86E}"/>
              </a:ext>
            </a:extLst>
          </p:cNvPr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realistic and </a:t>
            </a:r>
            <a:r>
              <a:rPr lang="en-US" b="1" dirty="0"/>
              <a:t>relativistic</a:t>
            </a:r>
            <a:r>
              <a:rPr lang="en-US" dirty="0"/>
              <a:t>.”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33C580-E4E4-3599-3776-8E481490D75E}"/>
              </a:ext>
            </a:extLst>
          </p:cNvPr>
          <p:cNvSpPr/>
          <p:nvPr/>
        </p:nvSpPr>
        <p:spPr>
          <a:xfrm>
            <a:off x="4567263" y="673648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9C87420-25D9-A0DC-DD94-C5A9C82848E9}"/>
              </a:ext>
            </a:extLst>
          </p:cNvPr>
          <p:cNvGrpSpPr/>
          <p:nvPr/>
        </p:nvGrpSpPr>
        <p:grpSpPr>
          <a:xfrm>
            <a:off x="5678425" y="1912073"/>
            <a:ext cx="6025146" cy="4422587"/>
            <a:chOff x="5102353" y="1912073"/>
            <a:chExt cx="6025146" cy="4422587"/>
          </a:xfrm>
        </p:grpSpPr>
        <p:pic>
          <p:nvPicPr>
            <p:cNvPr id="19" name="Picture 18" descr="A group of graphs with numbers&#10;&#10;Description automatically generated">
              <a:extLst>
                <a:ext uri="{FF2B5EF4-FFF2-40B4-BE49-F238E27FC236}">
                  <a16:creationId xmlns:a16="http://schemas.microsoft.com/office/drawing/2014/main" id="{83125107-941D-A3FC-62DF-73C118844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06" t="1704" r="50000" b="67471"/>
            <a:stretch/>
          </p:blipFill>
          <p:spPr>
            <a:xfrm>
              <a:off x="5102353" y="1912073"/>
              <a:ext cx="5788152" cy="4196119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1741D26-78FD-10C2-3A0D-9F07E84F1EC9}"/>
                </a:ext>
              </a:extLst>
            </p:cNvPr>
            <p:cNvGrpSpPr/>
            <p:nvPr/>
          </p:nvGrpSpPr>
          <p:grpSpPr>
            <a:xfrm>
              <a:off x="6302064" y="3887260"/>
              <a:ext cx="2561771" cy="1511632"/>
              <a:chOff x="6302064" y="3887260"/>
              <a:chExt cx="2561771" cy="151163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6302064" y="4814117"/>
                <a:ext cx="1300272" cy="584775"/>
                <a:chOff x="6301410" y="4810539"/>
                <a:chExt cx="1300272" cy="584775"/>
              </a:xfrm>
            </p:grpSpPr>
            <p:cxnSp>
              <p:nvCxnSpPr>
                <p:cNvPr id="6" name="Straight Connector 5"/>
                <p:cNvCxnSpPr/>
                <p:nvPr/>
              </p:nvCxnSpPr>
              <p:spPr>
                <a:xfrm>
                  <a:off x="6301410" y="4969565"/>
                  <a:ext cx="43732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6308036" y="5227981"/>
                  <a:ext cx="43732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/>
                <p:cNvSpPr txBox="1"/>
                <p:nvPr/>
              </p:nvSpPr>
              <p:spPr>
                <a:xfrm>
                  <a:off x="6745357" y="4810539"/>
                  <a:ext cx="85632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AV18</a:t>
                  </a:r>
                </a:p>
                <a:p>
                  <a:r>
                    <a:rPr lang="en-US" sz="1600" dirty="0" err="1"/>
                    <a:t>CDBonn</a:t>
                  </a:r>
                  <a:endParaRPr lang="en-US" sz="1600" dirty="0"/>
                </a:p>
              </p:txBody>
            </p:sp>
          </p:grp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CDB1CFC-F30E-9417-62EF-353391278800}"/>
                  </a:ext>
                </a:extLst>
              </p:cNvPr>
              <p:cNvCxnSpPr/>
              <p:nvPr/>
            </p:nvCxnSpPr>
            <p:spPr>
              <a:xfrm>
                <a:off x="6302064" y="4046286"/>
                <a:ext cx="437321" cy="0"/>
              </a:xfrm>
              <a:prstGeom prst="line">
                <a:avLst/>
              </a:prstGeom>
              <a:ln w="25400">
                <a:solidFill>
                  <a:srgbClr val="939393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5FAEED8-F179-EFB4-A8B9-F7C6FD5BEF8A}"/>
                  </a:ext>
                </a:extLst>
              </p:cNvPr>
              <p:cNvCxnSpPr/>
              <p:nvPr/>
            </p:nvCxnSpPr>
            <p:spPr>
              <a:xfrm>
                <a:off x="6308690" y="4304702"/>
                <a:ext cx="437321" cy="0"/>
              </a:xfrm>
              <a:prstGeom prst="line">
                <a:avLst/>
              </a:prstGeom>
              <a:ln w="25400">
                <a:solidFill>
                  <a:srgbClr val="FFBD9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75E45E4-AFB6-457D-18F1-A5DD52AF90C6}"/>
                  </a:ext>
                </a:extLst>
              </p:cNvPr>
              <p:cNvSpPr txBox="1"/>
              <p:nvPr/>
            </p:nvSpPr>
            <p:spPr>
              <a:xfrm>
                <a:off x="6746011" y="3887260"/>
                <a:ext cx="211782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PW</a:t>
                </a:r>
              </a:p>
              <a:p>
                <a:r>
                  <a:rPr lang="en-US" sz="1600" dirty="0"/>
                  <a:t>PW+FSI On-Shell</a:t>
                </a:r>
              </a:p>
              <a:p>
                <a:r>
                  <a:rPr lang="en-US" sz="1600" dirty="0"/>
                  <a:t>PW+FSI On- &amp; Off-Shell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98193F6-0570-EA1B-0CEF-107EC449E482}"/>
                  </a:ext>
                </a:extLst>
              </p:cNvPr>
              <p:cNvCxnSpPr/>
              <p:nvPr/>
            </p:nvCxnSpPr>
            <p:spPr>
              <a:xfrm>
                <a:off x="6308690" y="4548542"/>
                <a:ext cx="437321" cy="0"/>
              </a:xfrm>
              <a:prstGeom prst="line">
                <a:avLst/>
              </a:prstGeom>
              <a:ln w="25400">
                <a:solidFill>
                  <a:srgbClr val="92C69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ectangle 12"/>
            <p:cNvSpPr/>
            <p:nvPr/>
          </p:nvSpPr>
          <p:spPr>
            <a:xfrm>
              <a:off x="10133381" y="6026883"/>
              <a:ext cx="9941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aseline="30000" dirty="0"/>
                <a:t>[1]</a:t>
              </a:r>
              <a:r>
                <a:rPr lang="en-US" sz="1400" dirty="0"/>
                <a:t> W Cosyn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C2384841-0643-EDAA-8C80-6E2851D579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0836" y="2219084"/>
                <a:ext cx="4789101" cy="375838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FSI must be understood &amp; minimized to get </a:t>
                </a:r>
                <a:r>
                  <a:rPr lang="en-US" sz="2400" i="1" dirty="0"/>
                  <a:t>NN</a:t>
                </a:r>
                <a:r>
                  <a:rPr lang="en-US" sz="2400" dirty="0"/>
                  <a:t> potential information</a:t>
                </a:r>
              </a:p>
              <a:p>
                <a:r>
                  <a:rPr lang="en-US" sz="2400" dirty="0">
                    <a:solidFill>
                      <a:srgbClr val="FFC097"/>
                    </a:solidFill>
                  </a:rPr>
                  <a:t>M</a:t>
                </a:r>
                <a:r>
                  <a:rPr lang="en-US" sz="2400" dirty="0">
                    <a:solidFill>
                      <a:srgbClr val="909796"/>
                    </a:solidFill>
                  </a:rPr>
                  <a:t>i</a:t>
                </a:r>
                <a:r>
                  <a:rPr lang="en-US" sz="2400" dirty="0">
                    <a:solidFill>
                      <a:srgbClr val="FFC097"/>
                    </a:solidFill>
                  </a:rPr>
                  <a:t>n</a:t>
                </a:r>
                <a:r>
                  <a:rPr lang="en-US" sz="2400" dirty="0">
                    <a:solidFill>
                      <a:srgbClr val="909796"/>
                    </a:solidFill>
                  </a:rPr>
                  <a:t>i</a:t>
                </a:r>
                <a:r>
                  <a:rPr lang="en-US" sz="2400" dirty="0">
                    <a:solidFill>
                      <a:srgbClr val="FFC097"/>
                    </a:solidFill>
                  </a:rPr>
                  <a:t>m</a:t>
                </a:r>
                <a:r>
                  <a:rPr lang="en-US" sz="2400" dirty="0">
                    <a:solidFill>
                      <a:srgbClr val="909796"/>
                    </a:solidFill>
                  </a:rPr>
                  <a:t>u</a:t>
                </a:r>
                <a:r>
                  <a:rPr lang="en-US" sz="2400" dirty="0">
                    <a:solidFill>
                      <a:srgbClr val="FFC097"/>
                    </a:solidFill>
                  </a:rPr>
                  <a:t>m</a:t>
                </a:r>
                <a:r>
                  <a:rPr lang="en-US" sz="2400" dirty="0"/>
                  <a:t>/</a:t>
                </a:r>
                <a:r>
                  <a:rPr lang="en-US" sz="2400" dirty="0">
                    <a:solidFill>
                      <a:srgbClr val="94C794"/>
                    </a:solidFill>
                  </a:rPr>
                  <a:t>maximum</a:t>
                </a:r>
                <a:r>
                  <a:rPr lang="en-US" sz="2400" dirty="0"/>
                  <a:t> FSI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/>
                  <a:t> calculated by W. Cosyn</a:t>
                </a:r>
                <a:r>
                  <a:rPr lang="en-US" sz="2400" baseline="30000" dirty="0"/>
                  <a:t>[1]</a:t>
                </a:r>
              </a:p>
              <a:p>
                <a:r>
                  <a:rPr lang="en-US" sz="2400" dirty="0"/>
                  <a:t>FSIs minimized in kinematic choice (large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≥1.35</m:t>
                    </m:r>
                  </m:oMath>
                </a14:m>
                <a:r>
                  <a:rPr lang="en-US" sz="2400" dirty="0"/>
                  <a:t> and medium </a:t>
                </a:r>
                <a:r>
                  <a:rPr lang="en-US" sz="2400" i="1" dirty="0"/>
                  <a:t>p</a:t>
                </a:r>
                <a:r>
                  <a:rPr lang="en-US" sz="2400" i="1" baseline="-25000" dirty="0"/>
                  <a:t>m</a:t>
                </a:r>
                <a:r>
                  <a:rPr lang="en-US" sz="2400" dirty="0"/>
                  <a:t>)</a:t>
                </a:r>
              </a:p>
              <a:p>
                <a:pPr lvl="1"/>
                <a:r>
                  <a:rPr lang="en-US" sz="2200" dirty="0"/>
                  <a:t>Best suited for attempting to extract information on </a:t>
                </a:r>
                <a:r>
                  <a:rPr lang="en-US" sz="2200" i="1" dirty="0"/>
                  <a:t>D</a:t>
                </a:r>
                <a:r>
                  <a:rPr lang="en-US" sz="2200" dirty="0"/>
                  <a:t>-wave content</a:t>
                </a:r>
                <a:r>
                  <a:rPr lang="en-US" sz="2200" baseline="30000" dirty="0"/>
                  <a:t>[2]</a:t>
                </a:r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C2384841-0643-EDAA-8C80-6E2851D57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836" y="2219084"/>
                <a:ext cx="4789101" cy="3758384"/>
              </a:xfrm>
              <a:prstGeom prst="rect">
                <a:avLst/>
              </a:prstGeom>
              <a:blipFill>
                <a:blip r:embed="rId3"/>
                <a:stretch>
                  <a:fillRect l="-2038" t="-2269" r="-2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0940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Research Program (So far…)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51312" y="1862840"/>
            <a:ext cx="11406282" cy="4403847"/>
            <a:chOff x="372335" y="1862840"/>
            <a:chExt cx="11406282" cy="4403847"/>
          </a:xfrm>
        </p:grpSpPr>
        <p:grpSp>
          <p:nvGrpSpPr>
            <p:cNvPr id="13" name="Group 12"/>
            <p:cNvGrpSpPr/>
            <p:nvPr/>
          </p:nvGrpSpPr>
          <p:grpSpPr>
            <a:xfrm>
              <a:off x="372335" y="1862840"/>
              <a:ext cx="11406282" cy="4245637"/>
              <a:chOff x="571576" y="2069484"/>
              <a:chExt cx="8394642" cy="312464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16" t="3318" r="5043" b="14218"/>
              <a:stretch/>
            </p:blipFill>
            <p:spPr>
              <a:xfrm>
                <a:off x="1482436" y="2355273"/>
                <a:ext cx="1593274" cy="2410692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/>
              <a:srcRect r="1351" b="6031"/>
              <a:stretch/>
            </p:blipFill>
            <p:spPr>
              <a:xfrm>
                <a:off x="571576" y="2069484"/>
                <a:ext cx="4861036" cy="3092373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42" t="2660" r="3813" b="15957"/>
              <a:stretch/>
            </p:blipFill>
            <p:spPr>
              <a:xfrm>
                <a:off x="2191871" y="2891118"/>
                <a:ext cx="6763870" cy="205740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411942" y="2084293"/>
                <a:ext cx="7543800" cy="285077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432612" y="4944967"/>
                <a:ext cx="3533606" cy="249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1.2    1.3    1.4     1.5    1.6     1.7    1.8    1.9     2.0    2.1</a:t>
                </a: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68482" t="94169" r="1351"/>
            <a:stretch/>
          </p:blipFill>
          <p:spPr>
            <a:xfrm>
              <a:off x="8536648" y="6005971"/>
              <a:ext cx="2019822" cy="260716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814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LOI12-16-006: Search for Exotic </a:t>
            </a:r>
            <a:r>
              <a:rPr lang="en-US" dirty="0" err="1"/>
              <a:t>Gluonic</a:t>
            </a:r>
            <a:r>
              <a:rPr lang="en-US" dirty="0"/>
              <a:t> States in the Nucleus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600622"/>
          </a:xfrm>
        </p:spPr>
        <p:txBody>
          <a:bodyPr>
            <a:normAutofit/>
          </a:bodyPr>
          <a:lstStyle/>
          <a:p>
            <a:r>
              <a:rPr lang="en-US" sz="2800" cap="none" dirty="0"/>
              <a:t>Authors:</a:t>
            </a:r>
          </a:p>
          <a:p>
            <a:r>
              <a:rPr lang="en-US" sz="2800" cap="none" dirty="0"/>
              <a:t>J. Maxwell*, W. Detmold, R. Jaffe, R. Milner, D. Crabb, D. Day, D. Keller, O.A. Rondon, M. Jones, C. Keith, J. Pierce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9" b="10974"/>
          <a:stretch/>
        </p:blipFill>
        <p:spPr>
          <a:xfrm>
            <a:off x="8037576" y="1024128"/>
            <a:ext cx="3127248" cy="455371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694824B-AEF5-EC40-91F1-018967D02533}"/>
              </a:ext>
            </a:extLst>
          </p:cNvPr>
          <p:cNvSpPr/>
          <p:nvPr/>
        </p:nvSpPr>
        <p:spPr>
          <a:xfrm>
            <a:off x="8132323" y="1284051"/>
            <a:ext cx="2986781" cy="429378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73063F-4D9F-BDBC-9298-9A4E559D07D7}"/>
              </a:ext>
            </a:extLst>
          </p:cNvPr>
          <p:cNvGrpSpPr/>
          <p:nvPr/>
        </p:nvGrpSpPr>
        <p:grpSpPr>
          <a:xfrm>
            <a:off x="6245352" y="1917722"/>
            <a:ext cx="5821486" cy="4441479"/>
            <a:chOff x="6245352" y="1917722"/>
            <a:chExt cx="5821486" cy="4441479"/>
          </a:xfrm>
        </p:grpSpPr>
        <p:pic>
          <p:nvPicPr>
            <p:cNvPr id="22" name="Picture 21" descr="A group of lines with dots&#10;&#10;Description automatically generated">
              <a:extLst>
                <a:ext uri="{FF2B5EF4-FFF2-40B4-BE49-F238E27FC236}">
                  <a16:creationId xmlns:a16="http://schemas.microsoft.com/office/drawing/2014/main" id="{CB748BB3-DAE4-E97D-A750-1A796EF19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18" r="51654" b="67667"/>
            <a:stretch/>
          </p:blipFill>
          <p:spPr>
            <a:xfrm>
              <a:off x="6245352" y="1917722"/>
              <a:ext cx="5696169" cy="4441479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983942-7227-B4F2-0075-09F78C5DC562}"/>
                </a:ext>
              </a:extLst>
            </p:cNvPr>
            <p:cNvSpPr/>
            <p:nvPr/>
          </p:nvSpPr>
          <p:spPr>
            <a:xfrm>
              <a:off x="6466632" y="5851357"/>
              <a:ext cx="9853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M Sargsian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0C1BEF0-D179-15B5-A200-C5CE45B9C6B7}"/>
                </a:ext>
              </a:extLst>
            </p:cNvPr>
            <p:cNvGrpSpPr/>
            <p:nvPr/>
          </p:nvGrpSpPr>
          <p:grpSpPr>
            <a:xfrm>
              <a:off x="11367608" y="3433119"/>
              <a:ext cx="699230" cy="1270514"/>
              <a:chOff x="10502060" y="2704218"/>
              <a:chExt cx="699230" cy="1270514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781B49E8-BBC9-C7B7-8669-ABADEB5B72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9126" y="2704218"/>
                <a:ext cx="0" cy="127051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6A53E8E-0426-7CD3-84EB-72A3A38CACCF}"/>
                  </a:ext>
                </a:extLst>
              </p:cNvPr>
              <p:cNvSpPr txBox="1"/>
              <p:nvPr/>
            </p:nvSpPr>
            <p:spPr>
              <a:xfrm>
                <a:off x="10502060" y="3180864"/>
                <a:ext cx="69923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~60%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5E134D7-98FB-1E99-CBD2-C52B81275A05}"/>
                </a:ext>
              </a:extLst>
            </p:cNvPr>
            <p:cNvGrpSpPr/>
            <p:nvPr/>
          </p:nvGrpSpPr>
          <p:grpSpPr>
            <a:xfrm>
              <a:off x="7052347" y="4138195"/>
              <a:ext cx="1300063" cy="738664"/>
              <a:chOff x="1293145" y="3305450"/>
              <a:chExt cx="1300063" cy="738664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F936D23D-979A-E91F-B313-F3D6D76B60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3145" y="3691783"/>
                <a:ext cx="416489" cy="0"/>
              </a:xfrm>
              <a:prstGeom prst="line">
                <a:avLst/>
              </a:prstGeom>
              <a:ln w="38100">
                <a:solidFill>
                  <a:srgbClr val="9D9D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FE00DA9-E7F3-F5B7-D711-24C69FF290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3145" y="3870888"/>
                <a:ext cx="416488" cy="0"/>
              </a:xfrm>
              <a:prstGeom prst="line">
                <a:avLst/>
              </a:prstGeom>
              <a:ln w="38100">
                <a:solidFill>
                  <a:srgbClr val="9393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Diamond 10">
                <a:extLst>
                  <a:ext uri="{FF2B5EF4-FFF2-40B4-BE49-F238E27FC236}">
                    <a16:creationId xmlns:a16="http://schemas.microsoft.com/office/drawing/2014/main" id="{49CF87BB-0201-E594-531F-3C29F3713DD4}"/>
                  </a:ext>
                </a:extLst>
              </p:cNvPr>
              <p:cNvSpPr/>
              <p:nvPr/>
            </p:nvSpPr>
            <p:spPr>
              <a:xfrm>
                <a:off x="1424111" y="3398881"/>
                <a:ext cx="136156" cy="136156"/>
              </a:xfrm>
              <a:prstGeom prst="diamond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7BD4C7-7598-425B-5EE0-1F1F2D76781D}"/>
                  </a:ext>
                </a:extLst>
              </p:cNvPr>
              <p:cNvSpPr txBox="1"/>
              <p:nvPr/>
            </p:nvSpPr>
            <p:spPr>
              <a:xfrm>
                <a:off x="1709633" y="3305450"/>
                <a:ext cx="883575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Projected</a:t>
                </a:r>
              </a:p>
              <a:p>
                <a:r>
                  <a:rPr lang="en-US" sz="1400" dirty="0"/>
                  <a:t>AV18</a:t>
                </a:r>
              </a:p>
              <a:p>
                <a:r>
                  <a:rPr lang="en-US" sz="1400" dirty="0" err="1"/>
                  <a:t>CDBonn</a:t>
                </a:r>
                <a:endParaRPr lang="en-US" sz="1400" dirty="0"/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0" y="6020146"/>
            <a:ext cx="3968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LL Frankfurt, MI Strikman, Phys. Rept. </a:t>
            </a:r>
            <a:r>
              <a:rPr lang="en-US" sz="1400" b="1" dirty="0"/>
              <a:t>76</a:t>
            </a:r>
            <a:r>
              <a:rPr lang="en-US" sz="1400" dirty="0"/>
              <a:t> 215 (1981)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8639" y="1792725"/>
                <a:ext cx="5697097" cy="5032185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First calculated in the ‘70s,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800" dirty="0"/>
                  <a:t> can be used in to discriminate between hard and soft wave functions</a:t>
                </a:r>
                <a:endParaRPr lang="en-US" sz="28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baseline="0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𝑧𝑧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b="0" i="1" baseline="0" smtClean="0">
                        <a:latin typeface="Cambria Math" panose="02040503050406030204" pitchFamily="18" charset="0"/>
                        <a:ea typeface="CMU Serif" panose="02000603000000000000" pitchFamily="50" charset="0"/>
                        <a:cs typeface="CMU Serif" panose="02000603000000000000" pitchFamily="50" charset="0"/>
                      </a:rPr>
                      <m:t>= 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baseline="0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baseline="0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𝑓</m:t>
                        </m:r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den>
                    </m:f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l-GR" sz="320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</m:ctrlPr>
                              </m:sSubPr>
                              <m:e>
                                <m:r>
                                  <a:rPr lang="el-GR" sz="3200" i="1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𝑄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MU Serif" panose="02000603000000000000" pitchFamily="50" charset="0"/>
                                <a:cs typeface="CMU Serif" panose="02000603000000000000" pitchFamily="50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l-GR" sz="3200" b="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</m:ctrlPr>
                              </m:sSubPr>
                              <m:e>
                                <m:r>
                                  <a:rPr lang="el-GR" sz="3200" i="1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3200" i="1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sz="3200" dirty="0">
                  <a:latin typeface="CMU Serif" panose="02000603000000000000" pitchFamily="50" charset="0"/>
                  <a:ea typeface="CMU Serif" panose="02000603000000000000" pitchFamily="50" charset="0"/>
                  <a:cs typeface="CMU Serif" panose="02000603000000000000" pitchFamily="50" charset="0"/>
                </a:endParaRPr>
              </a:p>
              <a:p>
                <a:r>
                  <a:rPr lang="en-US" sz="1800" dirty="0"/>
                  <a:t>In the impulse approximation,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800" dirty="0"/>
                  <a:t> is directly related to the </a:t>
                </a:r>
                <a:r>
                  <a:rPr lang="en-US" sz="1800" i="1" dirty="0"/>
                  <a:t>S- </a:t>
                </a:r>
                <a:r>
                  <a:rPr lang="en-US" sz="1800" dirty="0"/>
                  <a:t>and </a:t>
                </a:r>
                <a:r>
                  <a:rPr lang="en-US" sz="1800" i="1" dirty="0"/>
                  <a:t>D</a:t>
                </a:r>
                <a:r>
                  <a:rPr lang="en-US" sz="1800" dirty="0"/>
                  <a:t>-states</a:t>
                </a:r>
                <a:br>
                  <a:rPr lang="en-US" sz="1800" dirty="0"/>
                </a:br>
                <a:endParaRPr lang="en-US" sz="1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𝑧𝑧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MU Serif" panose="02000603000000000000" pitchFamily="50" charset="0"/>
                          <a:cs typeface="CMU Serif" panose="02000603000000000000" pitchFamily="50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  <a:p>
                <a:r>
                  <a:rPr lang="en-US" sz="1800" dirty="0"/>
                  <a:t>Modern calculations indicate a large separation of hard and soft WFs begins just above the quasi-elastic peak 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&gt;1.3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8639" y="1792725"/>
                <a:ext cx="5697097" cy="5032185"/>
              </a:xfrm>
              <a:blipFill>
                <a:blip r:embed="rId4"/>
                <a:stretch>
                  <a:fillRect l="-856" t="-1090" r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704" y="286603"/>
            <a:ext cx="10058400" cy="1450757"/>
          </a:xfrm>
        </p:spPr>
        <p:txBody>
          <a:bodyPr/>
          <a:lstStyle/>
          <a:p>
            <a:r>
              <a:rPr lang="en-US" dirty="0"/>
              <a:t>Deuteron Wavefunction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239579" y="3772049"/>
                <a:ext cx="9974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sz="1400" b="0" dirty="0">
                  <a:solidFill>
                    <a:schemeClr val="bg1">
                      <a:lumMod val="65000"/>
                    </a:schemeClr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4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bg1">
                      <a:lumMod val="65000"/>
                    </a:schemeClr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579" y="3772049"/>
                <a:ext cx="99745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4B22AFA8-4C4C-127C-3868-73BE3AA0EFD6}"/>
              </a:ext>
            </a:extLst>
          </p:cNvPr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</a:t>
            </a:r>
            <a:r>
              <a:rPr lang="en-US" b="1" dirty="0"/>
              <a:t>realistic</a:t>
            </a:r>
            <a:r>
              <a:rPr lang="en-US" dirty="0"/>
              <a:t> and relativistic.”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239AA1-4DE0-63DA-2B12-B16CBC2F3B7A}"/>
              </a:ext>
            </a:extLst>
          </p:cNvPr>
          <p:cNvSpPr/>
          <p:nvPr/>
        </p:nvSpPr>
        <p:spPr>
          <a:xfrm>
            <a:off x="4567263" y="673648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</p:spTree>
    <p:extLst>
      <p:ext uri="{BB962C8B-B14F-4D97-AF65-F5344CB8AC3E}">
        <p14:creationId xmlns:p14="http://schemas.microsoft.com/office/powerpoint/2010/main" val="238033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(or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302" y="6099112"/>
            <a:ext cx="3668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 Jaffe, A Manohar, Phys. Lett. B</a:t>
            </a:r>
            <a:r>
              <a:rPr lang="en-US" sz="1400" b="1" dirty="0"/>
              <a:t> 223,</a:t>
            </a:r>
            <a:r>
              <a:rPr lang="en-US" sz="1400" dirty="0"/>
              <a:t>218 (1989)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14022" y="6031841"/>
            <a:ext cx="25873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J. Maxwell, </a:t>
            </a:r>
            <a:r>
              <a:rPr lang="en-US" sz="1400" i="1" dirty="0"/>
              <a:t>et al</a:t>
            </a:r>
            <a:r>
              <a:rPr lang="en-US" sz="1400" dirty="0"/>
              <a:t>, JLab LOI-14-001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54546" y="1893097"/>
                <a:ext cx="6277558" cy="3816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Hadronic double helicity flip structure function,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Unpolarized beam on transversely-aligned target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Insensitive to bound nucleons or </a:t>
                </a:r>
                <a:r>
                  <a:rPr lang="en-US" sz="2200" dirty="0" err="1"/>
                  <a:t>pions</a:t>
                </a: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Any non-zero value indicates exotic </a:t>
                </a:r>
                <a:r>
                  <a:rPr lang="en-US" sz="2200" dirty="0" err="1"/>
                  <a:t>gluonic</a:t>
                </a:r>
                <a:r>
                  <a:rPr lang="en-US" sz="2200" dirty="0"/>
                  <a:t> components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New lattice QCD result for first moment of ∆(x, Q2) in a φ meson is preliminary, but very promising (arXiv:1606.04505)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Encouraged for full proposal submission, updated LOI submitted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546" y="1893097"/>
                <a:ext cx="6277558" cy="3816429"/>
              </a:xfrm>
              <a:prstGeom prst="rect">
                <a:avLst/>
              </a:prstGeom>
              <a:blipFill>
                <a:blip r:embed="rId3"/>
                <a:stretch>
                  <a:fillRect l="-1166" t="-1118" b="-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65" y="1850345"/>
            <a:ext cx="4189813" cy="420059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002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65" t="18237" r="980" b="13666"/>
          <a:stretch/>
        </p:blipFill>
        <p:spPr>
          <a:xfrm>
            <a:off x="300834" y="1737360"/>
            <a:ext cx="11651291" cy="45679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834760" y="286603"/>
                <a:ext cx="311736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More than 10x less sensitive to systematics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4760" y="286603"/>
                <a:ext cx="3117365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2930" t="-4061" r="-3906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37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2" t="1872" r="4118" b="19599"/>
          <a:stretch/>
        </p:blipFill>
        <p:spPr>
          <a:xfrm>
            <a:off x="1151373" y="1764895"/>
            <a:ext cx="9758902" cy="456133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933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and Opportunities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79" y="1737360"/>
                <a:ext cx="10058401" cy="4587239"/>
              </a:xfrm>
            </p:spPr>
            <p:txBody>
              <a:bodyPr anchor="ctr">
                <a:normAutofit/>
              </a:bodyPr>
              <a:lstStyle/>
              <a:p>
                <a:pPr lvl="1"/>
                <a:r>
                  <a:rPr lang="en-US" sz="2800" dirty="0"/>
                  <a:t>Tensor polarized target in development with dedication from multiple labs</a:t>
                </a:r>
              </a:p>
              <a:p>
                <a:pPr lvl="1"/>
                <a:r>
                  <a:rPr lang="en-US" sz="2800" dirty="0"/>
                  <a:t>Stray SHMS fields will have negligible effect on target</a:t>
                </a:r>
              </a:p>
              <a:p>
                <a:pPr lvl="1"/>
                <a:r>
                  <a:rPr lang="en-US" sz="2800" dirty="0"/>
                  <a:t>Data recoverable in rare event of target material shifting</a:t>
                </a:r>
              </a:p>
              <a:p>
                <a:pPr marL="201168" lvl="1" indent="0">
                  <a:buNone/>
                </a:pPr>
                <a:endParaRPr lang="en-US" sz="2800" dirty="0"/>
              </a:p>
              <a:p>
                <a:pPr lvl="1"/>
                <a:r>
                  <a:rPr lang="en-US" sz="2800" dirty="0"/>
                  <a:t>Very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800" dirty="0"/>
                  <a:t> asymmetry (10-120%) </a:t>
                </a:r>
              </a:p>
              <a:p>
                <a:pPr lvl="1"/>
                <a:r>
                  <a:rPr lang="en-US" sz="2800" dirty="0"/>
                  <a:t>Identical equipment and technique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b="0" dirty="0"/>
              </a:p>
              <a:p>
                <a:pPr lvl="1"/>
                <a:r>
                  <a:rPr lang="en-US" sz="2800" dirty="0"/>
                  <a:t>More than an order of magnitude less dependent on systematics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lvl="2"/>
                <a:r>
                  <a:rPr lang="en-US" sz="2400" dirty="0"/>
                  <a:t>Perfect testing ground for fully understanding and controlling systematics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79" y="1737360"/>
                <a:ext cx="10058401" cy="4587239"/>
              </a:xfrm>
              <a:blipFill>
                <a:blip r:embed="rId2"/>
                <a:stretch>
                  <a:fillRect l="-182" t="-399" b="-1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1187355" y="3821376"/>
            <a:ext cx="996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80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to</a:t>
            </a:r>
            <a:br>
              <a:rPr lang="en-US" dirty="0"/>
            </a:br>
            <a:r>
              <a:rPr lang="en-US" dirty="0"/>
              <a:t>Short Range Correlations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0276" y="153482"/>
            <a:ext cx="3926542" cy="1533691"/>
          </a:xfrm>
        </p:spPr>
        <p:txBody>
          <a:bodyPr>
            <a:normAutofit/>
          </a:bodyPr>
          <a:lstStyle/>
          <a:p>
            <a:r>
              <a:rPr lang="en-US" sz="2400" dirty="0"/>
              <a:t>Short range correlations caused by tensor force – why not probe it through tensor polarization?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0" y="6014484"/>
            <a:ext cx="4867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N. </a:t>
            </a:r>
            <a:r>
              <a:rPr lang="en-US" dirty="0" err="1"/>
              <a:t>Fomin</a:t>
            </a:r>
            <a:r>
              <a:rPr lang="en-US" dirty="0"/>
              <a:t> et al., Phys. Rev. </a:t>
            </a:r>
            <a:r>
              <a:rPr lang="en-US" dirty="0" err="1"/>
              <a:t>Lett</a:t>
            </a:r>
            <a:r>
              <a:rPr lang="en-US" dirty="0"/>
              <a:t>. </a:t>
            </a:r>
            <a:r>
              <a:rPr lang="en-US" b="1" dirty="0"/>
              <a:t>108</a:t>
            </a:r>
            <a:r>
              <a:rPr lang="en-US" dirty="0"/>
              <a:t> (2012) 092505</a:t>
            </a:r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257110" y="1833922"/>
            <a:ext cx="5574030" cy="3903753"/>
            <a:chOff x="406400" y="2083839"/>
            <a:chExt cx="5067300" cy="3903753"/>
          </a:xfrm>
        </p:grpSpPr>
        <p:sp>
          <p:nvSpPr>
            <p:cNvPr id="13" name="Rectangle 12"/>
            <p:cNvSpPr/>
            <p:nvPr/>
          </p:nvSpPr>
          <p:spPr>
            <a:xfrm>
              <a:off x="406400" y="2083839"/>
              <a:ext cx="5067300" cy="39037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7" y="2092432"/>
              <a:ext cx="3971392" cy="3835911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421381" y="6014484"/>
            <a:ext cx="57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L.L. Frankfurt et al., Int. J. Mod. Phys. A23 (2008) 2991-3055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3" y="1748243"/>
            <a:ext cx="5036867" cy="4276583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4903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to</a:t>
            </a:r>
            <a:br>
              <a:rPr lang="en-US" dirty="0"/>
            </a:br>
            <a:r>
              <a:rPr lang="en-US" dirty="0"/>
              <a:t>Short Range Correlations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0276" y="153482"/>
            <a:ext cx="3926542" cy="1533691"/>
          </a:xfrm>
        </p:spPr>
        <p:txBody>
          <a:bodyPr>
            <a:normAutofit/>
          </a:bodyPr>
          <a:lstStyle/>
          <a:p>
            <a:r>
              <a:rPr lang="en-US" sz="2400" dirty="0"/>
              <a:t>Short range correlations caused by tensor force – why not probe it through tensor polarization?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257110" y="1833922"/>
            <a:ext cx="5574030" cy="3903753"/>
            <a:chOff x="406400" y="2083839"/>
            <a:chExt cx="5067300" cy="3903753"/>
          </a:xfrm>
        </p:grpSpPr>
        <p:sp>
          <p:nvSpPr>
            <p:cNvPr id="13" name="Rectangle 12"/>
            <p:cNvSpPr/>
            <p:nvPr/>
          </p:nvSpPr>
          <p:spPr>
            <a:xfrm>
              <a:off x="406400" y="2083839"/>
              <a:ext cx="5067300" cy="39037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7" y="2092432"/>
              <a:ext cx="3971392" cy="3835911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421381" y="6014484"/>
            <a:ext cx="57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L.L. Frankfurt et al., Int. J. Mod. Phys. A23 (2008) 2991-3055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8" y="1870481"/>
            <a:ext cx="6181085" cy="4265276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0853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149351" y="902495"/>
            <a:ext cx="7704137" cy="769938"/>
          </a:xfrm>
        </p:spPr>
        <p:txBody>
          <a:bodyPr>
            <a:normAutofit fontScale="90000"/>
          </a:bodyPr>
          <a:lstStyle/>
          <a:p>
            <a:r>
              <a:rPr lang="en-US" dirty="0">
                <a:ln>
                  <a:noFill/>
                </a:ln>
              </a:rPr>
              <a:t>Tensor Polarization Measurement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797426" y="1870076"/>
            <a:ext cx="4219575" cy="3624263"/>
          </a:xfrm>
        </p:spPr>
        <p:txBody>
          <a:bodyPr/>
          <a:lstStyle/>
          <a:p>
            <a:r>
              <a:rPr lang="en-US" dirty="0"/>
              <a:t>Vector optimize with microwaves</a:t>
            </a:r>
          </a:p>
          <a:p>
            <a:r>
              <a:rPr lang="en-US" dirty="0"/>
              <a:t>Fit peaks with convolution</a:t>
            </a:r>
          </a:p>
          <a:p>
            <a:r>
              <a:rPr lang="en-US" dirty="0"/>
              <a:t>Tensor optimize with RF</a:t>
            </a:r>
          </a:p>
          <a:p>
            <a:r>
              <a:rPr lang="en-US" dirty="0"/>
              <a:t>Measure change in peaks using Riemann Sum segments</a:t>
            </a:r>
          </a:p>
        </p:txBody>
      </p:sp>
      <p:pic>
        <p:nvPicPr>
          <p:cNvPr id="419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4429126"/>
            <a:ext cx="57213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51" y="2316814"/>
            <a:ext cx="3901296" cy="299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7"/>
          <p:cNvSpPr txBox="1">
            <a:spLocks noChangeArrowheads="1"/>
          </p:cNvSpPr>
          <p:nvPr/>
        </p:nvSpPr>
        <p:spPr bwMode="auto">
          <a:xfrm>
            <a:off x="4743451" y="5443539"/>
            <a:ext cx="2562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Ratio of instantaneous </a:t>
            </a:r>
            <a:br>
              <a:rPr lang="en-US"/>
            </a:br>
            <a:r>
              <a:rPr lang="en-US"/>
              <a:t>to initial NMR signal area</a:t>
            </a:r>
            <a:endParaRPr lang="en-US" sz="2800"/>
          </a:p>
        </p:txBody>
      </p:sp>
      <p:sp>
        <p:nvSpPr>
          <p:cNvPr id="41992" name="TextBox 8"/>
          <p:cNvSpPr txBox="1">
            <a:spLocks noChangeArrowheads="1"/>
          </p:cNvSpPr>
          <p:nvPr/>
        </p:nvSpPr>
        <p:spPr bwMode="auto">
          <a:xfrm>
            <a:off x="7542214" y="5446715"/>
            <a:ext cx="2593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Percentage of initial peak</a:t>
            </a:r>
            <a:br>
              <a:rPr lang="en-US"/>
            </a:br>
            <a:r>
              <a:rPr lang="en-US"/>
              <a:t>shifted any time</a:t>
            </a:r>
            <a:br>
              <a:rPr lang="en-US"/>
            </a:br>
            <a:r>
              <a:rPr lang="en-US"/>
              <a:t>(from reduced side)</a:t>
            </a:r>
            <a:endParaRPr lang="en-US" sz="2800"/>
          </a:p>
        </p:txBody>
      </p:sp>
      <p:sp>
        <p:nvSpPr>
          <p:cNvPr id="41993" name="TextBox 9"/>
          <p:cNvSpPr txBox="1">
            <a:spLocks noChangeArrowheads="1"/>
          </p:cNvSpPr>
          <p:nvPr/>
        </p:nvSpPr>
        <p:spPr bwMode="auto">
          <a:xfrm>
            <a:off x="10299701" y="5445127"/>
            <a:ext cx="1763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Available tensor </a:t>
            </a:r>
            <a:br>
              <a:rPr lang="en-US"/>
            </a:br>
            <a:r>
              <a:rPr lang="en-US"/>
              <a:t>enhancement</a:t>
            </a:r>
            <a:endParaRPr lang="en-US" sz="280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015039" y="5132389"/>
            <a:ext cx="369887" cy="3302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878888" y="5132389"/>
            <a:ext cx="44450" cy="33496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0020301" y="5116515"/>
            <a:ext cx="701675" cy="32702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7221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Tensor Observables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5" y="6021623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 Gilman, F Gross, J. Phys. G </a:t>
            </a:r>
            <a:r>
              <a:rPr lang="en-US" sz="1400" b="1" dirty="0"/>
              <a:t>28</a:t>
            </a:r>
            <a:r>
              <a:rPr lang="en-US" sz="1400" dirty="0"/>
              <a:t> R37 (2002)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33216" y="1774981"/>
            <a:ext cx="9353299" cy="3340359"/>
            <a:chOff x="1327958" y="2033397"/>
            <a:chExt cx="9353299" cy="33403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" r="38914" b="14376"/>
            <a:stretch/>
          </p:blipFill>
          <p:spPr>
            <a:xfrm>
              <a:off x="1327958" y="2269832"/>
              <a:ext cx="5236615" cy="310392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070"/>
            <a:stretch/>
          </p:blipFill>
          <p:spPr>
            <a:xfrm>
              <a:off x="2108757" y="2033397"/>
              <a:ext cx="8572500" cy="23213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34" t="6337" b="14712"/>
            <a:stretch/>
          </p:blipFill>
          <p:spPr>
            <a:xfrm>
              <a:off x="6564573" y="2269746"/>
              <a:ext cx="2560237" cy="309075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033216" y="5590757"/>
            <a:ext cx="7796852" cy="582589"/>
            <a:chOff x="1327958" y="5353877"/>
            <a:chExt cx="7796852" cy="5825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455" r="38914" b="12133"/>
            <a:stretch/>
          </p:blipFill>
          <p:spPr>
            <a:xfrm>
              <a:off x="1327958" y="5367129"/>
              <a:ext cx="5236615" cy="9442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34" t="85118"/>
            <a:stretch/>
          </p:blipFill>
          <p:spPr>
            <a:xfrm>
              <a:off x="6564573" y="5353877"/>
              <a:ext cx="2560237" cy="58258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033216" y="5000844"/>
                <a:ext cx="705834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VEPP-3		        Internal gas		1.65-4.26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6			2003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Bates			        Internal gas		0.42-0.89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9			2011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216" y="5000844"/>
                <a:ext cx="7058343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519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6693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Tensor Observables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5" y="6021623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RJ Holt, R Gilman, Rep. </a:t>
            </a:r>
            <a:r>
              <a:rPr lang="en-US" sz="1400" dirty="0" err="1"/>
              <a:t>Prog</a:t>
            </a:r>
            <a:r>
              <a:rPr lang="en-US" sz="1400" dirty="0"/>
              <a:t>. Phys. </a:t>
            </a:r>
            <a:r>
              <a:rPr lang="en-US" sz="1400" b="1" dirty="0"/>
              <a:t>75</a:t>
            </a:r>
            <a:r>
              <a:rPr lang="en-US" sz="1400" dirty="0"/>
              <a:t> 086301 (2012)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08" y="1773595"/>
            <a:ext cx="7316559" cy="4522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1176" y="2021634"/>
                <a:ext cx="344318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76" y="2021634"/>
                <a:ext cx="3443187" cy="69384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67804" y="2868816"/>
                <a:ext cx="2435218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04" y="2868816"/>
                <a:ext cx="2435218" cy="69249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39979" y="3773721"/>
                <a:ext cx="3675429" cy="10838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  <m:r>
                                    <a:rPr lang="en-US" sz="2000" i="1" baseline="30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d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000" b="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79" y="3773721"/>
                <a:ext cx="3675429" cy="10838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85885" y="4917603"/>
                <a:ext cx="3370923" cy="13977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  <m:r>
                                    <a:rPr lang="en-US" sz="2000" i="1" baseline="30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fName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/2)</m:t>
                                  </m:r>
                                </m:e>
                              </m:func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  <m:r>
                                    <a:rPr lang="en-US" sz="2000" i="1" baseline="30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885" y="4917603"/>
                <a:ext cx="3370923" cy="13977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075633" y="1403475"/>
                <a:ext cx="29461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=1.9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GeV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633" y="1403475"/>
                <a:ext cx="2946191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070" t="-4348" r="-414" b="-2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79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7" grpId="0"/>
      <p:bldP spid="12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Tensor Observables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5" y="6021623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RJ Holt, R Gilman, Rep. </a:t>
            </a:r>
            <a:r>
              <a:rPr lang="en-US" sz="1400" dirty="0" err="1"/>
              <a:t>Prog</a:t>
            </a:r>
            <a:r>
              <a:rPr lang="en-US" sz="1400" dirty="0"/>
              <a:t>. Phys. </a:t>
            </a:r>
            <a:r>
              <a:rPr lang="en-US" sz="1400" b="1" dirty="0"/>
              <a:t>75</a:t>
            </a:r>
            <a:r>
              <a:rPr lang="en-US" sz="1400" dirty="0"/>
              <a:t> 086301 (2012)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6" y="1956790"/>
            <a:ext cx="6151352" cy="385864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484786" y="1655708"/>
            <a:ext cx="5707039" cy="4455229"/>
            <a:chOff x="6484786" y="1655708"/>
            <a:chExt cx="5707039" cy="4455229"/>
          </a:xfrm>
        </p:grpSpPr>
        <p:grpSp>
          <p:nvGrpSpPr>
            <p:cNvPr id="6" name="Group 5"/>
            <p:cNvGrpSpPr/>
            <p:nvPr/>
          </p:nvGrpSpPr>
          <p:grpSpPr>
            <a:xfrm>
              <a:off x="6484786" y="1655708"/>
              <a:ext cx="5707039" cy="3896953"/>
              <a:chOff x="6484786" y="1655708"/>
              <a:chExt cx="5707039" cy="389695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547"/>
              <a:stretch/>
            </p:blipFill>
            <p:spPr>
              <a:xfrm>
                <a:off x="6484786" y="2030924"/>
                <a:ext cx="5622189" cy="352173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20" t="87802" r="10273" b="6932"/>
              <a:stretch/>
            </p:blipFill>
            <p:spPr>
              <a:xfrm>
                <a:off x="7778852" y="1801483"/>
                <a:ext cx="3750365" cy="21203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8" t="93101" r="37946" b="645"/>
              <a:stretch/>
            </p:blipFill>
            <p:spPr>
              <a:xfrm>
                <a:off x="11529217" y="1655708"/>
                <a:ext cx="662608" cy="25179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7540314" y="5531297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0.20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89059" y="5537924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0.39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984798" y="5531299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0.59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687162" y="5531300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0.79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382901" y="5537928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0.99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066005" y="5537924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1.18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202707" y="5741605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Q (GeV)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399432" y="6043119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 Zhang,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107</a:t>
            </a:r>
            <a:r>
              <a:rPr lang="en-US" sz="1400" dirty="0"/>
              <a:t> 252501 (2011)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542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screenshot of a graph&#10;&#10;Description automatically generated">
            <a:extLst>
              <a:ext uri="{FF2B5EF4-FFF2-40B4-BE49-F238E27FC236}">
                <a16:creationId xmlns:a16="http://schemas.microsoft.com/office/drawing/2014/main" id="{CDDC6F7D-7EE3-1846-31FD-820230EF4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7" t="1600" r="50254" b="66933"/>
          <a:stretch/>
        </p:blipFill>
        <p:spPr>
          <a:xfrm>
            <a:off x="228600" y="2192521"/>
            <a:ext cx="4983480" cy="3843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Relativistic </a:t>
            </a:r>
            <a:r>
              <a:rPr lang="en-US" i="1" dirty="0"/>
              <a:t>NN</a:t>
            </a:r>
            <a:r>
              <a:rPr lang="en-US" dirty="0"/>
              <a:t> Bound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92416" y="1845734"/>
                <a:ext cx="6269026" cy="415698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Understanding SRCs requires relativistic calculations at high </a:t>
                </a:r>
                <a:r>
                  <a:rPr lang="en-US" sz="2400" i="1" dirty="0"/>
                  <a:t>p</a:t>
                </a:r>
              </a:p>
              <a:p>
                <a:r>
                  <a:rPr lang="en-US" sz="2400" dirty="0"/>
                  <a:t>Currently two methods:</a:t>
                </a:r>
              </a:p>
              <a:p>
                <a:pPr lvl="1"/>
                <a:r>
                  <a:rPr lang="en-US" sz="2200" dirty="0"/>
                  <a:t>Light Cone (LC)</a:t>
                </a:r>
              </a:p>
              <a:p>
                <a:pPr lvl="1"/>
                <a:r>
                  <a:rPr lang="en-US" sz="2200" dirty="0"/>
                  <a:t>Virtual Nucleon (VN)</a:t>
                </a:r>
              </a:p>
              <a:p>
                <a:r>
                  <a:rPr lang="en-US" sz="2400" dirty="0"/>
                  <a:t>Large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&gt;500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/>
                  <a:t> needed to discriminate with unpolarized deuterons</a:t>
                </a:r>
                <a:endParaRPr lang="en-US" sz="2200" dirty="0"/>
              </a:p>
              <a:p>
                <a:r>
                  <a:rPr lang="en-US" sz="2400" dirty="0"/>
                  <a:t>With tensor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/>
                  <a:t>, significant difference at much lower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&gt;300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&gt;1.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 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&gt;1.0)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92416" y="1845734"/>
                <a:ext cx="6269026" cy="4156988"/>
              </a:xfrm>
              <a:blipFill>
                <a:blip r:embed="rId3"/>
                <a:stretch>
                  <a:fillRect l="-1458" t="-2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045823" y="6028846"/>
            <a:ext cx="4145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 Sargsian, Tensor Spin Observables Workshop (2014)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5AE54B-7B60-8DD2-B971-64AF5BB0CC65}"/>
              </a:ext>
            </a:extLst>
          </p:cNvPr>
          <p:cNvGrpSpPr/>
          <p:nvPr/>
        </p:nvGrpSpPr>
        <p:grpSpPr>
          <a:xfrm>
            <a:off x="1427146" y="3305450"/>
            <a:ext cx="1603683" cy="738664"/>
            <a:chOff x="1427146" y="3305450"/>
            <a:chExt cx="1603683" cy="738664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667886-E620-2322-28CE-FDE66127AD1C}"/>
                </a:ext>
              </a:extLst>
            </p:cNvPr>
            <p:cNvCxnSpPr/>
            <p:nvPr/>
          </p:nvCxnSpPr>
          <p:spPr>
            <a:xfrm>
              <a:off x="1427147" y="3691783"/>
              <a:ext cx="282487" cy="0"/>
            </a:xfrm>
            <a:prstGeom prst="line">
              <a:avLst/>
            </a:prstGeom>
            <a:ln w="38100">
              <a:solidFill>
                <a:srgbClr val="FFCB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C876B1-18E7-91FA-4993-F39A5F346467}"/>
                </a:ext>
              </a:extLst>
            </p:cNvPr>
            <p:cNvCxnSpPr/>
            <p:nvPr/>
          </p:nvCxnSpPr>
          <p:spPr>
            <a:xfrm>
              <a:off x="1427146" y="3870888"/>
              <a:ext cx="282487" cy="0"/>
            </a:xfrm>
            <a:prstGeom prst="line">
              <a:avLst/>
            </a:prstGeom>
            <a:ln w="38100">
              <a:solidFill>
                <a:srgbClr val="939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8DEFD684-B64C-8FC9-6A2F-DE29C4550225}"/>
                </a:ext>
              </a:extLst>
            </p:cNvPr>
            <p:cNvSpPr/>
            <p:nvPr/>
          </p:nvSpPr>
          <p:spPr>
            <a:xfrm>
              <a:off x="1545671" y="3436621"/>
              <a:ext cx="60676" cy="60676"/>
            </a:xfrm>
            <a:prstGeom prst="diamond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9B419B-83E8-0C75-2811-C5AF81DEC974}"/>
                </a:ext>
              </a:extLst>
            </p:cNvPr>
            <p:cNvSpPr txBox="1"/>
            <p:nvPr/>
          </p:nvSpPr>
          <p:spPr>
            <a:xfrm>
              <a:off x="1709633" y="3305450"/>
              <a:ext cx="132119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Projected</a:t>
              </a:r>
            </a:p>
            <a:p>
              <a:r>
                <a:rPr lang="en-US" sz="1400" dirty="0"/>
                <a:t>Light Cone</a:t>
              </a:r>
            </a:p>
            <a:p>
              <a:r>
                <a:rPr lang="en-US" sz="1400" dirty="0"/>
                <a:t>Virtual Nucleon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C12C21D-8F55-BAEE-19E1-C5075BC4D95D}"/>
              </a:ext>
            </a:extLst>
          </p:cNvPr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realistic and </a:t>
            </a:r>
            <a:r>
              <a:rPr lang="en-US" b="1" dirty="0"/>
              <a:t>relativistic</a:t>
            </a:r>
            <a:r>
              <a:rPr lang="en-US" dirty="0"/>
              <a:t>.”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F4FFF-00DB-3305-DA3E-012388C5C6B6}"/>
              </a:ext>
            </a:extLst>
          </p:cNvPr>
          <p:cNvSpPr/>
          <p:nvPr/>
        </p:nvSpPr>
        <p:spPr>
          <a:xfrm>
            <a:off x="4567263" y="673648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</p:spTree>
    <p:extLst>
      <p:ext uri="{BB962C8B-B14F-4D97-AF65-F5344CB8AC3E}">
        <p14:creationId xmlns:p14="http://schemas.microsoft.com/office/powerpoint/2010/main" val="12299971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Magnet and Horizontal Bender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3839"/>
            <a:ext cx="5840083" cy="4023360"/>
          </a:xfrm>
        </p:spPr>
        <p:txBody>
          <a:bodyPr/>
          <a:lstStyle/>
          <a:p>
            <a:pPr lvl="1"/>
            <a:r>
              <a:rPr lang="en-US" dirty="0"/>
              <a:t>TOSCA results</a:t>
            </a:r>
            <a:r>
              <a:rPr lang="en-US" baseline="30000" dirty="0"/>
              <a:t>[1]</a:t>
            </a:r>
            <a:r>
              <a:rPr lang="en-US" dirty="0"/>
              <a:t> indicate &lt;5 G on target material from HB</a:t>
            </a:r>
          </a:p>
          <a:p>
            <a:pPr lvl="1"/>
            <a:r>
              <a:rPr lang="en-US" dirty="0"/>
              <a:t>~0.2 G/cm gradient on target</a:t>
            </a:r>
          </a:p>
          <a:p>
            <a:pPr lvl="1"/>
            <a:r>
              <a:rPr lang="en-US" dirty="0"/>
              <a:t>Maximum 12ppm effect on target material</a:t>
            </a:r>
          </a:p>
          <a:p>
            <a:pPr lvl="2"/>
            <a:r>
              <a:rPr lang="en-US" sz="1800" dirty="0"/>
              <a:t>Well within required 100ppm target field stability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0" r="71399" b="4168"/>
          <a:stretch/>
        </p:blipFill>
        <p:spPr>
          <a:xfrm>
            <a:off x="8362121" y="1845734"/>
            <a:ext cx="3798033" cy="4460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5854" y="1942589"/>
            <a:ext cx="1992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1.75m from center </a:t>
            </a:r>
          </a:p>
          <a:p>
            <a:pPr algn="ctr"/>
            <a:r>
              <a:rPr lang="en-US" dirty="0"/>
              <a:t>of target to </a:t>
            </a:r>
          </a:p>
          <a:p>
            <a:pPr algn="ctr"/>
            <a:r>
              <a:rPr lang="en-US" dirty="0"/>
              <a:t>3T HB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" r="3611"/>
          <a:stretch/>
        </p:blipFill>
        <p:spPr>
          <a:xfrm>
            <a:off x="2354085" y="3155199"/>
            <a:ext cx="5330469" cy="31347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82275" y="5238979"/>
            <a:ext cx="1369749" cy="14160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064462"/>
            <a:ext cx="29032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/>
              <a:t>[1]</a:t>
            </a:r>
            <a:r>
              <a:rPr lang="en-US" sz="1400" dirty="0"/>
              <a:t> MH Moore, </a:t>
            </a:r>
            <a:r>
              <a:rPr lang="en-US" sz="1400" i="1" dirty="0"/>
              <a:t>et al</a:t>
            </a:r>
            <a:r>
              <a:rPr lang="en-US" sz="1400" dirty="0"/>
              <a:t>, arXiv:1406.7856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2758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Magnet and Horizontal Bender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3839"/>
            <a:ext cx="5840083" cy="4023360"/>
          </a:xfrm>
        </p:spPr>
        <p:txBody>
          <a:bodyPr/>
          <a:lstStyle/>
          <a:p>
            <a:pPr lvl="1"/>
            <a:r>
              <a:rPr lang="en-US" dirty="0"/>
              <a:t>TOSCA results</a:t>
            </a:r>
            <a:r>
              <a:rPr lang="en-US" baseline="30000" dirty="0"/>
              <a:t>[1]</a:t>
            </a:r>
            <a:r>
              <a:rPr lang="en-US" dirty="0"/>
              <a:t> indicate &lt;5 G on target material from HB</a:t>
            </a:r>
          </a:p>
          <a:p>
            <a:pPr lvl="1"/>
            <a:r>
              <a:rPr lang="en-US" dirty="0"/>
              <a:t>~0.2 G/cm gradient on target</a:t>
            </a:r>
          </a:p>
          <a:p>
            <a:pPr lvl="1"/>
            <a:r>
              <a:rPr lang="en-US" dirty="0"/>
              <a:t>Maximum 12ppm effect on target material</a:t>
            </a:r>
          </a:p>
          <a:p>
            <a:pPr lvl="2"/>
            <a:r>
              <a:rPr lang="en-US" sz="1800" dirty="0"/>
              <a:t>Well within required 100ppm target field uniformity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0" r="71399" b="4168"/>
          <a:stretch/>
        </p:blipFill>
        <p:spPr>
          <a:xfrm>
            <a:off x="8362121" y="1845734"/>
            <a:ext cx="3798033" cy="4460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5854" y="1942589"/>
            <a:ext cx="1992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1.75m from center </a:t>
            </a:r>
          </a:p>
          <a:p>
            <a:pPr algn="ctr"/>
            <a:r>
              <a:rPr lang="en-US" dirty="0"/>
              <a:t>of target to </a:t>
            </a:r>
          </a:p>
          <a:p>
            <a:pPr algn="ctr"/>
            <a:r>
              <a:rPr lang="en-US" dirty="0"/>
              <a:t>3T HB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" r="3611"/>
          <a:stretch/>
        </p:blipFill>
        <p:spPr>
          <a:xfrm>
            <a:off x="2354085" y="3155199"/>
            <a:ext cx="5330469" cy="31347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82275" y="5238979"/>
            <a:ext cx="1369749" cy="14160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346271" y="3014369"/>
            <a:ext cx="5383694" cy="3296965"/>
            <a:chOff x="0" y="2483127"/>
            <a:chExt cx="6277037" cy="3844047"/>
          </a:xfrm>
        </p:grpSpPr>
        <p:sp>
          <p:nvSpPr>
            <p:cNvPr id="12" name="Rectangle 11"/>
            <p:cNvSpPr/>
            <p:nvPr/>
          </p:nvSpPr>
          <p:spPr>
            <a:xfrm>
              <a:off x="0" y="2483127"/>
              <a:ext cx="6277037" cy="3823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7" r="3092"/>
            <a:stretch/>
          </p:blipFill>
          <p:spPr>
            <a:xfrm>
              <a:off x="62058" y="2514916"/>
              <a:ext cx="6214979" cy="3812258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0" y="6064462"/>
            <a:ext cx="29032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/>
              <a:t>[1]</a:t>
            </a:r>
            <a:r>
              <a:rPr lang="en-US" sz="1400" dirty="0"/>
              <a:t> MH Moore, </a:t>
            </a:r>
            <a:r>
              <a:rPr lang="en-US" sz="1400" i="1" dirty="0"/>
              <a:t>et al</a:t>
            </a:r>
            <a:r>
              <a:rPr lang="en-US" sz="1400" dirty="0"/>
              <a:t>, arXiv:1406.7856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6056" y="5196957"/>
            <a:ext cx="2511614" cy="584775"/>
            <a:chOff x="46056" y="5196957"/>
            <a:chExt cx="2511614" cy="584775"/>
          </a:xfrm>
        </p:grpSpPr>
        <p:sp>
          <p:nvSpPr>
            <p:cNvPr id="5" name="TextBox 4"/>
            <p:cNvSpPr txBox="1"/>
            <p:nvPr/>
          </p:nvSpPr>
          <p:spPr>
            <a:xfrm>
              <a:off x="46056" y="5196957"/>
              <a:ext cx="20951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Typical Strength</a:t>
              </a:r>
            </a:p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of Refrigerator Magnet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1948070" y="5462840"/>
              <a:ext cx="609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0624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Magnet and Horizontal Bender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457" y="1743839"/>
            <a:ext cx="7365854" cy="4023360"/>
          </a:xfrm>
        </p:spPr>
        <p:txBody>
          <a:bodyPr/>
          <a:lstStyle/>
          <a:p>
            <a:r>
              <a:rPr lang="en-US" dirty="0"/>
              <a:t>Hall A g2p had similar configuration</a:t>
            </a:r>
          </a:p>
          <a:p>
            <a:pPr lvl="1"/>
            <a:r>
              <a:rPr lang="en-US" dirty="0"/>
              <a:t>1.5T septa placed 1.58m from center of solid NH</a:t>
            </a:r>
            <a:r>
              <a:rPr lang="en-US" baseline="-25000" dirty="0"/>
              <a:t>3</a:t>
            </a:r>
            <a:r>
              <a:rPr lang="en-US" dirty="0"/>
              <a:t> target</a:t>
            </a:r>
          </a:p>
          <a:p>
            <a:r>
              <a:rPr lang="en-US" dirty="0"/>
              <a:t>TOSCA study agreed very well with field mapping</a:t>
            </a:r>
          </a:p>
          <a:p>
            <a:pPr lvl="1"/>
            <a:r>
              <a:rPr lang="en-US" dirty="0"/>
              <a:t>Septa was shown to have negligible coupling on the target magnet</a:t>
            </a:r>
          </a:p>
          <a:p>
            <a:r>
              <a:rPr lang="en-US" dirty="0"/>
              <a:t>Even during a catastrophic failure of the septa, the target field maintained a &lt;100ppm stability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0" r="71399" b="4168"/>
          <a:stretch/>
        </p:blipFill>
        <p:spPr>
          <a:xfrm>
            <a:off x="8362121" y="1845734"/>
            <a:ext cx="3798033" cy="4460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5854" y="1942589"/>
            <a:ext cx="1992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1.75m from center </a:t>
            </a:r>
          </a:p>
          <a:p>
            <a:pPr algn="ctr"/>
            <a:r>
              <a:rPr lang="en-US" dirty="0"/>
              <a:t>of target to </a:t>
            </a:r>
          </a:p>
          <a:p>
            <a:pPr algn="ctr"/>
            <a:r>
              <a:rPr lang="en-US" dirty="0"/>
              <a:t>3T HB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2" y="4007308"/>
            <a:ext cx="8227478" cy="2304005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486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l="1403" t="44480" r="73623" b="8494"/>
          <a:stretch/>
        </p:blipFill>
        <p:spPr>
          <a:xfrm>
            <a:off x="146067" y="3691885"/>
            <a:ext cx="3749537" cy="2320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Diluting Asymmetries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3092" y="1845734"/>
                <a:ext cx="2873131" cy="4023360"/>
              </a:xfrm>
            </p:spPr>
            <p:txBody>
              <a:bodyPr/>
              <a:lstStyle/>
              <a:p>
                <a:r>
                  <a:rPr lang="en-US" dirty="0"/>
                  <a:t>With an unpolarized beam and a longitudinally polarized target,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092" y="1845734"/>
                <a:ext cx="2873131" cy="4023360"/>
              </a:xfrm>
              <a:blipFill rotWithShape="0">
                <a:blip r:embed="rId3"/>
                <a:stretch>
                  <a:fillRect l="-2119" t="-1667" r="-5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144" t="55747" r="65792" b="38638"/>
          <a:stretch/>
        </p:blipFill>
        <p:spPr>
          <a:xfrm>
            <a:off x="3211483" y="1831641"/>
            <a:ext cx="7992208" cy="474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144" t="55747" r="65792" b="38638"/>
          <a:stretch/>
        </p:blipFill>
        <p:spPr>
          <a:xfrm>
            <a:off x="3211483" y="2453452"/>
            <a:ext cx="7992208" cy="47478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608997" y="2513447"/>
            <a:ext cx="560482" cy="697861"/>
            <a:chOff x="8617789" y="2803585"/>
            <a:chExt cx="560482" cy="697861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45924" y="2513447"/>
            <a:ext cx="560482" cy="697861"/>
            <a:chOff x="8617789" y="2803585"/>
            <a:chExt cx="560482" cy="697861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559267" y="2513447"/>
            <a:ext cx="560482" cy="697861"/>
            <a:chOff x="8617789" y="2803585"/>
            <a:chExt cx="560482" cy="697861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2854" t="39829" r="70122" b="42221"/>
          <a:stretch/>
        </p:blipFill>
        <p:spPr>
          <a:xfrm>
            <a:off x="4763033" y="3117168"/>
            <a:ext cx="5825468" cy="12716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675767" y="3886632"/>
            <a:ext cx="795205" cy="670402"/>
            <a:chOff x="8383066" y="2831044"/>
            <a:chExt cx="795205" cy="670402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8383066" y="2831044"/>
              <a:ext cx="571153" cy="4297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63033" y="3188771"/>
            <a:ext cx="560482" cy="697861"/>
            <a:chOff x="8617789" y="2803585"/>
            <a:chExt cx="560482" cy="697861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1517" t="67692" r="60346" b="18034"/>
          <a:stretch/>
        </p:blipFill>
        <p:spPr>
          <a:xfrm>
            <a:off x="3988778" y="4491026"/>
            <a:ext cx="8194430" cy="1008019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380933" y="5060708"/>
            <a:ext cx="795205" cy="670402"/>
            <a:chOff x="8383066" y="2831044"/>
            <a:chExt cx="795205" cy="670402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8383066" y="2831044"/>
              <a:ext cx="571153" cy="4297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022067" y="4491026"/>
            <a:ext cx="560482" cy="697861"/>
            <a:chOff x="8617789" y="2803585"/>
            <a:chExt cx="560482" cy="697861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190282" y="5672096"/>
                <a:ext cx="6305316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282" y="5672096"/>
                <a:ext cx="6305316" cy="55585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957" y="6053328"/>
            <a:ext cx="3157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 </a:t>
            </a:r>
            <a:r>
              <a:rPr lang="en-US" sz="1400" dirty="0" err="1"/>
              <a:t>Leidemann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PRC </a:t>
            </a:r>
            <a:r>
              <a:rPr lang="en-US" sz="1400" b="1" dirty="0"/>
              <a:t>43</a:t>
            </a:r>
            <a:r>
              <a:rPr lang="en-US" sz="1400" dirty="0"/>
              <a:t>, 1022 (1991)</a:t>
            </a:r>
            <a:endParaRPr lang="en-US" sz="1400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3010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Cycle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Each polarization cycle is an independent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sz="2000" dirty="0"/>
                  <a:t>Annealing and target motion only at the start of a new cycle</a:t>
                </a:r>
              </a:p>
              <a:p>
                <a:pPr lvl="1"/>
                <a:r>
                  <a:rPr lang="en-US" sz="2000" dirty="0"/>
                  <a:t>Any issues from annealing or material shifts will be isolated to a single cycle</a:t>
                </a:r>
              </a:p>
              <a:p>
                <a:pPr lvl="2"/>
                <a:r>
                  <a:rPr lang="en-US" sz="2000" dirty="0"/>
                  <a:t>Dilution/packing fraction runs at the beginning and end of each cycle can recover data surrounding a material shift event</a:t>
                </a:r>
              </a:p>
              <a:p>
                <a:pPr lvl="1"/>
                <a:r>
                  <a:rPr lang="en-US" sz="2000" dirty="0"/>
                  <a:t>Doubled the number of cycles for the lowest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measurement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46" y="3949779"/>
            <a:ext cx="9798268" cy="233063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944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New Target Configuration – Extended or Multiple Cells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15269" y="1845734"/>
                <a:ext cx="5420140" cy="446892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𝐹𝑂𝑀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b1 PAC condition with 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5.913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22</m:t>
                            </m:r>
                          </m:sup>
                        </m:s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cm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1.77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𝐹𝑂𝑀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0.159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)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en-US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𝐹𝑂𝑀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071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)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en-US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3.54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𝐹𝑂𝑀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41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15269" y="1845734"/>
                <a:ext cx="5420140" cy="4468926"/>
              </a:xfrm>
              <a:blipFill>
                <a:blip r:embed="rId2"/>
                <a:stretch>
                  <a:fillRect l="-2925" t="-1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477"/>
            <a:ext cx="5897216" cy="42725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289" y="6018767"/>
            <a:ext cx="5358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Preliminary Study in O.A. Rondon, </a:t>
            </a:r>
            <a:r>
              <a:rPr lang="en-US" sz="1400" dirty="0" err="1"/>
              <a:t>J.Phys.Conf.Ser</a:t>
            </a:r>
            <a:r>
              <a:rPr lang="en-US" sz="1400" dirty="0"/>
              <a:t>. 543 (2014) 1, 012013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9240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7CA215-07CA-5839-A94E-7D14CE1BFFA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&amp; SRCs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7CA215-07CA-5839-A94E-7D14CE1BFF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19216-CA63-FA37-E227-8CCC9470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45AA7-8E7A-2747-82BE-A45C4C956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9D07-42C5-62B7-683A-2544C81C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179D75-D808-0A4A-E692-4426C51A2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1" y="2517422"/>
            <a:ext cx="5543550" cy="3162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7BE800-86C4-F133-3747-31255E8A0EFA}"/>
              </a:ext>
            </a:extLst>
          </p:cNvPr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</a:t>
            </a:r>
            <a:r>
              <a:rPr lang="en-US" b="1" dirty="0"/>
              <a:t>realistic</a:t>
            </a:r>
            <a:r>
              <a:rPr lang="en-US" dirty="0"/>
              <a:t> and </a:t>
            </a:r>
            <a:r>
              <a:rPr lang="en-US" b="1" dirty="0"/>
              <a:t>relativistic</a:t>
            </a:r>
            <a:r>
              <a:rPr lang="en-US" dirty="0"/>
              <a:t>.”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0D919F-8B70-697A-17D6-7B81E09A4C18}"/>
              </a:ext>
            </a:extLst>
          </p:cNvPr>
          <p:cNvSpPr/>
          <p:nvPr/>
        </p:nvSpPr>
        <p:spPr>
          <a:xfrm>
            <a:off x="4567263" y="673648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8090199-83C8-5156-031A-FA2C787F4448}"/>
              </a:ext>
            </a:extLst>
          </p:cNvPr>
          <p:cNvGrpSpPr/>
          <p:nvPr/>
        </p:nvGrpSpPr>
        <p:grpSpPr>
          <a:xfrm>
            <a:off x="6346169" y="2194560"/>
            <a:ext cx="5263052" cy="3918234"/>
            <a:chOff x="6428465" y="2221992"/>
            <a:chExt cx="5263052" cy="3918234"/>
          </a:xfrm>
        </p:grpSpPr>
        <p:pic>
          <p:nvPicPr>
            <p:cNvPr id="28" name="Picture 27" descr="A group of graphs with different colored lines&#10;&#10;Description automatically generated">
              <a:extLst>
                <a:ext uri="{FF2B5EF4-FFF2-40B4-BE49-F238E27FC236}">
                  <a16:creationId xmlns:a16="http://schemas.microsoft.com/office/drawing/2014/main" id="{CE3CC5FC-B8C0-B3BC-9A5C-1DB65A387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94" t="1333" r="50101" b="67200"/>
            <a:stretch/>
          </p:blipFill>
          <p:spPr>
            <a:xfrm>
              <a:off x="6428465" y="2221992"/>
              <a:ext cx="5263052" cy="3918234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8139FE6-83D8-480B-4E88-A40AF7E168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14328" y="2304288"/>
              <a:ext cx="844" cy="3182112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2F1F74-FACF-F3E3-5006-9C2742DB39EA}"/>
              </a:ext>
            </a:extLst>
          </p:cNvPr>
          <p:cNvCxnSpPr>
            <a:cxnSpLocks/>
          </p:cNvCxnSpPr>
          <p:nvPr/>
        </p:nvCxnSpPr>
        <p:spPr>
          <a:xfrm>
            <a:off x="3010759" y="2715768"/>
            <a:ext cx="0" cy="2301046"/>
          </a:xfrm>
          <a:prstGeom prst="line">
            <a:avLst/>
          </a:prstGeom>
          <a:ln w="28575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757C3A2-19C7-4E8B-EFDE-5B63058115E2}"/>
              </a:ext>
            </a:extLst>
          </p:cNvPr>
          <p:cNvSpPr/>
          <p:nvPr/>
        </p:nvSpPr>
        <p:spPr>
          <a:xfrm>
            <a:off x="1778001" y="2154930"/>
            <a:ext cx="2725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J Arrington, </a:t>
            </a:r>
            <a:r>
              <a:rPr lang="en-US" sz="12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, Ann. Rev. </a:t>
            </a:r>
            <a:r>
              <a:rPr lang="en-US" sz="1200" dirty="0" err="1">
                <a:solidFill>
                  <a:srgbClr val="000000"/>
                </a:solidFill>
                <a:ea typeface="MS PGothic" panose="020B0600070205080204" pitchFamily="34" charset="-128"/>
              </a:rPr>
              <a:t>Nucl</a:t>
            </a: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. Part. Phys. </a:t>
            </a:r>
            <a:r>
              <a:rPr lang="en-US" sz="1200" b="1" dirty="0">
                <a:solidFill>
                  <a:srgbClr val="000000"/>
                </a:solidFill>
                <a:ea typeface="MS PGothic" panose="020B0600070205080204" pitchFamily="34" charset="-128"/>
              </a:rPr>
              <a:t>72</a:t>
            </a: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, 307 (2022)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004E98-E832-3C28-2100-F5EDD8916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57" y="5701371"/>
            <a:ext cx="3142488" cy="581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30BCA8-734E-1E6B-31A1-4E6A7809CBE5}"/>
                  </a:ext>
                </a:extLst>
              </p:cNvPr>
              <p:cNvSpPr txBox="1"/>
              <p:nvPr/>
            </p:nvSpPr>
            <p:spPr>
              <a:xfrm>
                <a:off x="1092201" y="3201659"/>
                <a:ext cx="7008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Pre>
                            <m:sPre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sPre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30BCA8-734E-1E6B-31A1-4E6A7809C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201" y="3201659"/>
                <a:ext cx="700833" cy="276999"/>
              </a:xfrm>
              <a:prstGeom prst="rect">
                <a:avLst/>
              </a:prstGeom>
              <a:blipFill>
                <a:blip r:embed="rId6"/>
                <a:stretch>
                  <a:fillRect l="-5217" t="-169565" r="-76522" b="-2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47C31795-6709-5280-9FFC-33BA9930D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5112" y="4665303"/>
            <a:ext cx="1310843" cy="73605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62BA2D0-5CBB-BB77-736F-59740F1B9EB6}"/>
              </a:ext>
            </a:extLst>
          </p:cNvPr>
          <p:cNvGrpSpPr/>
          <p:nvPr/>
        </p:nvGrpSpPr>
        <p:grpSpPr>
          <a:xfrm>
            <a:off x="7446646" y="3950273"/>
            <a:ext cx="1227774" cy="577081"/>
            <a:chOff x="8477320" y="3869253"/>
            <a:chExt cx="1227774" cy="57708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D66A7C-EFBF-0584-2EAB-6FAAE7DC8564}"/>
                </a:ext>
              </a:extLst>
            </p:cNvPr>
            <p:cNvCxnSpPr>
              <a:cxnSpLocks/>
            </p:cNvCxnSpPr>
            <p:nvPr/>
          </p:nvCxnSpPr>
          <p:spPr>
            <a:xfrm>
              <a:off x="8477320" y="4002879"/>
              <a:ext cx="30473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CCA0CF5-3623-6C0B-2CEB-1346261DD77E}"/>
                </a:ext>
              </a:extLst>
            </p:cNvPr>
            <p:cNvCxnSpPr>
              <a:cxnSpLocks/>
            </p:cNvCxnSpPr>
            <p:nvPr/>
          </p:nvCxnSpPr>
          <p:spPr>
            <a:xfrm>
              <a:off x="8483946" y="4146995"/>
              <a:ext cx="32350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6E33EF-58B4-35A3-1312-086EAE6022A0}"/>
                </a:ext>
              </a:extLst>
            </p:cNvPr>
            <p:cNvSpPr txBox="1"/>
            <p:nvPr/>
          </p:nvSpPr>
          <p:spPr>
            <a:xfrm>
              <a:off x="8794267" y="3869253"/>
              <a:ext cx="910827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AV18</a:t>
              </a:r>
            </a:p>
            <a:p>
              <a:r>
                <a:rPr lang="en-US" sz="1050" dirty="0" err="1"/>
                <a:t>CDBonn</a:t>
              </a:r>
              <a:endParaRPr lang="en-US" sz="1050" dirty="0"/>
            </a:p>
            <a:p>
              <a:r>
                <a:rPr lang="en-US" sz="1050" dirty="0"/>
                <a:t>Bonn r-Space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01A73A9-D7FD-E62C-352B-ADAA5809F630}"/>
                </a:ext>
              </a:extLst>
            </p:cNvPr>
            <p:cNvCxnSpPr>
              <a:cxnSpLocks/>
            </p:cNvCxnSpPr>
            <p:nvPr/>
          </p:nvCxnSpPr>
          <p:spPr>
            <a:xfrm>
              <a:off x="8477596" y="4318445"/>
              <a:ext cx="32985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6228AEE4-46F1-DA0C-1C56-00FA6EA177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rcRect r="48889" b="66800"/>
          <a:stretch/>
        </p:blipFill>
        <p:spPr>
          <a:xfrm>
            <a:off x="-1304925" y="1704356"/>
            <a:ext cx="5591175" cy="41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765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3311121-E4E0-E0F2-8D97-BFAA535DA9B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with </a:t>
                </a:r>
                <a:r>
                  <a:rPr lang="en-US" dirty="0" err="1"/>
                  <a:t>ssRF</a:t>
                </a:r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3311121-E4E0-E0F2-8D97-BFAA535DA9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F2CFF2-6E9B-E8F4-BDE9-7AE1718A62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ssRF used for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 Can we also use it for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F2CFF2-6E9B-E8F4-BDE9-7AE1718A62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06" t="-1667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1B203-61FD-779A-0E3B-3E8305626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A4615-96AE-7061-2AFC-0103B1A21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8001" y="6465326"/>
            <a:ext cx="8639172" cy="365125"/>
          </a:xfrm>
        </p:spPr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FBFE0-C800-4E89-F3E7-03BF51932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ECC520-8AF4-2564-DCD5-E40D11E38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6" t="10721" r="30323"/>
          <a:stretch/>
        </p:blipFill>
        <p:spPr>
          <a:xfrm>
            <a:off x="337098" y="2544603"/>
            <a:ext cx="7131432" cy="23986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D891C9-9448-924A-D860-24720A944A05}"/>
              </a:ext>
            </a:extLst>
          </p:cNvPr>
          <p:cNvSpPr txBox="1"/>
          <p:nvPr/>
        </p:nvSpPr>
        <p:spPr>
          <a:xfrm>
            <a:off x="6213635" y="4846232"/>
            <a:ext cx="7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D. Keller</a:t>
            </a:r>
          </a:p>
        </p:txBody>
      </p:sp>
      <p:pic>
        <p:nvPicPr>
          <p:cNvPr id="10" name="Picture 9" descr="A graph of different types of graphs&#10;&#10;Description automatically generated">
            <a:extLst>
              <a:ext uri="{FF2B5EF4-FFF2-40B4-BE49-F238E27FC236}">
                <a16:creationId xmlns:a16="http://schemas.microsoft.com/office/drawing/2014/main" id="{1E2084D7-CE15-1B60-8A70-8F8D481802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131" b="8041"/>
          <a:stretch/>
        </p:blipFill>
        <p:spPr>
          <a:xfrm>
            <a:off x="7813390" y="29384"/>
            <a:ext cx="3833286" cy="5189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EA02B6-5516-6DD3-2001-1248425BB197}"/>
                  </a:ext>
                </a:extLst>
              </p:cNvPr>
              <p:cNvSpPr txBox="1"/>
              <p:nvPr/>
            </p:nvSpPr>
            <p:spPr>
              <a:xfrm>
                <a:off x="5137266" y="5516877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𝑐𝑐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rgbClr val="FFC000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EA02B6-5516-6DD3-2001-1248425BB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266" y="5516877"/>
                <a:ext cx="6096000" cy="646331"/>
              </a:xfrm>
              <a:prstGeom prst="rect">
                <a:avLst/>
              </a:prstGeom>
              <a:blipFill>
                <a:blip r:embed="rId6"/>
                <a:stretch>
                  <a:fillRect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E4613CC-80D2-A766-3DE7-4DE40CA91A8B}"/>
              </a:ext>
            </a:extLst>
          </p:cNvPr>
          <p:cNvSpPr txBox="1"/>
          <p:nvPr/>
        </p:nvSpPr>
        <p:spPr>
          <a:xfrm rot="20795994">
            <a:off x="9631741" y="5332047"/>
            <a:ext cx="2576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  <a:highlight>
                  <a:srgbClr val="FFFF00"/>
                </a:highlight>
              </a:rPr>
              <a:t>Caveat: This is an extremely preliminary look &amp; estimate</a:t>
            </a:r>
          </a:p>
        </p:txBody>
      </p:sp>
    </p:spTree>
    <p:extLst>
      <p:ext uri="{BB962C8B-B14F-4D97-AF65-F5344CB8AC3E}">
        <p14:creationId xmlns:p14="http://schemas.microsoft.com/office/powerpoint/2010/main" val="30917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3311121-E4E0-E0F2-8D97-BFAA535DA9B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with </a:t>
                </a:r>
                <a:r>
                  <a:rPr lang="en-US" dirty="0" err="1"/>
                  <a:t>ssRF</a:t>
                </a:r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3311121-E4E0-E0F2-8D97-BFAA535DA9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F2CFF2-6E9B-E8F4-BDE9-7AE1718A62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If so, we could further lower initial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requirement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F2CFF2-6E9B-E8F4-BDE9-7AE1718A62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1B203-61FD-779A-0E3B-3E8305626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A4615-96AE-7061-2AFC-0103B1A21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8001" y="6465326"/>
            <a:ext cx="8639172" cy="365125"/>
          </a:xfrm>
        </p:spPr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FBFE0-C800-4E89-F3E7-03BF51932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68</a:t>
            </a:fld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62B71B-912C-B568-CF36-9EB185E58A89}"/>
              </a:ext>
            </a:extLst>
          </p:cNvPr>
          <p:cNvGrpSpPr/>
          <p:nvPr/>
        </p:nvGrpSpPr>
        <p:grpSpPr>
          <a:xfrm>
            <a:off x="7299390" y="190579"/>
            <a:ext cx="4856279" cy="1356447"/>
            <a:chOff x="630121" y="3004964"/>
            <a:chExt cx="4856279" cy="1356447"/>
          </a:xfrm>
        </p:grpSpPr>
        <p:pic>
          <p:nvPicPr>
            <p:cNvPr id="11" name="Picture 10" descr="A table with numbers and symbols&#10;&#10;Description automatically generated">
              <a:extLst>
                <a:ext uri="{FF2B5EF4-FFF2-40B4-BE49-F238E27FC236}">
                  <a16:creationId xmlns:a16="http://schemas.microsoft.com/office/drawing/2014/main" id="{1828B27D-715A-558D-743A-B29146E1C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121" y="3004964"/>
              <a:ext cx="4280051" cy="1356447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0A5B1E7-64A9-1222-59EA-B43B3B7D19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26677" y="3805464"/>
              <a:ext cx="559723" cy="0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C64BC50-1EE0-7FD9-D7C6-154570EF95BE}"/>
              </a:ext>
            </a:extLst>
          </p:cNvPr>
          <p:cNvSpPr txBox="1"/>
          <p:nvPr/>
        </p:nvSpPr>
        <p:spPr>
          <a:xfrm rot="20795994">
            <a:off x="9631741" y="5332047"/>
            <a:ext cx="2576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  <a:highlight>
                  <a:srgbClr val="FFFF00"/>
                </a:highlight>
              </a:rPr>
              <a:t>Caveat: This is an extremely preliminary look &amp; estimate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BD184C-6D00-94A6-63B3-5887BE9BD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903" y="2338441"/>
            <a:ext cx="3092209" cy="8769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8866FF-D7D9-BA41-83C3-5031C19DB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973" y="2257333"/>
            <a:ext cx="3533229" cy="103918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81A8494-9B45-9829-1049-625D450493EC}"/>
              </a:ext>
            </a:extLst>
          </p:cNvPr>
          <p:cNvCxnSpPr>
            <a:cxnSpLocks/>
          </p:cNvCxnSpPr>
          <p:nvPr/>
        </p:nvCxnSpPr>
        <p:spPr>
          <a:xfrm>
            <a:off x="5165835" y="2825291"/>
            <a:ext cx="667407" cy="0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80A9B-3A5C-3972-0926-029D523E9B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076" y="3354762"/>
            <a:ext cx="4932924" cy="8214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FFBFE9F-3F28-AD3E-F405-1674FF90CC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708603"/>
            <a:ext cx="2895600" cy="871538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FDC36DA-9E91-A449-0038-EDDB8A0B1329}"/>
              </a:ext>
            </a:extLst>
          </p:cNvPr>
          <p:cNvCxnSpPr>
            <a:cxnSpLocks/>
          </p:cNvCxnSpPr>
          <p:nvPr/>
        </p:nvCxnSpPr>
        <p:spPr>
          <a:xfrm>
            <a:off x="5134367" y="5086638"/>
            <a:ext cx="667407" cy="0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DA52966-9AA7-F8A7-9445-FB6385719F1E}"/>
                  </a:ext>
                </a:extLst>
              </p:cNvPr>
              <p:cNvSpPr txBox="1"/>
              <p:nvPr/>
            </p:nvSpPr>
            <p:spPr>
              <a:xfrm>
                <a:off x="4743602" y="4473692"/>
                <a:ext cx="19391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FF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</m:t>
                    </m:r>
                  </m:oMath>
                </a14:m>
                <a:endParaRPr lang="en-US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DA52966-9AA7-F8A7-9445-FB6385719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602" y="4473692"/>
                <a:ext cx="1939185" cy="369332"/>
              </a:xfrm>
              <a:prstGeom prst="rect">
                <a:avLst/>
              </a:prstGeom>
              <a:blipFill>
                <a:blip r:embed="rId9"/>
                <a:stretch>
                  <a:fillRect l="-251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91494A64-B5B7-02C2-C417-124783FD9D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7000" y="3312779"/>
            <a:ext cx="3695240" cy="870290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8ACD722-B4A7-F59F-4AAE-F0187AD1B494}"/>
              </a:ext>
            </a:extLst>
          </p:cNvPr>
          <p:cNvCxnSpPr>
            <a:cxnSpLocks/>
          </p:cNvCxnSpPr>
          <p:nvPr/>
        </p:nvCxnSpPr>
        <p:spPr>
          <a:xfrm>
            <a:off x="5123544" y="3747924"/>
            <a:ext cx="667407" cy="0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3692BC3E-1DE0-18C5-C71E-154BF4BE04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2238" y="4641814"/>
            <a:ext cx="1906432" cy="8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267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hallcweb.jlab.org/wiki/images/f/f7/2013-10-04-e02019-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7"/>
          <a:stretch/>
        </p:blipFill>
        <p:spPr bwMode="auto">
          <a:xfrm>
            <a:off x="7212245" y="1921765"/>
            <a:ext cx="4840864" cy="410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Rates for D(</a:t>
            </a:r>
            <a:r>
              <a:rPr lang="en-US" dirty="0" err="1"/>
              <a:t>e,e</a:t>
            </a:r>
            <a:r>
              <a:rPr lang="en-US" dirty="0"/>
              <a:t>’)X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737360"/>
                <a:ext cx="6067805" cy="4317752"/>
              </a:xfrm>
            </p:spPr>
            <p:txBody>
              <a:bodyPr anchor="ctr"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Pol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Unpol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𝑅𝑡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𝑑𝑖𝑙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Pol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Unpol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stat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𝑑𝑖𝑙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Unpol</m:t>
                                        </m:r>
                                      </m:sub>
                                    </m:sSub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Pol</m:t>
                                        </m:r>
                                      </m:sub>
                                    </m:sSub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ol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Unpol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ol</m:t>
                                        </m:r>
                                      </m:sub>
                                    </m:sSub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  <a:p>
                <a:pPr lvl="1"/>
                <a:r>
                  <a:rPr lang="en-US" sz="2200" dirty="0"/>
                  <a:t>Used combination of P. </a:t>
                </a:r>
                <a:r>
                  <a:rPr lang="en-US" sz="2200" dirty="0" err="1"/>
                  <a:t>Bosted</a:t>
                </a:r>
                <a:r>
                  <a:rPr lang="en-US" sz="2200" dirty="0"/>
                  <a:t> and M. Sargsian code to calculate unpolarized cross sections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737360"/>
                <a:ext cx="6067805" cy="4317752"/>
              </a:xfrm>
              <a:blipFill>
                <a:blip r:embed="rId3"/>
                <a:stretch>
                  <a:fillRect l="-2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-5008" y="5968778"/>
            <a:ext cx="514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 Long, Technical Note, JLAB-TN-13-029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41285" y="558316"/>
            <a:ext cx="4950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P.E. </a:t>
            </a:r>
            <a:r>
              <a:rPr lang="en-US" dirty="0" err="1"/>
              <a:t>Bosted</a:t>
            </a:r>
            <a:r>
              <a:rPr lang="en-US" dirty="0"/>
              <a:t>, V. </a:t>
            </a:r>
            <a:r>
              <a:rPr lang="en-US" dirty="0" err="1"/>
              <a:t>Mamyan</a:t>
            </a:r>
            <a:r>
              <a:rPr lang="en-US" dirty="0"/>
              <a:t>, arXiv:1203.2262</a:t>
            </a:r>
          </a:p>
          <a:p>
            <a:r>
              <a:rPr lang="en-US" dirty="0"/>
              <a:t>M. Sargsian, Private Communication</a:t>
            </a:r>
          </a:p>
          <a:p>
            <a:r>
              <a:rPr lang="en-US" dirty="0"/>
              <a:t>N. </a:t>
            </a:r>
            <a:r>
              <a:rPr lang="en-US" dirty="0" err="1"/>
              <a:t>Fomin</a:t>
            </a:r>
            <a:r>
              <a:rPr lang="en-US" dirty="0"/>
              <a:t>, et al., Phys. Rev. </a:t>
            </a:r>
            <a:r>
              <a:rPr lang="en-US" dirty="0" err="1"/>
              <a:t>Lett</a:t>
            </a:r>
            <a:r>
              <a:rPr lang="en-US" dirty="0"/>
              <a:t>. 108 (2012) 092502</a:t>
            </a:r>
          </a:p>
          <a:p>
            <a:r>
              <a:rPr lang="en-US" dirty="0"/>
              <a:t>N. </a:t>
            </a:r>
            <a:r>
              <a:rPr lang="en-US" dirty="0" err="1"/>
              <a:t>Fomin</a:t>
            </a:r>
            <a:r>
              <a:rPr lang="en-US" dirty="0"/>
              <a:t>, et al., Phys. Rev. </a:t>
            </a:r>
            <a:r>
              <a:rPr lang="en-US" dirty="0" err="1"/>
              <a:t>Lett</a:t>
            </a:r>
            <a:r>
              <a:rPr lang="en-US" dirty="0"/>
              <a:t>. 105 (2010) 212502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8199339" y="2230947"/>
                <a:ext cx="3853770" cy="3006508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271400" lvl="7" indent="0">
                  <a:buNone/>
                </a:pPr>
                <a:r>
                  <a:rPr lang="en-US" sz="2000" dirty="0"/>
                  <a:t>Compared with data similar to Azz range</a:t>
                </a:r>
                <a:br>
                  <a:rPr lang="en-US" sz="2000" dirty="0"/>
                </a:br>
                <a:br>
                  <a:rPr lang="en-US" sz="2000" dirty="0"/>
                </a:br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=5.766 </m:t>
                    </m:r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′=4.8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18.0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9339" y="2230947"/>
                <a:ext cx="3853770" cy="3006508"/>
              </a:xfrm>
              <a:prstGeom prst="rect">
                <a:avLst/>
              </a:prstGeom>
              <a:blipFill>
                <a:blip r:embed="rId5"/>
                <a:stretch>
                  <a:fillRect t="-2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72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A group of graphs with numbers&#10;&#10;Description automatically generated">
            <a:extLst>
              <a:ext uri="{FF2B5EF4-FFF2-40B4-BE49-F238E27FC236}">
                <a16:creationId xmlns:a16="http://schemas.microsoft.com/office/drawing/2014/main" id="{A30E4B3D-E289-9A5C-9039-3C2907E49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54" b="67067"/>
          <a:stretch/>
        </p:blipFill>
        <p:spPr>
          <a:xfrm>
            <a:off x="6894212" y="2002536"/>
            <a:ext cx="5235546" cy="3961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&amp; SRCs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C85E2F-9701-6B77-4553-B8A873936D29}"/>
              </a:ext>
            </a:extLst>
          </p:cNvPr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</a:t>
            </a:r>
            <a:r>
              <a:rPr lang="en-US" b="1" dirty="0"/>
              <a:t>realistic</a:t>
            </a:r>
            <a:r>
              <a:rPr lang="en-US" dirty="0"/>
              <a:t> and </a:t>
            </a:r>
            <a:r>
              <a:rPr lang="en-US" b="1" dirty="0"/>
              <a:t>relativistic</a:t>
            </a:r>
            <a:r>
              <a:rPr lang="en-US" dirty="0"/>
              <a:t>.”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70910F-40F9-EC37-63CF-CE6F7F43290E}"/>
              </a:ext>
            </a:extLst>
          </p:cNvPr>
          <p:cNvSpPr/>
          <p:nvPr/>
        </p:nvSpPr>
        <p:spPr>
          <a:xfrm>
            <a:off x="4567263" y="673648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6CE2CB-3F14-3850-4365-7C25D05321E3}"/>
              </a:ext>
            </a:extLst>
          </p:cNvPr>
          <p:cNvCxnSpPr>
            <a:cxnSpLocks/>
          </p:cNvCxnSpPr>
          <p:nvPr/>
        </p:nvCxnSpPr>
        <p:spPr>
          <a:xfrm>
            <a:off x="10365583" y="2233369"/>
            <a:ext cx="0" cy="3092370"/>
          </a:xfrm>
          <a:prstGeom prst="line">
            <a:avLst/>
          </a:prstGeom>
          <a:ln w="28575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C917A9-F61E-D0EC-A44A-D9C9F03B802D}"/>
              </a:ext>
            </a:extLst>
          </p:cNvPr>
          <p:cNvGrpSpPr/>
          <p:nvPr/>
        </p:nvGrpSpPr>
        <p:grpSpPr>
          <a:xfrm>
            <a:off x="421" y="2156331"/>
            <a:ext cx="4204776" cy="3696579"/>
            <a:chOff x="415328" y="1909655"/>
            <a:chExt cx="4862372" cy="42746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5D0F8F-2559-7860-F79D-31F4F584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328" y="2136560"/>
              <a:ext cx="4862372" cy="404779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E9B591-2B2D-AC9A-9D7E-8B40BFEB4F83}"/>
                </a:ext>
              </a:extLst>
            </p:cNvPr>
            <p:cNvSpPr/>
            <p:nvPr/>
          </p:nvSpPr>
          <p:spPr>
            <a:xfrm>
              <a:off x="1510238" y="1909655"/>
              <a:ext cx="3553850" cy="320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N </a:t>
              </a:r>
              <a:r>
                <a:rPr lang="en-US" sz="1200" dirty="0" err="1">
                  <a:solidFill>
                    <a:srgbClr val="000000"/>
                  </a:solidFill>
                  <a:ea typeface="MS PGothic" panose="020B0600070205080204" pitchFamily="34" charset="-128"/>
                </a:rPr>
                <a:t>Foman</a:t>
              </a:r>
              <a:r>
                <a:rPr lang="en-US" sz="120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, </a:t>
              </a:r>
              <a:r>
                <a:rPr lang="en-US" sz="1200" i="1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et al</a:t>
              </a:r>
              <a:r>
                <a:rPr lang="en-US" sz="120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, PRL </a:t>
              </a:r>
              <a:r>
                <a:rPr lang="en-US" sz="1200" b="1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108</a:t>
              </a:r>
              <a:r>
                <a:rPr lang="en-US" sz="120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 092502 (2012)</a:t>
              </a:r>
              <a:endParaRPr lang="en-US" sz="1200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2D9F0EA-FBED-3C57-F14D-1AF826BD1C68}"/>
                </a:ext>
              </a:extLst>
            </p:cNvPr>
            <p:cNvCxnSpPr>
              <a:cxnSpLocks/>
            </p:cNvCxnSpPr>
            <p:nvPr/>
          </p:nvCxnSpPr>
          <p:spPr>
            <a:xfrm>
              <a:off x="2061804" y="2267712"/>
              <a:ext cx="0" cy="3346705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9450323-832C-87FB-72D0-B364B3ED600E}"/>
                </a:ext>
              </a:extLst>
            </p:cNvPr>
            <p:cNvCxnSpPr>
              <a:cxnSpLocks/>
            </p:cNvCxnSpPr>
            <p:nvPr/>
          </p:nvCxnSpPr>
          <p:spPr>
            <a:xfrm>
              <a:off x="4124681" y="2267712"/>
              <a:ext cx="0" cy="3346705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6298FF1-1628-7112-8169-EBA6FEEE65F6}"/>
              </a:ext>
            </a:extLst>
          </p:cNvPr>
          <p:cNvGrpSpPr/>
          <p:nvPr/>
        </p:nvGrpSpPr>
        <p:grpSpPr>
          <a:xfrm>
            <a:off x="4205197" y="1771704"/>
            <a:ext cx="2772206" cy="1942733"/>
            <a:chOff x="4205197" y="1771704"/>
            <a:chExt cx="2772206" cy="194273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EF3BB7F-85D3-51C3-1DB8-694F875835FE}"/>
                </a:ext>
              </a:extLst>
            </p:cNvPr>
            <p:cNvSpPr/>
            <p:nvPr/>
          </p:nvSpPr>
          <p:spPr>
            <a:xfrm>
              <a:off x="4251429" y="1771704"/>
              <a:ext cx="27259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J Arrington, </a:t>
              </a:r>
              <a:r>
                <a:rPr lang="en-US" sz="1200" i="1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et al</a:t>
              </a:r>
              <a:r>
                <a:rPr lang="en-US" sz="120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, Ann. Rev. </a:t>
              </a:r>
              <a:r>
                <a:rPr lang="en-US" sz="1200" dirty="0" err="1">
                  <a:solidFill>
                    <a:srgbClr val="000000"/>
                  </a:solidFill>
                  <a:ea typeface="MS PGothic" panose="020B0600070205080204" pitchFamily="34" charset="-128"/>
                </a:rPr>
                <a:t>Nucl</a:t>
              </a:r>
              <a:r>
                <a:rPr lang="en-US" sz="120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. Part. Phys. </a:t>
              </a:r>
              <a:r>
                <a:rPr lang="en-US" sz="1200" b="1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72</a:t>
              </a:r>
              <a:r>
                <a:rPr lang="en-US" sz="120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, 307 (2022)</a:t>
              </a:r>
              <a:endParaRPr lang="en-US" sz="1200" dirty="0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1F97E0C-7BCC-7847-B8F5-8910657B0D32}"/>
                </a:ext>
              </a:extLst>
            </p:cNvPr>
            <p:cNvGrpSpPr/>
            <p:nvPr/>
          </p:nvGrpSpPr>
          <p:grpSpPr>
            <a:xfrm>
              <a:off x="4205197" y="2221993"/>
              <a:ext cx="2392553" cy="1492444"/>
              <a:chOff x="4205198" y="1989600"/>
              <a:chExt cx="2392553" cy="1492444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ED4AAFCF-584B-4B61-231A-8DD558E9D0BE}"/>
                  </a:ext>
                </a:extLst>
              </p:cNvPr>
              <p:cNvGrpSpPr/>
              <p:nvPr/>
            </p:nvGrpSpPr>
            <p:grpSpPr>
              <a:xfrm>
                <a:off x="4205198" y="1989600"/>
                <a:ext cx="2392553" cy="1492444"/>
                <a:chOff x="835279" y="3410712"/>
                <a:chExt cx="2392553" cy="1492444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D9F82C05-D3DB-C676-AF14-9ABE68D084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30811" r="46544" b="39818"/>
                <a:stretch/>
              </p:blipFill>
              <p:spPr>
                <a:xfrm>
                  <a:off x="835279" y="3410712"/>
                  <a:ext cx="2392553" cy="1170432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FFBE0882-A355-4139-3B41-81AE1A6A77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89917" r="46544" b="1544"/>
                <a:stretch/>
              </p:blipFill>
              <p:spPr>
                <a:xfrm>
                  <a:off x="835279" y="4562856"/>
                  <a:ext cx="2392553" cy="340300"/>
                </a:xfrm>
                <a:prstGeom prst="rect">
                  <a:avLst/>
                </a:prstGeom>
              </p:spPr>
            </p:pic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C82E02B-C3A0-2B7B-7FD3-B13226D20A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4416" y="2060816"/>
                <a:ext cx="0" cy="1066432"/>
              </a:xfrm>
              <a:prstGeom prst="line">
                <a:avLst/>
              </a:prstGeom>
              <a:ln w="28575">
                <a:solidFill>
                  <a:srgbClr val="FF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952AD412-6B65-B7B1-7B82-CC27DB756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828" y="4240973"/>
            <a:ext cx="2449954" cy="1864016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8EA016C-5463-F12A-8B5F-B273E7A1D169}"/>
              </a:ext>
            </a:extLst>
          </p:cNvPr>
          <p:cNvCxnSpPr>
            <a:cxnSpLocks/>
          </p:cNvCxnSpPr>
          <p:nvPr/>
        </p:nvCxnSpPr>
        <p:spPr>
          <a:xfrm>
            <a:off x="5565647" y="4731609"/>
            <a:ext cx="0" cy="1066432"/>
          </a:xfrm>
          <a:prstGeom prst="line">
            <a:avLst/>
          </a:prstGeom>
          <a:ln w="28575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FCB682EC-AC7D-06DE-CF99-E79FB25F2E4A}"/>
              </a:ext>
            </a:extLst>
          </p:cNvPr>
          <p:cNvSpPr/>
          <p:nvPr/>
        </p:nvSpPr>
        <p:spPr>
          <a:xfrm>
            <a:off x="4559582" y="3963974"/>
            <a:ext cx="22548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S Li, </a:t>
            </a:r>
            <a:r>
              <a:rPr lang="en-US" sz="12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, Nature </a:t>
            </a:r>
            <a:r>
              <a:rPr lang="en-US" sz="1200" b="1" dirty="0">
                <a:solidFill>
                  <a:srgbClr val="000000"/>
                </a:solidFill>
                <a:ea typeface="MS PGothic" panose="020B0600070205080204" pitchFamily="34" charset="-128"/>
              </a:rPr>
              <a:t>609</a:t>
            </a: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, 41 (2022)</a:t>
            </a:r>
            <a:endParaRPr lang="en-US" sz="1200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CB597CB7-FCA7-47C7-1F01-3A842BC1C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287" y="4409645"/>
            <a:ext cx="1310843" cy="736057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CC29DCFA-7C01-9E67-077F-7115BD07C55B}"/>
              </a:ext>
            </a:extLst>
          </p:cNvPr>
          <p:cNvGrpSpPr/>
          <p:nvPr/>
        </p:nvGrpSpPr>
        <p:grpSpPr>
          <a:xfrm>
            <a:off x="8084821" y="3694615"/>
            <a:ext cx="1227774" cy="577081"/>
            <a:chOff x="8477320" y="3869253"/>
            <a:chExt cx="1227774" cy="577081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417CF47-EAF5-216B-229F-FC904823DCBB}"/>
                </a:ext>
              </a:extLst>
            </p:cNvPr>
            <p:cNvCxnSpPr>
              <a:cxnSpLocks/>
            </p:cNvCxnSpPr>
            <p:nvPr/>
          </p:nvCxnSpPr>
          <p:spPr>
            <a:xfrm>
              <a:off x="8477320" y="4002879"/>
              <a:ext cx="30473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73EA3F5-08E4-EDB2-9FA0-B9C8F8070EDD}"/>
                </a:ext>
              </a:extLst>
            </p:cNvPr>
            <p:cNvCxnSpPr>
              <a:cxnSpLocks/>
            </p:cNvCxnSpPr>
            <p:nvPr/>
          </p:nvCxnSpPr>
          <p:spPr>
            <a:xfrm>
              <a:off x="8483946" y="4146995"/>
              <a:ext cx="32350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E5D35F5-D4A1-1723-A057-5F2C0AFD9EAE}"/>
                </a:ext>
              </a:extLst>
            </p:cNvPr>
            <p:cNvSpPr txBox="1"/>
            <p:nvPr/>
          </p:nvSpPr>
          <p:spPr>
            <a:xfrm>
              <a:off x="8794267" y="3869253"/>
              <a:ext cx="910827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AV18</a:t>
              </a:r>
            </a:p>
            <a:p>
              <a:r>
                <a:rPr lang="en-US" sz="1050" dirty="0" err="1"/>
                <a:t>CDBonn</a:t>
              </a:r>
              <a:endParaRPr lang="en-US" sz="1050" dirty="0"/>
            </a:p>
            <a:p>
              <a:r>
                <a:rPr lang="en-US" sz="1050" dirty="0"/>
                <a:t>Bonn r-Space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BADF879-AB1A-D279-3BF2-608C2F488D8F}"/>
                </a:ext>
              </a:extLst>
            </p:cNvPr>
            <p:cNvCxnSpPr>
              <a:cxnSpLocks/>
            </p:cNvCxnSpPr>
            <p:nvPr/>
          </p:nvCxnSpPr>
          <p:spPr>
            <a:xfrm>
              <a:off x="8477596" y="4318445"/>
              <a:ext cx="32985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80564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96593" y="2717053"/>
            <a:ext cx="5257800" cy="572247"/>
            <a:chOff x="996593" y="2717053"/>
            <a:chExt cx="5257800" cy="572247"/>
          </a:xfrm>
        </p:grpSpPr>
        <p:sp>
          <p:nvSpPr>
            <p:cNvPr id="8" name="Rectangle 7"/>
            <p:cNvSpPr/>
            <p:nvPr/>
          </p:nvSpPr>
          <p:spPr>
            <a:xfrm>
              <a:off x="3460393" y="2717053"/>
              <a:ext cx="2794000" cy="292847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96593" y="3009900"/>
              <a:ext cx="1924407" cy="27940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Dilution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9801" y="1845734"/>
                <a:ext cx="5365392" cy="4389966"/>
              </a:xfrm>
            </p:spPr>
            <p:txBody>
              <a:bodyPr anchor="ctr">
                <a:normAutofit/>
              </a:bodyPr>
              <a:lstStyle/>
              <a:p>
                <a:r>
                  <a:rPr lang="en-US" dirty="0"/>
                  <a:t>“…the background from interaction with nuclei increases as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increases. For example, for a D</a:t>
                </a:r>
                <a:r>
                  <a:rPr lang="en-US" baseline="30000" dirty="0"/>
                  <a:t>12</a:t>
                </a:r>
                <a:r>
                  <a:rPr lang="en-US" dirty="0"/>
                  <a:t>C target the ratio of the cross sections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for A=</a:t>
                </a:r>
                <a:r>
                  <a:rPr lang="en-US" baseline="30000" dirty="0"/>
                  <a:t>12</a:t>
                </a:r>
                <a:r>
                  <a:rPr lang="en-US" dirty="0"/>
                  <a:t>C and A=D is of the order of 40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~1.3</m:t>
                    </m:r>
                  </m:oMath>
                </a14:m>
                <a:r>
                  <a:rPr lang="en-US" dirty="0"/>
                  <a:t> and increases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.”</a:t>
                </a:r>
                <a:br>
                  <a:rPr lang="en-US" dirty="0"/>
                </a:br>
                <a:r>
                  <a:rPr lang="en-US" dirty="0"/>
                  <a:t>      - L.L. Frankfurt, M.I. </a:t>
                </a:r>
                <a:r>
                  <a:rPr lang="en-US" dirty="0" err="1"/>
                  <a:t>Strikman</a:t>
                </a:r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        Phys. Rept. </a:t>
                </a:r>
                <a:r>
                  <a:rPr lang="en-US" b="1" dirty="0"/>
                  <a:t>160</a:t>
                </a:r>
                <a:r>
                  <a:rPr lang="en-US" dirty="0"/>
                  <a:t> (1988) 235</a:t>
                </a:r>
                <a:br>
                  <a:rPr lang="en-US" dirty="0"/>
                </a:b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en-US" sz="2800" dirty="0"/>
              </a:p>
              <a:p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801" y="1845734"/>
                <a:ext cx="5365392" cy="4389966"/>
              </a:xfrm>
              <a:blipFill>
                <a:blip r:embed="rId2"/>
                <a:stretch>
                  <a:fillRect l="-1136" r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93" y="2318593"/>
            <a:ext cx="4907290" cy="3444247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328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58AB5594-5B1D-9264-7E92-08B8917162F7}"/>
              </a:ext>
            </a:extLst>
          </p:cNvPr>
          <p:cNvGrpSpPr/>
          <p:nvPr/>
        </p:nvGrpSpPr>
        <p:grpSpPr>
          <a:xfrm>
            <a:off x="6055553" y="1996948"/>
            <a:ext cx="5910008" cy="4284980"/>
            <a:chOff x="6055553" y="1996948"/>
            <a:chExt cx="5910008" cy="428498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5C8FD23-B4C5-9CC3-5622-E58C4A3CC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0000" b="67232"/>
            <a:stretch/>
          </p:blipFill>
          <p:spPr>
            <a:xfrm>
              <a:off x="6055553" y="1996948"/>
              <a:ext cx="5721119" cy="4284980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926E2BF-B73D-5505-9D4C-019030C92D96}"/>
                </a:ext>
              </a:extLst>
            </p:cNvPr>
            <p:cNvSpPr/>
            <p:nvPr/>
          </p:nvSpPr>
          <p:spPr>
            <a:xfrm>
              <a:off x="6512352" y="5951941"/>
              <a:ext cx="9853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M Sargsian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F26A097-3F6F-B85C-E4F6-CE062B8BF5B3}"/>
                </a:ext>
              </a:extLst>
            </p:cNvPr>
            <p:cNvGrpSpPr/>
            <p:nvPr/>
          </p:nvGrpSpPr>
          <p:grpSpPr>
            <a:xfrm>
              <a:off x="11266331" y="2851997"/>
              <a:ext cx="699230" cy="1270514"/>
              <a:chOff x="10575212" y="2704218"/>
              <a:chExt cx="699230" cy="1270514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346C7F84-3508-0343-AF73-772D3CD4DB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9126" y="2704218"/>
                <a:ext cx="0" cy="127051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5CB0BCF-EA25-AE0F-EDEB-3CD158C463EA}"/>
                  </a:ext>
                </a:extLst>
              </p:cNvPr>
              <p:cNvSpPr txBox="1"/>
              <p:nvPr/>
            </p:nvSpPr>
            <p:spPr>
              <a:xfrm>
                <a:off x="10575212" y="3180864"/>
                <a:ext cx="69923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~60%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5F6BA7F-0F89-CB98-184E-A4AF445C1D93}"/>
                </a:ext>
              </a:extLst>
            </p:cNvPr>
            <p:cNvGrpSpPr/>
            <p:nvPr/>
          </p:nvGrpSpPr>
          <p:grpSpPr>
            <a:xfrm>
              <a:off x="7893595" y="4677691"/>
              <a:ext cx="1300063" cy="738664"/>
              <a:chOff x="1293145" y="3305450"/>
              <a:chExt cx="1300063" cy="738664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70C35FB-B8F7-8D99-AB0E-11A8B77D2E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3145" y="3691783"/>
                <a:ext cx="416489" cy="0"/>
              </a:xfrm>
              <a:prstGeom prst="line">
                <a:avLst/>
              </a:prstGeom>
              <a:ln w="38100">
                <a:solidFill>
                  <a:srgbClr val="9D9D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77DAEC9-05ED-70E2-15D6-440A9760B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3145" y="3870888"/>
                <a:ext cx="416488" cy="0"/>
              </a:xfrm>
              <a:prstGeom prst="line">
                <a:avLst/>
              </a:prstGeom>
              <a:ln w="38100">
                <a:solidFill>
                  <a:srgbClr val="9393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Diamond 54">
                <a:extLst>
                  <a:ext uri="{FF2B5EF4-FFF2-40B4-BE49-F238E27FC236}">
                    <a16:creationId xmlns:a16="http://schemas.microsoft.com/office/drawing/2014/main" id="{CAA03FAF-C01D-3E1F-DDA9-B8B382CB7645}"/>
                  </a:ext>
                </a:extLst>
              </p:cNvPr>
              <p:cNvSpPr/>
              <p:nvPr/>
            </p:nvSpPr>
            <p:spPr>
              <a:xfrm>
                <a:off x="1424111" y="3398881"/>
                <a:ext cx="136156" cy="136156"/>
              </a:xfrm>
              <a:prstGeom prst="diamond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37CCEC7-2A0F-CE6B-C66E-7E2FA9DF1396}"/>
                  </a:ext>
                </a:extLst>
              </p:cNvPr>
              <p:cNvSpPr txBox="1"/>
              <p:nvPr/>
            </p:nvSpPr>
            <p:spPr>
              <a:xfrm>
                <a:off x="1709633" y="3305450"/>
                <a:ext cx="883575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Projected</a:t>
                </a:r>
              </a:p>
              <a:p>
                <a:r>
                  <a:rPr lang="en-US" sz="1400" dirty="0"/>
                  <a:t>AV18</a:t>
                </a:r>
              </a:p>
              <a:p>
                <a:r>
                  <a:rPr lang="en-US" sz="1400" dirty="0" err="1"/>
                  <a:t>CDBonn</a:t>
                </a:r>
                <a:endParaRPr lang="en-US" sz="1400" dirty="0"/>
              </a:p>
            </p:txBody>
          </p:sp>
        </p:grp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4" y="2075461"/>
            <a:ext cx="5989467" cy="3985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Deuteron Wavefunction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-8709" y="6035122"/>
            <a:ext cx="222269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 </a:t>
            </a:r>
            <a:r>
              <a:rPr lang="en-US" sz="1400" dirty="0" err="1"/>
              <a:t>Arenhovel</a:t>
            </a:r>
            <a:endParaRPr lang="en-US" sz="14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5124004" y="2351359"/>
            <a:ext cx="651579" cy="418030"/>
            <a:chOff x="5283219" y="2696677"/>
            <a:chExt cx="651579" cy="418030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5283219" y="2944909"/>
              <a:ext cx="0" cy="16979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352587" y="2696677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~1%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150709" y="4624928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-100%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155965" y="1712461"/>
            <a:ext cx="2668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/>
              <a:t>Vector Polarized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71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834351" y="2207474"/>
            <a:ext cx="4772955" cy="4109708"/>
            <a:chOff x="-24651" y="2027236"/>
            <a:chExt cx="4772955" cy="4109708"/>
          </a:xfrm>
        </p:grpSpPr>
        <p:grpSp>
          <p:nvGrpSpPr>
            <p:cNvPr id="16" name="Group 15"/>
            <p:cNvGrpSpPr/>
            <p:nvPr/>
          </p:nvGrpSpPr>
          <p:grpSpPr>
            <a:xfrm>
              <a:off x="-24651" y="2027236"/>
              <a:ext cx="4772955" cy="4109708"/>
              <a:chOff x="-48401" y="2027236"/>
              <a:chExt cx="4772955" cy="4109708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48401" y="2027236"/>
                <a:ext cx="4772955" cy="4030943"/>
                <a:chOff x="-48401" y="2013588"/>
                <a:chExt cx="4772955" cy="4030943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-48401" y="2234274"/>
                  <a:ext cx="4743343" cy="38102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7466" y="2013588"/>
                  <a:ext cx="4587088" cy="3966894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</p:grpSp>
          <p:sp>
            <p:nvSpPr>
              <p:cNvPr id="30" name="Rectangle 29"/>
              <p:cNvSpPr/>
              <p:nvPr/>
            </p:nvSpPr>
            <p:spPr>
              <a:xfrm>
                <a:off x="-33352" y="5829167"/>
                <a:ext cx="361874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H Zhu, Ph. D Thesis. (2000)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434426" y="3527917"/>
              <a:ext cx="608718" cy="369332"/>
              <a:chOff x="5381483" y="2852717"/>
              <a:chExt cx="608718" cy="369332"/>
            </a:xfrm>
          </p:grpSpPr>
          <p:cxnSp>
            <p:nvCxnSpPr>
              <p:cNvPr id="38" name="Straight Arrow Connector 37"/>
              <p:cNvCxnSpPr/>
              <p:nvPr/>
            </p:nvCxnSpPr>
            <p:spPr>
              <a:xfrm>
                <a:off x="5381483" y="2918740"/>
                <a:ext cx="0" cy="255679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5407990" y="2852717"/>
                <a:ext cx="582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~1%</a:t>
                </a: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CC85E2F-9701-6B77-4553-B8A873936D29}"/>
              </a:ext>
            </a:extLst>
          </p:cNvPr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</a:t>
            </a:r>
            <a:r>
              <a:rPr lang="en-US" b="1" dirty="0"/>
              <a:t>realistic</a:t>
            </a:r>
            <a:r>
              <a:rPr lang="en-US" dirty="0"/>
              <a:t> and relativistic.”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70910F-40F9-EC37-63CF-CE6F7F43290E}"/>
              </a:ext>
            </a:extLst>
          </p:cNvPr>
          <p:cNvSpPr/>
          <p:nvPr/>
        </p:nvSpPr>
        <p:spPr>
          <a:xfrm>
            <a:off x="4567263" y="673648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</p:spTree>
    <p:extLst>
      <p:ext uri="{BB962C8B-B14F-4D97-AF65-F5344CB8AC3E}">
        <p14:creationId xmlns:p14="http://schemas.microsoft.com/office/powerpoint/2010/main" val="12221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7CA215-07CA-5839-A94E-7D14CE1BFFA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&amp; SRCs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67CA215-07CA-5839-A94E-7D14CE1BFF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19216-CA63-FA37-E227-8CCC9470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45AA7-8E7A-2747-82BE-A45C4C956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9D07-42C5-62B7-683A-2544C81C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179D75-D808-0A4A-E692-4426C51A2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1" y="2517422"/>
            <a:ext cx="5543550" cy="3162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7BE800-86C4-F133-3747-31255E8A0EFA}"/>
              </a:ext>
            </a:extLst>
          </p:cNvPr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</a:t>
            </a:r>
            <a:r>
              <a:rPr lang="en-US" b="1" dirty="0"/>
              <a:t>realistic</a:t>
            </a:r>
            <a:r>
              <a:rPr lang="en-US" dirty="0"/>
              <a:t> and </a:t>
            </a:r>
            <a:r>
              <a:rPr lang="en-US" b="1" dirty="0"/>
              <a:t>relativistic</a:t>
            </a:r>
            <a:r>
              <a:rPr lang="en-US" dirty="0"/>
              <a:t>.”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0D919F-8B70-697A-17D6-7B81E09A4C18}"/>
              </a:ext>
            </a:extLst>
          </p:cNvPr>
          <p:cNvSpPr/>
          <p:nvPr/>
        </p:nvSpPr>
        <p:spPr>
          <a:xfrm>
            <a:off x="4567263" y="673648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8090199-83C8-5156-031A-FA2C787F4448}"/>
              </a:ext>
            </a:extLst>
          </p:cNvPr>
          <p:cNvGrpSpPr/>
          <p:nvPr/>
        </p:nvGrpSpPr>
        <p:grpSpPr>
          <a:xfrm>
            <a:off x="6346169" y="2194560"/>
            <a:ext cx="5263052" cy="3918234"/>
            <a:chOff x="6428465" y="2221992"/>
            <a:chExt cx="5263052" cy="3918234"/>
          </a:xfrm>
        </p:grpSpPr>
        <p:pic>
          <p:nvPicPr>
            <p:cNvPr id="28" name="Picture 27" descr="A group of graphs with different colored lines&#10;&#10;Description automatically generated">
              <a:extLst>
                <a:ext uri="{FF2B5EF4-FFF2-40B4-BE49-F238E27FC236}">
                  <a16:creationId xmlns:a16="http://schemas.microsoft.com/office/drawing/2014/main" id="{CE3CC5FC-B8C0-B3BC-9A5C-1DB65A387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94" t="1333" r="50101" b="67200"/>
            <a:stretch/>
          </p:blipFill>
          <p:spPr>
            <a:xfrm>
              <a:off x="6428465" y="2221992"/>
              <a:ext cx="5263052" cy="3918234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8139FE6-83D8-480B-4E88-A40AF7E168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14328" y="2304288"/>
              <a:ext cx="844" cy="3182112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2F1F74-FACF-F3E3-5006-9C2742DB39EA}"/>
              </a:ext>
            </a:extLst>
          </p:cNvPr>
          <p:cNvCxnSpPr>
            <a:cxnSpLocks/>
          </p:cNvCxnSpPr>
          <p:nvPr/>
        </p:nvCxnSpPr>
        <p:spPr>
          <a:xfrm>
            <a:off x="3010759" y="2715768"/>
            <a:ext cx="0" cy="2301046"/>
          </a:xfrm>
          <a:prstGeom prst="line">
            <a:avLst/>
          </a:prstGeom>
          <a:ln w="28575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757C3A2-19C7-4E8B-EFDE-5B63058115E2}"/>
              </a:ext>
            </a:extLst>
          </p:cNvPr>
          <p:cNvSpPr/>
          <p:nvPr/>
        </p:nvSpPr>
        <p:spPr>
          <a:xfrm>
            <a:off x="1778001" y="2154930"/>
            <a:ext cx="2725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J Arrington, </a:t>
            </a:r>
            <a:r>
              <a:rPr lang="en-US" sz="12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, Ann. Rev. </a:t>
            </a:r>
            <a:r>
              <a:rPr lang="en-US" sz="1200" dirty="0" err="1">
                <a:solidFill>
                  <a:srgbClr val="000000"/>
                </a:solidFill>
                <a:ea typeface="MS PGothic" panose="020B0600070205080204" pitchFamily="34" charset="-128"/>
              </a:rPr>
              <a:t>Nucl</a:t>
            </a: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. Part. Phys. </a:t>
            </a:r>
            <a:r>
              <a:rPr lang="en-US" sz="1200" b="1" dirty="0">
                <a:solidFill>
                  <a:srgbClr val="000000"/>
                </a:solidFill>
                <a:ea typeface="MS PGothic" panose="020B0600070205080204" pitchFamily="34" charset="-128"/>
              </a:rPr>
              <a:t>72</a:t>
            </a:r>
            <a:r>
              <a:rPr lang="en-US" sz="1200" dirty="0">
                <a:solidFill>
                  <a:srgbClr val="000000"/>
                </a:solidFill>
                <a:ea typeface="MS PGothic" panose="020B0600070205080204" pitchFamily="34" charset="-128"/>
              </a:rPr>
              <a:t>, 307 (2022)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004E98-E832-3C28-2100-F5EDD8916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57" y="5701371"/>
            <a:ext cx="3142488" cy="581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30BCA8-734E-1E6B-31A1-4E6A7809CBE5}"/>
                  </a:ext>
                </a:extLst>
              </p:cNvPr>
              <p:cNvSpPr txBox="1"/>
              <p:nvPr/>
            </p:nvSpPr>
            <p:spPr>
              <a:xfrm>
                <a:off x="1092201" y="3201659"/>
                <a:ext cx="7008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Pre>
                            <m:sPre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sPre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30BCA8-734E-1E6B-31A1-4E6A7809C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201" y="3201659"/>
                <a:ext cx="700833" cy="276999"/>
              </a:xfrm>
              <a:prstGeom prst="rect">
                <a:avLst/>
              </a:prstGeom>
              <a:blipFill>
                <a:blip r:embed="rId6"/>
                <a:stretch>
                  <a:fillRect l="-5217" t="-169565" r="-76522" b="-2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47C31795-6709-5280-9FFC-33BA9930D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5112" y="4665303"/>
            <a:ext cx="1310843" cy="73605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62BA2D0-5CBB-BB77-736F-59740F1B9EB6}"/>
              </a:ext>
            </a:extLst>
          </p:cNvPr>
          <p:cNvGrpSpPr/>
          <p:nvPr/>
        </p:nvGrpSpPr>
        <p:grpSpPr>
          <a:xfrm>
            <a:off x="7446646" y="3950273"/>
            <a:ext cx="1227774" cy="577081"/>
            <a:chOff x="8477320" y="3869253"/>
            <a:chExt cx="1227774" cy="57708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D66A7C-EFBF-0584-2EAB-6FAAE7DC8564}"/>
                </a:ext>
              </a:extLst>
            </p:cNvPr>
            <p:cNvCxnSpPr>
              <a:cxnSpLocks/>
            </p:cNvCxnSpPr>
            <p:nvPr/>
          </p:nvCxnSpPr>
          <p:spPr>
            <a:xfrm>
              <a:off x="8477320" y="4002879"/>
              <a:ext cx="30473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CCA0CF5-3623-6C0B-2CEB-1346261DD77E}"/>
                </a:ext>
              </a:extLst>
            </p:cNvPr>
            <p:cNvCxnSpPr>
              <a:cxnSpLocks/>
            </p:cNvCxnSpPr>
            <p:nvPr/>
          </p:nvCxnSpPr>
          <p:spPr>
            <a:xfrm>
              <a:off x="8483946" y="4146995"/>
              <a:ext cx="32350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6E33EF-58B4-35A3-1312-086EAE6022A0}"/>
                </a:ext>
              </a:extLst>
            </p:cNvPr>
            <p:cNvSpPr txBox="1"/>
            <p:nvPr/>
          </p:nvSpPr>
          <p:spPr>
            <a:xfrm>
              <a:off x="8794267" y="3869253"/>
              <a:ext cx="910827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AV18</a:t>
              </a:r>
            </a:p>
            <a:p>
              <a:r>
                <a:rPr lang="en-US" sz="1050" dirty="0" err="1"/>
                <a:t>CDBonn</a:t>
              </a:r>
              <a:endParaRPr lang="en-US" sz="1050" dirty="0"/>
            </a:p>
            <a:p>
              <a:r>
                <a:rPr lang="en-US" sz="1050" dirty="0"/>
                <a:t>Bonn r-Space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01A73A9-D7FD-E62C-352B-ADAA5809F630}"/>
                </a:ext>
              </a:extLst>
            </p:cNvPr>
            <p:cNvCxnSpPr>
              <a:cxnSpLocks/>
            </p:cNvCxnSpPr>
            <p:nvPr/>
          </p:nvCxnSpPr>
          <p:spPr>
            <a:xfrm>
              <a:off x="8477596" y="4318445"/>
              <a:ext cx="32985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6635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C2984-9C77-C712-80CB-ABC6F7E74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Observables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B3B087-BC07-111D-213B-D66A4E5539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the polarized deuteron cross section, there are four asymmetry terms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Electron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helicity</m:t>
                    </m:r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Vector polarization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Tensor polarization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Integrating electron helicity suppresses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𝑒𝑑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Switching between positive and negative vector polarizations and integrating suppresses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B3B087-BC07-111D-213B-D66A4E5539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0D11A-EF40-07C8-A19C-FA1144F4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0CD43-8F30-F59C-C757-8348B050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SPIN23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8364F-57C7-8DF5-9B65-866B5C525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D7A2A7-445A-A7A5-A440-CC8EAF174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3429000"/>
            <a:ext cx="10180320" cy="103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FE9C85-B57B-3FBF-4F90-91BC1CDCCABA}"/>
              </a:ext>
            </a:extLst>
          </p:cNvPr>
          <p:cNvSpPr txBox="1"/>
          <p:nvPr/>
        </p:nvSpPr>
        <p:spPr>
          <a:xfrm>
            <a:off x="5249458" y="6001769"/>
            <a:ext cx="694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W. </a:t>
            </a:r>
            <a:r>
              <a:rPr lang="en-US" dirty="0" err="1"/>
              <a:t>Leidemann</a:t>
            </a:r>
            <a:r>
              <a:rPr lang="en-US" dirty="0"/>
              <a:t>, E.L. </a:t>
            </a:r>
            <a:r>
              <a:rPr lang="en-US" dirty="0" err="1"/>
              <a:t>Tomusiak</a:t>
            </a:r>
            <a:r>
              <a:rPr lang="en-US" dirty="0"/>
              <a:t>, H. </a:t>
            </a:r>
            <a:r>
              <a:rPr lang="en-US" dirty="0" err="1"/>
              <a:t>Arenhovel</a:t>
            </a:r>
            <a:r>
              <a:rPr lang="en-US" dirty="0"/>
              <a:t>, Phys. Rev. C 43, 1022 (1991)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52CD0D-F26A-A4A7-6696-84BA94BD5E64}"/>
              </a:ext>
            </a:extLst>
          </p:cNvPr>
          <p:cNvGrpSpPr/>
          <p:nvPr/>
        </p:nvGrpSpPr>
        <p:grpSpPr>
          <a:xfrm>
            <a:off x="5751261" y="3758499"/>
            <a:ext cx="677817" cy="772057"/>
            <a:chOff x="5751261" y="3758499"/>
            <a:chExt cx="677817" cy="77205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4D3C69E-04F5-C3BC-3F6A-E7AF62E3597D}"/>
                </a:ext>
              </a:extLst>
            </p:cNvPr>
            <p:cNvCxnSpPr/>
            <p:nvPr/>
          </p:nvCxnSpPr>
          <p:spPr>
            <a:xfrm>
              <a:off x="5751261" y="3758499"/>
              <a:ext cx="447740" cy="4477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E6366E-8A23-F288-DFF3-0FB4AD10027C}"/>
                    </a:ext>
                  </a:extLst>
                </p:cNvPr>
                <p:cNvSpPr txBox="1"/>
                <p:nvPr/>
              </p:nvSpPr>
              <p:spPr>
                <a:xfrm>
                  <a:off x="6148553" y="4099669"/>
                  <a:ext cx="28052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E6366E-8A23-F288-DFF3-0FB4AD1002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8553" y="4099669"/>
                  <a:ext cx="280525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FE6EDA-D58E-ECDC-2B70-50BA2F4B1F3B}"/>
              </a:ext>
            </a:extLst>
          </p:cNvPr>
          <p:cNvGrpSpPr/>
          <p:nvPr/>
        </p:nvGrpSpPr>
        <p:grpSpPr>
          <a:xfrm>
            <a:off x="8717576" y="3775115"/>
            <a:ext cx="665205" cy="790975"/>
            <a:chOff x="5751261" y="3758499"/>
            <a:chExt cx="665205" cy="790975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1986FA6-B622-8D74-9B1B-EEF7B7631D7B}"/>
                </a:ext>
              </a:extLst>
            </p:cNvPr>
            <p:cNvCxnSpPr/>
            <p:nvPr/>
          </p:nvCxnSpPr>
          <p:spPr>
            <a:xfrm>
              <a:off x="5751261" y="3758499"/>
              <a:ext cx="447740" cy="4477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E1B32A3-50EC-1152-0046-822900AC0CDF}"/>
                    </a:ext>
                  </a:extLst>
                </p:cNvPr>
                <p:cNvSpPr txBox="1"/>
                <p:nvPr/>
              </p:nvSpPr>
              <p:spPr>
                <a:xfrm>
                  <a:off x="6135941" y="4118587"/>
                  <a:ext cx="28052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E1B32A3-50EC-1152-0046-822900AC0C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5941" y="4118587"/>
                  <a:ext cx="280525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E291FB-E50D-DF17-BE52-FA0119E8C8B3}"/>
              </a:ext>
            </a:extLst>
          </p:cNvPr>
          <p:cNvGrpSpPr/>
          <p:nvPr/>
        </p:nvGrpSpPr>
        <p:grpSpPr>
          <a:xfrm>
            <a:off x="6429078" y="3553446"/>
            <a:ext cx="1803142" cy="739718"/>
            <a:chOff x="6429078" y="3553446"/>
            <a:chExt cx="1803142" cy="7397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D67F14-5009-EC1F-0556-8263B714E598}"/>
                    </a:ext>
                  </a:extLst>
                </p:cNvPr>
                <p:cNvSpPr txBox="1"/>
                <p:nvPr/>
              </p:nvSpPr>
              <p:spPr>
                <a:xfrm>
                  <a:off x="6429078" y="3553446"/>
                  <a:ext cx="578685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4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D67F14-5009-EC1F-0556-8263B714E5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9078" y="3553446"/>
                  <a:ext cx="578685" cy="73866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76742F0-E79A-3CBB-3188-B759DFFE9198}"/>
                    </a:ext>
                  </a:extLst>
                </p:cNvPr>
                <p:cNvSpPr txBox="1"/>
                <p:nvPr/>
              </p:nvSpPr>
              <p:spPr>
                <a:xfrm>
                  <a:off x="7653535" y="3554500"/>
                  <a:ext cx="578685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4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76742F0-E79A-3CBB-3188-B759DFFE91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3535" y="3554500"/>
                  <a:ext cx="578685" cy="73866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4E0FE9-1AB4-8E5B-EE27-1F3CE974B4EE}"/>
                  </a:ext>
                </a:extLst>
              </p:cNvPr>
              <p:cNvSpPr txBox="1"/>
              <p:nvPr/>
            </p:nvSpPr>
            <p:spPr>
              <a:xfrm>
                <a:off x="8978890" y="3555554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4E0FE9-1AB4-8E5B-EE27-1F3CE974B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8890" y="3555554"/>
                <a:ext cx="578685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rrow: Down 21">
            <a:extLst>
              <a:ext uri="{FF2B5EF4-FFF2-40B4-BE49-F238E27FC236}">
                <a16:creationId xmlns:a16="http://schemas.microsoft.com/office/drawing/2014/main" id="{590550AA-4260-DFC8-B529-351A66D112BA}"/>
              </a:ext>
            </a:extLst>
          </p:cNvPr>
          <p:cNvSpPr/>
          <p:nvPr/>
        </p:nvSpPr>
        <p:spPr>
          <a:xfrm>
            <a:off x="10417173" y="2793647"/>
            <a:ext cx="677547" cy="835471"/>
          </a:xfrm>
          <a:prstGeom prst="down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</p:bldLst>
  </p:timing>
</p:sld>
</file>

<file path=ppt/theme/theme1.xml><?xml version="1.0" encoding="utf-8"?>
<a:theme xmlns:a="http://schemas.openxmlformats.org/drawingml/2006/main" name="Retrospect">
  <a:themeElements>
    <a:clrScheme name="Custom 10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70C0"/>
      </a:accent1>
      <a:accent2>
        <a:srgbClr val="000092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2424FF"/>
      </a:hlink>
      <a:folHlink>
        <a:srgbClr val="2424F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23201</TotalTime>
  <Words>6002</Words>
  <Application>Microsoft Office PowerPoint</Application>
  <PresentationFormat>Widescreen</PresentationFormat>
  <Paragraphs>843</Paragraphs>
  <Slides>71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2" baseType="lpstr">
      <vt:lpstr>Arial</vt:lpstr>
      <vt:lpstr>Calibri</vt:lpstr>
      <vt:lpstr>Calibri Light</vt:lpstr>
      <vt:lpstr>Cambria Math</vt:lpstr>
      <vt:lpstr>Chalkboard</vt:lpstr>
      <vt:lpstr>CMU Serif</vt:lpstr>
      <vt:lpstr>Consolas</vt:lpstr>
      <vt:lpstr>Corbel</vt:lpstr>
      <vt:lpstr>Times New Roman</vt:lpstr>
      <vt:lpstr>Retrospect</vt:lpstr>
      <vt:lpstr>Acrobat Document</vt:lpstr>
      <vt:lpstr>Elastic &amp; Quasi-Elastic Tensor Asymmetry A_zz and T_20</vt:lpstr>
      <vt:lpstr>Tensor Polarization Basics</vt:lpstr>
      <vt:lpstr>Deuteron</vt:lpstr>
      <vt:lpstr>Deuteron Wavefunction</vt:lpstr>
      <vt:lpstr>Deuteron Wavefunction</vt:lpstr>
      <vt:lpstr>Relativistic NN Bound System</vt:lpstr>
      <vt:lpstr>A_zz &amp; SRCs</vt:lpstr>
      <vt:lpstr>A_zz &amp; SRCs</vt:lpstr>
      <vt:lpstr>Tensor Observables</vt:lpstr>
      <vt:lpstr>Playing with Helicity States</vt:lpstr>
      <vt:lpstr>Playing with Helicity States</vt:lpstr>
      <vt:lpstr>Kinematics</vt:lpstr>
      <vt:lpstr>PowerPoint Presentation</vt:lpstr>
      <vt:lpstr>PowerPoint Presentation</vt:lpstr>
      <vt:lpstr>Elastic T_20</vt:lpstr>
      <vt:lpstr>T_20  and P_zz from Scattering</vt:lpstr>
      <vt:lpstr> P_zz from Scattering</vt:lpstr>
      <vt:lpstr> P_zz from Scattering</vt:lpstr>
      <vt:lpstr>  P_zz from Scattering</vt:lpstr>
      <vt:lpstr>T_20  and P_zz from Scattering</vt:lpstr>
      <vt:lpstr>Measuring Polarization</vt:lpstr>
      <vt:lpstr>Semi-Selective RF Saturation (ssRF)</vt:lpstr>
      <vt:lpstr>First High Q^2 Measurement of  Quasi-Elastic A_zz</vt:lpstr>
      <vt:lpstr>PowerPoint Presentation</vt:lpstr>
      <vt:lpstr>PowerPoint Presentation</vt:lpstr>
      <vt:lpstr>Backup Slides</vt:lpstr>
      <vt:lpstr>Kinematics &amp; Overhead</vt:lpstr>
      <vt:lpstr>Overhead Assumptions (Real Time)</vt:lpstr>
      <vt:lpstr>PowerPoint Presentation</vt:lpstr>
      <vt:lpstr>UNH NMR Simulation</vt:lpstr>
      <vt:lpstr>Real &amp; Imaginary NMR Signals</vt:lpstr>
      <vt:lpstr>Real &amp; Imaginary NMR Signals</vt:lpstr>
      <vt:lpstr>PowerPoint Presentation</vt:lpstr>
      <vt:lpstr>T_20  and P_zz from Scattering</vt:lpstr>
      <vt:lpstr> P_zz from Scattering – Parameterized</vt:lpstr>
      <vt:lpstr> P_zz from Scattering – Previous Data Only</vt:lpstr>
      <vt:lpstr>Tensor Asymmetry A_zz</vt:lpstr>
      <vt:lpstr>Deuteron Wavefunction</vt:lpstr>
      <vt:lpstr>The Future of Tensor Polarization</vt:lpstr>
      <vt:lpstr>SDR-based VNA NMR</vt:lpstr>
      <vt:lpstr>VNA NMR – Multiple Signals @ Same Time</vt:lpstr>
      <vt:lpstr>VNA NMR – Q-curve BG Studies</vt:lpstr>
      <vt:lpstr>VNA NMR – Re &amp; Im + Q-curve BG Studies</vt:lpstr>
      <vt:lpstr>New BG Subtraction Method</vt:lpstr>
      <vt:lpstr>New BG Subtraction Method</vt:lpstr>
      <vt:lpstr>New BG Subtraction Method</vt:lpstr>
      <vt:lpstr>Final State Interactions</vt:lpstr>
      <vt:lpstr>Tensor Research Program (So far…)</vt:lpstr>
      <vt:lpstr>LOI12-16-006: Search for Exotic Gluonic States in the Nucleus</vt:lpstr>
      <vt:lpstr>Tensor Structure Function, b_4 (or ∆)</vt:lpstr>
      <vt:lpstr>Systematics</vt:lpstr>
      <vt:lpstr>Overhead</vt:lpstr>
      <vt:lpstr>Challenges and Opportunities</vt:lpstr>
      <vt:lpstr>Connection to Short Range Correlations</vt:lpstr>
      <vt:lpstr>Connection to Short Range Correlations</vt:lpstr>
      <vt:lpstr>Tensor Polarization Measurement</vt:lpstr>
      <vt:lpstr>Elastic Tensor Observables</vt:lpstr>
      <vt:lpstr>Elastic Tensor Observables</vt:lpstr>
      <vt:lpstr>Elastic Tensor Observables</vt:lpstr>
      <vt:lpstr>Target Magnet and Horizontal Bender</vt:lpstr>
      <vt:lpstr>Target Magnet and Horizontal Bender</vt:lpstr>
      <vt:lpstr>Target Magnet and Horizontal Bender</vt:lpstr>
      <vt:lpstr>Diluting Asymmetries</vt:lpstr>
      <vt:lpstr>Polarization Cycle</vt:lpstr>
      <vt:lpstr>Possible New Target Configuration – Extended or Multiple Cells</vt:lpstr>
      <vt:lpstr>A_zz &amp; SRCs</vt:lpstr>
      <vt:lpstr>Negative P_zz with ssRF?</vt:lpstr>
      <vt:lpstr>Negative P_zz with ssRF?</vt:lpstr>
      <vt:lpstr>Rates for D(e,e’)X</vt:lpstr>
      <vt:lpstr>Dilution Factor</vt:lpstr>
      <vt:lpstr>Deuteron Wavefunction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E08-005: Ay0 in Quasi-Elastic 3He(e,e’n) Scattering</dc:title>
  <dc:creator>Elena Long</dc:creator>
  <cp:lastModifiedBy>Elena Long</cp:lastModifiedBy>
  <cp:revision>1104</cp:revision>
  <dcterms:created xsi:type="dcterms:W3CDTF">2013-12-10T16:21:31Z</dcterms:created>
  <dcterms:modified xsi:type="dcterms:W3CDTF">2023-09-27T00:18:22Z</dcterms:modified>
</cp:coreProperties>
</file>