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sldIdLst>
    <p:sldId id="300" r:id="rId2"/>
    <p:sldId id="257" r:id="rId3"/>
    <p:sldId id="301" r:id="rId4"/>
    <p:sldId id="302" r:id="rId5"/>
    <p:sldId id="303" r:id="rId6"/>
    <p:sldId id="280" r:id="rId7"/>
    <p:sldId id="274" r:id="rId8"/>
    <p:sldId id="263" r:id="rId9"/>
    <p:sldId id="279" r:id="rId10"/>
    <p:sldId id="307" r:id="rId11"/>
    <p:sldId id="308" r:id="rId12"/>
    <p:sldId id="259" r:id="rId13"/>
    <p:sldId id="293" r:id="rId14"/>
    <p:sldId id="305" r:id="rId15"/>
    <p:sldId id="278" r:id="rId16"/>
    <p:sldId id="283" r:id="rId17"/>
    <p:sldId id="288" r:id="rId18"/>
    <p:sldId id="285" r:id="rId19"/>
    <p:sldId id="284" r:id="rId20"/>
    <p:sldId id="286" r:id="rId21"/>
    <p:sldId id="287" r:id="rId22"/>
    <p:sldId id="258" r:id="rId23"/>
    <p:sldId id="256" r:id="rId24"/>
    <p:sldId id="290" r:id="rId25"/>
    <p:sldId id="289" r:id="rId26"/>
    <p:sldId id="292" r:id="rId27"/>
    <p:sldId id="262" r:id="rId28"/>
    <p:sldId id="296" r:id="rId29"/>
    <p:sldId id="30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03C7DE-1C7F-44D7-A0A8-3734F35D2F36}" v="86" dt="2023-09-18T03:16:35.5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3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84" y="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259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285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6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9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72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81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69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6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416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55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26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4FCE3-19AD-4855-9721-04DC33836EB2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43714-9537-4508-A08E-5C3B1E3469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81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oleObject" Target="../embeddings/oleObject9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oleObject" Target="../embeddings/oleObject10.bin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9A13F-652F-BD27-0C20-00EEAA61F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4CBAA-8679-68A8-D5F0-24EB2D7272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E49CE03-097C-4EAC-0CAD-733AF043658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190570"/>
              </p:ext>
            </p:extLst>
          </p:nvPr>
        </p:nvGraphicFramePr>
        <p:xfrm>
          <a:off x="672662" y="365125"/>
          <a:ext cx="10846675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300" progId="Acrobat.Document.DC">
                  <p:embed/>
                </p:oleObj>
              </mc:Choice>
              <mc:Fallback>
                <p:oleObj name="Acrobat Document" r:id="rId2" imgW="7543800" imgH="5829300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E49CE03-097C-4EAC-0CAD-733AF04365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72662" y="365125"/>
                        <a:ext cx="10846675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99494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45E4F42-0AC8-A485-CB87-3214EF7066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40075"/>
              </p:ext>
            </p:extLst>
          </p:nvPr>
        </p:nvGraphicFramePr>
        <p:xfrm>
          <a:off x="252248" y="252248"/>
          <a:ext cx="11634952" cy="66057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300" progId="Acrobat.Document.DC">
                  <p:embed/>
                </p:oleObj>
              </mc:Choice>
              <mc:Fallback>
                <p:oleObj name="Acrobat Document" r:id="rId2" imgW="7543800" imgH="58293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345E4F42-0AC8-A485-CB87-3214EF70660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2248" y="252248"/>
                        <a:ext cx="11634952" cy="66057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0378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33C6D93-CA14-D6E8-3845-D9CE6C53077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835099"/>
              </p:ext>
            </p:extLst>
          </p:nvPr>
        </p:nvGraphicFramePr>
        <p:xfrm>
          <a:off x="204952" y="173421"/>
          <a:ext cx="11477296" cy="6542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300" progId="Acrobat.Document.DC">
                  <p:embed/>
                </p:oleObj>
              </mc:Choice>
              <mc:Fallback>
                <p:oleObj name="Acrobat Document" r:id="rId2" imgW="7543800" imgH="58293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33C6D93-CA14-D6E8-3845-D9CE6C53077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4952" y="173421"/>
                        <a:ext cx="11477296" cy="65426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9484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D7F1D9D-8E93-CE1B-5264-91DE73EF42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4716195"/>
              </p:ext>
            </p:extLst>
          </p:nvPr>
        </p:nvGraphicFramePr>
        <p:xfrm>
          <a:off x="0" y="216131"/>
          <a:ext cx="11587942" cy="66418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D7F1D9D-8E93-CE1B-5264-91DE73EF42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216131"/>
                        <a:ext cx="11587942" cy="66418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0597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ll with a drawing of a dog&#10;&#10;Description automatically generated">
            <a:extLst>
              <a:ext uri="{FF2B5EF4-FFF2-40B4-BE49-F238E27FC236}">
                <a16:creationId xmlns:a16="http://schemas.microsoft.com/office/drawing/2014/main" id="{01ACF232-666E-652A-5FFA-D8D72BAC4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34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B6FAF82-A9CC-F3AE-7C3C-35D8A851D9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37270579"/>
              </p:ext>
            </p:extLst>
          </p:nvPr>
        </p:nvGraphicFramePr>
        <p:xfrm>
          <a:off x="394138" y="346841"/>
          <a:ext cx="11493062" cy="6243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300" progId="Acrobat.Document.DC">
                  <p:embed/>
                </p:oleObj>
              </mc:Choice>
              <mc:Fallback>
                <p:oleObj name="Acrobat Document" r:id="rId2" imgW="7543800" imgH="58293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B6FAF82-A9CC-F3AE-7C3C-35D8A851D99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4138" y="346841"/>
                        <a:ext cx="11493062" cy="6243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0365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0" b="9016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35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oster with text and images&#10;&#10;Description automatically generated">
            <a:extLst>
              <a:ext uri="{FF2B5EF4-FFF2-40B4-BE49-F238E27FC236}">
                <a16:creationId xmlns:a16="http://schemas.microsoft.com/office/drawing/2014/main" id="{17254133-8275-8CAB-0C25-C8D44C172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47" y="918546"/>
            <a:ext cx="6445741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388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board with math formulas&#10;&#10;Description automatically generated">
            <a:extLst>
              <a:ext uri="{FF2B5EF4-FFF2-40B4-BE49-F238E27FC236}">
                <a16:creationId xmlns:a16="http://schemas.microsoft.com/office/drawing/2014/main" id="{ACCBFE0C-3A4B-39C9-A1E2-63E72A6BA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419" y="457200"/>
            <a:ext cx="766916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095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29E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energy density&#10;&#10;Description automatically generated">
            <a:extLst>
              <a:ext uri="{FF2B5EF4-FFF2-40B4-BE49-F238E27FC236}">
                <a16:creationId xmlns:a16="http://schemas.microsoft.com/office/drawing/2014/main" id="{E904B51C-E481-F7DD-B7AF-CD4F48FA9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639" y="643467"/>
            <a:ext cx="725872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6053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note&#10;&#10;Description automatically generated">
            <a:extLst>
              <a:ext uri="{FF2B5EF4-FFF2-40B4-BE49-F238E27FC236}">
                <a16:creationId xmlns:a16="http://schemas.microsoft.com/office/drawing/2014/main" id="{BFA5AC52-12CC-8987-7212-36C939EF4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10" y="457200"/>
            <a:ext cx="76939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44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AD6E6-9738-7BD1-0706-C6A0DF9AD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BD1C0-400B-568F-ED6E-BE73B667A8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6F45A87F-5E5E-C66A-C83C-64DD1C067B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1929749"/>
              </p:ext>
            </p:extLst>
          </p:nvPr>
        </p:nvGraphicFramePr>
        <p:xfrm>
          <a:off x="182881" y="149630"/>
          <a:ext cx="11170920" cy="6567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6F45A87F-5E5E-C66A-C83C-64DD1C067B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82881" y="149630"/>
                        <a:ext cx="11170920" cy="6567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1011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different types of quarts&#10;&#10;Description automatically generated">
            <a:extLst>
              <a:ext uri="{FF2B5EF4-FFF2-40B4-BE49-F238E27FC236}">
                <a16:creationId xmlns:a16="http://schemas.microsoft.com/office/drawing/2014/main" id="{AD07D869-7E66-2726-18CB-371B87C88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44" y="1123527"/>
            <a:ext cx="5960907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82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fish with text and numbers&#10;&#10;Description automatically generated with medium confidence">
            <a:extLst>
              <a:ext uri="{FF2B5EF4-FFF2-40B4-BE49-F238E27FC236}">
                <a16:creationId xmlns:a16="http://schemas.microsoft.com/office/drawing/2014/main" id="{D48FAFC1-5AF5-727C-9E19-E560114ECA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5" b="19840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698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BDB9E22-A286-A059-09BA-2B0E96852B8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1094155"/>
              </p:ext>
            </p:extLst>
          </p:nvPr>
        </p:nvGraphicFramePr>
        <p:xfrm>
          <a:off x="332509" y="216131"/>
          <a:ext cx="11388435" cy="649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BDB9E22-A286-A059-09BA-2B0E96852B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2509" y="216131"/>
                        <a:ext cx="11388435" cy="649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795912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4B2F8-3145-B954-DAFE-7E029A97F1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100BD-589B-6C2F-DA75-62EC20CF3C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927D70B-4859-7E58-F7D2-4C58AB8243A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299182"/>
              </p:ext>
            </p:extLst>
          </p:nvPr>
        </p:nvGraphicFramePr>
        <p:xfrm>
          <a:off x="0" y="595313"/>
          <a:ext cx="11504815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704" imgH="5829044" progId="Acrobat.Document.DC">
                  <p:embed/>
                </p:oleObj>
              </mc:Choice>
              <mc:Fallback>
                <p:oleObj name="Acrobat Document" r:id="rId2" imgW="7543704" imgH="5829044" progId="Acrobat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927D70B-4859-7E58-F7D2-4C58AB8243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595313"/>
                        <a:ext cx="11504815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A diagram of different types of cells&#10;&#10;Description automatically generated with medium confidence">
            <a:extLst>
              <a:ext uri="{FF2B5EF4-FFF2-40B4-BE49-F238E27FC236}">
                <a16:creationId xmlns:a16="http://schemas.microsoft.com/office/drawing/2014/main" id="{DF29B597-C80C-B92B-9236-0B9E668A34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1008529"/>
            <a:ext cx="6857999" cy="88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876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7310D-5FDF-03C3-ECE8-DBED97AB71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2" r="1" b="1"/>
          <a:stretch/>
        </p:blipFill>
        <p:spPr>
          <a:xfrm>
            <a:off x="1929673" y="643467"/>
            <a:ext cx="8332653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594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44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CB66A570-A4D5-3F41-3214-520D3346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5" b="9700"/>
          <a:stretch/>
        </p:blipFill>
        <p:spPr>
          <a:xfrm>
            <a:off x="643467" y="702729"/>
            <a:ext cx="10905066" cy="54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8558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B1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rawing of a diagram&#10;&#10;Description automatically generated">
            <a:extLst>
              <a:ext uri="{FF2B5EF4-FFF2-40B4-BE49-F238E27FC236}">
                <a16:creationId xmlns:a16="http://schemas.microsoft.com/office/drawing/2014/main" id="{95C7439D-A34E-92F9-337A-890D265D4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0" b="16196"/>
          <a:stretch/>
        </p:blipFill>
        <p:spPr>
          <a:xfrm>
            <a:off x="1149949" y="643467"/>
            <a:ext cx="9892101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746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note&#10;&#10;Description automatically generated">
            <a:extLst>
              <a:ext uri="{FF2B5EF4-FFF2-40B4-BE49-F238E27FC236}">
                <a16:creationId xmlns:a16="http://schemas.microsoft.com/office/drawing/2014/main" id="{E6F97700-E0A5-A332-BB37-4A5936671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010" y="457200"/>
            <a:ext cx="769398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72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42EAC-0D11-0669-3E05-CB8A90C3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5086C-AF15-EEB3-FE26-1E1957CE1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09AD70C-C4D4-DDDA-A52C-435F24BB914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380607"/>
              </p:ext>
            </p:extLst>
          </p:nvPr>
        </p:nvGraphicFramePr>
        <p:xfrm>
          <a:off x="642938" y="514350"/>
          <a:ext cx="10286999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300" progId="Acrobat.Document.DC">
                  <p:embed/>
                </p:oleObj>
              </mc:Choice>
              <mc:Fallback>
                <p:oleObj name="Acrobat Document" r:id="rId2" imgW="7543800" imgH="5829300" progId="Acrobat.Document.DC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09AD70C-C4D4-DDDA-A52C-435F24BB91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42938" y="514350"/>
                        <a:ext cx="10286999" cy="582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38349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7B3B91D-33F9-818B-4074-BE99C63A78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5494330"/>
              </p:ext>
            </p:extLst>
          </p:nvPr>
        </p:nvGraphicFramePr>
        <p:xfrm>
          <a:off x="404649" y="287939"/>
          <a:ext cx="11382702" cy="6349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300" progId="Acrobat.Document.DC">
                  <p:embed/>
                </p:oleObj>
              </mc:Choice>
              <mc:Fallback>
                <p:oleObj name="Acrobat Document" r:id="rId2" imgW="7543800" imgH="58293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27B3B91D-33F9-818B-4074-BE99C63A78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04649" y="287939"/>
                        <a:ext cx="11382702" cy="6349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10056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E5C21CA-053C-4D23-A074-252AB7554D1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3916875"/>
              </p:ext>
            </p:extLst>
          </p:nvPr>
        </p:nvGraphicFramePr>
        <p:xfrm>
          <a:off x="1072055" y="126124"/>
          <a:ext cx="10105697" cy="6731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300" progId="Acrobat.Document.DC">
                  <p:embed/>
                </p:oleObj>
              </mc:Choice>
              <mc:Fallback>
                <p:oleObj name="Acrobat Document" r:id="rId2" imgW="7543800" imgH="58293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E5C21CA-053C-4D23-A074-252AB7554D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72055" y="126124"/>
                        <a:ext cx="10105697" cy="6731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58905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38C4595-9114-2D2F-209D-C8576D33DA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0587975"/>
              </p:ext>
            </p:extLst>
          </p:nvPr>
        </p:nvGraphicFramePr>
        <p:xfrm>
          <a:off x="425670" y="-1"/>
          <a:ext cx="11524592" cy="6747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300" progId="Acrobat.Document.DC">
                  <p:embed/>
                </p:oleObj>
              </mc:Choice>
              <mc:Fallback>
                <p:oleObj name="Acrobat Document" r:id="rId2" imgW="7543800" imgH="58293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38C4595-9114-2D2F-209D-C8576D33DA0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5670" y="-1"/>
                        <a:ext cx="11524592" cy="6747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06093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2461C10-5C20-4711-2014-E650BE59D7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647459"/>
              </p:ext>
            </p:extLst>
          </p:nvPr>
        </p:nvGraphicFramePr>
        <p:xfrm>
          <a:off x="-1" y="173422"/>
          <a:ext cx="12044855" cy="66845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543800" imgH="5829300" progId="Acrobat.Document.DC">
                  <p:embed/>
                </p:oleObj>
              </mc:Choice>
              <mc:Fallback>
                <p:oleObj name="Acrobat Document" r:id="rId2" imgW="7543800" imgH="5829300" progId="Acrobat.Document.DC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2461C10-5C20-4711-2014-E650BE59D7D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1" y="173422"/>
                        <a:ext cx="12044855" cy="66845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76971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ote&#10;&#10;Description automatically generated">
            <a:extLst>
              <a:ext uri="{FF2B5EF4-FFF2-40B4-BE49-F238E27FC236}">
                <a16:creationId xmlns:a16="http://schemas.microsoft.com/office/drawing/2014/main" id="{5D4BC7F7-964B-98E8-7E93-1BBEA91FB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9" y="643466"/>
            <a:ext cx="10325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5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228600"/>
            <a:ext cx="887505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08639-9B21-EDDD-6787-A8E42C19C5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54" y="0"/>
            <a:ext cx="12183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0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Rectangle 6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95CBA7-B80C-B09C-C783-67A8D8FD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961" y="918546"/>
            <a:ext cx="6639112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19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97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diagram of a flow of a flow&#10;&#10;Description automatically generated with medium confidence">
            <a:extLst>
              <a:ext uri="{FF2B5EF4-FFF2-40B4-BE49-F238E27FC236}">
                <a16:creationId xmlns:a16="http://schemas.microsoft.com/office/drawing/2014/main" id="{4843EBAE-DED6-EAD6-7432-90458A058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132" y="643467"/>
            <a:ext cx="721173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6451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10433</TotalTime>
  <Words>0</Words>
  <Application>Microsoft Macintosh PowerPoint</Application>
  <PresentationFormat>Widescreen</PresentationFormat>
  <Paragraphs>0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Dennis Sivers</dc:creator>
  <cp:lastModifiedBy>Anselm Vossen, Ph.D.</cp:lastModifiedBy>
  <cp:revision>2</cp:revision>
  <dcterms:created xsi:type="dcterms:W3CDTF">2023-09-02T16:28:38Z</dcterms:created>
  <dcterms:modified xsi:type="dcterms:W3CDTF">2023-09-26T00:22:17Z</dcterms:modified>
</cp:coreProperties>
</file>