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nvo, Kondo (kg6cq)" initials="GK(" lastIdx="1" clrIdx="0">
    <p:extLst>
      <p:ext uri="{19B8F6BF-5375-455C-9EA6-DF929625EA0E}">
        <p15:presenceInfo xmlns:p15="http://schemas.microsoft.com/office/powerpoint/2012/main" userId="S::kg6cq@virginia.edu::cf2a00cd-5d4a-477d-a52f-af039bcf1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FF"/>
    <a:srgbClr val="FF9966"/>
    <a:srgbClr val="0070C0"/>
    <a:srgbClr val="00FFFF"/>
    <a:srgbClr val="FF00FF"/>
    <a:srgbClr val="0000FF"/>
    <a:srgbClr val="CC0099"/>
    <a:srgbClr val="FF5050"/>
    <a:srgbClr val="FF9900"/>
    <a:srgbClr val="C3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nanvo, Kondo (kg6cq)" userId="cf2a00cd-5d4a-477d-a52f-af039bcf1853" providerId="ADAL" clId="{09FBF32A-7137-4D41-941A-567C42795670}"/>
    <pc:docChg chg="undo redo custSel addSld delSld modSld sldOrd modMainMaster">
      <pc:chgData name="Gnanvo, Kondo (kg6cq)" userId="cf2a00cd-5d4a-477d-a52f-af039bcf1853" providerId="ADAL" clId="{09FBF32A-7137-4D41-941A-567C42795670}" dt="2022-07-22T01:38:27.417" v="32620" actId="1038"/>
      <pc:docMkLst>
        <pc:docMk/>
      </pc:docMkLst>
      <pc:sldChg chg="addSp delSp modSp mod ord">
        <pc:chgData name="Gnanvo, Kondo (kg6cq)" userId="cf2a00cd-5d4a-477d-a52f-af039bcf1853" providerId="ADAL" clId="{09FBF32A-7137-4D41-941A-567C42795670}" dt="2022-07-20T16:00:05.434" v="28436"/>
        <pc:sldMkLst>
          <pc:docMk/>
          <pc:sldMk cId="1123535545" sldId="266"/>
        </pc:sldMkLst>
        <pc:spChg chg="mod">
          <ac:chgData name="Gnanvo, Kondo (kg6cq)" userId="cf2a00cd-5d4a-477d-a52f-af039bcf1853" providerId="ADAL" clId="{09FBF32A-7137-4D41-941A-567C42795670}" dt="2022-07-10T19:25:43.036" v="3642" actId="207"/>
          <ac:spMkLst>
            <pc:docMk/>
            <pc:sldMk cId="1123535545" sldId="266"/>
            <ac:spMk id="2" creationId="{42765612-F55C-4A06-A0CC-8F0F1ECB828C}"/>
          </ac:spMkLst>
        </pc:spChg>
        <pc:spChg chg="add del mod">
          <ac:chgData name="Gnanvo, Kondo (kg6cq)" userId="cf2a00cd-5d4a-477d-a52f-af039bcf1853" providerId="ADAL" clId="{09FBF32A-7137-4D41-941A-567C42795670}" dt="2022-07-14T22:55:25.840" v="15259" actId="478"/>
          <ac:spMkLst>
            <pc:docMk/>
            <pc:sldMk cId="1123535545" sldId="266"/>
            <ac:spMk id="4" creationId="{5567E06A-D6EE-4A90-AD9C-4B22E306D31C}"/>
          </ac:spMkLst>
        </pc:spChg>
        <pc:spChg chg="add mod">
          <ac:chgData name="Gnanvo, Kondo (kg6cq)" userId="cf2a00cd-5d4a-477d-a52f-af039bcf1853" providerId="ADAL" clId="{09FBF32A-7137-4D41-941A-567C42795670}" dt="2022-07-14T22:57:29.313" v="15284" actId="1076"/>
          <ac:spMkLst>
            <pc:docMk/>
            <pc:sldMk cId="1123535545" sldId="266"/>
            <ac:spMk id="5" creationId="{67094364-0402-407D-96F9-B030E2E94171}"/>
          </ac:spMkLst>
        </pc:spChg>
        <pc:spChg chg="add mod">
          <ac:chgData name="Gnanvo, Kondo (kg6cq)" userId="cf2a00cd-5d4a-477d-a52f-af039bcf1853" providerId="ADAL" clId="{09FBF32A-7137-4D41-941A-567C42795670}" dt="2022-07-17T22:00:36.324" v="18911" actId="6549"/>
          <ac:spMkLst>
            <pc:docMk/>
            <pc:sldMk cId="1123535545" sldId="266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0T23:03:17.436" v="10368" actId="20577"/>
          <ac:spMkLst>
            <pc:docMk/>
            <pc:sldMk cId="1123535545" sldId="266"/>
            <ac:spMk id="285" creationId="{00000000-0000-0000-0000-000000000000}"/>
          </ac:spMkLst>
        </pc:spChg>
        <pc:picChg chg="mod ord modCrop">
          <ac:chgData name="Gnanvo, Kondo (kg6cq)" userId="cf2a00cd-5d4a-477d-a52f-af039bcf1853" providerId="ADAL" clId="{09FBF32A-7137-4D41-941A-567C42795670}" dt="2022-07-14T22:56:21.221" v="15281" actId="1035"/>
          <ac:picMkLst>
            <pc:docMk/>
            <pc:sldMk cId="1123535545" sldId="266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4T22:56:21.221" v="15281" actId="1035"/>
          <ac:picMkLst>
            <pc:docMk/>
            <pc:sldMk cId="1123535545" sldId="266"/>
            <ac:picMk id="7" creationId="{C78B56D9-7FC2-46F1-AB8F-6D87F82B592B}"/>
          </ac:picMkLst>
        </pc:picChg>
      </pc:sldChg>
      <pc:sldChg chg="delSp modSp mod">
        <pc:chgData name="Gnanvo, Kondo (kg6cq)" userId="cf2a00cd-5d4a-477d-a52f-af039bcf1853" providerId="ADAL" clId="{09FBF32A-7137-4D41-941A-567C42795670}" dt="2022-07-22T01:37:49.407" v="32590" actId="207"/>
        <pc:sldMkLst>
          <pc:docMk/>
          <pc:sldMk cId="2977968622" sldId="267"/>
        </pc:sldMkLst>
        <pc:spChg chg="del">
          <ac:chgData name="Gnanvo, Kondo (kg6cq)" userId="cf2a00cd-5d4a-477d-a52f-af039bcf1853" providerId="ADAL" clId="{09FBF32A-7137-4D41-941A-567C42795670}" dt="2022-07-10T19:25:09.316" v="3637" actId="478"/>
          <ac:spMkLst>
            <pc:docMk/>
            <pc:sldMk cId="2977968622" sldId="267"/>
            <ac:spMk id="2" creationId="{4D73CC83-98BF-4D85-9A1C-5EE36503A789}"/>
          </ac:spMkLst>
        </pc:spChg>
        <pc:spChg chg="mod">
          <ac:chgData name="Gnanvo, Kondo (kg6cq)" userId="cf2a00cd-5d4a-477d-a52f-af039bcf1853" providerId="ADAL" clId="{09FBF32A-7137-4D41-941A-567C42795670}" dt="2022-07-22T01:37:49.407" v="32590" actId="207"/>
          <ac:spMkLst>
            <pc:docMk/>
            <pc:sldMk cId="2977968622" sldId="267"/>
            <ac:spMk id="3" creationId="{0A2C4BAE-92E8-4B8E-B7BB-49ABC6AB467A}"/>
          </ac:spMkLst>
        </pc:spChg>
        <pc:spChg chg="mod">
          <ac:chgData name="Gnanvo, Kondo (kg6cq)" userId="cf2a00cd-5d4a-477d-a52f-af039bcf1853" providerId="ADAL" clId="{09FBF32A-7137-4D41-941A-567C42795670}" dt="2022-07-21T12:32:05.438" v="30487" actId="20577"/>
          <ac:spMkLst>
            <pc:docMk/>
            <pc:sldMk cId="2977968622" sldId="267"/>
            <ac:spMk id="4" creationId="{BFEFBACC-306B-4524-82CC-E2894402AB90}"/>
          </ac:spMkLst>
        </pc:spChg>
        <pc:spChg chg="mod">
          <ac:chgData name="Gnanvo, Kondo (kg6cq)" userId="cf2a00cd-5d4a-477d-a52f-af039bcf1853" providerId="ADAL" clId="{09FBF32A-7137-4D41-941A-567C42795670}" dt="2022-07-10T21:52:06.438" v="6204" actId="20577"/>
          <ac:spMkLst>
            <pc:docMk/>
            <pc:sldMk cId="2977968622" sldId="267"/>
            <ac:spMk id="5" creationId="{7BA10364-E6FB-4338-8615-A83F01FCD6AB}"/>
          </ac:spMkLst>
        </pc:spChg>
        <pc:spChg chg="mod">
          <ac:chgData name="Gnanvo, Kondo (kg6cq)" userId="cf2a00cd-5d4a-477d-a52f-af039bcf1853" providerId="ADAL" clId="{09FBF32A-7137-4D41-941A-567C42795670}" dt="2022-07-10T21:51:37.012" v="6190" actId="207"/>
          <ac:spMkLst>
            <pc:docMk/>
            <pc:sldMk cId="2977968622" sldId="267"/>
            <ac:spMk id="40" creationId="{C78CC959-2228-4D88-8A56-97C122476D43}"/>
          </ac:spMkLst>
        </pc:spChg>
      </pc:sldChg>
      <pc:sldChg chg="addSp delSp modSp mod ord">
        <pc:chgData name="Gnanvo, Kondo (kg6cq)" userId="cf2a00cd-5d4a-477d-a52f-af039bcf1853" providerId="ADAL" clId="{09FBF32A-7137-4D41-941A-567C42795670}" dt="2022-07-22T01:34:04.572" v="32536" actId="207"/>
        <pc:sldMkLst>
          <pc:docMk/>
          <pc:sldMk cId="2355831635" sldId="268"/>
        </pc:sldMkLst>
        <pc:spChg chg="mod">
          <ac:chgData name="Gnanvo, Kondo (kg6cq)" userId="cf2a00cd-5d4a-477d-a52f-af039bcf1853" providerId="ADAL" clId="{09FBF32A-7137-4D41-941A-567C42795670}" dt="2022-07-10T19:25:19.866" v="3638" actId="207"/>
          <ac:spMkLst>
            <pc:docMk/>
            <pc:sldMk cId="2355831635" sldId="268"/>
            <ac:spMk id="2" creationId="{30DFFED7-6F57-4A2C-A8D0-9EAC74DAB266}"/>
          </ac:spMkLst>
        </pc:spChg>
        <pc:spChg chg="add mod">
          <ac:chgData name="Gnanvo, Kondo (kg6cq)" userId="cf2a00cd-5d4a-477d-a52f-af039bcf1853" providerId="ADAL" clId="{09FBF32A-7137-4D41-941A-567C42795670}" dt="2022-07-22T01:34:04.572" v="32536" actId="207"/>
          <ac:spMkLst>
            <pc:docMk/>
            <pc:sldMk cId="2355831635" sldId="268"/>
            <ac:spMk id="5" creationId="{0E2A80C7-6727-44F0-B735-4F7E428F4C85}"/>
          </ac:spMkLst>
        </pc:spChg>
        <pc:spChg chg="del">
          <ac:chgData name="Gnanvo, Kondo (kg6cq)" userId="cf2a00cd-5d4a-477d-a52f-af039bcf1853" providerId="ADAL" clId="{09FBF32A-7137-4D41-941A-567C42795670}" dt="2022-07-07T20:47:59.295" v="124" actId="478"/>
          <ac:spMkLst>
            <pc:docMk/>
            <pc:sldMk cId="2355831635" sldId="268"/>
            <ac:spMk id="5" creationId="{1A1D392D-EB94-4EA5-A86D-A883C12124B1}"/>
          </ac:spMkLst>
        </pc:spChg>
        <pc:spChg chg="del">
          <ac:chgData name="Gnanvo, Kondo (kg6cq)" userId="cf2a00cd-5d4a-477d-a52f-af039bcf1853" providerId="ADAL" clId="{09FBF32A-7137-4D41-941A-567C42795670}" dt="2022-07-07T20:47:59.295" v="124" actId="478"/>
          <ac:spMkLst>
            <pc:docMk/>
            <pc:sldMk cId="2355831635" sldId="268"/>
            <ac:spMk id="6" creationId="{AABFBD8E-0309-4B71-BDED-E80F6C9B7B4F}"/>
          </ac:spMkLst>
        </pc:spChg>
        <pc:spChg chg="del">
          <ac:chgData name="Gnanvo, Kondo (kg6cq)" userId="cf2a00cd-5d4a-477d-a52f-af039bcf1853" providerId="ADAL" clId="{09FBF32A-7137-4D41-941A-567C42795670}" dt="2022-07-07T20:48:05.499" v="127" actId="478"/>
          <ac:spMkLst>
            <pc:docMk/>
            <pc:sldMk cId="2355831635" sldId="268"/>
            <ac:spMk id="7" creationId="{62E101E9-D87A-4297-B465-2CC183512D0B}"/>
          </ac:spMkLst>
        </pc:spChg>
        <pc:spChg chg="del mod">
          <ac:chgData name="Gnanvo, Kondo (kg6cq)" userId="cf2a00cd-5d4a-477d-a52f-af039bcf1853" providerId="ADAL" clId="{09FBF32A-7137-4D41-941A-567C42795670}" dt="2022-07-07T20:48:02.575" v="126" actId="478"/>
          <ac:spMkLst>
            <pc:docMk/>
            <pc:sldMk cId="2355831635" sldId="268"/>
            <ac:spMk id="40" creationId="{A01CE773-5A61-49C3-A542-44FF187EBA4B}"/>
          </ac:spMkLst>
        </pc:spChg>
        <pc:spChg chg="del mod">
          <ac:chgData name="Gnanvo, Kondo (kg6cq)" userId="cf2a00cd-5d4a-477d-a52f-af039bcf1853" providerId="ADAL" clId="{09FBF32A-7137-4D41-941A-567C42795670}" dt="2022-07-07T20:48:02.575" v="126" actId="478"/>
          <ac:spMkLst>
            <pc:docMk/>
            <pc:sldMk cId="2355831635" sldId="268"/>
            <ac:spMk id="41" creationId="{32A09B0A-684F-4F5E-855D-64B6E882D7D7}"/>
          </ac:spMkLst>
        </pc:spChg>
        <pc:spChg chg="del">
          <ac:chgData name="Gnanvo, Kondo (kg6cq)" userId="cf2a00cd-5d4a-477d-a52f-af039bcf1853" providerId="ADAL" clId="{09FBF32A-7137-4D41-941A-567C42795670}" dt="2022-07-07T20:48:05.499" v="127" actId="478"/>
          <ac:spMkLst>
            <pc:docMk/>
            <pc:sldMk cId="2355831635" sldId="26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22T01:25:29.153" v="32517" actId="20577"/>
          <ac:spMkLst>
            <pc:docMk/>
            <pc:sldMk cId="2355831635" sldId="268"/>
            <ac:spMk id="285" creationId="{00000000-0000-0000-0000-000000000000}"/>
          </ac:spMkLst>
        </pc:spChg>
        <pc:graphicFrameChg chg="del">
          <ac:chgData name="Gnanvo, Kondo (kg6cq)" userId="cf2a00cd-5d4a-477d-a52f-af039bcf1853" providerId="ADAL" clId="{09FBF32A-7137-4D41-941A-567C42795670}" dt="2022-07-07T20:47:59.295" v="124" actId="478"/>
          <ac:graphicFrameMkLst>
            <pc:docMk/>
            <pc:sldMk cId="2355831635" sldId="268"/>
            <ac:graphicFrameMk id="3" creationId="{2FF64065-2445-4E76-89C9-F31CCCF6E2A5}"/>
          </ac:graphicFrameMkLst>
        </pc:graphicFrameChg>
        <pc:graphicFrameChg chg="del">
          <ac:chgData name="Gnanvo, Kondo (kg6cq)" userId="cf2a00cd-5d4a-477d-a52f-af039bcf1853" providerId="ADAL" clId="{09FBF32A-7137-4D41-941A-567C42795670}" dt="2022-07-07T20:48:02.575" v="126" actId="478"/>
          <ac:graphicFrameMkLst>
            <pc:docMk/>
            <pc:sldMk cId="2355831635" sldId="268"/>
            <ac:graphicFrameMk id="4" creationId="{5F23871E-19CE-49C6-A8D9-25A4204C1AC7}"/>
          </ac:graphicFrameMkLst>
        </pc:graphicFrameChg>
      </pc:sldChg>
      <pc:sldChg chg="addSp delSp modSp mod ord">
        <pc:chgData name="Gnanvo, Kondo (kg6cq)" userId="cf2a00cd-5d4a-477d-a52f-af039bcf1853" providerId="ADAL" clId="{09FBF32A-7137-4D41-941A-567C42795670}" dt="2022-07-22T01:38:27.417" v="32620" actId="1038"/>
        <pc:sldMkLst>
          <pc:docMk/>
          <pc:sldMk cId="1207125084" sldId="269"/>
        </pc:sldMkLst>
        <pc:spChg chg="mod">
          <ac:chgData name="Gnanvo, Kondo (kg6cq)" userId="cf2a00cd-5d4a-477d-a52f-af039bcf1853" providerId="ADAL" clId="{09FBF32A-7137-4D41-941A-567C42795670}" dt="2022-07-20T12:55:08.392" v="26605" actId="1076"/>
          <ac:spMkLst>
            <pc:docMk/>
            <pc:sldMk cId="1207125084" sldId="269"/>
            <ac:spMk id="2" creationId="{95307067-BCFA-4410-84EF-80E534933DD7}"/>
          </ac:spMkLst>
        </pc:spChg>
        <pc:spChg chg="add del">
          <ac:chgData name="Gnanvo, Kondo (kg6cq)" userId="cf2a00cd-5d4a-477d-a52f-af039bcf1853" providerId="ADAL" clId="{09FBF32A-7137-4D41-941A-567C42795670}" dt="2022-07-07T20:51:48.120" v="227"/>
          <ac:spMkLst>
            <pc:docMk/>
            <pc:sldMk cId="1207125084" sldId="269"/>
            <ac:spMk id="3" creationId="{B0256684-D081-4DEC-BA7F-F23546B37A50}"/>
          </ac:spMkLst>
        </pc:spChg>
        <pc:spChg chg="add del mod">
          <ac:chgData name="Gnanvo, Kondo (kg6cq)" userId="cf2a00cd-5d4a-477d-a52f-af039bcf1853" providerId="ADAL" clId="{09FBF32A-7137-4D41-941A-567C42795670}" dt="2022-07-22T01:34:15.744" v="32539" actId="113"/>
          <ac:spMkLst>
            <pc:docMk/>
            <pc:sldMk cId="1207125084" sldId="269"/>
            <ac:spMk id="4" creationId="{E23017E8-794F-45BE-83A8-9DF6E7A2BA1D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1" creationId="{D75AD673-A41B-4F86-86D0-DBA9DE02B4D4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2" creationId="{494BE987-BC8D-456A-8F19-75D3C8855939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3" creationId="{D064DCD3-97D0-434A-A917-18972393554E}"/>
          </ac:spMkLst>
        </pc:spChg>
        <pc:spChg chg="mod topLvl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14" creationId="{C9775288-81CD-4F27-9A3A-09F327473754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5" creationId="{3EF222BA-50EE-4D7E-8878-C4C0893BA771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6" creationId="{DC05DBC6-DFBC-4C5F-A2EF-1677CA3CF224}"/>
          </ac:spMkLst>
        </pc:spChg>
        <pc:spChg chg="mod topLvl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17" creationId="{A258CD84-9F2E-4054-971E-B195447C6CE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3" creationId="{259B8DCA-ACF4-4896-A1D3-3956A84B4532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4" creationId="{81316C7C-7189-4F51-B690-8A773BA75B89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5" creationId="{BF14AB6F-98F1-4AC2-B5CF-7118F9B60A0C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6" creationId="{D3E7C35E-648D-409A-8EC1-E261D1F0FF6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7" creationId="{CF2BFAEE-11A8-4353-A684-16D13490847C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8" creationId="{30A4009A-DEE3-4B19-8673-2DED81AF75A3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29" creationId="{CE25262B-E626-43A0-8548-98D59B8CB7E9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0" creationId="{78213ABB-A497-4CC0-9689-9C45FEDF3E31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1" creationId="{BC6CF3DE-D659-42E2-BF9B-8A2783F00376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2" creationId="{7ED62E98-78B9-4DFC-AF3E-7AE56141343B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3" creationId="{945C5597-B99D-41C9-8B2F-D185FD37EA18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4" creationId="{D3CC4FCE-7E1A-4CF7-A3EA-C5DD926FE184}"/>
          </ac:spMkLst>
        </pc:spChg>
        <pc:spChg chg="mod topLvl">
          <ac:chgData name="Gnanvo, Kondo (kg6cq)" userId="cf2a00cd-5d4a-477d-a52f-af039bcf1853" providerId="ADAL" clId="{09FBF32A-7137-4D41-941A-567C42795670}" dt="2022-07-20T13:03:40.983" v="27065" actId="164"/>
          <ac:spMkLst>
            <pc:docMk/>
            <pc:sldMk cId="1207125084" sldId="269"/>
            <ac:spMk id="35" creationId="{F8B4E948-5F3B-442D-86E0-F5E1A4D923D4}"/>
          </ac:spMkLst>
        </pc:spChg>
        <pc:spChg chg="add mod">
          <ac:chgData name="Gnanvo, Kondo (kg6cq)" userId="cf2a00cd-5d4a-477d-a52f-af039bcf1853" providerId="ADAL" clId="{09FBF32A-7137-4D41-941A-567C42795670}" dt="2022-07-07T21:07:01.698" v="690" actId="164"/>
          <ac:spMkLst>
            <pc:docMk/>
            <pc:sldMk cId="1207125084" sldId="269"/>
            <ac:spMk id="40" creationId="{395C73E3-503B-48FA-A9AA-C2EAE7C97C01}"/>
          </ac:spMkLst>
        </pc:spChg>
        <pc:spChg chg="add mod">
          <ac:chgData name="Gnanvo, Kondo (kg6cq)" userId="cf2a00cd-5d4a-477d-a52f-af039bcf1853" providerId="ADAL" clId="{09FBF32A-7137-4D41-941A-567C42795670}" dt="2022-07-07T21:28:20.527" v="804" actId="1036"/>
          <ac:spMkLst>
            <pc:docMk/>
            <pc:sldMk cId="1207125084" sldId="269"/>
            <ac:spMk id="41" creationId="{7C8CF0ED-2937-423E-8B98-D1A39D616C67}"/>
          </ac:spMkLst>
        </pc:spChg>
        <pc:spChg chg="del mod">
          <ac:chgData name="Gnanvo, Kondo (kg6cq)" userId="cf2a00cd-5d4a-477d-a52f-af039bcf1853" providerId="ADAL" clId="{09FBF32A-7137-4D41-941A-567C42795670}" dt="2022-07-20T12:56:18.967" v="26620" actId="478"/>
          <ac:spMkLst>
            <pc:docMk/>
            <pc:sldMk cId="1207125084" sldId="269"/>
            <ac:spMk id="284" creationId="{00000000-0000-0000-0000-000000000000}"/>
          </ac:spMkLst>
        </pc:spChg>
        <pc:spChg chg="mod">
          <ac:chgData name="Gnanvo, Kondo (kg6cq)" userId="cf2a00cd-5d4a-477d-a52f-af039bcf1853" providerId="ADAL" clId="{09FBF32A-7137-4D41-941A-567C42795670}" dt="2022-07-20T15:58:47.122" v="28424" actId="207"/>
          <ac:spMkLst>
            <pc:docMk/>
            <pc:sldMk cId="1207125084" sldId="269"/>
            <ac:spMk id="285" creationId="{00000000-0000-0000-0000-000000000000}"/>
          </ac:spMkLst>
        </pc:spChg>
        <pc:grpChg chg="del mod">
          <ac:chgData name="Gnanvo, Kondo (kg6cq)" userId="cf2a00cd-5d4a-477d-a52f-af039bcf1853" providerId="ADAL" clId="{09FBF32A-7137-4D41-941A-567C42795670}" dt="2022-07-07T20:55:27.804" v="334" actId="165"/>
          <ac:grpSpMkLst>
            <pc:docMk/>
            <pc:sldMk cId="1207125084" sldId="269"/>
            <ac:grpSpMk id="2" creationId="{D4C4B655-907F-47F0-8053-4F7478328D63}"/>
          </ac:grpSpMkLst>
        </pc:grpChg>
        <pc:grpChg chg="add mod">
          <ac:chgData name="Gnanvo, Kondo (kg6cq)" userId="cf2a00cd-5d4a-477d-a52f-af039bcf1853" providerId="ADAL" clId="{09FBF32A-7137-4D41-941A-567C42795670}" dt="2022-07-07T21:06:57.355" v="688" actId="164"/>
          <ac:grpSpMkLst>
            <pc:docMk/>
            <pc:sldMk cId="1207125084" sldId="269"/>
            <ac:grpSpMk id="5" creationId="{FB5658D9-F1F5-4264-9C16-9D37CC24844D}"/>
          </ac:grpSpMkLst>
        </pc:grpChg>
        <pc:grpChg chg="add mod topLvl">
          <ac:chgData name="Gnanvo, Kondo (kg6cq)" userId="cf2a00cd-5d4a-477d-a52f-af039bcf1853" providerId="ADAL" clId="{09FBF32A-7137-4D41-941A-567C42795670}" dt="2022-07-22T01:38:27.417" v="32620" actId="1038"/>
          <ac:grpSpMkLst>
            <pc:docMk/>
            <pc:sldMk cId="1207125084" sldId="269"/>
            <ac:grpSpMk id="6" creationId="{DE7A40CC-34FD-4451-B028-3ECF83BB6F3D}"/>
          </ac:grpSpMkLst>
        </pc:grpChg>
        <pc:grpChg chg="add mod">
          <ac:chgData name="Gnanvo, Kondo (kg6cq)" userId="cf2a00cd-5d4a-477d-a52f-af039bcf1853" providerId="ADAL" clId="{09FBF32A-7137-4D41-941A-567C42795670}" dt="2022-07-20T13:00:47.048" v="26943" actId="164"/>
          <ac:grpSpMkLst>
            <pc:docMk/>
            <pc:sldMk cId="1207125084" sldId="269"/>
            <ac:grpSpMk id="7" creationId="{3F54D0CE-AF3B-4BFF-A560-D6DAE30AA859}"/>
          </ac:grpSpMkLst>
        </pc:grpChg>
        <pc:grpChg chg="add mod">
          <ac:chgData name="Gnanvo, Kondo (kg6cq)" userId="cf2a00cd-5d4a-477d-a52f-af039bcf1853" providerId="ADAL" clId="{09FBF32A-7137-4D41-941A-567C42795670}" dt="2022-07-07T21:07:17.967" v="693" actId="164"/>
          <ac:grpSpMkLst>
            <pc:docMk/>
            <pc:sldMk cId="1207125084" sldId="269"/>
            <ac:grpSpMk id="7" creationId="{79A20B48-0181-40CD-BE79-574A8E473C3A}"/>
          </ac:grpSpMkLst>
        </pc:grpChg>
        <pc:grpChg chg="add del mod">
          <ac:chgData name="Gnanvo, Kondo (kg6cq)" userId="cf2a00cd-5d4a-477d-a52f-af039bcf1853" providerId="ADAL" clId="{09FBF32A-7137-4D41-941A-567C42795670}" dt="2022-07-20T12:54:28.964" v="26577" actId="165"/>
          <ac:grpSpMkLst>
            <pc:docMk/>
            <pc:sldMk cId="1207125084" sldId="269"/>
            <ac:grpSpMk id="8" creationId="{DA1260D3-6D0B-454B-8C64-B5BF58FAF6F8}"/>
          </ac:grpSpMkLst>
        </pc:grpChg>
        <pc:grpChg chg="add mod">
          <ac:chgData name="Gnanvo, Kondo (kg6cq)" userId="cf2a00cd-5d4a-477d-a52f-af039bcf1853" providerId="ADAL" clId="{09FBF32A-7137-4D41-941A-567C42795670}" dt="2022-07-22T01:38:27.417" v="32620" actId="1038"/>
          <ac:grpSpMkLst>
            <pc:docMk/>
            <pc:sldMk cId="1207125084" sldId="269"/>
            <ac:grpSpMk id="9" creationId="{29299F42-D235-46B6-80FA-08B6FA106AC2}"/>
          </ac:grpSpMkLst>
        </pc:grpChg>
        <pc:grpChg chg="add del mod topLvl">
          <ac:chgData name="Gnanvo, Kondo (kg6cq)" userId="cf2a00cd-5d4a-477d-a52f-af039bcf1853" providerId="ADAL" clId="{09FBF32A-7137-4D41-941A-567C42795670}" dt="2022-07-20T12:54:47.921" v="26581" actId="478"/>
          <ac:grpSpMkLst>
            <pc:docMk/>
            <pc:sldMk cId="1207125084" sldId="269"/>
            <ac:grpSpMk id="18" creationId="{31BC6E13-2837-41D7-8DFD-BBF3924089D7}"/>
          </ac:grpSpMkLst>
        </pc:grpChg>
        <pc:grpChg chg="del mod topLvl">
          <ac:chgData name="Gnanvo, Kondo (kg6cq)" userId="cf2a00cd-5d4a-477d-a52f-af039bcf1853" providerId="ADAL" clId="{09FBF32A-7137-4D41-941A-567C42795670}" dt="2022-07-20T12:56:12.219" v="26617" actId="165"/>
          <ac:grpSpMkLst>
            <pc:docMk/>
            <pc:sldMk cId="1207125084" sldId="269"/>
            <ac:grpSpMk id="21" creationId="{D8BCFB0E-ECB1-4813-B850-B0DF6E6A89B3}"/>
          </ac:grpSpMkLst>
        </pc:grpChg>
        <pc:grpChg chg="mod topLvl">
          <ac:chgData name="Gnanvo, Kondo (kg6cq)" userId="cf2a00cd-5d4a-477d-a52f-af039bcf1853" providerId="ADAL" clId="{09FBF32A-7137-4D41-941A-567C42795670}" dt="2022-07-20T13:03:40.983" v="27065" actId="164"/>
          <ac:grpSpMkLst>
            <pc:docMk/>
            <pc:sldMk cId="1207125084" sldId="269"/>
            <ac:grpSpMk id="36" creationId="{BAD1C7A1-2296-4B92-AF95-A948A9A987DF}"/>
          </ac:grpSpMkLst>
        </pc:grpChg>
        <pc:picChg chg="add del mod ord">
          <ac:chgData name="Gnanvo, Kondo (kg6cq)" userId="cf2a00cd-5d4a-477d-a52f-af039bcf1853" providerId="ADAL" clId="{09FBF32A-7137-4D41-941A-567C42795670}" dt="2022-07-20T12:58:01.305" v="26680" actId="478"/>
          <ac:picMkLst>
            <pc:docMk/>
            <pc:sldMk cId="1207125084" sldId="269"/>
            <ac:picMk id="3" creationId="{5CD2ED9B-3E65-4CC1-A868-96B515EE373D}"/>
          </ac:picMkLst>
        </pc:picChg>
        <pc:picChg chg="add mod ord">
          <ac:chgData name="Gnanvo, Kondo (kg6cq)" userId="cf2a00cd-5d4a-477d-a52f-af039bcf1853" providerId="ADAL" clId="{09FBF32A-7137-4D41-941A-567C42795670}" dt="2022-07-20T13:03:40.983" v="27065" actId="164"/>
          <ac:picMkLst>
            <pc:docMk/>
            <pc:sldMk cId="1207125084" sldId="269"/>
            <ac:picMk id="5" creationId="{B5785197-4FEC-4C15-95D7-D0EFC18BC106}"/>
          </ac:picMkLst>
        </pc:picChg>
        <pc:picChg chg="del mod topLvl">
          <ac:chgData name="Gnanvo, Kondo (kg6cq)" userId="cf2a00cd-5d4a-477d-a52f-af039bcf1853" providerId="ADAL" clId="{09FBF32A-7137-4D41-941A-567C42795670}" dt="2022-07-20T12:54:47.921" v="26581" actId="478"/>
          <ac:picMkLst>
            <pc:docMk/>
            <pc:sldMk cId="1207125084" sldId="269"/>
            <ac:picMk id="19" creationId="{EFE6B18B-BE72-44A3-98D2-C312697BE9F4}"/>
          </ac:picMkLst>
        </pc:picChg>
        <pc:picChg chg="add del mod">
          <ac:chgData name="Gnanvo, Kondo (kg6cq)" userId="cf2a00cd-5d4a-477d-a52f-af039bcf1853" providerId="ADAL" clId="{09FBF32A-7137-4D41-941A-567C42795670}" dt="2022-07-20T12:46:34.715" v="26536" actId="478"/>
          <ac:picMkLst>
            <pc:docMk/>
            <pc:sldMk cId="1207125084" sldId="269"/>
            <ac:picMk id="42" creationId="{D6D8F25E-F2E3-4DB9-912F-B79E54893358}"/>
          </ac:picMkLst>
        </pc:picChg>
        <pc:cxnChg chg="mod topLvl">
          <ac:chgData name="Gnanvo, Kondo (kg6cq)" userId="cf2a00cd-5d4a-477d-a52f-af039bcf1853" providerId="ADAL" clId="{09FBF32A-7137-4D41-941A-567C42795670}" dt="2022-07-20T13:03:40.983" v="27065" actId="164"/>
          <ac:cxnSpMkLst>
            <pc:docMk/>
            <pc:sldMk cId="1207125084" sldId="269"/>
            <ac:cxnSpMk id="22" creationId="{6D2BFB8B-EE1D-4287-950C-B01E7D85F3C4}"/>
          </ac:cxnSpMkLst>
        </pc:cxnChg>
      </pc:sldChg>
      <pc:sldChg chg="modSp add mod ord">
        <pc:chgData name="Gnanvo, Kondo (kg6cq)" userId="cf2a00cd-5d4a-477d-a52f-af039bcf1853" providerId="ADAL" clId="{09FBF32A-7137-4D41-941A-567C42795670}" dt="2022-07-22T01:33:27.323" v="32526"/>
        <pc:sldMkLst>
          <pc:docMk/>
          <pc:sldMk cId="1440803499" sldId="270"/>
        </pc:sldMkLst>
        <pc:spChg chg="mod">
          <ac:chgData name="Gnanvo, Kondo (kg6cq)" userId="cf2a00cd-5d4a-477d-a52f-af039bcf1853" providerId="ADAL" clId="{09FBF32A-7137-4D41-941A-567C42795670}" dt="2022-07-10T19:25:37.992" v="3641" actId="207"/>
          <ac:spMkLst>
            <pc:docMk/>
            <pc:sldMk cId="1440803499" sldId="270"/>
            <ac:spMk id="2" creationId="{0F61ADBC-E612-4E70-B2AC-CEF98AA8D6E4}"/>
          </ac:spMkLst>
        </pc:spChg>
        <pc:spChg chg="mod">
          <ac:chgData name="Gnanvo, Kondo (kg6cq)" userId="cf2a00cd-5d4a-477d-a52f-af039bcf1853" providerId="ADAL" clId="{09FBF32A-7137-4D41-941A-567C42795670}" dt="2022-07-10T18:54:55.186" v="3354" actId="122"/>
          <ac:spMkLst>
            <pc:docMk/>
            <pc:sldMk cId="1440803499" sldId="270"/>
            <ac:spMk id="5" creationId="{1A1D392D-EB94-4EA5-A86D-A883C12124B1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6" creationId="{AABFBD8E-0309-4B71-BDED-E80F6C9B7B4F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7" creationId="{62E101E9-D87A-4297-B465-2CC183512D0B}"/>
          </ac:spMkLst>
        </pc:spChg>
        <pc:spChg chg="mod">
          <ac:chgData name="Gnanvo, Kondo (kg6cq)" userId="cf2a00cd-5d4a-477d-a52f-af039bcf1853" providerId="ADAL" clId="{09FBF32A-7137-4D41-941A-567C42795670}" dt="2022-07-10T18:54:49.835" v="3353" actId="122"/>
          <ac:spMkLst>
            <pc:docMk/>
            <pc:sldMk cId="1440803499" sldId="270"/>
            <ac:spMk id="40" creationId="{A01CE773-5A61-49C3-A542-44FF187EBA4B}"/>
          </ac:spMkLst>
        </pc:spChg>
        <pc:spChg chg="mod">
          <ac:chgData name="Gnanvo, Kondo (kg6cq)" userId="cf2a00cd-5d4a-477d-a52f-af039bcf1853" providerId="ADAL" clId="{09FBF32A-7137-4D41-941A-567C42795670}" dt="2022-07-10T18:55:21.658" v="3391" actId="1038"/>
          <ac:spMkLst>
            <pc:docMk/>
            <pc:sldMk cId="1440803499" sldId="270"/>
            <ac:spMk id="41" creationId="{32A09B0A-684F-4F5E-855D-64B6E882D7D7}"/>
          </ac:spMkLst>
        </pc:spChg>
        <pc:spChg chg="mod">
          <ac:chgData name="Gnanvo, Kondo (kg6cq)" userId="cf2a00cd-5d4a-477d-a52f-af039bcf1853" providerId="ADAL" clId="{09FBF32A-7137-4D41-941A-567C42795670}" dt="2022-07-10T23:10:00.978" v="10469" actId="207"/>
          <ac:spMkLst>
            <pc:docMk/>
            <pc:sldMk cId="1440803499" sldId="270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22T01:23:33.615" v="32469" actId="207"/>
          <ac:spMkLst>
            <pc:docMk/>
            <pc:sldMk cId="1440803499" sldId="270"/>
            <ac:spMk id="285" creationId="{00000000-0000-0000-0000-000000000000}"/>
          </ac:spMkLst>
        </pc:spChg>
        <pc:graphicFrameChg chg="mod modGraphic">
          <ac:chgData name="Gnanvo, Kondo (kg6cq)" userId="cf2a00cd-5d4a-477d-a52f-af039bcf1853" providerId="ADAL" clId="{09FBF32A-7137-4D41-941A-567C42795670}" dt="2022-07-21T04:37:39.907" v="30207" actId="20577"/>
          <ac:graphicFrameMkLst>
            <pc:docMk/>
            <pc:sldMk cId="1440803499" sldId="270"/>
            <ac:graphicFrameMk id="3" creationId="{2FF64065-2445-4E76-89C9-F31CCCF6E2A5}"/>
          </ac:graphicFrameMkLst>
        </pc:graphicFrameChg>
        <pc:graphicFrameChg chg="mod modGraphic">
          <ac:chgData name="Gnanvo, Kondo (kg6cq)" userId="cf2a00cd-5d4a-477d-a52f-af039bcf1853" providerId="ADAL" clId="{09FBF32A-7137-4D41-941A-567C42795670}" dt="2022-07-21T04:38:15.317" v="30237" actId="20577"/>
          <ac:graphicFrameMkLst>
            <pc:docMk/>
            <pc:sldMk cId="1440803499" sldId="270"/>
            <ac:graphicFrameMk id="4" creationId="{5F23871E-19CE-49C6-A8D9-25A4204C1AC7}"/>
          </ac:graphicFrameMkLst>
        </pc:graphicFrameChg>
      </pc:sldChg>
      <pc:sldChg chg="addSp delSp modSp add mod ord">
        <pc:chgData name="Gnanvo, Kondo (kg6cq)" userId="cf2a00cd-5d4a-477d-a52f-af039bcf1853" providerId="ADAL" clId="{09FBF32A-7137-4D41-941A-567C42795670}" dt="2022-07-21T04:40:34.280" v="30245"/>
        <pc:sldMkLst>
          <pc:docMk/>
          <pc:sldMk cId="1534140742" sldId="271"/>
        </pc:sldMkLst>
        <pc:spChg chg="mod">
          <ac:chgData name="Gnanvo, Kondo (kg6cq)" userId="cf2a00cd-5d4a-477d-a52f-af039bcf1853" providerId="ADAL" clId="{09FBF32A-7137-4D41-941A-567C42795670}" dt="2022-07-10T19:25:24.780" v="3639" actId="207"/>
          <ac:spMkLst>
            <pc:docMk/>
            <pc:sldMk cId="1534140742" sldId="271"/>
            <ac:spMk id="4" creationId="{2ECD1292-5B76-42BB-8445-5CD0FAA734C9}"/>
          </ac:spMkLst>
        </pc:spChg>
        <pc:spChg chg="del mod">
          <ac:chgData name="Gnanvo, Kondo (kg6cq)" userId="cf2a00cd-5d4a-477d-a52f-af039bcf1853" providerId="ADAL" clId="{09FBF32A-7137-4D41-941A-567C42795670}" dt="2022-07-07T21:49:06.148" v="1483" actId="478"/>
          <ac:spMkLst>
            <pc:docMk/>
            <pc:sldMk cId="1534140742" sldId="271"/>
            <ac:spMk id="4" creationId="{E23017E8-794F-45BE-83A8-9DF6E7A2BA1D}"/>
          </ac:spMkLst>
        </pc:spChg>
        <pc:spChg chg="add mod">
          <ac:chgData name="Gnanvo, Kondo (kg6cq)" userId="cf2a00cd-5d4a-477d-a52f-af039bcf1853" providerId="ADAL" clId="{09FBF32A-7137-4D41-941A-567C42795670}" dt="2022-07-07T21:47:07.861" v="1344" actId="1037"/>
          <ac:spMkLst>
            <pc:docMk/>
            <pc:sldMk cId="1534140742" sldId="271"/>
            <ac:spMk id="5" creationId="{E028DFC1-373B-4D48-BE93-13BD87E36313}"/>
          </ac:spMkLst>
        </pc:spChg>
        <pc:spChg chg="add mod">
          <ac:chgData name="Gnanvo, Kondo (kg6cq)" userId="cf2a00cd-5d4a-477d-a52f-af039bcf1853" providerId="ADAL" clId="{09FBF32A-7137-4D41-941A-567C42795670}" dt="2022-07-10T17:01:35.341" v="3126" actId="164"/>
          <ac:spMkLst>
            <pc:docMk/>
            <pc:sldMk cId="1534140742" sldId="271"/>
            <ac:spMk id="8" creationId="{3622B45F-6601-45F4-B049-F677B7387244}"/>
          </ac:spMkLst>
        </pc:spChg>
        <pc:spChg chg="add mod">
          <ac:chgData name="Gnanvo, Kondo (kg6cq)" userId="cf2a00cd-5d4a-477d-a52f-af039bcf1853" providerId="ADAL" clId="{09FBF32A-7137-4D41-941A-567C42795670}" dt="2022-07-10T17:01:24.464" v="3106" actId="164"/>
          <ac:spMkLst>
            <pc:docMk/>
            <pc:sldMk cId="1534140742" sldId="271"/>
            <ac:spMk id="10" creationId="{2BB7EE89-CB27-4619-A42A-7680FDA560CE}"/>
          </ac:spMkLst>
        </pc:spChg>
        <pc:spChg chg="del mod">
          <ac:chgData name="Gnanvo, Kondo (kg6cq)" userId="cf2a00cd-5d4a-477d-a52f-af039bcf1853" providerId="ADAL" clId="{09FBF32A-7137-4D41-941A-567C42795670}" dt="2022-07-07T21:42:15.321" v="1213" actId="478"/>
          <ac:spMkLst>
            <pc:docMk/>
            <pc:sldMk cId="1534140742" sldId="271"/>
            <ac:spMk id="60" creationId="{9A4B8B7F-799D-4609-A67B-5676E37E66BC}"/>
          </ac:spMkLst>
        </pc:spChg>
        <pc:spChg chg="del mod">
          <ac:chgData name="Gnanvo, Kondo (kg6cq)" userId="cf2a00cd-5d4a-477d-a52f-af039bcf1853" providerId="ADAL" clId="{09FBF32A-7137-4D41-941A-567C42795670}" dt="2022-07-07T21:42:11.829" v="1212" actId="478"/>
          <ac:spMkLst>
            <pc:docMk/>
            <pc:sldMk cId="1534140742" sldId="271"/>
            <ac:spMk id="68" creationId="{F758A1BD-B72F-436B-9407-147839A45AB7}"/>
          </ac:spMkLst>
        </pc:spChg>
        <pc:spChg chg="add del">
          <ac:chgData name="Gnanvo, Kondo (kg6cq)" userId="cf2a00cd-5d4a-477d-a52f-af039bcf1853" providerId="ADAL" clId="{09FBF32A-7137-4D41-941A-567C42795670}" dt="2022-07-07T21:40:48.178" v="1167" actId="478"/>
          <ac:spMkLst>
            <pc:docMk/>
            <pc:sldMk cId="1534140742" sldId="271"/>
            <ac:spMk id="69" creationId="{125A8FD0-6FE8-4CB6-8F37-D34A7739679B}"/>
          </ac:spMkLst>
        </pc:spChg>
        <pc:spChg chg="add mod">
          <ac:chgData name="Gnanvo, Kondo (kg6cq)" userId="cf2a00cd-5d4a-477d-a52f-af039bcf1853" providerId="ADAL" clId="{09FBF32A-7137-4D41-941A-567C42795670}" dt="2022-07-20T12:38:17.092" v="26461" actId="1076"/>
          <ac:spMkLst>
            <pc:docMk/>
            <pc:sldMk cId="1534140742" sldId="271"/>
            <ac:spMk id="71" creationId="{76197581-621E-412A-8CDD-AC2089D70E39}"/>
          </ac:spMkLst>
        </pc:spChg>
        <pc:spChg chg="mod">
          <ac:chgData name="Gnanvo, Kondo (kg6cq)" userId="cf2a00cd-5d4a-477d-a52f-af039bcf1853" providerId="ADAL" clId="{09FBF32A-7137-4D41-941A-567C42795670}" dt="2022-07-20T15:59:03.218" v="28434" actId="20577"/>
          <ac:spMkLst>
            <pc:docMk/>
            <pc:sldMk cId="1534140742" sldId="271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10T17:01:35.341" v="3126" actId="164"/>
          <ac:grpSpMkLst>
            <pc:docMk/>
            <pc:sldMk cId="1534140742" sldId="271"/>
            <ac:grpSpMk id="2" creationId="{17CECAF8-60BE-4E86-898D-CAC292B43F87}"/>
          </ac:grpSpMkLst>
        </pc:grpChg>
        <pc:grpChg chg="del mod topLvl">
          <ac:chgData name="Gnanvo, Kondo (kg6cq)" userId="cf2a00cd-5d4a-477d-a52f-af039bcf1853" providerId="ADAL" clId="{09FBF32A-7137-4D41-941A-567C42795670}" dt="2022-07-07T21:37:23.011" v="1099" actId="478"/>
          <ac:grpSpMkLst>
            <pc:docMk/>
            <pc:sldMk cId="1534140742" sldId="271"/>
            <ac:grpSpMk id="6" creationId="{DE7A40CC-34FD-4451-B028-3ECF83BB6F3D}"/>
          </ac:grpSpMkLst>
        </pc:grpChg>
        <pc:grpChg chg="del">
          <ac:chgData name="Gnanvo, Kondo (kg6cq)" userId="cf2a00cd-5d4a-477d-a52f-af039bcf1853" providerId="ADAL" clId="{09FBF32A-7137-4D41-941A-567C42795670}" dt="2022-07-07T21:37:16.775" v="1098" actId="165"/>
          <ac:grpSpMkLst>
            <pc:docMk/>
            <pc:sldMk cId="1534140742" sldId="271"/>
            <ac:grpSpMk id="8" creationId="{DA1260D3-6D0B-454B-8C64-B5BF58FAF6F8}"/>
          </ac:grpSpMkLst>
        </pc:grpChg>
        <pc:grpChg chg="add mod">
          <ac:chgData name="Gnanvo, Kondo (kg6cq)" userId="cf2a00cd-5d4a-477d-a52f-af039bcf1853" providerId="ADAL" clId="{09FBF32A-7137-4D41-941A-567C42795670}" dt="2022-07-10T17:01:46.418" v="3185" actId="1037"/>
          <ac:grpSpMkLst>
            <pc:docMk/>
            <pc:sldMk cId="1534140742" sldId="271"/>
            <ac:grpSpMk id="13" creationId="{C7C26EC2-C724-4416-A51A-82A210EA6B2A}"/>
          </ac:grpSpMkLst>
        </pc:grpChg>
        <pc:grpChg chg="add mod">
          <ac:chgData name="Gnanvo, Kondo (kg6cq)" userId="cf2a00cd-5d4a-477d-a52f-af039bcf1853" providerId="ADAL" clId="{09FBF32A-7137-4D41-941A-567C42795670}" dt="2022-07-10T17:01:41.897" v="3173" actId="1038"/>
          <ac:grpSpMkLst>
            <pc:docMk/>
            <pc:sldMk cId="1534140742" sldId="271"/>
            <ac:grpSpMk id="14" creationId="{7AEA9CFA-6E99-48A4-8A94-605D49A37317}"/>
          </ac:grpSpMkLst>
        </pc:grpChg>
        <pc:grpChg chg="del mod topLvl">
          <ac:chgData name="Gnanvo, Kondo (kg6cq)" userId="cf2a00cd-5d4a-477d-a52f-af039bcf1853" providerId="ADAL" clId="{09FBF32A-7137-4D41-941A-567C42795670}" dt="2022-07-07T21:38:36.991" v="1100" actId="478"/>
          <ac:grpSpMkLst>
            <pc:docMk/>
            <pc:sldMk cId="1534140742" sldId="271"/>
            <ac:grpSpMk id="18" creationId="{31BC6E13-2837-41D7-8DFD-BBF3924089D7}"/>
          </ac:grpSpMkLst>
        </pc:grpChg>
        <pc:grpChg chg="add del mod">
          <ac:chgData name="Gnanvo, Kondo (kg6cq)" userId="cf2a00cd-5d4a-477d-a52f-af039bcf1853" providerId="ADAL" clId="{09FBF32A-7137-4D41-941A-567C42795670}" dt="2022-07-20T12:45:19.659" v="26465" actId="478"/>
          <ac:grpSpMkLst>
            <pc:docMk/>
            <pc:sldMk cId="1534140742" sldId="271"/>
            <ac:grpSpMk id="42" creationId="{0D41B6C3-F2E2-4653-8020-1227D8DE0E62}"/>
          </ac:grpSpMkLst>
        </pc:grpChg>
        <pc:grpChg chg="del">
          <ac:chgData name="Gnanvo, Kondo (kg6cq)" userId="cf2a00cd-5d4a-477d-a52f-af039bcf1853" providerId="ADAL" clId="{09FBF32A-7137-4D41-941A-567C42795670}" dt="2022-07-07T21:42:15.321" v="1213" actId="478"/>
          <ac:grpSpMkLst>
            <pc:docMk/>
            <pc:sldMk cId="1534140742" sldId="271"/>
            <ac:grpSpMk id="43" creationId="{8CD53121-AD92-4EF4-94A1-BC66D44D49BC}"/>
          </ac:grpSpMkLst>
        </pc:grpChg>
        <pc:grpChg chg="mod">
          <ac:chgData name="Gnanvo, Kondo (kg6cq)" userId="cf2a00cd-5d4a-477d-a52f-af039bcf1853" providerId="ADAL" clId="{09FBF32A-7137-4D41-941A-567C42795670}" dt="2022-07-20T12:45:06.993" v="26463" actId="478"/>
          <ac:grpSpMkLst>
            <pc:docMk/>
            <pc:sldMk cId="1534140742" sldId="271"/>
            <ac:grpSpMk id="44" creationId="{3BB0A6FD-92F1-4127-82C0-D08CFC4ABD70}"/>
          </ac:grpSpMkLst>
        </pc:grpChg>
        <pc:grpChg chg="add mod">
          <ac:chgData name="Gnanvo, Kondo (kg6cq)" userId="cf2a00cd-5d4a-477d-a52f-af039bcf1853" providerId="ADAL" clId="{09FBF32A-7137-4D41-941A-567C42795670}" dt="2022-07-10T17:01:24.464" v="3106" actId="164"/>
          <ac:grpSpMkLst>
            <pc:docMk/>
            <pc:sldMk cId="1534140742" sldId="271"/>
            <ac:grpSpMk id="61" creationId="{2D4098E2-D0C8-4086-99BE-A6AE4A357B24}"/>
          </ac:grpSpMkLst>
        </pc:grpChg>
        <pc:grpChg chg="del">
          <ac:chgData name="Gnanvo, Kondo (kg6cq)" userId="cf2a00cd-5d4a-477d-a52f-af039bcf1853" providerId="ADAL" clId="{09FBF32A-7137-4D41-941A-567C42795670}" dt="2022-07-07T21:42:11.829" v="1212" actId="478"/>
          <ac:grpSpMkLst>
            <pc:docMk/>
            <pc:sldMk cId="1534140742" sldId="271"/>
            <ac:grpSpMk id="62" creationId="{146D671B-9209-4D95-AAB6-25E7E16C4CD3}"/>
          </ac:grpSpMkLst>
        </pc:grpChg>
        <pc:graphicFrameChg chg="add mod modGraphic">
          <ac:chgData name="Gnanvo, Kondo (kg6cq)" userId="cf2a00cd-5d4a-477d-a52f-af039bcf1853" providerId="ADAL" clId="{09FBF32A-7137-4D41-941A-567C42795670}" dt="2022-07-18T22:20:59.510" v="19990"/>
          <ac:graphicFrameMkLst>
            <pc:docMk/>
            <pc:sldMk cId="1534140742" sldId="271"/>
            <ac:graphicFrameMk id="72" creationId="{C7150F72-5CCF-4D3E-BC93-2A1FE7EC800D}"/>
          </ac:graphicFrameMkLst>
        </pc:graphicFrameChg>
        <pc:picChg chg="add mod ord">
          <ac:chgData name="Gnanvo, Kondo (kg6cq)" userId="cf2a00cd-5d4a-477d-a52f-af039bcf1853" providerId="ADAL" clId="{09FBF32A-7137-4D41-941A-567C42795670}" dt="2022-07-20T12:45:59.766" v="26531" actId="1037"/>
          <ac:picMkLst>
            <pc:docMk/>
            <pc:sldMk cId="1534140742" sldId="271"/>
            <ac:picMk id="39" creationId="{E36838F4-0EBE-467D-9769-420A6EA00032}"/>
          </ac:picMkLst>
        </pc:picChg>
        <pc:picChg chg="add del mod">
          <ac:chgData name="Gnanvo, Kondo (kg6cq)" userId="cf2a00cd-5d4a-477d-a52f-af039bcf1853" providerId="ADAL" clId="{09FBF32A-7137-4D41-941A-567C42795670}" dt="2022-07-20T12:45:19.659" v="26465" actId="478"/>
          <ac:picMkLst>
            <pc:docMk/>
            <pc:sldMk cId="1534140742" sldId="271"/>
            <ac:picMk id="59" creationId="{36F5C8C0-50F2-4E34-85A0-13F890F5479B}"/>
          </ac:picMkLst>
        </pc:picChg>
        <pc:cxnChg chg="add mod">
          <ac:chgData name="Gnanvo, Kondo (kg6cq)" userId="cf2a00cd-5d4a-477d-a52f-af039bcf1853" providerId="ADAL" clId="{09FBF32A-7137-4D41-941A-567C42795670}" dt="2022-07-07T21:46:35.275" v="1324" actId="1038"/>
          <ac:cxnSpMkLst>
            <pc:docMk/>
            <pc:sldMk cId="1534140742" sldId="271"/>
            <ac:cxnSpMk id="3" creationId="{CCC322C8-EDC9-4604-B449-644320425721}"/>
          </ac:cxnSpMkLst>
        </pc:cxnChg>
        <pc:cxnChg chg="add mod">
          <ac:chgData name="Gnanvo, Kondo (kg6cq)" userId="cf2a00cd-5d4a-477d-a52f-af039bcf1853" providerId="ADAL" clId="{09FBF32A-7137-4D41-941A-567C42795670}" dt="2022-07-20T12:38:17.092" v="26461" actId="1076"/>
          <ac:cxnSpMkLst>
            <pc:docMk/>
            <pc:sldMk cId="1534140742" sldId="271"/>
            <ac:cxnSpMk id="9" creationId="{44221047-C69C-49E2-BEE6-F627891BD57F}"/>
          </ac:cxnSpMkLst>
        </pc:cxnChg>
        <pc:cxnChg chg="mod">
          <ac:chgData name="Gnanvo, Kondo (kg6cq)" userId="cf2a00cd-5d4a-477d-a52f-af039bcf1853" providerId="ADAL" clId="{09FBF32A-7137-4D41-941A-567C42795670}" dt="2022-07-07T21:43:54.219" v="1279" actId="14100"/>
          <ac:cxnSpMkLst>
            <pc:docMk/>
            <pc:sldMk cId="1534140742" sldId="271"/>
            <ac:cxnSpMk id="45" creationId="{7A519F49-2F92-4B97-B536-5E4EF90A1AEA}"/>
          </ac:cxnSpMkLst>
        </pc:cxnChg>
        <pc:cxnChg chg="mod">
          <ac:chgData name="Gnanvo, Kondo (kg6cq)" userId="cf2a00cd-5d4a-477d-a52f-af039bcf1853" providerId="ADAL" clId="{09FBF32A-7137-4D41-941A-567C42795670}" dt="2022-07-07T21:42:39.926" v="1245" actId="14100"/>
          <ac:cxnSpMkLst>
            <pc:docMk/>
            <pc:sldMk cId="1534140742" sldId="271"/>
            <ac:cxnSpMk id="63" creationId="{E8F8F79D-2C22-4C49-A9B2-2FE7037184B5}"/>
          </ac:cxnSpMkLst>
        </pc:cxnChg>
        <pc:cxnChg chg="add mod">
          <ac:chgData name="Gnanvo, Kondo (kg6cq)" userId="cf2a00cd-5d4a-477d-a52f-af039bcf1853" providerId="ADAL" clId="{09FBF32A-7137-4D41-941A-567C42795670}" dt="2022-07-10T16:55:52.019" v="3014" actId="164"/>
          <ac:cxnSpMkLst>
            <pc:docMk/>
            <pc:sldMk cId="1534140742" sldId="271"/>
            <ac:cxnSpMk id="70" creationId="{0BFFCA42-FDBC-497F-99F7-C0D1369981A9}"/>
          </ac:cxnSpMkLst>
        </pc:cxnChg>
      </pc:sldChg>
      <pc:sldChg chg="delSp modSp add mod ord">
        <pc:chgData name="Gnanvo, Kondo (kg6cq)" userId="cf2a00cd-5d4a-477d-a52f-af039bcf1853" providerId="ADAL" clId="{09FBF32A-7137-4D41-941A-567C42795670}" dt="2022-07-22T01:34:52.081" v="32553" actId="113"/>
        <pc:sldMkLst>
          <pc:docMk/>
          <pc:sldMk cId="1663515709" sldId="272"/>
        </pc:sldMkLst>
        <pc:spChg chg="mod">
          <ac:chgData name="Gnanvo, Kondo (kg6cq)" userId="cf2a00cd-5d4a-477d-a52f-af039bcf1853" providerId="ADAL" clId="{09FBF32A-7137-4D41-941A-567C42795670}" dt="2022-07-22T01:34:52.081" v="32553" actId="113"/>
          <ac:spMkLst>
            <pc:docMk/>
            <pc:sldMk cId="1663515709" sldId="272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2T01:23:51.216" v="32475" actId="20577"/>
          <ac:spMkLst>
            <pc:docMk/>
            <pc:sldMk cId="1663515709" sldId="272"/>
            <ac:spMk id="285" creationId="{00000000-0000-0000-0000-000000000000}"/>
          </ac:spMkLst>
        </pc:spChg>
        <pc:picChg chg="del">
          <ac:chgData name="Gnanvo, Kondo (kg6cq)" userId="cf2a00cd-5d4a-477d-a52f-af039bcf1853" providerId="ADAL" clId="{09FBF32A-7137-4D41-941A-567C42795670}" dt="2022-07-10T20:00:53.022" v="5446" actId="478"/>
          <ac:picMkLst>
            <pc:docMk/>
            <pc:sldMk cId="1663515709" sldId="272"/>
            <ac:picMk id="3" creationId="{CC5FA556-549B-4054-A18D-A9D826AFA9A7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6:58.855" v="32589" actId="1036"/>
        <pc:sldMkLst>
          <pc:docMk/>
          <pc:sldMk cId="800270271" sldId="273"/>
        </pc:sldMkLst>
        <pc:spChg chg="add mod">
          <ac:chgData name="Gnanvo, Kondo (kg6cq)" userId="cf2a00cd-5d4a-477d-a52f-af039bcf1853" providerId="ADAL" clId="{09FBF32A-7137-4D41-941A-567C42795670}" dt="2022-07-22T01:36:58.855" v="32589" actId="1036"/>
          <ac:spMkLst>
            <pc:docMk/>
            <pc:sldMk cId="800270271" sldId="273"/>
            <ac:spMk id="5" creationId="{45E90D01-B4CB-4987-AA76-7AF3D372E2D3}"/>
          </ac:spMkLst>
        </pc:spChg>
        <pc:spChg chg="del mod">
          <ac:chgData name="Gnanvo, Kondo (kg6cq)" userId="cf2a00cd-5d4a-477d-a52f-af039bcf1853" providerId="ADAL" clId="{09FBF32A-7137-4D41-941A-567C42795670}" dt="2022-07-19T20:13:14.625" v="26405" actId="478"/>
          <ac:spMkLst>
            <pc:docMk/>
            <pc:sldMk cId="800270271" sldId="273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9T20:13:26.821" v="26427" actId="20577"/>
          <ac:spMkLst>
            <pc:docMk/>
            <pc:sldMk cId="800270271" sldId="273"/>
            <ac:spMk id="285" creationId="{00000000-0000-0000-0000-000000000000}"/>
          </ac:spMkLst>
        </pc:spChg>
        <pc:picChg chg="del">
          <ac:chgData name="Gnanvo, Kondo (kg6cq)" userId="cf2a00cd-5d4a-477d-a52f-af039bcf1853" providerId="ADAL" clId="{09FBF32A-7137-4D41-941A-567C42795670}" dt="2022-07-21T04:35:59.513" v="30180" actId="478"/>
          <ac:picMkLst>
            <pc:docMk/>
            <pc:sldMk cId="800270271" sldId="273"/>
            <ac:picMk id="3" creationId="{4540323C-D3AE-405D-BCD4-FFCFC4ADCAF2}"/>
          </ac:picMkLst>
        </pc:picChg>
      </pc:sldChg>
      <pc:sldChg chg="modSp add del mod">
        <pc:chgData name="Gnanvo, Kondo (kg6cq)" userId="cf2a00cd-5d4a-477d-a52f-af039bcf1853" providerId="ADAL" clId="{09FBF32A-7137-4D41-941A-567C42795670}" dt="2022-07-18T23:35:50.201" v="22968" actId="47"/>
        <pc:sldMkLst>
          <pc:docMk/>
          <pc:sldMk cId="4152749385" sldId="274"/>
        </pc:sldMkLst>
        <pc:spChg chg="mod">
          <ac:chgData name="Gnanvo, Kondo (kg6cq)" userId="cf2a00cd-5d4a-477d-a52f-af039bcf1853" providerId="ADAL" clId="{09FBF32A-7137-4D41-941A-567C42795670}" dt="2022-07-17T22:55:38.451" v="19677" actId="20577"/>
          <ac:spMkLst>
            <pc:docMk/>
            <pc:sldMk cId="4152749385" sldId="274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1T23:21:18.155" v="14021" actId="20577"/>
          <ac:spMkLst>
            <pc:docMk/>
            <pc:sldMk cId="4152749385" sldId="274"/>
            <ac:spMk id="285" creationId="{00000000-0000-0000-0000-000000000000}"/>
          </ac:spMkLst>
        </pc:spChg>
      </pc:sldChg>
      <pc:sldChg chg="addSp delSp modSp mod">
        <pc:chgData name="Gnanvo, Kondo (kg6cq)" userId="cf2a00cd-5d4a-477d-a52f-af039bcf1853" providerId="ADAL" clId="{09FBF32A-7137-4D41-941A-567C42795670}" dt="2022-07-22T01:36:18.176" v="32573" actId="113"/>
        <pc:sldMkLst>
          <pc:docMk/>
          <pc:sldMk cId="1027279277" sldId="275"/>
        </pc:sldMkLst>
        <pc:spChg chg="add mod">
          <ac:chgData name="Gnanvo, Kondo (kg6cq)" userId="cf2a00cd-5d4a-477d-a52f-af039bcf1853" providerId="ADAL" clId="{09FBF32A-7137-4D41-941A-567C42795670}" dt="2022-07-19T19:13:38.609" v="24946" actId="1076"/>
          <ac:spMkLst>
            <pc:docMk/>
            <pc:sldMk cId="1027279277" sldId="275"/>
            <ac:spMk id="10" creationId="{87282BDC-5DE1-4E12-BDDA-226E27F537A9}"/>
          </ac:spMkLst>
        </pc:spChg>
        <pc:spChg chg="mod">
          <ac:chgData name="Gnanvo, Kondo (kg6cq)" userId="cf2a00cd-5d4a-477d-a52f-af039bcf1853" providerId="ADAL" clId="{09FBF32A-7137-4D41-941A-567C42795670}" dt="2022-07-18T23:31:14.422" v="22820" actId="113"/>
          <ac:spMkLst>
            <pc:docMk/>
            <pc:sldMk cId="1027279277" sldId="275"/>
            <ac:spMk id="12" creationId="{0F60671C-E424-9A43-ACE7-9D1AF3A86BEC}"/>
          </ac:spMkLst>
        </pc:spChg>
        <pc:spChg chg="mod">
          <ac:chgData name="Gnanvo, Kondo (kg6cq)" userId="cf2a00cd-5d4a-477d-a52f-af039bcf1853" providerId="ADAL" clId="{09FBF32A-7137-4D41-941A-567C42795670}" dt="2022-07-17T22:08:08.065" v="19063" actId="1038"/>
          <ac:spMkLst>
            <pc:docMk/>
            <pc:sldMk cId="1027279277" sldId="275"/>
            <ac:spMk id="13" creationId="{01F37AA1-0D6F-7543-93C3-0C74E2EC38B9}"/>
          </ac:spMkLst>
        </pc:spChg>
        <pc:spChg chg="mod">
          <ac:chgData name="Gnanvo, Kondo (kg6cq)" userId="cf2a00cd-5d4a-477d-a52f-af039bcf1853" providerId="ADAL" clId="{09FBF32A-7137-4D41-941A-567C42795670}" dt="2022-07-18T23:31:18.745" v="22821" actId="113"/>
          <ac:spMkLst>
            <pc:docMk/>
            <pc:sldMk cId="1027279277" sldId="275"/>
            <ac:spMk id="14" creationId="{D0C7460B-D4C8-854A-9443-8BFD3D4002E5}"/>
          </ac:spMkLst>
        </pc:spChg>
        <pc:spChg chg="mod topLvl">
          <ac:chgData name="Gnanvo, Kondo (kg6cq)" userId="cf2a00cd-5d4a-477d-a52f-af039bcf1853" providerId="ADAL" clId="{09FBF32A-7137-4D41-941A-567C42795670}" dt="2022-07-22T01:36:13.291" v="32571" actId="207"/>
          <ac:spMkLst>
            <pc:docMk/>
            <pc:sldMk cId="1027279277" sldId="275"/>
            <ac:spMk id="15" creationId="{0A217FD7-873E-8A4A-BDD3-16642AE12DC8}"/>
          </ac:spMkLst>
        </pc:spChg>
        <pc:spChg chg="mod topLvl">
          <ac:chgData name="Gnanvo, Kondo (kg6cq)" userId="cf2a00cd-5d4a-477d-a52f-af039bcf1853" providerId="ADAL" clId="{09FBF32A-7137-4D41-941A-567C42795670}" dt="2022-07-22T01:36:18.176" v="32573" actId="113"/>
          <ac:spMkLst>
            <pc:docMk/>
            <pc:sldMk cId="1027279277" sldId="275"/>
            <ac:spMk id="16" creationId="{9C92DAC4-2732-2E4C-8C2C-26749544CC5D}"/>
          </ac:spMkLst>
        </pc:spChg>
        <pc:spChg chg="del mod topLvl">
          <ac:chgData name="Gnanvo, Kondo (kg6cq)" userId="cf2a00cd-5d4a-477d-a52f-af039bcf1853" providerId="ADAL" clId="{09FBF32A-7137-4D41-941A-567C42795670}" dt="2022-07-17T21:44:56.744" v="18413" actId="478"/>
          <ac:spMkLst>
            <pc:docMk/>
            <pc:sldMk cId="1027279277" sldId="275"/>
            <ac:spMk id="17" creationId="{1B9FD3A0-C434-C944-811A-7D4CBA1C1D54}"/>
          </ac:spMkLst>
        </pc:spChg>
        <pc:spChg chg="del mod topLvl">
          <ac:chgData name="Gnanvo, Kondo (kg6cq)" userId="cf2a00cd-5d4a-477d-a52f-af039bcf1853" providerId="ADAL" clId="{09FBF32A-7137-4D41-941A-567C42795670}" dt="2022-07-17T21:45:30.100" v="18418" actId="478"/>
          <ac:spMkLst>
            <pc:docMk/>
            <pc:sldMk cId="1027279277" sldId="275"/>
            <ac:spMk id="18" creationId="{328B63EB-B1DC-754D-A872-DC683CCF5DA0}"/>
          </ac:spMkLst>
        </pc:spChg>
        <pc:spChg chg="add del mod">
          <ac:chgData name="Gnanvo, Kondo (kg6cq)" userId="cf2a00cd-5d4a-477d-a52f-af039bcf1853" providerId="ADAL" clId="{09FBF32A-7137-4D41-941A-567C42795670}" dt="2022-07-17T22:06:58.146" v="18981" actId="478"/>
          <ac:spMkLst>
            <pc:docMk/>
            <pc:sldMk cId="1027279277" sldId="275"/>
            <ac:spMk id="19" creationId="{8F09E9AC-46C5-4B64-943C-C8DE65F8B765}"/>
          </ac:spMkLst>
        </pc:spChg>
        <pc:spChg chg="add mod">
          <ac:chgData name="Gnanvo, Kondo (kg6cq)" userId="cf2a00cd-5d4a-477d-a52f-af039bcf1853" providerId="ADAL" clId="{09FBF32A-7137-4D41-941A-567C42795670}" dt="2022-07-18T23:31:23.599" v="22822" actId="113"/>
          <ac:spMkLst>
            <pc:docMk/>
            <pc:sldMk cId="1027279277" sldId="275"/>
            <ac:spMk id="20" creationId="{F5FBC254-BB4E-4320-A87F-11E2690E45C9}"/>
          </ac:spMkLst>
        </pc:spChg>
        <pc:grpChg chg="add mod">
          <ac:chgData name="Gnanvo, Kondo (kg6cq)" userId="cf2a00cd-5d4a-477d-a52f-af039bcf1853" providerId="ADAL" clId="{09FBF32A-7137-4D41-941A-567C42795670}" dt="2022-07-18T23:31:06.944" v="22816"/>
          <ac:grpSpMkLst>
            <pc:docMk/>
            <pc:sldMk cId="1027279277" sldId="275"/>
            <ac:grpSpMk id="2" creationId="{9AD095D0-7A37-4545-AC85-52A88885422F}"/>
          </ac:grpSpMkLst>
        </pc:grpChg>
        <pc:grpChg chg="add mod ord">
          <ac:chgData name="Gnanvo, Kondo (kg6cq)" userId="cf2a00cd-5d4a-477d-a52f-af039bcf1853" providerId="ADAL" clId="{09FBF32A-7137-4D41-941A-567C42795670}" dt="2022-07-17T22:10:05.458" v="19119"/>
          <ac:grpSpMkLst>
            <pc:docMk/>
            <pc:sldMk cId="1027279277" sldId="275"/>
            <ac:grpSpMk id="3" creationId="{103AEA4C-7928-4624-AFE2-A1258289CB14}"/>
          </ac:grpSpMkLst>
        </pc:grpChg>
        <pc:grpChg chg="add del mod">
          <ac:chgData name="Gnanvo, Kondo (kg6cq)" userId="cf2a00cd-5d4a-477d-a52f-af039bcf1853" providerId="ADAL" clId="{09FBF32A-7137-4D41-941A-567C42795670}" dt="2022-07-17T21:44:56.744" v="18413" actId="478"/>
          <ac:grpSpMkLst>
            <pc:docMk/>
            <pc:sldMk cId="1027279277" sldId="275"/>
            <ac:grpSpMk id="4" creationId="{FCEC1CF4-ECDC-4432-815D-B710FFD826AC}"/>
          </ac:grpSpMkLst>
        </pc:grpChg>
        <pc:grpChg chg="add del mod">
          <ac:chgData name="Gnanvo, Kondo (kg6cq)" userId="cf2a00cd-5d4a-477d-a52f-af039bcf1853" providerId="ADAL" clId="{09FBF32A-7137-4D41-941A-567C42795670}" dt="2022-07-17T21:45:30.100" v="18418" actId="478"/>
          <ac:grpSpMkLst>
            <pc:docMk/>
            <pc:sldMk cId="1027279277" sldId="275"/>
            <ac:grpSpMk id="6" creationId="{66FBC5B0-CA45-4619-A7E9-B2285A23B04F}"/>
          </ac:grpSpMkLst>
        </pc:grpChg>
        <pc:grpChg chg="add del mod">
          <ac:chgData name="Gnanvo, Kondo (kg6cq)" userId="cf2a00cd-5d4a-477d-a52f-af039bcf1853" providerId="ADAL" clId="{09FBF32A-7137-4D41-941A-567C42795670}" dt="2022-07-17T22:09:14.428" v="19099" actId="165"/>
          <ac:grpSpMkLst>
            <pc:docMk/>
            <pc:sldMk cId="1027279277" sldId="275"/>
            <ac:grpSpMk id="7" creationId="{11B563C8-1132-4AB4-B00B-1DB7EB352105}"/>
          </ac:grpSpMkLst>
        </pc:grpChg>
        <pc:grpChg chg="add mod">
          <ac:chgData name="Gnanvo, Kondo (kg6cq)" userId="cf2a00cd-5d4a-477d-a52f-af039bcf1853" providerId="ADAL" clId="{09FBF32A-7137-4D41-941A-567C42795670}" dt="2022-07-19T19:13:39.056" v="24947" actId="1076"/>
          <ac:grpSpMkLst>
            <pc:docMk/>
            <pc:sldMk cId="1027279277" sldId="275"/>
            <ac:grpSpMk id="8" creationId="{1EA27508-FA86-4A0D-B9CB-92B83DA762E7}"/>
          </ac:grpSpMkLst>
        </pc:grpChg>
        <pc:grpChg chg="add mod">
          <ac:chgData name="Gnanvo, Kondo (kg6cq)" userId="cf2a00cd-5d4a-477d-a52f-af039bcf1853" providerId="ADAL" clId="{09FBF32A-7137-4D41-941A-567C42795670}" dt="2022-07-19T19:13:54.689" v="24966" actId="1037"/>
          <ac:grpSpMkLst>
            <pc:docMk/>
            <pc:sldMk cId="1027279277" sldId="275"/>
            <ac:grpSpMk id="21" creationId="{456F3775-F103-426F-8B08-00C5E15469BF}"/>
          </ac:grpSpMkLst>
        </pc:grpChg>
        <pc:picChg chg="mod topLvl modCrop">
          <ac:chgData name="Gnanvo, Kondo (kg6cq)" userId="cf2a00cd-5d4a-477d-a52f-af039bcf1853" providerId="ADAL" clId="{09FBF32A-7137-4D41-941A-567C42795670}" dt="2022-07-17T22:09:35.422" v="19118" actId="164"/>
          <ac:picMkLst>
            <pc:docMk/>
            <pc:sldMk cId="1027279277" sldId="275"/>
            <ac:picMk id="5" creationId="{B1FA9B4B-EEBD-1640-9AF1-B9166F345562}"/>
          </ac:picMkLst>
        </pc:picChg>
        <pc:picChg chg="mod">
          <ac:chgData name="Gnanvo, Kondo (kg6cq)" userId="cf2a00cd-5d4a-477d-a52f-af039bcf1853" providerId="ADAL" clId="{09FBF32A-7137-4D41-941A-567C42795670}" dt="2022-07-14T22:44:29.944" v="14942" actId="164"/>
          <ac:picMkLst>
            <pc:docMk/>
            <pc:sldMk cId="1027279277" sldId="275"/>
            <ac:picMk id="9" creationId="{8CA42E22-2679-5842-88E9-7A3D65B6C40B}"/>
          </ac:picMkLst>
        </pc:picChg>
        <pc:picChg chg="mod">
          <ac:chgData name="Gnanvo, Kondo (kg6cq)" userId="cf2a00cd-5d4a-477d-a52f-af039bcf1853" providerId="ADAL" clId="{09FBF32A-7137-4D41-941A-567C42795670}" dt="2022-07-17T22:08:02.094" v="19050" actId="1038"/>
          <ac:picMkLst>
            <pc:docMk/>
            <pc:sldMk cId="1027279277" sldId="275"/>
            <ac:picMk id="11" creationId="{DAB9648A-C93A-CD4D-AEC9-83A36E342E09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5:04.344" v="32557" actId="207"/>
        <pc:sldMkLst>
          <pc:docMk/>
          <pc:sldMk cId="2676878928" sldId="276"/>
        </pc:sldMkLst>
        <pc:spChg chg="del">
          <ac:chgData name="Gnanvo, Kondo (kg6cq)" userId="cf2a00cd-5d4a-477d-a52f-af039bcf1853" providerId="ADAL" clId="{09FBF32A-7137-4D41-941A-567C42795670}" dt="2022-07-14T22:59:38.540" v="15307" actId="478"/>
          <ac:spMkLst>
            <pc:docMk/>
            <pc:sldMk cId="2676878928" sldId="276"/>
            <ac:spMk id="4" creationId="{5567E06A-D6EE-4A90-AD9C-4B22E306D31C}"/>
          </ac:spMkLst>
        </pc:spChg>
        <pc:spChg chg="del">
          <ac:chgData name="Gnanvo, Kondo (kg6cq)" userId="cf2a00cd-5d4a-477d-a52f-af039bcf1853" providerId="ADAL" clId="{09FBF32A-7137-4D41-941A-567C42795670}" dt="2022-07-14T22:59:40.294" v="15308" actId="478"/>
          <ac:spMkLst>
            <pc:docMk/>
            <pc:sldMk cId="2676878928" sldId="276"/>
            <ac:spMk id="5" creationId="{67094364-0402-407D-96F9-B030E2E94171}"/>
          </ac:spMkLst>
        </pc:spChg>
        <pc:spChg chg="add del">
          <ac:chgData name="Gnanvo, Kondo (kg6cq)" userId="cf2a00cd-5d4a-477d-a52f-af039bcf1853" providerId="ADAL" clId="{09FBF32A-7137-4D41-941A-567C42795670}" dt="2022-07-17T22:19:25.215" v="19321" actId="478"/>
          <ac:spMkLst>
            <pc:docMk/>
            <pc:sldMk cId="2676878928" sldId="276"/>
            <ac:spMk id="5" creationId="{68FBED1C-C277-4811-8BFE-6286F5ADF81E}"/>
          </ac:spMkLst>
        </pc:spChg>
        <pc:spChg chg="add mod">
          <ac:chgData name="Gnanvo, Kondo (kg6cq)" userId="cf2a00cd-5d4a-477d-a52f-af039bcf1853" providerId="ADAL" clId="{09FBF32A-7137-4D41-941A-567C42795670}" dt="2022-07-22T01:35:04.344" v="32557" actId="207"/>
          <ac:spMkLst>
            <pc:docMk/>
            <pc:sldMk cId="2676878928" sldId="276"/>
            <ac:spMk id="6" creationId="{2D676AA3-8C17-41C0-950F-D86EEB1894F0}"/>
          </ac:spMkLst>
        </pc:spChg>
        <pc:spChg chg="del">
          <ac:chgData name="Gnanvo, Kondo (kg6cq)" userId="cf2a00cd-5d4a-477d-a52f-af039bcf1853" providerId="ADAL" clId="{09FBF32A-7137-4D41-941A-567C42795670}" dt="2022-07-14T22:53:26.384" v="15158" actId="478"/>
          <ac:spMkLst>
            <pc:docMk/>
            <pc:sldMk cId="2676878928" sldId="276"/>
            <ac:spMk id="6" creationId="{F4867C91-F8EE-4E2C-8572-CB36775F5BE5}"/>
          </ac:spMkLst>
        </pc:spChg>
        <pc:spChg chg="add del mod">
          <ac:chgData name="Gnanvo, Kondo (kg6cq)" userId="cf2a00cd-5d4a-477d-a52f-af039bcf1853" providerId="ADAL" clId="{09FBF32A-7137-4D41-941A-567C42795670}" dt="2022-07-18T23:06:32.862" v="21716" actId="478"/>
          <ac:spMkLst>
            <pc:docMk/>
            <pc:sldMk cId="2676878928" sldId="276"/>
            <ac:spMk id="8" creationId="{9D974B36-DA69-43B5-A13F-FE70D208A78B}"/>
          </ac:spMkLst>
        </pc:spChg>
        <pc:spChg chg="add mod">
          <ac:chgData name="Gnanvo, Kondo (kg6cq)" userId="cf2a00cd-5d4a-477d-a52f-af039bcf1853" providerId="ADAL" clId="{09FBF32A-7137-4D41-941A-567C42795670}" dt="2022-07-19T18:57:57.455" v="24849" actId="164"/>
          <ac:spMkLst>
            <pc:docMk/>
            <pc:sldMk cId="2676878928" sldId="276"/>
            <ac:spMk id="9" creationId="{4859C761-43C4-4762-A5BA-E3C3A9FD6143}"/>
          </ac:spMkLst>
        </pc:spChg>
        <pc:spChg chg="add mod">
          <ac:chgData name="Gnanvo, Kondo (kg6cq)" userId="cf2a00cd-5d4a-477d-a52f-af039bcf1853" providerId="ADAL" clId="{09FBF32A-7137-4D41-941A-567C42795670}" dt="2022-07-19T18:57:49.936" v="24848" actId="164"/>
          <ac:spMkLst>
            <pc:docMk/>
            <pc:sldMk cId="2676878928" sldId="276"/>
            <ac:spMk id="10" creationId="{63ADC23B-EDB2-4A52-A656-47C6E9CF3836}"/>
          </ac:spMkLst>
        </pc:spChg>
        <pc:spChg chg="mod">
          <ac:chgData name="Gnanvo, Kondo (kg6cq)" userId="cf2a00cd-5d4a-477d-a52f-af039bcf1853" providerId="ADAL" clId="{09FBF32A-7137-4D41-941A-567C42795670}" dt="2022-07-21T12:35:38.085" v="30541" actId="20577"/>
          <ac:spMkLst>
            <pc:docMk/>
            <pc:sldMk cId="2676878928" sldId="276"/>
            <ac:spMk id="12" creationId="{FB7A9951-099A-4813-A405-34026AF68C89}"/>
          </ac:spMkLst>
        </pc:spChg>
        <pc:spChg chg="mod">
          <ac:chgData name="Gnanvo, Kondo (kg6cq)" userId="cf2a00cd-5d4a-477d-a52f-af039bcf1853" providerId="ADAL" clId="{09FBF32A-7137-4D41-941A-567C42795670}" dt="2022-07-19T18:37:18.187" v="24833" actId="6549"/>
          <ac:spMkLst>
            <pc:docMk/>
            <pc:sldMk cId="2676878928" sldId="276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21T04:42:35.048" v="30284" actId="14100"/>
          <ac:grpSpMkLst>
            <pc:docMk/>
            <pc:sldMk cId="2676878928" sldId="276"/>
            <ac:grpSpMk id="4" creationId="{F369E596-B84E-4E90-8E63-8EDB88C40F9B}"/>
          </ac:grpSpMkLst>
        </pc:grpChg>
        <pc:grpChg chg="add mod">
          <ac:chgData name="Gnanvo, Kondo (kg6cq)" userId="cf2a00cd-5d4a-477d-a52f-af039bcf1853" providerId="ADAL" clId="{09FBF32A-7137-4D41-941A-567C42795670}" dt="2022-07-19T18:57:57.455" v="24849" actId="164"/>
          <ac:grpSpMkLst>
            <pc:docMk/>
            <pc:sldMk cId="2676878928" sldId="276"/>
            <ac:grpSpMk id="5" creationId="{42BB1EEF-854F-4DE0-B165-A8CAF3000988}"/>
          </ac:grpSpMkLst>
        </pc:grpChg>
        <pc:picChg chg="del">
          <ac:chgData name="Gnanvo, Kondo (kg6cq)" userId="cf2a00cd-5d4a-477d-a52f-af039bcf1853" providerId="ADAL" clId="{09FBF32A-7137-4D41-941A-567C42795670}" dt="2022-07-14T22:59:38.540" v="15307" actId="478"/>
          <ac:picMkLst>
            <pc:docMk/>
            <pc:sldMk cId="2676878928" sldId="276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9T18:57:49.936" v="24848" actId="164"/>
          <ac:picMkLst>
            <pc:docMk/>
            <pc:sldMk cId="2676878928" sldId="276"/>
            <ac:picMk id="3" creationId="{E5514A7D-FB76-4B42-8B83-60FB00659AD3}"/>
          </ac:picMkLst>
        </pc:picChg>
        <pc:picChg chg="add mod">
          <ac:chgData name="Gnanvo, Kondo (kg6cq)" userId="cf2a00cd-5d4a-477d-a52f-af039bcf1853" providerId="ADAL" clId="{09FBF32A-7137-4D41-941A-567C42795670}" dt="2022-07-19T18:57:57.455" v="24849" actId="164"/>
          <ac:picMkLst>
            <pc:docMk/>
            <pc:sldMk cId="2676878928" sldId="276"/>
            <ac:picMk id="7" creationId="{3BD2A2A6-D9F5-4821-8A49-1FAB0D1C32A4}"/>
          </ac:picMkLst>
        </pc:picChg>
        <pc:picChg chg="del">
          <ac:chgData name="Gnanvo, Kondo (kg6cq)" userId="cf2a00cd-5d4a-477d-a52f-af039bcf1853" providerId="ADAL" clId="{09FBF32A-7137-4D41-941A-567C42795670}" dt="2022-07-14T22:59:38.540" v="15307" actId="478"/>
          <ac:picMkLst>
            <pc:docMk/>
            <pc:sldMk cId="2676878928" sldId="276"/>
            <ac:picMk id="7" creationId="{C78B56D9-7FC2-46F1-AB8F-6D87F82B592B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5:50.849" v="32569" actId="113"/>
        <pc:sldMkLst>
          <pc:docMk/>
          <pc:sldMk cId="2062340624" sldId="277"/>
        </pc:sldMkLst>
        <pc:spChg chg="add mod">
          <ac:chgData name="Gnanvo, Kondo (kg6cq)" userId="cf2a00cd-5d4a-477d-a52f-af039bcf1853" providerId="ADAL" clId="{09FBF32A-7137-4D41-941A-567C42795670}" dt="2022-07-17T22:03:19.039" v="18936" actId="164"/>
          <ac:spMkLst>
            <pc:docMk/>
            <pc:sldMk cId="2062340624" sldId="277"/>
            <ac:spMk id="3" creationId="{237B792F-0136-4FB3-82E8-13E8D7AA02FD}"/>
          </ac:spMkLst>
        </pc:spChg>
        <pc:spChg chg="del">
          <ac:chgData name="Gnanvo, Kondo (kg6cq)" userId="cf2a00cd-5d4a-477d-a52f-af039bcf1853" providerId="ADAL" clId="{09FBF32A-7137-4D41-941A-567C42795670}" dt="2022-07-14T22:54:29.029" v="15249" actId="478"/>
          <ac:spMkLst>
            <pc:docMk/>
            <pc:sldMk cId="2062340624" sldId="277"/>
            <ac:spMk id="4" creationId="{5567E06A-D6EE-4A90-AD9C-4B22E306D31C}"/>
          </ac:spMkLst>
        </pc:spChg>
        <pc:spChg chg="add mod topLvl">
          <ac:chgData name="Gnanvo, Kondo (kg6cq)" userId="cf2a00cd-5d4a-477d-a52f-af039bcf1853" providerId="ADAL" clId="{09FBF32A-7137-4D41-941A-567C42795670}" dt="2022-07-22T01:35:50.849" v="32569" actId="113"/>
          <ac:spMkLst>
            <pc:docMk/>
            <pc:sldMk cId="2062340624" sldId="277"/>
            <ac:spMk id="5" creationId="{0E1EEB32-E870-434B-8BE0-3779C9835854}"/>
          </ac:spMkLst>
        </pc:spChg>
        <pc:spChg chg="del">
          <ac:chgData name="Gnanvo, Kondo (kg6cq)" userId="cf2a00cd-5d4a-477d-a52f-af039bcf1853" providerId="ADAL" clId="{09FBF32A-7137-4D41-941A-567C42795670}" dt="2022-07-14T22:54:26.786" v="15248" actId="478"/>
          <ac:spMkLst>
            <pc:docMk/>
            <pc:sldMk cId="2062340624" sldId="277"/>
            <ac:spMk id="5" creationId="{67094364-0402-407D-96F9-B030E2E94171}"/>
          </ac:spMkLst>
        </pc:spChg>
        <pc:spChg chg="add mod">
          <ac:chgData name="Gnanvo, Kondo (kg6cq)" userId="cf2a00cd-5d4a-477d-a52f-af039bcf1853" providerId="ADAL" clId="{09FBF32A-7137-4D41-941A-567C42795670}" dt="2022-07-19T19:13:01.622" v="24941" actId="1036"/>
          <ac:spMkLst>
            <pc:docMk/>
            <pc:sldMk cId="2062340624" sldId="277"/>
            <ac:spMk id="7" creationId="{386CFB7C-EA1A-41F9-BD89-E0D0D011C254}"/>
          </ac:spMkLst>
        </pc:spChg>
        <pc:spChg chg="add del mod">
          <ac:chgData name="Gnanvo, Kondo (kg6cq)" userId="cf2a00cd-5d4a-477d-a52f-af039bcf1853" providerId="ADAL" clId="{09FBF32A-7137-4D41-941A-567C42795670}" dt="2022-07-17T21:50:17.256" v="18621" actId="478"/>
          <ac:spMkLst>
            <pc:docMk/>
            <pc:sldMk cId="2062340624" sldId="277"/>
            <ac:spMk id="8" creationId="{57F54600-9AB2-46F0-9433-6273D72F17CB}"/>
          </ac:spMkLst>
        </pc:spChg>
        <pc:spChg chg="add del mod topLvl">
          <ac:chgData name="Gnanvo, Kondo (kg6cq)" userId="cf2a00cd-5d4a-477d-a52f-af039bcf1853" providerId="ADAL" clId="{09FBF32A-7137-4D41-941A-567C42795670}" dt="2022-07-17T21:30:50.588" v="18156" actId="478"/>
          <ac:spMkLst>
            <pc:docMk/>
            <pc:sldMk cId="2062340624" sldId="277"/>
            <ac:spMk id="9" creationId="{FDDAA97B-6E3B-40F5-89B4-20BB239D1E8C}"/>
          </ac:spMkLst>
        </pc:spChg>
        <pc:spChg chg="mod topLvl">
          <ac:chgData name="Gnanvo, Kondo (kg6cq)" userId="cf2a00cd-5d4a-477d-a52f-af039bcf1853" providerId="ADAL" clId="{09FBF32A-7137-4D41-941A-567C42795670}" dt="2022-07-22T01:35:46.606" v="32568" actId="113"/>
          <ac:spMkLst>
            <pc:docMk/>
            <pc:sldMk cId="2062340624" sldId="277"/>
            <ac:spMk id="12" creationId="{62016726-A7A5-42AA-A7D8-CCD0C52822C5}"/>
          </ac:spMkLst>
        </pc:spChg>
        <pc:spChg chg="del mod topLvl">
          <ac:chgData name="Gnanvo, Kondo (kg6cq)" userId="cf2a00cd-5d4a-477d-a52f-af039bcf1853" providerId="ADAL" clId="{09FBF32A-7137-4D41-941A-567C42795670}" dt="2022-07-17T21:30:07.948" v="18150" actId="478"/>
          <ac:spMkLst>
            <pc:docMk/>
            <pc:sldMk cId="2062340624" sldId="277"/>
            <ac:spMk id="13" creationId="{8566C556-D732-4D5F-A585-8263AA9EAA31}"/>
          </ac:spMkLst>
        </pc:spChg>
        <pc:spChg chg="add mod">
          <ac:chgData name="Gnanvo, Kondo (kg6cq)" userId="cf2a00cd-5d4a-477d-a52f-af039bcf1853" providerId="ADAL" clId="{09FBF32A-7137-4D41-941A-567C42795670}" dt="2022-07-22T01:35:13.798" v="32561" actId="207"/>
          <ac:spMkLst>
            <pc:docMk/>
            <pc:sldMk cId="2062340624" sldId="277"/>
            <ac:spMk id="14" creationId="{E690F5D9-5F5A-4127-801F-B5B09652CB3D}"/>
          </ac:spMkLst>
        </pc:spChg>
        <pc:spChg chg="mod">
          <ac:chgData name="Gnanvo, Kondo (kg6cq)" userId="cf2a00cd-5d4a-477d-a52f-af039bcf1853" providerId="ADAL" clId="{09FBF32A-7137-4D41-941A-567C42795670}" dt="2022-07-17T18:11:13.007" v="18059" actId="207"/>
          <ac:spMkLst>
            <pc:docMk/>
            <pc:sldMk cId="2062340624" sldId="277"/>
            <ac:spMk id="285" creationId="{00000000-0000-0000-0000-000000000000}"/>
          </ac:spMkLst>
        </pc:spChg>
        <pc:grpChg chg="add mod">
          <ac:chgData name="Gnanvo, Kondo (kg6cq)" userId="cf2a00cd-5d4a-477d-a52f-af039bcf1853" providerId="ADAL" clId="{09FBF32A-7137-4D41-941A-567C42795670}" dt="2022-07-22T01:20:40.302" v="32422" actId="1036"/>
          <ac:grpSpMkLst>
            <pc:docMk/>
            <pc:sldMk cId="2062340624" sldId="277"/>
            <ac:grpSpMk id="6" creationId="{CA9D2E1F-3CBD-4D43-ACC5-C09D64DDA52E}"/>
          </ac:grpSpMkLst>
        </pc:grpChg>
        <pc:grpChg chg="add del mod">
          <ac:chgData name="Gnanvo, Kondo (kg6cq)" userId="cf2a00cd-5d4a-477d-a52f-af039bcf1853" providerId="ADAL" clId="{09FBF32A-7137-4D41-941A-567C42795670}" dt="2022-07-17T21:29:11.752" v="18145" actId="165"/>
          <ac:grpSpMkLst>
            <pc:docMk/>
            <pc:sldMk cId="2062340624" sldId="277"/>
            <ac:grpSpMk id="7" creationId="{5054C909-B276-445D-ACC1-A2FBEA7BCB82}"/>
          </ac:grpSpMkLst>
        </pc:grpChg>
        <pc:grpChg chg="add del mod">
          <ac:chgData name="Gnanvo, Kondo (kg6cq)" userId="cf2a00cd-5d4a-477d-a52f-af039bcf1853" providerId="ADAL" clId="{09FBF32A-7137-4D41-941A-567C42795670}" dt="2022-07-17T21:29:18.587" v="18146" actId="165"/>
          <ac:grpSpMkLst>
            <pc:docMk/>
            <pc:sldMk cId="2062340624" sldId="277"/>
            <ac:grpSpMk id="11" creationId="{7E01357C-8347-490F-88E1-519E2486A801}"/>
          </ac:grpSpMkLst>
        </pc:grpChg>
        <pc:picChg chg="add del mod">
          <ac:chgData name="Gnanvo, Kondo (kg6cq)" userId="cf2a00cd-5d4a-477d-a52f-af039bcf1853" providerId="ADAL" clId="{09FBF32A-7137-4D41-941A-567C42795670}" dt="2022-07-17T16:43:08.693" v="15729" actId="478"/>
          <ac:picMkLst>
            <pc:docMk/>
            <pc:sldMk cId="2062340624" sldId="277"/>
            <ac:picMk id="3" creationId="{3204F63B-C014-4A90-A1C1-88D62AF37685}"/>
          </ac:picMkLst>
        </pc:picChg>
        <pc:picChg chg="del">
          <ac:chgData name="Gnanvo, Kondo (kg6cq)" userId="cf2a00cd-5d4a-477d-a52f-af039bcf1853" providerId="ADAL" clId="{09FBF32A-7137-4D41-941A-567C42795670}" dt="2022-07-14T22:54:23.573" v="15246" actId="478"/>
          <ac:picMkLst>
            <pc:docMk/>
            <pc:sldMk cId="2062340624" sldId="277"/>
            <ac:picMk id="3" creationId="{CC5FA556-549B-4054-A18D-A9D826AFA9A7}"/>
          </ac:picMkLst>
        </pc:picChg>
        <pc:picChg chg="add mod">
          <ac:chgData name="Gnanvo, Kondo (kg6cq)" userId="cf2a00cd-5d4a-477d-a52f-af039bcf1853" providerId="ADAL" clId="{09FBF32A-7137-4D41-941A-567C42795670}" dt="2022-07-17T22:03:19.039" v="18936" actId="164"/>
          <ac:picMkLst>
            <pc:docMk/>
            <pc:sldMk cId="2062340624" sldId="277"/>
            <ac:picMk id="4" creationId="{A5FD52D2-FEDA-489F-80E2-5FBB91AE5AC5}"/>
          </ac:picMkLst>
        </pc:picChg>
        <pc:picChg chg="add del mod">
          <ac:chgData name="Gnanvo, Kondo (kg6cq)" userId="cf2a00cd-5d4a-477d-a52f-af039bcf1853" providerId="ADAL" clId="{09FBF32A-7137-4D41-941A-567C42795670}" dt="2022-07-17T16:44:14.487" v="15733" actId="478"/>
          <ac:picMkLst>
            <pc:docMk/>
            <pc:sldMk cId="2062340624" sldId="277"/>
            <ac:picMk id="6" creationId="{32B067CE-23FD-4E6B-8860-48979855714D}"/>
          </ac:picMkLst>
        </pc:picChg>
        <pc:picChg chg="del">
          <ac:chgData name="Gnanvo, Kondo (kg6cq)" userId="cf2a00cd-5d4a-477d-a52f-af039bcf1853" providerId="ADAL" clId="{09FBF32A-7137-4D41-941A-567C42795670}" dt="2022-07-14T22:54:24.750" v="15247" actId="478"/>
          <ac:picMkLst>
            <pc:docMk/>
            <pc:sldMk cId="2062340624" sldId="277"/>
            <ac:picMk id="7" creationId="{C78B56D9-7FC2-46F1-AB8F-6D87F82B592B}"/>
          </ac:picMkLst>
        </pc:picChg>
      </pc:sldChg>
      <pc:sldChg chg="add del">
        <pc:chgData name="Gnanvo, Kondo (kg6cq)" userId="cf2a00cd-5d4a-477d-a52f-af039bcf1853" providerId="ADAL" clId="{09FBF32A-7137-4D41-941A-567C42795670}" dt="2022-07-17T22:03:29.416" v="18939" actId="2890"/>
        <pc:sldMkLst>
          <pc:docMk/>
          <pc:sldMk cId="948284198" sldId="278"/>
        </pc:sldMkLst>
      </pc:sldChg>
      <pc:sldChg chg="delSp modSp del mod">
        <pc:chgData name="Gnanvo, Kondo (kg6cq)" userId="cf2a00cd-5d4a-477d-a52f-af039bcf1853" providerId="ADAL" clId="{09FBF32A-7137-4D41-941A-567C42795670}" dt="2022-07-18T22:19:07.290" v="19910" actId="47"/>
        <pc:sldMkLst>
          <pc:docMk/>
          <pc:sldMk cId="3398962922" sldId="278"/>
        </pc:sldMkLst>
        <pc:spChg chg="mod">
          <ac:chgData name="Gnanvo, Kondo (kg6cq)" userId="cf2a00cd-5d4a-477d-a52f-af039bcf1853" providerId="ADAL" clId="{09FBF32A-7137-4D41-941A-567C42795670}" dt="2022-07-18T22:18:31.822" v="19906" actId="1076"/>
          <ac:spMkLst>
            <pc:docMk/>
            <pc:sldMk cId="3398962922" sldId="278"/>
            <ac:spMk id="5" creationId="{1A1D392D-EB94-4EA5-A86D-A883C12124B1}"/>
          </ac:spMkLst>
        </pc:spChg>
        <pc:spChg chg="mod">
          <ac:chgData name="Gnanvo, Kondo (kg6cq)" userId="cf2a00cd-5d4a-477d-a52f-af039bcf1853" providerId="ADAL" clId="{09FBF32A-7137-4D41-941A-567C42795670}" dt="2022-07-18T22:18:31.822" v="19906" actId="1076"/>
          <ac:spMkLst>
            <pc:docMk/>
            <pc:sldMk cId="3398962922" sldId="278"/>
            <ac:spMk id="6" creationId="{AABFBD8E-0309-4B71-BDED-E80F6C9B7B4F}"/>
          </ac:spMkLst>
        </pc:spChg>
        <pc:spChg chg="del">
          <ac:chgData name="Gnanvo, Kondo (kg6cq)" userId="cf2a00cd-5d4a-477d-a52f-af039bcf1853" providerId="ADAL" clId="{09FBF32A-7137-4D41-941A-567C42795670}" dt="2022-07-18T22:18:23.865" v="19905" actId="478"/>
          <ac:spMkLst>
            <pc:docMk/>
            <pc:sldMk cId="3398962922" sldId="278"/>
            <ac:spMk id="7" creationId="{62E101E9-D87A-4297-B465-2CC183512D0B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0" creationId="{A01CE773-5A61-49C3-A542-44FF187EBA4B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1" creationId="{32A09B0A-684F-4F5E-855D-64B6E882D7D7}"/>
          </ac:spMkLst>
        </pc:spChg>
        <pc:spChg chg="del">
          <ac:chgData name="Gnanvo, Kondo (kg6cq)" userId="cf2a00cd-5d4a-477d-a52f-af039bcf1853" providerId="ADAL" clId="{09FBF32A-7137-4D41-941A-567C42795670}" dt="2022-07-18T22:15:56.578" v="19856" actId="478"/>
          <ac:spMkLst>
            <pc:docMk/>
            <pc:sldMk cId="3398962922" sldId="27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09FBF32A-7137-4D41-941A-567C42795670}" dt="2022-07-18T22:15:49.764" v="19855" actId="6549"/>
          <ac:spMkLst>
            <pc:docMk/>
            <pc:sldMk cId="3398962922" sldId="278"/>
            <ac:spMk id="285" creationId="{00000000-0000-0000-0000-000000000000}"/>
          </ac:spMkLst>
        </pc:spChg>
        <pc:graphicFrameChg chg="mod modGraphic">
          <ac:chgData name="Gnanvo, Kondo (kg6cq)" userId="cf2a00cd-5d4a-477d-a52f-af039bcf1853" providerId="ADAL" clId="{09FBF32A-7137-4D41-941A-567C42795670}" dt="2022-07-18T22:17:57.700" v="19903" actId="20577"/>
          <ac:graphicFrameMkLst>
            <pc:docMk/>
            <pc:sldMk cId="3398962922" sldId="278"/>
            <ac:graphicFrameMk id="3" creationId="{2FF64065-2445-4E76-89C9-F31CCCF6E2A5}"/>
          </ac:graphicFrameMkLst>
        </pc:graphicFrameChg>
        <pc:graphicFrameChg chg="del">
          <ac:chgData name="Gnanvo, Kondo (kg6cq)" userId="cf2a00cd-5d4a-477d-a52f-af039bcf1853" providerId="ADAL" clId="{09FBF32A-7137-4D41-941A-567C42795670}" dt="2022-07-18T22:16:02.755" v="19857" actId="478"/>
          <ac:graphicFrameMkLst>
            <pc:docMk/>
            <pc:sldMk cId="3398962922" sldId="278"/>
            <ac:graphicFrameMk id="4" creationId="{5F23871E-19CE-49C6-A8D9-25A4204C1AC7}"/>
          </ac:graphicFrameMkLst>
        </pc:graphicFrameChg>
      </pc:sldChg>
      <pc:sldChg chg="addSp delSp modSp add mod ord">
        <pc:chgData name="Gnanvo, Kondo (kg6cq)" userId="cf2a00cd-5d4a-477d-a52f-af039bcf1853" providerId="ADAL" clId="{09FBF32A-7137-4D41-941A-567C42795670}" dt="2022-07-18T23:01:34.606" v="21450"/>
        <pc:sldMkLst>
          <pc:docMk/>
          <pc:sldMk cId="1441475450" sldId="279"/>
        </pc:sldMkLst>
        <pc:spChg chg="del">
          <ac:chgData name="Gnanvo, Kondo (kg6cq)" userId="cf2a00cd-5d4a-477d-a52f-af039bcf1853" providerId="ADAL" clId="{09FBF32A-7137-4D41-941A-567C42795670}" dt="2022-07-18T22:38:04.443" v="20547" actId="478"/>
          <ac:spMkLst>
            <pc:docMk/>
            <pc:sldMk cId="1441475450" sldId="279"/>
            <ac:spMk id="5" creationId="{E028DFC1-373B-4D48-BE93-13BD87E36313}"/>
          </ac:spMkLst>
        </pc:spChg>
        <pc:spChg chg="mod">
          <ac:chgData name="Gnanvo, Kondo (kg6cq)" userId="cf2a00cd-5d4a-477d-a52f-af039bcf1853" providerId="ADAL" clId="{09FBF32A-7137-4D41-941A-567C42795670}" dt="2022-07-18T22:46:42.828" v="20971" actId="1038"/>
          <ac:spMkLst>
            <pc:docMk/>
            <pc:sldMk cId="1441475450" sldId="279"/>
            <ac:spMk id="8" creationId="{3622B45F-6601-45F4-B049-F677B7387244}"/>
          </ac:spMkLst>
        </pc:spChg>
        <pc:spChg chg="add mod">
          <ac:chgData name="Gnanvo, Kondo (kg6cq)" userId="cf2a00cd-5d4a-477d-a52f-af039bcf1853" providerId="ADAL" clId="{09FBF32A-7137-4D41-941A-567C42795670}" dt="2022-07-18T22:46:48.074" v="20975" actId="1036"/>
          <ac:spMkLst>
            <pc:docMk/>
            <pc:sldMk cId="1441475450" sldId="279"/>
            <ac:spMk id="41" creationId="{AA45C481-97F8-421E-B1DA-B10631E4ED88}"/>
          </ac:spMkLst>
        </pc:spChg>
        <pc:spChg chg="add mod">
          <ac:chgData name="Gnanvo, Kondo (kg6cq)" userId="cf2a00cd-5d4a-477d-a52f-af039bcf1853" providerId="ADAL" clId="{09FBF32A-7137-4D41-941A-567C42795670}" dt="2022-07-18T23:00:57.577" v="21436" actId="1035"/>
          <ac:spMkLst>
            <pc:docMk/>
            <pc:sldMk cId="1441475450" sldId="279"/>
            <ac:spMk id="43" creationId="{1B12A2D8-2A5E-4CA6-83E4-C75CEB5A1854}"/>
          </ac:spMkLst>
        </pc:spChg>
        <pc:spChg chg="mod">
          <ac:chgData name="Gnanvo, Kondo (kg6cq)" userId="cf2a00cd-5d4a-477d-a52f-af039bcf1853" providerId="ADAL" clId="{09FBF32A-7137-4D41-941A-567C42795670}" dt="2022-07-18T22:22:19.834" v="20032" actId="6549"/>
          <ac:spMkLst>
            <pc:docMk/>
            <pc:sldMk cId="1441475450" sldId="279"/>
            <ac:spMk id="285" creationId="{00000000-0000-0000-0000-000000000000}"/>
          </ac:spMkLst>
        </pc:spChg>
        <pc:grpChg chg="add mod ord">
          <ac:chgData name="Gnanvo, Kondo (kg6cq)" userId="cf2a00cd-5d4a-477d-a52f-af039bcf1853" providerId="ADAL" clId="{09FBF32A-7137-4D41-941A-567C42795670}" dt="2022-07-18T22:41:16.612" v="20583" actId="555"/>
          <ac:grpSpMkLst>
            <pc:docMk/>
            <pc:sldMk cId="1441475450" sldId="279"/>
            <ac:grpSpMk id="11" creationId="{3DFBB703-677F-46DE-B9AF-F3EE0DF15522}"/>
          </ac:grpSpMkLst>
        </pc:grpChg>
        <pc:grpChg chg="del">
          <ac:chgData name="Gnanvo, Kondo (kg6cq)" userId="cf2a00cd-5d4a-477d-a52f-af039bcf1853" providerId="ADAL" clId="{09FBF32A-7137-4D41-941A-567C42795670}" dt="2022-07-18T22:38:01.921" v="20546" actId="478"/>
          <ac:grpSpMkLst>
            <pc:docMk/>
            <pc:sldMk cId="1441475450" sldId="279"/>
            <ac:grpSpMk id="13" creationId="{C7C26EC2-C724-4416-A51A-82A210EA6B2A}"/>
          </ac:grpSpMkLst>
        </pc:grpChg>
        <pc:grpChg chg="mod">
          <ac:chgData name="Gnanvo, Kondo (kg6cq)" userId="cf2a00cd-5d4a-477d-a52f-af039bcf1853" providerId="ADAL" clId="{09FBF32A-7137-4D41-941A-567C42795670}" dt="2022-07-18T22:41:16.612" v="20583" actId="555"/>
          <ac:grpSpMkLst>
            <pc:docMk/>
            <pc:sldMk cId="1441475450" sldId="279"/>
            <ac:grpSpMk id="14" creationId="{7AEA9CFA-6E99-48A4-8A94-605D49A37317}"/>
          </ac:grpSpMkLst>
        </pc:grpChg>
        <pc:graphicFrameChg chg="mod modGraphic">
          <ac:chgData name="Gnanvo, Kondo (kg6cq)" userId="cf2a00cd-5d4a-477d-a52f-af039bcf1853" providerId="ADAL" clId="{09FBF32A-7137-4D41-941A-567C42795670}" dt="2022-07-18T23:01:02.545" v="21439" actId="1035"/>
          <ac:graphicFrameMkLst>
            <pc:docMk/>
            <pc:sldMk cId="1441475450" sldId="279"/>
            <ac:graphicFrameMk id="72" creationId="{C7150F72-5CCF-4D3E-BC93-2A1FE7EC800D}"/>
          </ac:graphicFrameMkLst>
        </pc:graphicFrameChg>
        <pc:picChg chg="add del mod">
          <ac:chgData name="Gnanvo, Kondo (kg6cq)" userId="cf2a00cd-5d4a-477d-a52f-af039bcf1853" providerId="ADAL" clId="{09FBF32A-7137-4D41-941A-567C42795670}" dt="2022-07-18T22:38:59.817" v="20551" actId="478"/>
          <ac:picMkLst>
            <pc:docMk/>
            <pc:sldMk cId="1441475450" sldId="279"/>
            <ac:picMk id="6" creationId="{6DC542E9-9E3F-41B5-86A6-54D81E892787}"/>
          </ac:picMkLst>
        </pc:picChg>
        <pc:picChg chg="add mod">
          <ac:chgData name="Gnanvo, Kondo (kg6cq)" userId="cf2a00cd-5d4a-477d-a52f-af039bcf1853" providerId="ADAL" clId="{09FBF32A-7137-4D41-941A-567C42795670}" dt="2022-07-18T22:40:22.719" v="20571" actId="164"/>
          <ac:picMkLst>
            <pc:docMk/>
            <pc:sldMk cId="1441475450" sldId="279"/>
            <ac:picMk id="7" creationId="{1FAA7A82-702C-4EBE-8AA4-D72183AD56A1}"/>
          </ac:picMkLst>
        </pc:picChg>
        <pc:cxnChg chg="del">
          <ac:chgData name="Gnanvo, Kondo (kg6cq)" userId="cf2a00cd-5d4a-477d-a52f-af039bcf1853" providerId="ADAL" clId="{09FBF32A-7137-4D41-941A-567C42795670}" dt="2022-07-18T22:38:04.443" v="20547" actId="478"/>
          <ac:cxnSpMkLst>
            <pc:docMk/>
            <pc:sldMk cId="1441475450" sldId="279"/>
            <ac:cxnSpMk id="3" creationId="{CCC322C8-EDC9-4604-B449-644320425721}"/>
          </ac:cxnSpMkLst>
        </pc:cxnChg>
      </pc:sldChg>
      <pc:sldChg chg="delSp modSp add mod">
        <pc:chgData name="Gnanvo, Kondo (kg6cq)" userId="cf2a00cd-5d4a-477d-a52f-af039bcf1853" providerId="ADAL" clId="{09FBF32A-7137-4D41-941A-567C42795670}" dt="2022-07-21T04:44:09.742" v="30326" actId="403"/>
        <pc:sldMkLst>
          <pc:docMk/>
          <pc:sldMk cId="1654096707" sldId="280"/>
        </pc:sldMkLst>
        <pc:spChg chg="del">
          <ac:chgData name="Gnanvo, Kondo (kg6cq)" userId="cf2a00cd-5d4a-477d-a52f-af039bcf1853" providerId="ADAL" clId="{09FBF32A-7137-4D41-941A-567C42795670}" dt="2022-07-18T23:01:23.428" v="21441" actId="478"/>
          <ac:spMkLst>
            <pc:docMk/>
            <pc:sldMk cId="1654096707" sldId="280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1T04:44:09.742" v="30326" actId="403"/>
          <ac:spMkLst>
            <pc:docMk/>
            <pc:sldMk cId="1654096707" sldId="280"/>
            <ac:spMk id="285" creationId="{00000000-0000-0000-0000-000000000000}"/>
          </ac:spMkLst>
        </pc:spChg>
      </pc:sldChg>
      <pc:sldChg chg="addSp modSp add mod">
        <pc:chgData name="Gnanvo, Kondo (kg6cq)" userId="cf2a00cd-5d4a-477d-a52f-af039bcf1853" providerId="ADAL" clId="{09FBF32A-7137-4D41-941A-567C42795670}" dt="2022-07-22T01:36:42.331" v="32583" actId="207"/>
        <pc:sldMkLst>
          <pc:docMk/>
          <pc:sldMk cId="3627733750" sldId="281"/>
        </pc:sldMkLst>
        <pc:spChg chg="mod">
          <ac:chgData name="Gnanvo, Kondo (kg6cq)" userId="cf2a00cd-5d4a-477d-a52f-af039bcf1853" providerId="ADAL" clId="{09FBF32A-7137-4D41-941A-567C42795670}" dt="2022-07-22T01:36:29.784" v="32578" actId="207"/>
          <ac:spMkLst>
            <pc:docMk/>
            <pc:sldMk cId="3627733750" sldId="281"/>
            <ac:spMk id="6" creationId="{F4867C91-F8EE-4E2C-8572-CB36775F5BE5}"/>
          </ac:spMkLst>
        </pc:spChg>
        <pc:spChg chg="add mod">
          <ac:chgData name="Gnanvo, Kondo (kg6cq)" userId="cf2a00cd-5d4a-477d-a52f-af039bcf1853" providerId="ADAL" clId="{09FBF32A-7137-4D41-941A-567C42795670}" dt="2022-07-22T01:36:42.331" v="32583" actId="207"/>
          <ac:spMkLst>
            <pc:docMk/>
            <pc:sldMk cId="3627733750" sldId="281"/>
            <ac:spMk id="7" creationId="{E15C3D11-0CBA-499F-8789-41315B53E963}"/>
          </ac:spMkLst>
        </pc:spChg>
        <pc:spChg chg="mod">
          <ac:chgData name="Gnanvo, Kondo (kg6cq)" userId="cf2a00cd-5d4a-477d-a52f-af039bcf1853" providerId="ADAL" clId="{09FBF32A-7137-4D41-941A-567C42795670}" dt="2022-07-22T00:26:47.360" v="30931" actId="20577"/>
          <ac:spMkLst>
            <pc:docMk/>
            <pc:sldMk cId="3627733750" sldId="281"/>
            <ac:spMk id="285" creationId="{00000000-0000-0000-0000-000000000000}"/>
          </ac:spMkLst>
        </pc:spChg>
      </pc:sldChg>
      <pc:sldChg chg="modSp add del mod ord">
        <pc:chgData name="Gnanvo, Kondo (kg6cq)" userId="cf2a00cd-5d4a-477d-a52f-af039bcf1853" providerId="ADAL" clId="{09FBF32A-7137-4D41-941A-567C42795670}" dt="2022-07-22T00:28:35.066" v="30961" actId="47"/>
        <pc:sldMkLst>
          <pc:docMk/>
          <pc:sldMk cId="1486433316" sldId="282"/>
        </pc:sldMkLst>
        <pc:spChg chg="mod">
          <ac:chgData name="Gnanvo, Kondo (kg6cq)" userId="cf2a00cd-5d4a-477d-a52f-af039bcf1853" providerId="ADAL" clId="{09FBF32A-7137-4D41-941A-567C42795670}" dt="2022-07-22T00:16:21.355" v="30625" actId="2710"/>
          <ac:spMkLst>
            <pc:docMk/>
            <pc:sldMk cId="1486433316" sldId="282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1T04:23:11.893" v="29742" actId="20577"/>
          <ac:spMkLst>
            <pc:docMk/>
            <pc:sldMk cId="1486433316" sldId="282"/>
            <ac:spMk id="285" creationId="{00000000-0000-0000-0000-000000000000}"/>
          </ac:spMkLst>
        </pc:spChg>
      </pc:sldChg>
      <pc:sldChg chg="del">
        <pc:chgData name="Gnanvo, Kondo (kg6cq)" userId="cf2a00cd-5d4a-477d-a52f-af039bcf1853" providerId="ADAL" clId="{09FBF32A-7137-4D41-941A-567C42795670}" dt="2022-07-18T23:36:36.473" v="22986" actId="47"/>
        <pc:sldMkLst>
          <pc:docMk/>
          <pc:sldMk cId="4122332832" sldId="282"/>
        </pc:sldMkLst>
      </pc:sldChg>
      <pc:sldChg chg="addSp delSp modSp add mod ord">
        <pc:chgData name="Gnanvo, Kondo (kg6cq)" userId="cf2a00cd-5d4a-477d-a52f-af039bcf1853" providerId="ADAL" clId="{09FBF32A-7137-4D41-941A-567C42795670}" dt="2022-07-22T01:33:52.950" v="32532" actId="113"/>
        <pc:sldMkLst>
          <pc:docMk/>
          <pc:sldMk cId="1096312180" sldId="283"/>
        </pc:sldMkLst>
        <pc:spChg chg="add mod">
          <ac:chgData name="Gnanvo, Kondo (kg6cq)" userId="cf2a00cd-5d4a-477d-a52f-af039bcf1853" providerId="ADAL" clId="{09FBF32A-7137-4D41-941A-567C42795670}" dt="2022-07-22T01:33:52.950" v="32532" actId="113"/>
          <ac:spMkLst>
            <pc:docMk/>
            <pc:sldMk cId="1096312180" sldId="283"/>
            <ac:spMk id="5" creationId="{7F68C342-6603-441F-9A18-511D23141944}"/>
          </ac:spMkLst>
        </pc:spChg>
        <pc:spChg chg="del">
          <ac:chgData name="Gnanvo, Kondo (kg6cq)" userId="cf2a00cd-5d4a-477d-a52f-af039bcf1853" providerId="ADAL" clId="{09FBF32A-7137-4D41-941A-567C42795670}" dt="2022-07-19T20:13:08.510" v="26404" actId="478"/>
          <ac:spMkLst>
            <pc:docMk/>
            <pc:sldMk cId="1096312180" sldId="283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8T23:41:38.677" v="23189" actId="6549"/>
          <ac:spMkLst>
            <pc:docMk/>
            <pc:sldMk cId="1096312180" sldId="283"/>
            <ac:spMk id="285" creationId="{00000000-0000-0000-0000-000000000000}"/>
          </ac:spMkLst>
        </pc:spChg>
      </pc:sldChg>
      <pc:sldChg chg="addSp delSp modSp add mod ord">
        <pc:chgData name="Gnanvo, Kondo (kg6cq)" userId="cf2a00cd-5d4a-477d-a52f-af039bcf1853" providerId="ADAL" clId="{09FBF32A-7137-4D41-941A-567C42795670}" dt="2022-07-22T01:36:51.889" v="32585" actId="207"/>
        <pc:sldMkLst>
          <pc:docMk/>
          <pc:sldMk cId="436635118" sldId="284"/>
        </pc:sldMkLst>
        <pc:spChg chg="add mod">
          <ac:chgData name="Gnanvo, Kondo (kg6cq)" userId="cf2a00cd-5d4a-477d-a52f-af039bcf1853" providerId="ADAL" clId="{09FBF32A-7137-4D41-941A-567C42795670}" dt="2022-07-22T01:36:51.889" v="32585" actId="207"/>
          <ac:spMkLst>
            <pc:docMk/>
            <pc:sldMk cId="436635118" sldId="284"/>
            <ac:spMk id="5" creationId="{8BD59B37-EBB9-4499-8EE2-B46770A67CBD}"/>
          </ac:spMkLst>
        </pc:spChg>
        <pc:spChg chg="del">
          <ac:chgData name="Gnanvo, Kondo (kg6cq)" userId="cf2a00cd-5d4a-477d-a52f-af039bcf1853" providerId="ADAL" clId="{09FBF32A-7137-4D41-941A-567C42795670}" dt="2022-07-19T20:14:24.595" v="26428" actId="478"/>
          <ac:spMkLst>
            <pc:docMk/>
            <pc:sldMk cId="436635118" sldId="284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22T00:27:53.591" v="30959" actId="207"/>
          <ac:spMkLst>
            <pc:docMk/>
            <pc:sldMk cId="436635118" sldId="284"/>
            <ac:spMk id="285" creationId="{00000000-0000-0000-0000-000000000000}"/>
          </ac:spMkLst>
        </pc:spChg>
      </pc:sldChg>
      <pc:sldChg chg="delSp modSp add mod">
        <pc:chgData name="Gnanvo, Kondo (kg6cq)" userId="cf2a00cd-5d4a-477d-a52f-af039bcf1853" providerId="ADAL" clId="{09FBF32A-7137-4D41-941A-567C42795670}" dt="2022-07-22T01:22:24.376" v="32442" actId="1035"/>
        <pc:sldMkLst>
          <pc:docMk/>
          <pc:sldMk cId="1520491719" sldId="285"/>
        </pc:sldMkLst>
        <pc:spChg chg="del">
          <ac:chgData name="Gnanvo, Kondo (kg6cq)" userId="cf2a00cd-5d4a-477d-a52f-af039bcf1853" providerId="ADAL" clId="{09FBF32A-7137-4D41-941A-567C42795670}" dt="2022-07-19T20:14:51.774" v="26431" actId="478"/>
          <ac:spMkLst>
            <pc:docMk/>
            <pc:sldMk cId="1520491719" sldId="285"/>
            <ac:spMk id="6" creationId="{F4867C91-F8EE-4E2C-8572-CB36775F5BE5}"/>
          </ac:spMkLst>
        </pc:spChg>
        <pc:spChg chg="mod">
          <ac:chgData name="Gnanvo, Kondo (kg6cq)" userId="cf2a00cd-5d4a-477d-a52f-af039bcf1853" providerId="ADAL" clId="{09FBF32A-7137-4D41-941A-567C42795670}" dt="2022-07-18T23:44:15.157" v="23321" actId="20577"/>
          <ac:spMkLst>
            <pc:docMk/>
            <pc:sldMk cId="1520491719" sldId="285"/>
            <ac:spMk id="285" creationId="{00000000-0000-0000-0000-000000000000}"/>
          </ac:spMkLst>
        </pc:spChg>
        <pc:picChg chg="mod">
          <ac:chgData name="Gnanvo, Kondo (kg6cq)" userId="cf2a00cd-5d4a-477d-a52f-af039bcf1853" providerId="ADAL" clId="{09FBF32A-7137-4D41-941A-567C42795670}" dt="2022-07-22T01:22:24.376" v="32442" actId="1035"/>
          <ac:picMkLst>
            <pc:docMk/>
            <pc:sldMk cId="1520491719" sldId="285"/>
            <ac:picMk id="6" creationId="{36B81EF5-43CA-45BF-BF67-0B55B60931EE}"/>
          </ac:picMkLst>
        </pc:picChg>
        <pc:picChg chg="mod">
          <ac:chgData name="Gnanvo, Kondo (kg6cq)" userId="cf2a00cd-5d4a-477d-a52f-af039bcf1853" providerId="ADAL" clId="{09FBF32A-7137-4D41-941A-567C42795670}" dt="2022-07-22T00:14:17.389" v="30609" actId="1076"/>
          <ac:picMkLst>
            <pc:docMk/>
            <pc:sldMk cId="1520491719" sldId="285"/>
            <ac:picMk id="8" creationId="{A36D4274-47EF-466F-A718-F045D9252B07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34:37.277" v="32547" actId="113"/>
        <pc:sldMkLst>
          <pc:docMk/>
          <pc:sldMk cId="447848458" sldId="286"/>
        </pc:sldMkLst>
        <pc:spChg chg="del mod">
          <ac:chgData name="Gnanvo, Kondo (kg6cq)" userId="cf2a00cd-5d4a-477d-a52f-af039bcf1853" providerId="ADAL" clId="{09FBF32A-7137-4D41-941A-567C42795670}" dt="2022-07-20T12:37:51.244" v="26458" actId="478"/>
          <ac:spMkLst>
            <pc:docMk/>
            <pc:sldMk cId="447848458" sldId="286"/>
            <ac:spMk id="4" creationId="{E23017E8-794F-45BE-83A8-9DF6E7A2BA1D}"/>
          </ac:spMkLst>
        </pc:spChg>
        <pc:spChg chg="mod">
          <ac:chgData name="Gnanvo, Kondo (kg6cq)" userId="cf2a00cd-5d4a-477d-a52f-af039bcf1853" providerId="ADAL" clId="{09FBF32A-7137-4D41-941A-567C42795670}" dt="2022-07-20T13:24:30.936" v="27243" actId="1076"/>
          <ac:spMkLst>
            <pc:docMk/>
            <pc:sldMk cId="447848458" sldId="286"/>
            <ac:spMk id="64" creationId="{C4EA0928-D0D7-4B99-B64C-FB043B83DCFB}"/>
          </ac:spMkLst>
        </pc:spChg>
        <pc:spChg chg="add mod">
          <ac:chgData name="Gnanvo, Kondo (kg6cq)" userId="cf2a00cd-5d4a-477d-a52f-af039bcf1853" providerId="ADAL" clId="{09FBF32A-7137-4D41-941A-567C42795670}" dt="2022-07-22T01:34:37.277" v="32547" actId="113"/>
          <ac:spMkLst>
            <pc:docMk/>
            <pc:sldMk cId="447848458" sldId="286"/>
            <ac:spMk id="71" creationId="{00FF6067-253F-4471-8085-B4484C27362A}"/>
          </ac:spMkLst>
        </pc:spChg>
        <pc:spChg chg="add del mod">
          <ac:chgData name="Gnanvo, Kondo (kg6cq)" userId="cf2a00cd-5d4a-477d-a52f-af039bcf1853" providerId="ADAL" clId="{09FBF32A-7137-4D41-941A-567C42795670}" dt="2022-07-20T13:29:56.933" v="27567" actId="478"/>
          <ac:spMkLst>
            <pc:docMk/>
            <pc:sldMk cId="447848458" sldId="286"/>
            <ac:spMk id="72" creationId="{44AEBDD7-A3CC-46F3-A994-8895424DC434}"/>
          </ac:spMkLst>
        </pc:spChg>
        <pc:spChg chg="add mod">
          <ac:chgData name="Gnanvo, Kondo (kg6cq)" userId="cf2a00cd-5d4a-477d-a52f-af039bcf1853" providerId="ADAL" clId="{09FBF32A-7137-4D41-941A-567C42795670}" dt="2022-07-22T01:34:33.283" v="32545" actId="207"/>
          <ac:spMkLst>
            <pc:docMk/>
            <pc:sldMk cId="447848458" sldId="286"/>
            <ac:spMk id="73" creationId="{CB394B0E-180B-44B9-B05D-A9FCEB9D0B81}"/>
          </ac:spMkLst>
        </pc:spChg>
        <pc:spChg chg="mod">
          <ac:chgData name="Gnanvo, Kondo (kg6cq)" userId="cf2a00cd-5d4a-477d-a52f-af039bcf1853" providerId="ADAL" clId="{09FBF32A-7137-4D41-941A-567C42795670}" dt="2022-07-20T13:39:43.958" v="27906" actId="20577"/>
          <ac:spMkLst>
            <pc:docMk/>
            <pc:sldMk cId="447848458" sldId="286"/>
            <ac:spMk id="285" creationId="{00000000-0000-0000-0000-000000000000}"/>
          </ac:spMkLst>
        </pc:spChg>
        <pc:grpChg chg="del mod topLvl">
          <ac:chgData name="Gnanvo, Kondo (kg6cq)" userId="cf2a00cd-5d4a-477d-a52f-af039bcf1853" providerId="ADAL" clId="{09FBF32A-7137-4D41-941A-567C42795670}" dt="2022-07-20T12:37:36.437" v="26454" actId="478"/>
          <ac:grpSpMkLst>
            <pc:docMk/>
            <pc:sldMk cId="447848458" sldId="286"/>
            <ac:grpSpMk id="6" creationId="{DE7A40CC-34FD-4451-B028-3ECF83BB6F3D}"/>
          </ac:grpSpMkLst>
        </pc:grpChg>
        <pc:grpChg chg="del mod">
          <ac:chgData name="Gnanvo, Kondo (kg6cq)" userId="cf2a00cd-5d4a-477d-a52f-af039bcf1853" providerId="ADAL" clId="{09FBF32A-7137-4D41-941A-567C42795670}" dt="2022-07-20T12:37:33.083" v="26453" actId="165"/>
          <ac:grpSpMkLst>
            <pc:docMk/>
            <pc:sldMk cId="447848458" sldId="286"/>
            <ac:grpSpMk id="8" creationId="{DA1260D3-6D0B-454B-8C64-B5BF58FAF6F8}"/>
          </ac:grpSpMkLst>
        </pc:grpChg>
        <pc:grpChg chg="del mod topLvl">
          <ac:chgData name="Gnanvo, Kondo (kg6cq)" userId="cf2a00cd-5d4a-477d-a52f-af039bcf1853" providerId="ADAL" clId="{09FBF32A-7137-4D41-941A-567C42795670}" dt="2022-07-20T13:14:42.758" v="27067" actId="478"/>
          <ac:grpSpMkLst>
            <pc:docMk/>
            <pc:sldMk cId="447848458" sldId="286"/>
            <ac:grpSpMk id="18" creationId="{31BC6E13-2837-41D7-8DFD-BBF3924089D7}"/>
          </ac:grpSpMkLst>
        </pc:grpChg>
        <pc:grpChg chg="add mod">
          <ac:chgData name="Gnanvo, Kondo (kg6cq)" userId="cf2a00cd-5d4a-477d-a52f-af039bcf1853" providerId="ADAL" clId="{09FBF32A-7137-4D41-941A-567C42795670}" dt="2022-07-20T13:16:13.396" v="27111" actId="1035"/>
          <ac:grpSpMkLst>
            <pc:docMk/>
            <pc:sldMk cId="447848458" sldId="286"/>
            <ac:grpSpMk id="42" creationId="{B25F9791-647F-4202-8936-2DC27D5A2546}"/>
          </ac:grpSpMkLst>
        </pc:grpChg>
        <pc:grpChg chg="add mod">
          <ac:chgData name="Gnanvo, Kondo (kg6cq)" userId="cf2a00cd-5d4a-477d-a52f-af039bcf1853" providerId="ADAL" clId="{09FBF32A-7137-4D41-941A-567C42795670}" dt="2022-07-20T13:16:13.396" v="27111" actId="1035"/>
          <ac:grpSpMkLst>
            <pc:docMk/>
            <pc:sldMk cId="447848458" sldId="286"/>
            <ac:grpSpMk id="62" creationId="{74EA8773-64C9-4118-99C8-5B94635C5FFE}"/>
          </ac:grpSpMkLst>
        </pc:grpChg>
        <pc:picChg chg="mod">
          <ac:chgData name="Gnanvo, Kondo (kg6cq)" userId="cf2a00cd-5d4a-477d-a52f-af039bcf1853" providerId="ADAL" clId="{09FBF32A-7137-4D41-941A-567C42795670}" dt="2022-07-20T12:38:01.380" v="26460" actId="1076"/>
          <ac:picMkLst>
            <pc:docMk/>
            <pc:sldMk cId="447848458" sldId="286"/>
            <ac:picMk id="19" creationId="{EFE6B18B-BE72-44A3-98D2-C312697BE9F4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0:40:10.987" v="31084" actId="1076"/>
        <pc:sldMkLst>
          <pc:docMk/>
          <pc:sldMk cId="741354152" sldId="287"/>
        </pc:sldMkLst>
        <pc:spChg chg="add mod">
          <ac:chgData name="Gnanvo, Kondo (kg6cq)" userId="cf2a00cd-5d4a-477d-a52f-af039bcf1853" providerId="ADAL" clId="{09FBF32A-7137-4D41-941A-567C42795670}" dt="2022-07-22T00:38:37.917" v="31082" actId="1076"/>
          <ac:spMkLst>
            <pc:docMk/>
            <pc:sldMk cId="741354152" sldId="287"/>
            <ac:spMk id="5" creationId="{E3F28168-E4BD-41DF-A4E3-BF8E97ADBEC4}"/>
          </ac:spMkLst>
        </pc:spChg>
        <pc:spChg chg="del mod">
          <ac:chgData name="Gnanvo, Kondo (kg6cq)" userId="cf2a00cd-5d4a-477d-a52f-af039bcf1853" providerId="ADAL" clId="{09FBF32A-7137-4D41-941A-567C42795670}" dt="2022-07-20T13:42:33.525" v="27919" actId="478"/>
          <ac:spMkLst>
            <pc:docMk/>
            <pc:sldMk cId="741354152" sldId="287"/>
            <ac:spMk id="43" creationId="{1B12A2D8-2A5E-4CA6-83E4-C75CEB5A1854}"/>
          </ac:spMkLst>
        </pc:spChg>
        <pc:spChg chg="mod">
          <ac:chgData name="Gnanvo, Kondo (kg6cq)" userId="cf2a00cd-5d4a-477d-a52f-af039bcf1853" providerId="ADAL" clId="{09FBF32A-7137-4D41-941A-567C42795670}" dt="2022-07-20T13:44:03.741" v="27944" actId="20577"/>
          <ac:spMkLst>
            <pc:docMk/>
            <pc:sldMk cId="741354152" sldId="287"/>
            <ac:spMk id="285" creationId="{00000000-0000-0000-0000-000000000000}"/>
          </ac:spMkLst>
        </pc:spChg>
        <pc:grpChg chg="del mod">
          <ac:chgData name="Gnanvo, Kondo (kg6cq)" userId="cf2a00cd-5d4a-477d-a52f-af039bcf1853" providerId="ADAL" clId="{09FBF32A-7137-4D41-941A-567C42795670}" dt="2022-07-20T13:42:33.525" v="27919" actId="478"/>
          <ac:grpSpMkLst>
            <pc:docMk/>
            <pc:sldMk cId="741354152" sldId="287"/>
            <ac:grpSpMk id="11" creationId="{3DFBB703-677F-46DE-B9AF-F3EE0DF15522}"/>
          </ac:grpSpMkLst>
        </pc:grpChg>
        <pc:grpChg chg="del">
          <ac:chgData name="Gnanvo, Kondo (kg6cq)" userId="cf2a00cd-5d4a-477d-a52f-af039bcf1853" providerId="ADAL" clId="{09FBF32A-7137-4D41-941A-567C42795670}" dt="2022-07-20T13:42:33.525" v="27919" actId="478"/>
          <ac:grpSpMkLst>
            <pc:docMk/>
            <pc:sldMk cId="741354152" sldId="287"/>
            <ac:grpSpMk id="14" creationId="{7AEA9CFA-6E99-48A4-8A94-605D49A37317}"/>
          </ac:grpSpMkLst>
        </pc:grpChg>
        <pc:graphicFrameChg chg="del mod">
          <ac:chgData name="Gnanvo, Kondo (kg6cq)" userId="cf2a00cd-5d4a-477d-a52f-af039bcf1853" providerId="ADAL" clId="{09FBF32A-7137-4D41-941A-567C42795670}" dt="2022-07-20T13:42:33.525" v="27919" actId="478"/>
          <ac:graphicFrameMkLst>
            <pc:docMk/>
            <pc:sldMk cId="741354152" sldId="287"/>
            <ac:graphicFrameMk id="72" creationId="{C7150F72-5CCF-4D3E-BC93-2A1FE7EC800D}"/>
          </ac:graphicFrameMkLst>
        </pc:graphicFrameChg>
        <pc:picChg chg="add mod modCrop">
          <ac:chgData name="Gnanvo, Kondo (kg6cq)" userId="cf2a00cd-5d4a-477d-a52f-af039bcf1853" providerId="ADAL" clId="{09FBF32A-7137-4D41-941A-567C42795670}" dt="2022-07-22T00:40:10.987" v="31084" actId="1076"/>
          <ac:picMkLst>
            <pc:docMk/>
            <pc:sldMk cId="741354152" sldId="287"/>
            <ac:picMk id="3" creationId="{67680F3D-B462-43E6-9FD8-4EC7DD940931}"/>
          </ac:picMkLst>
        </pc:picChg>
        <pc:cxnChg chg="mod">
          <ac:chgData name="Gnanvo, Kondo (kg6cq)" userId="cf2a00cd-5d4a-477d-a52f-af039bcf1853" providerId="ADAL" clId="{09FBF32A-7137-4D41-941A-567C42795670}" dt="2022-07-20T13:42:33.525" v="27919" actId="478"/>
          <ac:cxnSpMkLst>
            <pc:docMk/>
            <pc:sldMk cId="741354152" sldId="287"/>
            <ac:cxnSpMk id="9" creationId="{44221047-C69C-49E2-BEE6-F627891BD57F}"/>
          </ac:cxnSpMkLst>
        </pc:cxnChg>
      </pc:sldChg>
      <pc:sldChg chg="modSp mod">
        <pc:chgData name="Gnanvo, Kondo (kg6cq)" userId="cf2a00cd-5d4a-477d-a52f-af039bcf1853" providerId="ADAL" clId="{09FBF32A-7137-4D41-941A-567C42795670}" dt="2022-07-22T00:14:29.942" v="30623" actId="1038"/>
        <pc:sldMkLst>
          <pc:docMk/>
          <pc:sldMk cId="4179169142" sldId="288"/>
        </pc:sldMkLst>
        <pc:picChg chg="mod">
          <ac:chgData name="Gnanvo, Kondo (kg6cq)" userId="cf2a00cd-5d4a-477d-a52f-af039bcf1853" providerId="ADAL" clId="{09FBF32A-7137-4D41-941A-567C42795670}" dt="2022-07-22T00:14:29.942" v="30623" actId="1038"/>
          <ac:picMkLst>
            <pc:docMk/>
            <pc:sldMk cId="4179169142" sldId="288"/>
            <ac:picMk id="4" creationId="{E13AFAC0-A379-4F0A-B0E9-6F8646A04C14}"/>
          </ac:picMkLst>
        </pc:picChg>
        <pc:picChg chg="mod">
          <ac:chgData name="Gnanvo, Kondo (kg6cq)" userId="cf2a00cd-5d4a-477d-a52f-af039bcf1853" providerId="ADAL" clId="{09FBF32A-7137-4D41-941A-567C42795670}" dt="2022-07-22T00:14:25.660" v="30616" actId="1038"/>
          <ac:picMkLst>
            <pc:docMk/>
            <pc:sldMk cId="4179169142" sldId="288"/>
            <ac:picMk id="5" creationId="{4AB12A28-EB4F-430D-A06C-92E6F046BBE5}"/>
          </ac:picMkLst>
        </pc:picChg>
      </pc:sldChg>
      <pc:sldChg chg="addSp delSp modSp add mod">
        <pc:chgData name="Gnanvo, Kondo (kg6cq)" userId="cf2a00cd-5d4a-477d-a52f-af039bcf1853" providerId="ADAL" clId="{09FBF32A-7137-4D41-941A-567C42795670}" dt="2022-07-22T01:24:15.688" v="32476" actId="1076"/>
        <pc:sldMkLst>
          <pc:docMk/>
          <pc:sldMk cId="1100423192" sldId="289"/>
        </pc:sldMkLst>
        <pc:spChg chg="del">
          <ac:chgData name="Gnanvo, Kondo (kg6cq)" userId="cf2a00cd-5d4a-477d-a52f-af039bcf1853" providerId="ADAL" clId="{09FBF32A-7137-4D41-941A-567C42795670}" dt="2022-07-22T00:41:43.859" v="31087" actId="478"/>
          <ac:spMkLst>
            <pc:docMk/>
            <pc:sldMk cId="1100423192" sldId="289"/>
            <ac:spMk id="6" creationId="{F4867C91-F8EE-4E2C-8572-CB36775F5BE5}"/>
          </ac:spMkLst>
        </pc:spChg>
        <pc:spChg chg="del">
          <ac:chgData name="Gnanvo, Kondo (kg6cq)" userId="cf2a00cd-5d4a-477d-a52f-af039bcf1853" providerId="ADAL" clId="{09FBF32A-7137-4D41-941A-567C42795670}" dt="2022-07-22T00:41:43.859" v="31087" actId="478"/>
          <ac:spMkLst>
            <pc:docMk/>
            <pc:sldMk cId="1100423192" sldId="289"/>
            <ac:spMk id="7" creationId="{E15C3D11-0CBA-499F-8789-41315B53E963}"/>
          </ac:spMkLst>
        </pc:spChg>
        <pc:spChg chg="mod">
          <ac:chgData name="Gnanvo, Kondo (kg6cq)" userId="cf2a00cd-5d4a-477d-a52f-af039bcf1853" providerId="ADAL" clId="{09FBF32A-7137-4D41-941A-567C42795670}" dt="2022-07-22T00:41:57.159" v="31111" actId="20577"/>
          <ac:spMkLst>
            <pc:docMk/>
            <pc:sldMk cId="1100423192" sldId="289"/>
            <ac:spMk id="285" creationId="{00000000-0000-0000-0000-000000000000}"/>
          </ac:spMkLst>
        </pc:spChg>
        <pc:picChg chg="add mod">
          <ac:chgData name="Gnanvo, Kondo (kg6cq)" userId="cf2a00cd-5d4a-477d-a52f-af039bcf1853" providerId="ADAL" clId="{09FBF32A-7137-4D41-941A-567C42795670}" dt="2022-07-22T01:24:15.688" v="32476" actId="1076"/>
          <ac:picMkLst>
            <pc:docMk/>
            <pc:sldMk cId="1100423192" sldId="289"/>
            <ac:picMk id="8" creationId="{D384FF19-B678-4122-BC85-74F570CA3709}"/>
          </ac:picMkLst>
        </pc:picChg>
      </pc:sldChg>
      <pc:sldChg chg="addSp delSp modSp add del mod">
        <pc:chgData name="Gnanvo, Kondo (kg6cq)" userId="cf2a00cd-5d4a-477d-a52f-af039bcf1853" providerId="ADAL" clId="{09FBF32A-7137-4D41-941A-567C42795670}" dt="2022-07-22T00:40:05.868" v="31083" actId="47"/>
        <pc:sldMkLst>
          <pc:docMk/>
          <pc:sldMk cId="1110162375" sldId="289"/>
        </pc:sldMkLst>
        <pc:spChg chg="del">
          <ac:chgData name="Gnanvo, Kondo (kg6cq)" userId="cf2a00cd-5d4a-477d-a52f-af039bcf1853" providerId="ADAL" clId="{09FBF32A-7137-4D41-941A-567C42795670}" dt="2022-07-22T00:28:47.764" v="30963" actId="478"/>
          <ac:spMkLst>
            <pc:docMk/>
            <pc:sldMk cId="1110162375" sldId="289"/>
            <ac:spMk id="5" creationId="{E3F28168-E4BD-41DF-A4E3-BF8E97ADBEC4}"/>
          </ac:spMkLst>
        </pc:spChg>
        <pc:spChg chg="add mod ord">
          <ac:chgData name="Gnanvo, Kondo (kg6cq)" userId="cf2a00cd-5d4a-477d-a52f-af039bcf1853" providerId="ADAL" clId="{09FBF32A-7137-4D41-941A-567C42795670}" dt="2022-07-22T00:38:06.114" v="31077" actId="166"/>
          <ac:spMkLst>
            <pc:docMk/>
            <pc:sldMk cId="1110162375" sldId="289"/>
            <ac:spMk id="8" creationId="{6299A395-7C2D-4395-8622-0D64767FD409}"/>
          </ac:spMkLst>
        </pc:spChg>
        <pc:spChg chg="mod">
          <ac:chgData name="Gnanvo, Kondo (kg6cq)" userId="cf2a00cd-5d4a-477d-a52f-af039bcf1853" providerId="ADAL" clId="{09FBF32A-7137-4D41-941A-567C42795670}" dt="2022-07-22T00:33:21.436" v="30996" actId="20577"/>
          <ac:spMkLst>
            <pc:docMk/>
            <pc:sldMk cId="1110162375" sldId="289"/>
            <ac:spMk id="285" creationId="{00000000-0000-0000-0000-000000000000}"/>
          </ac:spMkLst>
        </pc:spChg>
        <pc:picChg chg="add del mod">
          <ac:chgData name="Gnanvo, Kondo (kg6cq)" userId="cf2a00cd-5d4a-477d-a52f-af039bcf1853" providerId="ADAL" clId="{09FBF32A-7137-4D41-941A-567C42795670}" dt="2022-07-22T00:37:31.199" v="31068" actId="478"/>
          <ac:picMkLst>
            <pc:docMk/>
            <pc:sldMk cId="1110162375" sldId="289"/>
            <ac:picMk id="2" creationId="{7D192C01-ADFF-413C-BA9D-FFD7AEB46CAD}"/>
          </ac:picMkLst>
        </pc:picChg>
        <pc:picChg chg="del">
          <ac:chgData name="Gnanvo, Kondo (kg6cq)" userId="cf2a00cd-5d4a-477d-a52f-af039bcf1853" providerId="ADAL" clId="{09FBF32A-7137-4D41-941A-567C42795670}" dt="2022-07-22T00:28:47.764" v="30963" actId="478"/>
          <ac:picMkLst>
            <pc:docMk/>
            <pc:sldMk cId="1110162375" sldId="289"/>
            <ac:picMk id="3" creationId="{67680F3D-B462-43E6-9FD8-4EC7DD940931}"/>
          </ac:picMkLst>
        </pc:picChg>
        <pc:picChg chg="add mod">
          <ac:chgData name="Gnanvo, Kondo (kg6cq)" userId="cf2a00cd-5d4a-477d-a52f-af039bcf1853" providerId="ADAL" clId="{09FBF32A-7137-4D41-941A-567C42795670}" dt="2022-07-22T00:38:00.566" v="31075" actId="1076"/>
          <ac:picMkLst>
            <pc:docMk/>
            <pc:sldMk cId="1110162375" sldId="289"/>
            <ac:picMk id="6" creationId="{E430F40E-46BB-444E-9ECA-06B57E50292A}"/>
          </ac:picMkLst>
        </pc:picChg>
      </pc:sldChg>
      <pc:sldChg chg="add del">
        <pc:chgData name="Gnanvo, Kondo (kg6cq)" userId="cf2a00cd-5d4a-477d-a52f-af039bcf1853" providerId="ADAL" clId="{09FBF32A-7137-4D41-941A-567C42795670}" dt="2022-07-22T00:16:32.560" v="30627" actId="2890"/>
        <pc:sldMkLst>
          <pc:docMk/>
          <pc:sldMk cId="1436176743" sldId="289"/>
        </pc:sldMkLst>
      </pc:sldChg>
      <pc:sldChg chg="add del ord">
        <pc:chgData name="Gnanvo, Kondo (kg6cq)" userId="cf2a00cd-5d4a-477d-a52f-af039bcf1853" providerId="ADAL" clId="{09FBF32A-7137-4D41-941A-567C42795670}" dt="2022-07-22T00:28:30.926" v="30960" actId="47"/>
        <pc:sldMkLst>
          <pc:docMk/>
          <pc:sldMk cId="3189607705" sldId="289"/>
        </pc:sldMkLst>
      </pc:sldChg>
      <pc:sldMasterChg chg="modSldLayout">
        <pc:chgData name="Gnanvo, Kondo (kg6cq)" userId="cf2a00cd-5d4a-477d-a52f-af039bcf1853" providerId="ADAL" clId="{09FBF32A-7137-4D41-941A-567C42795670}" dt="2022-07-10T19:24:28.610" v="3631" actId="1038"/>
        <pc:sldMasterMkLst>
          <pc:docMk/>
          <pc:sldMasterMk cId="1204029183" sldId="2147483648"/>
        </pc:sldMasterMkLst>
        <pc:sldLayoutChg chg="addSp delSp modSp mod">
          <pc:chgData name="Gnanvo, Kondo (kg6cq)" userId="cf2a00cd-5d4a-477d-a52f-af039bcf1853" providerId="ADAL" clId="{09FBF32A-7137-4D41-941A-567C42795670}" dt="2022-07-10T19:24:28.610" v="3631" actId="1038"/>
          <pc:sldLayoutMkLst>
            <pc:docMk/>
            <pc:sldMasterMk cId="1204029183" sldId="2147483648"/>
            <pc:sldLayoutMk cId="3381639319" sldId="2147483660"/>
          </pc:sldLayoutMkLst>
          <pc:spChg chg="mod">
            <ac:chgData name="Gnanvo, Kondo (kg6cq)" userId="cf2a00cd-5d4a-477d-a52f-af039bcf1853" providerId="ADAL" clId="{09FBF32A-7137-4D41-941A-567C42795670}" dt="2022-07-10T19:23:45.856" v="3577" actId="555"/>
            <ac:spMkLst>
              <pc:docMk/>
              <pc:sldMasterMk cId="1204029183" sldId="2147483648"/>
              <pc:sldLayoutMk cId="3381639319" sldId="2147483660"/>
              <ac:spMk id="7" creationId="{00000000-0000-0000-0000-000000000000}"/>
            </ac:spMkLst>
          </pc:spChg>
          <pc:spChg chg="mod">
            <ac:chgData name="Gnanvo, Kondo (kg6cq)" userId="cf2a00cd-5d4a-477d-a52f-af039bcf1853" providerId="ADAL" clId="{09FBF32A-7137-4D41-941A-567C42795670}" dt="2022-07-10T19:24:28.610" v="3631" actId="1038"/>
            <ac:spMkLst>
              <pc:docMk/>
              <pc:sldMasterMk cId="1204029183" sldId="2147483648"/>
              <pc:sldLayoutMk cId="3381639319" sldId="2147483660"/>
              <ac:spMk id="8" creationId="{00000000-0000-0000-0000-000000000000}"/>
            </ac:spMkLst>
          </pc:spChg>
          <pc:spChg chg="mod">
            <ac:chgData name="Gnanvo, Kondo (kg6cq)" userId="cf2a00cd-5d4a-477d-a52f-af039bcf1853" providerId="ADAL" clId="{09FBF32A-7137-4D41-941A-567C42795670}" dt="2022-07-10T19:23:52.891" v="3578" actId="12788"/>
            <ac:spMkLst>
              <pc:docMk/>
              <pc:sldMasterMk cId="1204029183" sldId="2147483648"/>
              <pc:sldLayoutMk cId="3381639319" sldId="2147483660"/>
              <ac:spMk id="27" creationId="{00000000-0000-0000-0000-000000000000}"/>
            </ac:spMkLst>
          </pc:spChg>
          <pc:spChg chg="add del mod">
            <ac:chgData name="Gnanvo, Kondo (kg6cq)" userId="cf2a00cd-5d4a-477d-a52f-af039bcf1853" providerId="ADAL" clId="{09FBF32A-7137-4D41-941A-567C42795670}" dt="2022-07-10T19:24:18.545" v="3582" actId="478"/>
            <ac:spMkLst>
              <pc:docMk/>
              <pc:sldMasterMk cId="1204029183" sldId="2147483648"/>
              <pc:sldLayoutMk cId="3381639319" sldId="2147483660"/>
              <ac:spMk id="28" creationId="{00000000-0000-0000-0000-000000000000}"/>
            </ac:spMkLst>
          </pc:spChg>
          <pc:picChg chg="mod">
            <ac:chgData name="Gnanvo, Kondo (kg6cq)" userId="cf2a00cd-5d4a-477d-a52f-af039bcf1853" providerId="ADAL" clId="{09FBF32A-7137-4D41-941A-567C42795670}" dt="2022-07-10T19:23:45.856" v="3577" actId="555"/>
            <ac:picMkLst>
              <pc:docMk/>
              <pc:sldMasterMk cId="1204029183" sldId="2147483648"/>
              <pc:sldLayoutMk cId="3381639319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Gnanvo, Kondo (kg6cq)" userId="cf2a00cd-5d4a-477d-a52f-af039bcf1853" providerId="ADAL" clId="{78373523-9063-4863-84CA-164EA4BD5C77}"/>
    <pc:docChg chg="delSld">
      <pc:chgData name="Gnanvo, Kondo (kg6cq)" userId="cf2a00cd-5d4a-477d-a52f-af039bcf1853" providerId="ADAL" clId="{78373523-9063-4863-84CA-164EA4BD5C77}" dt="2023-03-27T20:45:41.508" v="2" actId="47"/>
      <pc:docMkLst>
        <pc:docMk/>
      </pc:docMkLst>
      <pc:sldChg chg="del">
        <pc:chgData name="Gnanvo, Kondo (kg6cq)" userId="cf2a00cd-5d4a-477d-a52f-af039bcf1853" providerId="ADAL" clId="{78373523-9063-4863-84CA-164EA4BD5C77}" dt="2023-03-27T20:45:39.218" v="0" actId="47"/>
        <pc:sldMkLst>
          <pc:docMk/>
          <pc:sldMk cId="2977968622" sldId="267"/>
        </pc:sldMkLst>
      </pc:sldChg>
      <pc:sldChg chg="del">
        <pc:chgData name="Gnanvo, Kondo (kg6cq)" userId="cf2a00cd-5d4a-477d-a52f-af039bcf1853" providerId="ADAL" clId="{78373523-9063-4863-84CA-164EA4BD5C77}" dt="2023-03-27T20:45:40.685" v="1" actId="47"/>
        <pc:sldMkLst>
          <pc:docMk/>
          <pc:sldMk cId="1096312180" sldId="283"/>
        </pc:sldMkLst>
      </pc:sldChg>
      <pc:sldChg chg="del">
        <pc:chgData name="Gnanvo, Kondo (kg6cq)" userId="cf2a00cd-5d4a-477d-a52f-af039bcf1853" providerId="ADAL" clId="{78373523-9063-4863-84CA-164EA4BD5C77}" dt="2023-03-27T20:45:41.508" v="2" actId="47"/>
        <pc:sldMkLst>
          <pc:docMk/>
          <pc:sldMk cId="4114124117" sldId="284"/>
        </pc:sldMkLst>
      </pc:sldChg>
    </pc:docChg>
  </pc:docChgLst>
  <pc:docChgLst>
    <pc:chgData name="Gnanvo, Kondo (kg6cq)" userId="cf2a00cd-5d4a-477d-a52f-af039bcf1853" providerId="ADAL" clId="{57026C97-D758-4090-89AF-C982D04EA06C}"/>
    <pc:docChg chg="undo custSel addSld delSld modSld sldOrd modMainMaster">
      <pc:chgData name="Gnanvo, Kondo (kg6cq)" userId="cf2a00cd-5d4a-477d-a52f-af039bcf1853" providerId="ADAL" clId="{57026C97-D758-4090-89AF-C982D04EA06C}" dt="2022-07-06T23:01:34.226" v="2292" actId="1076"/>
      <pc:docMkLst>
        <pc:docMk/>
      </pc:docMkLst>
      <pc:sldChg chg="add del">
        <pc:chgData name="Gnanvo, Kondo (kg6cq)" userId="cf2a00cd-5d4a-477d-a52f-af039bcf1853" providerId="ADAL" clId="{57026C97-D758-4090-89AF-C982D04EA06C}" dt="2022-07-06T21:27:47.888" v="14" actId="47"/>
        <pc:sldMkLst>
          <pc:docMk/>
          <pc:sldMk cId="2049226476" sldId="258"/>
        </pc:sldMkLst>
      </pc:sldChg>
      <pc:sldChg chg="del">
        <pc:chgData name="Gnanvo, Kondo (kg6cq)" userId="cf2a00cd-5d4a-477d-a52f-af039bcf1853" providerId="ADAL" clId="{57026C97-D758-4090-89AF-C982D04EA06C}" dt="2022-07-06T21:27:47.258" v="13" actId="47"/>
        <pc:sldMkLst>
          <pc:docMk/>
          <pc:sldMk cId="2768091370" sldId="262"/>
        </pc:sldMkLst>
      </pc:sldChg>
      <pc:sldChg chg="del">
        <pc:chgData name="Gnanvo, Kondo (kg6cq)" userId="cf2a00cd-5d4a-477d-a52f-af039bcf1853" providerId="ADAL" clId="{57026C97-D758-4090-89AF-C982D04EA06C}" dt="2022-07-06T21:26:53.481" v="0" actId="47"/>
        <pc:sldMkLst>
          <pc:docMk/>
          <pc:sldMk cId="1029242481" sldId="263"/>
        </pc:sldMkLst>
      </pc:sldChg>
      <pc:sldChg chg="del">
        <pc:chgData name="Gnanvo, Kondo (kg6cq)" userId="cf2a00cd-5d4a-477d-a52f-af039bcf1853" providerId="ADAL" clId="{57026C97-D758-4090-89AF-C982D04EA06C}" dt="2022-07-06T21:27:00.070" v="1" actId="47"/>
        <pc:sldMkLst>
          <pc:docMk/>
          <pc:sldMk cId="2159592548" sldId="264"/>
        </pc:sldMkLst>
      </pc:sldChg>
      <pc:sldChg chg="add del">
        <pc:chgData name="Gnanvo, Kondo (kg6cq)" userId="cf2a00cd-5d4a-477d-a52f-af039bcf1853" providerId="ADAL" clId="{57026C97-D758-4090-89AF-C982D04EA06C}" dt="2022-07-06T21:27:50.747" v="15" actId="47"/>
        <pc:sldMkLst>
          <pc:docMk/>
          <pc:sldMk cId="1452277374" sldId="265"/>
        </pc:sldMkLst>
      </pc:sldChg>
      <pc:sldChg chg="add del">
        <pc:chgData name="Gnanvo, Kondo (kg6cq)" userId="cf2a00cd-5d4a-477d-a52f-af039bcf1853" providerId="ADAL" clId="{57026C97-D758-4090-89AF-C982D04EA06C}" dt="2022-07-06T21:27:51.355" v="16" actId="47"/>
        <pc:sldMkLst>
          <pc:docMk/>
          <pc:sldMk cId="734885080" sldId="266"/>
        </pc:sldMkLst>
      </pc:sldChg>
      <pc:sldChg chg="addSp delSp modSp mod ord">
        <pc:chgData name="Gnanvo, Kondo (kg6cq)" userId="cf2a00cd-5d4a-477d-a52f-af039bcf1853" providerId="ADAL" clId="{57026C97-D758-4090-89AF-C982D04EA06C}" dt="2022-07-06T23:01:34.226" v="2292" actId="1076"/>
        <pc:sldMkLst>
          <pc:docMk/>
          <pc:sldMk cId="1123535545" sldId="266"/>
        </pc:sldMkLst>
        <pc:spChg chg="add mod">
          <ac:chgData name="Gnanvo, Kondo (kg6cq)" userId="cf2a00cd-5d4a-477d-a52f-af039bcf1853" providerId="ADAL" clId="{57026C97-D758-4090-89AF-C982D04EA06C}" dt="2022-07-06T22:01:23.804" v="829" actId="2085"/>
          <ac:spMkLst>
            <pc:docMk/>
            <pc:sldMk cId="1123535545" sldId="266"/>
            <ac:spMk id="11" creationId="{D75AD673-A41B-4F86-86D0-DBA9DE02B4D4}"/>
          </ac:spMkLst>
        </pc:spChg>
        <pc:spChg chg="add mod">
          <ac:chgData name="Gnanvo, Kondo (kg6cq)" userId="cf2a00cd-5d4a-477d-a52f-af039bcf1853" providerId="ADAL" clId="{57026C97-D758-4090-89AF-C982D04EA06C}" dt="2022-07-06T22:01:23.804" v="829" actId="2085"/>
          <ac:spMkLst>
            <pc:docMk/>
            <pc:sldMk cId="1123535545" sldId="266"/>
            <ac:spMk id="12" creationId="{494BE987-BC8D-456A-8F19-75D3C8855939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3" creationId="{D064DCD3-97D0-434A-A917-18972393554E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4" creationId="{C9775288-81CD-4F27-9A3A-09F327473754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5" creationId="{3EF222BA-50EE-4D7E-8878-C4C0893BA771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6" creationId="{DC05DBC6-DFBC-4C5F-A2EF-1677CA3CF224}"/>
          </ac:spMkLst>
        </pc:spChg>
        <pc:spChg chg="add mod">
          <ac:chgData name="Gnanvo, Kondo (kg6cq)" userId="cf2a00cd-5d4a-477d-a52f-af039bcf1853" providerId="ADAL" clId="{57026C97-D758-4090-89AF-C982D04EA06C}" dt="2022-07-06T21:54:06.128" v="728" actId="164"/>
          <ac:spMkLst>
            <pc:docMk/>
            <pc:sldMk cId="1123535545" sldId="266"/>
            <ac:spMk id="17" creationId="{A258CD84-9F2E-4054-971E-B195447C6CE8}"/>
          </ac:spMkLst>
        </pc:spChg>
        <pc:spChg chg="del mod">
          <ac:chgData name="Gnanvo, Kondo (kg6cq)" userId="cf2a00cd-5d4a-477d-a52f-af039bcf1853" providerId="ADAL" clId="{57026C97-D758-4090-89AF-C982D04EA06C}" dt="2022-07-06T22:00:56.282" v="784" actId="478"/>
          <ac:spMkLst>
            <pc:docMk/>
            <pc:sldMk cId="1123535545" sldId="266"/>
            <ac:spMk id="20" creationId="{AD2D2716-B660-4B02-8C7A-D2971B086FF6}"/>
          </ac:spMkLst>
        </pc:spChg>
        <pc:spChg chg="mod">
          <ac:chgData name="Gnanvo, Kondo (kg6cq)" userId="cf2a00cd-5d4a-477d-a52f-af039bcf1853" providerId="ADAL" clId="{57026C97-D758-4090-89AF-C982D04EA06C}" dt="2022-07-06T22:01:11.982" v="828" actId="1037"/>
          <ac:spMkLst>
            <pc:docMk/>
            <pc:sldMk cId="1123535545" sldId="266"/>
            <ac:spMk id="35" creationId="{F8B4E948-5F3B-442D-86E0-F5E1A4D923D4}"/>
          </ac:spMkLst>
        </pc:spChg>
        <pc:spChg chg="mod">
          <ac:chgData name="Gnanvo, Kondo (kg6cq)" userId="cf2a00cd-5d4a-477d-a52f-af039bcf1853" providerId="ADAL" clId="{57026C97-D758-4090-89AF-C982D04EA06C}" dt="2022-07-06T22:01:11.982" v="828" actId="1037"/>
          <ac:spMkLst>
            <pc:docMk/>
            <pc:sldMk cId="1123535545" sldId="266"/>
            <ac:spMk id="39" creationId="{4E339B8C-C77F-4E53-BCAF-D5EB14AFDF5B}"/>
          </ac:spMkLst>
        </pc:spChg>
        <pc:spChg chg="mod">
          <ac:chgData name="Gnanvo, Kondo (kg6cq)" userId="cf2a00cd-5d4a-477d-a52f-af039bcf1853" providerId="ADAL" clId="{57026C97-D758-4090-89AF-C982D04EA06C}" dt="2022-07-06T22:58:28.520" v="2289" actId="20577"/>
          <ac:spMkLst>
            <pc:docMk/>
            <pc:sldMk cId="1123535545" sldId="266"/>
            <ac:spMk id="285" creationId="{00000000-0000-0000-0000-000000000000}"/>
          </ac:spMkLst>
        </pc:spChg>
        <pc:spChg chg="del">
          <ac:chgData name="Gnanvo, Kondo (kg6cq)" userId="cf2a00cd-5d4a-477d-a52f-af039bcf1853" providerId="ADAL" clId="{57026C97-D758-4090-89AF-C982D04EA06C}" dt="2022-07-06T21:52:45.955" v="696" actId="478"/>
          <ac:spMkLst>
            <pc:docMk/>
            <pc:sldMk cId="1123535545" sldId="266"/>
            <ac:spMk id="288" creationId="{00000000-0000-0000-0000-000000000000}"/>
          </ac:spMkLst>
        </pc:spChg>
        <pc:spChg chg="del">
          <ac:chgData name="Gnanvo, Kondo (kg6cq)" userId="cf2a00cd-5d4a-477d-a52f-af039bcf1853" providerId="ADAL" clId="{57026C97-D758-4090-89AF-C982D04EA06C}" dt="2022-07-06T21:52:41.574" v="695" actId="478"/>
          <ac:spMkLst>
            <pc:docMk/>
            <pc:sldMk cId="1123535545" sldId="266"/>
            <ac:spMk id="289" creationId="{00000000-0000-0000-0000-000000000000}"/>
          </ac:spMkLst>
        </pc:spChg>
        <pc:grpChg chg="add del mod">
          <ac:chgData name="Gnanvo, Kondo (kg6cq)" userId="cf2a00cd-5d4a-477d-a52f-af039bcf1853" providerId="ADAL" clId="{57026C97-D758-4090-89AF-C982D04EA06C}" dt="2022-07-06T22:58:31.494" v="2290" actId="478"/>
          <ac:grpSpMkLst>
            <pc:docMk/>
            <pc:sldMk cId="1123535545" sldId="266"/>
            <ac:grpSpMk id="2" creationId="{D4C4B655-907F-47F0-8053-4F7478328D63}"/>
          </ac:grpSpMkLst>
        </pc:grpChg>
        <pc:grpChg chg="add del mod">
          <ac:chgData name="Gnanvo, Kondo (kg6cq)" userId="cf2a00cd-5d4a-477d-a52f-af039bcf1853" providerId="ADAL" clId="{57026C97-D758-4090-89AF-C982D04EA06C}" dt="2022-07-06T22:58:31.494" v="2290" actId="478"/>
          <ac:grpSpMkLst>
            <pc:docMk/>
            <pc:sldMk cId="1123535545" sldId="266"/>
            <ac:grpSpMk id="18" creationId="{31BC6E13-2837-41D7-8DFD-BBF3924089D7}"/>
          </ac:grpSpMkLst>
        </pc:grpChg>
        <pc:picChg chg="add mod">
          <ac:chgData name="Gnanvo, Kondo (kg6cq)" userId="cf2a00cd-5d4a-477d-a52f-af039bcf1853" providerId="ADAL" clId="{57026C97-D758-4090-89AF-C982D04EA06C}" dt="2022-07-06T23:01:34.226" v="2292" actId="1076"/>
          <ac:picMkLst>
            <pc:docMk/>
            <pc:sldMk cId="1123535545" sldId="266"/>
            <ac:picMk id="3" creationId="{CC5FA556-549B-4054-A18D-A9D826AFA9A7}"/>
          </ac:picMkLst>
        </pc:picChg>
        <pc:picChg chg="del">
          <ac:chgData name="Gnanvo, Kondo (kg6cq)" userId="cf2a00cd-5d4a-477d-a52f-af039bcf1853" providerId="ADAL" clId="{57026C97-D758-4090-89AF-C982D04EA06C}" dt="2022-07-06T21:52:45.955" v="696" actId="478"/>
          <ac:picMkLst>
            <pc:docMk/>
            <pc:sldMk cId="1123535545" sldId="266"/>
            <ac:picMk id="4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6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86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87" creationId="{00000000-0000-0000-0000-000000000000}"/>
          </ac:picMkLst>
        </pc:picChg>
        <pc:picChg chg="del">
          <ac:chgData name="Gnanvo, Kondo (kg6cq)" userId="cf2a00cd-5d4a-477d-a52f-af039bcf1853" providerId="ADAL" clId="{57026C97-D758-4090-89AF-C982D04EA06C}" dt="2022-07-06T21:52:41.574" v="695" actId="478"/>
          <ac:picMkLst>
            <pc:docMk/>
            <pc:sldMk cId="1123535545" sldId="266"/>
            <ac:picMk id="290" creationId="{00000000-0000-0000-0000-000000000000}"/>
          </ac:picMkLst>
        </pc:picChg>
        <pc:cxnChg chg="mod">
          <ac:chgData name="Gnanvo, Kondo (kg6cq)" userId="cf2a00cd-5d4a-477d-a52f-af039bcf1853" providerId="ADAL" clId="{57026C97-D758-4090-89AF-C982D04EA06C}" dt="2022-07-06T22:01:11.982" v="828" actId="1037"/>
          <ac:cxnSpMkLst>
            <pc:docMk/>
            <pc:sldMk cId="1123535545" sldId="266"/>
            <ac:cxnSpMk id="37" creationId="{3E8BBC83-422F-42AC-89C6-74980F7107D9}"/>
          </ac:cxnSpMkLst>
        </pc:cxnChg>
        <pc:cxnChg chg="mod">
          <ac:chgData name="Gnanvo, Kondo (kg6cq)" userId="cf2a00cd-5d4a-477d-a52f-af039bcf1853" providerId="ADAL" clId="{57026C97-D758-4090-89AF-C982D04EA06C}" dt="2022-07-06T22:01:11.982" v="828" actId="1037"/>
          <ac:cxnSpMkLst>
            <pc:docMk/>
            <pc:sldMk cId="1123535545" sldId="266"/>
            <ac:cxnSpMk id="38" creationId="{51F1310B-BDFE-4989-91CB-96815123198F}"/>
          </ac:cxnSpMkLst>
        </pc:cxnChg>
      </pc:sldChg>
      <pc:sldChg chg="addSp delSp modSp add mod">
        <pc:chgData name="Gnanvo, Kondo (kg6cq)" userId="cf2a00cd-5d4a-477d-a52f-af039bcf1853" providerId="ADAL" clId="{57026C97-D758-4090-89AF-C982D04EA06C}" dt="2022-07-06T22:36:01.256" v="1800" actId="20577"/>
        <pc:sldMkLst>
          <pc:docMk/>
          <pc:sldMk cId="2977968622" sldId="267"/>
        </pc:sldMkLst>
        <pc:spChg chg="add mod">
          <ac:chgData name="Gnanvo, Kondo (kg6cq)" userId="cf2a00cd-5d4a-477d-a52f-af039bcf1853" providerId="ADAL" clId="{57026C97-D758-4090-89AF-C982D04EA06C}" dt="2022-07-06T22:34:27.248" v="1766" actId="403"/>
          <ac:spMkLst>
            <pc:docMk/>
            <pc:sldMk cId="2977968622" sldId="267"/>
            <ac:spMk id="3" creationId="{0A2C4BAE-92E8-4B8E-B7BB-49ABC6AB467A}"/>
          </ac:spMkLst>
        </pc:spChg>
        <pc:spChg chg="add mod">
          <ac:chgData name="Gnanvo, Kondo (kg6cq)" userId="cf2a00cd-5d4a-477d-a52f-af039bcf1853" providerId="ADAL" clId="{57026C97-D758-4090-89AF-C982D04EA06C}" dt="2022-07-06T22:36:01.256" v="1800" actId="20577"/>
          <ac:spMkLst>
            <pc:docMk/>
            <pc:sldMk cId="2977968622" sldId="267"/>
            <ac:spMk id="4" creationId="{BFEFBACC-306B-4524-82CC-E2894402AB90}"/>
          </ac:spMkLst>
        </pc:spChg>
        <pc:spChg chg="add mod">
          <ac:chgData name="Gnanvo, Kondo (kg6cq)" userId="cf2a00cd-5d4a-477d-a52f-af039bcf1853" providerId="ADAL" clId="{57026C97-D758-4090-89AF-C982D04EA06C}" dt="2022-07-06T22:35:40.579" v="1789" actId="20577"/>
          <ac:spMkLst>
            <pc:docMk/>
            <pc:sldMk cId="2977968622" sldId="267"/>
            <ac:spMk id="5" creationId="{7BA10364-E6FB-4338-8615-A83F01FCD6AB}"/>
          </ac:spMkLst>
        </pc:spChg>
        <pc:spChg chg="add mod">
          <ac:chgData name="Gnanvo, Kondo (kg6cq)" userId="cf2a00cd-5d4a-477d-a52f-af039bcf1853" providerId="ADAL" clId="{57026C97-D758-4090-89AF-C982D04EA06C}" dt="2022-07-06T22:35:19.192" v="1775" actId="113"/>
          <ac:spMkLst>
            <pc:docMk/>
            <pc:sldMk cId="2977968622" sldId="267"/>
            <ac:spMk id="40" creationId="{C78CC959-2228-4D88-8A56-97C122476D43}"/>
          </ac:spMkLst>
        </pc:spChg>
        <pc:spChg chg="del">
          <ac:chgData name="Gnanvo, Kondo (kg6cq)" userId="cf2a00cd-5d4a-477d-a52f-af039bcf1853" providerId="ADAL" clId="{57026C97-D758-4090-89AF-C982D04EA06C}" dt="2022-07-06T22:05:40.103" v="948" actId="478"/>
          <ac:spMkLst>
            <pc:docMk/>
            <pc:sldMk cId="2977968622" sldId="267"/>
            <ac:spMk id="285" creationId="{00000000-0000-0000-0000-000000000000}"/>
          </ac:spMkLst>
        </pc:spChg>
        <pc:grpChg chg="del">
          <ac:chgData name="Gnanvo, Kondo (kg6cq)" userId="cf2a00cd-5d4a-477d-a52f-af039bcf1853" providerId="ADAL" clId="{57026C97-D758-4090-89AF-C982D04EA06C}" dt="2022-07-06T22:05:40.103" v="948" actId="478"/>
          <ac:grpSpMkLst>
            <pc:docMk/>
            <pc:sldMk cId="2977968622" sldId="267"/>
            <ac:grpSpMk id="2" creationId="{D4C4B655-907F-47F0-8053-4F7478328D63}"/>
          </ac:grpSpMkLst>
        </pc:grpChg>
        <pc:grpChg chg="del">
          <ac:chgData name="Gnanvo, Kondo (kg6cq)" userId="cf2a00cd-5d4a-477d-a52f-af039bcf1853" providerId="ADAL" clId="{57026C97-D758-4090-89AF-C982D04EA06C}" dt="2022-07-06T22:05:40.103" v="948" actId="478"/>
          <ac:grpSpMkLst>
            <pc:docMk/>
            <pc:sldMk cId="2977968622" sldId="267"/>
            <ac:grpSpMk id="18" creationId="{31BC6E13-2837-41D7-8DFD-BBF3924089D7}"/>
          </ac:grpSpMkLst>
        </pc:grpChg>
        <pc:graphicFrameChg chg="add del modGraphic">
          <ac:chgData name="Gnanvo, Kondo (kg6cq)" userId="cf2a00cd-5d4a-477d-a52f-af039bcf1853" providerId="ADAL" clId="{57026C97-D758-4090-89AF-C982D04EA06C}" dt="2022-07-06T22:14:40.693" v="1212" actId="27309"/>
          <ac:graphicFrameMkLst>
            <pc:docMk/>
            <pc:sldMk cId="2977968622" sldId="267"/>
            <ac:graphicFrameMk id="7" creationId="{DFEFD8C3-9AB3-428F-8FDA-AF80FB49C420}"/>
          </ac:graphicFrameMkLst>
        </pc:graphicFrameChg>
      </pc:sldChg>
      <pc:sldChg chg="add del">
        <pc:chgData name="Gnanvo, Kondo (kg6cq)" userId="cf2a00cd-5d4a-477d-a52f-af039bcf1853" providerId="ADAL" clId="{57026C97-D758-4090-89AF-C982D04EA06C}" dt="2022-07-06T21:27:51.826" v="17" actId="47"/>
        <pc:sldMkLst>
          <pc:docMk/>
          <pc:sldMk cId="4242935166" sldId="267"/>
        </pc:sldMkLst>
      </pc:sldChg>
      <pc:sldChg chg="addSp delSp modSp add mod">
        <pc:chgData name="Gnanvo, Kondo (kg6cq)" userId="cf2a00cd-5d4a-477d-a52f-af039bcf1853" providerId="ADAL" clId="{57026C97-D758-4090-89AF-C982D04EA06C}" dt="2022-07-06T22:53:43.248" v="2258" actId="554"/>
        <pc:sldMkLst>
          <pc:docMk/>
          <pc:sldMk cId="2355831635" sldId="268"/>
        </pc:sldMkLst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5" creationId="{1A1D392D-EB94-4EA5-A86D-A883C12124B1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6" creationId="{AABFBD8E-0309-4B71-BDED-E80F6C9B7B4F}"/>
          </ac:spMkLst>
        </pc:spChg>
        <pc:spChg chg="add mod">
          <ac:chgData name="Gnanvo, Kondo (kg6cq)" userId="cf2a00cd-5d4a-477d-a52f-af039bcf1853" providerId="ADAL" clId="{57026C97-D758-4090-89AF-C982D04EA06C}" dt="2022-07-06T22:53:43.248" v="2258" actId="554"/>
          <ac:spMkLst>
            <pc:docMk/>
            <pc:sldMk cId="2355831635" sldId="268"/>
            <ac:spMk id="7" creationId="{62E101E9-D87A-4297-B465-2CC183512D0B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40" creationId="{A01CE773-5A61-49C3-A542-44FF187EBA4B}"/>
          </ac:spMkLst>
        </pc:spChg>
        <pc:spChg chg="add mod">
          <ac:chgData name="Gnanvo, Kondo (kg6cq)" userId="cf2a00cd-5d4a-477d-a52f-af039bcf1853" providerId="ADAL" clId="{57026C97-D758-4090-89AF-C982D04EA06C}" dt="2022-07-06T22:52:33.802" v="2170" actId="1036"/>
          <ac:spMkLst>
            <pc:docMk/>
            <pc:sldMk cId="2355831635" sldId="268"/>
            <ac:spMk id="41" creationId="{32A09B0A-684F-4F5E-855D-64B6E882D7D7}"/>
          </ac:spMkLst>
        </pc:spChg>
        <pc:spChg chg="add mod">
          <ac:chgData name="Gnanvo, Kondo (kg6cq)" userId="cf2a00cd-5d4a-477d-a52f-af039bcf1853" providerId="ADAL" clId="{57026C97-D758-4090-89AF-C982D04EA06C}" dt="2022-07-06T22:53:43.248" v="2258" actId="554"/>
          <ac:spMkLst>
            <pc:docMk/>
            <pc:sldMk cId="2355831635" sldId="268"/>
            <ac:spMk id="42" creationId="{C9AC1749-2913-4148-B46B-C3E4E2B8EBE6}"/>
          </ac:spMkLst>
        </pc:spChg>
        <pc:spChg chg="mod">
          <ac:chgData name="Gnanvo, Kondo (kg6cq)" userId="cf2a00cd-5d4a-477d-a52f-af039bcf1853" providerId="ADAL" clId="{57026C97-D758-4090-89AF-C982D04EA06C}" dt="2022-07-06T22:51:51.152" v="2146" actId="6549"/>
          <ac:spMkLst>
            <pc:docMk/>
            <pc:sldMk cId="2355831635" sldId="268"/>
            <ac:spMk id="285" creationId="{00000000-0000-0000-0000-000000000000}"/>
          </ac:spMkLst>
        </pc:spChg>
        <pc:grpChg chg="del">
          <ac:chgData name="Gnanvo, Kondo (kg6cq)" userId="cf2a00cd-5d4a-477d-a52f-af039bcf1853" providerId="ADAL" clId="{57026C97-D758-4090-89AF-C982D04EA06C}" dt="2022-07-06T22:37:55.386" v="1804" actId="478"/>
          <ac:grpSpMkLst>
            <pc:docMk/>
            <pc:sldMk cId="2355831635" sldId="268"/>
            <ac:grpSpMk id="2" creationId="{D4C4B655-907F-47F0-8053-4F7478328D63}"/>
          </ac:grpSpMkLst>
        </pc:grpChg>
        <pc:grpChg chg="del">
          <ac:chgData name="Gnanvo, Kondo (kg6cq)" userId="cf2a00cd-5d4a-477d-a52f-af039bcf1853" providerId="ADAL" clId="{57026C97-D758-4090-89AF-C982D04EA06C}" dt="2022-07-06T22:37:55.386" v="1804" actId="478"/>
          <ac:grpSpMkLst>
            <pc:docMk/>
            <pc:sldMk cId="2355831635" sldId="268"/>
            <ac:grpSpMk id="18" creationId="{31BC6E13-2837-41D7-8DFD-BBF3924089D7}"/>
          </ac:grpSpMkLst>
        </pc:grpChg>
        <pc:graphicFrameChg chg="add mod modGraphic">
          <ac:chgData name="Gnanvo, Kondo (kg6cq)" userId="cf2a00cd-5d4a-477d-a52f-af039bcf1853" providerId="ADAL" clId="{57026C97-D758-4090-89AF-C982D04EA06C}" dt="2022-07-06T22:52:27.124" v="2163" actId="1036"/>
          <ac:graphicFrameMkLst>
            <pc:docMk/>
            <pc:sldMk cId="2355831635" sldId="268"/>
            <ac:graphicFrameMk id="3" creationId="{2FF64065-2445-4E76-89C9-F31CCCF6E2A5}"/>
          </ac:graphicFrameMkLst>
        </pc:graphicFrameChg>
        <pc:graphicFrameChg chg="add mod modGraphic">
          <ac:chgData name="Gnanvo, Kondo (kg6cq)" userId="cf2a00cd-5d4a-477d-a52f-af039bcf1853" providerId="ADAL" clId="{57026C97-D758-4090-89AF-C982D04EA06C}" dt="2022-07-06T22:52:27.124" v="2163" actId="1036"/>
          <ac:graphicFrameMkLst>
            <pc:docMk/>
            <pc:sldMk cId="2355831635" sldId="268"/>
            <ac:graphicFrameMk id="4" creationId="{5F23871E-19CE-49C6-A8D9-25A4204C1AC7}"/>
          </ac:graphicFrameMkLst>
        </pc:graphicFrameChg>
      </pc:sldChg>
      <pc:sldChg chg="delSp modSp add del mod">
        <pc:chgData name="Gnanvo, Kondo (kg6cq)" userId="cf2a00cd-5d4a-477d-a52f-af039bcf1853" providerId="ADAL" clId="{57026C97-D758-4090-89AF-C982D04EA06C}" dt="2022-07-06T21:48:04.027" v="584" actId="47"/>
        <pc:sldMkLst>
          <pc:docMk/>
          <pc:sldMk cId="4149695476" sldId="268"/>
        </pc:sldMkLst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4" creationId="{26A9369D-348D-4ACC-86B1-9C22A5695D7F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19" creationId="{9E518465-A250-457A-99B9-3C04720B892F}"/>
          </ac:spMkLst>
        </pc:spChg>
        <pc:spChg chg="mod">
          <ac:chgData name="Gnanvo, Kondo (kg6cq)" userId="cf2a00cd-5d4a-477d-a52f-af039bcf1853" providerId="ADAL" clId="{57026C97-D758-4090-89AF-C982D04EA06C}" dt="2022-07-06T21:33:54.560" v="216" actId="1076"/>
          <ac:spMkLst>
            <pc:docMk/>
            <pc:sldMk cId="4149695476" sldId="268"/>
            <ac:spMk id="40" creationId="{404B316B-FDED-4EA6-97FD-BFC493E94609}"/>
          </ac:spMkLst>
        </pc:spChg>
        <pc:spChg chg="mod">
          <ac:chgData name="Gnanvo, Kondo (kg6cq)" userId="cf2a00cd-5d4a-477d-a52f-af039bcf1853" providerId="ADAL" clId="{57026C97-D758-4090-89AF-C982D04EA06C}" dt="2022-07-06T21:35:10.760" v="221" actId="207"/>
          <ac:spMkLst>
            <pc:docMk/>
            <pc:sldMk cId="4149695476" sldId="268"/>
            <ac:spMk id="42" creationId="{D9C0BEE5-4A80-4822-B6B2-F35363FDF7EC}"/>
          </ac:spMkLst>
        </pc:spChg>
        <pc:spChg chg="mod">
          <ac:chgData name="Gnanvo, Kondo (kg6cq)" userId="cf2a00cd-5d4a-477d-a52f-af039bcf1853" providerId="ADAL" clId="{57026C97-D758-4090-89AF-C982D04EA06C}" dt="2022-07-06T21:45:04.836" v="535" actId="1076"/>
          <ac:spMkLst>
            <pc:docMk/>
            <pc:sldMk cId="4149695476" sldId="268"/>
            <ac:spMk id="51" creationId="{6D37F84B-5E47-4507-9014-C2E310B26478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4" creationId="{FAAB0FDC-5921-4B62-9E9C-E095E6B81522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8" creationId="{9B61B4C0-FA7E-4F10-ADB7-EFF57F1B4BCB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59" creationId="{7C731F12-4408-43CB-8256-AE67633F7E4A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62" creationId="{5FBF29E5-4561-4B31-BC35-DC14D94BFE54}"/>
          </ac:spMkLst>
        </pc:spChg>
        <pc:spChg chg="mod">
          <ac:chgData name="Gnanvo, Kondo (kg6cq)" userId="cf2a00cd-5d4a-477d-a52f-af039bcf1853" providerId="ADAL" clId="{57026C97-D758-4090-89AF-C982D04EA06C}" dt="2022-07-06T21:41:54.829" v="475" actId="12788"/>
          <ac:spMkLst>
            <pc:docMk/>
            <pc:sldMk cId="4149695476" sldId="268"/>
            <ac:spMk id="63" creationId="{C447073D-E942-4503-95AD-4ADED098E85A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5" creationId="{40CE744A-B448-4183-A7EC-DAEC67A73B34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7" creationId="{4FCACF5A-4846-4E14-9E90-92BC9988DE63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8" creationId="{DDF5EDE6-5659-41F8-9D49-26DCDC5F77E8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69" creationId="{08A25A99-21F4-4326-84B4-A0799BC74083}"/>
          </ac:spMkLst>
        </pc:spChg>
        <pc:spChg chg="mod">
          <ac:chgData name="Gnanvo, Kondo (kg6cq)" userId="cf2a00cd-5d4a-477d-a52f-af039bcf1853" providerId="ADAL" clId="{57026C97-D758-4090-89AF-C982D04EA06C}" dt="2022-07-06T21:43:57.726" v="489" actId="12788"/>
          <ac:spMkLst>
            <pc:docMk/>
            <pc:sldMk cId="4149695476" sldId="268"/>
            <ac:spMk id="71" creationId="{6C4D2BBA-A4AD-4D00-9CCF-C2CC02A2B3F1}"/>
          </ac:spMkLst>
        </pc:spChg>
        <pc:spChg chg="mod">
          <ac:chgData name="Gnanvo, Kondo (kg6cq)" userId="cf2a00cd-5d4a-477d-a52f-af039bcf1853" providerId="ADAL" clId="{57026C97-D758-4090-89AF-C982D04EA06C}" dt="2022-07-06T21:35:04.235" v="220" actId="1076"/>
          <ac:spMkLst>
            <pc:docMk/>
            <pc:sldMk cId="4149695476" sldId="268"/>
            <ac:spMk id="73" creationId="{D6E16E6D-A330-406F-BF3A-825283338C75}"/>
          </ac:spMkLst>
        </pc:spChg>
        <pc:spChg chg="mod">
          <ac:chgData name="Gnanvo, Kondo (kg6cq)" userId="cf2a00cd-5d4a-477d-a52f-af039bcf1853" providerId="ADAL" clId="{57026C97-D758-4090-89AF-C982D04EA06C}" dt="2022-07-06T21:32:52.201" v="204" actId="1076"/>
          <ac:spMkLst>
            <pc:docMk/>
            <pc:sldMk cId="4149695476" sldId="268"/>
            <ac:spMk id="74" creationId="{1D04496A-F13C-44C9-9AB2-D27E072A74E5}"/>
          </ac:spMkLst>
        </pc:spChg>
        <pc:spChg chg="mod">
          <ac:chgData name="Gnanvo, Kondo (kg6cq)" userId="cf2a00cd-5d4a-477d-a52f-af039bcf1853" providerId="ADAL" clId="{57026C97-D758-4090-89AF-C982D04EA06C}" dt="2022-07-06T21:45:22.873" v="548" actId="1076"/>
          <ac:spMkLst>
            <pc:docMk/>
            <pc:sldMk cId="4149695476" sldId="268"/>
            <ac:spMk id="78" creationId="{38F64664-4872-4FD4-A2D7-CAA70954E5D7}"/>
          </ac:spMkLst>
        </pc:spChg>
        <pc:spChg chg="mod">
          <ac:chgData name="Gnanvo, Kondo (kg6cq)" userId="cf2a00cd-5d4a-477d-a52f-af039bcf1853" providerId="ADAL" clId="{57026C97-D758-4090-89AF-C982D04EA06C}" dt="2022-07-06T21:44:50.936" v="524" actId="1076"/>
          <ac:spMkLst>
            <pc:docMk/>
            <pc:sldMk cId="4149695476" sldId="268"/>
            <ac:spMk id="80" creationId="{CF821640-0D03-411D-B4A8-B0DEC7651028}"/>
          </ac:spMkLst>
        </pc:spChg>
        <pc:spChg chg="mod">
          <ac:chgData name="Gnanvo, Kondo (kg6cq)" userId="cf2a00cd-5d4a-477d-a52f-af039bcf1853" providerId="ADAL" clId="{57026C97-D758-4090-89AF-C982D04EA06C}" dt="2022-07-06T21:36:23.004" v="301" actId="1035"/>
          <ac:spMkLst>
            <pc:docMk/>
            <pc:sldMk cId="4149695476" sldId="268"/>
            <ac:spMk id="103" creationId="{D4D49367-7FAE-4332-8160-55160C86D9EA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4" creationId="{A4F28FAF-CDF2-4731-B758-0F1414034353}"/>
          </ac:spMkLst>
        </pc:spChg>
        <pc:spChg chg="del mod">
          <ac:chgData name="Gnanvo, Kondo (kg6cq)" userId="cf2a00cd-5d4a-477d-a52f-af039bcf1853" providerId="ADAL" clId="{57026C97-D758-4090-89AF-C982D04EA06C}" dt="2022-07-06T21:29:40.695" v="77" actId="478"/>
          <ac:spMkLst>
            <pc:docMk/>
            <pc:sldMk cId="4149695476" sldId="268"/>
            <ac:spMk id="105" creationId="{86A4241F-E524-4A9C-AF16-17620667E858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6" creationId="{B4B676AB-6BAC-43E5-8741-0F75E4B775E1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7" creationId="{FE143CCE-266B-4A11-BF35-9C82858D21D8}"/>
          </ac:spMkLst>
        </pc:spChg>
        <pc:spChg chg="del mod">
          <ac:chgData name="Gnanvo, Kondo (kg6cq)" userId="cf2a00cd-5d4a-477d-a52f-af039bcf1853" providerId="ADAL" clId="{57026C97-D758-4090-89AF-C982D04EA06C}" dt="2022-07-06T21:30:02.396" v="79" actId="478"/>
          <ac:spMkLst>
            <pc:docMk/>
            <pc:sldMk cId="4149695476" sldId="268"/>
            <ac:spMk id="108" creationId="{1BFD89B2-A721-4B9A-86F1-8B859982461C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09" creationId="{2AD3CDA8-FF18-4BC6-B015-C5CDCBAADEF6}"/>
          </ac:spMkLst>
        </pc:spChg>
        <pc:spChg chg="mod">
          <ac:chgData name="Gnanvo, Kondo (kg6cq)" userId="cf2a00cd-5d4a-477d-a52f-af039bcf1853" providerId="ADAL" clId="{57026C97-D758-4090-89AF-C982D04EA06C}" dt="2022-07-06T21:30:48.243" v="97" actId="1037"/>
          <ac:spMkLst>
            <pc:docMk/>
            <pc:sldMk cId="4149695476" sldId="268"/>
            <ac:spMk id="110" creationId="{E2668DBA-A726-42B1-B102-8B1214ED484F}"/>
          </ac:spMkLst>
        </pc:spChg>
        <pc:spChg chg="mod">
          <ac:chgData name="Gnanvo, Kondo (kg6cq)" userId="cf2a00cd-5d4a-477d-a52f-af039bcf1853" providerId="ADAL" clId="{57026C97-D758-4090-89AF-C982D04EA06C}" dt="2022-07-06T21:30:15.942" v="80" actId="408"/>
          <ac:spMkLst>
            <pc:docMk/>
            <pc:sldMk cId="4149695476" sldId="268"/>
            <ac:spMk id="111" creationId="{2EAB81CA-57E6-4EE1-8431-E2DAD64A28C0}"/>
          </ac:spMkLst>
        </pc:spChg>
        <pc:spChg chg="mod">
          <ac:chgData name="Gnanvo, Kondo (kg6cq)" userId="cf2a00cd-5d4a-477d-a52f-af039bcf1853" providerId="ADAL" clId="{57026C97-D758-4090-89AF-C982D04EA06C}" dt="2022-07-06T21:31:27.866" v="196" actId="207"/>
          <ac:spMkLst>
            <pc:docMk/>
            <pc:sldMk cId="4149695476" sldId="268"/>
            <ac:spMk id="112" creationId="{8C5E624A-D499-4093-80E7-5065A5F58C0E}"/>
          </ac:spMkLst>
        </pc:spChg>
        <pc:spChg chg="mod">
          <ac:chgData name="Gnanvo, Kondo (kg6cq)" userId="cf2a00cd-5d4a-477d-a52f-af039bcf1853" providerId="ADAL" clId="{57026C97-D758-4090-89AF-C982D04EA06C}" dt="2022-07-06T21:31:27.866" v="196" actId="207"/>
          <ac:spMkLst>
            <pc:docMk/>
            <pc:sldMk cId="4149695476" sldId="268"/>
            <ac:spMk id="113" creationId="{1BE33185-D970-483B-8F7C-C4AD54F3C800}"/>
          </ac:spMkLst>
        </pc:spChg>
        <pc:grpChg chg="mod">
          <ac:chgData name="Gnanvo, Kondo (kg6cq)" userId="cf2a00cd-5d4a-477d-a52f-af039bcf1853" providerId="ADAL" clId="{57026C97-D758-4090-89AF-C982D04EA06C}" dt="2022-07-06T21:44:04.044" v="490" actId="1076"/>
          <ac:grpSpMkLst>
            <pc:docMk/>
            <pc:sldMk cId="4149695476" sldId="268"/>
            <ac:grpSpMk id="22" creationId="{DFA3968E-C192-45A4-889E-F9279304EFA5}"/>
          </ac:grpSpMkLst>
        </pc:grpChg>
        <pc:grpChg chg="mod">
          <ac:chgData name="Gnanvo, Kondo (kg6cq)" userId="cf2a00cd-5d4a-477d-a52f-af039bcf1853" providerId="ADAL" clId="{57026C97-D758-4090-89AF-C982D04EA06C}" dt="2022-07-06T21:41:50.987" v="474" actId="465"/>
          <ac:grpSpMkLst>
            <pc:docMk/>
            <pc:sldMk cId="4149695476" sldId="268"/>
            <ac:grpSpMk id="82" creationId="{019E1E16-76A9-43CB-B121-CE260BE3358B}"/>
          </ac:grpSpMkLst>
        </pc:grpChg>
        <pc:grpChg chg="mod">
          <ac:chgData name="Gnanvo, Kondo (kg6cq)" userId="cf2a00cd-5d4a-477d-a52f-af039bcf1853" providerId="ADAL" clId="{57026C97-D758-4090-89AF-C982D04EA06C}" dt="2022-07-06T21:36:46.484" v="336" actId="1036"/>
          <ac:grpSpMkLst>
            <pc:docMk/>
            <pc:sldMk cId="4149695476" sldId="268"/>
            <ac:grpSpMk id="84" creationId="{11A3BC91-3B22-4724-81F2-7EF4E9596913}"/>
          </ac:grpSpMkLst>
        </pc:grpChg>
        <pc:grpChg chg="mod">
          <ac:chgData name="Gnanvo, Kondo (kg6cq)" userId="cf2a00cd-5d4a-477d-a52f-af039bcf1853" providerId="ADAL" clId="{57026C97-D758-4090-89AF-C982D04EA06C}" dt="2022-07-06T21:30:15.942" v="80" actId="408"/>
          <ac:grpSpMkLst>
            <pc:docMk/>
            <pc:sldMk cId="4149695476" sldId="268"/>
            <ac:grpSpMk id="101" creationId="{4D18B61D-AD9C-4655-8400-DBCE34D94CBB}"/>
          </ac:grpSpMkLst>
        </pc:grpChg>
        <pc:picChg chg="mod">
          <ac:chgData name="Gnanvo, Kondo (kg6cq)" userId="cf2a00cd-5d4a-477d-a52f-af039bcf1853" providerId="ADAL" clId="{57026C97-D758-4090-89AF-C982D04EA06C}" dt="2022-07-06T21:29:04.692" v="48" actId="1038"/>
          <ac:picMkLst>
            <pc:docMk/>
            <pc:sldMk cId="4149695476" sldId="268"/>
            <ac:picMk id="6" creationId="{D32DA68E-D2B6-46CF-8E85-8B809DECAE72}"/>
          </ac:picMkLst>
        </pc:picChg>
        <pc:cxnChg chg="mod">
          <ac:chgData name="Gnanvo, Kondo (kg6cq)" userId="cf2a00cd-5d4a-477d-a52f-af039bcf1853" providerId="ADAL" clId="{57026C97-D758-4090-89AF-C982D04EA06C}" dt="2022-07-06T21:36:34.376" v="327" actId="1036"/>
          <ac:cxnSpMkLst>
            <pc:docMk/>
            <pc:sldMk cId="4149695476" sldId="268"/>
            <ac:cxnSpMk id="3" creationId="{6721DB74-09A1-4D3F-8943-FE3FF7752C78}"/>
          </ac:cxnSpMkLst>
        </pc:cxnChg>
        <pc:cxnChg chg="mod">
          <ac:chgData name="Gnanvo, Kondo (kg6cq)" userId="cf2a00cd-5d4a-477d-a52f-af039bcf1853" providerId="ADAL" clId="{57026C97-D758-4090-89AF-C982D04EA06C}" dt="2022-07-06T21:45:51.392" v="554" actId="1076"/>
          <ac:cxnSpMkLst>
            <pc:docMk/>
            <pc:sldMk cId="4149695476" sldId="268"/>
            <ac:cxnSpMk id="76" creationId="{CB83E5C6-7C71-4464-83F2-BF48E65A6448}"/>
          </ac:cxnSpMkLst>
        </pc:cxnChg>
        <pc:cxnChg chg="mod">
          <ac:chgData name="Gnanvo, Kondo (kg6cq)" userId="cf2a00cd-5d4a-477d-a52f-af039bcf1853" providerId="ADAL" clId="{57026C97-D758-4090-89AF-C982D04EA06C}" dt="2022-07-06T21:46:04.267" v="556" actId="1076"/>
          <ac:cxnSpMkLst>
            <pc:docMk/>
            <pc:sldMk cId="4149695476" sldId="268"/>
            <ac:cxnSpMk id="77" creationId="{53EB609D-8F6C-4E57-A78C-1C4AEA790588}"/>
          </ac:cxnSpMkLst>
        </pc:cxnChg>
        <pc:cxnChg chg="mod">
          <ac:chgData name="Gnanvo, Kondo (kg6cq)" userId="cf2a00cd-5d4a-477d-a52f-af039bcf1853" providerId="ADAL" clId="{57026C97-D758-4090-89AF-C982D04EA06C}" dt="2022-07-06T21:37:23.937" v="345" actId="1036"/>
          <ac:cxnSpMkLst>
            <pc:docMk/>
            <pc:sldMk cId="4149695476" sldId="268"/>
            <ac:cxnSpMk id="102" creationId="{88CED405-0091-4231-BB32-5C1CFD00E4A1}"/>
          </ac:cxnSpMkLst>
        </pc:cxnChg>
      </pc:sldChg>
      <pc:sldChg chg="del">
        <pc:chgData name="Gnanvo, Kondo (kg6cq)" userId="cf2a00cd-5d4a-477d-a52f-af039bcf1853" providerId="ADAL" clId="{57026C97-D758-4090-89AF-C982D04EA06C}" dt="2022-07-06T21:27:00.689" v="2" actId="47"/>
        <pc:sldMkLst>
          <pc:docMk/>
          <pc:sldMk cId="839150957" sldId="269"/>
        </pc:sldMkLst>
      </pc:sldChg>
      <pc:sldChg chg="add">
        <pc:chgData name="Gnanvo, Kondo (kg6cq)" userId="cf2a00cd-5d4a-477d-a52f-af039bcf1853" providerId="ADAL" clId="{57026C97-D758-4090-89AF-C982D04EA06C}" dt="2022-07-06T22:58:12.351" v="2259" actId="2890"/>
        <pc:sldMkLst>
          <pc:docMk/>
          <pc:sldMk cId="1207125084" sldId="269"/>
        </pc:sldMkLst>
      </pc:sldChg>
      <pc:sldChg chg="addSp delSp modSp add del mod">
        <pc:chgData name="Gnanvo, Kondo (kg6cq)" userId="cf2a00cd-5d4a-477d-a52f-af039bcf1853" providerId="ADAL" clId="{57026C97-D758-4090-89AF-C982D04EA06C}" dt="2022-07-06T21:56:55.099" v="729" actId="47"/>
        <pc:sldMkLst>
          <pc:docMk/>
          <pc:sldMk cId="4227578851" sldId="269"/>
        </pc:sldMkLst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4" creationId="{26A9369D-348D-4ACC-86B1-9C22A5695D7F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19" creationId="{9E518465-A250-457A-99B9-3C04720B892F}"/>
          </ac:spMkLst>
        </pc:spChg>
        <pc:spChg chg="del">
          <ac:chgData name="Gnanvo, Kondo (kg6cq)" userId="cf2a00cd-5d4a-477d-a52f-af039bcf1853" providerId="ADAL" clId="{57026C97-D758-4090-89AF-C982D04EA06C}" dt="2022-07-06T21:46:35.976" v="558" actId="478"/>
          <ac:spMkLst>
            <pc:docMk/>
            <pc:sldMk cId="4227578851" sldId="269"/>
            <ac:spMk id="51" creationId="{6D37F84B-5E47-4507-9014-C2E310B26478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4" creationId="{FAAB0FDC-5921-4B62-9E9C-E095E6B81522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8" creationId="{9B61B4C0-FA7E-4F10-ADB7-EFF57F1B4BCB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59" creationId="{7C731F12-4408-43CB-8256-AE67633F7E4A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62" creationId="{5FBF29E5-4561-4B31-BC35-DC14D94BFE54}"/>
          </ac:spMkLst>
        </pc:spChg>
        <pc:spChg chg="mod topLvl">
          <ac:chgData name="Gnanvo, Kondo (kg6cq)" userId="cf2a00cd-5d4a-477d-a52f-af039bcf1853" providerId="ADAL" clId="{57026C97-D758-4090-89AF-C982D04EA06C}" dt="2022-07-06T21:50:41.703" v="685" actId="465"/>
          <ac:spMkLst>
            <pc:docMk/>
            <pc:sldMk cId="4227578851" sldId="269"/>
            <ac:spMk id="63" creationId="{C447073D-E942-4503-95AD-4ADED098E85A}"/>
          </ac:spMkLst>
        </pc:spChg>
        <pc:spChg chg="mod">
          <ac:chgData name="Gnanvo, Kondo (kg6cq)" userId="cf2a00cd-5d4a-477d-a52f-af039bcf1853" providerId="ADAL" clId="{57026C97-D758-4090-89AF-C982D04EA06C}" dt="2022-07-06T21:46:57.805" v="563" actId="164"/>
          <ac:spMkLst>
            <pc:docMk/>
            <pc:sldMk cId="4227578851" sldId="269"/>
            <ac:spMk id="80" creationId="{CF821640-0D03-411D-B4A8-B0DEC7651028}"/>
          </ac:spMkLst>
        </pc:spChg>
        <pc:grpChg chg="add mod">
          <ac:chgData name="Gnanvo, Kondo (kg6cq)" userId="cf2a00cd-5d4a-477d-a52f-af039bcf1853" providerId="ADAL" clId="{57026C97-D758-4090-89AF-C982D04EA06C}" dt="2022-07-06T21:50:48.719" v="694" actId="1038"/>
          <ac:grpSpMkLst>
            <pc:docMk/>
            <pc:sldMk cId="4227578851" sldId="269"/>
            <ac:grpSpMk id="2" creationId="{F797B2D5-4EEA-4065-A31E-67887FFAFD4B}"/>
          </ac:grpSpMkLst>
        </pc:grpChg>
        <pc:grpChg chg="del">
          <ac:chgData name="Gnanvo, Kondo (kg6cq)" userId="cf2a00cd-5d4a-477d-a52f-af039bcf1853" providerId="ADAL" clId="{57026C97-D758-4090-89AF-C982D04EA06C}" dt="2022-07-06T21:46:35.976" v="558" actId="478"/>
          <ac:grpSpMkLst>
            <pc:docMk/>
            <pc:sldMk cId="4227578851" sldId="269"/>
            <ac:grpSpMk id="22" creationId="{DFA3968E-C192-45A4-889E-F9279304EFA5}"/>
          </ac:grpSpMkLst>
        </pc:grpChg>
        <pc:grpChg chg="del mod">
          <ac:chgData name="Gnanvo, Kondo (kg6cq)" userId="cf2a00cd-5d4a-477d-a52f-af039bcf1853" providerId="ADAL" clId="{57026C97-D758-4090-89AF-C982D04EA06C}" dt="2022-07-06T21:50:19.038" v="639" actId="165"/>
          <ac:grpSpMkLst>
            <pc:docMk/>
            <pc:sldMk cId="4227578851" sldId="269"/>
            <ac:grpSpMk id="82" creationId="{019E1E16-76A9-43CB-B121-CE260BE3358B}"/>
          </ac:grpSpMkLst>
        </pc:grpChg>
        <pc:grpChg chg="del">
          <ac:chgData name="Gnanvo, Kondo (kg6cq)" userId="cf2a00cd-5d4a-477d-a52f-af039bcf1853" providerId="ADAL" clId="{57026C97-D758-4090-89AF-C982D04EA06C}" dt="2022-07-06T21:46:35.976" v="558" actId="478"/>
          <ac:grpSpMkLst>
            <pc:docMk/>
            <pc:sldMk cId="4227578851" sldId="269"/>
            <ac:grpSpMk id="84" creationId="{11A3BC91-3B22-4724-81F2-7EF4E9596913}"/>
          </ac:grpSpMkLst>
        </pc:grpChg>
        <pc:grpChg chg="mod">
          <ac:chgData name="Gnanvo, Kondo (kg6cq)" userId="cf2a00cd-5d4a-477d-a52f-af039bcf1853" providerId="ADAL" clId="{57026C97-D758-4090-89AF-C982D04EA06C}" dt="2022-07-06T21:46:57.805" v="563" actId="164"/>
          <ac:grpSpMkLst>
            <pc:docMk/>
            <pc:sldMk cId="4227578851" sldId="269"/>
            <ac:grpSpMk id="101" creationId="{4D18B61D-AD9C-4655-8400-DBCE34D94CBB}"/>
          </ac:grpSpMkLst>
        </pc:grpChg>
        <pc:picChg chg="mod">
          <ac:chgData name="Gnanvo, Kondo (kg6cq)" userId="cf2a00cd-5d4a-477d-a52f-af039bcf1853" providerId="ADAL" clId="{57026C97-D758-4090-89AF-C982D04EA06C}" dt="2022-07-06T21:46:57.805" v="563" actId="164"/>
          <ac:picMkLst>
            <pc:docMk/>
            <pc:sldMk cId="4227578851" sldId="269"/>
            <ac:picMk id="6" creationId="{D32DA68E-D2B6-46CF-8E85-8B809DECAE72}"/>
          </ac:picMkLst>
        </pc:picChg>
        <pc:cxnChg chg="del">
          <ac:chgData name="Gnanvo, Kondo (kg6cq)" userId="cf2a00cd-5d4a-477d-a52f-af039bcf1853" providerId="ADAL" clId="{57026C97-D758-4090-89AF-C982D04EA06C}" dt="2022-07-06T21:46:39.155" v="559" actId="478"/>
          <ac:cxnSpMkLst>
            <pc:docMk/>
            <pc:sldMk cId="4227578851" sldId="269"/>
            <ac:cxnSpMk id="3" creationId="{6721DB74-09A1-4D3F-8943-FE3FF7752C78}"/>
          </ac:cxnSpMkLst>
        </pc:cxnChg>
      </pc:sldChg>
      <pc:sldMasterChg chg="modSldLayout">
        <pc:chgData name="Gnanvo, Kondo (kg6cq)" userId="cf2a00cd-5d4a-477d-a52f-af039bcf1853" providerId="ADAL" clId="{57026C97-D758-4090-89AF-C982D04EA06C}" dt="2022-07-06T22:04:06.391" v="919" actId="207"/>
        <pc:sldMasterMkLst>
          <pc:docMk/>
          <pc:sldMasterMk cId="1204029183" sldId="2147483648"/>
        </pc:sldMasterMkLst>
        <pc:sldLayoutChg chg="addSp delSp modSp mod">
          <pc:chgData name="Gnanvo, Kondo (kg6cq)" userId="cf2a00cd-5d4a-477d-a52f-af039bcf1853" providerId="ADAL" clId="{57026C97-D758-4090-89AF-C982D04EA06C}" dt="2022-07-06T22:04:06.391" v="919" actId="207"/>
          <pc:sldLayoutMkLst>
            <pc:docMk/>
            <pc:sldMasterMk cId="1204029183" sldId="2147483648"/>
            <pc:sldLayoutMk cId="3381639319" sldId="2147483660"/>
          </pc:sldLayoutMkLst>
          <pc:spChg chg="add del mod">
            <ac:chgData name="Gnanvo, Kondo (kg6cq)" userId="cf2a00cd-5d4a-477d-a52f-af039bcf1853" providerId="ADAL" clId="{57026C97-D758-4090-89AF-C982D04EA06C}" dt="2022-07-06T22:04:06.391" v="919" actId="207"/>
            <ac:spMkLst>
              <pc:docMk/>
              <pc:sldMasterMk cId="1204029183" sldId="2147483648"/>
              <pc:sldLayoutMk cId="3381639319" sldId="2147483660"/>
              <ac:spMk id="7" creationId="{00000000-0000-0000-0000-000000000000}"/>
            </ac:spMkLst>
          </pc:spChg>
          <pc:picChg chg="mod">
            <ac:chgData name="Gnanvo, Kondo (kg6cq)" userId="cf2a00cd-5d4a-477d-a52f-af039bcf1853" providerId="ADAL" clId="{57026C97-D758-4090-89AF-C982D04EA06C}" dt="2022-07-06T22:02:16.664" v="836" actId="553"/>
            <ac:picMkLst>
              <pc:docMk/>
              <pc:sldMasterMk cId="1204029183" sldId="2147483648"/>
              <pc:sldLayoutMk cId="3381639319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Gnanvo, Kondo (kg6cq)" userId="cf2a00cd-5d4a-477d-a52f-af039bcf1853" providerId="ADAL" clId="{E2C49D7C-ADCA-4881-ADBF-1A7E4D237DAC}"/>
    <pc:docChg chg="undo custSel addSld delSld modSld sldOrd modMainMaster">
      <pc:chgData name="Gnanvo, Kondo (kg6cq)" userId="cf2a00cd-5d4a-477d-a52f-af039bcf1853" providerId="ADAL" clId="{E2C49D7C-ADCA-4881-ADBF-1A7E4D237DAC}" dt="2023-01-19T13:09:11.385" v="3308" actId="20577"/>
      <pc:docMkLst>
        <pc:docMk/>
      </pc:docMkLst>
      <pc:sldChg chg="del">
        <pc:chgData name="Gnanvo, Kondo (kg6cq)" userId="cf2a00cd-5d4a-477d-a52f-af039bcf1853" providerId="ADAL" clId="{E2C49D7C-ADCA-4881-ADBF-1A7E4D237DAC}" dt="2023-01-18T17:29:19.562" v="121" actId="47"/>
        <pc:sldMkLst>
          <pc:docMk/>
          <pc:sldMk cId="1123535545" sldId="266"/>
        </pc:sldMkLst>
      </pc:sldChg>
      <pc:sldChg chg="delSp modSp mod">
        <pc:chgData name="Gnanvo, Kondo (kg6cq)" userId="cf2a00cd-5d4a-477d-a52f-af039bcf1853" providerId="ADAL" clId="{E2C49D7C-ADCA-4881-ADBF-1A7E4D237DAC}" dt="2023-01-19T13:06:56.535" v="3281" actId="20577"/>
        <pc:sldMkLst>
          <pc:docMk/>
          <pc:sldMk cId="2977968622" sldId="267"/>
        </pc:sldMkLst>
        <pc:spChg chg="del">
          <ac:chgData name="Gnanvo, Kondo (kg6cq)" userId="cf2a00cd-5d4a-477d-a52f-af039bcf1853" providerId="ADAL" clId="{E2C49D7C-ADCA-4881-ADBF-1A7E4D237DAC}" dt="2023-01-19T01:58:51.132" v="3255" actId="478"/>
          <ac:spMkLst>
            <pc:docMk/>
            <pc:sldMk cId="2977968622" sldId="267"/>
            <ac:spMk id="2" creationId="{99C0434B-A369-4297-85E7-638CFE7F1D65}"/>
          </ac:spMkLst>
        </pc:spChg>
        <pc:spChg chg="mod">
          <ac:chgData name="Gnanvo, Kondo (kg6cq)" userId="cf2a00cd-5d4a-477d-a52f-af039bcf1853" providerId="ADAL" clId="{E2C49D7C-ADCA-4881-ADBF-1A7E4D237DAC}" dt="2023-01-18T17:28:04.807" v="53" actId="20577"/>
          <ac:spMkLst>
            <pc:docMk/>
            <pc:sldMk cId="2977968622" sldId="267"/>
            <ac:spMk id="3" creationId="{0A2C4BAE-92E8-4B8E-B7BB-49ABC6AB467A}"/>
          </ac:spMkLst>
        </pc:spChg>
        <pc:spChg chg="mod">
          <ac:chgData name="Gnanvo, Kondo (kg6cq)" userId="cf2a00cd-5d4a-477d-a52f-af039bcf1853" providerId="ADAL" clId="{E2C49D7C-ADCA-4881-ADBF-1A7E4D237DAC}" dt="2023-01-19T13:06:56.535" v="3281" actId="20577"/>
          <ac:spMkLst>
            <pc:docMk/>
            <pc:sldMk cId="2977968622" sldId="267"/>
            <ac:spMk id="4" creationId="{BFEFBACC-306B-4524-82CC-E2894402AB90}"/>
          </ac:spMkLst>
        </pc:spChg>
      </pc:sldChg>
      <pc:sldChg chg="addSp delSp modSp mod">
        <pc:chgData name="Gnanvo, Kondo (kg6cq)" userId="cf2a00cd-5d4a-477d-a52f-af039bcf1853" providerId="ADAL" clId="{E2C49D7C-ADCA-4881-ADBF-1A7E4D237DAC}" dt="2023-01-19T13:08:32.268" v="3301" actId="20577"/>
        <pc:sldMkLst>
          <pc:docMk/>
          <pc:sldMk cId="2355831635" sldId="268"/>
        </pc:sldMkLst>
        <pc:spChg chg="mod">
          <ac:chgData name="Gnanvo, Kondo (kg6cq)" userId="cf2a00cd-5d4a-477d-a52f-af039bcf1853" providerId="ADAL" clId="{E2C49D7C-ADCA-4881-ADBF-1A7E4D237DAC}" dt="2023-01-19T01:59:21.967" v="3257" actId="1076"/>
          <ac:spMkLst>
            <pc:docMk/>
            <pc:sldMk cId="2355831635" sldId="268"/>
            <ac:spMk id="2" creationId="{30DFFED7-6F57-4A2C-A8D0-9EAC74DAB266}"/>
          </ac:spMkLst>
        </pc:spChg>
        <pc:spChg chg="add mod">
          <ac:chgData name="Gnanvo, Kondo (kg6cq)" userId="cf2a00cd-5d4a-477d-a52f-af039bcf1853" providerId="ADAL" clId="{E2C49D7C-ADCA-4881-ADBF-1A7E4D237DAC}" dt="2023-01-19T01:27:44.382" v="3222" actId="767"/>
          <ac:spMkLst>
            <pc:docMk/>
            <pc:sldMk cId="2355831635" sldId="268"/>
            <ac:spMk id="3" creationId="{2DB59857-BD1D-4772-92E8-25E7FAC0D680}"/>
          </ac:spMkLst>
        </pc:spChg>
        <pc:spChg chg="mod">
          <ac:chgData name="Gnanvo, Kondo (kg6cq)" userId="cf2a00cd-5d4a-477d-a52f-af039bcf1853" providerId="ADAL" clId="{E2C49D7C-ADCA-4881-ADBF-1A7E4D237DAC}" dt="2023-01-19T13:08:32.268" v="3301" actId="20577"/>
          <ac:spMkLst>
            <pc:docMk/>
            <pc:sldMk cId="2355831635" sldId="268"/>
            <ac:spMk id="5" creationId="{0E2A80C7-6727-44F0-B735-4F7E428F4C85}"/>
          </ac:spMkLst>
        </pc:spChg>
        <pc:spChg chg="add mod topLvl">
          <ac:chgData name="Gnanvo, Kondo (kg6cq)" userId="cf2a00cd-5d4a-477d-a52f-af039bcf1853" providerId="ADAL" clId="{E2C49D7C-ADCA-4881-ADBF-1A7E4D237DAC}" dt="2023-01-19T13:07:49.921" v="3283" actId="20577"/>
          <ac:spMkLst>
            <pc:docMk/>
            <pc:sldMk cId="2355831635" sldId="268"/>
            <ac:spMk id="10" creationId="{DBD6FEB3-ED5E-48DD-9EAB-74CCEB7A1617}"/>
          </ac:spMkLst>
        </pc:spChg>
        <pc:spChg chg="add mod topLvl">
          <ac:chgData name="Gnanvo, Kondo (kg6cq)" userId="cf2a00cd-5d4a-477d-a52f-af039bcf1853" providerId="ADAL" clId="{E2C49D7C-ADCA-4881-ADBF-1A7E4D237DAC}" dt="2023-01-18T23:41:34.785" v="2109" actId="12788"/>
          <ac:spMkLst>
            <pc:docMk/>
            <pc:sldMk cId="2355831635" sldId="268"/>
            <ac:spMk id="13" creationId="{E235960F-6CE2-4943-90CB-E384E28F9294}"/>
          </ac:spMkLst>
        </pc:spChg>
        <pc:spChg chg="add">
          <ac:chgData name="Gnanvo, Kondo (kg6cq)" userId="cf2a00cd-5d4a-477d-a52f-af039bcf1853" providerId="ADAL" clId="{E2C49D7C-ADCA-4881-ADBF-1A7E4D237DAC}" dt="2023-01-19T01:28:46.657" v="3223"/>
          <ac:spMkLst>
            <pc:docMk/>
            <pc:sldMk cId="2355831635" sldId="268"/>
            <ac:spMk id="14" creationId="{64AE0282-8D1F-40E5-8AB0-6C127F565F85}"/>
          </ac:spMkLst>
        </pc:spChg>
        <pc:spChg chg="mod">
          <ac:chgData name="Gnanvo, Kondo (kg6cq)" userId="cf2a00cd-5d4a-477d-a52f-af039bcf1853" providerId="ADAL" clId="{E2C49D7C-ADCA-4881-ADBF-1A7E4D237DAC}" dt="2023-01-18T17:48:28.659" v="564" actId="948"/>
          <ac:spMkLst>
            <pc:docMk/>
            <pc:sldMk cId="2355831635" sldId="268"/>
            <ac:spMk id="285" creationId="{00000000-0000-0000-0000-000000000000}"/>
          </ac:spMkLst>
        </pc:spChg>
        <pc:grpChg chg="add mod topLvl">
          <ac:chgData name="Gnanvo, Kondo (kg6cq)" userId="cf2a00cd-5d4a-477d-a52f-af039bcf1853" providerId="ADAL" clId="{E2C49D7C-ADCA-4881-ADBF-1A7E4D237DAC}" dt="2023-01-18T23:41:39.969" v="2110" actId="12788"/>
          <ac:grpSpMkLst>
            <pc:docMk/>
            <pc:sldMk cId="2355831635" sldId="268"/>
            <ac:grpSpMk id="9" creationId="{B1447836-1AC6-4419-9362-9169CA86A42E}"/>
          </ac:grpSpMkLst>
        </pc:grpChg>
        <pc:grpChg chg="add del mod">
          <ac:chgData name="Gnanvo, Kondo (kg6cq)" userId="cf2a00cd-5d4a-477d-a52f-af039bcf1853" providerId="ADAL" clId="{E2C49D7C-ADCA-4881-ADBF-1A7E4D237DAC}" dt="2023-01-18T23:41:17.153" v="2098" actId="165"/>
          <ac:grpSpMkLst>
            <pc:docMk/>
            <pc:sldMk cId="2355831635" sldId="268"/>
            <ac:grpSpMk id="11" creationId="{4F222786-9BE2-46A0-AC3F-7B8DD1AF6B43}"/>
          </ac:grpSpMkLst>
        </pc:grpChg>
        <pc:picChg chg="add mod modCrop">
          <ac:chgData name="Gnanvo, Kondo (kg6cq)" userId="cf2a00cd-5d4a-477d-a52f-af039bcf1853" providerId="ADAL" clId="{E2C49D7C-ADCA-4881-ADBF-1A7E4D237DAC}" dt="2023-01-18T17:42:01.435" v="317" actId="164"/>
          <ac:picMkLst>
            <pc:docMk/>
            <pc:sldMk cId="2355831635" sldId="268"/>
            <ac:picMk id="4" creationId="{09B7FDC6-A74C-43C1-87EA-3E5E81B83752}"/>
          </ac:picMkLst>
        </pc:picChg>
        <pc:picChg chg="add mod">
          <ac:chgData name="Gnanvo, Kondo (kg6cq)" userId="cf2a00cd-5d4a-477d-a52f-af039bcf1853" providerId="ADAL" clId="{E2C49D7C-ADCA-4881-ADBF-1A7E4D237DAC}" dt="2023-01-18T17:42:13.489" v="322" actId="1037"/>
          <ac:picMkLst>
            <pc:docMk/>
            <pc:sldMk cId="2355831635" sldId="268"/>
            <ac:picMk id="7" creationId="{4F4AF4C9-6642-4A0D-A65A-3675C4237465}"/>
          </ac:picMkLst>
        </pc:picChg>
        <pc:picChg chg="add mod topLvl">
          <ac:chgData name="Gnanvo, Kondo (kg6cq)" userId="cf2a00cd-5d4a-477d-a52f-af039bcf1853" providerId="ADAL" clId="{E2C49D7C-ADCA-4881-ADBF-1A7E4D237DAC}" dt="2023-01-18T23:41:34.785" v="2109" actId="12788"/>
          <ac:picMkLst>
            <pc:docMk/>
            <pc:sldMk cId="2355831635" sldId="268"/>
            <ac:picMk id="8" creationId="{0A1C4858-F882-4E22-BA92-BE08FF1BEFA4}"/>
          </ac:picMkLst>
        </pc:picChg>
      </pc:sldChg>
      <pc:sldChg chg="del">
        <pc:chgData name="Gnanvo, Kondo (kg6cq)" userId="cf2a00cd-5d4a-477d-a52f-af039bcf1853" providerId="ADAL" clId="{E2C49D7C-ADCA-4881-ADBF-1A7E4D237DAC}" dt="2023-01-18T17:29:15.348" v="108" actId="47"/>
        <pc:sldMkLst>
          <pc:docMk/>
          <pc:sldMk cId="1207125084" sldId="269"/>
        </pc:sldMkLst>
      </pc:sldChg>
      <pc:sldChg chg="del">
        <pc:chgData name="Gnanvo, Kondo (kg6cq)" userId="cf2a00cd-5d4a-477d-a52f-af039bcf1853" providerId="ADAL" clId="{E2C49D7C-ADCA-4881-ADBF-1A7E4D237DAC}" dt="2023-01-18T17:29:14.832" v="107" actId="47"/>
        <pc:sldMkLst>
          <pc:docMk/>
          <pc:sldMk cId="1440803499" sldId="270"/>
        </pc:sldMkLst>
      </pc:sldChg>
      <pc:sldChg chg="del">
        <pc:chgData name="Gnanvo, Kondo (kg6cq)" userId="cf2a00cd-5d4a-477d-a52f-af039bcf1853" providerId="ADAL" clId="{E2C49D7C-ADCA-4881-ADBF-1A7E4D237DAC}" dt="2023-01-18T17:29:19.824" v="122" actId="47"/>
        <pc:sldMkLst>
          <pc:docMk/>
          <pc:sldMk cId="1534140742" sldId="271"/>
        </pc:sldMkLst>
      </pc:sldChg>
      <pc:sldChg chg="del">
        <pc:chgData name="Gnanvo, Kondo (kg6cq)" userId="cf2a00cd-5d4a-477d-a52f-af039bcf1853" providerId="ADAL" clId="{E2C49D7C-ADCA-4881-ADBF-1A7E4D237DAC}" dt="2023-01-18T17:29:16.069" v="110" actId="47"/>
        <pc:sldMkLst>
          <pc:docMk/>
          <pc:sldMk cId="1663515709" sldId="272"/>
        </pc:sldMkLst>
      </pc:sldChg>
      <pc:sldChg chg="del">
        <pc:chgData name="Gnanvo, Kondo (kg6cq)" userId="cf2a00cd-5d4a-477d-a52f-af039bcf1853" providerId="ADAL" clId="{E2C49D7C-ADCA-4881-ADBF-1A7E4D237DAC}" dt="2023-01-18T17:29:18.300" v="117" actId="47"/>
        <pc:sldMkLst>
          <pc:docMk/>
          <pc:sldMk cId="800270271" sldId="273"/>
        </pc:sldMkLst>
      </pc:sldChg>
      <pc:sldChg chg="del">
        <pc:chgData name="Gnanvo, Kondo (kg6cq)" userId="cf2a00cd-5d4a-477d-a52f-af039bcf1853" providerId="ADAL" clId="{E2C49D7C-ADCA-4881-ADBF-1A7E4D237DAC}" dt="2023-01-18T17:29:17.205" v="113" actId="47"/>
        <pc:sldMkLst>
          <pc:docMk/>
          <pc:sldMk cId="1027279277" sldId="275"/>
        </pc:sldMkLst>
      </pc:sldChg>
      <pc:sldChg chg="del">
        <pc:chgData name="Gnanvo, Kondo (kg6cq)" userId="cf2a00cd-5d4a-477d-a52f-af039bcf1853" providerId="ADAL" clId="{E2C49D7C-ADCA-4881-ADBF-1A7E4D237DAC}" dt="2023-01-18T17:29:16.358" v="111" actId="47"/>
        <pc:sldMkLst>
          <pc:docMk/>
          <pc:sldMk cId="2676878928" sldId="276"/>
        </pc:sldMkLst>
      </pc:sldChg>
      <pc:sldChg chg="del">
        <pc:chgData name="Gnanvo, Kondo (kg6cq)" userId="cf2a00cd-5d4a-477d-a52f-af039bcf1853" providerId="ADAL" clId="{E2C49D7C-ADCA-4881-ADBF-1A7E4D237DAC}" dt="2023-01-18T17:29:16.682" v="112" actId="47"/>
        <pc:sldMkLst>
          <pc:docMk/>
          <pc:sldMk cId="2062340624" sldId="277"/>
        </pc:sldMkLst>
      </pc:sldChg>
      <pc:sldChg chg="del">
        <pc:chgData name="Gnanvo, Kondo (kg6cq)" userId="cf2a00cd-5d4a-477d-a52f-af039bcf1853" providerId="ADAL" clId="{E2C49D7C-ADCA-4881-ADBF-1A7E4D237DAC}" dt="2023-01-18T17:29:20.450" v="123" actId="47"/>
        <pc:sldMkLst>
          <pc:docMk/>
          <pc:sldMk cId="1441475450" sldId="279"/>
        </pc:sldMkLst>
      </pc:sldChg>
      <pc:sldChg chg="del">
        <pc:chgData name="Gnanvo, Kondo (kg6cq)" userId="cf2a00cd-5d4a-477d-a52f-af039bcf1853" providerId="ADAL" clId="{E2C49D7C-ADCA-4881-ADBF-1A7E4D237DAC}" dt="2023-01-18T17:29:18.500" v="118" actId="47"/>
        <pc:sldMkLst>
          <pc:docMk/>
          <pc:sldMk cId="1654096707" sldId="280"/>
        </pc:sldMkLst>
      </pc:sldChg>
      <pc:sldChg chg="del">
        <pc:chgData name="Gnanvo, Kondo (kg6cq)" userId="cf2a00cd-5d4a-477d-a52f-af039bcf1853" providerId="ADAL" clId="{E2C49D7C-ADCA-4881-ADBF-1A7E4D237DAC}" dt="2023-01-18T17:29:17.438" v="114" actId="47"/>
        <pc:sldMkLst>
          <pc:docMk/>
          <pc:sldMk cId="3627733750" sldId="281"/>
        </pc:sldMkLst>
      </pc:sldChg>
      <pc:sldChg chg="modSp mod">
        <pc:chgData name="Gnanvo, Kondo (kg6cq)" userId="cf2a00cd-5d4a-477d-a52f-af039bcf1853" providerId="ADAL" clId="{E2C49D7C-ADCA-4881-ADBF-1A7E4D237DAC}" dt="2023-01-19T13:09:11.385" v="3308" actId="20577"/>
        <pc:sldMkLst>
          <pc:docMk/>
          <pc:sldMk cId="1096312180" sldId="283"/>
        </pc:sldMkLst>
        <pc:spChg chg="mod">
          <ac:chgData name="Gnanvo, Kondo (kg6cq)" userId="cf2a00cd-5d4a-477d-a52f-af039bcf1853" providerId="ADAL" clId="{E2C49D7C-ADCA-4881-ADBF-1A7E4D237DAC}" dt="2023-01-19T02:00:12.854" v="3267" actId="555"/>
          <ac:spMkLst>
            <pc:docMk/>
            <pc:sldMk cId="1096312180" sldId="283"/>
            <ac:spMk id="2" creationId="{42765612-F55C-4A06-A0CC-8F0F1ECB828C}"/>
          </ac:spMkLst>
        </pc:spChg>
        <pc:spChg chg="mod">
          <ac:chgData name="Gnanvo, Kondo (kg6cq)" userId="cf2a00cd-5d4a-477d-a52f-af039bcf1853" providerId="ADAL" clId="{E2C49D7C-ADCA-4881-ADBF-1A7E4D237DAC}" dt="2023-01-19T13:09:11.385" v="3308" actId="20577"/>
          <ac:spMkLst>
            <pc:docMk/>
            <pc:sldMk cId="1096312180" sldId="283"/>
            <ac:spMk id="5" creationId="{7F68C342-6603-441F-9A18-511D23141944}"/>
          </ac:spMkLst>
        </pc:spChg>
        <pc:spChg chg="mod">
          <ac:chgData name="Gnanvo, Kondo (kg6cq)" userId="cf2a00cd-5d4a-477d-a52f-af039bcf1853" providerId="ADAL" clId="{E2C49D7C-ADCA-4881-ADBF-1A7E4D237DAC}" dt="2023-01-18T17:48:56.249" v="570" actId="948"/>
          <ac:spMkLst>
            <pc:docMk/>
            <pc:sldMk cId="1096312180" sldId="283"/>
            <ac:spMk id="285" creationId="{00000000-0000-0000-0000-000000000000}"/>
          </ac:spMkLst>
        </pc:spChg>
      </pc:sldChg>
      <pc:sldChg chg="del">
        <pc:chgData name="Gnanvo, Kondo (kg6cq)" userId="cf2a00cd-5d4a-477d-a52f-af039bcf1853" providerId="ADAL" clId="{E2C49D7C-ADCA-4881-ADBF-1A7E4D237DAC}" dt="2023-01-18T17:29:18.099" v="116" actId="47"/>
        <pc:sldMkLst>
          <pc:docMk/>
          <pc:sldMk cId="436635118" sldId="284"/>
        </pc:sldMkLst>
      </pc:sldChg>
      <pc:sldChg chg="addSp delSp modSp add mod ord">
        <pc:chgData name="Gnanvo, Kondo (kg6cq)" userId="cf2a00cd-5d4a-477d-a52f-af039bcf1853" providerId="ADAL" clId="{E2C49D7C-ADCA-4881-ADBF-1A7E4D237DAC}" dt="2023-01-19T02:01:31.455" v="3276" actId="1076"/>
        <pc:sldMkLst>
          <pc:docMk/>
          <pc:sldMk cId="4114124117" sldId="284"/>
        </pc:sldMkLst>
        <pc:spChg chg="mod">
          <ac:chgData name="Gnanvo, Kondo (kg6cq)" userId="cf2a00cd-5d4a-477d-a52f-af039bcf1853" providerId="ADAL" clId="{E2C49D7C-ADCA-4881-ADBF-1A7E4D237DAC}" dt="2023-01-19T01:59:53.864" v="3266" actId="12788"/>
          <ac:spMkLst>
            <pc:docMk/>
            <pc:sldMk cId="4114124117" sldId="284"/>
            <ac:spMk id="2" creationId="{30DFFED7-6F57-4A2C-A8D0-9EAC74DAB266}"/>
          </ac:spMkLst>
        </pc:spChg>
        <pc:spChg chg="del">
          <ac:chgData name="Gnanvo, Kondo (kg6cq)" userId="cf2a00cd-5d4a-477d-a52f-af039bcf1853" providerId="ADAL" clId="{E2C49D7C-ADCA-4881-ADBF-1A7E4D237DAC}" dt="2023-01-19T00:20:00.178" v="3178" actId="478"/>
          <ac:spMkLst>
            <pc:docMk/>
            <pc:sldMk cId="4114124117" sldId="284"/>
            <ac:spMk id="5" creationId="{0E2A80C7-6727-44F0-B735-4F7E428F4C85}"/>
          </ac:spMkLst>
        </pc:spChg>
        <pc:spChg chg="del">
          <ac:chgData name="Gnanvo, Kondo (kg6cq)" userId="cf2a00cd-5d4a-477d-a52f-af039bcf1853" providerId="ADAL" clId="{E2C49D7C-ADCA-4881-ADBF-1A7E4D237DAC}" dt="2023-01-19T00:20:02.824" v="3179" actId="478"/>
          <ac:spMkLst>
            <pc:docMk/>
            <pc:sldMk cId="4114124117" sldId="284"/>
            <ac:spMk id="10" creationId="{DBD6FEB3-ED5E-48DD-9EAB-74CCEB7A1617}"/>
          </ac:spMkLst>
        </pc:spChg>
        <pc:spChg chg="del">
          <ac:chgData name="Gnanvo, Kondo (kg6cq)" userId="cf2a00cd-5d4a-477d-a52f-af039bcf1853" providerId="ADAL" clId="{E2C49D7C-ADCA-4881-ADBF-1A7E4D237DAC}" dt="2023-01-19T00:20:02.824" v="3179" actId="478"/>
          <ac:spMkLst>
            <pc:docMk/>
            <pc:sldMk cId="4114124117" sldId="284"/>
            <ac:spMk id="13" creationId="{E235960F-6CE2-4943-90CB-E384E28F9294}"/>
          </ac:spMkLst>
        </pc:spChg>
        <pc:spChg chg="mod">
          <ac:chgData name="Gnanvo, Kondo (kg6cq)" userId="cf2a00cd-5d4a-477d-a52f-af039bcf1853" providerId="ADAL" clId="{E2C49D7C-ADCA-4881-ADBF-1A7E4D237DAC}" dt="2023-01-19T00:21:34.816" v="3201" actId="20577"/>
          <ac:spMkLst>
            <pc:docMk/>
            <pc:sldMk cId="4114124117" sldId="284"/>
            <ac:spMk id="285" creationId="{00000000-0000-0000-0000-000000000000}"/>
          </ac:spMkLst>
        </pc:spChg>
        <pc:grpChg chg="del">
          <ac:chgData name="Gnanvo, Kondo (kg6cq)" userId="cf2a00cd-5d4a-477d-a52f-af039bcf1853" providerId="ADAL" clId="{E2C49D7C-ADCA-4881-ADBF-1A7E4D237DAC}" dt="2023-01-19T00:20:00.178" v="3178" actId="478"/>
          <ac:grpSpMkLst>
            <pc:docMk/>
            <pc:sldMk cId="4114124117" sldId="284"/>
            <ac:grpSpMk id="9" creationId="{B1447836-1AC6-4419-9362-9169CA86A42E}"/>
          </ac:grpSpMkLst>
        </pc:grpChg>
        <pc:picChg chg="add mod">
          <ac:chgData name="Gnanvo, Kondo (kg6cq)" userId="cf2a00cd-5d4a-477d-a52f-af039bcf1853" providerId="ADAL" clId="{E2C49D7C-ADCA-4881-ADBF-1A7E4D237DAC}" dt="2023-01-19T02:01:31.455" v="3276" actId="1076"/>
          <ac:picMkLst>
            <pc:docMk/>
            <pc:sldMk cId="4114124117" sldId="284"/>
            <ac:picMk id="3" creationId="{812F623A-B47E-484A-922D-2333960D2110}"/>
          </ac:picMkLst>
        </pc:picChg>
        <pc:picChg chg="del">
          <ac:chgData name="Gnanvo, Kondo (kg6cq)" userId="cf2a00cd-5d4a-477d-a52f-af039bcf1853" providerId="ADAL" clId="{E2C49D7C-ADCA-4881-ADBF-1A7E4D237DAC}" dt="2023-01-19T00:20:00.178" v="3178" actId="478"/>
          <ac:picMkLst>
            <pc:docMk/>
            <pc:sldMk cId="4114124117" sldId="284"/>
            <ac:picMk id="8" creationId="{0A1C4858-F882-4E22-BA92-BE08FF1BEFA4}"/>
          </ac:picMkLst>
        </pc:picChg>
      </pc:sldChg>
      <pc:sldChg chg="del">
        <pc:chgData name="Gnanvo, Kondo (kg6cq)" userId="cf2a00cd-5d4a-477d-a52f-af039bcf1853" providerId="ADAL" clId="{E2C49D7C-ADCA-4881-ADBF-1A7E4D237DAC}" dt="2023-01-18T17:29:18.715" v="119" actId="47"/>
        <pc:sldMkLst>
          <pc:docMk/>
          <pc:sldMk cId="1520491719" sldId="285"/>
        </pc:sldMkLst>
      </pc:sldChg>
      <pc:sldChg chg="del">
        <pc:chgData name="Gnanvo, Kondo (kg6cq)" userId="cf2a00cd-5d4a-477d-a52f-af039bcf1853" providerId="ADAL" clId="{E2C49D7C-ADCA-4881-ADBF-1A7E4D237DAC}" dt="2023-01-18T17:29:15.733" v="109" actId="47"/>
        <pc:sldMkLst>
          <pc:docMk/>
          <pc:sldMk cId="447848458" sldId="286"/>
        </pc:sldMkLst>
      </pc:sldChg>
      <pc:sldChg chg="del">
        <pc:chgData name="Gnanvo, Kondo (kg6cq)" userId="cf2a00cd-5d4a-477d-a52f-af039bcf1853" providerId="ADAL" clId="{E2C49D7C-ADCA-4881-ADBF-1A7E4D237DAC}" dt="2023-01-18T17:29:21.516" v="124" actId="47"/>
        <pc:sldMkLst>
          <pc:docMk/>
          <pc:sldMk cId="741354152" sldId="287"/>
        </pc:sldMkLst>
      </pc:sldChg>
      <pc:sldChg chg="del">
        <pc:chgData name="Gnanvo, Kondo (kg6cq)" userId="cf2a00cd-5d4a-477d-a52f-af039bcf1853" providerId="ADAL" clId="{E2C49D7C-ADCA-4881-ADBF-1A7E4D237DAC}" dt="2023-01-18T17:29:19.320" v="120" actId="47"/>
        <pc:sldMkLst>
          <pc:docMk/>
          <pc:sldMk cId="4179169142" sldId="288"/>
        </pc:sldMkLst>
      </pc:sldChg>
      <pc:sldChg chg="del">
        <pc:chgData name="Gnanvo, Kondo (kg6cq)" userId="cf2a00cd-5d4a-477d-a52f-af039bcf1853" providerId="ADAL" clId="{E2C49D7C-ADCA-4881-ADBF-1A7E4D237DAC}" dt="2023-01-18T17:29:17.844" v="115" actId="47"/>
        <pc:sldMkLst>
          <pc:docMk/>
          <pc:sldMk cId="1100423192" sldId="289"/>
        </pc:sldMkLst>
      </pc:sldChg>
      <pc:sldMasterChg chg="modSldLayout">
        <pc:chgData name="Gnanvo, Kondo (kg6cq)" userId="cf2a00cd-5d4a-477d-a52f-af039bcf1853" providerId="ADAL" clId="{E2C49D7C-ADCA-4881-ADBF-1A7E4D237DAC}" dt="2023-01-19T01:58:23.592" v="3254" actId="255"/>
        <pc:sldMasterMkLst>
          <pc:docMk/>
          <pc:sldMasterMk cId="1204029183" sldId="2147483648"/>
        </pc:sldMasterMkLst>
        <pc:sldLayoutChg chg="modSp mod">
          <pc:chgData name="Gnanvo, Kondo (kg6cq)" userId="cf2a00cd-5d4a-477d-a52f-af039bcf1853" providerId="ADAL" clId="{E2C49D7C-ADCA-4881-ADBF-1A7E4D237DAC}" dt="2023-01-19T01:58:23.592" v="3254" actId="255"/>
          <pc:sldLayoutMkLst>
            <pc:docMk/>
            <pc:sldMasterMk cId="1204029183" sldId="2147483648"/>
            <pc:sldLayoutMk cId="3381639319" sldId="2147483660"/>
          </pc:sldLayoutMkLst>
          <pc:spChg chg="mod">
            <ac:chgData name="Gnanvo, Kondo (kg6cq)" userId="cf2a00cd-5d4a-477d-a52f-af039bcf1853" providerId="ADAL" clId="{E2C49D7C-ADCA-4881-ADBF-1A7E4D237DAC}" dt="2023-01-19T01:58:23.592" v="3254" actId="255"/>
            <ac:spMkLst>
              <pc:docMk/>
              <pc:sldMasterMk cId="1204029183" sldId="2147483648"/>
              <pc:sldLayoutMk cId="3381639319" sldId="2147483660"/>
              <ac:spMk id="7" creationId="{00000000-0000-0000-0000-000000000000}"/>
            </ac:spMkLst>
          </pc:spChg>
          <pc:spChg chg="mod">
            <ac:chgData name="Gnanvo, Kondo (kg6cq)" userId="cf2a00cd-5d4a-477d-a52f-af039bcf1853" providerId="ADAL" clId="{E2C49D7C-ADCA-4881-ADBF-1A7E4D237DAC}" dt="2023-01-19T01:58:23.592" v="3254" actId="255"/>
            <ac:spMkLst>
              <pc:docMk/>
              <pc:sldMasterMk cId="1204029183" sldId="2147483648"/>
              <pc:sldLayoutMk cId="3381639319" sldId="2147483660"/>
              <ac:spMk id="8" creationId="{00000000-0000-0000-0000-000000000000}"/>
            </ac:spMkLst>
          </pc:spChg>
          <pc:spChg chg="mod">
            <ac:chgData name="Gnanvo, Kondo (kg6cq)" userId="cf2a00cd-5d4a-477d-a52f-af039bcf1853" providerId="ADAL" clId="{E2C49D7C-ADCA-4881-ADBF-1A7E4D237DAC}" dt="2023-01-19T01:58:23.592" v="3254" actId="255"/>
            <ac:spMkLst>
              <pc:docMk/>
              <pc:sldMasterMk cId="1204029183" sldId="2147483648"/>
              <pc:sldLayoutMk cId="3381639319" sldId="2147483660"/>
              <ac:spMk id="27" creationId="{00000000-0000-0000-0000-000000000000}"/>
            </ac:spMkLst>
          </pc:spChg>
          <pc:picChg chg="mod">
            <ac:chgData name="Gnanvo, Kondo (kg6cq)" userId="cf2a00cd-5d4a-477d-a52f-af039bcf1853" providerId="ADAL" clId="{E2C49D7C-ADCA-4881-ADBF-1A7E4D237DAC}" dt="2023-01-18T17:31:04.304" v="126" actId="554"/>
            <ac:picMkLst>
              <pc:docMk/>
              <pc:sldMasterMk cId="1204029183" sldId="2147483648"/>
              <pc:sldLayoutMk cId="3381639319" sldId="2147483660"/>
              <ac:picMk id="9" creationId="{00000000-0000-0000-0000-000000000000}"/>
            </ac:picMkLst>
          </pc:picChg>
        </pc:sldLayoutChg>
      </pc:sldMasterChg>
    </pc:docChg>
  </pc:docChgLst>
  <pc:docChgLst>
    <pc:chgData name="Gnanvo, Kondo (kg6cq)" userId="cf2a00cd-5d4a-477d-a52f-af039bcf1853" providerId="ADAL" clId="{405811B5-6168-418D-AE8D-55361AF0430C}"/>
    <pc:docChg chg="modSld">
      <pc:chgData name="Gnanvo, Kondo (kg6cq)" userId="cf2a00cd-5d4a-477d-a52f-af039bcf1853" providerId="ADAL" clId="{405811B5-6168-418D-AE8D-55361AF0430C}" dt="2023-01-09T13:55:22.408" v="68" actId="1076"/>
      <pc:docMkLst>
        <pc:docMk/>
      </pc:docMkLst>
      <pc:sldChg chg="modSp mod">
        <pc:chgData name="Gnanvo, Kondo (kg6cq)" userId="cf2a00cd-5d4a-477d-a52f-af039bcf1853" providerId="ADAL" clId="{405811B5-6168-418D-AE8D-55361AF0430C}" dt="2023-01-09T13:55:22.408" v="68" actId="1076"/>
        <pc:sldMkLst>
          <pc:docMk/>
          <pc:sldMk cId="1027279277" sldId="275"/>
        </pc:sldMkLst>
        <pc:spChg chg="mod">
          <ac:chgData name="Gnanvo, Kondo (kg6cq)" userId="cf2a00cd-5d4a-477d-a52f-af039bcf1853" providerId="ADAL" clId="{405811B5-6168-418D-AE8D-55361AF0430C}" dt="2023-01-09T13:52:12.550" v="64" actId="1076"/>
          <ac:spMkLst>
            <pc:docMk/>
            <pc:sldMk cId="1027279277" sldId="275"/>
            <ac:spMk id="10" creationId="{87282BDC-5DE1-4E12-BDDA-226E27F537A9}"/>
          </ac:spMkLst>
        </pc:spChg>
        <pc:spChg chg="mod">
          <ac:chgData name="Gnanvo, Kondo (kg6cq)" userId="cf2a00cd-5d4a-477d-a52f-af039bcf1853" providerId="ADAL" clId="{405811B5-6168-418D-AE8D-55361AF0430C}" dt="2023-01-09T13:52:07.664" v="63" actId="1037"/>
          <ac:spMkLst>
            <pc:docMk/>
            <pc:sldMk cId="1027279277" sldId="275"/>
            <ac:spMk id="12" creationId="{0F60671C-E424-9A43-ACE7-9D1AF3A86BEC}"/>
          </ac:spMkLst>
        </pc:spChg>
        <pc:spChg chg="mod">
          <ac:chgData name="Gnanvo, Kondo (kg6cq)" userId="cf2a00cd-5d4a-477d-a52f-af039bcf1853" providerId="ADAL" clId="{405811B5-6168-418D-AE8D-55361AF0430C}" dt="2023-01-09T13:55:22.408" v="68" actId="1076"/>
          <ac:spMkLst>
            <pc:docMk/>
            <pc:sldMk cId="1027279277" sldId="275"/>
            <ac:spMk id="14" creationId="{D0C7460B-D4C8-854A-9443-8BFD3D4002E5}"/>
          </ac:spMkLst>
        </pc:spChg>
        <pc:spChg chg="mod">
          <ac:chgData name="Gnanvo, Kondo (kg6cq)" userId="cf2a00cd-5d4a-477d-a52f-af039bcf1853" providerId="ADAL" clId="{405811B5-6168-418D-AE8D-55361AF0430C}" dt="2023-01-09T13:51:26.773" v="30" actId="1036"/>
          <ac:spMkLst>
            <pc:docMk/>
            <pc:sldMk cId="1027279277" sldId="275"/>
            <ac:spMk id="15" creationId="{0A217FD7-873E-8A4A-BDD3-16642AE12DC8}"/>
          </ac:spMkLst>
        </pc:spChg>
        <pc:spChg chg="mod">
          <ac:chgData name="Gnanvo, Kondo (kg6cq)" userId="cf2a00cd-5d4a-477d-a52f-af039bcf1853" providerId="ADAL" clId="{405811B5-6168-418D-AE8D-55361AF0430C}" dt="2023-01-09T13:55:09.558" v="65" actId="1076"/>
          <ac:spMkLst>
            <pc:docMk/>
            <pc:sldMk cId="1027279277" sldId="275"/>
            <ac:spMk id="16" creationId="{9C92DAC4-2732-2E4C-8C2C-26749544CC5D}"/>
          </ac:spMkLst>
        </pc:spChg>
        <pc:grpChg chg="mod">
          <ac:chgData name="Gnanvo, Kondo (kg6cq)" userId="cf2a00cd-5d4a-477d-a52f-af039bcf1853" providerId="ADAL" clId="{405811B5-6168-418D-AE8D-55361AF0430C}" dt="2023-01-09T13:51:19.213" v="21" actId="1035"/>
          <ac:grpSpMkLst>
            <pc:docMk/>
            <pc:sldMk cId="1027279277" sldId="275"/>
            <ac:grpSpMk id="8" creationId="{1EA27508-FA86-4A0D-B9CB-92B83DA762E7}"/>
          </ac:grpSpMkLst>
        </pc:grpChg>
        <pc:grpChg chg="mod">
          <ac:chgData name="Gnanvo, Kondo (kg6cq)" userId="cf2a00cd-5d4a-477d-a52f-af039bcf1853" providerId="ADAL" clId="{405811B5-6168-418D-AE8D-55361AF0430C}" dt="2023-01-09T13:55:13.327" v="66" actId="1076"/>
          <ac:grpSpMkLst>
            <pc:docMk/>
            <pc:sldMk cId="1027279277" sldId="275"/>
            <ac:grpSpMk id="21" creationId="{456F3775-F103-426F-8B08-00C5E15469BF}"/>
          </ac:grpSpMkLst>
        </pc:grpChg>
        <pc:picChg chg="mod">
          <ac:chgData name="Gnanvo, Kondo (kg6cq)" userId="cf2a00cd-5d4a-477d-a52f-af039bcf1853" providerId="ADAL" clId="{405811B5-6168-418D-AE8D-55361AF0430C}" dt="2023-01-09T13:55:17.722" v="67" actId="1076"/>
          <ac:picMkLst>
            <pc:docMk/>
            <pc:sldMk cId="1027279277" sldId="275"/>
            <ac:picMk id="9" creationId="{8CA42E22-2679-5842-88E9-7A3D65B6C40B}"/>
          </ac:picMkLst>
        </pc:picChg>
        <pc:picChg chg="mod">
          <ac:chgData name="Gnanvo, Kondo (kg6cq)" userId="cf2a00cd-5d4a-477d-a52f-af039bcf1853" providerId="ADAL" clId="{405811B5-6168-418D-AE8D-55361AF0430C}" dt="2023-01-09T13:52:07.664" v="63" actId="1037"/>
          <ac:picMkLst>
            <pc:docMk/>
            <pc:sldMk cId="1027279277" sldId="275"/>
            <ac:picMk id="11" creationId="{DAB9648A-C93A-CD4D-AEC9-83A36E342E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5697-524A-4F7F-AA6F-A3335E92526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1915-23B8-4FF7-A0DB-01A7BB61A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868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781-7897-4F2B-B94A-25401019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C7BA1-99EF-47FA-A3E3-8B52B733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B252-568B-4AF7-A9E4-DF1BDD1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4A558-5F9F-481A-84C2-97D35A6C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4831-1969-40A2-A51F-99136BF6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50E3-C31C-41C2-A245-DA55BAF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7DEB-EA9B-4F4F-B317-107608A6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C313-5083-4CCF-8A70-C3998CD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DA11-5BB9-49C7-8379-E42084AF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873-AFA7-4AC8-B306-2E61785B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3DE40-D425-44FA-904C-F0195B5B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04AA6-58E0-4797-B214-9B9B2354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F660-8EBF-44E4-94FB-3A18817E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3A63-36D1-486C-ACF4-D49C98A7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F93E-D7A3-4954-B03F-7CEC2DB1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849688" y="6583680"/>
            <a:ext cx="4492625" cy="274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defRPr>
            </a:lvl1pPr>
            <a:lvl2pPr marL="456772" marR="0" lvl="1" indent="-1227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3548" marR="0" lvl="2" indent="-1184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0322" marR="0" lvl="3" indent="-11421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7094" marR="0" lvl="4" indent="-10994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3868" marR="0" lvl="5" indent="-10567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0642" marR="0" lvl="6" indent="-1014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7412" marR="0" lvl="7" indent="-9712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4188" marR="0" lvl="8" indent="-9288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LDRD FY23 LD2309 urPICOSEC - Quarterly report 01/19/2023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0" y="6583680"/>
            <a:ext cx="283464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 Detector &amp; Imaging Group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77123" y="6583680"/>
            <a:ext cx="71487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z="1200" b="1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b="1" i="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0"/>
            <a:ext cx="1828800" cy="59222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FECE-FB6D-40AA-9422-02FE0CCF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5DF9C-476D-4DD7-8CCB-FB55F582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2857-68BB-4E70-88CF-F6C98A55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A486-4D89-40D2-BB8D-869AFDA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58EE-8024-457F-A3A6-4B154D4A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268B-402D-47A0-90DF-8726D208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423A-EA44-4C65-B17B-76220726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EF89-218B-49F6-B7D0-A5DE9D16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C32B-99C2-4C9D-BC20-11498CB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0B21-A5B6-4FB6-9D21-C65A9601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367A-BCFD-4E99-BF7C-1ED9B44C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AA99-D36A-4EA4-B9EE-9A04761B8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8AFD9-B2DE-4E8D-9DCF-ABF9F264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61EFE-7C11-49F5-80F5-66143E28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C07B7-F042-40A0-A8AD-DD91A690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53DC3-50FD-4945-8865-7BF298BA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693-7A10-4BD7-B242-7A18CDA9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B6E96-90AF-4A0B-B8DD-01ECB44E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94FDC-9B3A-47AD-99CC-5AAE0D32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89A9A-1243-447C-BBD4-7844D8D36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7636E-E88A-4088-87E1-487AD14CF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4E646-0E23-447A-8D0D-AAE686AB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CAB2F-A00A-4664-AA07-62C89112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5EF29-FF9A-4E7A-A9F4-1CFF839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7667-ED04-4349-8359-ACFDDEB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674C4-6681-43FA-8C2F-D4F9080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E727-1EB5-46CF-9B94-0C3D623E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D1222-0A9B-483A-9A42-B2BE8C7F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8B089-AA9E-4A15-B383-125731A4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6B46-D9C1-4A87-9B3A-E544D291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406DC-EE85-4432-AB48-0B13CD4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928F-5821-4DF5-93AF-102533B1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2560-38A9-4B9B-973F-059B2F4A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B5B71-535E-45B4-8AE4-3D8741D2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17A4-6C38-40D7-8414-2D44E8E1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785A4-0C76-43F4-A1D9-CBAF17C9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386B-28F9-4B0C-B7EE-941F148F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4BF2-7938-46FB-9E74-6D495997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E49B-2283-4788-8876-9B0BED097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433C-9318-416F-AD3D-4E9209A5D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3B2C0-8621-441C-8A43-A77712E2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5DA2F-48B7-4D79-BB02-1F753BB1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LDRD FY23 LD2309 urPICOSEC - Quarterly report 01/19/2023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528BD-818B-4D7E-B0CD-F0B9B59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5B4B6-7BF6-414B-9A94-7764945B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AA32C-2D5F-4E9C-A84B-B0922801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D161-4CC8-4A1F-9E69-EDB1AD72F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CAF0-AC94-45D6-AB29-4C4ED7414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LDRD FY23 LD2309 urPICOSEC - Quarterly report 01/19/2023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D6BA-1DBE-47E3-A775-2245DD40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ndico.jlab.org/category/28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hyperlink" Target="https://jefferson-lab.us.hire.com/p/a3328681ebdf46ef89d43c61e6ae4703-ldrd-urpicosec-postdoctoral-fellow" TargetMode="External"/><Relationship Id="rId4" Type="http://schemas.openxmlformats.org/officeDocument/2006/relationships/hyperlink" Target="https://wiki.jlab.org/urwell_picosec/index.php/Urwell-picos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sldNum" idx="4294967295"/>
          </p:nvPr>
        </p:nvSpPr>
        <p:spPr>
          <a:xfrm>
            <a:off x="7377479" y="645328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350" tIns="45675" rIns="91350" bIns="45675" rtlCol="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ctr">
                <a:buSzPct val="25000"/>
              </a:pPr>
              <a:t>1</a:t>
            </a:fld>
            <a:endParaRPr 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marL="365760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LD2309 - µrPICOSEC: 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Quarterly report (Q1) Progress  and Issues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FFED7-6F57-4A2C-A8D0-9EAC74DAB2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930378" y="6584503"/>
            <a:ext cx="4442176" cy="27164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LDRD FY23 LD2309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urPICOSEC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- Quarterly report 01/19/2023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2A80C7-6727-44F0-B735-4F7E428F4C85}"/>
              </a:ext>
            </a:extLst>
          </p:cNvPr>
          <p:cNvSpPr/>
          <p:nvPr/>
        </p:nvSpPr>
        <p:spPr>
          <a:xfrm>
            <a:off x="81279" y="867855"/>
            <a:ext cx="8291275" cy="55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LD203 - µrPICOSEC R&amp;D Group: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Indico page: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https://indico.jlab.org/category/28/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Weekly meeting every Monday at 1pm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Wiki page: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https://wiki.jlab.org/urwell_picosec/index.php/Urwell-picosec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CERN MM-PICOSEC collaboration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and prototyping effort: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single-pad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µrPICOSEC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prototype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tested in the GDD lab at CERN, Dec. 2022.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promising results -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µRWELL PCBs with optimized geometry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procurement of the parts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ongoing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Multi-channel readout electronics and DAQ 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of the single channel fast timing electronic based on programmable differential amplifier (PDA) – Wenze Xi,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the pre-prototype board to test multi-channel fast timing electronics  - Jack McKisson,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Hiring a postdoctoral research associate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has been created and advertised. </a:t>
            </a:r>
            <a:r>
              <a:rPr lang="en-US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  <a:p>
            <a:pPr marL="1005840" lvl="2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https://jefferson-lab.us.hire.com/p/a3328681ebdf46ef89d43c61e6ae4703-ldrd-urpicosec-postdoctoral-fellow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few candidates so far have applied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548640" lvl="1" indent="-365760">
              <a:lnSpc>
                <a:spcPct val="150000"/>
              </a:lnSpc>
              <a:buSzPct val="90000"/>
              <a:buFont typeface="Wingdings" panose="05000000000000000000" pitchFamily="2" charset="2"/>
              <a:buChar char="v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for a few more applications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wait until end January to start candidate selection.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447836-1AC6-4419-9362-9169CA86A42E}"/>
              </a:ext>
            </a:extLst>
          </p:cNvPr>
          <p:cNvGrpSpPr/>
          <p:nvPr/>
        </p:nvGrpSpPr>
        <p:grpSpPr>
          <a:xfrm>
            <a:off x="8453120" y="1151254"/>
            <a:ext cx="3657600" cy="2103121"/>
            <a:chOff x="8193514" y="1209675"/>
            <a:chExt cx="3658173" cy="21031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B7FDC6-A74C-43C1-87EA-3E5E81B83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4074" r="19027" b="8889"/>
            <a:stretch/>
          </p:blipFill>
          <p:spPr>
            <a:xfrm rot="5400000">
              <a:off x="8062899" y="1340291"/>
              <a:ext cx="2103120" cy="184188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4AF4C9-6642-4A0D-A65A-3675C423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011457" y="1472565"/>
              <a:ext cx="2103120" cy="157734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A1C4858-F882-4E22-BA92-BE08FF1BEF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3120" y="3979192"/>
            <a:ext cx="3657600" cy="25356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6FEB3-ED5E-48DD-9EAB-74CCEB7A1617}"/>
              </a:ext>
            </a:extLst>
          </p:cNvPr>
          <p:cNvSpPr txBox="1"/>
          <p:nvPr/>
        </p:nvSpPr>
        <p:spPr>
          <a:xfrm>
            <a:off x="8533685" y="815663"/>
            <a:ext cx="3496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Single-pad </a:t>
            </a:r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urPICOSEC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test @ CERN, Dec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35960F-6CE2-4943-90CB-E384E28F9294}"/>
              </a:ext>
            </a:extLst>
          </p:cNvPr>
          <p:cNvSpPr txBox="1"/>
          <p:nvPr/>
        </p:nvSpPr>
        <p:spPr>
          <a:xfrm>
            <a:off x="8607776" y="3602113"/>
            <a:ext cx="3348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 – gain vs. signal arrival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59857-BD1D-4772-92E8-25E7FAC0D680}"/>
              </a:ext>
            </a:extLst>
          </p:cNvPr>
          <p:cNvSpPr txBox="1"/>
          <p:nvPr/>
        </p:nvSpPr>
        <p:spPr>
          <a:xfrm rot="20016004">
            <a:off x="9077271" y="1998276"/>
            <a:ext cx="2596032" cy="369332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Single-channel prototype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AE0282-8D1F-40E5-8AB0-6C127F565F85}"/>
              </a:ext>
            </a:extLst>
          </p:cNvPr>
          <p:cNvSpPr txBox="1"/>
          <p:nvPr/>
        </p:nvSpPr>
        <p:spPr>
          <a:xfrm rot="20016004">
            <a:off x="9116804" y="4893076"/>
            <a:ext cx="2516971" cy="646331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Some preliminary results</a:t>
            </a:r>
          </a:p>
          <a:p>
            <a:pPr algn="ctr"/>
            <a:r>
              <a:rPr lang="en-US" dirty="0"/>
              <a:t>Dec 2022</a:t>
            </a:r>
          </a:p>
        </p:txBody>
      </p:sp>
    </p:spTree>
    <p:extLst>
      <p:ext uri="{BB962C8B-B14F-4D97-AF65-F5344CB8AC3E}">
        <p14:creationId xmlns:p14="http://schemas.microsoft.com/office/powerpoint/2010/main" val="235583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241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PingFangSC-Regular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Gnanvo, Kondo (kg6cq)</dc:creator>
  <cp:lastModifiedBy>Gnanvo, Kondo (kg6cq)</cp:lastModifiedBy>
  <cp:revision>43</cp:revision>
  <dcterms:created xsi:type="dcterms:W3CDTF">2022-03-24T13:25:45Z</dcterms:created>
  <dcterms:modified xsi:type="dcterms:W3CDTF">2023-03-27T20:45:49Z</dcterms:modified>
</cp:coreProperties>
</file>