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mbkfftsjrtk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16826/" TargetMode="External"/><Relationship Id="rId2" Type="http://schemas.openxmlformats.org/officeDocument/2006/relationships/hyperlink" Target="https://indico.bnl.gov/category/4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bnl.gov/event/16827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1682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71B9-C5DD-3A8A-DE40-0D208973B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CORE General Meeting</a:t>
            </a:r>
            <a:br>
              <a:rPr lang="en-US" dirty="0"/>
            </a:br>
            <a:r>
              <a:rPr lang="en-US" dirty="0"/>
              <a:t>30 Aug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95CD4-48EA-274E-4674-7DE8193B8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Charles E. Hyde</a:t>
            </a:r>
          </a:p>
        </p:txBody>
      </p:sp>
    </p:spTree>
    <p:extLst>
      <p:ext uri="{BB962C8B-B14F-4D97-AF65-F5344CB8AC3E}">
        <p14:creationId xmlns:p14="http://schemas.microsoft.com/office/powerpoint/2010/main" val="204685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6060-C4BE-E280-A76F-A3BD4A1C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82D5E-A923-3A06-E07C-CC924268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Proposal (minus the costing section) is posted somewhere on BNL webpages (together with ATHENA and ECCE) </a:t>
            </a:r>
          </a:p>
          <a:p>
            <a:r>
              <a:rPr lang="en-US" sz="2800" dirty="0"/>
              <a:t>Please review “For Release” version of proposal at</a:t>
            </a:r>
            <a:br>
              <a:rPr lang="en-US" sz="2800" dirty="0"/>
            </a:br>
            <a:r>
              <a:rPr lang="en-US" sz="2800" dirty="0">
                <a:hlinkClick r:id="rId2"/>
              </a:rPr>
              <a:t>https://www.overleaf.com/read/mbkfftsjrtkc</a:t>
            </a:r>
            <a:r>
              <a:rPr lang="en-US" sz="2800" dirty="0"/>
              <a:t> </a:t>
            </a:r>
          </a:p>
          <a:p>
            <a:r>
              <a:rPr lang="en-US" sz="2800" dirty="0"/>
              <a:t>I intend to upload to </a:t>
            </a:r>
            <a:r>
              <a:rPr lang="en-US" sz="2800" dirty="0" err="1"/>
              <a:t>arXiv</a:t>
            </a:r>
            <a:r>
              <a:rPr lang="en-US" sz="2800" dirty="0"/>
              <a:t> this week.</a:t>
            </a:r>
          </a:p>
          <a:p>
            <a:r>
              <a:rPr lang="en-US" sz="2800" dirty="0"/>
              <a:t>If I don’t receive any corrections/concerns, I will attempt to submit to the NIM special edition on EIC Detectors next week.</a:t>
            </a:r>
          </a:p>
        </p:txBody>
      </p:sp>
    </p:spTree>
    <p:extLst>
      <p:ext uri="{BB962C8B-B14F-4D97-AF65-F5344CB8AC3E}">
        <p14:creationId xmlns:p14="http://schemas.microsoft.com/office/powerpoint/2010/main" val="244750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26A0-2CBE-C938-3B97-9C090EDA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08CFA-253E-9827-7EC7-D3054F5E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CORE implementing an IR8 design in Fun4All</a:t>
            </a:r>
          </a:p>
          <a:p>
            <a:r>
              <a:rPr lang="en-US" sz="2400" dirty="0"/>
              <a:t>DD4Hep roll-out for EPIC throughout month of September</a:t>
            </a:r>
          </a:p>
          <a:p>
            <a:pPr lvl="1"/>
            <a:r>
              <a:rPr lang="en-US" sz="2000" dirty="0"/>
              <a:t>Full schedule at </a:t>
            </a:r>
            <a:r>
              <a:rPr lang="en-US" sz="2000" dirty="0">
                <a:hlinkClick r:id="rId2"/>
              </a:rPr>
              <a:t>https://indico.bnl.gov/category/443/</a:t>
            </a:r>
            <a:r>
              <a:rPr lang="en-US" sz="2000" dirty="0"/>
              <a:t> </a:t>
            </a:r>
          </a:p>
          <a:p>
            <a:pPr lvl="2"/>
            <a:r>
              <a:rPr lang="en-US" sz="1800" dirty="0"/>
              <a:t>All Meetings presented twice (early morning or afternoon) and to be recorded</a:t>
            </a:r>
          </a:p>
          <a:p>
            <a:pPr lvl="1"/>
            <a:r>
              <a:rPr lang="en-US" sz="2000" dirty="0"/>
              <a:t>First Meeting on DD4hep installation </a:t>
            </a:r>
          </a:p>
          <a:p>
            <a:pPr lvl="2"/>
            <a:r>
              <a:rPr lang="en-US" sz="1800" dirty="0"/>
              <a:t>Thursday 1 Sept 2022, 2:30-5:00 pm EDT:  </a:t>
            </a:r>
            <a:r>
              <a:rPr lang="en-US" sz="1800" dirty="0">
                <a:hlinkClick r:id="rId3"/>
              </a:rPr>
              <a:t>https://indico.bnl.gov/event/16826/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Friday 2 Sept 2022,  8:00-10:30 am EDT: </a:t>
            </a:r>
            <a:r>
              <a:rPr lang="en-US" sz="1800" dirty="0">
                <a:hlinkClick r:id="rId4"/>
              </a:rPr>
              <a:t>https://indico.bnl.gov/event/16827/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25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08E01-B3A0-796C-17C7-41F33370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EICUG Working Group for a Second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FDD4-50B9-2C08-C5FA-A02ACB629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Join the Mailing list!</a:t>
            </a:r>
          </a:p>
          <a:p>
            <a:r>
              <a:rPr lang="en-US" sz="2400" dirty="0"/>
              <a:t>First Meeting Friday 2 Sept 2020: 10:30am-12:00 pm EDT </a:t>
            </a:r>
            <a:r>
              <a:rPr lang="en-US" sz="2400" dirty="0">
                <a:hlinkClick r:id="rId2"/>
              </a:rPr>
              <a:t>https://indico.bnl.gov/event/16824/</a:t>
            </a:r>
            <a:endParaRPr lang="en-US" sz="2400" dirty="0"/>
          </a:p>
          <a:p>
            <a:r>
              <a:rPr lang="en-US" sz="2400" dirty="0"/>
              <a:t>More from Pawel, later</a:t>
            </a:r>
          </a:p>
        </p:txBody>
      </p:sp>
    </p:spTree>
    <p:extLst>
      <p:ext uri="{BB962C8B-B14F-4D97-AF65-F5344CB8AC3E}">
        <p14:creationId xmlns:p14="http://schemas.microsoft.com/office/powerpoint/2010/main" val="415168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21</TotalTime>
  <Words>221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CORE General Meeting 30 Aug 2022</vt:lpstr>
      <vt:lpstr>Publication Status</vt:lpstr>
      <vt:lpstr>EIC Software</vt:lpstr>
      <vt:lpstr>EICUG Working Group for a Second Detector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General Meeting 30 Aug 2022</dc:title>
  <dc:creator>Hyde, Charles E.</dc:creator>
  <cp:lastModifiedBy>Hyde, Charles E.</cp:lastModifiedBy>
  <cp:revision>1</cp:revision>
  <dcterms:created xsi:type="dcterms:W3CDTF">2022-08-30T15:08:03Z</dcterms:created>
  <dcterms:modified xsi:type="dcterms:W3CDTF">2022-08-30T15:29:04Z</dcterms:modified>
</cp:coreProperties>
</file>