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6" r:id="rId1"/>
    <p:sldMasterId id="2147483677" r:id="rId2"/>
  </p:sldMasterIdLst>
  <p:notesMasterIdLst>
    <p:notesMasterId r:id="rId20"/>
  </p:notesMasterIdLst>
  <p:sldIdLst>
    <p:sldId id="304" r:id="rId3"/>
    <p:sldId id="1386" r:id="rId4"/>
    <p:sldId id="666" r:id="rId5"/>
    <p:sldId id="294" r:id="rId6"/>
    <p:sldId id="282" r:id="rId7"/>
    <p:sldId id="283" r:id="rId8"/>
    <p:sldId id="309" r:id="rId9"/>
    <p:sldId id="284" r:id="rId10"/>
    <p:sldId id="288" r:id="rId11"/>
    <p:sldId id="301" r:id="rId12"/>
    <p:sldId id="300" r:id="rId13"/>
    <p:sldId id="314" r:id="rId14"/>
    <p:sldId id="285" r:id="rId15"/>
    <p:sldId id="287" r:id="rId16"/>
    <p:sldId id="289" r:id="rId17"/>
    <p:sldId id="1387" r:id="rId18"/>
    <p:sldId id="1388"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6DBE0"/>
    <a:srgbClr val="7BBE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89" autoAdjust="0"/>
    <p:restoredTop sz="94660"/>
  </p:normalViewPr>
  <p:slideViewPr>
    <p:cSldViewPr snapToGrid="0" snapToObjects="1" showGuides="1">
      <p:cViewPr>
        <p:scale>
          <a:sx n="96" d="100"/>
          <a:sy n="96" d="100"/>
        </p:scale>
        <p:origin x="615" y="45"/>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E1124A-8259-2F43-AA9E-1AB80762BA4E}" type="datetimeFigureOut">
              <a:rPr lang="en-US" smtClean="0"/>
              <a:pPr/>
              <a:t>7/10/2022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653114-0D40-384A-9E11-76EB88F8D7B8}" type="slidenum">
              <a:rPr lang="en-US" smtClean="0"/>
              <a:pPr/>
              <a:t>‹#›</a:t>
            </a:fld>
            <a:endParaRPr lang="en-US"/>
          </a:p>
        </p:txBody>
      </p:sp>
    </p:spTree>
    <p:extLst>
      <p:ext uri="{BB962C8B-B14F-4D97-AF65-F5344CB8AC3E}">
        <p14:creationId xmlns:p14="http://schemas.microsoft.com/office/powerpoint/2010/main" val="299964309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emf"/><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emf"/><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0" y="0"/>
            <a:ext cx="9144000" cy="1282700"/>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9495" y="2941864"/>
            <a:ext cx="4212336" cy="4166616"/>
          </a:xfrm>
          <a:prstGeom prst="rect">
            <a:avLst/>
          </a:prstGeom>
        </p:spPr>
      </p:pic>
      <p:pic>
        <p:nvPicPr>
          <p:cNvPr id="23" name="Picture 2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32386" y="6232329"/>
            <a:ext cx="1720202" cy="557060"/>
          </a:xfrm>
          <a:prstGeom prst="rect">
            <a:avLst/>
          </a:prstGeom>
        </p:spPr>
      </p:pic>
      <p:sp>
        <p:nvSpPr>
          <p:cNvPr id="2" name="Title 1"/>
          <p:cNvSpPr>
            <a:spLocks noGrp="1"/>
          </p:cNvSpPr>
          <p:nvPr>
            <p:ph type="ctrTitle" hasCustomPrompt="1"/>
          </p:nvPr>
        </p:nvSpPr>
        <p:spPr>
          <a:xfrm>
            <a:off x="332386" y="505595"/>
            <a:ext cx="7937298" cy="617838"/>
          </a:xfrm>
        </p:spPr>
        <p:txBody>
          <a:bodyPr anchor="b">
            <a:noAutofit/>
          </a:bodyPr>
          <a:lstStyle>
            <a:lvl1pPr algn="l">
              <a:defRPr sz="3000" b="1" cap="all" baseline="0">
                <a:latin typeface="Arial" charset="0"/>
              </a:defRPr>
            </a:lvl1pPr>
          </a:lstStyle>
          <a:p>
            <a:r>
              <a:rPr lang="en-US" dirty="0"/>
              <a:t>TITLE HERE</a:t>
            </a:r>
          </a:p>
        </p:txBody>
      </p:sp>
      <p:sp>
        <p:nvSpPr>
          <p:cNvPr id="3" name="Subtitle 2"/>
          <p:cNvSpPr>
            <a:spLocks noGrp="1"/>
          </p:cNvSpPr>
          <p:nvPr>
            <p:ph type="subTitle" idx="1" hasCustomPrompt="1"/>
          </p:nvPr>
        </p:nvSpPr>
        <p:spPr>
          <a:xfrm>
            <a:off x="332386" y="1720792"/>
            <a:ext cx="5082577" cy="2801201"/>
          </a:xfrm>
        </p:spPr>
        <p:txBody>
          <a:bodyPr>
            <a:normAutofit/>
          </a:bodyPr>
          <a:lstStyle>
            <a:lvl1pPr marL="0" indent="0" algn="l">
              <a:lnSpc>
                <a:spcPct val="100000"/>
              </a:lnSpc>
              <a:buNone/>
              <a:defRPr sz="2200" baseline="0">
                <a:solidFill>
                  <a:schemeClr val="accent1"/>
                </a:solidFill>
                <a:latin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Here</a:t>
            </a:r>
          </a:p>
        </p:txBody>
      </p:sp>
      <p:pic>
        <p:nvPicPr>
          <p:cNvPr id="27" name="Picture 2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522405" y="6459469"/>
            <a:ext cx="407283" cy="273532"/>
          </a:xfrm>
          <a:prstGeom prst="rect">
            <a:avLst/>
          </a:prstGeom>
        </p:spPr>
      </p:pic>
      <p:sp>
        <p:nvSpPr>
          <p:cNvPr id="32" name="Date Placeholder 31"/>
          <p:cNvSpPr>
            <a:spLocks noGrp="1"/>
          </p:cNvSpPr>
          <p:nvPr>
            <p:ph type="dt" sz="half" idx="12"/>
          </p:nvPr>
        </p:nvSpPr>
        <p:spPr>
          <a:xfrm>
            <a:off x="332386" y="5560502"/>
            <a:ext cx="2406093" cy="365125"/>
          </a:xfrm>
          <a:prstGeom prst="rect">
            <a:avLst/>
          </a:prstGeom>
        </p:spPr>
        <p:txBody>
          <a:bodyPr/>
          <a:lstStyle>
            <a:lvl1pPr algn="l">
              <a:defRPr baseline="0">
                <a:solidFill>
                  <a:schemeClr val="tx1"/>
                </a:solidFill>
                <a:latin typeface="Arial" charset="0"/>
              </a:defRPr>
            </a:lvl1pPr>
          </a:lstStyle>
          <a:p>
            <a:pPr defTabSz="914400"/>
            <a:endParaRPr lang="en-US" dirty="0">
              <a:solidFill>
                <a:srgbClr val="000000"/>
              </a:solidFill>
            </a:endParaRPr>
          </a:p>
        </p:txBody>
      </p:sp>
      <p:pic>
        <p:nvPicPr>
          <p:cNvPr id="5" name="Picture 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692909" y="6450042"/>
            <a:ext cx="1629561" cy="273531"/>
          </a:xfrm>
          <a:prstGeom prst="rect">
            <a:avLst/>
          </a:prstGeom>
        </p:spPr>
      </p:pic>
      <p:sp>
        <p:nvSpPr>
          <p:cNvPr id="9" name="Picture Placeholder 8"/>
          <p:cNvSpPr>
            <a:spLocks noGrp="1"/>
          </p:cNvSpPr>
          <p:nvPr>
            <p:ph type="pic" sz="quarter" idx="13"/>
          </p:nvPr>
        </p:nvSpPr>
        <p:spPr>
          <a:xfrm>
            <a:off x="5608638" y="1725953"/>
            <a:ext cx="3529012" cy="3935413"/>
          </a:xfrm>
          <a:blipFill>
            <a:blip r:embed="rId7"/>
            <a:stretch>
              <a:fillRect/>
            </a:stretch>
          </a:blipFill>
        </p:spPr>
        <p:txBody>
          <a:bodyPr/>
          <a:lstStyle/>
          <a:p>
            <a:r>
              <a:rPr lang="en-US"/>
              <a:t>Click icon to add picture</a:t>
            </a:r>
            <a:endParaRPr lang="en-US" dirty="0"/>
          </a:p>
        </p:txBody>
      </p:sp>
      <p:sp>
        <p:nvSpPr>
          <p:cNvPr id="15" name="Text Placeholder 14"/>
          <p:cNvSpPr>
            <a:spLocks noGrp="1"/>
          </p:cNvSpPr>
          <p:nvPr>
            <p:ph type="body" sz="quarter" idx="14" hasCustomPrompt="1"/>
          </p:nvPr>
        </p:nvSpPr>
        <p:spPr>
          <a:xfrm>
            <a:off x="332386" y="5126730"/>
            <a:ext cx="5082577" cy="420862"/>
          </a:xfrm>
        </p:spPr>
        <p:txBody>
          <a:bodyPr>
            <a:normAutofit/>
          </a:bodyPr>
          <a:lstStyle>
            <a:lvl1pPr marL="0" indent="0">
              <a:buFontTx/>
              <a:buNone/>
              <a:defRPr sz="2200" baseline="0">
                <a:solidFill>
                  <a:schemeClr val="accent6"/>
                </a:solidFill>
              </a:defRPr>
            </a:lvl1pPr>
          </a:lstStyle>
          <a:p>
            <a:pPr lvl="0"/>
            <a:r>
              <a:rPr lang="en-US" dirty="0"/>
              <a:t>Author</a:t>
            </a:r>
          </a:p>
        </p:txBody>
      </p:sp>
    </p:spTree>
    <p:extLst>
      <p:ext uri="{BB962C8B-B14F-4D97-AF65-F5344CB8AC3E}">
        <p14:creationId xmlns:p14="http://schemas.microsoft.com/office/powerpoint/2010/main" val="986232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Layout 4">
    <p:spTree>
      <p:nvGrpSpPr>
        <p:cNvPr id="1" name=""/>
        <p:cNvGrpSpPr/>
        <p:nvPr/>
      </p:nvGrpSpPr>
      <p:grpSpPr>
        <a:xfrm>
          <a:off x="0" y="0"/>
          <a:ext cx="0" cy="0"/>
          <a:chOff x="0" y="0"/>
          <a:chExt cx="0" cy="0"/>
        </a:xfrm>
      </p:grpSpPr>
      <p:sp>
        <p:nvSpPr>
          <p:cNvPr id="2" name="Title 1"/>
          <p:cNvSpPr>
            <a:spLocks noGrp="1"/>
          </p:cNvSpPr>
          <p:nvPr>
            <p:ph type="title"/>
          </p:nvPr>
        </p:nvSpPr>
        <p:spPr>
          <a:xfrm>
            <a:off x="308919" y="240539"/>
            <a:ext cx="8464378"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308918" y="3439833"/>
            <a:ext cx="4148781" cy="2907915"/>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308920" y="6467336"/>
            <a:ext cx="3917888" cy="311322"/>
          </a:xfrm>
        </p:spPr>
        <p:txBody>
          <a:bodyPr/>
          <a:lstStyle>
            <a:lvl1pPr algn="l">
              <a:defRPr baseline="0">
                <a:solidFill>
                  <a:schemeClr val="tx1"/>
                </a:solidFill>
                <a:latin typeface="Arial" charset="0"/>
              </a:defRPr>
            </a:lvl1pPr>
          </a:lstStyle>
          <a:p>
            <a:endParaRPr lang="en-US" dirty="0">
              <a:solidFill>
                <a:srgbClr val="000000"/>
              </a:solidFill>
            </a:endParaRPr>
          </a:p>
        </p:txBody>
      </p:sp>
      <p:sp>
        <p:nvSpPr>
          <p:cNvPr id="6" name="Slide Number Placeholder 5"/>
          <p:cNvSpPr>
            <a:spLocks noGrp="1"/>
          </p:cNvSpPr>
          <p:nvPr>
            <p:ph type="sldNum" sz="quarter" idx="12"/>
          </p:nvPr>
        </p:nvSpPr>
        <p:spPr>
          <a:xfrm>
            <a:off x="4226807" y="6467336"/>
            <a:ext cx="536158"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solidFill>
                  <a:srgbClr val="000000"/>
                </a:solidFill>
              </a:rPr>
              <a:pPr/>
              <a:t>‹#›</a:t>
            </a:fld>
            <a:endParaRPr lang="en-US" dirty="0">
              <a:solidFill>
                <a:srgbClr val="000000"/>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51950" y="6407801"/>
            <a:ext cx="1329050" cy="430392"/>
          </a:xfrm>
          <a:prstGeom prst="rect">
            <a:avLst/>
          </a:prstGeom>
        </p:spPr>
      </p:pic>
      <p:cxnSp>
        <p:nvCxnSpPr>
          <p:cNvPr id="9" name="Straight Connector 8"/>
          <p:cNvCxnSpPr/>
          <p:nvPr userDrawn="1"/>
        </p:nvCxnSpPr>
        <p:spPr>
          <a:xfrm>
            <a:off x="-12357" y="735987"/>
            <a:ext cx="9156357"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Picture Placeholder 9"/>
          <p:cNvSpPr>
            <a:spLocks noGrp="1"/>
          </p:cNvSpPr>
          <p:nvPr>
            <p:ph type="pic" sz="quarter" idx="13"/>
          </p:nvPr>
        </p:nvSpPr>
        <p:spPr>
          <a:xfrm>
            <a:off x="308918" y="983116"/>
            <a:ext cx="4148781" cy="2381250"/>
          </a:xfrm>
          <a:solidFill>
            <a:schemeClr val="accent2"/>
          </a:solidFill>
        </p:spPr>
        <p:txBody>
          <a:bodyPr/>
          <a:lstStyle/>
          <a:p>
            <a:r>
              <a:rPr lang="en-US"/>
              <a:t>Click icon to add picture</a:t>
            </a:r>
          </a:p>
        </p:txBody>
      </p:sp>
      <p:sp>
        <p:nvSpPr>
          <p:cNvPr id="12" name="Content Placeholder 2"/>
          <p:cNvSpPr>
            <a:spLocks noGrp="1"/>
          </p:cNvSpPr>
          <p:nvPr>
            <p:ph idx="14"/>
          </p:nvPr>
        </p:nvSpPr>
        <p:spPr>
          <a:xfrm>
            <a:off x="4623744" y="983116"/>
            <a:ext cx="4148781" cy="5364633"/>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303301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Layout 5">
    <p:spTree>
      <p:nvGrpSpPr>
        <p:cNvPr id="1" name=""/>
        <p:cNvGrpSpPr/>
        <p:nvPr/>
      </p:nvGrpSpPr>
      <p:grpSpPr>
        <a:xfrm>
          <a:off x="0" y="0"/>
          <a:ext cx="0" cy="0"/>
          <a:chOff x="0" y="0"/>
          <a:chExt cx="0" cy="0"/>
        </a:xfrm>
      </p:grpSpPr>
      <p:sp>
        <p:nvSpPr>
          <p:cNvPr id="2" name="Title 1"/>
          <p:cNvSpPr>
            <a:spLocks noGrp="1"/>
          </p:cNvSpPr>
          <p:nvPr>
            <p:ph type="title"/>
          </p:nvPr>
        </p:nvSpPr>
        <p:spPr>
          <a:xfrm>
            <a:off x="308919" y="240539"/>
            <a:ext cx="8464378"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308918" y="966055"/>
            <a:ext cx="4148781"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308920" y="6467336"/>
            <a:ext cx="3917888" cy="311322"/>
          </a:xfrm>
        </p:spPr>
        <p:txBody>
          <a:bodyPr/>
          <a:lstStyle>
            <a:lvl1pPr algn="l">
              <a:defRPr baseline="0">
                <a:solidFill>
                  <a:schemeClr val="tx1"/>
                </a:solidFill>
                <a:latin typeface="Arial" charset="0"/>
              </a:defRPr>
            </a:lvl1pPr>
          </a:lstStyle>
          <a:p>
            <a:endParaRPr lang="en-US" dirty="0">
              <a:solidFill>
                <a:srgbClr val="000000"/>
              </a:solidFill>
            </a:endParaRPr>
          </a:p>
        </p:txBody>
      </p:sp>
      <p:sp>
        <p:nvSpPr>
          <p:cNvPr id="6" name="Slide Number Placeholder 5"/>
          <p:cNvSpPr>
            <a:spLocks noGrp="1"/>
          </p:cNvSpPr>
          <p:nvPr>
            <p:ph type="sldNum" sz="quarter" idx="12"/>
          </p:nvPr>
        </p:nvSpPr>
        <p:spPr>
          <a:xfrm>
            <a:off x="4226807" y="6467336"/>
            <a:ext cx="536158"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solidFill>
                  <a:srgbClr val="000000"/>
                </a:solidFill>
              </a:rPr>
              <a:pPr/>
              <a:t>‹#›</a:t>
            </a:fld>
            <a:endParaRPr lang="en-US" dirty="0">
              <a:solidFill>
                <a:srgbClr val="000000"/>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51950" y="6407801"/>
            <a:ext cx="1329050" cy="430392"/>
          </a:xfrm>
          <a:prstGeom prst="rect">
            <a:avLst/>
          </a:prstGeom>
        </p:spPr>
      </p:pic>
      <p:cxnSp>
        <p:nvCxnSpPr>
          <p:cNvPr id="9" name="Straight Connector 8"/>
          <p:cNvCxnSpPr/>
          <p:nvPr userDrawn="1"/>
        </p:nvCxnSpPr>
        <p:spPr>
          <a:xfrm>
            <a:off x="-12357" y="735987"/>
            <a:ext cx="9156357"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Picture Placeholder 9"/>
          <p:cNvSpPr>
            <a:spLocks noGrp="1"/>
          </p:cNvSpPr>
          <p:nvPr>
            <p:ph type="pic" sz="quarter" idx="13"/>
          </p:nvPr>
        </p:nvSpPr>
        <p:spPr>
          <a:xfrm>
            <a:off x="4686300" y="983116"/>
            <a:ext cx="4086225" cy="2381250"/>
          </a:xfrm>
          <a:solidFill>
            <a:schemeClr val="accent2"/>
          </a:solidFill>
        </p:spPr>
        <p:txBody>
          <a:bodyPr/>
          <a:lstStyle/>
          <a:p>
            <a:r>
              <a:rPr lang="en-US"/>
              <a:t>Click icon to add picture</a:t>
            </a:r>
          </a:p>
        </p:txBody>
      </p:sp>
      <p:sp>
        <p:nvSpPr>
          <p:cNvPr id="11" name="Picture Placeholder 9"/>
          <p:cNvSpPr>
            <a:spLocks noGrp="1"/>
          </p:cNvSpPr>
          <p:nvPr>
            <p:ph type="pic" sz="quarter" idx="14"/>
          </p:nvPr>
        </p:nvSpPr>
        <p:spPr>
          <a:xfrm>
            <a:off x="4686300" y="3595166"/>
            <a:ext cx="4086225" cy="2381250"/>
          </a:xfrm>
          <a:solidFill>
            <a:schemeClr val="accent2"/>
          </a:solidFill>
        </p:spPr>
        <p:txBody>
          <a:bodyPr/>
          <a:lstStyle/>
          <a:p>
            <a:r>
              <a:rPr lang="en-US"/>
              <a:t>Click icon to add picture</a:t>
            </a:r>
          </a:p>
        </p:txBody>
      </p:sp>
    </p:spTree>
    <p:extLst>
      <p:ext uri="{BB962C8B-B14F-4D97-AF65-F5344CB8AC3E}">
        <p14:creationId xmlns:p14="http://schemas.microsoft.com/office/powerpoint/2010/main" val="21735719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ntent Layout 6">
    <p:spTree>
      <p:nvGrpSpPr>
        <p:cNvPr id="1" name=""/>
        <p:cNvGrpSpPr/>
        <p:nvPr/>
      </p:nvGrpSpPr>
      <p:grpSpPr>
        <a:xfrm>
          <a:off x="0" y="0"/>
          <a:ext cx="0" cy="0"/>
          <a:chOff x="0" y="0"/>
          <a:chExt cx="0" cy="0"/>
        </a:xfrm>
      </p:grpSpPr>
      <p:sp>
        <p:nvSpPr>
          <p:cNvPr id="2" name="Title 1"/>
          <p:cNvSpPr>
            <a:spLocks noGrp="1"/>
          </p:cNvSpPr>
          <p:nvPr>
            <p:ph type="title"/>
          </p:nvPr>
        </p:nvSpPr>
        <p:spPr>
          <a:xfrm>
            <a:off x="308919" y="240539"/>
            <a:ext cx="8464378"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4624516" y="966055"/>
            <a:ext cx="4148781"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308920" y="6467336"/>
            <a:ext cx="3917888" cy="311322"/>
          </a:xfrm>
        </p:spPr>
        <p:txBody>
          <a:bodyPr/>
          <a:lstStyle>
            <a:lvl1pPr algn="l">
              <a:defRPr baseline="0">
                <a:solidFill>
                  <a:schemeClr val="tx1"/>
                </a:solidFill>
                <a:latin typeface="Arial" charset="0"/>
              </a:defRPr>
            </a:lvl1pPr>
          </a:lstStyle>
          <a:p>
            <a:endParaRPr lang="en-US" dirty="0">
              <a:solidFill>
                <a:srgbClr val="000000"/>
              </a:solidFill>
            </a:endParaRPr>
          </a:p>
        </p:txBody>
      </p:sp>
      <p:sp>
        <p:nvSpPr>
          <p:cNvPr id="6" name="Slide Number Placeholder 5"/>
          <p:cNvSpPr>
            <a:spLocks noGrp="1"/>
          </p:cNvSpPr>
          <p:nvPr>
            <p:ph type="sldNum" sz="quarter" idx="12"/>
          </p:nvPr>
        </p:nvSpPr>
        <p:spPr>
          <a:xfrm>
            <a:off x="4226807" y="6467336"/>
            <a:ext cx="536158"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solidFill>
                  <a:srgbClr val="000000"/>
                </a:solidFill>
              </a:rPr>
              <a:pPr/>
              <a:t>‹#›</a:t>
            </a:fld>
            <a:endParaRPr lang="en-US" dirty="0">
              <a:solidFill>
                <a:srgbClr val="000000"/>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51950" y="6407801"/>
            <a:ext cx="1329050" cy="430392"/>
          </a:xfrm>
          <a:prstGeom prst="rect">
            <a:avLst/>
          </a:prstGeom>
        </p:spPr>
      </p:pic>
      <p:cxnSp>
        <p:nvCxnSpPr>
          <p:cNvPr id="9" name="Straight Connector 8"/>
          <p:cNvCxnSpPr/>
          <p:nvPr userDrawn="1"/>
        </p:nvCxnSpPr>
        <p:spPr>
          <a:xfrm>
            <a:off x="-12357" y="735987"/>
            <a:ext cx="9156357"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Picture Placeholder 9"/>
          <p:cNvSpPr>
            <a:spLocks noGrp="1"/>
          </p:cNvSpPr>
          <p:nvPr>
            <p:ph type="pic" sz="quarter" idx="13"/>
          </p:nvPr>
        </p:nvSpPr>
        <p:spPr>
          <a:xfrm>
            <a:off x="308918" y="983116"/>
            <a:ext cx="4086225" cy="2381250"/>
          </a:xfrm>
          <a:solidFill>
            <a:schemeClr val="accent2"/>
          </a:solidFill>
        </p:spPr>
        <p:txBody>
          <a:bodyPr/>
          <a:lstStyle/>
          <a:p>
            <a:r>
              <a:rPr lang="en-US"/>
              <a:t>Click icon to add picture</a:t>
            </a:r>
            <a:endParaRPr lang="en-US" dirty="0"/>
          </a:p>
        </p:txBody>
      </p:sp>
      <p:sp>
        <p:nvSpPr>
          <p:cNvPr id="11" name="Picture Placeholder 9"/>
          <p:cNvSpPr>
            <a:spLocks noGrp="1"/>
          </p:cNvSpPr>
          <p:nvPr>
            <p:ph type="pic" sz="quarter" idx="14"/>
          </p:nvPr>
        </p:nvSpPr>
        <p:spPr>
          <a:xfrm>
            <a:off x="308918" y="3595166"/>
            <a:ext cx="4086225" cy="2381250"/>
          </a:xfrm>
          <a:solidFill>
            <a:schemeClr val="accent2"/>
          </a:solidFill>
        </p:spPr>
        <p:txBody>
          <a:bodyPr/>
          <a:lstStyle/>
          <a:p>
            <a:r>
              <a:rPr lang="en-US"/>
              <a:t>Click icon to add picture</a:t>
            </a:r>
          </a:p>
        </p:txBody>
      </p:sp>
    </p:spTree>
    <p:extLst>
      <p:ext uri="{BB962C8B-B14F-4D97-AF65-F5344CB8AC3E}">
        <p14:creationId xmlns:p14="http://schemas.microsoft.com/office/powerpoint/2010/main" val="15375046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Layout 7">
    <p:spTree>
      <p:nvGrpSpPr>
        <p:cNvPr id="1" name=""/>
        <p:cNvGrpSpPr/>
        <p:nvPr/>
      </p:nvGrpSpPr>
      <p:grpSpPr>
        <a:xfrm>
          <a:off x="0" y="0"/>
          <a:ext cx="0" cy="0"/>
          <a:chOff x="0" y="0"/>
          <a:chExt cx="0" cy="0"/>
        </a:xfrm>
      </p:grpSpPr>
      <p:sp>
        <p:nvSpPr>
          <p:cNvPr id="2" name="Title 1"/>
          <p:cNvSpPr>
            <a:spLocks noGrp="1"/>
          </p:cNvSpPr>
          <p:nvPr>
            <p:ph type="title"/>
          </p:nvPr>
        </p:nvSpPr>
        <p:spPr>
          <a:xfrm>
            <a:off x="308919" y="240539"/>
            <a:ext cx="8464378"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308918" y="3439833"/>
            <a:ext cx="4148781" cy="2907915"/>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308920" y="6467336"/>
            <a:ext cx="3917888" cy="311322"/>
          </a:xfrm>
        </p:spPr>
        <p:txBody>
          <a:bodyPr/>
          <a:lstStyle>
            <a:lvl1pPr algn="l">
              <a:defRPr baseline="0">
                <a:solidFill>
                  <a:schemeClr val="tx1"/>
                </a:solidFill>
                <a:latin typeface="Arial" charset="0"/>
              </a:defRPr>
            </a:lvl1pPr>
          </a:lstStyle>
          <a:p>
            <a:endParaRPr lang="en-US" dirty="0">
              <a:solidFill>
                <a:srgbClr val="000000"/>
              </a:solidFill>
            </a:endParaRPr>
          </a:p>
        </p:txBody>
      </p:sp>
      <p:sp>
        <p:nvSpPr>
          <p:cNvPr id="6" name="Slide Number Placeholder 5"/>
          <p:cNvSpPr>
            <a:spLocks noGrp="1"/>
          </p:cNvSpPr>
          <p:nvPr>
            <p:ph type="sldNum" sz="quarter" idx="12"/>
          </p:nvPr>
        </p:nvSpPr>
        <p:spPr>
          <a:xfrm>
            <a:off x="4226807" y="6467336"/>
            <a:ext cx="536158"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solidFill>
                  <a:srgbClr val="000000"/>
                </a:solidFill>
              </a:rPr>
              <a:pPr/>
              <a:t>‹#›</a:t>
            </a:fld>
            <a:endParaRPr lang="en-US" dirty="0">
              <a:solidFill>
                <a:srgbClr val="000000"/>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51950" y="6407801"/>
            <a:ext cx="1329050" cy="430392"/>
          </a:xfrm>
          <a:prstGeom prst="rect">
            <a:avLst/>
          </a:prstGeom>
        </p:spPr>
      </p:pic>
      <p:cxnSp>
        <p:nvCxnSpPr>
          <p:cNvPr id="9" name="Straight Connector 8"/>
          <p:cNvCxnSpPr/>
          <p:nvPr userDrawn="1"/>
        </p:nvCxnSpPr>
        <p:spPr>
          <a:xfrm>
            <a:off x="-12357" y="735987"/>
            <a:ext cx="9156357"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Picture Placeholder 9"/>
          <p:cNvSpPr>
            <a:spLocks noGrp="1"/>
          </p:cNvSpPr>
          <p:nvPr>
            <p:ph type="pic" sz="quarter" idx="13"/>
          </p:nvPr>
        </p:nvSpPr>
        <p:spPr>
          <a:xfrm>
            <a:off x="308918" y="983116"/>
            <a:ext cx="4148781" cy="2381250"/>
          </a:xfrm>
          <a:solidFill>
            <a:schemeClr val="accent2"/>
          </a:solidFill>
        </p:spPr>
        <p:txBody>
          <a:bodyPr/>
          <a:lstStyle/>
          <a:p>
            <a:r>
              <a:rPr lang="en-US"/>
              <a:t>Click icon to add picture</a:t>
            </a:r>
          </a:p>
        </p:txBody>
      </p:sp>
      <p:sp>
        <p:nvSpPr>
          <p:cNvPr id="12" name="Content Placeholder 2"/>
          <p:cNvSpPr>
            <a:spLocks noGrp="1"/>
          </p:cNvSpPr>
          <p:nvPr>
            <p:ph idx="14"/>
          </p:nvPr>
        </p:nvSpPr>
        <p:spPr>
          <a:xfrm>
            <a:off x="4623744" y="3439833"/>
            <a:ext cx="4148781" cy="2907916"/>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9"/>
          <p:cNvSpPr>
            <a:spLocks noGrp="1"/>
          </p:cNvSpPr>
          <p:nvPr>
            <p:ph type="pic" sz="quarter" idx="15"/>
          </p:nvPr>
        </p:nvSpPr>
        <p:spPr>
          <a:xfrm>
            <a:off x="4623744" y="983116"/>
            <a:ext cx="4148781" cy="2381250"/>
          </a:xfrm>
          <a:solidFill>
            <a:schemeClr val="accent2"/>
          </a:solidFill>
        </p:spPr>
        <p:txBody>
          <a:bodyPr/>
          <a:lstStyle/>
          <a:p>
            <a:r>
              <a:rPr lang="en-US"/>
              <a:t>Click icon to add picture</a:t>
            </a:r>
          </a:p>
        </p:txBody>
      </p:sp>
    </p:spTree>
    <p:extLst>
      <p:ext uri="{BB962C8B-B14F-4D97-AF65-F5344CB8AC3E}">
        <p14:creationId xmlns:p14="http://schemas.microsoft.com/office/powerpoint/2010/main" val="17586637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ntent Layout 8">
    <p:spTree>
      <p:nvGrpSpPr>
        <p:cNvPr id="1" name=""/>
        <p:cNvGrpSpPr/>
        <p:nvPr/>
      </p:nvGrpSpPr>
      <p:grpSpPr>
        <a:xfrm>
          <a:off x="0" y="0"/>
          <a:ext cx="0" cy="0"/>
          <a:chOff x="0" y="0"/>
          <a:chExt cx="0" cy="0"/>
        </a:xfrm>
      </p:grpSpPr>
      <p:sp>
        <p:nvSpPr>
          <p:cNvPr id="2" name="Title 1"/>
          <p:cNvSpPr>
            <a:spLocks noGrp="1"/>
          </p:cNvSpPr>
          <p:nvPr>
            <p:ph type="title"/>
          </p:nvPr>
        </p:nvSpPr>
        <p:spPr>
          <a:xfrm>
            <a:off x="308919" y="240539"/>
            <a:ext cx="8464378"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308918" y="939512"/>
            <a:ext cx="4148781" cy="2907915"/>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308920" y="6467336"/>
            <a:ext cx="3917888" cy="311322"/>
          </a:xfrm>
        </p:spPr>
        <p:txBody>
          <a:bodyPr/>
          <a:lstStyle>
            <a:lvl1pPr algn="l">
              <a:defRPr baseline="0">
                <a:solidFill>
                  <a:schemeClr val="tx1"/>
                </a:solidFill>
                <a:latin typeface="Arial" charset="0"/>
              </a:defRPr>
            </a:lvl1pPr>
          </a:lstStyle>
          <a:p>
            <a:endParaRPr lang="en-US" dirty="0">
              <a:solidFill>
                <a:srgbClr val="000000"/>
              </a:solidFill>
            </a:endParaRPr>
          </a:p>
        </p:txBody>
      </p:sp>
      <p:sp>
        <p:nvSpPr>
          <p:cNvPr id="6" name="Slide Number Placeholder 5"/>
          <p:cNvSpPr>
            <a:spLocks noGrp="1"/>
          </p:cNvSpPr>
          <p:nvPr>
            <p:ph type="sldNum" sz="quarter" idx="12"/>
          </p:nvPr>
        </p:nvSpPr>
        <p:spPr>
          <a:xfrm>
            <a:off x="4226807" y="6467336"/>
            <a:ext cx="536158"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solidFill>
                  <a:srgbClr val="000000"/>
                </a:solidFill>
              </a:rPr>
              <a:pPr/>
              <a:t>‹#›</a:t>
            </a:fld>
            <a:endParaRPr lang="en-US" dirty="0">
              <a:solidFill>
                <a:srgbClr val="000000"/>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51950" y="6407801"/>
            <a:ext cx="1329050" cy="430392"/>
          </a:xfrm>
          <a:prstGeom prst="rect">
            <a:avLst/>
          </a:prstGeom>
        </p:spPr>
      </p:pic>
      <p:cxnSp>
        <p:nvCxnSpPr>
          <p:cNvPr id="9" name="Straight Connector 8"/>
          <p:cNvCxnSpPr/>
          <p:nvPr userDrawn="1"/>
        </p:nvCxnSpPr>
        <p:spPr>
          <a:xfrm>
            <a:off x="-12357" y="735987"/>
            <a:ext cx="9156357"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Picture Placeholder 9"/>
          <p:cNvSpPr>
            <a:spLocks noGrp="1"/>
          </p:cNvSpPr>
          <p:nvPr>
            <p:ph type="pic" sz="quarter" idx="13"/>
          </p:nvPr>
        </p:nvSpPr>
        <p:spPr>
          <a:xfrm>
            <a:off x="308918" y="3966757"/>
            <a:ext cx="4148781" cy="2381250"/>
          </a:xfrm>
          <a:solidFill>
            <a:schemeClr val="accent2"/>
          </a:solidFill>
        </p:spPr>
        <p:txBody>
          <a:bodyPr/>
          <a:lstStyle/>
          <a:p>
            <a:r>
              <a:rPr lang="en-US"/>
              <a:t>Click icon to add picture</a:t>
            </a:r>
          </a:p>
        </p:txBody>
      </p:sp>
      <p:sp>
        <p:nvSpPr>
          <p:cNvPr id="12" name="Content Placeholder 2"/>
          <p:cNvSpPr>
            <a:spLocks noGrp="1"/>
          </p:cNvSpPr>
          <p:nvPr>
            <p:ph idx="14"/>
          </p:nvPr>
        </p:nvSpPr>
        <p:spPr>
          <a:xfrm>
            <a:off x="4623744" y="939512"/>
            <a:ext cx="4148781" cy="2907916"/>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9"/>
          <p:cNvSpPr>
            <a:spLocks noGrp="1"/>
          </p:cNvSpPr>
          <p:nvPr>
            <p:ph type="pic" sz="quarter" idx="15"/>
          </p:nvPr>
        </p:nvSpPr>
        <p:spPr>
          <a:xfrm>
            <a:off x="4623744" y="3966757"/>
            <a:ext cx="4148781" cy="2381250"/>
          </a:xfrm>
          <a:solidFill>
            <a:schemeClr val="accent2"/>
          </a:solidFill>
        </p:spPr>
        <p:txBody>
          <a:bodyPr/>
          <a:lstStyle/>
          <a:p>
            <a:r>
              <a:rPr lang="en-US"/>
              <a:t>Click icon to add picture</a:t>
            </a:r>
          </a:p>
        </p:txBody>
      </p:sp>
    </p:spTree>
    <p:extLst>
      <p:ext uri="{BB962C8B-B14F-4D97-AF65-F5344CB8AC3E}">
        <p14:creationId xmlns:p14="http://schemas.microsoft.com/office/powerpoint/2010/main" val="34953825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estions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0" y="0"/>
            <a:ext cx="9144000" cy="1282700"/>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8600" y="2941863"/>
            <a:ext cx="4258581" cy="4258581"/>
          </a:xfrm>
          <a:prstGeom prst="rect">
            <a:avLst/>
          </a:prstGeom>
        </p:spPr>
      </p:pic>
      <p:pic>
        <p:nvPicPr>
          <p:cNvPr id="23" name="Picture 2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32386" y="6232329"/>
            <a:ext cx="1720202" cy="557060"/>
          </a:xfrm>
          <a:prstGeom prst="rect">
            <a:avLst/>
          </a:prstGeom>
        </p:spPr>
      </p:pic>
      <p:sp>
        <p:nvSpPr>
          <p:cNvPr id="2" name="Title 1"/>
          <p:cNvSpPr>
            <a:spLocks noGrp="1"/>
          </p:cNvSpPr>
          <p:nvPr>
            <p:ph type="ctrTitle" hasCustomPrompt="1"/>
          </p:nvPr>
        </p:nvSpPr>
        <p:spPr>
          <a:xfrm>
            <a:off x="332386" y="505595"/>
            <a:ext cx="5774500" cy="617838"/>
          </a:xfrm>
        </p:spPr>
        <p:txBody>
          <a:bodyPr anchor="b">
            <a:noAutofit/>
          </a:bodyPr>
          <a:lstStyle>
            <a:lvl1pPr algn="l">
              <a:defRPr sz="3000" b="1" cap="none" baseline="0">
                <a:latin typeface="Arial" charset="0"/>
              </a:defRPr>
            </a:lvl1pPr>
          </a:lstStyle>
          <a:p>
            <a:r>
              <a:rPr lang="en-US"/>
              <a:t>Questions?</a:t>
            </a:r>
            <a:endParaRPr lang="en-US" dirty="0"/>
          </a:p>
        </p:txBody>
      </p:sp>
      <p:pic>
        <p:nvPicPr>
          <p:cNvPr id="27" name="Picture 2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522405" y="6459469"/>
            <a:ext cx="407283" cy="273532"/>
          </a:xfrm>
          <a:prstGeom prst="rect">
            <a:avLst/>
          </a:prstGeom>
        </p:spPr>
      </p:pic>
      <p:pic>
        <p:nvPicPr>
          <p:cNvPr id="5" name="Picture 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692909" y="6450042"/>
            <a:ext cx="1629561" cy="273531"/>
          </a:xfrm>
          <a:prstGeom prst="rect">
            <a:avLst/>
          </a:prstGeom>
        </p:spPr>
      </p:pic>
      <p:sp>
        <p:nvSpPr>
          <p:cNvPr id="9" name="Picture Placeholder 8"/>
          <p:cNvSpPr>
            <a:spLocks noGrp="1"/>
          </p:cNvSpPr>
          <p:nvPr>
            <p:ph type="pic" sz="quarter" idx="13"/>
          </p:nvPr>
        </p:nvSpPr>
        <p:spPr>
          <a:xfrm>
            <a:off x="4506687" y="1725953"/>
            <a:ext cx="4630964" cy="3821639"/>
          </a:xfrm>
          <a:solidFill>
            <a:schemeClr val="accent2"/>
          </a:solidFill>
        </p:spPr>
        <p:txBody>
          <a:bodyPr/>
          <a:lstStyle/>
          <a:p>
            <a:r>
              <a:rPr lang="en-US"/>
              <a:t>Click icon to add picture</a:t>
            </a:r>
            <a:endParaRPr lang="en-US" dirty="0"/>
          </a:p>
        </p:txBody>
      </p:sp>
      <p:sp>
        <p:nvSpPr>
          <p:cNvPr id="15" name="Text Placeholder 14"/>
          <p:cNvSpPr>
            <a:spLocks noGrp="1"/>
          </p:cNvSpPr>
          <p:nvPr>
            <p:ph type="body" sz="quarter" idx="14" hasCustomPrompt="1"/>
          </p:nvPr>
        </p:nvSpPr>
        <p:spPr>
          <a:xfrm>
            <a:off x="6106886" y="849093"/>
            <a:ext cx="2898321" cy="277582"/>
          </a:xfrm>
        </p:spPr>
        <p:txBody>
          <a:bodyPr>
            <a:normAutofit/>
          </a:bodyPr>
          <a:lstStyle>
            <a:lvl1pPr marL="0" indent="0">
              <a:buFontTx/>
              <a:buNone/>
              <a:defRPr sz="1200" b="0" baseline="0">
                <a:solidFill>
                  <a:srgbClr val="C00000"/>
                </a:solidFill>
              </a:defRPr>
            </a:lvl1pPr>
          </a:lstStyle>
          <a:p>
            <a:pPr lvl="0"/>
            <a:r>
              <a:rPr lang="en-US" dirty="0"/>
              <a:t>Contact</a:t>
            </a:r>
          </a:p>
        </p:txBody>
      </p:sp>
      <p:sp>
        <p:nvSpPr>
          <p:cNvPr id="8" name="Date Placeholder 7"/>
          <p:cNvSpPr>
            <a:spLocks noGrp="1"/>
          </p:cNvSpPr>
          <p:nvPr>
            <p:ph type="dt" sz="half" idx="15"/>
          </p:nvPr>
        </p:nvSpPr>
        <p:spPr>
          <a:xfrm>
            <a:off x="3623451" y="6328296"/>
            <a:ext cx="2057400" cy="365125"/>
          </a:xfrm>
        </p:spPr>
        <p:txBody>
          <a:bodyPr/>
          <a:lstStyle>
            <a:lvl1pPr>
              <a:defRPr>
                <a:solidFill>
                  <a:schemeClr val="tx1"/>
                </a:solidFill>
              </a:defRPr>
            </a:lvl1pPr>
          </a:lstStyle>
          <a:p>
            <a:endParaRPr lang="en-US" dirty="0">
              <a:solidFill>
                <a:srgbClr val="000000"/>
              </a:solidFill>
            </a:endParaRPr>
          </a:p>
        </p:txBody>
      </p:sp>
      <p:sp>
        <p:nvSpPr>
          <p:cNvPr id="14" name="Text Placeholder 14"/>
          <p:cNvSpPr>
            <a:spLocks noGrp="1"/>
          </p:cNvSpPr>
          <p:nvPr>
            <p:ph type="body" sz="quarter" idx="16" hasCustomPrompt="1"/>
          </p:nvPr>
        </p:nvSpPr>
        <p:spPr>
          <a:xfrm>
            <a:off x="6106886" y="156701"/>
            <a:ext cx="2898321" cy="632002"/>
          </a:xfrm>
        </p:spPr>
        <p:txBody>
          <a:bodyPr>
            <a:normAutofit/>
          </a:bodyPr>
          <a:lstStyle>
            <a:lvl1pPr marL="0" indent="0">
              <a:buFontTx/>
              <a:buNone/>
              <a:defRPr sz="1400" b="1" baseline="0">
                <a:solidFill>
                  <a:schemeClr val="accent6"/>
                </a:solidFill>
              </a:defRPr>
            </a:lvl1pPr>
          </a:lstStyle>
          <a:p>
            <a:pPr lvl="0"/>
            <a:r>
              <a:rPr lang="en-US" dirty="0"/>
              <a:t>Author</a:t>
            </a:r>
          </a:p>
          <a:p>
            <a:pPr lvl="0"/>
            <a:r>
              <a:rPr lang="en-US" dirty="0"/>
              <a:t>Title</a:t>
            </a:r>
          </a:p>
        </p:txBody>
      </p:sp>
      <p:sp>
        <p:nvSpPr>
          <p:cNvPr id="16" name="Text Placeholder 6"/>
          <p:cNvSpPr>
            <a:spLocks noGrp="1"/>
          </p:cNvSpPr>
          <p:nvPr>
            <p:ph type="body" sz="quarter" idx="17" hasCustomPrompt="1"/>
          </p:nvPr>
        </p:nvSpPr>
        <p:spPr>
          <a:xfrm>
            <a:off x="318638" y="1726357"/>
            <a:ext cx="4098242" cy="3861333"/>
          </a:xfrm>
        </p:spPr>
        <p:txBody>
          <a:bodyPr>
            <a:normAutofit/>
          </a:bodyPr>
          <a:lstStyle>
            <a:lvl1pPr marL="342900" indent="-342900">
              <a:buFont typeface="Arial" charset="0"/>
              <a:buChar char="•"/>
              <a:defRPr sz="2200" baseline="0">
                <a:solidFill>
                  <a:schemeClr val="accent1"/>
                </a:solidFill>
              </a:defRPr>
            </a:lvl1pPr>
            <a:lvl2pPr marL="685800" indent="-228600">
              <a:buFont typeface=".PingFangSC-Regular" charset="-122"/>
              <a:buChar char="－"/>
              <a:defRPr sz="2200" baseline="0">
                <a:solidFill>
                  <a:schemeClr val="accent1"/>
                </a:solidFill>
              </a:defRPr>
            </a:lvl2pPr>
            <a:lvl3pPr marL="1143000" indent="-228600">
              <a:buFont typeface="Arial" charset="0"/>
              <a:buChar char="•"/>
              <a:defRPr sz="2200" baseline="0">
                <a:solidFill>
                  <a:schemeClr val="accent1"/>
                </a:solidFill>
              </a:defRPr>
            </a:lvl3pPr>
            <a:lvl4pPr marL="1600200" indent="-228600">
              <a:buFont typeface=".PingFangSC-Regular" charset="-122"/>
              <a:buChar char="－"/>
              <a:defRPr sz="2200" baseline="0">
                <a:solidFill>
                  <a:schemeClr val="accent1"/>
                </a:solidFill>
              </a:defRPr>
            </a:lvl4pPr>
            <a:lvl5pPr marL="2057400" indent="-228600">
              <a:buFont typeface="Arial" charset="0"/>
              <a:buChar char="•"/>
              <a:defRPr sz="2200" baseline="0">
                <a:solidFill>
                  <a:schemeClr val="accent1"/>
                </a:solidFill>
              </a:defRPr>
            </a:lvl5pPr>
          </a:lstStyle>
          <a:p>
            <a:pPr lvl="0"/>
            <a:r>
              <a:rPr lang="en-US" dirty="0"/>
              <a:t>Agenda Topics Covered:</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750087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
          <p:cNvSpPr/>
          <p:nvPr userDrawn="1"/>
        </p:nvSpPr>
        <p:spPr bwMode="auto">
          <a:xfrm>
            <a:off x="0" y="804041"/>
            <a:ext cx="9144000" cy="5638800"/>
          </a:xfrm>
          <a:prstGeom prst="rect">
            <a:avLst/>
          </a:prstGeom>
          <a:gradFill>
            <a:gsLst>
              <a:gs pos="0">
                <a:srgbClr val="FFEFD1"/>
              </a:gs>
              <a:gs pos="64999">
                <a:srgbClr val="F0EBD5"/>
              </a:gs>
              <a:gs pos="100000">
                <a:srgbClr val="D1C39F"/>
              </a:gs>
            </a:gsLst>
            <a:lin ang="162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buClr>
                <a:srgbClr val="C00000"/>
              </a:buClr>
            </a:pPr>
            <a:endParaRPr lang="en-US" sz="2400" dirty="0">
              <a:solidFill>
                <a:srgbClr val="002060"/>
              </a:solidFill>
              <a:latin typeface="Times" pitchFamily="18" charset="0"/>
            </a:endParaRPr>
          </a:p>
          <a:p>
            <a:pPr defTabSz="914400" eaLnBrk="0" fontAlgn="base" hangingPunct="0">
              <a:spcBef>
                <a:spcPct val="0"/>
              </a:spcBef>
              <a:spcAft>
                <a:spcPct val="0"/>
              </a:spcAft>
              <a:buClr>
                <a:srgbClr val="C00000"/>
              </a:buClr>
              <a:buFont typeface="Arial" pitchFamily="34" charset="0"/>
              <a:buNone/>
            </a:pPr>
            <a:endParaRPr lang="en-US" sz="2800" dirty="0">
              <a:solidFill>
                <a:srgbClr val="002060"/>
              </a:solidFill>
              <a:latin typeface="Arial" pitchFamily="34" charset="0"/>
              <a:cs typeface="Arial" pitchFamily="34" charset="0"/>
            </a:endParaRPr>
          </a:p>
        </p:txBody>
      </p:sp>
      <p:sp>
        <p:nvSpPr>
          <p:cNvPr id="3" name="Rectangle 2"/>
          <p:cNvSpPr/>
          <p:nvPr userDrawn="1"/>
        </p:nvSpPr>
        <p:spPr bwMode="auto">
          <a:xfrm>
            <a:off x="0" y="0"/>
            <a:ext cx="9144000" cy="709448"/>
          </a:xfrm>
          <a:prstGeom prst="rect">
            <a:avLst/>
          </a:prstGeom>
          <a:gradFill>
            <a:gsLst>
              <a:gs pos="0">
                <a:srgbClr val="FFEFD1"/>
              </a:gs>
              <a:gs pos="64999">
                <a:srgbClr val="F0EBD5"/>
              </a:gs>
              <a:gs pos="100000">
                <a:srgbClr val="D1C39F"/>
              </a:gs>
            </a:gsLst>
            <a:lin ang="162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400" eaLnBrk="0" fontAlgn="base" hangingPunct="0">
              <a:spcBef>
                <a:spcPct val="0"/>
              </a:spcBef>
              <a:spcAft>
                <a:spcPct val="0"/>
              </a:spcAft>
            </a:pPr>
            <a:endParaRPr lang="en-US" sz="4000" b="1" dirty="0">
              <a:solidFill>
                <a:srgbClr val="C00000"/>
              </a:solidFill>
              <a:latin typeface="Arial" pitchFamily="34" charset="0"/>
              <a:cs typeface="Arial" pitchFamily="34" charset="0"/>
            </a:endParaRPr>
          </a:p>
        </p:txBody>
      </p:sp>
      <p:sp>
        <p:nvSpPr>
          <p:cNvPr id="5" name="Rectangle 4"/>
          <p:cNvSpPr/>
          <p:nvPr userDrawn="1"/>
        </p:nvSpPr>
        <p:spPr>
          <a:xfrm>
            <a:off x="4552974" y="6542646"/>
            <a:ext cx="341760" cy="246221"/>
          </a:xfrm>
          <a:prstGeom prst="rect">
            <a:avLst/>
          </a:prstGeom>
        </p:spPr>
        <p:txBody>
          <a:bodyPr wrap="none">
            <a:spAutoFit/>
          </a:bodyPr>
          <a:lstStyle/>
          <a:p>
            <a:pPr defTabSz="914400">
              <a:defRPr/>
            </a:pPr>
            <a:fld id="{B58F48A6-A3E1-4848-9AC3-B43F560BE4FE}" type="slidenum">
              <a:rPr lang="en-US" sz="1000" smtClean="0">
                <a:solidFill>
                  <a:prstClr val="white"/>
                </a:solidFill>
                <a:latin typeface="Arial" panose="020B0604020202020204" pitchFamily="34" charset="0"/>
                <a:cs typeface="Arial" panose="020B0604020202020204" pitchFamily="34" charset="0"/>
              </a:rPr>
              <a:pPr defTabSz="914400">
                <a:defRPr/>
              </a:pPr>
              <a:t>‹#›</a:t>
            </a:fld>
            <a:endParaRPr lang="en-US" sz="1000" kern="0"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829472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914400"/>
          </a:xfrm>
          <a:prstGeom prst="rect">
            <a:avLst/>
          </a:prstGeom>
        </p:spPr>
        <p:txBody>
          <a:bodyPr/>
          <a:lstStyle/>
          <a:p>
            <a:r>
              <a:rPr lang="en-US"/>
              <a:t>Click to edit Master title style</a:t>
            </a:r>
          </a:p>
        </p:txBody>
      </p:sp>
      <p:sp>
        <p:nvSpPr>
          <p:cNvPr id="3" name="Rectangle 2"/>
          <p:cNvSpPr/>
          <p:nvPr userDrawn="1"/>
        </p:nvSpPr>
        <p:spPr bwMode="auto">
          <a:xfrm>
            <a:off x="0" y="804041"/>
            <a:ext cx="9144000" cy="5638800"/>
          </a:xfrm>
          <a:prstGeom prst="rect">
            <a:avLst/>
          </a:prstGeom>
          <a:gradFill>
            <a:gsLst>
              <a:gs pos="0">
                <a:srgbClr val="FFEFD1"/>
              </a:gs>
              <a:gs pos="64999">
                <a:srgbClr val="F0EBD5"/>
              </a:gs>
              <a:gs pos="100000">
                <a:srgbClr val="D1C39F"/>
              </a:gs>
            </a:gsLst>
            <a:lin ang="162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buClr>
                <a:srgbClr val="C00000"/>
              </a:buClr>
            </a:pPr>
            <a:endParaRPr lang="en-US" sz="2400" dirty="0">
              <a:solidFill>
                <a:srgbClr val="002060"/>
              </a:solidFill>
              <a:latin typeface="Times" pitchFamily="18" charset="0"/>
            </a:endParaRPr>
          </a:p>
          <a:p>
            <a:pPr defTabSz="914400" eaLnBrk="0" fontAlgn="base" hangingPunct="0">
              <a:spcBef>
                <a:spcPct val="0"/>
              </a:spcBef>
              <a:spcAft>
                <a:spcPct val="0"/>
              </a:spcAft>
              <a:buClr>
                <a:srgbClr val="C00000"/>
              </a:buClr>
              <a:buFont typeface="Arial" pitchFamily="34" charset="0"/>
              <a:buNone/>
            </a:pPr>
            <a:endParaRPr lang="en-US" sz="2800" dirty="0">
              <a:solidFill>
                <a:srgbClr val="002060"/>
              </a:solidFill>
              <a:latin typeface="Arial" pitchFamily="34" charset="0"/>
              <a:cs typeface="Arial" pitchFamily="34" charset="0"/>
            </a:endParaRPr>
          </a:p>
        </p:txBody>
      </p:sp>
      <p:sp>
        <p:nvSpPr>
          <p:cNvPr id="4" name="Rectangle 3"/>
          <p:cNvSpPr/>
          <p:nvPr userDrawn="1"/>
        </p:nvSpPr>
        <p:spPr bwMode="auto">
          <a:xfrm>
            <a:off x="0" y="0"/>
            <a:ext cx="9144000" cy="709448"/>
          </a:xfrm>
          <a:prstGeom prst="rect">
            <a:avLst/>
          </a:prstGeom>
          <a:gradFill>
            <a:gsLst>
              <a:gs pos="0">
                <a:srgbClr val="FFEFD1"/>
              </a:gs>
              <a:gs pos="64999">
                <a:srgbClr val="F0EBD5"/>
              </a:gs>
              <a:gs pos="100000">
                <a:srgbClr val="D1C39F"/>
              </a:gs>
            </a:gsLst>
            <a:lin ang="162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400" eaLnBrk="0" fontAlgn="base" hangingPunct="0">
              <a:spcBef>
                <a:spcPct val="0"/>
              </a:spcBef>
              <a:spcAft>
                <a:spcPct val="0"/>
              </a:spcAft>
            </a:pPr>
            <a:endParaRPr lang="en-US" sz="4000" b="1" dirty="0">
              <a:solidFill>
                <a:srgbClr val="C00000"/>
              </a:solidFill>
              <a:latin typeface="Arial" pitchFamily="34" charset="0"/>
              <a:cs typeface="Arial" pitchFamily="34" charset="0"/>
            </a:endParaRPr>
          </a:p>
        </p:txBody>
      </p:sp>
      <p:sp>
        <p:nvSpPr>
          <p:cNvPr id="6" name="Rectangle 5"/>
          <p:cNvSpPr/>
          <p:nvPr userDrawn="1"/>
        </p:nvSpPr>
        <p:spPr>
          <a:xfrm>
            <a:off x="4552974" y="6542646"/>
            <a:ext cx="341760" cy="246221"/>
          </a:xfrm>
          <a:prstGeom prst="rect">
            <a:avLst/>
          </a:prstGeom>
        </p:spPr>
        <p:txBody>
          <a:bodyPr wrap="none">
            <a:spAutoFit/>
          </a:bodyPr>
          <a:lstStyle/>
          <a:p>
            <a:pPr defTabSz="914400">
              <a:defRPr/>
            </a:pPr>
            <a:fld id="{B58F48A6-A3E1-4848-9AC3-B43F560BE4FE}" type="slidenum">
              <a:rPr lang="en-US" sz="1000" smtClean="0">
                <a:solidFill>
                  <a:prstClr val="white"/>
                </a:solidFill>
                <a:latin typeface="Arial" panose="020B0604020202020204" pitchFamily="34" charset="0"/>
                <a:cs typeface="Arial" panose="020B0604020202020204" pitchFamily="34" charset="0"/>
              </a:rPr>
              <a:pPr defTabSz="914400">
                <a:defRPr/>
              </a:pPr>
              <a:t>‹#›</a:t>
            </a:fld>
            <a:endParaRPr lang="en-US" sz="1000" kern="0"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945900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1894A-23D8-DD48-BEBC-5D1CBF3930F1}"/>
              </a:ext>
            </a:extLst>
          </p:cNvPr>
          <p:cNvSpPr>
            <a:spLocks noGrp="1"/>
          </p:cNvSpPr>
          <p:nvPr>
            <p:ph type="title"/>
          </p:nvPr>
        </p:nvSpPr>
        <p:spPr>
          <a:xfrm>
            <a:off x="628650" y="365126"/>
            <a:ext cx="7886700" cy="623416"/>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0EC42A2-A5E5-7D44-B052-7421E678CB49}"/>
              </a:ext>
            </a:extLst>
          </p:cNvPr>
          <p:cNvSpPr>
            <a:spLocks noGrp="1"/>
          </p:cNvSpPr>
          <p:nvPr>
            <p:ph sz="half" idx="1"/>
          </p:nvPr>
        </p:nvSpPr>
        <p:spPr>
          <a:xfrm>
            <a:off x="628649" y="1289786"/>
            <a:ext cx="7886699" cy="46655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872EBBF1-1FEF-AE49-88EC-F390CD4797A5}"/>
              </a:ext>
            </a:extLst>
          </p:cNvPr>
          <p:cNvSpPr>
            <a:spLocks noGrp="1"/>
          </p:cNvSpPr>
          <p:nvPr>
            <p:ph type="sldNum" sz="quarter" idx="12"/>
          </p:nvPr>
        </p:nvSpPr>
        <p:spPr>
          <a:xfrm>
            <a:off x="628650" y="6356351"/>
            <a:ext cx="2057400" cy="365125"/>
          </a:xfrm>
        </p:spPr>
        <p:txBody>
          <a:bodyPr/>
          <a:lstStyle>
            <a:lvl1pPr algn="l">
              <a:defRPr/>
            </a:lvl1pPr>
          </a:lstStyle>
          <a:p>
            <a:fld id="{B2E69C32-F40A-4944-821E-46A56DF0648B}" type="slidenum">
              <a:rPr lang="en-US" smtClean="0"/>
              <a:pPr/>
              <a:t>‹#›</a:t>
            </a:fld>
            <a:endParaRPr lang="en-US"/>
          </a:p>
        </p:txBody>
      </p:sp>
      <p:cxnSp>
        <p:nvCxnSpPr>
          <p:cNvPr id="5" name="Straight Connector 4">
            <a:extLst>
              <a:ext uri="{FF2B5EF4-FFF2-40B4-BE49-F238E27FC236}">
                <a16:creationId xmlns:a16="http://schemas.microsoft.com/office/drawing/2014/main" id="{90931573-8B22-D446-9D77-6F56FCB358BA}"/>
              </a:ext>
            </a:extLst>
          </p:cNvPr>
          <p:cNvCxnSpPr>
            <a:cxnSpLocks/>
          </p:cNvCxnSpPr>
          <p:nvPr userDrawn="1"/>
        </p:nvCxnSpPr>
        <p:spPr>
          <a:xfrm>
            <a:off x="628649" y="1160585"/>
            <a:ext cx="7886699"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9DAC3EB-D54A-C44E-BF90-38EC2E5B976D}"/>
              </a:ext>
            </a:extLst>
          </p:cNvPr>
          <p:cNvCxnSpPr>
            <a:cxnSpLocks/>
          </p:cNvCxnSpPr>
          <p:nvPr userDrawn="1"/>
        </p:nvCxnSpPr>
        <p:spPr>
          <a:xfrm>
            <a:off x="628649" y="6154616"/>
            <a:ext cx="7886699" cy="0"/>
          </a:xfrm>
          <a:prstGeom prst="line">
            <a:avLst/>
          </a:prstGeom>
          <a:ln w="317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9229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8919" y="240539"/>
            <a:ext cx="8464378" cy="487490"/>
          </a:xfrm>
        </p:spPr>
        <p:txBody>
          <a:bodyPr>
            <a:normAutofit/>
          </a:bodyPr>
          <a:lstStyle>
            <a:lvl1pPr>
              <a:defRPr sz="2400" b="1" cap="all"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308919" y="966055"/>
            <a:ext cx="8464378" cy="5381694"/>
          </a:xfrm>
        </p:spPr>
        <p:txBody>
          <a:bodyPr/>
          <a:lstStyle>
            <a:lvl1pPr>
              <a:defRPr sz="2200" baseline="0">
                <a:solidFill>
                  <a:schemeClr val="tx1"/>
                </a:solidFill>
                <a:latin typeface="Arial" charset="0"/>
              </a:defRPr>
            </a:lvl1pPr>
            <a:lvl2pPr marL="685800" indent="-228600">
              <a:buFont typeface="Arial" panose="020B0604020202020204" pitchFamily="34" charset="0"/>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Arial" panose="020B0604020202020204" pitchFamily="34" charset="0"/>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4226807" y="6467336"/>
            <a:ext cx="536158"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solidFill>
                  <a:srgbClr val="000000"/>
                </a:solidFill>
              </a:rPr>
              <a:pPr/>
              <a:t>‹#›</a:t>
            </a:fld>
            <a:endParaRPr lang="en-US" dirty="0">
              <a:solidFill>
                <a:srgbClr val="000000"/>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51950" y="6407801"/>
            <a:ext cx="1329050" cy="430392"/>
          </a:xfrm>
          <a:prstGeom prst="rect">
            <a:avLst/>
          </a:prstGeom>
        </p:spPr>
      </p:pic>
      <p:cxnSp>
        <p:nvCxnSpPr>
          <p:cNvPr id="9" name="Straight Connector 8"/>
          <p:cNvCxnSpPr/>
          <p:nvPr userDrawn="1"/>
        </p:nvCxnSpPr>
        <p:spPr>
          <a:xfrm>
            <a:off x="-12357" y="735987"/>
            <a:ext cx="9156357"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4967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Question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stretch>
            <a:fillRect/>
          </a:stretch>
        </p:blipFill>
        <p:spPr>
          <a:xfrm>
            <a:off x="0" y="0"/>
            <a:ext cx="9144000" cy="1282700"/>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9495" y="2941864"/>
            <a:ext cx="4212336" cy="4166616"/>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522405" y="6459469"/>
            <a:ext cx="407283" cy="273532"/>
          </a:xfrm>
          <a:prstGeom prst="rect">
            <a:avLst/>
          </a:prstGeom>
        </p:spPr>
      </p:pic>
      <p:pic>
        <p:nvPicPr>
          <p:cNvPr id="10" name="Picture 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692909" y="6450042"/>
            <a:ext cx="1629561" cy="273531"/>
          </a:xfrm>
          <a:prstGeom prst="rect">
            <a:avLst/>
          </a:prstGeom>
        </p:spPr>
      </p:pic>
      <p:pic>
        <p:nvPicPr>
          <p:cNvPr id="14" name="Picture 1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32386" y="6232329"/>
            <a:ext cx="1720202" cy="557060"/>
          </a:xfrm>
          <a:prstGeom prst="rect">
            <a:avLst/>
          </a:prstGeom>
        </p:spPr>
      </p:pic>
      <p:sp>
        <p:nvSpPr>
          <p:cNvPr id="3" name="Picture Placeholder 2"/>
          <p:cNvSpPr>
            <a:spLocks noGrp="1"/>
          </p:cNvSpPr>
          <p:nvPr>
            <p:ph type="pic" sz="quarter" idx="13"/>
          </p:nvPr>
        </p:nvSpPr>
        <p:spPr>
          <a:xfrm>
            <a:off x="5608638" y="1734523"/>
            <a:ext cx="3535362" cy="3926844"/>
          </a:xfrm>
          <a:blipFill>
            <a:blip r:embed="rId7"/>
            <a:stretch>
              <a:fillRect/>
            </a:stretch>
          </a:blipFill>
        </p:spPr>
        <p:txBody>
          <a:bodyPr/>
          <a:lstStyle/>
          <a:p>
            <a:r>
              <a:rPr lang="en-US" dirty="0"/>
              <a:t>Click icon to add picture</a:t>
            </a:r>
          </a:p>
        </p:txBody>
      </p:sp>
      <p:sp>
        <p:nvSpPr>
          <p:cNvPr id="8" name="Text Placeholder 7"/>
          <p:cNvSpPr>
            <a:spLocks noGrp="1"/>
          </p:cNvSpPr>
          <p:nvPr>
            <p:ph type="body" sz="quarter" idx="12" hasCustomPrompt="1"/>
          </p:nvPr>
        </p:nvSpPr>
        <p:spPr>
          <a:xfrm>
            <a:off x="318637" y="5217804"/>
            <a:ext cx="3005538" cy="369887"/>
          </a:xfrm>
        </p:spPr>
        <p:txBody>
          <a:bodyPr>
            <a:noAutofit/>
          </a:bodyPr>
          <a:lstStyle>
            <a:lvl1pPr marL="0" indent="0">
              <a:buNone/>
              <a:defRPr sz="2200" baseline="0">
                <a:solidFill>
                  <a:schemeClr val="accent6"/>
                </a:solidFill>
              </a:defRPr>
            </a:lvl1pPr>
          </a:lstStyle>
          <a:p>
            <a:pPr lvl="0"/>
            <a:r>
              <a:rPr lang="en-US" dirty="0"/>
              <a:t>Name, Title</a:t>
            </a:r>
          </a:p>
        </p:txBody>
      </p:sp>
      <p:sp>
        <p:nvSpPr>
          <p:cNvPr id="5" name="Text Placeholder 4"/>
          <p:cNvSpPr>
            <a:spLocks noGrp="1"/>
          </p:cNvSpPr>
          <p:nvPr>
            <p:ph type="body" sz="quarter" idx="14"/>
          </p:nvPr>
        </p:nvSpPr>
        <p:spPr>
          <a:xfrm>
            <a:off x="318637" y="659731"/>
            <a:ext cx="8537575" cy="461379"/>
          </a:xfrm>
        </p:spPr>
        <p:txBody>
          <a:bodyPr>
            <a:noAutofit/>
          </a:bodyPr>
          <a:lstStyle>
            <a:lvl1pPr marL="0" indent="0">
              <a:buFontTx/>
              <a:buNone/>
              <a:defRPr sz="3000" b="1" i="0" cap="none" baseline="0"/>
            </a:lvl1pPr>
            <a:lvl2pPr marL="457200" indent="0">
              <a:buFontTx/>
              <a:buNone/>
              <a:defRPr sz="3000" cap="none" baseline="0"/>
            </a:lvl2pPr>
            <a:lvl3pPr marL="914400" indent="0">
              <a:buFontTx/>
              <a:buNone/>
              <a:defRPr sz="3000" cap="none" baseline="0"/>
            </a:lvl3pPr>
            <a:lvl4pPr marL="1371600" indent="0">
              <a:buFontTx/>
              <a:buNone/>
              <a:defRPr sz="3000" cap="none" baseline="0"/>
            </a:lvl4pPr>
            <a:lvl5pPr marL="1828800" indent="0">
              <a:buFontTx/>
              <a:buNone/>
              <a:defRPr sz="3000" cap="none" baseline="0"/>
            </a:lvl5pPr>
          </a:lstStyle>
          <a:p>
            <a:pPr lvl="0"/>
            <a:r>
              <a:rPr lang="en-US"/>
              <a:t>Edit Master text styles</a:t>
            </a:r>
          </a:p>
        </p:txBody>
      </p:sp>
      <p:sp>
        <p:nvSpPr>
          <p:cNvPr id="7" name="Text Placeholder 6"/>
          <p:cNvSpPr>
            <a:spLocks noGrp="1"/>
          </p:cNvSpPr>
          <p:nvPr>
            <p:ph type="body" sz="quarter" idx="15"/>
          </p:nvPr>
        </p:nvSpPr>
        <p:spPr>
          <a:xfrm>
            <a:off x="318637" y="1750850"/>
            <a:ext cx="4800600" cy="3363912"/>
          </a:xfrm>
        </p:spPr>
        <p:txBody>
          <a:bodyPr>
            <a:normAutofit/>
          </a:bodyPr>
          <a:lstStyle>
            <a:lvl1pPr marL="342900" indent="-342900">
              <a:buFont typeface="Arial" charset="0"/>
              <a:buChar char="•"/>
              <a:defRPr sz="2200" baseline="0">
                <a:solidFill>
                  <a:schemeClr val="accent1"/>
                </a:solidFill>
              </a:defRPr>
            </a:lvl1pPr>
            <a:lvl2pPr marL="685800" indent="-228600">
              <a:buFont typeface=".AppleSystemUIFont" charset="-120"/>
              <a:buChar char="-"/>
              <a:defRPr sz="2200" baseline="0">
                <a:solidFill>
                  <a:schemeClr val="accent1"/>
                </a:solidFill>
              </a:defRPr>
            </a:lvl2pPr>
            <a:lvl3pPr marL="1143000" indent="-228600">
              <a:buFont typeface="Arial" charset="0"/>
              <a:buChar char="•"/>
              <a:defRPr sz="2200" baseline="0">
                <a:solidFill>
                  <a:schemeClr val="accent1"/>
                </a:solidFill>
              </a:defRPr>
            </a:lvl3pPr>
            <a:lvl4pPr marL="1600200" indent="-228600">
              <a:buFont typeface=".AppleSystemUIFont" charset="-120"/>
              <a:buChar char="-"/>
              <a:defRPr sz="2200" baseline="0">
                <a:solidFill>
                  <a:schemeClr val="accent1"/>
                </a:solidFill>
              </a:defRPr>
            </a:lvl4pPr>
            <a:lvl5pPr marL="2057400" indent="-228600">
              <a:buFont typeface="Arial" charset="0"/>
              <a:buChar char="•"/>
              <a:defRPr sz="2200" baseline="0">
                <a:solidFill>
                  <a:schemeClr val="accent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 Placeholder 17"/>
          <p:cNvSpPr>
            <a:spLocks noGrp="1"/>
          </p:cNvSpPr>
          <p:nvPr>
            <p:ph type="body" sz="quarter" idx="16"/>
          </p:nvPr>
        </p:nvSpPr>
        <p:spPr>
          <a:xfrm>
            <a:off x="318637" y="5588000"/>
            <a:ext cx="2898775" cy="257629"/>
          </a:xfrm>
        </p:spPr>
        <p:txBody>
          <a:bodyPr>
            <a:noAutofit/>
          </a:bodyPr>
          <a:lstStyle>
            <a:lvl1pPr marL="0" indent="0">
              <a:buFontTx/>
              <a:buNone/>
              <a:defRPr sz="1000" baseline="0"/>
            </a:lvl1pPr>
            <a:lvl2pPr marL="457200" indent="0">
              <a:buFontTx/>
              <a:buNone/>
              <a:defRPr sz="1000" baseline="0"/>
            </a:lvl2pPr>
            <a:lvl3pPr marL="914400" indent="0">
              <a:buFontTx/>
              <a:buNone/>
              <a:defRPr sz="1000" baseline="0"/>
            </a:lvl3pPr>
            <a:lvl4pPr marL="1371600" indent="0">
              <a:buFontTx/>
              <a:buNone/>
              <a:defRPr sz="1000" baseline="0"/>
            </a:lvl4pPr>
            <a:lvl5pPr marL="1828800" indent="0">
              <a:buFontTx/>
              <a:buNone/>
              <a:defRPr sz="1000" baseline="0"/>
            </a:lvl5pPr>
          </a:lstStyle>
          <a:p>
            <a:pPr lvl="0"/>
            <a:r>
              <a:rPr lang="en-US"/>
              <a:t>Edit Master text styles</a:t>
            </a:r>
          </a:p>
        </p:txBody>
      </p:sp>
    </p:spTree>
    <p:extLst>
      <p:ext uri="{BB962C8B-B14F-4D97-AF65-F5344CB8AC3E}">
        <p14:creationId xmlns:p14="http://schemas.microsoft.com/office/powerpoint/2010/main" val="73067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4038600" y="6519446"/>
            <a:ext cx="2133600" cy="190125"/>
          </a:xfrm>
          <a:prstGeom prst="rect">
            <a:avLst/>
          </a:prstGeom>
        </p:spPr>
        <p:txBody>
          <a:bodyPr vert="horz" lIns="91440" tIns="45720" rIns="91440" bIns="45720" rtlCol="0" anchor="ctr"/>
          <a:lstStyle>
            <a:lvl1pPr algn="ctr">
              <a:defRPr sz="1000">
                <a:solidFill>
                  <a:schemeClr val="bg1"/>
                </a:solidFill>
                <a:latin typeface="Minion Pro"/>
              </a:defRPr>
            </a:lvl1pPr>
          </a:lstStyle>
          <a:p>
            <a:pPr defTabSz="457200"/>
            <a:fld id="{B58F48A6-A3E1-4848-9AC3-B43F560BE4FE}" type="slidenum">
              <a:rPr lang="en-US" smtClean="0">
                <a:solidFill>
                  <a:prstClr val="white"/>
                </a:solidFill>
              </a:rPr>
              <a:pPr defTabSz="457200"/>
              <a:t>‹#›</a:t>
            </a:fld>
            <a:endParaRPr lang="en-US" dirty="0">
              <a:solidFill>
                <a:prstClr val="white"/>
              </a:solidFill>
            </a:endParaRPr>
          </a:p>
        </p:txBody>
      </p:sp>
    </p:spTree>
    <p:extLst>
      <p:ext uri="{BB962C8B-B14F-4D97-AF65-F5344CB8AC3E}">
        <p14:creationId xmlns:p14="http://schemas.microsoft.com/office/powerpoint/2010/main" val="4070748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8919" y="240539"/>
            <a:ext cx="8464378" cy="487490"/>
          </a:xfrm>
        </p:spPr>
        <p:txBody>
          <a:bodyPr>
            <a:normAutofit/>
          </a:bodyPr>
          <a:lstStyle>
            <a:lvl1pPr>
              <a:defRPr sz="2400" b="1" cap="all" baseline="0">
                <a:latin typeface="Arial" charset="0"/>
              </a:defRPr>
            </a:lvl1pPr>
          </a:lstStyle>
          <a:p>
            <a:r>
              <a:rPr lang="en-US" dirty="0"/>
              <a:t>Click to edit Master title style</a:t>
            </a:r>
          </a:p>
        </p:txBody>
      </p:sp>
      <p:sp>
        <p:nvSpPr>
          <p:cNvPr id="6" name="Slide Number Placeholder 5"/>
          <p:cNvSpPr>
            <a:spLocks noGrp="1"/>
          </p:cNvSpPr>
          <p:nvPr>
            <p:ph type="sldNum" sz="quarter" idx="12"/>
          </p:nvPr>
        </p:nvSpPr>
        <p:spPr>
          <a:xfrm>
            <a:off x="4226807" y="6467336"/>
            <a:ext cx="536158" cy="303364"/>
          </a:xfrm>
          <a:prstGeom prst="rect">
            <a:avLst/>
          </a:prstGeo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solidFill>
                  <a:srgbClr val="000000"/>
                </a:solidFill>
              </a:rPr>
              <a:pPr/>
              <a:t>‹#›</a:t>
            </a:fld>
            <a:endParaRPr lang="en-US" dirty="0">
              <a:solidFill>
                <a:srgbClr val="000000"/>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51950" y="6407801"/>
            <a:ext cx="1329050" cy="430392"/>
          </a:xfrm>
          <a:prstGeom prst="rect">
            <a:avLst/>
          </a:prstGeom>
        </p:spPr>
      </p:pic>
      <p:cxnSp>
        <p:nvCxnSpPr>
          <p:cNvPr id="9" name="Straight Connector 8"/>
          <p:cNvCxnSpPr/>
          <p:nvPr userDrawn="1"/>
        </p:nvCxnSpPr>
        <p:spPr>
          <a:xfrm>
            <a:off x="-12357" y="735987"/>
            <a:ext cx="9156357"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67467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0" y="0"/>
            <a:ext cx="9144000" cy="1282700"/>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8600" y="2941863"/>
            <a:ext cx="4258581" cy="4258581"/>
          </a:xfrm>
          <a:prstGeom prst="rect">
            <a:avLst/>
          </a:prstGeom>
        </p:spPr>
      </p:pic>
      <p:pic>
        <p:nvPicPr>
          <p:cNvPr id="23" name="Picture 2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32386" y="6232329"/>
            <a:ext cx="1720202" cy="557060"/>
          </a:xfrm>
          <a:prstGeom prst="rect">
            <a:avLst/>
          </a:prstGeom>
        </p:spPr>
      </p:pic>
      <p:sp>
        <p:nvSpPr>
          <p:cNvPr id="2" name="Title 1"/>
          <p:cNvSpPr>
            <a:spLocks noGrp="1"/>
          </p:cNvSpPr>
          <p:nvPr>
            <p:ph type="ctrTitle" hasCustomPrompt="1"/>
          </p:nvPr>
        </p:nvSpPr>
        <p:spPr>
          <a:xfrm>
            <a:off x="332386" y="505595"/>
            <a:ext cx="7937298" cy="617838"/>
          </a:xfrm>
        </p:spPr>
        <p:txBody>
          <a:bodyPr anchor="b">
            <a:noAutofit/>
          </a:bodyPr>
          <a:lstStyle>
            <a:lvl1pPr algn="l">
              <a:defRPr sz="3000" b="1" cap="none" baseline="0">
                <a:latin typeface="Arial" charset="0"/>
              </a:defRPr>
            </a:lvl1pPr>
          </a:lstStyle>
          <a:p>
            <a:r>
              <a:rPr lang="en-US" dirty="0"/>
              <a:t>Title Here</a:t>
            </a:r>
          </a:p>
        </p:txBody>
      </p:sp>
      <p:sp>
        <p:nvSpPr>
          <p:cNvPr id="3" name="Subtitle 2"/>
          <p:cNvSpPr>
            <a:spLocks noGrp="1"/>
          </p:cNvSpPr>
          <p:nvPr>
            <p:ph type="subTitle" idx="1" hasCustomPrompt="1"/>
          </p:nvPr>
        </p:nvSpPr>
        <p:spPr>
          <a:xfrm>
            <a:off x="332387" y="1720792"/>
            <a:ext cx="4051834" cy="3246671"/>
          </a:xfrm>
        </p:spPr>
        <p:txBody>
          <a:bodyPr>
            <a:normAutofit/>
          </a:bodyPr>
          <a:lstStyle>
            <a:lvl1pPr marL="0" indent="0" algn="l">
              <a:lnSpc>
                <a:spcPct val="100000"/>
              </a:lnSpc>
              <a:buNone/>
              <a:defRPr sz="2200" baseline="0">
                <a:solidFill>
                  <a:schemeClr val="accent1"/>
                </a:solidFill>
                <a:latin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Here</a:t>
            </a:r>
          </a:p>
        </p:txBody>
      </p:sp>
      <p:pic>
        <p:nvPicPr>
          <p:cNvPr id="27" name="Picture 2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522405" y="6459469"/>
            <a:ext cx="407283" cy="273532"/>
          </a:xfrm>
          <a:prstGeom prst="rect">
            <a:avLst/>
          </a:prstGeom>
        </p:spPr>
      </p:pic>
      <p:pic>
        <p:nvPicPr>
          <p:cNvPr id="5" name="Picture 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692909" y="6450042"/>
            <a:ext cx="1629561" cy="273531"/>
          </a:xfrm>
          <a:prstGeom prst="rect">
            <a:avLst/>
          </a:prstGeom>
        </p:spPr>
      </p:pic>
      <p:sp>
        <p:nvSpPr>
          <p:cNvPr id="9" name="Picture Placeholder 8"/>
          <p:cNvSpPr>
            <a:spLocks noGrp="1"/>
          </p:cNvSpPr>
          <p:nvPr>
            <p:ph type="pic" sz="quarter" idx="13"/>
          </p:nvPr>
        </p:nvSpPr>
        <p:spPr>
          <a:xfrm>
            <a:off x="4506687" y="1725953"/>
            <a:ext cx="4630964" cy="3821639"/>
          </a:xfrm>
          <a:solidFill>
            <a:schemeClr val="accent2"/>
          </a:solidFill>
        </p:spPr>
        <p:txBody>
          <a:bodyPr/>
          <a:lstStyle/>
          <a:p>
            <a:r>
              <a:rPr lang="en-US"/>
              <a:t>Click icon to add picture</a:t>
            </a:r>
            <a:endParaRPr lang="en-US" dirty="0"/>
          </a:p>
        </p:txBody>
      </p:sp>
      <p:sp>
        <p:nvSpPr>
          <p:cNvPr id="15" name="Text Placeholder 14"/>
          <p:cNvSpPr>
            <a:spLocks noGrp="1"/>
          </p:cNvSpPr>
          <p:nvPr>
            <p:ph type="body" sz="quarter" idx="14" hasCustomPrompt="1"/>
          </p:nvPr>
        </p:nvSpPr>
        <p:spPr>
          <a:xfrm>
            <a:off x="332387" y="5126730"/>
            <a:ext cx="4051834" cy="420862"/>
          </a:xfrm>
        </p:spPr>
        <p:txBody>
          <a:bodyPr>
            <a:normAutofit/>
          </a:bodyPr>
          <a:lstStyle>
            <a:lvl1pPr marL="0" indent="0">
              <a:buFontTx/>
              <a:buNone/>
              <a:defRPr sz="2200" baseline="0">
                <a:solidFill>
                  <a:schemeClr val="accent6"/>
                </a:solidFill>
              </a:defRPr>
            </a:lvl1pPr>
          </a:lstStyle>
          <a:p>
            <a:pPr lvl="0"/>
            <a:r>
              <a:rPr lang="en-US" dirty="0"/>
              <a:t>Author</a:t>
            </a:r>
          </a:p>
        </p:txBody>
      </p:sp>
      <p:sp>
        <p:nvSpPr>
          <p:cNvPr id="8" name="Date Placeholder 7"/>
          <p:cNvSpPr>
            <a:spLocks noGrp="1"/>
          </p:cNvSpPr>
          <p:nvPr>
            <p:ph type="dt" sz="half" idx="15"/>
          </p:nvPr>
        </p:nvSpPr>
        <p:spPr>
          <a:xfrm>
            <a:off x="333244" y="5611326"/>
            <a:ext cx="2057400" cy="365125"/>
          </a:xfrm>
        </p:spPr>
        <p:txBody>
          <a:bodyPr/>
          <a:lstStyle>
            <a:lvl1pPr>
              <a:defRPr>
                <a:solidFill>
                  <a:schemeClr val="tx1"/>
                </a:solidFill>
              </a:defRPr>
            </a:lvl1pPr>
          </a:lstStyle>
          <a:p>
            <a:endParaRPr lang="en-US" dirty="0">
              <a:solidFill>
                <a:srgbClr val="000000"/>
              </a:solidFill>
            </a:endParaRPr>
          </a:p>
        </p:txBody>
      </p:sp>
    </p:spTree>
    <p:extLst>
      <p:ext uri="{BB962C8B-B14F-4D97-AF65-F5344CB8AC3E}">
        <p14:creationId xmlns:p14="http://schemas.microsoft.com/office/powerpoint/2010/main" val="1729803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Layout 1">
    <p:spTree>
      <p:nvGrpSpPr>
        <p:cNvPr id="1" name=""/>
        <p:cNvGrpSpPr/>
        <p:nvPr/>
      </p:nvGrpSpPr>
      <p:grpSpPr>
        <a:xfrm>
          <a:off x="0" y="0"/>
          <a:ext cx="0" cy="0"/>
          <a:chOff x="0" y="0"/>
          <a:chExt cx="0" cy="0"/>
        </a:xfrm>
      </p:grpSpPr>
      <p:sp>
        <p:nvSpPr>
          <p:cNvPr id="2" name="Title 1"/>
          <p:cNvSpPr>
            <a:spLocks noGrp="1"/>
          </p:cNvSpPr>
          <p:nvPr>
            <p:ph type="title"/>
          </p:nvPr>
        </p:nvSpPr>
        <p:spPr>
          <a:xfrm>
            <a:off x="308919" y="240539"/>
            <a:ext cx="8464378"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308919" y="966055"/>
            <a:ext cx="8464378"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308920" y="6467336"/>
            <a:ext cx="3917888" cy="311322"/>
          </a:xfrm>
        </p:spPr>
        <p:txBody>
          <a:bodyPr/>
          <a:lstStyle>
            <a:lvl1pPr algn="l">
              <a:defRPr baseline="0">
                <a:solidFill>
                  <a:schemeClr val="tx1"/>
                </a:solidFill>
                <a:latin typeface="Arial" charset="0"/>
              </a:defRPr>
            </a:lvl1pPr>
          </a:lstStyle>
          <a:p>
            <a:endParaRPr lang="en-US" dirty="0">
              <a:solidFill>
                <a:srgbClr val="000000"/>
              </a:solidFill>
            </a:endParaRPr>
          </a:p>
        </p:txBody>
      </p:sp>
      <p:sp>
        <p:nvSpPr>
          <p:cNvPr id="6" name="Slide Number Placeholder 5"/>
          <p:cNvSpPr>
            <a:spLocks noGrp="1"/>
          </p:cNvSpPr>
          <p:nvPr>
            <p:ph type="sldNum" sz="quarter" idx="12"/>
          </p:nvPr>
        </p:nvSpPr>
        <p:spPr>
          <a:xfrm>
            <a:off x="4226807" y="6467336"/>
            <a:ext cx="536158"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solidFill>
                  <a:srgbClr val="000000"/>
                </a:solidFill>
              </a:rPr>
              <a:pPr/>
              <a:t>‹#›</a:t>
            </a:fld>
            <a:endParaRPr lang="en-US" dirty="0">
              <a:solidFill>
                <a:srgbClr val="000000"/>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51950" y="6407801"/>
            <a:ext cx="1329050" cy="430392"/>
          </a:xfrm>
          <a:prstGeom prst="rect">
            <a:avLst/>
          </a:prstGeom>
        </p:spPr>
      </p:pic>
      <p:cxnSp>
        <p:nvCxnSpPr>
          <p:cNvPr id="9" name="Straight Connector 8"/>
          <p:cNvCxnSpPr/>
          <p:nvPr userDrawn="1"/>
        </p:nvCxnSpPr>
        <p:spPr>
          <a:xfrm>
            <a:off x="-12357" y="735987"/>
            <a:ext cx="9156357"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2649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Layout 2">
    <p:spTree>
      <p:nvGrpSpPr>
        <p:cNvPr id="1" name=""/>
        <p:cNvGrpSpPr/>
        <p:nvPr/>
      </p:nvGrpSpPr>
      <p:grpSpPr>
        <a:xfrm>
          <a:off x="0" y="0"/>
          <a:ext cx="0" cy="0"/>
          <a:chOff x="0" y="0"/>
          <a:chExt cx="0" cy="0"/>
        </a:xfrm>
      </p:grpSpPr>
      <p:sp>
        <p:nvSpPr>
          <p:cNvPr id="2" name="Title 1"/>
          <p:cNvSpPr>
            <a:spLocks noGrp="1"/>
          </p:cNvSpPr>
          <p:nvPr>
            <p:ph type="title"/>
          </p:nvPr>
        </p:nvSpPr>
        <p:spPr>
          <a:xfrm>
            <a:off x="308919" y="240539"/>
            <a:ext cx="8464378"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308918" y="966055"/>
            <a:ext cx="4148781"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308920" y="6467336"/>
            <a:ext cx="3917888" cy="311322"/>
          </a:xfrm>
        </p:spPr>
        <p:txBody>
          <a:bodyPr/>
          <a:lstStyle>
            <a:lvl1pPr algn="l">
              <a:defRPr baseline="0">
                <a:solidFill>
                  <a:schemeClr val="tx1"/>
                </a:solidFill>
                <a:latin typeface="Arial" charset="0"/>
              </a:defRPr>
            </a:lvl1pPr>
          </a:lstStyle>
          <a:p>
            <a:endParaRPr lang="en-US" dirty="0">
              <a:solidFill>
                <a:srgbClr val="000000"/>
              </a:solidFill>
            </a:endParaRPr>
          </a:p>
        </p:txBody>
      </p:sp>
      <p:sp>
        <p:nvSpPr>
          <p:cNvPr id="6" name="Slide Number Placeholder 5"/>
          <p:cNvSpPr>
            <a:spLocks noGrp="1"/>
          </p:cNvSpPr>
          <p:nvPr>
            <p:ph type="sldNum" sz="quarter" idx="12"/>
          </p:nvPr>
        </p:nvSpPr>
        <p:spPr>
          <a:xfrm>
            <a:off x="4226807" y="6467336"/>
            <a:ext cx="536158"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solidFill>
                  <a:srgbClr val="000000"/>
                </a:solidFill>
              </a:rPr>
              <a:pPr/>
              <a:t>‹#›</a:t>
            </a:fld>
            <a:endParaRPr lang="en-US" dirty="0">
              <a:solidFill>
                <a:srgbClr val="000000"/>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51950" y="6407801"/>
            <a:ext cx="1329050" cy="430392"/>
          </a:xfrm>
          <a:prstGeom prst="rect">
            <a:avLst/>
          </a:prstGeom>
        </p:spPr>
      </p:pic>
      <p:cxnSp>
        <p:nvCxnSpPr>
          <p:cNvPr id="9" name="Straight Connector 8"/>
          <p:cNvCxnSpPr/>
          <p:nvPr userDrawn="1"/>
        </p:nvCxnSpPr>
        <p:spPr>
          <a:xfrm>
            <a:off x="-12357" y="735987"/>
            <a:ext cx="9156357"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Content Placeholder 2"/>
          <p:cNvSpPr>
            <a:spLocks noGrp="1"/>
          </p:cNvSpPr>
          <p:nvPr>
            <p:ph idx="13"/>
          </p:nvPr>
        </p:nvSpPr>
        <p:spPr>
          <a:xfrm>
            <a:off x="4686300" y="966055"/>
            <a:ext cx="4086997"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52367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Layout 3">
    <p:spTree>
      <p:nvGrpSpPr>
        <p:cNvPr id="1" name=""/>
        <p:cNvGrpSpPr/>
        <p:nvPr/>
      </p:nvGrpSpPr>
      <p:grpSpPr>
        <a:xfrm>
          <a:off x="0" y="0"/>
          <a:ext cx="0" cy="0"/>
          <a:chOff x="0" y="0"/>
          <a:chExt cx="0" cy="0"/>
        </a:xfrm>
      </p:grpSpPr>
      <p:sp>
        <p:nvSpPr>
          <p:cNvPr id="2" name="Title 1"/>
          <p:cNvSpPr>
            <a:spLocks noGrp="1"/>
          </p:cNvSpPr>
          <p:nvPr>
            <p:ph type="title"/>
          </p:nvPr>
        </p:nvSpPr>
        <p:spPr>
          <a:xfrm>
            <a:off x="308919" y="240539"/>
            <a:ext cx="8464378"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308918" y="966055"/>
            <a:ext cx="4148781"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308920" y="6467336"/>
            <a:ext cx="3917888" cy="311322"/>
          </a:xfrm>
        </p:spPr>
        <p:txBody>
          <a:bodyPr/>
          <a:lstStyle>
            <a:lvl1pPr algn="l">
              <a:defRPr baseline="0">
                <a:solidFill>
                  <a:schemeClr val="tx1"/>
                </a:solidFill>
                <a:latin typeface="Arial" charset="0"/>
              </a:defRPr>
            </a:lvl1pPr>
          </a:lstStyle>
          <a:p>
            <a:endParaRPr lang="en-US" dirty="0">
              <a:solidFill>
                <a:srgbClr val="000000"/>
              </a:solidFill>
            </a:endParaRPr>
          </a:p>
        </p:txBody>
      </p:sp>
      <p:sp>
        <p:nvSpPr>
          <p:cNvPr id="6" name="Slide Number Placeholder 5"/>
          <p:cNvSpPr>
            <a:spLocks noGrp="1"/>
          </p:cNvSpPr>
          <p:nvPr>
            <p:ph type="sldNum" sz="quarter" idx="12"/>
          </p:nvPr>
        </p:nvSpPr>
        <p:spPr>
          <a:xfrm>
            <a:off x="4226807" y="6467336"/>
            <a:ext cx="536158"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solidFill>
                  <a:srgbClr val="000000"/>
                </a:solidFill>
              </a:rPr>
              <a:pPr/>
              <a:t>‹#›</a:t>
            </a:fld>
            <a:endParaRPr lang="en-US" dirty="0">
              <a:solidFill>
                <a:srgbClr val="000000"/>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51950" y="6407801"/>
            <a:ext cx="1329050" cy="430392"/>
          </a:xfrm>
          <a:prstGeom prst="rect">
            <a:avLst/>
          </a:prstGeom>
        </p:spPr>
      </p:pic>
      <p:cxnSp>
        <p:nvCxnSpPr>
          <p:cNvPr id="9" name="Straight Connector 8"/>
          <p:cNvCxnSpPr/>
          <p:nvPr userDrawn="1"/>
        </p:nvCxnSpPr>
        <p:spPr>
          <a:xfrm>
            <a:off x="-12357" y="735987"/>
            <a:ext cx="9156357"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Picture Placeholder 9"/>
          <p:cNvSpPr>
            <a:spLocks noGrp="1"/>
          </p:cNvSpPr>
          <p:nvPr>
            <p:ph type="pic" sz="quarter" idx="13"/>
          </p:nvPr>
        </p:nvSpPr>
        <p:spPr>
          <a:xfrm>
            <a:off x="4623744" y="983116"/>
            <a:ext cx="4148781" cy="2381250"/>
          </a:xfrm>
          <a:solidFill>
            <a:schemeClr val="accent2"/>
          </a:solidFill>
        </p:spPr>
        <p:txBody>
          <a:bodyPr/>
          <a:lstStyle/>
          <a:p>
            <a:r>
              <a:rPr lang="en-US"/>
              <a:t>Click icon to add picture</a:t>
            </a:r>
          </a:p>
        </p:txBody>
      </p:sp>
      <p:sp>
        <p:nvSpPr>
          <p:cNvPr id="12" name="Content Placeholder 2"/>
          <p:cNvSpPr>
            <a:spLocks noGrp="1"/>
          </p:cNvSpPr>
          <p:nvPr>
            <p:ph idx="14"/>
          </p:nvPr>
        </p:nvSpPr>
        <p:spPr>
          <a:xfrm>
            <a:off x="4623744" y="3439834"/>
            <a:ext cx="4148781" cy="2907915"/>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8683639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pPr defTabSz="914400"/>
            <a:fld id="{07E1C93C-5050-FC42-8F10-D22D4F119D13}" type="slidenum">
              <a:rPr lang="en-US" smtClean="0">
                <a:solidFill>
                  <a:srgbClr val="000000">
                    <a:tint val="75000"/>
                  </a:srgbClr>
                </a:solidFill>
              </a:rPr>
              <a:pPr defTabSz="914400"/>
              <a:t>‹#›</a:t>
            </a:fld>
            <a:endParaRPr lang="en-US" dirty="0">
              <a:solidFill>
                <a:srgbClr val="000000">
                  <a:tint val="75000"/>
                </a:srgbClr>
              </a:solidFill>
            </a:endParaRPr>
          </a:p>
        </p:txBody>
      </p:sp>
    </p:spTree>
    <p:extLst>
      <p:ext uri="{BB962C8B-B14F-4D97-AF65-F5344CB8AC3E}">
        <p14:creationId xmlns:p14="http://schemas.microsoft.com/office/powerpoint/2010/main" val="55594807"/>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713" r:id="rId5"/>
  </p:sldLayoutIdLst>
  <p:hf hdr="0" ftr="0" dt="0"/>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000">
                <a:solidFill>
                  <a:schemeClr val="tx1">
                    <a:tint val="75000"/>
                  </a:schemeClr>
                </a:solidFill>
                <a:latin typeface="Arial" panose="020B0604020202020204" pitchFamily="34" charset="0"/>
                <a:cs typeface="Arial" panose="020B0604020202020204" pitchFamily="34" charset="0"/>
              </a:defRPr>
            </a:lvl1pPr>
          </a:lstStyle>
          <a:p>
            <a:pPr defTabSz="914400"/>
            <a:endParaRPr lang="en-US" dirty="0">
              <a:solidFill>
                <a:srgbClr val="000000">
                  <a:tint val="75000"/>
                </a:srgb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pPr defTabSz="914400"/>
            <a:endParaRPr lang="en-US" dirty="0">
              <a:solidFill>
                <a:srgbClr val="000000">
                  <a:tint val="75000"/>
                </a:srgb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pPr defTabSz="914400"/>
            <a:fld id="{07E1C93C-5050-FC42-8F10-D22D4F119D13}" type="slidenum">
              <a:rPr lang="en-US" smtClean="0">
                <a:solidFill>
                  <a:srgbClr val="000000">
                    <a:tint val="75000"/>
                  </a:srgbClr>
                </a:solidFill>
              </a:rPr>
              <a:pPr defTabSz="914400"/>
              <a:t>‹#›</a:t>
            </a:fld>
            <a:endParaRPr lang="en-US" dirty="0">
              <a:solidFill>
                <a:srgbClr val="000000">
                  <a:tint val="75000"/>
                </a:srgbClr>
              </a:solidFill>
            </a:endParaRPr>
          </a:p>
        </p:txBody>
      </p:sp>
    </p:spTree>
    <p:extLst>
      <p:ext uri="{BB962C8B-B14F-4D97-AF65-F5344CB8AC3E}">
        <p14:creationId xmlns:p14="http://schemas.microsoft.com/office/powerpoint/2010/main" val="695570003"/>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728" r:id="rId13"/>
  </p:sldLayoutIdLst>
  <p:hf hdr="0" ftr="0" dt="0"/>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1.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D60D373-8DB4-4935-B93A-E3A727B7A783}"/>
              </a:ext>
            </a:extLst>
          </p:cNvPr>
          <p:cNvPicPr>
            <a:picLocks noChangeAspect="1"/>
          </p:cNvPicPr>
          <p:nvPr/>
        </p:nvPicPr>
        <p:blipFill>
          <a:blip r:embed="rId2"/>
          <a:stretch>
            <a:fillRect/>
          </a:stretch>
        </p:blipFill>
        <p:spPr>
          <a:xfrm>
            <a:off x="0" y="1287539"/>
            <a:ext cx="9144000" cy="4886798"/>
          </a:xfrm>
          <a:prstGeom prst="rect">
            <a:avLst/>
          </a:prstGeom>
        </p:spPr>
      </p:pic>
      <p:sp>
        <p:nvSpPr>
          <p:cNvPr id="8" name="Title 7"/>
          <p:cNvSpPr txBox="1">
            <a:spLocks noGrp="1"/>
          </p:cNvSpPr>
          <p:nvPr>
            <p:ph type="ctrTitle"/>
          </p:nvPr>
        </p:nvSpPr>
        <p:spPr>
          <a:xfrm>
            <a:off x="304393" y="505595"/>
            <a:ext cx="7937298" cy="480131"/>
          </a:xfrm>
          <a:prstGeom prst="rect">
            <a:avLst/>
          </a:prstGeom>
          <a:noFill/>
        </p:spPr>
        <p:style>
          <a:lnRef idx="0">
            <a:scrgbClr r="0" g="0" b="0"/>
          </a:lnRef>
          <a:fillRef idx="1003">
            <a:schemeClr val="dk2"/>
          </a:fillRef>
          <a:effectRef idx="0">
            <a:scrgbClr r="0" g="0" b="0"/>
          </a:effectRef>
          <a:fontRef idx="major"/>
        </p:style>
        <p:txBody>
          <a:bodyPr wrap="square" rtlCol="0" anchor="t">
            <a:spAutoFit/>
          </a:bodyPr>
          <a:lstStyle/>
          <a:p>
            <a:r>
              <a:rPr lang="en-US" sz="2800" dirty="0">
                <a:latin typeface="Arial" pitchFamily="34" charset="0"/>
                <a:cs typeface="Arial" pitchFamily="34" charset="0"/>
              </a:rPr>
              <a:t>PAC50 Charge</a:t>
            </a:r>
            <a:endParaRPr lang="en-US" sz="2800" b="1" dirty="0">
              <a:latin typeface="Arial" pitchFamily="34" charset="0"/>
              <a:cs typeface="Arial" pitchFamily="34" charset="0"/>
            </a:endParaRPr>
          </a:p>
        </p:txBody>
      </p:sp>
      <p:sp>
        <p:nvSpPr>
          <p:cNvPr id="10" name="Text Placeholder 5"/>
          <p:cNvSpPr>
            <a:spLocks noGrp="1"/>
          </p:cNvSpPr>
          <p:nvPr>
            <p:ph type="body" sz="quarter" idx="14"/>
          </p:nvPr>
        </p:nvSpPr>
        <p:spPr>
          <a:xfrm>
            <a:off x="0" y="1287539"/>
            <a:ext cx="2590108" cy="866205"/>
          </a:xfrm>
          <a:solidFill>
            <a:schemeClr val="bg2"/>
          </a:solidFill>
        </p:spPr>
        <p:txBody>
          <a:bodyPr>
            <a:normAutofit fontScale="85000" lnSpcReduction="20000"/>
          </a:bodyPr>
          <a:lstStyle/>
          <a:p>
            <a:endParaRPr lang="en-US" sz="100" b="1" dirty="0">
              <a:solidFill>
                <a:schemeClr val="tx1"/>
              </a:solidFill>
            </a:endParaRPr>
          </a:p>
          <a:p>
            <a:r>
              <a:rPr lang="en-US" sz="2400" b="1" dirty="0">
                <a:solidFill>
                  <a:schemeClr val="tx1"/>
                </a:solidFill>
              </a:rPr>
              <a:t>Robert McKeown</a:t>
            </a:r>
          </a:p>
          <a:p>
            <a:pPr lvl="0">
              <a:lnSpc>
                <a:spcPct val="100000"/>
              </a:lnSpc>
              <a:spcBef>
                <a:spcPts val="0"/>
              </a:spcBef>
            </a:pPr>
            <a:r>
              <a:rPr lang="en-US" sz="1800" dirty="0">
                <a:solidFill>
                  <a:srgbClr val="5E5E5E"/>
                </a:solidFill>
                <a:latin typeface="Arial" charset="0"/>
                <a:cs typeface="+mn-cs"/>
              </a:rPr>
              <a:t>PAC50</a:t>
            </a:r>
          </a:p>
          <a:p>
            <a:pPr lvl="0">
              <a:lnSpc>
                <a:spcPct val="100000"/>
              </a:lnSpc>
              <a:spcBef>
                <a:spcPts val="0"/>
              </a:spcBef>
            </a:pPr>
            <a:r>
              <a:rPr lang="en-US" sz="1800" dirty="0">
                <a:solidFill>
                  <a:srgbClr val="5E5E5E"/>
                </a:solidFill>
                <a:latin typeface="Arial" charset="0"/>
                <a:cs typeface="+mn-cs"/>
              </a:rPr>
              <a:t>July 11, 2022</a:t>
            </a:r>
          </a:p>
          <a:p>
            <a:endParaRPr lang="en-US" sz="2400" b="1" dirty="0">
              <a:solidFill>
                <a:schemeClr val="tx1"/>
              </a:solidFill>
            </a:endParaRPr>
          </a:p>
        </p:txBody>
      </p:sp>
    </p:spTree>
    <p:extLst>
      <p:ext uri="{BB962C8B-B14F-4D97-AF65-F5344CB8AC3E}">
        <p14:creationId xmlns:p14="http://schemas.microsoft.com/office/powerpoint/2010/main" val="14306129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 of User Chair on PAC</a:t>
            </a:r>
          </a:p>
        </p:txBody>
      </p:sp>
      <p:sp>
        <p:nvSpPr>
          <p:cNvPr id="3" name="Content Placeholder 2"/>
          <p:cNvSpPr>
            <a:spLocks noGrp="1"/>
          </p:cNvSpPr>
          <p:nvPr>
            <p:ph idx="1"/>
          </p:nvPr>
        </p:nvSpPr>
        <p:spPr/>
        <p:txBody>
          <a:bodyPr>
            <a:normAutofit/>
          </a:bodyPr>
          <a:lstStyle/>
          <a:p>
            <a:r>
              <a:rPr lang="en-US" sz="2800" dirty="0"/>
              <a:t> Monitor communications between PAC and spokespersons – identify issues.</a:t>
            </a:r>
          </a:p>
          <a:p>
            <a:r>
              <a:rPr lang="en-US" sz="2800" dirty="0"/>
              <a:t> Monitor PAC meeting proceedings for conflicts of interest.</a:t>
            </a:r>
          </a:p>
          <a:p>
            <a:r>
              <a:rPr lang="en-US" sz="2800" dirty="0"/>
              <a:t>Monitor PAC meeting proceedings to identify issues of fairness and ethical behavior.</a:t>
            </a:r>
          </a:p>
          <a:p>
            <a:r>
              <a:rPr lang="en-US" sz="2800" dirty="0"/>
              <a:t> Participate in all scientific discussions to provide additional expertise (except where there is a conflict of interest)</a:t>
            </a:r>
          </a:p>
          <a:p>
            <a:endParaRPr lang="en-US" sz="2800" dirty="0"/>
          </a:p>
        </p:txBody>
      </p:sp>
    </p:spTree>
    <p:extLst>
      <p:ext uri="{BB962C8B-B14F-4D97-AF65-F5344CB8AC3E}">
        <p14:creationId xmlns:p14="http://schemas.microsoft.com/office/powerpoint/2010/main" val="37740901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Communication  with PAC</a:t>
            </a:r>
          </a:p>
        </p:txBody>
      </p:sp>
      <p:sp>
        <p:nvSpPr>
          <p:cNvPr id="3" name="Content Placeholder 2"/>
          <p:cNvSpPr>
            <a:spLocks noGrp="1"/>
          </p:cNvSpPr>
          <p:nvPr>
            <p:ph idx="1"/>
          </p:nvPr>
        </p:nvSpPr>
        <p:spPr/>
        <p:txBody>
          <a:bodyPr>
            <a:normAutofit fontScale="92500" lnSpcReduction="20000"/>
          </a:bodyPr>
          <a:lstStyle/>
          <a:p>
            <a:pPr marL="0" indent="0">
              <a:buNone/>
            </a:pPr>
            <a:r>
              <a:rPr lang="en-US" sz="2800" b="1" dirty="0"/>
              <a:t>Communication with PAC members should be limited to:</a:t>
            </a:r>
          </a:p>
          <a:p>
            <a:pPr marL="0" indent="0">
              <a:buNone/>
            </a:pPr>
            <a:endParaRPr lang="en-US" sz="2800" dirty="0"/>
          </a:p>
          <a:p>
            <a:r>
              <a:rPr lang="en-US" sz="2800" dirty="0"/>
              <a:t> Submission of proposal before the deadline</a:t>
            </a:r>
          </a:p>
          <a:p>
            <a:endParaRPr lang="en-US" sz="2800" dirty="0"/>
          </a:p>
          <a:p>
            <a:r>
              <a:rPr lang="en-US" sz="2800" dirty="0"/>
              <a:t>Presentation/discussion at PAC meeting, must be in-person (not remote connection)</a:t>
            </a:r>
          </a:p>
          <a:p>
            <a:endParaRPr lang="en-US" sz="2800" dirty="0"/>
          </a:p>
          <a:p>
            <a:r>
              <a:rPr lang="en-US" sz="2800" dirty="0"/>
              <a:t>Responses from spokespersons and/or contact person to inquiries from PAC for further information or clarification</a:t>
            </a:r>
          </a:p>
          <a:p>
            <a:pPr marL="0" indent="0">
              <a:buNone/>
            </a:pPr>
            <a:endParaRPr lang="en-US" sz="2800" dirty="0"/>
          </a:p>
          <a:p>
            <a:pPr marL="0" indent="0">
              <a:buNone/>
            </a:pPr>
            <a:r>
              <a:rPr lang="en-US" sz="2800" dirty="0"/>
              <a:t>		Note: TAC and Theory reports are not public documents – please do not distribute beyond your collaboration.</a:t>
            </a:r>
          </a:p>
          <a:p>
            <a:endParaRPr lang="en-US" sz="2800" dirty="0"/>
          </a:p>
          <a:p>
            <a:endParaRPr lang="en-US" dirty="0"/>
          </a:p>
        </p:txBody>
      </p:sp>
    </p:spTree>
    <p:extLst>
      <p:ext uri="{BB962C8B-B14F-4D97-AF65-F5344CB8AC3E}">
        <p14:creationId xmlns:p14="http://schemas.microsoft.com/office/powerpoint/2010/main" val="4403060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Conditional Proposals for PAC50</a:t>
            </a:r>
          </a:p>
        </p:txBody>
      </p:sp>
      <p:sp>
        <p:nvSpPr>
          <p:cNvPr id="3" name="TextBox 2"/>
          <p:cNvSpPr txBox="1"/>
          <p:nvPr/>
        </p:nvSpPr>
        <p:spPr>
          <a:xfrm>
            <a:off x="395785" y="5854890"/>
            <a:ext cx="4455066"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C12-18-005 would be Stage II if approved</a:t>
            </a:r>
          </a:p>
        </p:txBody>
      </p:sp>
      <p:pic>
        <p:nvPicPr>
          <p:cNvPr id="6" name="Picture 5">
            <a:extLst>
              <a:ext uri="{FF2B5EF4-FFF2-40B4-BE49-F238E27FC236}">
                <a16:creationId xmlns:a16="http://schemas.microsoft.com/office/drawing/2014/main" id="{7FF4CF60-AA6D-4171-A406-843D7F2E6805}"/>
              </a:ext>
            </a:extLst>
          </p:cNvPr>
          <p:cNvPicPr>
            <a:picLocks noChangeAspect="1"/>
          </p:cNvPicPr>
          <p:nvPr/>
        </p:nvPicPr>
        <p:blipFill rotWithShape="1">
          <a:blip r:embed="rId2"/>
          <a:srcRect l="2618"/>
          <a:stretch/>
        </p:blipFill>
        <p:spPr>
          <a:xfrm>
            <a:off x="557048" y="2044262"/>
            <a:ext cx="7947203" cy="1583355"/>
          </a:xfrm>
          <a:prstGeom prst="rect">
            <a:avLst/>
          </a:prstGeom>
        </p:spPr>
      </p:pic>
    </p:spTree>
    <p:extLst>
      <p:ext uri="{BB962C8B-B14F-4D97-AF65-F5344CB8AC3E}">
        <p14:creationId xmlns:p14="http://schemas.microsoft.com/office/powerpoint/2010/main" val="2620952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Proposals for PAC49</a:t>
            </a:r>
          </a:p>
        </p:txBody>
      </p:sp>
      <p:sp>
        <p:nvSpPr>
          <p:cNvPr id="3" name="TextBox 2"/>
          <p:cNvSpPr txBox="1"/>
          <p:nvPr/>
        </p:nvSpPr>
        <p:spPr>
          <a:xfrm>
            <a:off x="395785" y="5854890"/>
            <a:ext cx="5583580"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All except </a:t>
            </a:r>
            <a:r>
              <a:rPr lang="en-US">
                <a:latin typeface="Arial" panose="020B0604020202020204" pitchFamily="34" charset="0"/>
                <a:cs typeface="Arial" panose="020B0604020202020204" pitchFamily="34" charset="0"/>
              </a:rPr>
              <a:t>002 and 004 would </a:t>
            </a:r>
            <a:r>
              <a:rPr lang="en-US" dirty="0">
                <a:latin typeface="Arial" panose="020B0604020202020204" pitchFamily="34" charset="0"/>
                <a:cs typeface="Arial" panose="020B0604020202020204" pitchFamily="34" charset="0"/>
              </a:rPr>
              <a:t>be Stage II if approved</a:t>
            </a:r>
          </a:p>
        </p:txBody>
      </p:sp>
      <p:pic>
        <p:nvPicPr>
          <p:cNvPr id="5" name="Picture 4">
            <a:extLst>
              <a:ext uri="{FF2B5EF4-FFF2-40B4-BE49-F238E27FC236}">
                <a16:creationId xmlns:a16="http://schemas.microsoft.com/office/drawing/2014/main" id="{B08FCEED-A969-418E-AAEB-F3E9D02546BC}"/>
              </a:ext>
            </a:extLst>
          </p:cNvPr>
          <p:cNvPicPr>
            <a:picLocks noChangeAspect="1"/>
          </p:cNvPicPr>
          <p:nvPr/>
        </p:nvPicPr>
        <p:blipFill rotWithShape="1">
          <a:blip r:embed="rId2"/>
          <a:srcRect l="1680"/>
          <a:stretch/>
        </p:blipFill>
        <p:spPr>
          <a:xfrm>
            <a:off x="761999" y="1619142"/>
            <a:ext cx="7752451" cy="3000155"/>
          </a:xfrm>
          <a:prstGeom prst="rect">
            <a:avLst/>
          </a:prstGeom>
        </p:spPr>
      </p:pic>
    </p:spTree>
    <p:extLst>
      <p:ext uri="{BB962C8B-B14F-4D97-AF65-F5344CB8AC3E}">
        <p14:creationId xmlns:p14="http://schemas.microsoft.com/office/powerpoint/2010/main" val="376516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Parallel Running Additions</a:t>
            </a:r>
          </a:p>
        </p:txBody>
      </p:sp>
      <p:sp>
        <p:nvSpPr>
          <p:cNvPr id="3" name="TextBox 2"/>
          <p:cNvSpPr txBox="1"/>
          <p:nvPr/>
        </p:nvSpPr>
        <p:spPr>
          <a:xfrm>
            <a:off x="812761" y="5130366"/>
            <a:ext cx="7924846" cy="1200329"/>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These run in parallel with previously approved or conditionally approved  proposals. So they are considered already approved (or conditional)  and are presented by collaborations – the PAC will provide a written comment for each of these  in the report.</a:t>
            </a:r>
          </a:p>
        </p:txBody>
      </p:sp>
      <p:pic>
        <p:nvPicPr>
          <p:cNvPr id="5" name="Picture 4">
            <a:extLst>
              <a:ext uri="{FF2B5EF4-FFF2-40B4-BE49-F238E27FC236}">
                <a16:creationId xmlns:a16="http://schemas.microsoft.com/office/drawing/2014/main" id="{734C9C65-57A1-4841-84A9-2B548C46E728}"/>
              </a:ext>
            </a:extLst>
          </p:cNvPr>
          <p:cNvPicPr>
            <a:picLocks noChangeAspect="1"/>
          </p:cNvPicPr>
          <p:nvPr/>
        </p:nvPicPr>
        <p:blipFill rotWithShape="1">
          <a:blip r:embed="rId2"/>
          <a:srcRect l="2025"/>
          <a:stretch/>
        </p:blipFill>
        <p:spPr>
          <a:xfrm>
            <a:off x="441434" y="2590129"/>
            <a:ext cx="8644758" cy="457172"/>
          </a:xfrm>
          <a:prstGeom prst="rect">
            <a:avLst/>
          </a:prstGeom>
        </p:spPr>
      </p:pic>
    </p:spTree>
    <p:extLst>
      <p:ext uri="{BB962C8B-B14F-4D97-AF65-F5344CB8AC3E}">
        <p14:creationId xmlns:p14="http://schemas.microsoft.com/office/powerpoint/2010/main" val="37619096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Letters of Intent</a:t>
            </a:r>
          </a:p>
        </p:txBody>
      </p:sp>
      <p:sp>
        <p:nvSpPr>
          <p:cNvPr id="3" name="TextBox 2"/>
          <p:cNvSpPr txBox="1"/>
          <p:nvPr/>
        </p:nvSpPr>
        <p:spPr>
          <a:xfrm>
            <a:off x="409435" y="4722126"/>
            <a:ext cx="8325134" cy="923330"/>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Letters of intent will be given the same “rights” to their scientific ideas as are</a:t>
            </a:r>
          </a:p>
          <a:p>
            <a:r>
              <a:rPr lang="en-US" dirty="0">
                <a:latin typeface="Arial" panose="020B0604020202020204" pitchFamily="34" charset="0"/>
                <a:cs typeface="Arial" panose="020B0604020202020204" pitchFamily="34" charset="0"/>
              </a:rPr>
              <a:t>currently afforded to deferred experiments: LOI has established a claim to a physics measurement that lasts for the next two successive PAC meetings.</a:t>
            </a:r>
          </a:p>
        </p:txBody>
      </p:sp>
      <p:pic>
        <p:nvPicPr>
          <p:cNvPr id="5" name="Picture 4">
            <a:extLst>
              <a:ext uri="{FF2B5EF4-FFF2-40B4-BE49-F238E27FC236}">
                <a16:creationId xmlns:a16="http://schemas.microsoft.com/office/drawing/2014/main" id="{1648C979-8EDD-4B87-8489-EBB8149969AC}"/>
              </a:ext>
            </a:extLst>
          </p:cNvPr>
          <p:cNvPicPr>
            <a:picLocks noChangeAspect="1"/>
          </p:cNvPicPr>
          <p:nvPr/>
        </p:nvPicPr>
        <p:blipFill rotWithShape="1">
          <a:blip r:embed="rId2"/>
          <a:srcRect l="2181"/>
          <a:stretch/>
        </p:blipFill>
        <p:spPr>
          <a:xfrm>
            <a:off x="257503" y="2013081"/>
            <a:ext cx="8825772" cy="880780"/>
          </a:xfrm>
          <a:prstGeom prst="rect">
            <a:avLst/>
          </a:prstGeom>
        </p:spPr>
      </p:pic>
    </p:spTree>
    <p:extLst>
      <p:ext uri="{BB962C8B-B14F-4D97-AF65-F5344CB8AC3E}">
        <p14:creationId xmlns:p14="http://schemas.microsoft.com/office/powerpoint/2010/main" val="21681588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8FCB3-584C-4BA6-ADEB-02603CC5C00D}"/>
              </a:ext>
            </a:extLst>
          </p:cNvPr>
          <p:cNvSpPr>
            <a:spLocks noGrp="1"/>
          </p:cNvSpPr>
          <p:nvPr>
            <p:ph type="title"/>
          </p:nvPr>
        </p:nvSpPr>
        <p:spPr/>
        <p:txBody>
          <a:bodyPr>
            <a:normAutofit/>
          </a:bodyPr>
          <a:lstStyle/>
          <a:p>
            <a:r>
              <a:rPr lang="en-US" dirty="0"/>
              <a:t>PAC49 Jeopardy</a:t>
            </a:r>
          </a:p>
        </p:txBody>
      </p:sp>
      <p:sp>
        <p:nvSpPr>
          <p:cNvPr id="4" name="Slide Number Placeholder 3">
            <a:extLst>
              <a:ext uri="{FF2B5EF4-FFF2-40B4-BE49-F238E27FC236}">
                <a16:creationId xmlns:a16="http://schemas.microsoft.com/office/drawing/2014/main" id="{F85FE85E-24DF-447E-84E0-16135DD1846D}"/>
              </a:ext>
            </a:extLst>
          </p:cNvPr>
          <p:cNvSpPr>
            <a:spLocks noGrp="1"/>
          </p:cNvSpPr>
          <p:nvPr>
            <p:ph type="sldNum" sz="quarter" idx="12"/>
          </p:nvPr>
        </p:nvSpPr>
        <p:spPr/>
        <p:txBody>
          <a:bodyPr/>
          <a:lstStyle/>
          <a:p>
            <a:pPr defTabSz="685800"/>
            <a:fld id="{07E1C93C-5050-FC42-8F10-D22D4F119D13}" type="slidenum">
              <a:rPr lang="en-US">
                <a:solidFill>
                  <a:srgbClr val="000000"/>
                </a:solidFill>
                <a:latin typeface="Calibri" panose="020F0502020204030204"/>
              </a:rPr>
              <a:pPr defTabSz="685800"/>
              <a:t>16</a:t>
            </a:fld>
            <a:endParaRPr lang="en-US" dirty="0">
              <a:solidFill>
                <a:srgbClr val="000000"/>
              </a:solidFill>
              <a:latin typeface="Calibri" panose="020F0502020204030204"/>
            </a:endParaRPr>
          </a:p>
        </p:txBody>
      </p:sp>
      <p:pic>
        <p:nvPicPr>
          <p:cNvPr id="3" name="Picture 2">
            <a:extLst>
              <a:ext uri="{FF2B5EF4-FFF2-40B4-BE49-F238E27FC236}">
                <a16:creationId xmlns:a16="http://schemas.microsoft.com/office/drawing/2014/main" id="{1B3A7AD3-44BF-4776-87E3-38BE7EA70E2F}"/>
              </a:ext>
            </a:extLst>
          </p:cNvPr>
          <p:cNvPicPr>
            <a:picLocks noChangeAspect="1"/>
          </p:cNvPicPr>
          <p:nvPr/>
        </p:nvPicPr>
        <p:blipFill rotWithShape="1">
          <a:blip r:embed="rId2"/>
          <a:srcRect l="1982"/>
          <a:stretch/>
        </p:blipFill>
        <p:spPr>
          <a:xfrm>
            <a:off x="215462" y="2086303"/>
            <a:ext cx="8531049" cy="2580290"/>
          </a:xfrm>
          <a:prstGeom prst="rect">
            <a:avLst/>
          </a:prstGeom>
        </p:spPr>
      </p:pic>
    </p:spTree>
    <p:extLst>
      <p:ext uri="{BB962C8B-B14F-4D97-AF65-F5344CB8AC3E}">
        <p14:creationId xmlns:p14="http://schemas.microsoft.com/office/powerpoint/2010/main" val="41598348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5187B-53C0-444D-AB2B-C1D9D074F747}"/>
              </a:ext>
            </a:extLst>
          </p:cNvPr>
          <p:cNvSpPr>
            <a:spLocks noGrp="1"/>
          </p:cNvSpPr>
          <p:nvPr>
            <p:ph type="title"/>
          </p:nvPr>
        </p:nvSpPr>
        <p:spPr/>
        <p:txBody>
          <a:bodyPr/>
          <a:lstStyle/>
          <a:p>
            <a:r>
              <a:rPr lang="en-US" dirty="0"/>
              <a:t>Jeopardy issues</a:t>
            </a:r>
          </a:p>
        </p:txBody>
      </p:sp>
      <p:sp>
        <p:nvSpPr>
          <p:cNvPr id="3" name="Slide Number Placeholder 2">
            <a:extLst>
              <a:ext uri="{FF2B5EF4-FFF2-40B4-BE49-F238E27FC236}">
                <a16:creationId xmlns:a16="http://schemas.microsoft.com/office/drawing/2014/main" id="{4E2CFD8A-8701-458D-B4A7-CCB0CE80ABD0}"/>
              </a:ext>
            </a:extLst>
          </p:cNvPr>
          <p:cNvSpPr>
            <a:spLocks noGrp="1"/>
          </p:cNvSpPr>
          <p:nvPr>
            <p:ph type="sldNum" sz="quarter" idx="12"/>
          </p:nvPr>
        </p:nvSpPr>
        <p:spPr/>
        <p:txBody>
          <a:bodyPr/>
          <a:lstStyle/>
          <a:p>
            <a:fld id="{07E1C93C-5050-FC42-8F10-D22D4F119D13}" type="slidenum">
              <a:rPr lang="en-US" smtClean="0">
                <a:solidFill>
                  <a:srgbClr val="000000"/>
                </a:solidFill>
              </a:rPr>
              <a:pPr/>
              <a:t>17</a:t>
            </a:fld>
            <a:endParaRPr lang="en-US" dirty="0">
              <a:solidFill>
                <a:srgbClr val="000000"/>
              </a:solidFill>
            </a:endParaRPr>
          </a:p>
        </p:txBody>
      </p:sp>
      <p:sp>
        <p:nvSpPr>
          <p:cNvPr id="4" name="TextBox 3">
            <a:extLst>
              <a:ext uri="{FF2B5EF4-FFF2-40B4-BE49-F238E27FC236}">
                <a16:creationId xmlns:a16="http://schemas.microsoft.com/office/drawing/2014/main" id="{62045BBB-D78C-485F-BAF3-BFFBEABD3869}"/>
              </a:ext>
            </a:extLst>
          </p:cNvPr>
          <p:cNvSpPr txBox="1"/>
          <p:nvPr/>
        </p:nvSpPr>
        <p:spPr>
          <a:xfrm>
            <a:off x="695293" y="1421296"/>
            <a:ext cx="7753414" cy="3416320"/>
          </a:xfrm>
          <a:prstGeom prst="rect">
            <a:avLst/>
          </a:prstGeom>
          <a:noFill/>
        </p:spPr>
        <p:txBody>
          <a:bodyPr wrap="square" rtlCol="0">
            <a:spAutoFit/>
          </a:bodyPr>
          <a:lstStyle/>
          <a:p>
            <a:r>
              <a:rPr lang="en-US" dirty="0"/>
              <a:t>1) Is there any new information that would affect the scientific importance or impact of the Experiment since it was originally proposed? </a:t>
            </a:r>
          </a:p>
          <a:p>
            <a:r>
              <a:rPr lang="en-US" dirty="0"/>
              <a:t>2) If the Experiment has already received a portion of its allocated beam time and/or is on the presently published accelerator schedule, the spokespersons should provide an analysis of the existing data set, the projected result for any additional time on the published schedule, and the projected result for the complete data set including all remaining unscheduled time.  The goal is to show the physics impact of the respective data sets. </a:t>
            </a:r>
          </a:p>
          <a:p>
            <a:r>
              <a:rPr lang="en-US" dirty="0"/>
              <a:t>3) What is the status of the collaboration in terms of institutes, committed staff, and prospective students?</a:t>
            </a:r>
          </a:p>
          <a:p>
            <a:r>
              <a:rPr lang="en-US" dirty="0"/>
              <a:t>4) Should the remaining beam time allocation and experiment grade be reconsidered? </a:t>
            </a:r>
          </a:p>
        </p:txBody>
      </p:sp>
    </p:spTree>
    <p:extLst>
      <p:ext uri="{BB962C8B-B14F-4D97-AF65-F5344CB8AC3E}">
        <p14:creationId xmlns:p14="http://schemas.microsoft.com/office/powerpoint/2010/main" val="1051206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F6F5FD-46F5-4378-8208-62818AC006C8}"/>
              </a:ext>
            </a:extLst>
          </p:cNvPr>
          <p:cNvSpPr>
            <a:spLocks noGrp="1"/>
          </p:cNvSpPr>
          <p:nvPr>
            <p:ph type="title"/>
          </p:nvPr>
        </p:nvSpPr>
        <p:spPr>
          <a:xfrm>
            <a:off x="119447" y="663533"/>
            <a:ext cx="8988879" cy="467562"/>
          </a:xfrm>
        </p:spPr>
        <p:txBody>
          <a:bodyPr>
            <a:noAutofit/>
          </a:bodyPr>
          <a:lstStyle/>
          <a:p>
            <a:pPr algn="ctr"/>
            <a:r>
              <a:rPr lang="en-US" sz="2800" dirty="0"/>
              <a:t>PAC Approved experiments (status at March, 2022)</a:t>
            </a:r>
          </a:p>
        </p:txBody>
      </p:sp>
      <p:sp>
        <p:nvSpPr>
          <p:cNvPr id="4" name="Slide Number Placeholder 3"/>
          <p:cNvSpPr>
            <a:spLocks noGrp="1"/>
          </p:cNvSpPr>
          <p:nvPr>
            <p:ph type="sldNum" sz="quarter" idx="12"/>
          </p:nvPr>
        </p:nvSpPr>
        <p:spPr/>
        <p:txBody>
          <a:bodyPr/>
          <a:lstStyle/>
          <a:p>
            <a:fld id="{07E1C93C-5050-FC42-8F10-D22D4F119D13}" type="slidenum">
              <a:rPr lang="en-US">
                <a:solidFill>
                  <a:srgbClr val="000000"/>
                </a:solidFill>
              </a:rPr>
              <a:pPr/>
              <a:t>2</a:t>
            </a:fld>
            <a:endParaRPr lang="en-US" dirty="0">
              <a:solidFill>
                <a:srgbClr val="000000"/>
              </a:solidFill>
            </a:endParaRPr>
          </a:p>
        </p:txBody>
      </p:sp>
      <p:graphicFrame>
        <p:nvGraphicFramePr>
          <p:cNvPr id="6" name="Table 5">
            <a:extLst>
              <a:ext uri="{FF2B5EF4-FFF2-40B4-BE49-F238E27FC236}">
                <a16:creationId xmlns:a16="http://schemas.microsoft.com/office/drawing/2014/main" id="{8B8ADB47-5544-4273-AC53-D201A34D85E6}"/>
              </a:ext>
            </a:extLst>
          </p:cNvPr>
          <p:cNvGraphicFramePr>
            <a:graphicFrameLocks noGrp="1"/>
          </p:cNvGraphicFramePr>
          <p:nvPr>
            <p:extLst>
              <p:ext uri="{D42A27DB-BD31-4B8C-83A1-F6EECF244321}">
                <p14:modId xmlns:p14="http://schemas.microsoft.com/office/powerpoint/2010/main" val="2423256844"/>
              </p:ext>
            </p:extLst>
          </p:nvPr>
        </p:nvGraphicFramePr>
        <p:xfrm>
          <a:off x="1112383" y="1937067"/>
          <a:ext cx="6919233" cy="3680611"/>
        </p:xfrm>
        <a:graphic>
          <a:graphicData uri="http://schemas.openxmlformats.org/drawingml/2006/table">
            <a:tbl>
              <a:tblPr/>
              <a:tblGrid>
                <a:gridCol w="3208359">
                  <a:extLst>
                    <a:ext uri="{9D8B030D-6E8A-4147-A177-3AD203B41FA5}">
                      <a16:colId xmlns:a16="http://schemas.microsoft.com/office/drawing/2014/main" val="458484904"/>
                    </a:ext>
                  </a:extLst>
                </a:gridCol>
                <a:gridCol w="618479">
                  <a:extLst>
                    <a:ext uri="{9D8B030D-6E8A-4147-A177-3AD203B41FA5}">
                      <a16:colId xmlns:a16="http://schemas.microsoft.com/office/drawing/2014/main" val="1037716327"/>
                    </a:ext>
                  </a:extLst>
                </a:gridCol>
                <a:gridCol w="618479">
                  <a:extLst>
                    <a:ext uri="{9D8B030D-6E8A-4147-A177-3AD203B41FA5}">
                      <a16:colId xmlns:a16="http://schemas.microsoft.com/office/drawing/2014/main" val="4082104846"/>
                    </a:ext>
                  </a:extLst>
                </a:gridCol>
                <a:gridCol w="618479">
                  <a:extLst>
                    <a:ext uri="{9D8B030D-6E8A-4147-A177-3AD203B41FA5}">
                      <a16:colId xmlns:a16="http://schemas.microsoft.com/office/drawing/2014/main" val="3914208716"/>
                    </a:ext>
                  </a:extLst>
                </a:gridCol>
                <a:gridCol w="618479">
                  <a:extLst>
                    <a:ext uri="{9D8B030D-6E8A-4147-A177-3AD203B41FA5}">
                      <a16:colId xmlns:a16="http://schemas.microsoft.com/office/drawing/2014/main" val="341674321"/>
                    </a:ext>
                  </a:extLst>
                </a:gridCol>
                <a:gridCol w="618479">
                  <a:extLst>
                    <a:ext uri="{9D8B030D-6E8A-4147-A177-3AD203B41FA5}">
                      <a16:colId xmlns:a16="http://schemas.microsoft.com/office/drawing/2014/main" val="438493519"/>
                    </a:ext>
                  </a:extLst>
                </a:gridCol>
                <a:gridCol w="618479">
                  <a:extLst>
                    <a:ext uri="{9D8B030D-6E8A-4147-A177-3AD203B41FA5}">
                      <a16:colId xmlns:a16="http://schemas.microsoft.com/office/drawing/2014/main" val="2707737181"/>
                    </a:ext>
                  </a:extLst>
                </a:gridCol>
              </a:tblGrid>
              <a:tr h="349773">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en-US" sz="1200" b="1" i="0" u="none" strike="noStrike" dirty="0">
                          <a:solidFill>
                            <a:srgbClr val="000000"/>
                          </a:solidFill>
                          <a:effectLst/>
                          <a:latin typeface="Arial Narrow" panose="020B0606020202030204" pitchFamily="34" charset="0"/>
                        </a:rPr>
                        <a:t>Topic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n-US" sz="1200" b="1" i="0" u="none" strike="noStrike" dirty="0">
                          <a:solidFill>
                            <a:srgbClr val="000000"/>
                          </a:solidFill>
                          <a:effectLst/>
                          <a:latin typeface="Arial Narrow" panose="020B0606020202030204" pitchFamily="34" charset="0"/>
                        </a:rPr>
                        <a:t>Hall 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n-US" sz="1200" b="1" i="0" u="none" strike="noStrike">
                          <a:solidFill>
                            <a:srgbClr val="000000"/>
                          </a:solidFill>
                          <a:effectLst/>
                          <a:latin typeface="Arial Narrow" panose="020B0606020202030204" pitchFamily="34" charset="0"/>
                        </a:rPr>
                        <a:t>Hall B</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n-US" sz="1200" b="1" i="0" u="none" strike="noStrike">
                          <a:solidFill>
                            <a:srgbClr val="000000"/>
                          </a:solidFill>
                          <a:effectLst/>
                          <a:latin typeface="Arial Narrow" panose="020B0606020202030204" pitchFamily="34" charset="0"/>
                        </a:rPr>
                        <a:t>Hall 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n-US" sz="1200" b="1" i="0" u="none" strike="noStrike">
                          <a:solidFill>
                            <a:srgbClr val="000000"/>
                          </a:solidFill>
                          <a:effectLst/>
                          <a:latin typeface="Arial Narrow" panose="020B0606020202030204" pitchFamily="34" charset="0"/>
                        </a:rPr>
                        <a:t>Hall 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n-US" sz="1200" b="1" i="0" u="none" strike="noStrike">
                          <a:solidFill>
                            <a:srgbClr val="000000"/>
                          </a:solidFill>
                          <a:effectLst/>
                          <a:latin typeface="Arial Narrow" panose="020B0606020202030204" pitchFamily="34" charset="0"/>
                        </a:rPr>
                        <a:t>Other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n-US" sz="1200" b="1" i="0" u="none" strike="noStrike">
                          <a:solidFill>
                            <a:srgbClr val="000000"/>
                          </a:solidFill>
                          <a:effectLst/>
                          <a:latin typeface="Arial Narrow" panose="020B0606020202030204" pitchFamily="34" charset="0"/>
                        </a:rPr>
                        <a:t>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2979580352"/>
                  </a:ext>
                </a:extLst>
              </a:tr>
              <a:tr h="349773">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en-US" sz="1200" b="0" i="0" u="none" strike="noStrike">
                          <a:solidFill>
                            <a:srgbClr val="000000"/>
                          </a:solidFill>
                          <a:effectLst/>
                          <a:latin typeface="Arial Narrow" panose="020B0606020202030204" pitchFamily="34" charset="0"/>
                        </a:rPr>
                        <a:t>Hadron spectra as probes of QCD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5D9F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ctr"/>
                      <a:r>
                        <a:rPr lang="en-US" sz="1200" b="0" i="0" u="none" strike="noStrike">
                          <a:solidFill>
                            <a:srgbClr val="000000"/>
                          </a:solidFill>
                          <a:effectLst/>
                          <a:latin typeface="Arial Narrow" panose="020B0606020202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5D9F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ctr"/>
                      <a:r>
                        <a:rPr lang="en-US" sz="1200" b="0" i="0" u="none" strike="noStrike">
                          <a:solidFill>
                            <a:srgbClr val="000000"/>
                          </a:solidFill>
                          <a:effectLst/>
                          <a:latin typeface="Arial Narrow" panose="020B060602020203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5D9F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ctr"/>
                      <a:r>
                        <a:rPr lang="en-US" sz="1200" b="0" i="0" u="none" strike="noStrike">
                          <a:solidFill>
                            <a:srgbClr val="000000"/>
                          </a:solidFill>
                          <a:effectLst/>
                          <a:latin typeface="Arial Narrow" panose="020B0606020202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5D9F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ctr"/>
                      <a:r>
                        <a:rPr lang="en-US" sz="1200" b="0" i="0" u="none" strike="noStrike">
                          <a:solidFill>
                            <a:srgbClr val="000000"/>
                          </a:solidFill>
                          <a:effectLst/>
                          <a:latin typeface="Arial Narrow" panose="020B060602020203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5D9F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ctr"/>
                      <a:r>
                        <a:rPr lang="en-US" sz="1200" b="0" i="0" u="none" strike="noStrike">
                          <a:solidFill>
                            <a:srgbClr val="000000"/>
                          </a:solidFill>
                          <a:effectLst/>
                          <a:latin typeface="Arial Narrow" panose="020B0606020202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5D9F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ctr"/>
                      <a:r>
                        <a:rPr lang="en-US" sz="1200" b="1" i="0" u="none" strike="noStrike">
                          <a:solidFill>
                            <a:srgbClr val="000000"/>
                          </a:solidFill>
                          <a:effectLst/>
                          <a:latin typeface="Arial Narrow" panose="020B0606020202030204" pitchFamily="34" charset="0"/>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5D9F1"/>
                    </a:solidFill>
                  </a:tcPr>
                </a:tc>
                <a:extLst>
                  <a:ext uri="{0D108BD9-81ED-4DB2-BD59-A6C34878D82A}">
                    <a16:rowId xmlns:a16="http://schemas.microsoft.com/office/drawing/2014/main" val="3458498878"/>
                  </a:ext>
                </a:extLst>
              </a:tr>
              <a:tr h="349773">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en-US" sz="1200" b="0" i="0" u="none" strike="noStrike">
                          <a:solidFill>
                            <a:srgbClr val="000000"/>
                          </a:solidFill>
                          <a:effectLst/>
                          <a:latin typeface="Arial Narrow" panose="020B0606020202030204" pitchFamily="34" charset="0"/>
                        </a:rPr>
                        <a:t>Transverse structure of the hadrons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5D9F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ctr"/>
                      <a:r>
                        <a:rPr lang="en-US" sz="1200" b="0" i="0" u="none" strike="noStrike">
                          <a:solidFill>
                            <a:srgbClr val="000000"/>
                          </a:solidFill>
                          <a:effectLst/>
                          <a:latin typeface="Arial Narrow" panose="020B0606020202030204" pitchFamily="34" charset="0"/>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5D9F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ctr"/>
                      <a:r>
                        <a:rPr lang="en-US" sz="1200" b="0" i="0" u="none" strike="noStrike">
                          <a:solidFill>
                            <a:srgbClr val="000000"/>
                          </a:solidFill>
                          <a:effectLst/>
                          <a:latin typeface="Arial Narrow" panose="020B060602020203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5D9F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ctr"/>
                      <a:r>
                        <a:rPr lang="en-US" sz="1200" b="0" i="0" u="none" strike="noStrike">
                          <a:solidFill>
                            <a:srgbClr val="000000"/>
                          </a:solidFill>
                          <a:effectLst/>
                          <a:latin typeface="Arial Narrow" panose="020B060602020203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5D9F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ctr"/>
                      <a:r>
                        <a:rPr lang="en-US" sz="1200" b="0" i="0" u="none" strike="noStrike">
                          <a:solidFill>
                            <a:srgbClr val="000000"/>
                          </a:solidFill>
                          <a:effectLst/>
                          <a:latin typeface="Arial Narrow" panose="020B0606020202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5D9F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ctr"/>
                      <a:r>
                        <a:rPr lang="en-US" sz="1200" b="0" i="0" u="none" strike="noStrike">
                          <a:solidFill>
                            <a:srgbClr val="000000"/>
                          </a:solidFill>
                          <a:effectLst/>
                          <a:latin typeface="Arial Narrow" panose="020B0606020202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5D9F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ctr"/>
                      <a:r>
                        <a:rPr lang="en-US" sz="1200" b="1" i="0" u="none" strike="noStrike">
                          <a:solidFill>
                            <a:srgbClr val="000000"/>
                          </a:solidFill>
                          <a:effectLst/>
                          <a:latin typeface="Arial Narrow" panose="020B0606020202030204" pitchFamily="34" charset="0"/>
                        </a:rPr>
                        <a:t>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5D9F1"/>
                    </a:solidFill>
                  </a:tcPr>
                </a:tc>
                <a:extLst>
                  <a:ext uri="{0D108BD9-81ED-4DB2-BD59-A6C34878D82A}">
                    <a16:rowId xmlns:a16="http://schemas.microsoft.com/office/drawing/2014/main" val="1680029234"/>
                  </a:ext>
                </a:extLst>
              </a:tr>
              <a:tr h="349773">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en-US" sz="1200" b="0" i="0" u="none" strike="noStrike">
                          <a:solidFill>
                            <a:srgbClr val="000000"/>
                          </a:solidFill>
                          <a:effectLst/>
                          <a:latin typeface="Arial Narrow" panose="020B0606020202030204" pitchFamily="34" charset="0"/>
                        </a:rPr>
                        <a:t>longitudinal structure of the hadrons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5D9F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ctr"/>
                      <a:r>
                        <a:rPr lang="en-US" sz="1200" b="0" i="0" u="none" strike="noStrike">
                          <a:solidFill>
                            <a:srgbClr val="000000"/>
                          </a:solidFill>
                          <a:effectLst/>
                          <a:latin typeface="Arial Narrow" panose="020B0606020202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5D9F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ctr"/>
                      <a:r>
                        <a:rPr lang="en-US" sz="1200" b="0" i="0" u="none" strike="noStrike">
                          <a:solidFill>
                            <a:srgbClr val="000000"/>
                          </a:solidFill>
                          <a:effectLst/>
                          <a:latin typeface="Arial Narrow" panose="020B060602020203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5D9F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ctr"/>
                      <a:r>
                        <a:rPr lang="en-US" sz="1200" b="0" i="0" u="none" strike="noStrike">
                          <a:solidFill>
                            <a:srgbClr val="000000"/>
                          </a:solidFill>
                          <a:effectLst/>
                          <a:latin typeface="Arial Narrow" panose="020B0606020202030204" pitchFamily="34" charset="0"/>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5D9F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ctr"/>
                      <a:r>
                        <a:rPr lang="en-US" sz="1200" b="0" i="0" u="none" strike="noStrike">
                          <a:solidFill>
                            <a:srgbClr val="000000"/>
                          </a:solidFill>
                          <a:effectLst/>
                          <a:latin typeface="Arial Narrow" panose="020B0606020202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5D9F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ctr"/>
                      <a:r>
                        <a:rPr lang="en-US" sz="1200" b="0" i="0" u="none" strike="noStrike">
                          <a:solidFill>
                            <a:srgbClr val="000000"/>
                          </a:solidFill>
                          <a:effectLst/>
                          <a:latin typeface="Arial Narrow" panose="020B0606020202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5D9F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ctr"/>
                      <a:r>
                        <a:rPr lang="en-US" sz="1200" b="1" i="0" u="none" strike="noStrike">
                          <a:solidFill>
                            <a:srgbClr val="000000"/>
                          </a:solidFill>
                          <a:effectLst/>
                          <a:latin typeface="Arial Narrow" panose="020B0606020202030204" pitchFamily="34" charset="0"/>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5D9F1"/>
                    </a:solidFill>
                  </a:tcPr>
                </a:tc>
                <a:extLst>
                  <a:ext uri="{0D108BD9-81ED-4DB2-BD59-A6C34878D82A}">
                    <a16:rowId xmlns:a16="http://schemas.microsoft.com/office/drawing/2014/main" val="1638043677"/>
                  </a:ext>
                </a:extLst>
              </a:tr>
              <a:tr h="349773">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en-US" sz="1200" b="0" i="0" u="none" strike="noStrike">
                          <a:solidFill>
                            <a:srgbClr val="000000"/>
                          </a:solidFill>
                          <a:effectLst/>
                          <a:latin typeface="Arial Narrow" panose="020B0606020202030204" pitchFamily="34" charset="0"/>
                        </a:rPr>
                        <a:t>3D structure of the hadrons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5D9F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ctr"/>
                      <a:r>
                        <a:rPr lang="en-US" sz="1200" b="0" i="0" u="none" strike="noStrike">
                          <a:solidFill>
                            <a:srgbClr val="000000"/>
                          </a:solidFill>
                          <a:effectLst/>
                          <a:latin typeface="Arial Narrow" panose="020B0606020202030204" pitchFamily="34" charset="0"/>
                        </a:rPr>
                        <a:t>6.5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5D9F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ctr"/>
                      <a:r>
                        <a:rPr lang="en-US" sz="1200" b="0" i="0" u="none" strike="noStrike">
                          <a:solidFill>
                            <a:srgbClr val="000000"/>
                          </a:solidFill>
                          <a:effectLst/>
                          <a:latin typeface="Arial Narrow" panose="020B0606020202030204" pitchFamily="34" charset="0"/>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5D9F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ctr"/>
                      <a:r>
                        <a:rPr lang="en-US" sz="1200" b="0" i="0" u="none" strike="noStrike">
                          <a:solidFill>
                            <a:srgbClr val="000000"/>
                          </a:solidFill>
                          <a:effectLst/>
                          <a:latin typeface="Arial Narrow" panose="020B0606020202030204" pitchFamily="34" charset="0"/>
                        </a:rPr>
                        <a:t>6.5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5D9F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ctr"/>
                      <a:r>
                        <a:rPr lang="en-US" sz="1200" b="0" i="0" u="none" strike="noStrike">
                          <a:solidFill>
                            <a:srgbClr val="000000"/>
                          </a:solidFill>
                          <a:effectLst/>
                          <a:latin typeface="Arial Narrow" panose="020B0606020202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5D9F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ctr"/>
                      <a:r>
                        <a:rPr lang="en-US" sz="1200" b="0" i="0" u="none" strike="noStrike">
                          <a:solidFill>
                            <a:srgbClr val="000000"/>
                          </a:solidFill>
                          <a:effectLst/>
                          <a:latin typeface="Arial Narrow" panose="020B0606020202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5D9F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ctr"/>
                      <a:r>
                        <a:rPr lang="en-US" sz="1200" b="1" i="0" u="none" strike="noStrike">
                          <a:solidFill>
                            <a:srgbClr val="000000"/>
                          </a:solidFill>
                          <a:effectLst/>
                          <a:latin typeface="Arial Narrow" panose="020B0606020202030204" pitchFamily="34" charset="0"/>
                        </a:rPr>
                        <a:t>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5D9F1"/>
                    </a:solidFill>
                  </a:tcPr>
                </a:tc>
                <a:extLst>
                  <a:ext uri="{0D108BD9-81ED-4DB2-BD59-A6C34878D82A}">
                    <a16:rowId xmlns:a16="http://schemas.microsoft.com/office/drawing/2014/main" val="2370202998"/>
                  </a:ext>
                </a:extLst>
              </a:tr>
              <a:tr h="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en-US" sz="1200" b="0" i="0" u="none" strike="noStrike">
                          <a:solidFill>
                            <a:srgbClr val="000000"/>
                          </a:solidFill>
                          <a:effectLst/>
                          <a:latin typeface="Arial Narrow" panose="020B0606020202030204" pitchFamily="34" charset="0"/>
                        </a:rPr>
                        <a:t>Hadrons and cold nuclear matter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5D9F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ctr"/>
                      <a:r>
                        <a:rPr lang="en-US" sz="1200" b="0" i="0" u="none" strike="noStrike">
                          <a:solidFill>
                            <a:srgbClr val="000000"/>
                          </a:solidFill>
                          <a:effectLst/>
                          <a:latin typeface="Arial Narrow" panose="020B0606020202030204" pitchFamily="34" charset="0"/>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5D9F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ctr"/>
                      <a:r>
                        <a:rPr lang="en-US" sz="1200" b="0" i="0" u="none" strike="noStrike">
                          <a:solidFill>
                            <a:srgbClr val="000000"/>
                          </a:solidFill>
                          <a:effectLst/>
                          <a:latin typeface="Arial Narrow" panose="020B0606020202030204" pitchFamily="34" charset="0"/>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5D9F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ctr"/>
                      <a:r>
                        <a:rPr lang="en-US" sz="1200" b="0" i="0" u="none" strike="noStrike">
                          <a:solidFill>
                            <a:srgbClr val="000000"/>
                          </a:solidFill>
                          <a:effectLst/>
                          <a:latin typeface="Arial Narrow" panose="020B0606020202030204" pitchFamily="34" charset="0"/>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5D9F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ctr"/>
                      <a:r>
                        <a:rPr lang="en-US" sz="1200" b="0" i="0" u="none" strike="noStrike">
                          <a:solidFill>
                            <a:srgbClr val="000000"/>
                          </a:solidFill>
                          <a:effectLst/>
                          <a:latin typeface="Arial Narrow" panose="020B0606020202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5D9F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ctr"/>
                      <a:r>
                        <a:rPr lang="en-US" sz="1200" b="0" i="0" u="none" strike="noStrike">
                          <a:solidFill>
                            <a:srgbClr val="000000"/>
                          </a:solidFill>
                          <a:effectLst/>
                          <a:latin typeface="Arial Narrow" panose="020B0606020202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5D9F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ctr"/>
                      <a:r>
                        <a:rPr lang="en-US" sz="1200" b="1" i="0" u="none" strike="noStrike">
                          <a:solidFill>
                            <a:srgbClr val="000000"/>
                          </a:solidFill>
                          <a:effectLst/>
                          <a:latin typeface="Arial Narrow" panose="020B0606020202030204" pitchFamily="34" charset="0"/>
                        </a:rPr>
                        <a:t>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5D9F1"/>
                    </a:solidFill>
                  </a:tcPr>
                </a:tc>
                <a:extLst>
                  <a:ext uri="{0D108BD9-81ED-4DB2-BD59-A6C34878D82A}">
                    <a16:rowId xmlns:a16="http://schemas.microsoft.com/office/drawing/2014/main" val="2206348074"/>
                  </a:ext>
                </a:extLst>
              </a:tr>
              <a:tr h="69954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en-US" sz="1200" b="0" i="0" u="none" strike="noStrike">
                          <a:solidFill>
                            <a:srgbClr val="000000"/>
                          </a:solidFill>
                          <a:effectLst/>
                          <a:latin typeface="Arial Narrow" panose="020B0606020202030204" pitchFamily="34" charset="0"/>
                        </a:rPr>
                        <a:t>Low-energy tests of the Standard Model and Fundamental Symmetries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5D9F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ctr"/>
                      <a:r>
                        <a:rPr lang="en-US" sz="1200" b="0" i="0" u="none" strike="noStrike">
                          <a:solidFill>
                            <a:srgbClr val="000000"/>
                          </a:solidFill>
                          <a:effectLst/>
                          <a:latin typeface="Arial Narrow" panose="020B060602020203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5D9F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ctr"/>
                      <a:r>
                        <a:rPr lang="en-US" sz="1200" b="0" i="0" u="none" strike="noStrike">
                          <a:solidFill>
                            <a:srgbClr val="000000"/>
                          </a:solidFill>
                          <a:effectLst/>
                          <a:latin typeface="Arial Narrow" panose="020B0606020202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5D9F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ctr"/>
                      <a:r>
                        <a:rPr lang="en-US" sz="1200" b="0" i="0" u="none" strike="noStrike">
                          <a:solidFill>
                            <a:srgbClr val="000000"/>
                          </a:solidFill>
                          <a:effectLst/>
                          <a:latin typeface="Arial Narrow" panose="020B0606020202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5D9F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ctr"/>
                      <a:r>
                        <a:rPr lang="en-US" sz="1200" b="0" i="0" u="none" strike="noStrike">
                          <a:solidFill>
                            <a:srgbClr val="000000"/>
                          </a:solidFill>
                          <a:effectLst/>
                          <a:latin typeface="Arial Narrow" panose="020B0606020202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5D9F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en-US" sz="12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5D9F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ctr"/>
                      <a:r>
                        <a:rPr lang="en-US" sz="1200" b="1" i="0" u="none" strike="noStrike">
                          <a:solidFill>
                            <a:srgbClr val="000000"/>
                          </a:solidFill>
                          <a:effectLst/>
                          <a:latin typeface="Arial Narrow" panose="020B0606020202030204" pitchFamily="34"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5D9F1"/>
                    </a:solidFill>
                  </a:tcPr>
                </a:tc>
                <a:extLst>
                  <a:ext uri="{0D108BD9-81ED-4DB2-BD59-A6C34878D82A}">
                    <a16:rowId xmlns:a16="http://schemas.microsoft.com/office/drawing/2014/main" val="1869636690"/>
                  </a:ext>
                </a:extLst>
              </a:tr>
              <a:tr h="349773">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en-US" sz="1200" b="1" i="0" u="none" strike="noStrike">
                          <a:solidFill>
                            <a:srgbClr val="000000"/>
                          </a:solidFill>
                          <a:effectLst/>
                          <a:latin typeface="Arial Narrow" panose="020B0606020202030204" pitchFamily="34" charset="0"/>
                        </a:rPr>
                        <a:t>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5D9F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ctr"/>
                      <a:r>
                        <a:rPr lang="en-US" sz="1200" b="1" i="0" u="none" strike="noStrike">
                          <a:solidFill>
                            <a:srgbClr val="000000"/>
                          </a:solidFill>
                          <a:effectLst/>
                          <a:latin typeface="Arial Narrow" panose="020B0606020202030204" pitchFamily="34" charset="0"/>
                        </a:rPr>
                        <a:t>27.5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5D9F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ctr"/>
                      <a:r>
                        <a:rPr lang="en-US" sz="1200" b="1" i="0" u="none" strike="noStrike">
                          <a:solidFill>
                            <a:srgbClr val="000000"/>
                          </a:solidFill>
                          <a:effectLst/>
                          <a:latin typeface="Arial Narrow" panose="020B0606020202030204" pitchFamily="34" charset="0"/>
                        </a:rPr>
                        <a:t>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5D9F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ctr"/>
                      <a:r>
                        <a:rPr lang="en-US" sz="1200" b="1" i="0" u="none" strike="noStrike">
                          <a:solidFill>
                            <a:srgbClr val="000000"/>
                          </a:solidFill>
                          <a:effectLst/>
                          <a:latin typeface="Arial Narrow" panose="020B0606020202030204" pitchFamily="34" charset="0"/>
                        </a:rPr>
                        <a:t>25.5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5D9F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ctr"/>
                      <a:r>
                        <a:rPr lang="en-US" sz="1200" b="1" i="0" u="none" strike="noStrike">
                          <a:solidFill>
                            <a:srgbClr val="000000"/>
                          </a:solidFill>
                          <a:effectLst/>
                          <a:latin typeface="Arial Narrow" panose="020B0606020202030204" pitchFamily="34" charset="0"/>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5D9F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en-US" sz="1200" b="1"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5D9F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ctr"/>
                      <a:r>
                        <a:rPr lang="en-US" sz="1200" b="1" i="0" u="none" strike="noStrike">
                          <a:solidFill>
                            <a:srgbClr val="000000"/>
                          </a:solidFill>
                          <a:effectLst/>
                          <a:latin typeface="Arial Narrow" panose="020B0606020202030204" pitchFamily="34" charset="0"/>
                        </a:rPr>
                        <a:t>86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5D9F1"/>
                    </a:solidFill>
                  </a:tcPr>
                </a:tc>
                <a:extLst>
                  <a:ext uri="{0D108BD9-81ED-4DB2-BD59-A6C34878D82A}">
                    <a16:rowId xmlns:a16="http://schemas.microsoft.com/office/drawing/2014/main" val="3794178590"/>
                  </a:ext>
                </a:extLst>
              </a:tr>
              <a:tr h="349773">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en-US" sz="1200" b="1" i="0" u="none" strike="noStrike">
                          <a:solidFill>
                            <a:srgbClr val="000000"/>
                          </a:solidFill>
                          <a:effectLst/>
                          <a:latin typeface="Arial Narrow" panose="020B0606020202030204" pitchFamily="34" charset="0"/>
                        </a:rPr>
                        <a:t>Total Experiments Completed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b"/>
                      <a:r>
                        <a:rPr lang="en-US" sz="1200" b="1" i="0" u="none" strike="noStrike">
                          <a:solidFill>
                            <a:srgbClr val="000000"/>
                          </a:solidFill>
                          <a:effectLst/>
                          <a:latin typeface="Arial Narrow" panose="020B0606020202030204" pitchFamily="34" charset="0"/>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b"/>
                      <a:r>
                        <a:rPr lang="en-US" sz="1200" b="1" i="0" u="none" strike="noStrike">
                          <a:solidFill>
                            <a:srgbClr val="000000"/>
                          </a:solidFill>
                          <a:effectLst/>
                          <a:latin typeface="Arial Narrow" panose="020B0606020202030204" pitchFamily="34" charset="0"/>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b"/>
                      <a:r>
                        <a:rPr lang="en-US" sz="1200" b="1" i="0" u="none" strike="noStrike">
                          <a:solidFill>
                            <a:srgbClr val="000000"/>
                          </a:solidFill>
                          <a:effectLst/>
                          <a:latin typeface="Arial Narrow" panose="020B0606020202030204" pitchFamily="34" charset="0"/>
                        </a:rPr>
                        <a:t>8.6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b"/>
                      <a:r>
                        <a:rPr lang="en-US" sz="1200" b="1" i="0" u="none" strike="noStrike">
                          <a:solidFill>
                            <a:srgbClr val="000000"/>
                          </a:solidFill>
                          <a:effectLst/>
                          <a:latin typeface="Arial Narrow" panose="020B0606020202030204" pitchFamily="34" charset="0"/>
                        </a:rPr>
                        <a:t>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b"/>
                      <a:r>
                        <a:rPr lang="en-US" sz="1200" b="1" i="0" u="none" strike="noStrike">
                          <a:solidFill>
                            <a:srgbClr val="000000"/>
                          </a:solidFill>
                          <a:effectLst/>
                          <a:latin typeface="Arial Narrow" panose="020B0606020202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b"/>
                      <a:r>
                        <a:rPr lang="en-US" sz="1200" b="1" i="0" u="none" strike="noStrike">
                          <a:solidFill>
                            <a:srgbClr val="000000"/>
                          </a:solidFill>
                          <a:effectLst/>
                          <a:latin typeface="Arial Narrow" panose="020B0606020202030204" pitchFamily="34" charset="0"/>
                        </a:rPr>
                        <a:t>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2173551392"/>
                  </a:ext>
                </a:extLst>
              </a:tr>
              <a:tr h="349773">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en-US" sz="1200" b="1" i="0" u="none" strike="noStrike" dirty="0">
                          <a:solidFill>
                            <a:srgbClr val="000000"/>
                          </a:solidFill>
                          <a:effectLst/>
                          <a:latin typeface="Arial Narrow" panose="020B0606020202030204" pitchFamily="34" charset="0"/>
                        </a:rPr>
                        <a:t>Total Experiments Remaining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ctr"/>
                      <a:r>
                        <a:rPr lang="en-US" sz="1200" b="1" i="0" u="none" strike="noStrike">
                          <a:solidFill>
                            <a:srgbClr val="000000"/>
                          </a:solidFill>
                          <a:effectLst/>
                          <a:latin typeface="Arial Narrow" panose="020B0606020202030204" pitchFamily="34" charset="0"/>
                        </a:rPr>
                        <a:t>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ctr"/>
                      <a:r>
                        <a:rPr lang="en-US" sz="1200" b="1" i="0" u="none" strike="noStrike">
                          <a:solidFill>
                            <a:srgbClr val="000000"/>
                          </a:solidFill>
                          <a:effectLst/>
                          <a:latin typeface="Arial Narrow" panose="020B0606020202030204" pitchFamily="34" charset="0"/>
                        </a:rPr>
                        <a:t>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ctr"/>
                      <a:r>
                        <a:rPr lang="en-US" sz="1200" b="1" i="0" u="none" strike="noStrike">
                          <a:solidFill>
                            <a:srgbClr val="000000"/>
                          </a:solidFill>
                          <a:effectLst/>
                          <a:latin typeface="Arial Narrow" panose="020B0606020202030204" pitchFamily="34" charset="0"/>
                        </a:rPr>
                        <a:t>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ctr"/>
                      <a:r>
                        <a:rPr lang="en-US" sz="1200" b="1" i="0" u="none" strike="noStrike">
                          <a:solidFill>
                            <a:srgbClr val="000000"/>
                          </a:solidFill>
                          <a:effectLst/>
                          <a:latin typeface="Arial Narrow" panose="020B0606020202030204" pitchFamily="34"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ctr"/>
                      <a:r>
                        <a:rPr lang="en-US" sz="1200" b="1" i="0" u="none" strike="noStrike">
                          <a:solidFill>
                            <a:srgbClr val="000000"/>
                          </a:solidFill>
                          <a:effectLst/>
                          <a:latin typeface="Arial Narrow" panose="020B0606020202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ctr"/>
                      <a:r>
                        <a:rPr lang="en-US" sz="1200" b="1" i="0" u="none" strike="noStrike" dirty="0">
                          <a:solidFill>
                            <a:srgbClr val="000000"/>
                          </a:solidFill>
                          <a:effectLst/>
                          <a:latin typeface="Arial Narrow" panose="020B0606020202030204" pitchFamily="34" charset="0"/>
                        </a:rPr>
                        <a:t>52.5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4134991381"/>
                  </a:ext>
                </a:extLst>
              </a:tr>
            </a:tbl>
          </a:graphicData>
        </a:graphic>
      </p:graphicFrame>
    </p:spTree>
    <p:extLst>
      <p:ext uri="{BB962C8B-B14F-4D97-AF65-F5344CB8AC3E}">
        <p14:creationId xmlns:p14="http://schemas.microsoft.com/office/powerpoint/2010/main" val="19663627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828" y="578817"/>
            <a:ext cx="7886700" cy="623416"/>
          </a:xfrm>
        </p:spPr>
        <p:txBody>
          <a:bodyPr>
            <a:normAutofit/>
          </a:bodyPr>
          <a:lstStyle/>
          <a:p>
            <a:r>
              <a:rPr lang="en-US" sz="2100" dirty="0"/>
              <a:t>12 GeV Experiments by PAC Days (status at March, 2022)</a:t>
            </a:r>
          </a:p>
        </p:txBody>
      </p:sp>
      <p:sp>
        <p:nvSpPr>
          <p:cNvPr id="4" name="Slide Number Placeholder 3"/>
          <p:cNvSpPr>
            <a:spLocks noGrp="1"/>
          </p:cNvSpPr>
          <p:nvPr>
            <p:ph type="sldNum" sz="quarter" idx="12"/>
          </p:nvPr>
        </p:nvSpPr>
        <p:spPr/>
        <p:txBody>
          <a:bodyPr/>
          <a:lstStyle/>
          <a:p>
            <a:fld id="{07E1C93C-5050-FC42-8F10-D22D4F119D13}" type="slidenum">
              <a:rPr lang="en-US">
                <a:solidFill>
                  <a:srgbClr val="000000"/>
                </a:solidFill>
              </a:rPr>
              <a:pPr/>
              <a:t>3</a:t>
            </a:fld>
            <a:endParaRPr lang="en-US" dirty="0">
              <a:solidFill>
                <a:srgbClr val="000000"/>
              </a:solidFill>
            </a:endParaRPr>
          </a:p>
        </p:txBody>
      </p:sp>
      <p:graphicFrame>
        <p:nvGraphicFramePr>
          <p:cNvPr id="5" name="Table 4">
            <a:extLst>
              <a:ext uri="{FF2B5EF4-FFF2-40B4-BE49-F238E27FC236}">
                <a16:creationId xmlns:a16="http://schemas.microsoft.com/office/drawing/2014/main" id="{F4F2D019-5E8A-4298-A681-CB81C3D38719}"/>
              </a:ext>
            </a:extLst>
          </p:cNvPr>
          <p:cNvGraphicFramePr>
            <a:graphicFrameLocks noGrp="1"/>
          </p:cNvGraphicFramePr>
          <p:nvPr>
            <p:extLst>
              <p:ext uri="{D42A27DB-BD31-4B8C-83A1-F6EECF244321}">
                <p14:modId xmlns:p14="http://schemas.microsoft.com/office/powerpoint/2010/main" val="2423823589"/>
              </p:ext>
            </p:extLst>
          </p:nvPr>
        </p:nvGraphicFramePr>
        <p:xfrm>
          <a:off x="829917" y="1570383"/>
          <a:ext cx="7111447" cy="4318554"/>
        </p:xfrm>
        <a:graphic>
          <a:graphicData uri="http://schemas.openxmlformats.org/drawingml/2006/table">
            <a:tbl>
              <a:tblPr/>
              <a:tblGrid>
                <a:gridCol w="3392733">
                  <a:extLst>
                    <a:ext uri="{9D8B030D-6E8A-4147-A177-3AD203B41FA5}">
                      <a16:colId xmlns:a16="http://schemas.microsoft.com/office/drawing/2014/main" val="559036199"/>
                    </a:ext>
                  </a:extLst>
                </a:gridCol>
                <a:gridCol w="658291">
                  <a:extLst>
                    <a:ext uri="{9D8B030D-6E8A-4147-A177-3AD203B41FA5}">
                      <a16:colId xmlns:a16="http://schemas.microsoft.com/office/drawing/2014/main" val="1159365522"/>
                    </a:ext>
                  </a:extLst>
                </a:gridCol>
                <a:gridCol w="658291">
                  <a:extLst>
                    <a:ext uri="{9D8B030D-6E8A-4147-A177-3AD203B41FA5}">
                      <a16:colId xmlns:a16="http://schemas.microsoft.com/office/drawing/2014/main" val="700776305"/>
                    </a:ext>
                  </a:extLst>
                </a:gridCol>
                <a:gridCol w="598160">
                  <a:extLst>
                    <a:ext uri="{9D8B030D-6E8A-4147-A177-3AD203B41FA5}">
                      <a16:colId xmlns:a16="http://schemas.microsoft.com/office/drawing/2014/main" val="161328609"/>
                    </a:ext>
                  </a:extLst>
                </a:gridCol>
                <a:gridCol w="598160">
                  <a:extLst>
                    <a:ext uri="{9D8B030D-6E8A-4147-A177-3AD203B41FA5}">
                      <a16:colId xmlns:a16="http://schemas.microsoft.com/office/drawing/2014/main" val="3191488526"/>
                    </a:ext>
                  </a:extLst>
                </a:gridCol>
                <a:gridCol w="636137">
                  <a:extLst>
                    <a:ext uri="{9D8B030D-6E8A-4147-A177-3AD203B41FA5}">
                      <a16:colId xmlns:a16="http://schemas.microsoft.com/office/drawing/2014/main" val="1571892745"/>
                    </a:ext>
                  </a:extLst>
                </a:gridCol>
                <a:gridCol w="569675">
                  <a:extLst>
                    <a:ext uri="{9D8B030D-6E8A-4147-A177-3AD203B41FA5}">
                      <a16:colId xmlns:a16="http://schemas.microsoft.com/office/drawing/2014/main" val="2021273565"/>
                    </a:ext>
                  </a:extLst>
                </a:gridCol>
              </a:tblGrid>
              <a:tr h="23083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en-US" sz="1100" b="1" i="0" u="none" strike="noStrike" dirty="0">
                          <a:solidFill>
                            <a:srgbClr val="000000"/>
                          </a:solidFill>
                          <a:effectLst/>
                          <a:latin typeface="Arial Narrow" panose="020B0606020202030204" pitchFamily="34" charset="0"/>
                        </a:rPr>
                        <a:t>Topic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en-US" sz="1100" b="1" i="0" u="none" strike="noStrike">
                          <a:solidFill>
                            <a:srgbClr val="000000"/>
                          </a:solidFill>
                          <a:effectLst/>
                          <a:latin typeface="Arial Narrow" panose="020B0606020202030204" pitchFamily="34" charset="0"/>
                        </a:rPr>
                        <a:t>Hall 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en-US" sz="1100" b="1" i="0" u="none" strike="noStrike">
                          <a:solidFill>
                            <a:srgbClr val="000000"/>
                          </a:solidFill>
                          <a:effectLst/>
                          <a:latin typeface="Arial Narrow" panose="020B0606020202030204" pitchFamily="34" charset="0"/>
                        </a:rPr>
                        <a:t>Hall B</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en-US" sz="1100" b="1" i="0" u="none" strike="noStrike">
                          <a:solidFill>
                            <a:srgbClr val="000000"/>
                          </a:solidFill>
                          <a:effectLst/>
                          <a:latin typeface="Arial Narrow" panose="020B0606020202030204" pitchFamily="34" charset="0"/>
                        </a:rPr>
                        <a:t>Hall 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en-US" sz="1100" b="1" i="0" u="none" strike="noStrike">
                          <a:solidFill>
                            <a:srgbClr val="000000"/>
                          </a:solidFill>
                          <a:effectLst/>
                          <a:latin typeface="Arial Narrow" panose="020B0606020202030204" pitchFamily="34" charset="0"/>
                        </a:rPr>
                        <a:t>Hall 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en-US" sz="1100" b="1" i="0" u="none" strike="noStrike">
                          <a:solidFill>
                            <a:srgbClr val="000000"/>
                          </a:solidFill>
                          <a:effectLst/>
                          <a:latin typeface="Arial Narrow" panose="020B0606020202030204" pitchFamily="34" charset="0"/>
                        </a:rPr>
                        <a:t>Other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en-US" sz="1100" b="1" i="0" u="none" strike="noStrike">
                          <a:solidFill>
                            <a:srgbClr val="000000"/>
                          </a:solidFill>
                          <a:effectLst/>
                          <a:latin typeface="Arial Narrow" panose="020B0606020202030204" pitchFamily="34" charset="0"/>
                        </a:rPr>
                        <a:t>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FBFBF"/>
                    </a:solidFill>
                  </a:tcPr>
                </a:tc>
                <a:extLst>
                  <a:ext uri="{0D108BD9-81ED-4DB2-BD59-A6C34878D82A}">
                    <a16:rowId xmlns:a16="http://schemas.microsoft.com/office/drawing/2014/main" val="640081733"/>
                  </a:ext>
                </a:extLst>
              </a:tr>
              <a:tr h="25969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en-US" sz="1200" b="0" i="0" u="none" strike="noStrike">
                          <a:solidFill>
                            <a:srgbClr val="000000"/>
                          </a:solidFill>
                          <a:effectLst/>
                          <a:latin typeface="Arial Narrow" panose="020B0606020202030204" pitchFamily="34" charset="0"/>
                        </a:rPr>
                        <a:t>Hadron spectra as probes of QCD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ctr"/>
                      <a:r>
                        <a:rPr lang="en-US" sz="1100" b="0" i="0" u="none" strike="noStrike">
                          <a:solidFill>
                            <a:srgbClr val="000000"/>
                          </a:solidFill>
                          <a:effectLst/>
                          <a:latin typeface="Arial Narrow" panose="020B0606020202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ctr"/>
                      <a:r>
                        <a:rPr lang="en-US" sz="1100" b="0" i="0" u="none" strike="noStrike">
                          <a:solidFill>
                            <a:srgbClr val="000000"/>
                          </a:solidFill>
                          <a:effectLst/>
                          <a:latin typeface="Arial Narrow" panose="020B0606020202030204" pitchFamily="34" charset="0"/>
                        </a:rPr>
                        <a:t>219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ctr"/>
                      <a:r>
                        <a:rPr lang="en-US" sz="1100" b="0" i="0" u="none" strike="noStrike">
                          <a:solidFill>
                            <a:srgbClr val="000000"/>
                          </a:solidFill>
                          <a:effectLst/>
                          <a:latin typeface="Arial Narrow" panose="020B0606020202030204" pitchFamily="34" charset="0"/>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ctr"/>
                      <a:r>
                        <a:rPr lang="en-US" sz="1100" b="0" i="0" u="none" strike="noStrike">
                          <a:solidFill>
                            <a:srgbClr val="000000"/>
                          </a:solidFill>
                          <a:effectLst/>
                          <a:latin typeface="Arial Narrow" panose="020B0606020202030204" pitchFamily="34" charset="0"/>
                        </a:rPr>
                        <a:t>740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ctr"/>
                      <a:r>
                        <a:rPr lang="en-US" sz="1100" b="0" i="0" u="none" strike="noStrike">
                          <a:solidFill>
                            <a:srgbClr val="000000"/>
                          </a:solidFill>
                          <a:effectLst/>
                          <a:latin typeface="Arial Narrow" panose="020B0606020202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ctr"/>
                      <a:r>
                        <a:rPr lang="en-US" sz="1100" b="1" i="0" u="none" strike="noStrike">
                          <a:solidFill>
                            <a:srgbClr val="000000"/>
                          </a:solidFill>
                          <a:effectLst/>
                          <a:latin typeface="Arial Narrow" panose="020B0606020202030204" pitchFamily="34" charset="0"/>
                        </a:rPr>
                        <a:t>970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606270768"/>
                  </a:ext>
                </a:extLst>
              </a:tr>
              <a:tr h="25969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en-US" sz="1200" b="0" i="0" u="none" strike="noStrike">
                          <a:solidFill>
                            <a:srgbClr val="000000"/>
                          </a:solidFill>
                          <a:effectLst/>
                          <a:latin typeface="Arial Narrow" panose="020B0606020202030204" pitchFamily="34" charset="0"/>
                        </a:rPr>
                        <a:t>Transverse structure of the hadrons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ctr"/>
                      <a:r>
                        <a:rPr lang="en-US" sz="1100" b="0" i="0" u="none" strike="noStrike">
                          <a:solidFill>
                            <a:srgbClr val="000000"/>
                          </a:solidFill>
                          <a:effectLst/>
                          <a:latin typeface="Arial Narrow" panose="020B0606020202030204" pitchFamily="34" charset="0"/>
                        </a:rPr>
                        <a:t>152.5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ctr"/>
                      <a:r>
                        <a:rPr lang="en-US" sz="1100" b="0" i="0" u="none" strike="noStrike">
                          <a:solidFill>
                            <a:srgbClr val="000000"/>
                          </a:solidFill>
                          <a:effectLst/>
                          <a:latin typeface="Arial Narrow" panose="020B0606020202030204" pitchFamily="34" charset="0"/>
                        </a:rPr>
                        <a:t>125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ctr"/>
                      <a:r>
                        <a:rPr lang="en-US" sz="1100" b="0" i="0" u="none" strike="noStrike">
                          <a:solidFill>
                            <a:srgbClr val="000000"/>
                          </a:solidFill>
                          <a:effectLst/>
                          <a:latin typeface="Arial Narrow" panose="020B0606020202030204" pitchFamily="34" charset="0"/>
                        </a:rPr>
                        <a:t>146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ctr"/>
                      <a:r>
                        <a:rPr lang="en-US" sz="1100" b="0" i="0" u="none" strike="noStrike">
                          <a:solidFill>
                            <a:srgbClr val="000000"/>
                          </a:solidFill>
                          <a:effectLst/>
                          <a:latin typeface="Arial Narrow" panose="020B0606020202030204" pitchFamily="34" charset="0"/>
                        </a:rPr>
                        <a:t>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ctr"/>
                      <a:r>
                        <a:rPr lang="en-US" sz="1100" b="0" i="0" u="none" strike="noStrike">
                          <a:solidFill>
                            <a:srgbClr val="000000"/>
                          </a:solidFill>
                          <a:effectLst/>
                          <a:latin typeface="Arial Narrow" panose="020B0606020202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ctr"/>
                      <a:r>
                        <a:rPr lang="en-US" sz="1100" b="1" i="0" u="none" strike="noStrike">
                          <a:solidFill>
                            <a:srgbClr val="000000"/>
                          </a:solidFill>
                          <a:effectLst/>
                          <a:latin typeface="Arial Narrow" panose="020B0606020202030204" pitchFamily="34" charset="0"/>
                        </a:rPr>
                        <a:t>448.5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56872432"/>
                  </a:ext>
                </a:extLst>
              </a:tr>
              <a:tr h="25969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en-US" sz="1200" b="0" i="0" u="none" strike="noStrike">
                          <a:solidFill>
                            <a:srgbClr val="000000"/>
                          </a:solidFill>
                          <a:effectLst/>
                          <a:latin typeface="Arial Narrow" panose="020B0606020202030204" pitchFamily="34" charset="0"/>
                        </a:rPr>
                        <a:t>Longitudinal structure of the hadrons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ctr"/>
                      <a:r>
                        <a:rPr lang="en-US" sz="1100" b="0" i="0" u="none" strike="noStrike">
                          <a:solidFill>
                            <a:srgbClr val="000000"/>
                          </a:solidFill>
                          <a:effectLst/>
                          <a:latin typeface="Arial Narrow" panose="020B0606020202030204" pitchFamily="34" charset="0"/>
                        </a:rPr>
                        <a:t>42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ctr"/>
                      <a:r>
                        <a:rPr lang="en-US" sz="1100" b="0" i="0" u="none" strike="noStrike">
                          <a:solidFill>
                            <a:srgbClr val="000000"/>
                          </a:solidFill>
                          <a:effectLst/>
                          <a:latin typeface="Arial Narrow" panose="020B0606020202030204" pitchFamily="34" charset="0"/>
                        </a:rPr>
                        <a:t>170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ctr"/>
                      <a:r>
                        <a:rPr lang="en-US" sz="1100" b="0" i="0" u="none" strike="noStrike">
                          <a:solidFill>
                            <a:srgbClr val="000000"/>
                          </a:solidFill>
                          <a:effectLst/>
                          <a:latin typeface="Arial Narrow" panose="020B0606020202030204" pitchFamily="34" charset="0"/>
                        </a:rPr>
                        <a:t>211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ctr"/>
                      <a:r>
                        <a:rPr lang="en-US" sz="1100" b="0" i="0" u="none" strike="noStrike">
                          <a:solidFill>
                            <a:srgbClr val="000000"/>
                          </a:solidFill>
                          <a:effectLst/>
                          <a:latin typeface="Arial Narrow" panose="020B0606020202030204" pitchFamily="34" charset="0"/>
                        </a:rPr>
                        <a:t>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ctr"/>
                      <a:r>
                        <a:rPr lang="en-US" sz="1100" b="0" i="0" u="none" strike="noStrike">
                          <a:solidFill>
                            <a:srgbClr val="000000"/>
                          </a:solidFill>
                          <a:effectLst/>
                          <a:latin typeface="Arial Narrow" panose="020B0606020202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ctr"/>
                      <a:r>
                        <a:rPr lang="en-US" sz="1100" b="1" i="0" u="none" strike="noStrike">
                          <a:solidFill>
                            <a:srgbClr val="000000"/>
                          </a:solidFill>
                          <a:effectLst/>
                          <a:latin typeface="Arial Narrow" panose="020B0606020202030204" pitchFamily="34" charset="0"/>
                        </a:rPr>
                        <a:t>456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818876682"/>
                  </a:ext>
                </a:extLst>
              </a:tr>
              <a:tr h="25969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en-US" sz="1200" b="0" i="0" u="none" strike="noStrike">
                          <a:solidFill>
                            <a:srgbClr val="000000"/>
                          </a:solidFill>
                          <a:effectLst/>
                          <a:latin typeface="Arial Narrow" panose="020B0606020202030204" pitchFamily="34" charset="0"/>
                        </a:rPr>
                        <a:t>3D structure of the hadrons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ctr"/>
                      <a:r>
                        <a:rPr lang="en-US" sz="1100" b="0" i="0" u="none" strike="noStrike">
                          <a:solidFill>
                            <a:srgbClr val="000000"/>
                          </a:solidFill>
                          <a:effectLst/>
                          <a:latin typeface="Arial Narrow" panose="020B0606020202030204" pitchFamily="34" charset="0"/>
                        </a:rPr>
                        <a:t>371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ctr"/>
                      <a:r>
                        <a:rPr lang="en-US" sz="1100" b="0" i="0" u="none" strike="noStrike">
                          <a:solidFill>
                            <a:srgbClr val="000000"/>
                          </a:solidFill>
                          <a:effectLst/>
                          <a:latin typeface="Arial Narrow" panose="020B0606020202030204" pitchFamily="34" charset="0"/>
                        </a:rPr>
                        <a:t>872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ctr"/>
                      <a:r>
                        <a:rPr lang="en-US" sz="1100" b="0" i="0" u="none" strike="noStrike">
                          <a:solidFill>
                            <a:srgbClr val="000000"/>
                          </a:solidFill>
                          <a:effectLst/>
                          <a:latin typeface="Arial Narrow" panose="020B0606020202030204" pitchFamily="34" charset="0"/>
                        </a:rPr>
                        <a:t>225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ctr"/>
                      <a:r>
                        <a:rPr lang="en-US" sz="1100" b="0" i="0" u="none" strike="noStrike">
                          <a:solidFill>
                            <a:srgbClr val="000000"/>
                          </a:solidFill>
                          <a:effectLst/>
                          <a:latin typeface="Arial Narrow" panose="020B0606020202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ctr"/>
                      <a:r>
                        <a:rPr lang="en-US" sz="1100" b="0" i="0" u="none" strike="noStrike">
                          <a:solidFill>
                            <a:srgbClr val="000000"/>
                          </a:solidFill>
                          <a:effectLst/>
                          <a:latin typeface="Arial Narrow" panose="020B0606020202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ctr"/>
                      <a:r>
                        <a:rPr lang="en-US" sz="1100" b="1" i="0" u="none" strike="noStrike">
                          <a:solidFill>
                            <a:srgbClr val="000000"/>
                          </a:solidFill>
                          <a:effectLst/>
                          <a:latin typeface="Arial Narrow" panose="020B0606020202030204" pitchFamily="34" charset="0"/>
                        </a:rPr>
                        <a:t>1468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037579121"/>
                  </a:ext>
                </a:extLst>
              </a:tr>
              <a:tr h="25969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en-US" sz="1200" b="0" i="0" u="none" strike="noStrike">
                          <a:solidFill>
                            <a:srgbClr val="000000"/>
                          </a:solidFill>
                          <a:effectLst/>
                          <a:latin typeface="Arial Narrow" panose="020B0606020202030204" pitchFamily="34" charset="0"/>
                        </a:rPr>
                        <a:t>Hadrons and cold nuclear matter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ctr"/>
                      <a:r>
                        <a:rPr lang="en-US" sz="1100" b="0" i="0" u="none" strike="noStrike">
                          <a:solidFill>
                            <a:srgbClr val="000000"/>
                          </a:solidFill>
                          <a:effectLst/>
                          <a:latin typeface="Arial Narrow" panose="020B0606020202030204" pitchFamily="34" charset="0"/>
                        </a:rPr>
                        <a:t>254.5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ctr"/>
                      <a:r>
                        <a:rPr lang="en-US" sz="1100" b="0" i="0" u="none" strike="noStrike">
                          <a:solidFill>
                            <a:srgbClr val="000000"/>
                          </a:solidFill>
                          <a:effectLst/>
                          <a:latin typeface="Arial Narrow" panose="020B0606020202030204" pitchFamily="34" charset="0"/>
                        </a:rPr>
                        <a:t>305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ctr"/>
                      <a:r>
                        <a:rPr lang="en-US" sz="1100" b="0" i="0" u="none" strike="noStrike">
                          <a:solidFill>
                            <a:srgbClr val="000000"/>
                          </a:solidFill>
                          <a:effectLst/>
                          <a:latin typeface="Arial Narrow" panose="020B0606020202030204" pitchFamily="34" charset="0"/>
                        </a:rPr>
                        <a:t>205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ctr"/>
                      <a:r>
                        <a:rPr lang="en-US" sz="1100" b="0" i="0" u="none" strike="noStrike">
                          <a:solidFill>
                            <a:srgbClr val="000000"/>
                          </a:solidFill>
                          <a:effectLst/>
                          <a:latin typeface="Arial Narrow" panose="020B0606020202030204" pitchFamily="34" charset="0"/>
                        </a:rPr>
                        <a:t>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ctr"/>
                      <a:r>
                        <a:rPr lang="en-US" sz="1100" b="0" i="0" u="none" strike="noStrike">
                          <a:solidFill>
                            <a:srgbClr val="000000"/>
                          </a:solidFill>
                          <a:effectLst/>
                          <a:latin typeface="Arial Narrow" panose="020B0606020202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ctr"/>
                      <a:r>
                        <a:rPr lang="en-US" sz="1100" b="1" i="0" u="none" strike="noStrike">
                          <a:solidFill>
                            <a:srgbClr val="000000"/>
                          </a:solidFill>
                          <a:effectLst/>
                          <a:latin typeface="Arial Narrow" panose="020B0606020202030204" pitchFamily="34" charset="0"/>
                        </a:rPr>
                        <a:t>779.5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655127973"/>
                  </a:ext>
                </a:extLst>
              </a:tr>
              <a:tr h="519379">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en-US" sz="1200" b="0" i="0" u="none" strike="noStrike">
                          <a:solidFill>
                            <a:srgbClr val="000000"/>
                          </a:solidFill>
                          <a:effectLst/>
                          <a:latin typeface="Arial Narrow" panose="020B0606020202030204" pitchFamily="34" charset="0"/>
                        </a:rPr>
                        <a:t>Low-energy tests of the Standard Model and Fundamental Symmetries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ctr"/>
                      <a:r>
                        <a:rPr lang="en-US" sz="1100" b="0" i="0" u="none" strike="noStrike">
                          <a:solidFill>
                            <a:srgbClr val="000000"/>
                          </a:solidFill>
                          <a:effectLst/>
                          <a:latin typeface="Arial Narrow" panose="020B0606020202030204" pitchFamily="34" charset="0"/>
                        </a:rPr>
                        <a:t>547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ctr"/>
                      <a:r>
                        <a:rPr lang="en-US" sz="1100" b="0" i="0" u="none" strike="noStrike">
                          <a:solidFill>
                            <a:srgbClr val="000000"/>
                          </a:solidFill>
                          <a:effectLst/>
                          <a:latin typeface="Arial Narrow" panose="020B0606020202030204" pitchFamily="34" charset="0"/>
                        </a:rPr>
                        <a:t>180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ctr"/>
                      <a:r>
                        <a:rPr lang="en-US" sz="1100" b="0" i="0" u="none" strike="noStrike">
                          <a:solidFill>
                            <a:srgbClr val="000000"/>
                          </a:solidFill>
                          <a:effectLst/>
                          <a:latin typeface="Arial Narrow" panose="020B0606020202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ctr"/>
                      <a:r>
                        <a:rPr lang="en-US" sz="1100" b="0" i="0" u="none" strike="noStrike">
                          <a:solidFill>
                            <a:srgbClr val="000000"/>
                          </a:solidFill>
                          <a:effectLst/>
                          <a:latin typeface="Arial Narrow" panose="020B0606020202030204" pitchFamily="34" charset="0"/>
                        </a:rPr>
                        <a:t>79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ctr"/>
                      <a:r>
                        <a:rPr lang="en-US" sz="1100" b="0" i="0" u="none" strike="noStrike">
                          <a:solidFill>
                            <a:srgbClr val="000000"/>
                          </a:solidFill>
                          <a:effectLst/>
                          <a:latin typeface="Arial Narrow" panose="020B0606020202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ctr"/>
                      <a:r>
                        <a:rPr lang="en-US" sz="1100" b="1" i="0" u="none" strike="noStrike">
                          <a:solidFill>
                            <a:srgbClr val="000000"/>
                          </a:solidFill>
                          <a:effectLst/>
                          <a:latin typeface="Arial Narrow" panose="020B0606020202030204" pitchFamily="34" charset="0"/>
                        </a:rPr>
                        <a:t>806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369367208"/>
                  </a:ext>
                </a:extLst>
              </a:tr>
              <a:tr h="23083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en-US" sz="1100" b="1" i="0" u="none" strike="noStrike">
                          <a:solidFill>
                            <a:srgbClr val="000000"/>
                          </a:solidFill>
                          <a:effectLst/>
                          <a:latin typeface="Arial Narrow" panose="020B0606020202030204" pitchFamily="34" charset="0"/>
                        </a:rPr>
                        <a:t>Total Days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5D9F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ctr"/>
                      <a:r>
                        <a:rPr lang="en-US" sz="1100" b="1" i="0" u="none" strike="noStrike">
                          <a:solidFill>
                            <a:srgbClr val="000000"/>
                          </a:solidFill>
                          <a:effectLst/>
                          <a:latin typeface="Arial Narrow" panose="020B0606020202030204" pitchFamily="34" charset="0"/>
                        </a:rPr>
                        <a:t>1367.0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5D9F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ctr"/>
                      <a:r>
                        <a:rPr lang="en-US" sz="1100" b="1" i="0" u="none" strike="noStrike">
                          <a:solidFill>
                            <a:srgbClr val="000000"/>
                          </a:solidFill>
                          <a:effectLst/>
                          <a:latin typeface="Arial Narrow" panose="020B0606020202030204" pitchFamily="34" charset="0"/>
                        </a:rPr>
                        <a:t>1871.0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5D9F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ctr"/>
                      <a:r>
                        <a:rPr lang="en-US" sz="1100" b="1" i="0" u="none" strike="noStrike">
                          <a:solidFill>
                            <a:srgbClr val="000000"/>
                          </a:solidFill>
                          <a:effectLst/>
                          <a:latin typeface="Arial Narrow" panose="020B0606020202030204" pitchFamily="34" charset="0"/>
                        </a:rPr>
                        <a:t>798.0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5D9F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ctr"/>
                      <a:r>
                        <a:rPr lang="en-US" sz="1100" b="1" i="0" u="none" strike="noStrike">
                          <a:solidFill>
                            <a:srgbClr val="000000"/>
                          </a:solidFill>
                          <a:effectLst/>
                          <a:latin typeface="Arial Narrow" panose="020B0606020202030204" pitchFamily="34" charset="0"/>
                        </a:rPr>
                        <a:t>892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5D9F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ctr"/>
                      <a:r>
                        <a:rPr lang="en-US" sz="1100" b="1" i="0" u="none" strike="noStrike">
                          <a:solidFill>
                            <a:srgbClr val="000000"/>
                          </a:solidFill>
                          <a:effectLst/>
                          <a:latin typeface="Arial Narrow" panose="020B0606020202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5D9F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ctr"/>
                      <a:r>
                        <a:rPr lang="en-US" sz="1100" b="1" i="0" u="none" strike="noStrike">
                          <a:solidFill>
                            <a:srgbClr val="000000"/>
                          </a:solidFill>
                          <a:effectLst/>
                          <a:latin typeface="Arial Narrow" panose="020B0606020202030204" pitchFamily="34" charset="0"/>
                        </a:rPr>
                        <a:t>4928.0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5D9F1"/>
                    </a:solidFill>
                  </a:tcPr>
                </a:tc>
                <a:extLst>
                  <a:ext uri="{0D108BD9-81ED-4DB2-BD59-A6C34878D82A}">
                    <a16:rowId xmlns:a16="http://schemas.microsoft.com/office/drawing/2014/main" val="1264354605"/>
                  </a:ext>
                </a:extLst>
              </a:tr>
              <a:tr h="23083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en-US" sz="1100" b="1" i="0" u="none" strike="noStrike">
                          <a:solidFill>
                            <a:srgbClr val="000000"/>
                          </a:solidFill>
                          <a:effectLst/>
                          <a:latin typeface="Arial Narrow" panose="020B0606020202030204" pitchFamily="34" charset="0"/>
                        </a:rPr>
                        <a:t>Total Days - (includes MOLLER)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1A0C7"/>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ctr"/>
                      <a:r>
                        <a:rPr lang="en-US" sz="1100" b="1" i="0" u="none" strike="noStrike">
                          <a:solidFill>
                            <a:srgbClr val="000000"/>
                          </a:solidFill>
                          <a:effectLst/>
                          <a:latin typeface="Arial Narrow" panose="020B0606020202030204" pitchFamily="34" charset="0"/>
                        </a:rPr>
                        <a:t>893.0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1A0C7"/>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ctr"/>
                      <a:r>
                        <a:rPr lang="en-US" sz="1100" b="1" i="0" u="none" strike="noStrike">
                          <a:solidFill>
                            <a:srgbClr val="000000"/>
                          </a:solidFill>
                          <a:effectLst/>
                          <a:latin typeface="Arial Narrow" panose="020B0606020202030204" pitchFamily="34" charset="0"/>
                        </a:rPr>
                        <a:t>1871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1A0C7"/>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ctr"/>
                      <a:r>
                        <a:rPr lang="en-US" sz="1100" b="1" i="0" u="none" strike="noStrike">
                          <a:solidFill>
                            <a:srgbClr val="000000"/>
                          </a:solidFill>
                          <a:effectLst/>
                          <a:latin typeface="Arial Narrow" panose="020B0606020202030204" pitchFamily="34" charset="0"/>
                        </a:rPr>
                        <a:t>798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1A0C7"/>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ctr"/>
                      <a:r>
                        <a:rPr lang="en-US" sz="1100" b="1" i="0" u="none" strike="noStrike">
                          <a:solidFill>
                            <a:srgbClr val="000000"/>
                          </a:solidFill>
                          <a:effectLst/>
                          <a:latin typeface="Arial Narrow" panose="020B0606020202030204" pitchFamily="34" charset="0"/>
                        </a:rPr>
                        <a:t>892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1A0C7"/>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ctr"/>
                      <a:r>
                        <a:rPr lang="en-US" sz="1100" b="1" i="0" u="none" strike="noStrike">
                          <a:solidFill>
                            <a:srgbClr val="000000"/>
                          </a:solidFill>
                          <a:effectLst/>
                          <a:latin typeface="Arial Narrow" panose="020B0606020202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1A0C7"/>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ctr"/>
                      <a:r>
                        <a:rPr lang="en-US" sz="1100" b="1" i="0" u="none" strike="noStrike">
                          <a:solidFill>
                            <a:srgbClr val="000000"/>
                          </a:solidFill>
                          <a:effectLst/>
                          <a:latin typeface="Arial Narrow" panose="020B0606020202030204" pitchFamily="34" charset="0"/>
                        </a:rPr>
                        <a:t>4454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1A0C7"/>
                    </a:solidFill>
                  </a:tcPr>
                </a:tc>
                <a:extLst>
                  <a:ext uri="{0D108BD9-81ED-4DB2-BD59-A6C34878D82A}">
                    <a16:rowId xmlns:a16="http://schemas.microsoft.com/office/drawing/2014/main" val="330748397"/>
                  </a:ext>
                </a:extLst>
              </a:tr>
              <a:tr h="46167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en-US" sz="1100" b="1" i="0" u="none" strike="noStrike">
                          <a:solidFill>
                            <a:srgbClr val="000000"/>
                          </a:solidFill>
                          <a:effectLst/>
                          <a:latin typeface="Arial Narrow" panose="020B0606020202030204" pitchFamily="34" charset="0"/>
                        </a:rPr>
                        <a:t>Total Approved Run Group Days (includes MIE)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ctr"/>
                      <a:r>
                        <a:rPr lang="en-US" sz="1100" b="1" i="0" u="none" strike="noStrike">
                          <a:solidFill>
                            <a:srgbClr val="000000"/>
                          </a:solidFill>
                          <a:effectLst/>
                          <a:latin typeface="Arial Narrow" panose="020B0606020202030204" pitchFamily="34" charset="0"/>
                        </a:rPr>
                        <a:t>1319.5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ctr"/>
                      <a:r>
                        <a:rPr lang="en-US" sz="1100" b="1" i="0" u="none" strike="noStrike">
                          <a:solidFill>
                            <a:srgbClr val="000000"/>
                          </a:solidFill>
                          <a:effectLst/>
                          <a:latin typeface="Arial Narrow" panose="020B0606020202030204" pitchFamily="34" charset="0"/>
                        </a:rPr>
                        <a:t>1066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ctr"/>
                      <a:r>
                        <a:rPr lang="en-US" sz="1100" b="1" i="0" u="none" strike="noStrike">
                          <a:solidFill>
                            <a:srgbClr val="000000"/>
                          </a:solidFill>
                          <a:effectLst/>
                          <a:latin typeface="Arial Narrow" panose="020B0606020202030204" pitchFamily="34" charset="0"/>
                        </a:rPr>
                        <a:t>755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ctr"/>
                      <a:r>
                        <a:rPr lang="en-US" sz="1100" b="1" i="0" u="none" strike="noStrike">
                          <a:solidFill>
                            <a:srgbClr val="000000"/>
                          </a:solidFill>
                          <a:effectLst/>
                          <a:latin typeface="Arial Narrow" panose="020B0606020202030204" pitchFamily="34" charset="0"/>
                        </a:rPr>
                        <a:t>692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ctr"/>
                      <a:r>
                        <a:rPr lang="en-US" sz="1100" b="1" i="0" u="none" strike="noStrike">
                          <a:solidFill>
                            <a:srgbClr val="000000"/>
                          </a:solidFill>
                          <a:effectLst/>
                          <a:latin typeface="Arial Narrow" panose="020B0606020202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ctr"/>
                      <a:r>
                        <a:rPr lang="en-US" sz="1100" b="1" i="0" u="none" strike="noStrike">
                          <a:solidFill>
                            <a:srgbClr val="000000"/>
                          </a:solidFill>
                          <a:effectLst/>
                          <a:latin typeface="Arial Narrow" panose="020B0606020202030204" pitchFamily="34" charset="0"/>
                        </a:rPr>
                        <a:t>3832.5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922511910"/>
                  </a:ext>
                </a:extLst>
              </a:tr>
              <a:tr h="46167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en-US" sz="1100" b="1" i="0" u="none" strike="noStrike">
                          <a:solidFill>
                            <a:srgbClr val="000000"/>
                          </a:solidFill>
                          <a:effectLst/>
                          <a:latin typeface="Arial Narrow" panose="020B0606020202030204" pitchFamily="34" charset="0"/>
                        </a:rPr>
                        <a:t>Total Approved Run Group Days (includes MOLLER)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ctr"/>
                      <a:r>
                        <a:rPr lang="en-US" sz="1100" b="1" i="0" u="none" strike="noStrike">
                          <a:solidFill>
                            <a:srgbClr val="000000"/>
                          </a:solidFill>
                          <a:effectLst/>
                          <a:latin typeface="Arial Narrow" panose="020B0606020202030204" pitchFamily="34" charset="0"/>
                        </a:rPr>
                        <a:t>893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ctr"/>
                      <a:r>
                        <a:rPr lang="en-US" sz="1100" b="1" i="0" u="none" strike="noStrike">
                          <a:solidFill>
                            <a:srgbClr val="000000"/>
                          </a:solidFill>
                          <a:effectLst/>
                          <a:latin typeface="Arial Narrow" panose="020B0606020202030204" pitchFamily="34" charset="0"/>
                        </a:rPr>
                        <a:t>1066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ctr"/>
                      <a:r>
                        <a:rPr lang="en-US" sz="1100" b="1" i="0" u="none" strike="noStrike">
                          <a:solidFill>
                            <a:srgbClr val="000000"/>
                          </a:solidFill>
                          <a:effectLst/>
                          <a:latin typeface="Arial Narrow" panose="020B0606020202030204" pitchFamily="34" charset="0"/>
                        </a:rPr>
                        <a:t>755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ctr"/>
                      <a:r>
                        <a:rPr lang="en-US" sz="1100" b="1" i="0" u="none" strike="noStrike">
                          <a:solidFill>
                            <a:srgbClr val="000000"/>
                          </a:solidFill>
                          <a:effectLst/>
                          <a:latin typeface="Arial Narrow" panose="020B0606020202030204" pitchFamily="34" charset="0"/>
                        </a:rPr>
                        <a:t>692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ctr"/>
                      <a:r>
                        <a:rPr lang="en-US" sz="1100" b="1" i="0" u="none" strike="noStrike">
                          <a:solidFill>
                            <a:srgbClr val="000000"/>
                          </a:solidFill>
                          <a:effectLst/>
                          <a:latin typeface="Arial Narrow" panose="020B0606020202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ctr"/>
                      <a:r>
                        <a:rPr lang="en-US" sz="1100" b="1" i="0" u="none" strike="noStrike">
                          <a:solidFill>
                            <a:srgbClr val="000000"/>
                          </a:solidFill>
                          <a:effectLst/>
                          <a:latin typeface="Arial Narrow" panose="020B0606020202030204" pitchFamily="34" charset="0"/>
                        </a:rPr>
                        <a:t>3406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36091904"/>
                  </a:ext>
                </a:extLst>
              </a:tr>
              <a:tr h="23083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en-US" sz="1100" b="1" i="0" u="none" strike="noStrike">
                          <a:solidFill>
                            <a:srgbClr val="000000"/>
                          </a:solidFill>
                          <a:effectLst/>
                          <a:latin typeface="Arial Narrow" panose="020B0606020202030204" pitchFamily="34" charset="0"/>
                        </a:rPr>
                        <a:t>Total Days Completed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b"/>
                      <a:r>
                        <a:rPr lang="en-US" sz="1100" b="1" i="0" u="none" strike="noStrike">
                          <a:solidFill>
                            <a:srgbClr val="000000"/>
                          </a:solidFill>
                          <a:effectLst/>
                          <a:latin typeface="Arial Narrow" panose="020B0606020202030204" pitchFamily="34" charset="0"/>
                        </a:rPr>
                        <a:t>283.5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b"/>
                      <a:r>
                        <a:rPr lang="en-US" sz="1100" b="1" i="0" u="none" strike="noStrike">
                          <a:solidFill>
                            <a:srgbClr val="000000"/>
                          </a:solidFill>
                          <a:effectLst/>
                          <a:latin typeface="Arial Narrow" panose="020B0606020202030204" pitchFamily="34" charset="0"/>
                        </a:rPr>
                        <a:t>359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b"/>
                      <a:r>
                        <a:rPr lang="en-US" sz="1100" b="1" i="0" u="none" strike="noStrike">
                          <a:solidFill>
                            <a:srgbClr val="000000"/>
                          </a:solidFill>
                          <a:effectLst/>
                          <a:latin typeface="Arial Narrow" panose="020B0606020202030204" pitchFamily="34" charset="0"/>
                        </a:rPr>
                        <a:t>230.0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b"/>
                      <a:r>
                        <a:rPr lang="en-US" sz="1100" b="1" i="0" u="none" strike="noStrike">
                          <a:solidFill>
                            <a:srgbClr val="000000"/>
                          </a:solidFill>
                          <a:effectLst/>
                          <a:latin typeface="Arial Narrow" panose="020B0606020202030204" pitchFamily="34" charset="0"/>
                        </a:rPr>
                        <a:t>251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b"/>
                      <a:r>
                        <a:rPr lang="en-US" sz="1100" b="1" i="0" u="none" strike="noStrike">
                          <a:solidFill>
                            <a:srgbClr val="000000"/>
                          </a:solidFill>
                          <a:effectLst/>
                          <a:latin typeface="Arial Narrow" panose="020B0606020202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b"/>
                      <a:r>
                        <a:rPr lang="en-US" sz="1100" b="1" i="0" u="none" strike="noStrike">
                          <a:solidFill>
                            <a:srgbClr val="000000"/>
                          </a:solidFill>
                          <a:effectLst/>
                          <a:latin typeface="Arial Narrow" panose="020B0606020202030204" pitchFamily="34" charset="0"/>
                        </a:rPr>
                        <a:t>1124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51089563"/>
                  </a:ext>
                </a:extLst>
              </a:tr>
              <a:tr h="23083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en-US" sz="1100" b="1" i="0" u="none" strike="noStrike">
                          <a:solidFill>
                            <a:srgbClr val="000000"/>
                          </a:solidFill>
                          <a:effectLst/>
                          <a:latin typeface="Arial Narrow" panose="020B0606020202030204" pitchFamily="34" charset="0"/>
                        </a:rPr>
                        <a:t>Days Removed By Jeopardy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b"/>
                      <a:r>
                        <a:rPr lang="en-US" sz="1100" b="1" i="0" u="none" strike="noStrike">
                          <a:solidFill>
                            <a:srgbClr val="000000"/>
                          </a:solidFill>
                          <a:effectLst/>
                          <a:latin typeface="Arial Narrow" panose="020B0606020202030204" pitchFamily="34" charset="0"/>
                        </a:rPr>
                        <a:t>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r>
                        <a:rPr lang="en-US" sz="1100" b="1" i="0" u="none" strike="noStrike">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b"/>
                      <a:r>
                        <a:rPr lang="en-US" sz="1100" b="1" i="0" u="none" strike="noStrike">
                          <a:solidFill>
                            <a:srgbClr val="000000"/>
                          </a:solidFill>
                          <a:effectLst/>
                          <a:latin typeface="Arial Narrow" panose="020B0606020202030204" pitchFamily="34" charset="0"/>
                        </a:rPr>
                        <a:t>21.0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r>
                        <a:rPr lang="en-US" sz="1100" b="1" i="0" u="none" strike="noStrike">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r>
                        <a:rPr lang="en-US" sz="1100" b="1" i="0" u="none" strike="noStrike">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b"/>
                      <a:r>
                        <a:rPr lang="en-US" sz="1100" b="1" i="0" u="none" strike="noStrike">
                          <a:solidFill>
                            <a:srgbClr val="000000"/>
                          </a:solidFill>
                          <a:effectLst/>
                          <a:latin typeface="Arial Narrow" panose="020B0606020202030204" pitchFamily="34" charset="0"/>
                        </a:rPr>
                        <a:t>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1242261109"/>
                  </a:ext>
                </a:extLst>
              </a:tr>
              <a:tr h="23083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en-US" sz="1100" b="1" i="0" u="none" strike="noStrike">
                          <a:solidFill>
                            <a:srgbClr val="000000"/>
                          </a:solidFill>
                          <a:effectLst/>
                          <a:latin typeface="Arial Narrow" panose="020B0606020202030204" pitchFamily="34" charset="0"/>
                        </a:rPr>
                        <a:t>Total Days Remaining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b"/>
                      <a:r>
                        <a:rPr lang="en-US" sz="1100" b="1" i="0" u="none" strike="noStrike">
                          <a:solidFill>
                            <a:srgbClr val="000000"/>
                          </a:solidFill>
                          <a:effectLst/>
                          <a:latin typeface="Arial Narrow" panose="020B0606020202030204" pitchFamily="34" charset="0"/>
                        </a:rPr>
                        <a:t>583.5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b"/>
                      <a:r>
                        <a:rPr lang="en-US" sz="1100" b="1" i="0" u="none" strike="noStrike">
                          <a:solidFill>
                            <a:srgbClr val="000000"/>
                          </a:solidFill>
                          <a:effectLst/>
                          <a:latin typeface="Arial Narrow" panose="020B0606020202030204" pitchFamily="34" charset="0"/>
                        </a:rPr>
                        <a:t>707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b"/>
                      <a:r>
                        <a:rPr lang="en-US" sz="1100" b="1" i="0" u="none" strike="noStrike">
                          <a:solidFill>
                            <a:srgbClr val="000000"/>
                          </a:solidFill>
                          <a:effectLst/>
                          <a:latin typeface="Arial Narrow" panose="020B0606020202030204" pitchFamily="34" charset="0"/>
                        </a:rPr>
                        <a:t>504.0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b"/>
                      <a:r>
                        <a:rPr lang="en-US" sz="1100" b="1" i="0" u="none" strike="noStrike">
                          <a:solidFill>
                            <a:srgbClr val="000000"/>
                          </a:solidFill>
                          <a:effectLst/>
                          <a:latin typeface="Arial Narrow" panose="020B0606020202030204" pitchFamily="34" charset="0"/>
                        </a:rPr>
                        <a:t>441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b"/>
                      <a:r>
                        <a:rPr lang="en-US" sz="1100" b="1" i="0" u="none" strike="noStrike">
                          <a:solidFill>
                            <a:srgbClr val="000000"/>
                          </a:solidFill>
                          <a:effectLst/>
                          <a:latin typeface="Arial Narrow" panose="020B0606020202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b"/>
                      <a:r>
                        <a:rPr lang="en-US" sz="1100" b="1" i="0" u="none" strike="noStrike">
                          <a:solidFill>
                            <a:srgbClr val="000000"/>
                          </a:solidFill>
                          <a:effectLst/>
                          <a:latin typeface="Arial Narrow" panose="020B0606020202030204" pitchFamily="34" charset="0"/>
                        </a:rPr>
                        <a:t>2235.5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FBFBF"/>
                    </a:solidFill>
                  </a:tcPr>
                </a:tc>
                <a:extLst>
                  <a:ext uri="{0D108BD9-81ED-4DB2-BD59-A6C34878D82A}">
                    <a16:rowId xmlns:a16="http://schemas.microsoft.com/office/drawing/2014/main" val="3576289171"/>
                  </a:ext>
                </a:extLst>
              </a:tr>
              <a:tr h="192363">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endParaRPr lang="en-US" sz="800" b="0" i="0" u="none" strike="noStrike" dirty="0">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712612634"/>
                  </a:ext>
                </a:extLst>
              </a:tr>
            </a:tbl>
          </a:graphicData>
        </a:graphic>
      </p:graphicFrame>
    </p:spTree>
    <p:extLst>
      <p:ext uri="{BB962C8B-B14F-4D97-AF65-F5344CB8AC3E}">
        <p14:creationId xmlns:p14="http://schemas.microsoft.com/office/powerpoint/2010/main" val="20717410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fontScale="90000"/>
          </a:bodyPr>
          <a:lstStyle/>
          <a:p>
            <a:r>
              <a:rPr lang="en-US" sz="3600" b="1" dirty="0">
                <a:latin typeface="Arial" pitchFamily="34" charset="0"/>
                <a:cs typeface="Arial" pitchFamily="34" charset="0"/>
              </a:rPr>
              <a:t>PAC50</a:t>
            </a:r>
            <a:endParaRPr lang="en-US" sz="2200" b="0" dirty="0">
              <a:latin typeface="Arial" pitchFamily="34" charset="0"/>
              <a:cs typeface="Arial" pitchFamily="34" charset="0"/>
            </a:endParaRPr>
          </a:p>
        </p:txBody>
      </p:sp>
      <p:sp>
        <p:nvSpPr>
          <p:cNvPr id="5" name="TextBox 4"/>
          <p:cNvSpPr txBox="1"/>
          <p:nvPr/>
        </p:nvSpPr>
        <p:spPr>
          <a:xfrm>
            <a:off x="457200" y="1000005"/>
            <a:ext cx="8458199" cy="4885953"/>
          </a:xfrm>
          <a:prstGeom prst="rect">
            <a:avLst/>
          </a:prstGeom>
          <a:noFill/>
        </p:spPr>
        <p:txBody>
          <a:bodyPr wrap="square" rtlCol="0">
            <a:spAutoFit/>
          </a:bodyPr>
          <a:lstStyle/>
          <a:p>
            <a:pPr lvl="0"/>
            <a:endParaRPr lang="en-US" sz="1050" dirty="0"/>
          </a:p>
          <a:p>
            <a:pPr lvl="0"/>
            <a:endParaRPr lang="en-US" sz="1050" dirty="0">
              <a:latin typeface="Arial" pitchFamily="34" charset="0"/>
              <a:cs typeface="Arial" pitchFamily="34" charset="0"/>
            </a:endParaRPr>
          </a:p>
          <a:p>
            <a:pPr lvl="0"/>
            <a:r>
              <a:rPr lang="en-US" sz="1750" b="1" u="sng" dirty="0">
                <a:latin typeface="Arial" pitchFamily="34" charset="0"/>
                <a:cs typeface="Arial" pitchFamily="34" charset="0"/>
              </a:rPr>
              <a:t>Charge</a:t>
            </a:r>
            <a:r>
              <a:rPr lang="en-US" sz="1750" b="1" dirty="0">
                <a:latin typeface="Arial" pitchFamily="34" charset="0"/>
                <a:cs typeface="Arial" pitchFamily="34" charset="0"/>
              </a:rPr>
              <a:t>:</a:t>
            </a:r>
            <a:endParaRPr lang="en-US" sz="1050" b="1" dirty="0">
              <a:latin typeface="Arial" pitchFamily="34" charset="0"/>
              <a:cs typeface="Arial" pitchFamily="34" charset="0"/>
            </a:endParaRPr>
          </a:p>
          <a:p>
            <a:pPr lvl="0"/>
            <a:endParaRPr lang="en-US" sz="1050" b="1" dirty="0">
              <a:latin typeface="Arial" pitchFamily="34" charset="0"/>
              <a:cs typeface="Arial" pitchFamily="34" charset="0"/>
            </a:endParaRPr>
          </a:p>
          <a:p>
            <a:pPr lvl="0"/>
            <a:r>
              <a:rPr lang="en-US" sz="1750" dirty="0">
                <a:latin typeface="Arial" pitchFamily="34" charset="0"/>
                <a:cs typeface="Arial" pitchFamily="34" charset="0"/>
              </a:rPr>
              <a:t>Review new proposals, previously conditionally approved proposals, and letters of intent</a:t>
            </a:r>
            <a:r>
              <a:rPr lang="en-US" sz="1750" baseline="30000" dirty="0">
                <a:latin typeface="Arial" pitchFamily="34" charset="0"/>
                <a:cs typeface="Arial" pitchFamily="34" charset="0"/>
              </a:rPr>
              <a:t> </a:t>
            </a:r>
            <a:r>
              <a:rPr lang="en-US" sz="1750" dirty="0">
                <a:latin typeface="Arial" pitchFamily="34" charset="0"/>
                <a:cs typeface="Arial" pitchFamily="34" charset="0"/>
              </a:rPr>
              <a:t>for experiments that will utilize the 12 </a:t>
            </a:r>
            <a:r>
              <a:rPr lang="en-US" sz="1750" dirty="0" err="1">
                <a:latin typeface="Arial" pitchFamily="34" charset="0"/>
                <a:cs typeface="Arial" pitchFamily="34" charset="0"/>
              </a:rPr>
              <a:t>GeV</a:t>
            </a:r>
            <a:r>
              <a:rPr lang="en-US" sz="1750" dirty="0">
                <a:latin typeface="Arial" pitchFamily="34" charset="0"/>
                <a:cs typeface="Arial" pitchFamily="34" charset="0"/>
              </a:rPr>
              <a:t> upgrade of CEBAF and provide advice on their scientific merit, technical feasibility and resource requirements.</a:t>
            </a:r>
          </a:p>
          <a:p>
            <a:r>
              <a:rPr lang="en-US" sz="1750" dirty="0">
                <a:latin typeface="Arial" pitchFamily="34" charset="0"/>
                <a:cs typeface="Arial" pitchFamily="34" charset="0"/>
              </a:rPr>
              <a:t> </a:t>
            </a:r>
          </a:p>
          <a:p>
            <a:pPr lvl="0"/>
            <a:r>
              <a:rPr lang="en-US" sz="1750" dirty="0">
                <a:latin typeface="Arial" pitchFamily="34" charset="0"/>
                <a:cs typeface="Arial" pitchFamily="34" charset="0"/>
              </a:rPr>
              <a:t>Identify proposals with high-quality physics that, represent high quality physics within the range of scientific importance represented by the previously approved   12 </a:t>
            </a:r>
            <a:r>
              <a:rPr lang="en-US" sz="1750" dirty="0" err="1">
                <a:latin typeface="Arial" pitchFamily="34" charset="0"/>
                <a:cs typeface="Arial" pitchFamily="34" charset="0"/>
              </a:rPr>
              <a:t>GeV</a:t>
            </a:r>
            <a:r>
              <a:rPr lang="en-US" sz="1750" dirty="0">
                <a:latin typeface="Arial" pitchFamily="34" charset="0"/>
                <a:cs typeface="Arial" pitchFamily="34" charset="0"/>
              </a:rPr>
              <a:t> proposals and recommend for </a:t>
            </a:r>
            <a:r>
              <a:rPr lang="en-US" sz="1750" dirty="0">
                <a:solidFill>
                  <a:srgbClr val="C00000"/>
                </a:solidFill>
                <a:latin typeface="Arial" pitchFamily="34" charset="0"/>
                <a:cs typeface="Arial" pitchFamily="34" charset="0"/>
              </a:rPr>
              <a:t>approval</a:t>
            </a:r>
            <a:r>
              <a:rPr lang="en-US" sz="1750" dirty="0">
                <a:latin typeface="Arial" pitchFamily="34" charset="0"/>
                <a:cs typeface="Arial" pitchFamily="34" charset="0"/>
              </a:rPr>
              <a:t>. </a:t>
            </a:r>
          </a:p>
          <a:p>
            <a:pPr lvl="0"/>
            <a:r>
              <a:rPr lang="en-US" sz="1750" dirty="0">
                <a:latin typeface="Arial" pitchFamily="34" charset="0"/>
                <a:cs typeface="Arial" pitchFamily="34" charset="0"/>
              </a:rPr>
              <a:t>	</a:t>
            </a:r>
          </a:p>
          <a:p>
            <a:pPr lvl="0"/>
            <a:r>
              <a:rPr lang="en-US" sz="1750" dirty="0">
                <a:latin typeface="Arial" pitchFamily="34" charset="0"/>
                <a:cs typeface="Arial" pitchFamily="34" charset="0"/>
              </a:rPr>
              <a:t>Also provide a recommendation on scientific rating and beam time allocation for proposals newly recommended for approval.</a:t>
            </a:r>
          </a:p>
          <a:p>
            <a:pPr lvl="0"/>
            <a:endParaRPr lang="en-US" sz="1750" dirty="0">
              <a:latin typeface="Arial" pitchFamily="34" charset="0"/>
              <a:cs typeface="Arial" pitchFamily="34" charset="0"/>
            </a:endParaRPr>
          </a:p>
          <a:p>
            <a:pPr lvl="0"/>
            <a:r>
              <a:rPr lang="en-US" sz="1750" dirty="0">
                <a:latin typeface="Arial" pitchFamily="34" charset="0"/>
                <a:cs typeface="Arial" pitchFamily="34" charset="0"/>
              </a:rPr>
              <a:t>Identify other proposals with physics that have the potential for falling into this category pending clarification of scientific and/or technical issues and recommend for </a:t>
            </a:r>
            <a:r>
              <a:rPr lang="en-US" sz="1750" dirty="0">
                <a:solidFill>
                  <a:srgbClr val="C00000"/>
                </a:solidFill>
                <a:latin typeface="Arial" pitchFamily="34" charset="0"/>
                <a:cs typeface="Arial" pitchFamily="34" charset="0"/>
              </a:rPr>
              <a:t>conditional approval. </a:t>
            </a:r>
            <a:r>
              <a:rPr lang="en-US" sz="1750" dirty="0">
                <a:latin typeface="Arial" pitchFamily="34" charset="0"/>
                <a:cs typeface="Arial" pitchFamily="34" charset="0"/>
              </a:rPr>
              <a:t>Provide comments on technical and scientific issues that should be addressed by the proponents prior to review at a future PAC.</a:t>
            </a:r>
          </a:p>
        </p:txBody>
      </p:sp>
      <p:graphicFrame>
        <p:nvGraphicFramePr>
          <p:cNvPr id="6" name="Object 5">
            <a:extLst>
              <a:ext uri="{FF2B5EF4-FFF2-40B4-BE49-F238E27FC236}">
                <a16:creationId xmlns:a16="http://schemas.microsoft.com/office/drawing/2014/main" id="{902BCC70-3491-48C1-8F26-F1BABF72CB14}"/>
              </a:ext>
            </a:extLst>
          </p:cNvPr>
          <p:cNvGraphicFramePr>
            <a:graphicFrameLocks noChangeAspect="1"/>
          </p:cNvGraphicFramePr>
          <p:nvPr>
            <p:extLst>
              <p:ext uri="{D42A27DB-BD31-4B8C-83A1-F6EECF244321}">
                <p14:modId xmlns:p14="http://schemas.microsoft.com/office/powerpoint/2010/main" val="3604174777"/>
              </p:ext>
            </p:extLst>
          </p:nvPr>
        </p:nvGraphicFramePr>
        <p:xfrm>
          <a:off x="6239518" y="236141"/>
          <a:ext cx="2595563" cy="1209675"/>
        </p:xfrm>
        <a:graphic>
          <a:graphicData uri="http://schemas.openxmlformats.org/presentationml/2006/ole">
            <mc:AlternateContent xmlns:mc="http://schemas.openxmlformats.org/markup-compatibility/2006">
              <mc:Choice xmlns:v="urn:schemas-microsoft-com:vml" Requires="v">
                <p:oleObj spid="_x0000_s5125" name="Worksheet" r:id="rId3" imgW="2595516" imgH="1209624" progId="Excel.Sheet.12">
                  <p:embed/>
                </p:oleObj>
              </mc:Choice>
              <mc:Fallback>
                <p:oleObj name="Worksheet" r:id="rId3" imgW="2595516" imgH="1209624" progId="Excel.Sheet.12">
                  <p:embed/>
                  <p:pic>
                    <p:nvPicPr>
                      <p:cNvPr id="5" name="Object 4">
                        <a:extLst>
                          <a:ext uri="{FF2B5EF4-FFF2-40B4-BE49-F238E27FC236}">
                            <a16:creationId xmlns:a16="http://schemas.microsoft.com/office/drawing/2014/main" id="{CA261F4F-C1A6-45F0-88B4-B93537212420}"/>
                          </a:ext>
                        </a:extLst>
                      </p:cNvPr>
                      <p:cNvPicPr/>
                      <p:nvPr/>
                    </p:nvPicPr>
                    <p:blipFill>
                      <a:blip r:embed="rId4"/>
                      <a:stretch>
                        <a:fillRect/>
                      </a:stretch>
                    </p:blipFill>
                    <p:spPr>
                      <a:xfrm>
                        <a:off x="6239518" y="236141"/>
                        <a:ext cx="2595563" cy="1209675"/>
                      </a:xfrm>
                      <a:prstGeom prst="rect">
                        <a:avLst/>
                      </a:prstGeom>
                      <a:solidFill>
                        <a:schemeClr val="bg1"/>
                      </a:solidFill>
                      <a:ln w="25400">
                        <a:solidFill>
                          <a:schemeClr val="accent1"/>
                        </a:solidFill>
                      </a:ln>
                    </p:spPr>
                  </p:pic>
                </p:oleObj>
              </mc:Fallback>
            </mc:AlternateContent>
          </a:graphicData>
        </a:graphic>
      </p:graphicFrame>
    </p:spTree>
    <p:extLst>
      <p:ext uri="{BB962C8B-B14F-4D97-AF65-F5344CB8AC3E}">
        <p14:creationId xmlns:p14="http://schemas.microsoft.com/office/powerpoint/2010/main" val="21944591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Conditional Approval</a:t>
            </a:r>
          </a:p>
        </p:txBody>
      </p:sp>
      <p:sp>
        <p:nvSpPr>
          <p:cNvPr id="2" name="Content Placeholder 1"/>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a:prstGeom prst="rect">
            <a:avLst/>
          </a:prstGeom>
        </p:spPr>
        <p:txBody>
          <a:bodyPr/>
          <a:lstStyle/>
          <a:p>
            <a:fld id="{E3020C3D-3A9E-4365-A324-D17EE06C8554}" type="slidenum">
              <a:rPr lang="en-US" smtClean="0"/>
              <a:pPr/>
              <a:t>5</a:t>
            </a:fld>
            <a:endParaRPr lang="en-US" dirty="0"/>
          </a:p>
        </p:txBody>
      </p:sp>
      <p:sp>
        <p:nvSpPr>
          <p:cNvPr id="5" name="TextBox 4"/>
          <p:cNvSpPr txBox="1"/>
          <p:nvPr/>
        </p:nvSpPr>
        <p:spPr>
          <a:xfrm>
            <a:off x="1296538" y="1595651"/>
            <a:ext cx="5794535" cy="3046988"/>
          </a:xfrm>
          <a:prstGeom prst="rect">
            <a:avLst/>
          </a:prstGeom>
          <a:noFill/>
        </p:spPr>
        <p:txBody>
          <a:bodyPr wrap="none" rtlCol="0">
            <a:spAutoFit/>
          </a:bodyPr>
          <a:lstStyle/>
          <a:p>
            <a:r>
              <a:rPr lang="en-US" sz="2400" dirty="0">
                <a:solidFill>
                  <a:srgbClr val="002060"/>
                </a:solidFill>
                <a:latin typeface="Arial" pitchFamily="34" charset="0"/>
                <a:cs typeface="Arial" pitchFamily="34" charset="0"/>
              </a:rPr>
              <a:t>Two types:</a:t>
            </a:r>
          </a:p>
          <a:p>
            <a:endParaRPr lang="en-US" sz="2400" dirty="0">
              <a:solidFill>
                <a:srgbClr val="002060"/>
              </a:solidFill>
              <a:latin typeface="Arial" pitchFamily="34" charset="0"/>
              <a:cs typeface="Arial" pitchFamily="34" charset="0"/>
            </a:endParaRPr>
          </a:p>
          <a:p>
            <a:pPr>
              <a:tabLst>
                <a:tab pos="804863" algn="l"/>
              </a:tabLst>
            </a:pPr>
            <a:r>
              <a:rPr lang="en-US" sz="2400" dirty="0">
                <a:solidFill>
                  <a:srgbClr val="FF0000"/>
                </a:solidFill>
                <a:latin typeface="Arial" pitchFamily="34" charset="0"/>
                <a:cs typeface="Arial" pitchFamily="34" charset="0"/>
              </a:rPr>
              <a:t>C1 </a:t>
            </a:r>
            <a:r>
              <a:rPr lang="en-US" sz="2400" dirty="0">
                <a:solidFill>
                  <a:srgbClr val="002060"/>
                </a:solidFill>
                <a:latin typeface="Arial" pitchFamily="34" charset="0"/>
                <a:cs typeface="Arial" pitchFamily="34" charset="0"/>
              </a:rPr>
              <a:t>– 	Approval pending technical review, </a:t>
            </a:r>
          </a:p>
          <a:p>
            <a:pPr>
              <a:tabLst>
                <a:tab pos="804863" algn="l"/>
              </a:tabLst>
            </a:pPr>
            <a:r>
              <a:rPr lang="en-US" sz="2400" dirty="0">
                <a:solidFill>
                  <a:srgbClr val="002060"/>
                </a:solidFill>
                <a:latin typeface="Arial" pitchFamily="34" charset="0"/>
                <a:cs typeface="Arial" pitchFamily="34" charset="0"/>
              </a:rPr>
              <a:t>	no need to return to PAC</a:t>
            </a:r>
          </a:p>
          <a:p>
            <a:pPr>
              <a:tabLst>
                <a:tab pos="804863" algn="l"/>
              </a:tabLst>
            </a:pPr>
            <a:endParaRPr lang="en-US" sz="2400" dirty="0">
              <a:solidFill>
                <a:srgbClr val="002060"/>
              </a:solidFill>
              <a:latin typeface="Arial" pitchFamily="34" charset="0"/>
              <a:cs typeface="Arial" pitchFamily="34" charset="0"/>
            </a:endParaRPr>
          </a:p>
          <a:p>
            <a:pPr>
              <a:tabLst>
                <a:tab pos="804863" algn="l"/>
              </a:tabLst>
            </a:pPr>
            <a:r>
              <a:rPr lang="en-US" sz="2400" dirty="0">
                <a:solidFill>
                  <a:srgbClr val="FF0000"/>
                </a:solidFill>
                <a:latin typeface="Arial" pitchFamily="34" charset="0"/>
                <a:cs typeface="Arial" pitchFamily="34" charset="0"/>
              </a:rPr>
              <a:t>C2 </a:t>
            </a:r>
            <a:r>
              <a:rPr lang="en-US" sz="2400" dirty="0">
                <a:solidFill>
                  <a:srgbClr val="002060"/>
                </a:solidFill>
                <a:latin typeface="Arial" pitchFamily="34" charset="0"/>
                <a:cs typeface="Arial" pitchFamily="34" charset="0"/>
              </a:rPr>
              <a:t>– 	Approval pending further review by</a:t>
            </a:r>
          </a:p>
          <a:p>
            <a:pPr>
              <a:tabLst>
                <a:tab pos="804863" algn="l"/>
              </a:tabLst>
            </a:pPr>
            <a:r>
              <a:rPr lang="en-US" sz="2400" dirty="0">
                <a:solidFill>
                  <a:srgbClr val="002060"/>
                </a:solidFill>
                <a:latin typeface="Arial" pitchFamily="34" charset="0"/>
                <a:cs typeface="Arial" pitchFamily="34" charset="0"/>
              </a:rPr>
              <a:t>	future PAC</a:t>
            </a:r>
          </a:p>
          <a:p>
            <a:endParaRPr lang="en-US" sz="2400"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7655689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Proposals with Parallel Running</a:t>
            </a:r>
          </a:p>
        </p:txBody>
      </p:sp>
      <p:sp>
        <p:nvSpPr>
          <p:cNvPr id="3" name="Content Placeholder 2"/>
          <p:cNvSpPr>
            <a:spLocks noGrp="1"/>
          </p:cNvSpPr>
          <p:nvPr>
            <p:ph idx="1"/>
          </p:nvPr>
        </p:nvSpPr>
        <p:spPr/>
        <p:txBody>
          <a:bodyPr/>
          <a:lstStyle/>
          <a:p>
            <a:pPr marL="463550" indent="-463550"/>
            <a:r>
              <a:rPr lang="en-US" sz="2800" dirty="0"/>
              <a:t>Parallel running procedure</a:t>
            </a:r>
          </a:p>
          <a:p>
            <a:pPr marL="463550" indent="-463550"/>
            <a:endParaRPr lang="en-US" sz="2800" dirty="0"/>
          </a:p>
          <a:p>
            <a:pPr marL="1146175" lvl="1" indent="-627063"/>
            <a:r>
              <a:rPr lang="en-US" sz="2800" dirty="0"/>
              <a:t>Intent is to encourage new proposals of “run groups”</a:t>
            </a:r>
          </a:p>
          <a:p>
            <a:pPr marL="1146175" lvl="1" indent="-627063"/>
            <a:endParaRPr lang="en-US" sz="2800" dirty="0"/>
          </a:p>
          <a:p>
            <a:pPr marL="1146175" indent="-627063">
              <a:buNone/>
            </a:pPr>
            <a:r>
              <a:rPr lang="en-US" sz="2800" dirty="0">
                <a:solidFill>
                  <a:srgbClr val="002060"/>
                </a:solidFill>
              </a:rPr>
              <a:t>–	</a:t>
            </a:r>
            <a:r>
              <a:rPr lang="en-US" sz="2800" dirty="0"/>
              <a:t>Summary only of additions to existing run group (PAC to comment)</a:t>
            </a:r>
          </a:p>
          <a:p>
            <a:pPr marL="1146175" indent="-627063">
              <a:buNone/>
            </a:pPr>
            <a:endParaRPr lang="en-US" sz="2800" dirty="0"/>
          </a:p>
        </p:txBody>
      </p:sp>
      <p:sp>
        <p:nvSpPr>
          <p:cNvPr id="4" name="Slide Number Placeholder 3"/>
          <p:cNvSpPr>
            <a:spLocks noGrp="1"/>
          </p:cNvSpPr>
          <p:nvPr>
            <p:ph type="sldNum" sz="quarter" idx="12"/>
          </p:nvPr>
        </p:nvSpPr>
        <p:spPr>
          <a:prstGeom prst="rect">
            <a:avLst/>
          </a:prstGeom>
        </p:spPr>
        <p:txBody>
          <a:bodyPr/>
          <a:lstStyle/>
          <a:p>
            <a:fld id="{E3020C3D-3A9E-4365-A324-D17EE06C8554}" type="slidenum">
              <a:rPr lang="en-US" smtClean="0"/>
              <a:pPr/>
              <a:t>6</a:t>
            </a:fld>
            <a:endParaRPr lang="en-US"/>
          </a:p>
        </p:txBody>
      </p:sp>
    </p:spTree>
    <p:extLst>
      <p:ext uri="{BB962C8B-B14F-4D97-AF65-F5344CB8AC3E}">
        <p14:creationId xmlns:p14="http://schemas.microsoft.com/office/powerpoint/2010/main" val="13278106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Jeopardy</a:t>
            </a:r>
          </a:p>
        </p:txBody>
      </p:sp>
      <p:sp>
        <p:nvSpPr>
          <p:cNvPr id="3" name="Content Placeholder 2"/>
          <p:cNvSpPr>
            <a:spLocks noGrp="1"/>
          </p:cNvSpPr>
          <p:nvPr>
            <p:ph idx="4294967295"/>
          </p:nvPr>
        </p:nvSpPr>
        <p:spPr>
          <a:xfrm>
            <a:off x="0" y="1290638"/>
            <a:ext cx="8229600" cy="4835525"/>
          </a:xfrm>
        </p:spPr>
        <p:txBody>
          <a:bodyPr>
            <a:normAutofit lnSpcReduction="10000"/>
          </a:bodyPr>
          <a:lstStyle/>
          <a:p>
            <a:pPr marL="0" indent="0">
              <a:buNone/>
            </a:pPr>
            <a:r>
              <a:rPr lang="en-US" b="1" dirty="0"/>
              <a:t>Policy</a:t>
            </a:r>
            <a:endParaRPr lang="en-US" dirty="0"/>
          </a:p>
          <a:p>
            <a:pPr marL="0" indent="0">
              <a:buNone/>
            </a:pPr>
            <a:r>
              <a:rPr lang="en-US" dirty="0"/>
              <a:t>Finalized after discussion with UGBOD in September 2016</a:t>
            </a:r>
          </a:p>
          <a:p>
            <a:pPr marL="0" indent="0">
              <a:buNone/>
            </a:pPr>
            <a:r>
              <a:rPr lang="en-US" b="1" dirty="0"/>
              <a:t>Rationale</a:t>
            </a:r>
          </a:p>
          <a:p>
            <a:r>
              <a:rPr lang="en-US" dirty="0"/>
              <a:t>Use normal yearly PAC for ~4 years to address all presently approved proposals that have not been scheduled, plus new proposals in the next few years. Estimate ~5-10 proposals per meeting</a:t>
            </a:r>
          </a:p>
          <a:p>
            <a:r>
              <a:rPr lang="en-US" dirty="0"/>
              <a:t> Start in 2019, hope to reach steady state in 2024 - proposals that have been approved for 4 years or more but are not scheduled will be considered in Jeopardy. </a:t>
            </a:r>
          </a:p>
        </p:txBody>
      </p:sp>
      <p:sp>
        <p:nvSpPr>
          <p:cNvPr id="4" name="Slide Number Placeholder 3"/>
          <p:cNvSpPr>
            <a:spLocks noGrp="1"/>
          </p:cNvSpPr>
          <p:nvPr>
            <p:ph type="sldNum" sz="quarter" idx="12"/>
          </p:nvPr>
        </p:nvSpPr>
        <p:spPr/>
        <p:txBody>
          <a:bodyPr/>
          <a:lstStyle/>
          <a:p>
            <a:fld id="{07E1C93C-5050-FC42-8F10-D22D4F119D13}" type="slidenum">
              <a:rPr lang="en-US" smtClean="0">
                <a:solidFill>
                  <a:srgbClr val="000000"/>
                </a:solidFill>
              </a:rPr>
              <a:pPr/>
              <a:t>7</a:t>
            </a:fld>
            <a:endParaRPr lang="en-US" dirty="0">
              <a:solidFill>
                <a:srgbClr val="000000"/>
              </a:solidFill>
            </a:endParaRPr>
          </a:p>
        </p:txBody>
      </p:sp>
    </p:spTree>
    <p:extLst>
      <p:ext uri="{BB962C8B-B14F-4D97-AF65-F5344CB8AC3E}">
        <p14:creationId xmlns:p14="http://schemas.microsoft.com/office/powerpoint/2010/main" val="16512494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Policy on Equipment Availability</a:t>
            </a:r>
          </a:p>
        </p:txBody>
      </p:sp>
      <p:sp>
        <p:nvSpPr>
          <p:cNvPr id="3" name="Content Placeholder 2"/>
          <p:cNvSpPr>
            <a:spLocks noGrp="1"/>
          </p:cNvSpPr>
          <p:nvPr>
            <p:ph idx="1"/>
          </p:nvPr>
        </p:nvSpPr>
        <p:spPr/>
        <p:txBody>
          <a:bodyPr>
            <a:normAutofit/>
          </a:bodyPr>
          <a:lstStyle/>
          <a:p>
            <a:pPr marL="0" indent="0">
              <a:buNone/>
            </a:pPr>
            <a:r>
              <a:rPr lang="en-US" sz="2800" dirty="0"/>
              <a:t>Categories for resource availability:</a:t>
            </a:r>
          </a:p>
          <a:p>
            <a:pPr marL="682625" indent="-682625">
              <a:buNone/>
            </a:pPr>
            <a:r>
              <a:rPr lang="en-US" sz="2800" dirty="0">
                <a:solidFill>
                  <a:srgbClr val="002060"/>
                </a:solidFill>
              </a:rPr>
              <a:t>–</a:t>
            </a:r>
            <a:r>
              <a:rPr lang="en-US" sz="2800" dirty="0"/>
              <a:t> 	Stage I: resources need to be 	identified/obtained</a:t>
            </a:r>
          </a:p>
          <a:p>
            <a:pPr marL="682625" indent="-682625">
              <a:buNone/>
            </a:pPr>
            <a:r>
              <a:rPr lang="en-US" sz="2800" dirty="0">
                <a:solidFill>
                  <a:srgbClr val="002060"/>
                </a:solidFill>
              </a:rPr>
              <a:t> – 	</a:t>
            </a:r>
            <a:r>
              <a:rPr lang="en-US" sz="2800" dirty="0"/>
              <a:t>Stage II: resources are essentially available</a:t>
            </a:r>
          </a:p>
          <a:p>
            <a:pPr marL="682625" indent="-682625">
              <a:buNone/>
            </a:pPr>
            <a:endParaRPr lang="en-US" sz="2800" dirty="0"/>
          </a:p>
          <a:p>
            <a:pPr marL="0" indent="0">
              <a:buNone/>
            </a:pPr>
            <a:r>
              <a:rPr lang="en-US" sz="2800" dirty="0"/>
              <a:t>This will be considered a Laboratory issue </a:t>
            </a:r>
          </a:p>
          <a:p>
            <a:pPr marL="0" indent="0">
              <a:buNone/>
            </a:pPr>
            <a:r>
              <a:rPr lang="en-US" sz="2800" dirty="0"/>
              <a:t>(not for PAC).</a:t>
            </a:r>
          </a:p>
          <a:p>
            <a:pPr marL="0" indent="0">
              <a:buNone/>
            </a:pPr>
            <a:endParaRPr lang="en-US" sz="2800" dirty="0"/>
          </a:p>
          <a:p>
            <a:pPr marL="0" indent="0">
              <a:buNone/>
            </a:pPr>
            <a:endParaRPr lang="en-US" sz="2800" dirty="0"/>
          </a:p>
        </p:txBody>
      </p:sp>
      <p:sp>
        <p:nvSpPr>
          <p:cNvPr id="4" name="Slide Number Placeholder 3"/>
          <p:cNvSpPr>
            <a:spLocks noGrp="1"/>
          </p:cNvSpPr>
          <p:nvPr>
            <p:ph type="sldNum" sz="quarter" idx="12"/>
          </p:nvPr>
        </p:nvSpPr>
        <p:spPr>
          <a:prstGeom prst="rect">
            <a:avLst/>
          </a:prstGeom>
        </p:spPr>
        <p:txBody>
          <a:bodyPr/>
          <a:lstStyle/>
          <a:p>
            <a:fld id="{E3020C3D-3A9E-4365-A324-D17EE06C8554}" type="slidenum">
              <a:rPr lang="en-US" smtClean="0"/>
              <a:pPr/>
              <a:t>8</a:t>
            </a:fld>
            <a:endParaRPr lang="en-US"/>
          </a:p>
        </p:txBody>
      </p:sp>
    </p:spTree>
    <p:extLst>
      <p:ext uri="{BB962C8B-B14F-4D97-AF65-F5344CB8AC3E}">
        <p14:creationId xmlns:p14="http://schemas.microsoft.com/office/powerpoint/2010/main" val="32301829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PAC Report</a:t>
            </a:r>
          </a:p>
        </p:txBody>
      </p:sp>
      <p:sp>
        <p:nvSpPr>
          <p:cNvPr id="3" name="Content Placeholder 2"/>
          <p:cNvSpPr>
            <a:spLocks noGrp="1"/>
          </p:cNvSpPr>
          <p:nvPr>
            <p:ph idx="1"/>
          </p:nvPr>
        </p:nvSpPr>
        <p:spPr/>
        <p:txBody>
          <a:bodyPr>
            <a:normAutofit/>
          </a:bodyPr>
          <a:lstStyle/>
          <a:p>
            <a:pPr marL="0" indent="0">
              <a:buNone/>
            </a:pPr>
            <a:r>
              <a:rPr lang="en-US" sz="2800" dirty="0"/>
              <a:t>Draft report text must be complete before closeout on Thursday. We will review all the draft text Thursday morning before the closeout. </a:t>
            </a:r>
          </a:p>
          <a:p>
            <a:pPr marL="0" indent="0">
              <a:buNone/>
            </a:pPr>
            <a:endParaRPr lang="en-US" sz="2800" dirty="0"/>
          </a:p>
          <a:p>
            <a:pPr marL="0" indent="0">
              <a:buNone/>
            </a:pPr>
            <a:r>
              <a:rPr lang="en-US" sz="2800" dirty="0"/>
              <a:t>Susan Brown will assemble the draft text into a report for a final round of edits by email during 2 weeks following the PAC meeting. </a:t>
            </a:r>
          </a:p>
        </p:txBody>
      </p:sp>
    </p:spTree>
    <p:extLst>
      <p:ext uri="{BB962C8B-B14F-4D97-AF65-F5344CB8AC3E}">
        <p14:creationId xmlns:p14="http://schemas.microsoft.com/office/powerpoint/2010/main" val="2631920741"/>
      </p:ext>
    </p:extLst>
  </p:cSld>
  <p:clrMapOvr>
    <a:masterClrMapping/>
  </p:clrMapOvr>
</p:sld>
</file>

<file path=ppt/theme/theme1.xml><?xml version="1.0" encoding="utf-8"?>
<a:theme xmlns:a="http://schemas.openxmlformats.org/drawingml/2006/main" name="3_JeffersonLabTemplate">
  <a:themeElements>
    <a:clrScheme name="JLab Colors">
      <a:dk1>
        <a:srgbClr val="000000"/>
      </a:dk1>
      <a:lt1>
        <a:srgbClr val="FFFFFF"/>
      </a:lt1>
      <a:dk2>
        <a:srgbClr val="5E5E5E"/>
      </a:dk2>
      <a:lt2>
        <a:srgbClr val="EAEAEA"/>
      </a:lt2>
      <a:accent1>
        <a:srgbClr val="BE1D1D"/>
      </a:accent1>
      <a:accent2>
        <a:srgbClr val="D5D5D5"/>
      </a:accent2>
      <a:accent3>
        <a:srgbClr val="C0C0C0"/>
      </a:accent3>
      <a:accent4>
        <a:srgbClr val="A9A9A9"/>
      </a:accent4>
      <a:accent5>
        <a:srgbClr val="929292"/>
      </a:accent5>
      <a:accent6>
        <a:srgbClr val="919191"/>
      </a:accent6>
      <a:hlink>
        <a:srgbClr val="941100"/>
      </a:hlink>
      <a:folHlink>
        <a:srgbClr val="C81B0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7A9992D1-7024-A740-925F-C69EF509E2FF}" vid="{1BA63485-8226-9948-BD88-7C461ED892FA}"/>
    </a:ext>
  </a:extLst>
</a:theme>
</file>

<file path=ppt/theme/theme2.xml><?xml version="1.0" encoding="utf-8"?>
<a:theme xmlns:a="http://schemas.openxmlformats.org/drawingml/2006/main" name="Office Theme">
  <a:themeElements>
    <a:clrScheme name="JLab Colors">
      <a:dk1>
        <a:srgbClr val="000000"/>
      </a:dk1>
      <a:lt1>
        <a:srgbClr val="FFFFFF"/>
      </a:lt1>
      <a:dk2>
        <a:srgbClr val="5E5E5E"/>
      </a:dk2>
      <a:lt2>
        <a:srgbClr val="EAEAEA"/>
      </a:lt2>
      <a:accent1>
        <a:srgbClr val="BE1D1D"/>
      </a:accent1>
      <a:accent2>
        <a:srgbClr val="D5D5D5"/>
      </a:accent2>
      <a:accent3>
        <a:srgbClr val="C0C0C0"/>
      </a:accent3>
      <a:accent4>
        <a:srgbClr val="A9A9A9"/>
      </a:accent4>
      <a:accent5>
        <a:srgbClr val="929292"/>
      </a:accent5>
      <a:accent6>
        <a:srgbClr val="919191"/>
      </a:accent6>
      <a:hlink>
        <a:srgbClr val="941100"/>
      </a:hlink>
      <a:folHlink>
        <a:srgbClr val="C81B0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LabStandardPPTTemplate" id="{A76DDB89-9485-FD4D-98A9-DF1C06249F3D}" vid="{808B238C-84FF-B441-8654-84F07F73F6B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19010</TotalTime>
  <Words>1081</Words>
  <Application>Microsoft Office PowerPoint</Application>
  <PresentationFormat>On-screen Show (4:3)</PresentationFormat>
  <Paragraphs>256</Paragraphs>
  <Slides>17</Slides>
  <Notes>0</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17</vt:i4>
      </vt:variant>
    </vt:vector>
  </HeadingPairs>
  <TitlesOfParts>
    <vt:vector size="28" baseType="lpstr">
      <vt:lpstr>.AppleSystemUIFont</vt:lpstr>
      <vt:lpstr>.PingFangSC-Regular</vt:lpstr>
      <vt:lpstr>Arial</vt:lpstr>
      <vt:lpstr>Arial Narrow</vt:lpstr>
      <vt:lpstr>Calibri</vt:lpstr>
      <vt:lpstr>Minion Pro</vt:lpstr>
      <vt:lpstr>PingFangSC-Regular</vt:lpstr>
      <vt:lpstr>Times</vt:lpstr>
      <vt:lpstr>3_JeffersonLabTemplate</vt:lpstr>
      <vt:lpstr>Office Theme</vt:lpstr>
      <vt:lpstr>Worksheet</vt:lpstr>
      <vt:lpstr>PAC50 Charge</vt:lpstr>
      <vt:lpstr>PAC Approved experiments (status at March, 2022)</vt:lpstr>
      <vt:lpstr>12 GeV Experiments by PAC Days (status at March, 2022)</vt:lpstr>
      <vt:lpstr>PAC50</vt:lpstr>
      <vt:lpstr>Conditional Approval</vt:lpstr>
      <vt:lpstr>Proposals with Parallel Running</vt:lpstr>
      <vt:lpstr>Jeopardy</vt:lpstr>
      <vt:lpstr>Policy on Equipment Availability</vt:lpstr>
      <vt:lpstr>PAC Report</vt:lpstr>
      <vt:lpstr>Role of User Chair on PAC</vt:lpstr>
      <vt:lpstr>Communication  with PAC</vt:lpstr>
      <vt:lpstr>Conditional Proposals for PAC50</vt:lpstr>
      <vt:lpstr>New Proposals for PAC49</vt:lpstr>
      <vt:lpstr>Parallel Running Additions</vt:lpstr>
      <vt:lpstr>Letters of Intent</vt:lpstr>
      <vt:lpstr>PAC49 Jeopardy</vt:lpstr>
      <vt:lpstr>Jeopardy issues</vt:lpstr>
    </vt:vector>
  </TitlesOfParts>
  <Company>Jefferson Lab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Click to add title</dc:title>
  <dc:creator>dchopard</dc:creator>
  <cp:lastModifiedBy>Bob McKeown</cp:lastModifiedBy>
  <cp:revision>76</cp:revision>
  <dcterms:created xsi:type="dcterms:W3CDTF">2013-08-22T19:51:08Z</dcterms:created>
  <dcterms:modified xsi:type="dcterms:W3CDTF">2022-07-10T21:00:37Z</dcterms:modified>
</cp:coreProperties>
</file>