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8"/>
  </p:notesMasterIdLst>
  <p:sldIdLst>
    <p:sldId id="1190" r:id="rId5"/>
    <p:sldId id="1268" r:id="rId6"/>
    <p:sldId id="1263" r:id="rId7"/>
    <p:sldId id="1287" r:id="rId8"/>
    <p:sldId id="1271" r:id="rId9"/>
    <p:sldId id="1285" r:id="rId10"/>
    <p:sldId id="1286" r:id="rId11"/>
    <p:sldId id="1265" r:id="rId12"/>
    <p:sldId id="1281" r:id="rId13"/>
    <p:sldId id="1269" r:id="rId14"/>
    <p:sldId id="1282" r:id="rId15"/>
    <p:sldId id="1279" r:id="rId16"/>
    <p:sldId id="1277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A82549-1ED8-4DCB-B184-C47249B53108}" v="52" dt="2022-07-10T16:06:40.0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27" autoAdjust="0"/>
    <p:restoredTop sz="95928" autoAdjust="0"/>
  </p:normalViewPr>
  <p:slideViewPr>
    <p:cSldViewPr snapToGrid="0" snapToObjects="1">
      <p:cViewPr varScale="1">
        <p:scale>
          <a:sx n="108" d="100"/>
          <a:sy n="108" d="100"/>
        </p:scale>
        <p:origin x="726" y="78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k Jones" userId="62a2c8ff-e3e7-45d1-a725-c15156f15382" providerId="ADAL" clId="{73706549-1F10-4D2E-88B0-00213DF53AA9}"/>
    <pc:docChg chg="custSel addSld delSld modSld sldOrd">
      <pc:chgData name="Mark Jones" userId="62a2c8ff-e3e7-45d1-a725-c15156f15382" providerId="ADAL" clId="{73706549-1F10-4D2E-88B0-00213DF53AA9}" dt="2022-06-16T11:10:09.127" v="1876" actId="20577"/>
      <pc:docMkLst>
        <pc:docMk/>
      </pc:docMkLst>
      <pc:sldChg chg="del">
        <pc:chgData name="Mark Jones" userId="62a2c8ff-e3e7-45d1-a725-c15156f15382" providerId="ADAL" clId="{73706549-1F10-4D2E-88B0-00213DF53AA9}" dt="2022-06-16T01:48:17.289" v="34" actId="2696"/>
        <pc:sldMkLst>
          <pc:docMk/>
          <pc:sldMk cId="1746022001" sldId="342"/>
        </pc:sldMkLst>
      </pc:sldChg>
      <pc:sldChg chg="delSp modSp mod">
        <pc:chgData name="Mark Jones" userId="62a2c8ff-e3e7-45d1-a725-c15156f15382" providerId="ADAL" clId="{73706549-1F10-4D2E-88B0-00213DF53AA9}" dt="2022-06-16T09:59:20.419" v="693" actId="20577"/>
        <pc:sldMkLst>
          <pc:docMk/>
          <pc:sldMk cId="1910066955" sldId="1190"/>
        </pc:sldMkLst>
        <pc:spChg chg="mod">
          <ac:chgData name="Mark Jones" userId="62a2c8ff-e3e7-45d1-a725-c15156f15382" providerId="ADAL" clId="{73706549-1F10-4D2E-88B0-00213DF53AA9}" dt="2022-06-16T00:46:13.308" v="11" actId="20577"/>
          <ac:spMkLst>
            <pc:docMk/>
            <pc:sldMk cId="1910066955" sldId="1190"/>
            <ac:spMk id="2" creationId="{00000000-0000-0000-0000-000000000000}"/>
          </ac:spMkLst>
        </pc:spChg>
        <pc:spChg chg="del">
          <ac:chgData name="Mark Jones" userId="62a2c8ff-e3e7-45d1-a725-c15156f15382" providerId="ADAL" clId="{73706549-1F10-4D2E-88B0-00213DF53AA9}" dt="2022-06-16T00:46:25.850" v="13" actId="21"/>
          <ac:spMkLst>
            <pc:docMk/>
            <pc:sldMk cId="1910066955" sldId="1190"/>
            <ac:spMk id="5" creationId="{00000000-0000-0000-0000-000000000000}"/>
          </ac:spMkLst>
        </pc:spChg>
        <pc:spChg chg="mod">
          <ac:chgData name="Mark Jones" userId="62a2c8ff-e3e7-45d1-a725-c15156f15382" providerId="ADAL" clId="{73706549-1F10-4D2E-88B0-00213DF53AA9}" dt="2022-06-16T09:59:20.419" v="693" actId="20577"/>
          <ac:spMkLst>
            <pc:docMk/>
            <pc:sldMk cId="1910066955" sldId="1190"/>
            <ac:spMk id="11" creationId="{F9EB6915-4899-2F42-9B84-10BCD7E556F2}"/>
          </ac:spMkLst>
        </pc:spChg>
        <pc:picChg chg="del">
          <ac:chgData name="Mark Jones" userId="62a2c8ff-e3e7-45d1-a725-c15156f15382" providerId="ADAL" clId="{73706549-1F10-4D2E-88B0-00213DF53AA9}" dt="2022-06-16T00:46:19.070" v="12" actId="21"/>
          <ac:picMkLst>
            <pc:docMk/>
            <pc:sldMk cId="1910066955" sldId="1190"/>
            <ac:picMk id="3" creationId="{00000000-0000-0000-0000-000000000000}"/>
          </ac:picMkLst>
        </pc:picChg>
      </pc:sldChg>
      <pc:sldChg chg="add del">
        <pc:chgData name="Mark Jones" userId="62a2c8ff-e3e7-45d1-a725-c15156f15382" providerId="ADAL" clId="{73706549-1F10-4D2E-88B0-00213DF53AA9}" dt="2022-06-16T01:50:06.849" v="36" actId="2696"/>
        <pc:sldMkLst>
          <pc:docMk/>
          <pc:sldMk cId="3877936139" sldId="1191"/>
        </pc:sldMkLst>
      </pc:sldChg>
      <pc:sldChg chg="del">
        <pc:chgData name="Mark Jones" userId="62a2c8ff-e3e7-45d1-a725-c15156f15382" providerId="ADAL" clId="{73706549-1F10-4D2E-88B0-00213DF53AA9}" dt="2022-06-16T01:48:17.289" v="34" actId="2696"/>
        <pc:sldMkLst>
          <pc:docMk/>
          <pc:sldMk cId="989776097" sldId="1254"/>
        </pc:sldMkLst>
      </pc:sldChg>
      <pc:sldChg chg="del">
        <pc:chgData name="Mark Jones" userId="62a2c8ff-e3e7-45d1-a725-c15156f15382" providerId="ADAL" clId="{73706549-1F10-4D2E-88B0-00213DF53AA9}" dt="2022-06-16T01:48:17.289" v="34" actId="2696"/>
        <pc:sldMkLst>
          <pc:docMk/>
          <pc:sldMk cId="1449037911" sldId="1255"/>
        </pc:sldMkLst>
      </pc:sldChg>
      <pc:sldChg chg="del">
        <pc:chgData name="Mark Jones" userId="62a2c8ff-e3e7-45d1-a725-c15156f15382" providerId="ADAL" clId="{73706549-1F10-4D2E-88B0-00213DF53AA9}" dt="2022-06-16T01:47:43.516" v="33" actId="2696"/>
        <pc:sldMkLst>
          <pc:docMk/>
          <pc:sldMk cId="3277338376" sldId="1260"/>
        </pc:sldMkLst>
      </pc:sldChg>
      <pc:sldChg chg="del">
        <pc:chgData name="Mark Jones" userId="62a2c8ff-e3e7-45d1-a725-c15156f15382" providerId="ADAL" clId="{73706549-1F10-4D2E-88B0-00213DF53AA9}" dt="2022-06-16T01:48:17.289" v="34" actId="2696"/>
        <pc:sldMkLst>
          <pc:docMk/>
          <pc:sldMk cId="1433494848" sldId="1261"/>
        </pc:sldMkLst>
      </pc:sldChg>
      <pc:sldChg chg="del">
        <pc:chgData name="Mark Jones" userId="62a2c8ff-e3e7-45d1-a725-c15156f15382" providerId="ADAL" clId="{73706549-1F10-4D2E-88B0-00213DF53AA9}" dt="2022-06-16T01:48:17.289" v="34" actId="2696"/>
        <pc:sldMkLst>
          <pc:docMk/>
          <pc:sldMk cId="556219958" sldId="1262"/>
        </pc:sldMkLst>
      </pc:sldChg>
      <pc:sldChg chg="del">
        <pc:chgData name="Mark Jones" userId="62a2c8ff-e3e7-45d1-a725-c15156f15382" providerId="ADAL" clId="{73706549-1F10-4D2E-88B0-00213DF53AA9}" dt="2022-06-16T01:48:17.289" v="34" actId="2696"/>
        <pc:sldMkLst>
          <pc:docMk/>
          <pc:sldMk cId="1972077638" sldId="1263"/>
        </pc:sldMkLst>
      </pc:sldChg>
      <pc:sldChg chg="del">
        <pc:chgData name="Mark Jones" userId="62a2c8ff-e3e7-45d1-a725-c15156f15382" providerId="ADAL" clId="{73706549-1F10-4D2E-88B0-00213DF53AA9}" dt="2022-06-16T01:47:43.516" v="33" actId="2696"/>
        <pc:sldMkLst>
          <pc:docMk/>
          <pc:sldMk cId="1588367188" sldId="1264"/>
        </pc:sldMkLst>
      </pc:sldChg>
      <pc:sldChg chg="del">
        <pc:chgData name="Mark Jones" userId="62a2c8ff-e3e7-45d1-a725-c15156f15382" providerId="ADAL" clId="{73706549-1F10-4D2E-88B0-00213DF53AA9}" dt="2022-06-16T01:48:17.289" v="34" actId="2696"/>
        <pc:sldMkLst>
          <pc:docMk/>
          <pc:sldMk cId="963529074" sldId="1265"/>
        </pc:sldMkLst>
      </pc:sldChg>
      <pc:sldChg chg="del">
        <pc:chgData name="Mark Jones" userId="62a2c8ff-e3e7-45d1-a725-c15156f15382" providerId="ADAL" clId="{73706549-1F10-4D2E-88B0-00213DF53AA9}" dt="2022-06-16T01:47:43.516" v="33" actId="2696"/>
        <pc:sldMkLst>
          <pc:docMk/>
          <pc:sldMk cId="2422305320" sldId="1266"/>
        </pc:sldMkLst>
      </pc:sldChg>
      <pc:sldChg chg="addSp delSp modSp mod">
        <pc:chgData name="Mark Jones" userId="62a2c8ff-e3e7-45d1-a725-c15156f15382" providerId="ADAL" clId="{73706549-1F10-4D2E-88B0-00213DF53AA9}" dt="2022-06-16T11:09:00.374" v="1853" actId="14100"/>
        <pc:sldMkLst>
          <pc:docMk/>
          <pc:sldMk cId="3120387737" sldId="1266"/>
        </pc:sldMkLst>
        <pc:spChg chg="mod">
          <ac:chgData name="Mark Jones" userId="62a2c8ff-e3e7-45d1-a725-c15156f15382" providerId="ADAL" clId="{73706549-1F10-4D2E-88B0-00213DF53AA9}" dt="2022-06-16T09:50:55.343" v="563" actId="20577"/>
          <ac:spMkLst>
            <pc:docMk/>
            <pc:sldMk cId="3120387737" sldId="1266"/>
            <ac:spMk id="2" creationId="{530B4923-3C98-49A5-B192-86538933C49C}"/>
          </ac:spMkLst>
        </pc:spChg>
        <pc:spChg chg="del">
          <ac:chgData name="Mark Jones" userId="62a2c8ff-e3e7-45d1-a725-c15156f15382" providerId="ADAL" clId="{73706549-1F10-4D2E-88B0-00213DF53AA9}" dt="2022-06-16T09:49:20.335" v="530" actId="21"/>
          <ac:spMkLst>
            <pc:docMk/>
            <pc:sldMk cId="3120387737" sldId="1266"/>
            <ac:spMk id="7" creationId="{1F1D3ECF-7C7A-4185-82F6-1D055E186A79}"/>
          </ac:spMkLst>
        </pc:spChg>
        <pc:spChg chg="add mod ord">
          <ac:chgData name="Mark Jones" userId="62a2c8ff-e3e7-45d1-a725-c15156f15382" providerId="ADAL" clId="{73706549-1F10-4D2E-88B0-00213DF53AA9}" dt="2022-06-16T11:08:56.356" v="1852" actId="12"/>
          <ac:spMkLst>
            <pc:docMk/>
            <pc:sldMk cId="3120387737" sldId="1266"/>
            <ac:spMk id="11" creationId="{502D6E83-0BD8-4415-6BA9-EFFAE1506EB9}"/>
          </ac:spMkLst>
        </pc:spChg>
        <pc:spChg chg="del mod">
          <ac:chgData name="Mark Jones" userId="62a2c8ff-e3e7-45d1-a725-c15156f15382" providerId="ADAL" clId="{73706549-1F10-4D2E-88B0-00213DF53AA9}" dt="2022-06-16T10:44:42.641" v="1179" actId="21"/>
          <ac:spMkLst>
            <pc:docMk/>
            <pc:sldMk cId="3120387737" sldId="1266"/>
            <ac:spMk id="17" creationId="{B05DCDAC-7AE7-4CA4-A8D2-44B65F2D4325}"/>
          </ac:spMkLst>
        </pc:spChg>
        <pc:graphicFrameChg chg="del">
          <ac:chgData name="Mark Jones" userId="62a2c8ff-e3e7-45d1-a725-c15156f15382" providerId="ADAL" clId="{73706549-1F10-4D2E-88B0-00213DF53AA9}" dt="2022-06-16T10:44:57.441" v="1181" actId="21"/>
          <ac:graphicFrameMkLst>
            <pc:docMk/>
            <pc:sldMk cId="3120387737" sldId="1266"/>
            <ac:graphicFrameMk id="8" creationId="{400C2332-F036-4A47-9C2E-8C0E726934B7}"/>
          </ac:graphicFrameMkLst>
        </pc:graphicFrameChg>
        <pc:picChg chg="mod">
          <ac:chgData name="Mark Jones" userId="62a2c8ff-e3e7-45d1-a725-c15156f15382" providerId="ADAL" clId="{73706549-1F10-4D2E-88B0-00213DF53AA9}" dt="2022-06-16T11:09:00.374" v="1853" actId="14100"/>
          <ac:picMkLst>
            <pc:docMk/>
            <pc:sldMk cId="3120387737" sldId="1266"/>
            <ac:picMk id="6" creationId="{A7F2E28B-454B-4497-91BB-759F05092D92}"/>
          </ac:picMkLst>
        </pc:picChg>
        <pc:picChg chg="del">
          <ac:chgData name="Mark Jones" userId="62a2c8ff-e3e7-45d1-a725-c15156f15382" providerId="ADAL" clId="{73706549-1F10-4D2E-88B0-00213DF53AA9}" dt="2022-06-16T09:49:28.565" v="532" actId="21"/>
          <ac:picMkLst>
            <pc:docMk/>
            <pc:sldMk cId="3120387737" sldId="1266"/>
            <ac:picMk id="13" creationId="{4878553E-2987-4F86-8107-041DB3C0F3C9}"/>
          </ac:picMkLst>
        </pc:picChg>
        <pc:cxnChg chg="del">
          <ac:chgData name="Mark Jones" userId="62a2c8ff-e3e7-45d1-a725-c15156f15382" providerId="ADAL" clId="{73706549-1F10-4D2E-88B0-00213DF53AA9}" dt="2022-06-16T09:49:26.533" v="531" actId="21"/>
          <ac:cxnSpMkLst>
            <pc:docMk/>
            <pc:sldMk cId="3120387737" sldId="1266"/>
            <ac:cxnSpMk id="16" creationId="{46C30975-BC5D-4A58-9C00-BF55BF8204B9}"/>
          </ac:cxnSpMkLst>
        </pc:cxnChg>
      </pc:sldChg>
      <pc:sldChg chg="del">
        <pc:chgData name="Mark Jones" userId="62a2c8ff-e3e7-45d1-a725-c15156f15382" providerId="ADAL" clId="{73706549-1F10-4D2E-88B0-00213DF53AA9}" dt="2022-06-16T01:48:17.289" v="34" actId="2696"/>
        <pc:sldMkLst>
          <pc:docMk/>
          <pc:sldMk cId="2303663674" sldId="1267"/>
        </pc:sldMkLst>
      </pc:sldChg>
      <pc:sldChg chg="modSp add mod">
        <pc:chgData name="Mark Jones" userId="62a2c8ff-e3e7-45d1-a725-c15156f15382" providerId="ADAL" clId="{73706549-1F10-4D2E-88B0-00213DF53AA9}" dt="2022-06-16T10:55:05.534" v="1424" actId="20577"/>
        <pc:sldMkLst>
          <pc:docMk/>
          <pc:sldMk cId="2738810706" sldId="1269"/>
        </pc:sldMkLst>
        <pc:spChg chg="mod">
          <ac:chgData name="Mark Jones" userId="62a2c8ff-e3e7-45d1-a725-c15156f15382" providerId="ADAL" clId="{73706549-1F10-4D2E-88B0-00213DF53AA9}" dt="2022-06-16T10:55:05.534" v="1424" actId="20577"/>
          <ac:spMkLst>
            <pc:docMk/>
            <pc:sldMk cId="2738810706" sldId="1269"/>
            <ac:spMk id="2" creationId="{A8791516-B8C5-21D9-804C-B4577B81B0FE}"/>
          </ac:spMkLst>
        </pc:spChg>
      </pc:sldChg>
      <pc:sldChg chg="delSp del mod">
        <pc:chgData name="Mark Jones" userId="62a2c8ff-e3e7-45d1-a725-c15156f15382" providerId="ADAL" clId="{73706549-1F10-4D2E-88B0-00213DF53AA9}" dt="2022-06-16T01:48:17.289" v="34" actId="2696"/>
        <pc:sldMkLst>
          <pc:docMk/>
          <pc:sldMk cId="3850618601" sldId="1269"/>
        </pc:sldMkLst>
        <pc:spChg chg="del">
          <ac:chgData name="Mark Jones" userId="62a2c8ff-e3e7-45d1-a725-c15156f15382" providerId="ADAL" clId="{73706549-1F10-4D2E-88B0-00213DF53AA9}" dt="2022-06-16T01:47:10.677" v="29" actId="21"/>
          <ac:spMkLst>
            <pc:docMk/>
            <pc:sldMk cId="3850618601" sldId="1269"/>
            <ac:spMk id="3" creationId="{B893A64C-D1B3-46E0-B446-4B1725FED119}"/>
          </ac:spMkLst>
        </pc:spChg>
        <pc:spChg chg="del">
          <ac:chgData name="Mark Jones" userId="62a2c8ff-e3e7-45d1-a725-c15156f15382" providerId="ADAL" clId="{73706549-1F10-4D2E-88B0-00213DF53AA9}" dt="2022-06-16T01:47:14.263" v="30" actId="21"/>
          <ac:spMkLst>
            <pc:docMk/>
            <pc:sldMk cId="3850618601" sldId="1269"/>
            <ac:spMk id="5" creationId="{2CCD04D0-DD95-4E11-A0E2-79A3AA6D8B03}"/>
          </ac:spMkLst>
        </pc:spChg>
        <pc:spChg chg="del">
          <ac:chgData name="Mark Jones" userId="62a2c8ff-e3e7-45d1-a725-c15156f15382" providerId="ADAL" clId="{73706549-1F10-4D2E-88B0-00213DF53AA9}" dt="2022-06-16T01:47:19.218" v="31" actId="21"/>
          <ac:spMkLst>
            <pc:docMk/>
            <pc:sldMk cId="3850618601" sldId="1269"/>
            <ac:spMk id="6" creationId="{C20959EE-9528-45B4-A96D-6C04BE89FA6B}"/>
          </ac:spMkLst>
        </pc:spChg>
        <pc:spChg chg="del">
          <ac:chgData name="Mark Jones" userId="62a2c8ff-e3e7-45d1-a725-c15156f15382" providerId="ADAL" clId="{73706549-1F10-4D2E-88B0-00213DF53AA9}" dt="2022-06-16T01:47:24.626" v="32" actId="21"/>
          <ac:spMkLst>
            <pc:docMk/>
            <pc:sldMk cId="3850618601" sldId="1269"/>
            <ac:spMk id="7" creationId="{0809DA77-C078-4CAA-89D8-A31B826894E8}"/>
          </ac:spMkLst>
        </pc:spChg>
      </pc:sldChg>
      <pc:sldChg chg="del">
        <pc:chgData name="Mark Jones" userId="62a2c8ff-e3e7-45d1-a725-c15156f15382" providerId="ADAL" clId="{73706549-1F10-4D2E-88B0-00213DF53AA9}" dt="2022-06-16T01:48:17.289" v="34" actId="2696"/>
        <pc:sldMkLst>
          <pc:docMk/>
          <pc:sldMk cId="24734432" sldId="1270"/>
        </pc:sldMkLst>
      </pc:sldChg>
      <pc:sldChg chg="addSp delSp modSp del mod">
        <pc:chgData name="Mark Jones" userId="62a2c8ff-e3e7-45d1-a725-c15156f15382" providerId="ADAL" clId="{73706549-1F10-4D2E-88B0-00213DF53AA9}" dt="2022-06-16T10:33:44.708" v="717" actId="2696"/>
        <pc:sldMkLst>
          <pc:docMk/>
          <pc:sldMk cId="1007748413" sldId="1271"/>
        </pc:sldMkLst>
        <pc:spChg chg="del">
          <ac:chgData name="Mark Jones" userId="62a2c8ff-e3e7-45d1-a725-c15156f15382" providerId="ADAL" clId="{73706549-1F10-4D2E-88B0-00213DF53AA9}" dt="2022-06-16T09:12:10.994" v="43" actId="21"/>
          <ac:spMkLst>
            <pc:docMk/>
            <pc:sldMk cId="1007748413" sldId="1271"/>
            <ac:spMk id="9" creationId="{47B90C13-0551-45CA-A237-27E0B5193EC9}"/>
          </ac:spMkLst>
        </pc:spChg>
        <pc:spChg chg="del">
          <ac:chgData name="Mark Jones" userId="62a2c8ff-e3e7-45d1-a725-c15156f15382" providerId="ADAL" clId="{73706549-1F10-4D2E-88B0-00213DF53AA9}" dt="2022-06-16T09:12:19.327" v="45" actId="21"/>
          <ac:spMkLst>
            <pc:docMk/>
            <pc:sldMk cId="1007748413" sldId="1271"/>
            <ac:spMk id="10" creationId="{2F229CA2-D531-4810-A369-47A927641FF8}"/>
          </ac:spMkLst>
        </pc:spChg>
        <pc:grpChg chg="del">
          <ac:chgData name="Mark Jones" userId="62a2c8ff-e3e7-45d1-a725-c15156f15382" providerId="ADAL" clId="{73706549-1F10-4D2E-88B0-00213DF53AA9}" dt="2022-06-16T09:12:14.853" v="44" actId="21"/>
          <ac:grpSpMkLst>
            <pc:docMk/>
            <pc:sldMk cId="1007748413" sldId="1271"/>
            <ac:grpSpMk id="8" creationId="{8BE3FA4A-C0F7-46F1-BB15-4FE3A0ADD2A7}"/>
          </ac:grpSpMkLst>
        </pc:grpChg>
        <pc:picChg chg="add del mod">
          <ac:chgData name="Mark Jones" userId="62a2c8ff-e3e7-45d1-a725-c15156f15382" providerId="ADAL" clId="{73706549-1F10-4D2E-88B0-00213DF53AA9}" dt="2022-06-16T10:33:21.132" v="710" actId="21"/>
          <ac:picMkLst>
            <pc:docMk/>
            <pc:sldMk cId="1007748413" sldId="1271"/>
            <ac:picMk id="3" creationId="{8857998D-D91A-386C-8039-58A3454E4198}"/>
          </ac:picMkLst>
        </pc:picChg>
      </pc:sldChg>
      <pc:sldChg chg="del">
        <pc:chgData name="Mark Jones" userId="62a2c8ff-e3e7-45d1-a725-c15156f15382" providerId="ADAL" clId="{73706549-1F10-4D2E-88B0-00213DF53AA9}" dt="2022-06-16T01:48:17.289" v="34" actId="2696"/>
        <pc:sldMkLst>
          <pc:docMk/>
          <pc:sldMk cId="2837062286" sldId="1271"/>
        </pc:sldMkLst>
      </pc:sldChg>
      <pc:sldChg chg="modSp mod ord">
        <pc:chgData name="Mark Jones" userId="62a2c8ff-e3e7-45d1-a725-c15156f15382" providerId="ADAL" clId="{73706549-1F10-4D2E-88B0-00213DF53AA9}" dt="2022-06-16T11:10:09.127" v="1876" actId="20577"/>
        <pc:sldMkLst>
          <pc:docMk/>
          <pc:sldMk cId="1417268171" sldId="1272"/>
        </pc:sldMkLst>
        <pc:spChg chg="mod">
          <ac:chgData name="Mark Jones" userId="62a2c8ff-e3e7-45d1-a725-c15156f15382" providerId="ADAL" clId="{73706549-1F10-4D2E-88B0-00213DF53AA9}" dt="2022-06-16T11:10:09.127" v="1876" actId="20577"/>
          <ac:spMkLst>
            <pc:docMk/>
            <pc:sldMk cId="1417268171" sldId="1272"/>
            <ac:spMk id="3" creationId="{CE81C7F0-10F9-42C6-9BFF-A278F785E945}"/>
          </ac:spMkLst>
        </pc:spChg>
      </pc:sldChg>
      <pc:sldChg chg="del">
        <pc:chgData name="Mark Jones" userId="62a2c8ff-e3e7-45d1-a725-c15156f15382" providerId="ADAL" clId="{73706549-1F10-4D2E-88B0-00213DF53AA9}" dt="2022-06-16T01:48:17.289" v="34" actId="2696"/>
        <pc:sldMkLst>
          <pc:docMk/>
          <pc:sldMk cId="3130597794" sldId="1272"/>
        </pc:sldMkLst>
      </pc:sldChg>
      <pc:sldChg chg="addSp delSp modSp add mod ord delAnim modAnim">
        <pc:chgData name="Mark Jones" userId="62a2c8ff-e3e7-45d1-a725-c15156f15382" providerId="ADAL" clId="{73706549-1F10-4D2E-88B0-00213DF53AA9}" dt="2022-06-16T10:43:23.668" v="1144" actId="21"/>
        <pc:sldMkLst>
          <pc:docMk/>
          <pc:sldMk cId="351607989" sldId="1273"/>
        </pc:sldMkLst>
        <pc:spChg chg="mod">
          <ac:chgData name="Mark Jones" userId="62a2c8ff-e3e7-45d1-a725-c15156f15382" providerId="ADAL" clId="{73706549-1F10-4D2E-88B0-00213DF53AA9}" dt="2022-06-16T10:34:02.625" v="755" actId="20577"/>
          <ac:spMkLst>
            <pc:docMk/>
            <pc:sldMk cId="351607989" sldId="1273"/>
            <ac:spMk id="2" creationId="{530B4923-3C98-49A5-B192-86538933C49C}"/>
          </ac:spMkLst>
        </pc:spChg>
        <pc:spChg chg="del">
          <ac:chgData name="Mark Jones" userId="62a2c8ff-e3e7-45d1-a725-c15156f15382" providerId="ADAL" clId="{73706549-1F10-4D2E-88B0-00213DF53AA9}" dt="2022-06-16T01:50:20.426" v="38" actId="21"/>
          <ac:spMkLst>
            <pc:docMk/>
            <pc:sldMk cId="351607989" sldId="1273"/>
            <ac:spMk id="3" creationId="{CE81C7F0-10F9-42C6-9BFF-A278F785E945}"/>
          </ac:spMkLst>
        </pc:spChg>
        <pc:spChg chg="del">
          <ac:chgData name="Mark Jones" userId="62a2c8ff-e3e7-45d1-a725-c15156f15382" providerId="ADAL" clId="{73706549-1F10-4D2E-88B0-00213DF53AA9}" dt="2022-06-16T01:50:23.425" v="39" actId="21"/>
          <ac:spMkLst>
            <pc:docMk/>
            <pc:sldMk cId="351607989" sldId="1273"/>
            <ac:spMk id="5" creationId="{C7B5E0CD-0555-4695-B8E5-26151C8CFB95}"/>
          </ac:spMkLst>
        </pc:spChg>
        <pc:spChg chg="add mod">
          <ac:chgData name="Mark Jones" userId="62a2c8ff-e3e7-45d1-a725-c15156f15382" providerId="ADAL" clId="{73706549-1F10-4D2E-88B0-00213DF53AA9}" dt="2022-06-16T10:42:29.039" v="1136" actId="1076"/>
          <ac:spMkLst>
            <pc:docMk/>
            <pc:sldMk cId="351607989" sldId="1273"/>
            <ac:spMk id="12" creationId="{B6403331-6ACB-8469-F088-A561A7BCBB7D}"/>
          </ac:spMkLst>
        </pc:spChg>
        <pc:picChg chg="add del mod">
          <ac:chgData name="Mark Jones" userId="62a2c8ff-e3e7-45d1-a725-c15156f15382" providerId="ADAL" clId="{73706549-1F10-4D2E-88B0-00213DF53AA9}" dt="2022-06-16T09:16:33.503" v="95" actId="21"/>
          <ac:picMkLst>
            <pc:docMk/>
            <pc:sldMk cId="351607989" sldId="1273"/>
            <ac:picMk id="6" creationId="{8A571ADD-85C7-F8D6-B751-C3F2FD5D8E4B}"/>
          </ac:picMkLst>
        </pc:picChg>
        <pc:picChg chg="add del mod">
          <ac:chgData name="Mark Jones" userId="62a2c8ff-e3e7-45d1-a725-c15156f15382" providerId="ADAL" clId="{73706549-1F10-4D2E-88B0-00213DF53AA9}" dt="2022-06-16T09:16:52.629" v="98" actId="21"/>
          <ac:picMkLst>
            <pc:docMk/>
            <pc:sldMk cId="351607989" sldId="1273"/>
            <ac:picMk id="7" creationId="{AD6E8C22-C2C5-F1EB-A6ED-1DC437036F1C}"/>
          </ac:picMkLst>
        </pc:picChg>
        <pc:picChg chg="add del mod">
          <ac:chgData name="Mark Jones" userId="62a2c8ff-e3e7-45d1-a725-c15156f15382" providerId="ADAL" clId="{73706549-1F10-4D2E-88B0-00213DF53AA9}" dt="2022-06-16T09:16:52.629" v="98" actId="21"/>
          <ac:picMkLst>
            <pc:docMk/>
            <pc:sldMk cId="351607989" sldId="1273"/>
            <ac:picMk id="8" creationId="{35518F20-5057-987E-73B6-E87996EB3D2E}"/>
          </ac:picMkLst>
        </pc:picChg>
        <pc:picChg chg="add del mod">
          <ac:chgData name="Mark Jones" userId="62a2c8ff-e3e7-45d1-a725-c15156f15382" providerId="ADAL" clId="{73706549-1F10-4D2E-88B0-00213DF53AA9}" dt="2022-06-16T10:33:33.607" v="714" actId="21"/>
          <ac:picMkLst>
            <pc:docMk/>
            <pc:sldMk cId="351607989" sldId="1273"/>
            <ac:picMk id="9" creationId="{C7A548D4-6E89-2123-042D-D878C80A730D}"/>
          </ac:picMkLst>
        </pc:picChg>
        <pc:picChg chg="add del mod">
          <ac:chgData name="Mark Jones" userId="62a2c8ff-e3e7-45d1-a725-c15156f15382" providerId="ADAL" clId="{73706549-1F10-4D2E-88B0-00213DF53AA9}" dt="2022-06-16T10:43:23.668" v="1144" actId="21"/>
          <ac:picMkLst>
            <pc:docMk/>
            <pc:sldMk cId="351607989" sldId="1273"/>
            <ac:picMk id="10" creationId="{49EDBA59-9385-D953-4D9F-50ED8F4311C7}"/>
          </ac:picMkLst>
        </pc:picChg>
        <pc:picChg chg="add mod">
          <ac:chgData name="Mark Jones" userId="62a2c8ff-e3e7-45d1-a725-c15156f15382" providerId="ADAL" clId="{73706549-1F10-4D2E-88B0-00213DF53AA9}" dt="2022-06-16T10:42:44.869" v="1140" actId="1076"/>
          <ac:picMkLst>
            <pc:docMk/>
            <pc:sldMk cId="351607989" sldId="1273"/>
            <ac:picMk id="11" creationId="{3A4C0C59-10D1-3058-45FF-BC0BAECF1BD0}"/>
          </ac:picMkLst>
        </pc:picChg>
        <pc:picChg chg="add mod">
          <ac:chgData name="Mark Jones" userId="62a2c8ff-e3e7-45d1-a725-c15156f15382" providerId="ADAL" clId="{73706549-1F10-4D2E-88B0-00213DF53AA9}" dt="2022-06-16T10:43:08.978" v="1141"/>
          <ac:picMkLst>
            <pc:docMk/>
            <pc:sldMk cId="351607989" sldId="1273"/>
            <ac:picMk id="13" creationId="{450A4943-5902-FF36-3EE5-3C146748B757}"/>
          </ac:picMkLst>
        </pc:picChg>
      </pc:sldChg>
      <pc:sldChg chg="del">
        <pc:chgData name="Mark Jones" userId="62a2c8ff-e3e7-45d1-a725-c15156f15382" providerId="ADAL" clId="{73706549-1F10-4D2E-88B0-00213DF53AA9}" dt="2022-06-16T01:48:17.289" v="34" actId="2696"/>
        <pc:sldMkLst>
          <pc:docMk/>
          <pc:sldMk cId="2643098221" sldId="1273"/>
        </pc:sldMkLst>
      </pc:sldChg>
      <pc:sldChg chg="modSp add del mod ord">
        <pc:chgData name="Mark Jones" userId="62a2c8ff-e3e7-45d1-a725-c15156f15382" providerId="ADAL" clId="{73706549-1F10-4D2E-88B0-00213DF53AA9}" dt="2022-06-16T10:15:01.451" v="708" actId="2696"/>
        <pc:sldMkLst>
          <pc:docMk/>
          <pc:sldMk cId="356132879" sldId="1274"/>
        </pc:sldMkLst>
        <pc:spChg chg="mod">
          <ac:chgData name="Mark Jones" userId="62a2c8ff-e3e7-45d1-a725-c15156f15382" providerId="ADAL" clId="{73706549-1F10-4D2E-88B0-00213DF53AA9}" dt="2022-06-16T09:55:05.269" v="684" actId="20577"/>
          <ac:spMkLst>
            <pc:docMk/>
            <pc:sldMk cId="356132879" sldId="1274"/>
            <ac:spMk id="2" creationId="{530B4923-3C98-49A5-B192-86538933C49C}"/>
          </ac:spMkLst>
        </pc:spChg>
      </pc:sldChg>
      <pc:sldChg chg="addSp delSp modSp add mod ord">
        <pc:chgData name="Mark Jones" userId="62a2c8ff-e3e7-45d1-a725-c15156f15382" providerId="ADAL" clId="{73706549-1F10-4D2E-88B0-00213DF53AA9}" dt="2022-06-16T10:35:23.533" v="815" actId="20577"/>
        <pc:sldMkLst>
          <pc:docMk/>
          <pc:sldMk cId="3287241721" sldId="1275"/>
        </pc:sldMkLst>
        <pc:spChg chg="mod">
          <ac:chgData name="Mark Jones" userId="62a2c8ff-e3e7-45d1-a725-c15156f15382" providerId="ADAL" clId="{73706549-1F10-4D2E-88B0-00213DF53AA9}" dt="2022-06-16T09:29:00.928" v="257" actId="20577"/>
          <ac:spMkLst>
            <pc:docMk/>
            <pc:sldMk cId="3287241721" sldId="1275"/>
            <ac:spMk id="2" creationId="{530B4923-3C98-49A5-B192-86538933C49C}"/>
          </ac:spMkLst>
        </pc:spChg>
        <pc:spChg chg="add mod">
          <ac:chgData name="Mark Jones" userId="62a2c8ff-e3e7-45d1-a725-c15156f15382" providerId="ADAL" clId="{73706549-1F10-4D2E-88B0-00213DF53AA9}" dt="2022-06-16T10:35:23.533" v="815" actId="20577"/>
          <ac:spMkLst>
            <pc:docMk/>
            <pc:sldMk cId="3287241721" sldId="1275"/>
            <ac:spMk id="3" creationId="{BCF45CE1-729C-AB2B-442D-1A34A3E39B1C}"/>
          </ac:spMkLst>
        </pc:spChg>
        <pc:spChg chg="add del mod">
          <ac:chgData name="Mark Jones" userId="62a2c8ff-e3e7-45d1-a725-c15156f15382" providerId="ADAL" clId="{73706549-1F10-4D2E-88B0-00213DF53AA9}" dt="2022-06-16T09:43:05.685" v="473"/>
          <ac:spMkLst>
            <pc:docMk/>
            <pc:sldMk cId="3287241721" sldId="1275"/>
            <ac:spMk id="5" creationId="{EDB40360-B077-55A1-FAFB-19C2B5276E70}"/>
          </ac:spMkLst>
        </pc:spChg>
      </pc:sldChg>
      <pc:sldChg chg="modSp mod ord">
        <pc:chgData name="Mark Jones" userId="62a2c8ff-e3e7-45d1-a725-c15156f15382" providerId="ADAL" clId="{73706549-1F10-4D2E-88B0-00213DF53AA9}" dt="2022-06-16T10:55:10.869" v="1426"/>
        <pc:sldMkLst>
          <pc:docMk/>
          <pc:sldMk cId="81845312" sldId="1276"/>
        </pc:sldMkLst>
        <pc:spChg chg="mod">
          <ac:chgData name="Mark Jones" userId="62a2c8ff-e3e7-45d1-a725-c15156f15382" providerId="ADAL" clId="{73706549-1F10-4D2E-88B0-00213DF53AA9}" dt="2022-06-16T10:54:46.120" v="1347" actId="20577"/>
          <ac:spMkLst>
            <pc:docMk/>
            <pc:sldMk cId="81845312" sldId="1276"/>
            <ac:spMk id="2" creationId="{530B4923-3C98-49A5-B192-86538933C49C}"/>
          </ac:spMkLst>
        </pc:spChg>
      </pc:sldChg>
      <pc:sldChg chg="add del">
        <pc:chgData name="Mark Jones" userId="62a2c8ff-e3e7-45d1-a725-c15156f15382" providerId="ADAL" clId="{73706549-1F10-4D2E-88B0-00213DF53AA9}" dt="2022-06-16T10:54:27.218" v="1310" actId="2696"/>
        <pc:sldMkLst>
          <pc:docMk/>
          <pc:sldMk cId="1378390255" sldId="1276"/>
        </pc:sldMkLst>
      </pc:sldChg>
      <pc:sldChg chg="addSp delSp modSp add mod">
        <pc:chgData name="Mark Jones" userId="62a2c8ff-e3e7-45d1-a725-c15156f15382" providerId="ADAL" clId="{73706549-1F10-4D2E-88B0-00213DF53AA9}" dt="2022-06-16T11:05:06.863" v="1740" actId="14100"/>
        <pc:sldMkLst>
          <pc:docMk/>
          <pc:sldMk cId="1920650859" sldId="1277"/>
        </pc:sldMkLst>
        <pc:spChg chg="mod">
          <ac:chgData name="Mark Jones" userId="62a2c8ff-e3e7-45d1-a725-c15156f15382" providerId="ADAL" clId="{73706549-1F10-4D2E-88B0-00213DF53AA9}" dt="2022-06-16T09:54:02.313" v="641" actId="20577"/>
          <ac:spMkLst>
            <pc:docMk/>
            <pc:sldMk cId="1920650859" sldId="1277"/>
            <ac:spMk id="2" creationId="{530B4923-3C98-49A5-B192-86538933C49C}"/>
          </ac:spMkLst>
        </pc:spChg>
        <pc:spChg chg="add mod">
          <ac:chgData name="Mark Jones" userId="62a2c8ff-e3e7-45d1-a725-c15156f15382" providerId="ADAL" clId="{73706549-1F10-4D2E-88B0-00213DF53AA9}" dt="2022-06-16T11:04:33.567" v="1733" actId="255"/>
          <ac:spMkLst>
            <pc:docMk/>
            <pc:sldMk cId="1920650859" sldId="1277"/>
            <ac:spMk id="3" creationId="{C5D20DDC-4F31-18A9-A71E-C6AF340E9A63}"/>
          </ac:spMkLst>
        </pc:spChg>
        <pc:spChg chg="mod">
          <ac:chgData name="Mark Jones" userId="62a2c8ff-e3e7-45d1-a725-c15156f15382" providerId="ADAL" clId="{73706549-1F10-4D2E-88B0-00213DF53AA9}" dt="2022-06-16T11:04:50.901" v="1736" actId="255"/>
          <ac:spMkLst>
            <pc:docMk/>
            <pc:sldMk cId="1920650859" sldId="1277"/>
            <ac:spMk id="7" creationId="{1F1D3ECF-7C7A-4185-82F6-1D055E186A79}"/>
          </ac:spMkLst>
        </pc:spChg>
        <pc:spChg chg="del">
          <ac:chgData name="Mark Jones" userId="62a2c8ff-e3e7-45d1-a725-c15156f15382" providerId="ADAL" clId="{73706549-1F10-4D2E-88B0-00213DF53AA9}" dt="2022-06-16T09:53:43.963" v="613" actId="21"/>
          <ac:spMkLst>
            <pc:docMk/>
            <pc:sldMk cId="1920650859" sldId="1277"/>
            <ac:spMk id="17" creationId="{B05DCDAC-7AE7-4CA4-A8D2-44B65F2D4325}"/>
          </ac:spMkLst>
        </pc:spChg>
        <pc:picChg chg="del">
          <ac:chgData name="Mark Jones" userId="62a2c8ff-e3e7-45d1-a725-c15156f15382" providerId="ADAL" clId="{73706549-1F10-4D2E-88B0-00213DF53AA9}" dt="2022-06-16T09:53:48.893" v="614" actId="21"/>
          <ac:picMkLst>
            <pc:docMk/>
            <pc:sldMk cId="1920650859" sldId="1277"/>
            <ac:picMk id="6" creationId="{A7F2E28B-454B-4497-91BB-759F05092D92}"/>
          </ac:picMkLst>
        </pc:picChg>
        <pc:picChg chg="mod">
          <ac:chgData name="Mark Jones" userId="62a2c8ff-e3e7-45d1-a725-c15156f15382" providerId="ADAL" clId="{73706549-1F10-4D2E-88B0-00213DF53AA9}" dt="2022-06-16T11:04:55.455" v="1737" actId="1076"/>
          <ac:picMkLst>
            <pc:docMk/>
            <pc:sldMk cId="1920650859" sldId="1277"/>
            <ac:picMk id="13" creationId="{4878553E-2987-4F86-8107-041DB3C0F3C9}"/>
          </ac:picMkLst>
        </pc:picChg>
        <pc:cxnChg chg="mod">
          <ac:chgData name="Mark Jones" userId="62a2c8ff-e3e7-45d1-a725-c15156f15382" providerId="ADAL" clId="{73706549-1F10-4D2E-88B0-00213DF53AA9}" dt="2022-06-16T11:05:06.863" v="1740" actId="14100"/>
          <ac:cxnSpMkLst>
            <pc:docMk/>
            <pc:sldMk cId="1920650859" sldId="1277"/>
            <ac:cxnSpMk id="16" creationId="{46C30975-BC5D-4A58-9C00-BF55BF8204B9}"/>
          </ac:cxnSpMkLst>
        </pc:cxnChg>
      </pc:sldChg>
      <pc:sldChg chg="del">
        <pc:chgData name="Mark Jones" userId="62a2c8ff-e3e7-45d1-a725-c15156f15382" providerId="ADAL" clId="{73706549-1F10-4D2E-88B0-00213DF53AA9}" dt="2022-06-16T11:07:58.815" v="1841" actId="2696"/>
        <pc:sldMkLst>
          <pc:docMk/>
          <pc:sldMk cId="1001220373" sldId="1278"/>
        </pc:sldMkLst>
      </pc:sldChg>
      <pc:sldChg chg="addSp delSp modSp mod ord">
        <pc:chgData name="Mark Jones" userId="62a2c8ff-e3e7-45d1-a725-c15156f15382" providerId="ADAL" clId="{73706549-1F10-4D2E-88B0-00213DF53AA9}" dt="2022-06-16T10:54:06.761" v="1309" actId="1076"/>
        <pc:sldMkLst>
          <pc:docMk/>
          <pc:sldMk cId="3644086039" sldId="1279"/>
        </pc:sldMkLst>
        <pc:spChg chg="mod">
          <ac:chgData name="Mark Jones" userId="62a2c8ff-e3e7-45d1-a725-c15156f15382" providerId="ADAL" clId="{73706549-1F10-4D2E-88B0-00213DF53AA9}" dt="2022-06-16T10:14:53.547" v="705" actId="1076"/>
          <ac:spMkLst>
            <pc:docMk/>
            <pc:sldMk cId="3644086039" sldId="1279"/>
            <ac:spMk id="2" creationId="{530B4923-3C98-49A5-B192-86538933C49C}"/>
          </ac:spMkLst>
        </pc:spChg>
        <pc:spChg chg="mod">
          <ac:chgData name="Mark Jones" userId="62a2c8ff-e3e7-45d1-a725-c15156f15382" providerId="ADAL" clId="{73706549-1F10-4D2E-88B0-00213DF53AA9}" dt="2022-06-16T10:48:07.259" v="1239" actId="255"/>
          <ac:spMkLst>
            <pc:docMk/>
            <pc:sldMk cId="3644086039" sldId="1279"/>
            <ac:spMk id="21" creationId="{68FC4C08-D508-4148-BA09-46F6CB6EA7C2}"/>
          </ac:spMkLst>
        </pc:spChg>
        <pc:spChg chg="mod">
          <ac:chgData name="Mark Jones" userId="62a2c8ff-e3e7-45d1-a725-c15156f15382" providerId="ADAL" clId="{73706549-1F10-4D2E-88B0-00213DF53AA9}" dt="2022-06-16T10:54:06.761" v="1309" actId="1076"/>
          <ac:spMkLst>
            <pc:docMk/>
            <pc:sldMk cId="3644086039" sldId="1279"/>
            <ac:spMk id="24" creationId="{41F33C26-7FE3-43B3-81A0-983238EEA5E9}"/>
          </ac:spMkLst>
        </pc:spChg>
        <pc:spChg chg="del">
          <ac:chgData name="Mark Jones" userId="62a2c8ff-e3e7-45d1-a725-c15156f15382" providerId="ADAL" clId="{73706549-1F10-4D2E-88B0-00213DF53AA9}" dt="2022-06-16T10:15:15.113" v="709" actId="21"/>
          <ac:spMkLst>
            <pc:docMk/>
            <pc:sldMk cId="3644086039" sldId="1279"/>
            <ac:spMk id="26" creationId="{9D8053EA-FD28-4FA0-9BBB-B00D6D851C0F}"/>
          </ac:spMkLst>
        </pc:spChg>
        <pc:picChg chg="del">
          <ac:chgData name="Mark Jones" userId="62a2c8ff-e3e7-45d1-a725-c15156f15382" providerId="ADAL" clId="{73706549-1F10-4D2E-88B0-00213DF53AA9}" dt="2022-06-16T10:15:15.113" v="709" actId="21"/>
          <ac:picMkLst>
            <pc:docMk/>
            <pc:sldMk cId="3644086039" sldId="1279"/>
            <ac:picMk id="3" creationId="{95185373-3D07-288E-80EF-292F0FBC73A7}"/>
          </ac:picMkLst>
        </pc:picChg>
        <pc:picChg chg="add del mod">
          <ac:chgData name="Mark Jones" userId="62a2c8ff-e3e7-45d1-a725-c15156f15382" providerId="ADAL" clId="{73706549-1F10-4D2E-88B0-00213DF53AA9}" dt="2022-06-16T10:53:07.929" v="1261" actId="21"/>
          <ac:picMkLst>
            <pc:docMk/>
            <pc:sldMk cId="3644086039" sldId="1279"/>
            <ac:picMk id="6" creationId="{B7A914DF-C04C-9157-EAFC-EA2A08B925C2}"/>
          </ac:picMkLst>
        </pc:picChg>
        <pc:picChg chg="mod">
          <ac:chgData name="Mark Jones" userId="62a2c8ff-e3e7-45d1-a725-c15156f15382" providerId="ADAL" clId="{73706549-1F10-4D2E-88B0-00213DF53AA9}" dt="2022-06-16T10:48:14.792" v="1241" actId="1076"/>
          <ac:picMkLst>
            <pc:docMk/>
            <pc:sldMk cId="3644086039" sldId="1279"/>
            <ac:picMk id="8" creationId="{D4205BF1-21FB-4E4C-A351-821938BFEA15}"/>
          </ac:picMkLst>
        </pc:picChg>
        <pc:picChg chg="add mod">
          <ac:chgData name="Mark Jones" userId="62a2c8ff-e3e7-45d1-a725-c15156f15382" providerId="ADAL" clId="{73706549-1F10-4D2E-88B0-00213DF53AA9}" dt="2022-06-16T10:53:25.541" v="1268" actId="1076"/>
          <ac:picMkLst>
            <pc:docMk/>
            <pc:sldMk cId="3644086039" sldId="1279"/>
            <ac:picMk id="9" creationId="{B73E94B2-9A4E-8EBE-9509-9D785A05637D}"/>
          </ac:picMkLst>
        </pc:picChg>
        <pc:picChg chg="mod">
          <ac:chgData name="Mark Jones" userId="62a2c8ff-e3e7-45d1-a725-c15156f15382" providerId="ADAL" clId="{73706549-1F10-4D2E-88B0-00213DF53AA9}" dt="2022-06-16T10:52:35.404" v="1252" actId="1076"/>
          <ac:picMkLst>
            <pc:docMk/>
            <pc:sldMk cId="3644086039" sldId="1279"/>
            <ac:picMk id="14" creationId="{F9456095-01B3-4924-9592-5F54C4B5187A}"/>
          </ac:picMkLst>
        </pc:picChg>
        <pc:picChg chg="mod">
          <ac:chgData name="Mark Jones" userId="62a2c8ff-e3e7-45d1-a725-c15156f15382" providerId="ADAL" clId="{73706549-1F10-4D2E-88B0-00213DF53AA9}" dt="2022-06-16T10:53:23.607" v="1267" actId="1076"/>
          <ac:picMkLst>
            <pc:docMk/>
            <pc:sldMk cId="3644086039" sldId="1279"/>
            <ac:picMk id="20" creationId="{1FD4E461-4842-4443-A240-B818CD6DDB80}"/>
          </ac:picMkLst>
        </pc:picChg>
      </pc:sldChg>
      <pc:sldChg chg="delSp add mod">
        <pc:chgData name="Mark Jones" userId="62a2c8ff-e3e7-45d1-a725-c15156f15382" providerId="ADAL" clId="{73706549-1F10-4D2E-88B0-00213DF53AA9}" dt="2022-06-16T10:43:19.514" v="1143" actId="21"/>
        <pc:sldMkLst>
          <pc:docMk/>
          <pc:sldMk cId="2538824547" sldId="1280"/>
        </pc:sldMkLst>
        <pc:picChg chg="del">
          <ac:chgData name="Mark Jones" userId="62a2c8ff-e3e7-45d1-a725-c15156f15382" providerId="ADAL" clId="{73706549-1F10-4D2E-88B0-00213DF53AA9}" dt="2022-06-16T10:43:19.514" v="1143" actId="21"/>
          <ac:picMkLst>
            <pc:docMk/>
            <pc:sldMk cId="2538824547" sldId="1280"/>
            <ac:picMk id="13" creationId="{450A4943-5902-FF36-3EE5-3C146748B757}"/>
          </ac:picMkLst>
        </pc:picChg>
      </pc:sldChg>
      <pc:sldChg chg="addSp delSp modSp add mod ord">
        <pc:chgData name="Mark Jones" userId="62a2c8ff-e3e7-45d1-a725-c15156f15382" providerId="ADAL" clId="{73706549-1F10-4D2E-88B0-00213DF53AA9}" dt="2022-06-16T11:09:25.777" v="1873" actId="20577"/>
        <pc:sldMkLst>
          <pc:docMk/>
          <pc:sldMk cId="498027997" sldId="1281"/>
        </pc:sldMkLst>
        <pc:spChg chg="mod">
          <ac:chgData name="Mark Jones" userId="62a2c8ff-e3e7-45d1-a725-c15156f15382" providerId="ADAL" clId="{73706549-1F10-4D2E-88B0-00213DF53AA9}" dt="2022-06-16T10:56:49.855" v="1459" actId="20577"/>
          <ac:spMkLst>
            <pc:docMk/>
            <pc:sldMk cId="498027997" sldId="1281"/>
            <ac:spMk id="2" creationId="{530B4923-3C98-49A5-B192-86538933C49C}"/>
          </ac:spMkLst>
        </pc:spChg>
        <pc:spChg chg="add del mod">
          <ac:chgData name="Mark Jones" userId="62a2c8ff-e3e7-45d1-a725-c15156f15382" providerId="ADAL" clId="{73706549-1F10-4D2E-88B0-00213DF53AA9}" dt="2022-06-16T10:57:26.921" v="1464"/>
          <ac:spMkLst>
            <pc:docMk/>
            <pc:sldMk cId="498027997" sldId="1281"/>
            <ac:spMk id="3" creationId="{31FFC68D-BB14-A5B7-8069-73901DAE2349}"/>
          </ac:spMkLst>
        </pc:spChg>
        <pc:spChg chg="add del mod">
          <ac:chgData name="Mark Jones" userId="62a2c8ff-e3e7-45d1-a725-c15156f15382" providerId="ADAL" clId="{73706549-1F10-4D2E-88B0-00213DF53AA9}" dt="2022-06-16T10:58:38.476" v="1500" actId="21"/>
          <ac:spMkLst>
            <pc:docMk/>
            <pc:sldMk cId="498027997" sldId="1281"/>
            <ac:spMk id="5" creationId="{3565E33C-222B-311B-06B4-35F53DD141BB}"/>
          </ac:spMkLst>
        </pc:spChg>
        <pc:spChg chg="add mod">
          <ac:chgData name="Mark Jones" userId="62a2c8ff-e3e7-45d1-a725-c15156f15382" providerId="ADAL" clId="{73706549-1F10-4D2E-88B0-00213DF53AA9}" dt="2022-06-16T11:09:25.777" v="1873" actId="20577"/>
          <ac:spMkLst>
            <pc:docMk/>
            <pc:sldMk cId="498027997" sldId="1281"/>
            <ac:spMk id="6" creationId="{B962889D-32FA-A6AC-B93B-610F76F39C7D}"/>
          </ac:spMkLst>
        </pc:spChg>
      </pc:sldChg>
      <pc:sldChg chg="add">
        <pc:chgData name="Mark Jones" userId="62a2c8ff-e3e7-45d1-a725-c15156f15382" providerId="ADAL" clId="{73706549-1F10-4D2E-88B0-00213DF53AA9}" dt="2022-06-16T11:08:06.342" v="1842" actId="2890"/>
        <pc:sldMkLst>
          <pc:docMk/>
          <pc:sldMk cId="3244796237" sldId="1282"/>
        </pc:sldMkLst>
      </pc:sldChg>
      <pc:sldMasterChg chg="delSldLayout">
        <pc:chgData name="Mark Jones" userId="62a2c8ff-e3e7-45d1-a725-c15156f15382" providerId="ADAL" clId="{73706549-1F10-4D2E-88B0-00213DF53AA9}" dt="2022-06-16T01:48:17.289" v="34" actId="2696"/>
        <pc:sldMasterMkLst>
          <pc:docMk/>
          <pc:sldMasterMk cId="1526086246" sldId="2147483660"/>
        </pc:sldMasterMkLst>
        <pc:sldLayoutChg chg="del">
          <pc:chgData name="Mark Jones" userId="62a2c8ff-e3e7-45d1-a725-c15156f15382" providerId="ADAL" clId="{73706549-1F10-4D2E-88B0-00213DF53AA9}" dt="2022-06-16T01:48:17.289" v="34" actId="2696"/>
          <pc:sldLayoutMkLst>
            <pc:docMk/>
            <pc:sldMasterMk cId="1526086246" sldId="2147483660"/>
            <pc:sldLayoutMk cId="4290418001" sldId="2147483754"/>
          </pc:sldLayoutMkLst>
        </pc:sldLayoutChg>
      </pc:sldMasterChg>
    </pc:docChg>
  </pc:docChgLst>
  <pc:docChgLst>
    <pc:chgData name="Mark Jones" userId="62a2c8ff-e3e7-45d1-a725-c15156f15382" providerId="ADAL" clId="{20A82549-1ED8-4DCB-B184-C47249B53108}"/>
    <pc:docChg chg="custSel addSld delSld modSld sldOrd modMainMaster">
      <pc:chgData name="Mark Jones" userId="62a2c8ff-e3e7-45d1-a725-c15156f15382" providerId="ADAL" clId="{20A82549-1ED8-4DCB-B184-C47249B53108}" dt="2022-07-10T16:10:47.908" v="1694" actId="20577"/>
      <pc:docMkLst>
        <pc:docMk/>
      </pc:docMkLst>
      <pc:sldChg chg="addSp modSp mod setBg">
        <pc:chgData name="Mark Jones" userId="62a2c8ff-e3e7-45d1-a725-c15156f15382" providerId="ADAL" clId="{20A82549-1ED8-4DCB-B184-C47249B53108}" dt="2022-07-10T16:10:47.908" v="1694" actId="20577"/>
        <pc:sldMkLst>
          <pc:docMk/>
          <pc:sldMk cId="1910066955" sldId="1190"/>
        </pc:sldMkLst>
        <pc:spChg chg="mod">
          <ac:chgData name="Mark Jones" userId="62a2c8ff-e3e7-45d1-a725-c15156f15382" providerId="ADAL" clId="{20A82549-1ED8-4DCB-B184-C47249B53108}" dt="2022-07-10T09:22:53.183" v="10" actId="20577"/>
          <ac:spMkLst>
            <pc:docMk/>
            <pc:sldMk cId="1910066955" sldId="1190"/>
            <ac:spMk id="2" creationId="{00000000-0000-0000-0000-000000000000}"/>
          </ac:spMkLst>
        </pc:spChg>
        <pc:spChg chg="add mod">
          <ac:chgData name="Mark Jones" userId="62a2c8ff-e3e7-45d1-a725-c15156f15382" providerId="ADAL" clId="{20A82549-1ED8-4DCB-B184-C47249B53108}" dt="2022-07-10T16:10:47.908" v="1694" actId="20577"/>
          <ac:spMkLst>
            <pc:docMk/>
            <pc:sldMk cId="1910066955" sldId="1190"/>
            <ac:spMk id="3" creationId="{5A47EAE7-F0D7-A426-368C-4743012F59E3}"/>
          </ac:spMkLst>
        </pc:spChg>
        <pc:spChg chg="mod">
          <ac:chgData name="Mark Jones" userId="62a2c8ff-e3e7-45d1-a725-c15156f15382" providerId="ADAL" clId="{20A82549-1ED8-4DCB-B184-C47249B53108}" dt="2022-07-10T09:23:16.717" v="77" actId="27636"/>
          <ac:spMkLst>
            <pc:docMk/>
            <pc:sldMk cId="1910066955" sldId="1190"/>
            <ac:spMk id="11" creationId="{F9EB6915-4899-2F42-9B84-10BCD7E556F2}"/>
          </ac:spMkLst>
        </pc:spChg>
      </pc:sldChg>
      <pc:sldChg chg="add ord">
        <pc:chgData name="Mark Jones" userId="62a2c8ff-e3e7-45d1-a725-c15156f15382" providerId="ADAL" clId="{20A82549-1ED8-4DCB-B184-C47249B53108}" dt="2022-07-10T09:26:14.778" v="82"/>
        <pc:sldMkLst>
          <pc:docMk/>
          <pc:sldMk cId="3169456598" sldId="1263"/>
        </pc:sldMkLst>
      </pc:sldChg>
      <pc:sldChg chg="addSp delSp modSp del mod">
        <pc:chgData name="Mark Jones" userId="62a2c8ff-e3e7-45d1-a725-c15156f15382" providerId="ADAL" clId="{20A82549-1ED8-4DCB-B184-C47249B53108}" dt="2022-07-10T11:07:07.308" v="354" actId="2696"/>
        <pc:sldMkLst>
          <pc:docMk/>
          <pc:sldMk cId="2909812253" sldId="1264"/>
        </pc:sldMkLst>
        <pc:spChg chg="mod">
          <ac:chgData name="Mark Jones" userId="62a2c8ff-e3e7-45d1-a725-c15156f15382" providerId="ADAL" clId="{20A82549-1ED8-4DCB-B184-C47249B53108}" dt="2022-07-10T10:28:57.546" v="182" actId="20577"/>
          <ac:spMkLst>
            <pc:docMk/>
            <pc:sldMk cId="2909812253" sldId="1264"/>
            <ac:spMk id="3" creationId="{FEC6D92A-B5FD-7E31-DAEE-ACF8F94084EF}"/>
          </ac:spMkLst>
        </pc:spChg>
        <pc:spChg chg="del">
          <ac:chgData name="Mark Jones" userId="62a2c8ff-e3e7-45d1-a725-c15156f15382" providerId="ADAL" clId="{20A82549-1ED8-4DCB-B184-C47249B53108}" dt="2022-07-10T10:16:25.947" v="97" actId="21"/>
          <ac:spMkLst>
            <pc:docMk/>
            <pc:sldMk cId="2909812253" sldId="1264"/>
            <ac:spMk id="7" creationId="{A18C3B39-7112-405C-9417-7B80EB9C7E2A}"/>
          </ac:spMkLst>
        </pc:spChg>
        <pc:spChg chg="del">
          <ac:chgData name="Mark Jones" userId="62a2c8ff-e3e7-45d1-a725-c15156f15382" providerId="ADAL" clId="{20A82549-1ED8-4DCB-B184-C47249B53108}" dt="2022-07-10T10:16:08.703" v="95" actId="21"/>
          <ac:spMkLst>
            <pc:docMk/>
            <pc:sldMk cId="2909812253" sldId="1264"/>
            <ac:spMk id="9" creationId="{3AB87440-1B1A-4218-BE13-27E8BE81EABC}"/>
          </ac:spMkLst>
        </pc:spChg>
        <pc:spChg chg="del">
          <ac:chgData name="Mark Jones" userId="62a2c8ff-e3e7-45d1-a725-c15156f15382" providerId="ADAL" clId="{20A82549-1ED8-4DCB-B184-C47249B53108}" dt="2022-07-10T10:16:22.674" v="96" actId="21"/>
          <ac:spMkLst>
            <pc:docMk/>
            <pc:sldMk cId="2909812253" sldId="1264"/>
            <ac:spMk id="14" creationId="{D9902A05-F1B3-409F-8B26-3E7ECE8C05FD}"/>
          </ac:spMkLst>
        </pc:spChg>
        <pc:spChg chg="del">
          <ac:chgData name="Mark Jones" userId="62a2c8ff-e3e7-45d1-a725-c15156f15382" providerId="ADAL" clId="{20A82549-1ED8-4DCB-B184-C47249B53108}" dt="2022-07-10T10:16:31.542" v="98" actId="21"/>
          <ac:spMkLst>
            <pc:docMk/>
            <pc:sldMk cId="2909812253" sldId="1264"/>
            <ac:spMk id="16" creationId="{382EE88E-AAF9-4DAC-938F-D556F9707F2A}"/>
          </ac:spMkLst>
        </pc:spChg>
        <pc:spChg chg="del">
          <ac:chgData name="Mark Jones" userId="62a2c8ff-e3e7-45d1-a725-c15156f15382" providerId="ADAL" clId="{20A82549-1ED8-4DCB-B184-C47249B53108}" dt="2022-07-10T10:16:41.314" v="100" actId="21"/>
          <ac:spMkLst>
            <pc:docMk/>
            <pc:sldMk cId="2909812253" sldId="1264"/>
            <ac:spMk id="17" creationId="{6C9E274A-69B5-45A9-8307-FB25B3C40C9B}"/>
          </ac:spMkLst>
        </pc:spChg>
        <pc:spChg chg="del">
          <ac:chgData name="Mark Jones" userId="62a2c8ff-e3e7-45d1-a725-c15156f15382" providerId="ADAL" clId="{20A82549-1ED8-4DCB-B184-C47249B53108}" dt="2022-07-10T10:16:50.637" v="102" actId="21"/>
          <ac:spMkLst>
            <pc:docMk/>
            <pc:sldMk cId="2909812253" sldId="1264"/>
            <ac:spMk id="18" creationId="{1E1D8E9E-AE40-4CCD-81FA-7C12CD77D97B}"/>
          </ac:spMkLst>
        </pc:spChg>
        <pc:spChg chg="mod">
          <ac:chgData name="Mark Jones" userId="62a2c8ff-e3e7-45d1-a725-c15156f15382" providerId="ADAL" clId="{20A82549-1ED8-4DCB-B184-C47249B53108}" dt="2022-07-10T10:18:53.309" v="111" actId="14100"/>
          <ac:spMkLst>
            <pc:docMk/>
            <pc:sldMk cId="2909812253" sldId="1264"/>
            <ac:spMk id="20" creationId="{9D30D5C0-7D2B-6BE7-356C-633467E55AA3}"/>
          </ac:spMkLst>
        </pc:spChg>
        <pc:spChg chg="mod">
          <ac:chgData name="Mark Jones" userId="62a2c8ff-e3e7-45d1-a725-c15156f15382" providerId="ADAL" clId="{20A82549-1ED8-4DCB-B184-C47249B53108}" dt="2022-07-10T10:18:53.309" v="111" actId="14100"/>
          <ac:spMkLst>
            <pc:docMk/>
            <pc:sldMk cId="2909812253" sldId="1264"/>
            <ac:spMk id="21" creationId="{056C3BC8-7CB9-851F-59B6-5CC32BFFEE7D}"/>
          </ac:spMkLst>
        </pc:spChg>
        <pc:spChg chg="mod">
          <ac:chgData name="Mark Jones" userId="62a2c8ff-e3e7-45d1-a725-c15156f15382" providerId="ADAL" clId="{20A82549-1ED8-4DCB-B184-C47249B53108}" dt="2022-07-10T10:18:53.309" v="111" actId="14100"/>
          <ac:spMkLst>
            <pc:docMk/>
            <pc:sldMk cId="2909812253" sldId="1264"/>
            <ac:spMk id="22" creationId="{8887F3A4-CA2E-881E-C384-AB74BB68676F}"/>
          </ac:spMkLst>
        </pc:spChg>
        <pc:spChg chg="mod">
          <ac:chgData name="Mark Jones" userId="62a2c8ff-e3e7-45d1-a725-c15156f15382" providerId="ADAL" clId="{20A82549-1ED8-4DCB-B184-C47249B53108}" dt="2022-07-10T10:18:53.309" v="111" actId="14100"/>
          <ac:spMkLst>
            <pc:docMk/>
            <pc:sldMk cId="2909812253" sldId="1264"/>
            <ac:spMk id="23" creationId="{A2E1A59F-820E-AB1C-F177-51F0F75B66B7}"/>
          </ac:spMkLst>
        </pc:spChg>
        <pc:grpChg chg="add mod">
          <ac:chgData name="Mark Jones" userId="62a2c8ff-e3e7-45d1-a725-c15156f15382" providerId="ADAL" clId="{20A82549-1ED8-4DCB-B184-C47249B53108}" dt="2022-07-10T10:18:53.309" v="111" actId="14100"/>
          <ac:grpSpMkLst>
            <pc:docMk/>
            <pc:sldMk cId="2909812253" sldId="1264"/>
            <ac:grpSpMk id="15" creationId="{1BED7E20-97B8-1BB4-A6FD-8CEC71C1B70F}"/>
          </ac:grpSpMkLst>
        </pc:grpChg>
        <pc:picChg chg="del">
          <ac:chgData name="Mark Jones" userId="62a2c8ff-e3e7-45d1-a725-c15156f15382" providerId="ADAL" clId="{20A82549-1ED8-4DCB-B184-C47249B53108}" dt="2022-07-10T10:16:05.076" v="94" actId="21"/>
          <ac:picMkLst>
            <pc:docMk/>
            <pc:sldMk cId="2909812253" sldId="1264"/>
            <ac:picMk id="5" creationId="{6305F725-28B2-4B7C-9860-1352EFB5D525}"/>
          </ac:picMkLst>
        </pc:picChg>
        <pc:picChg chg="del">
          <ac:chgData name="Mark Jones" userId="62a2c8ff-e3e7-45d1-a725-c15156f15382" providerId="ADAL" clId="{20A82549-1ED8-4DCB-B184-C47249B53108}" dt="2022-07-10T10:16:36.180" v="99" actId="21"/>
          <ac:picMkLst>
            <pc:docMk/>
            <pc:sldMk cId="2909812253" sldId="1264"/>
            <ac:picMk id="8" creationId="{D654E7C6-D7F4-4BB1-A05E-66046CDC865A}"/>
          </ac:picMkLst>
        </pc:picChg>
        <pc:picChg chg="del">
          <ac:chgData name="Mark Jones" userId="62a2c8ff-e3e7-45d1-a725-c15156f15382" providerId="ADAL" clId="{20A82549-1ED8-4DCB-B184-C47249B53108}" dt="2022-07-10T10:16:45.631" v="101" actId="21"/>
          <ac:picMkLst>
            <pc:docMk/>
            <pc:sldMk cId="2909812253" sldId="1264"/>
            <ac:picMk id="13" creationId="{E2672A11-DFBA-4298-A6A3-79976A18C196}"/>
          </ac:picMkLst>
        </pc:picChg>
        <pc:picChg chg="mod">
          <ac:chgData name="Mark Jones" userId="62a2c8ff-e3e7-45d1-a725-c15156f15382" providerId="ADAL" clId="{20A82549-1ED8-4DCB-B184-C47249B53108}" dt="2022-07-10T10:18:53.309" v="111" actId="14100"/>
          <ac:picMkLst>
            <pc:docMk/>
            <pc:sldMk cId="2909812253" sldId="1264"/>
            <ac:picMk id="19" creationId="{A39E6C8E-3087-E35E-4CF8-6C547B3CE024}"/>
          </ac:picMkLst>
        </pc:picChg>
      </pc:sldChg>
      <pc:sldChg chg="del">
        <pc:chgData name="Mark Jones" userId="62a2c8ff-e3e7-45d1-a725-c15156f15382" providerId="ADAL" clId="{20A82549-1ED8-4DCB-B184-C47249B53108}" dt="2022-07-10T10:10:34.030" v="90" actId="2696"/>
        <pc:sldMkLst>
          <pc:docMk/>
          <pc:sldMk cId="3120387737" sldId="1266"/>
        </pc:sldMkLst>
      </pc:sldChg>
      <pc:sldChg chg="del">
        <pc:chgData name="Mark Jones" userId="62a2c8ff-e3e7-45d1-a725-c15156f15382" providerId="ADAL" clId="{20A82549-1ED8-4DCB-B184-C47249B53108}" dt="2022-07-10T09:24:50.913" v="79" actId="2696"/>
        <pc:sldMkLst>
          <pc:docMk/>
          <pc:sldMk cId="2303663674" sldId="1267"/>
        </pc:sldMkLst>
      </pc:sldChg>
      <pc:sldChg chg="modSp mod ord">
        <pc:chgData name="Mark Jones" userId="62a2c8ff-e3e7-45d1-a725-c15156f15382" providerId="ADAL" clId="{20A82549-1ED8-4DCB-B184-C47249B53108}" dt="2022-07-10T14:28:59.627" v="881" actId="20577"/>
        <pc:sldMkLst>
          <pc:docMk/>
          <pc:sldMk cId="670889922" sldId="1268"/>
        </pc:sldMkLst>
        <pc:spChg chg="mod">
          <ac:chgData name="Mark Jones" userId="62a2c8ff-e3e7-45d1-a725-c15156f15382" providerId="ADAL" clId="{20A82549-1ED8-4DCB-B184-C47249B53108}" dt="2022-07-10T14:28:59.627" v="881" actId="20577"/>
          <ac:spMkLst>
            <pc:docMk/>
            <pc:sldMk cId="670889922" sldId="1268"/>
            <ac:spMk id="5" creationId="{361E834E-24D4-25B2-F935-A1317342BC2A}"/>
          </ac:spMkLst>
        </pc:spChg>
      </pc:sldChg>
      <pc:sldChg chg="del">
        <pc:chgData name="Mark Jones" userId="62a2c8ff-e3e7-45d1-a725-c15156f15382" providerId="ADAL" clId="{20A82549-1ED8-4DCB-B184-C47249B53108}" dt="2022-07-10T09:24:50.913" v="79" actId="2696"/>
        <pc:sldMkLst>
          <pc:docMk/>
          <pc:sldMk cId="2738810706" sldId="1269"/>
        </pc:sldMkLst>
      </pc:sldChg>
      <pc:sldChg chg="modSp mod">
        <pc:chgData name="Mark Jones" userId="62a2c8ff-e3e7-45d1-a725-c15156f15382" providerId="ADAL" clId="{20A82549-1ED8-4DCB-B184-C47249B53108}" dt="2022-07-10T14:30:24.383" v="888" actId="1076"/>
        <pc:sldMkLst>
          <pc:docMk/>
          <pc:sldMk cId="1215417198" sldId="1271"/>
        </pc:sldMkLst>
        <pc:spChg chg="mod">
          <ac:chgData name="Mark Jones" userId="62a2c8ff-e3e7-45d1-a725-c15156f15382" providerId="ADAL" clId="{20A82549-1ED8-4DCB-B184-C47249B53108}" dt="2022-07-10T14:30:07.745" v="882" actId="1076"/>
          <ac:spMkLst>
            <pc:docMk/>
            <pc:sldMk cId="1215417198" sldId="1271"/>
            <ac:spMk id="8" creationId="{1FB99A09-0705-4F23-BA8E-029590344713}"/>
          </ac:spMkLst>
        </pc:spChg>
        <pc:picChg chg="mod">
          <ac:chgData name="Mark Jones" userId="62a2c8ff-e3e7-45d1-a725-c15156f15382" providerId="ADAL" clId="{20A82549-1ED8-4DCB-B184-C47249B53108}" dt="2022-07-10T14:30:13.248" v="884" actId="1076"/>
          <ac:picMkLst>
            <pc:docMk/>
            <pc:sldMk cId="1215417198" sldId="1271"/>
            <ac:picMk id="5" creationId="{C3BB5CE7-24F6-0936-C1E0-2CC46C40B489}"/>
          </ac:picMkLst>
        </pc:picChg>
        <pc:picChg chg="mod">
          <ac:chgData name="Mark Jones" userId="62a2c8ff-e3e7-45d1-a725-c15156f15382" providerId="ADAL" clId="{20A82549-1ED8-4DCB-B184-C47249B53108}" dt="2022-07-10T14:30:24.383" v="888" actId="1076"/>
          <ac:picMkLst>
            <pc:docMk/>
            <pc:sldMk cId="1215417198" sldId="1271"/>
            <ac:picMk id="7" creationId="{D0744FA2-DC01-E114-1044-B7C4664F0596}"/>
          </ac:picMkLst>
        </pc:picChg>
      </pc:sldChg>
      <pc:sldChg chg="del">
        <pc:chgData name="Mark Jones" userId="62a2c8ff-e3e7-45d1-a725-c15156f15382" providerId="ADAL" clId="{20A82549-1ED8-4DCB-B184-C47249B53108}" dt="2022-07-10T09:24:50.913" v="79" actId="2696"/>
        <pc:sldMkLst>
          <pc:docMk/>
          <pc:sldMk cId="1417268171" sldId="1272"/>
        </pc:sldMkLst>
      </pc:sldChg>
      <pc:sldChg chg="del">
        <pc:chgData name="Mark Jones" userId="62a2c8ff-e3e7-45d1-a725-c15156f15382" providerId="ADAL" clId="{20A82549-1ED8-4DCB-B184-C47249B53108}" dt="2022-07-10T10:11:32.840" v="91" actId="2696"/>
        <pc:sldMkLst>
          <pc:docMk/>
          <pc:sldMk cId="351607989" sldId="1273"/>
        </pc:sldMkLst>
      </pc:sldChg>
      <pc:sldChg chg="del">
        <pc:chgData name="Mark Jones" userId="62a2c8ff-e3e7-45d1-a725-c15156f15382" providerId="ADAL" clId="{20A82549-1ED8-4DCB-B184-C47249B53108}" dt="2022-07-10T09:34:04.334" v="85" actId="2696"/>
        <pc:sldMkLst>
          <pc:docMk/>
          <pc:sldMk cId="3287241721" sldId="1275"/>
        </pc:sldMkLst>
      </pc:sldChg>
      <pc:sldChg chg="modSp mod">
        <pc:chgData name="Mark Jones" userId="62a2c8ff-e3e7-45d1-a725-c15156f15382" providerId="ADAL" clId="{20A82549-1ED8-4DCB-B184-C47249B53108}" dt="2022-07-10T14:31:33.943" v="926" actId="20577"/>
        <pc:sldMkLst>
          <pc:docMk/>
          <pc:sldMk cId="1920650859" sldId="1277"/>
        </pc:sldMkLst>
        <pc:spChg chg="mod">
          <ac:chgData name="Mark Jones" userId="62a2c8ff-e3e7-45d1-a725-c15156f15382" providerId="ADAL" clId="{20A82549-1ED8-4DCB-B184-C47249B53108}" dt="2022-07-10T14:31:33.943" v="926" actId="20577"/>
          <ac:spMkLst>
            <pc:docMk/>
            <pc:sldMk cId="1920650859" sldId="1277"/>
            <ac:spMk id="2" creationId="{530B4923-3C98-49A5-B192-86538933C49C}"/>
          </ac:spMkLst>
        </pc:spChg>
        <pc:spChg chg="mod">
          <ac:chgData name="Mark Jones" userId="62a2c8ff-e3e7-45d1-a725-c15156f15382" providerId="ADAL" clId="{20A82549-1ED8-4DCB-B184-C47249B53108}" dt="2022-07-10T09:31:56.672" v="84" actId="20577"/>
          <ac:spMkLst>
            <pc:docMk/>
            <pc:sldMk cId="1920650859" sldId="1277"/>
            <ac:spMk id="3" creationId="{C5D20DDC-4F31-18A9-A71E-C6AF340E9A63}"/>
          </ac:spMkLst>
        </pc:spChg>
      </pc:sldChg>
      <pc:sldChg chg="addSp delSp modSp mod">
        <pc:chgData name="Mark Jones" userId="62a2c8ff-e3e7-45d1-a725-c15156f15382" providerId="ADAL" clId="{20A82549-1ED8-4DCB-B184-C47249B53108}" dt="2022-07-10T10:54:18.348" v="269" actId="688"/>
        <pc:sldMkLst>
          <pc:docMk/>
          <pc:sldMk cId="3644086039" sldId="1279"/>
        </pc:sldMkLst>
        <pc:spChg chg="add del mod">
          <ac:chgData name="Mark Jones" userId="62a2c8ff-e3e7-45d1-a725-c15156f15382" providerId="ADAL" clId="{20A82549-1ED8-4DCB-B184-C47249B53108}" dt="2022-07-10T10:54:01.495" v="265" actId="21"/>
          <ac:spMkLst>
            <pc:docMk/>
            <pc:sldMk cId="3644086039" sldId="1279"/>
            <ac:spMk id="3" creationId="{CE28A188-B432-D84F-6E89-2CD4B5AF680A}"/>
          </ac:spMkLst>
        </pc:spChg>
        <pc:spChg chg="add mod">
          <ac:chgData name="Mark Jones" userId="62a2c8ff-e3e7-45d1-a725-c15156f15382" providerId="ADAL" clId="{20A82549-1ED8-4DCB-B184-C47249B53108}" dt="2022-07-10T10:54:18.348" v="269" actId="688"/>
          <ac:spMkLst>
            <pc:docMk/>
            <pc:sldMk cId="3644086039" sldId="1279"/>
            <ac:spMk id="5" creationId="{D456C6CC-9A0C-6631-4E82-ECD08BC8EF38}"/>
          </ac:spMkLst>
        </pc:spChg>
        <pc:spChg chg="add mod">
          <ac:chgData name="Mark Jones" userId="62a2c8ff-e3e7-45d1-a725-c15156f15382" providerId="ADAL" clId="{20A82549-1ED8-4DCB-B184-C47249B53108}" dt="2022-07-10T10:50:29.122" v="248"/>
          <ac:spMkLst>
            <pc:docMk/>
            <pc:sldMk cId="3644086039" sldId="1279"/>
            <ac:spMk id="12" creationId="{BDADBE66-1645-F5FE-9D5B-8A37352713A0}"/>
          </ac:spMkLst>
        </pc:spChg>
        <pc:spChg chg="add mod">
          <ac:chgData name="Mark Jones" userId="62a2c8ff-e3e7-45d1-a725-c15156f15382" providerId="ADAL" clId="{20A82549-1ED8-4DCB-B184-C47249B53108}" dt="2022-07-10T10:51:12.289" v="252"/>
          <ac:spMkLst>
            <pc:docMk/>
            <pc:sldMk cId="3644086039" sldId="1279"/>
            <ac:spMk id="13" creationId="{95851ACA-2670-7B42-F60C-E8808EC52BF7}"/>
          </ac:spMkLst>
        </pc:spChg>
        <pc:picChg chg="mod">
          <ac:chgData name="Mark Jones" userId="62a2c8ff-e3e7-45d1-a725-c15156f15382" providerId="ADAL" clId="{20A82549-1ED8-4DCB-B184-C47249B53108}" dt="2022-07-10T10:50:38.207" v="251" actId="1076"/>
          <ac:picMkLst>
            <pc:docMk/>
            <pc:sldMk cId="3644086039" sldId="1279"/>
            <ac:picMk id="9" creationId="{B73E94B2-9A4E-8EBE-9509-9D785A05637D}"/>
          </ac:picMkLst>
        </pc:picChg>
        <pc:picChg chg="del">
          <ac:chgData name="Mark Jones" userId="62a2c8ff-e3e7-45d1-a725-c15156f15382" providerId="ADAL" clId="{20A82549-1ED8-4DCB-B184-C47249B53108}" dt="2022-07-10T10:50:33.173" v="249" actId="21"/>
          <ac:picMkLst>
            <pc:docMk/>
            <pc:sldMk cId="3644086039" sldId="1279"/>
            <ac:picMk id="14" creationId="{F9456095-01B3-4924-9592-5F54C4B5187A}"/>
          </ac:picMkLst>
        </pc:picChg>
        <pc:picChg chg="add mod">
          <ac:chgData name="Mark Jones" userId="62a2c8ff-e3e7-45d1-a725-c15156f15382" providerId="ADAL" clId="{20A82549-1ED8-4DCB-B184-C47249B53108}" dt="2022-07-10T10:52:58.956" v="255" actId="1076"/>
          <ac:picMkLst>
            <pc:docMk/>
            <pc:sldMk cId="3644086039" sldId="1279"/>
            <ac:picMk id="15" creationId="{A1816FC2-8199-81EF-72DC-8521F84C2721}"/>
          </ac:picMkLst>
        </pc:picChg>
        <pc:picChg chg="del">
          <ac:chgData name="Mark Jones" userId="62a2c8ff-e3e7-45d1-a725-c15156f15382" providerId="ADAL" clId="{20A82549-1ED8-4DCB-B184-C47249B53108}" dt="2022-07-10T10:50:35.800" v="250" actId="21"/>
          <ac:picMkLst>
            <pc:docMk/>
            <pc:sldMk cId="3644086039" sldId="1279"/>
            <ac:picMk id="20" creationId="{1FD4E461-4842-4443-A240-B818CD6DDB80}"/>
          </ac:picMkLst>
        </pc:picChg>
      </pc:sldChg>
      <pc:sldChg chg="del">
        <pc:chgData name="Mark Jones" userId="62a2c8ff-e3e7-45d1-a725-c15156f15382" providerId="ADAL" clId="{20A82549-1ED8-4DCB-B184-C47249B53108}" dt="2022-07-10T10:11:36.280" v="92" actId="2696"/>
        <pc:sldMkLst>
          <pc:docMk/>
          <pc:sldMk cId="2538824547" sldId="1280"/>
        </pc:sldMkLst>
      </pc:sldChg>
      <pc:sldChg chg="del">
        <pc:chgData name="Mark Jones" userId="62a2c8ff-e3e7-45d1-a725-c15156f15382" providerId="ADAL" clId="{20A82549-1ED8-4DCB-B184-C47249B53108}" dt="2022-07-10T09:24:38.674" v="78" actId="2696"/>
        <pc:sldMkLst>
          <pc:docMk/>
          <pc:sldMk cId="498027997" sldId="1281"/>
        </pc:sldMkLst>
      </pc:sldChg>
      <pc:sldChg chg="modSp mod">
        <pc:chgData name="Mark Jones" userId="62a2c8ff-e3e7-45d1-a725-c15156f15382" providerId="ADAL" clId="{20A82549-1ED8-4DCB-B184-C47249B53108}" dt="2022-07-10T14:31:18.820" v="909" actId="20577"/>
        <pc:sldMkLst>
          <pc:docMk/>
          <pc:sldMk cId="2403245390" sldId="1282"/>
        </pc:sldMkLst>
        <pc:spChg chg="mod">
          <ac:chgData name="Mark Jones" userId="62a2c8ff-e3e7-45d1-a725-c15156f15382" providerId="ADAL" clId="{20A82549-1ED8-4DCB-B184-C47249B53108}" dt="2022-07-10T14:31:18.820" v="909" actId="20577"/>
          <ac:spMkLst>
            <pc:docMk/>
            <pc:sldMk cId="2403245390" sldId="1282"/>
            <ac:spMk id="2" creationId="{530B4923-3C98-49A5-B192-86538933C49C}"/>
          </ac:spMkLst>
        </pc:spChg>
        <pc:spChg chg="mod">
          <ac:chgData name="Mark Jones" userId="62a2c8ff-e3e7-45d1-a725-c15156f15382" providerId="ADAL" clId="{20A82549-1ED8-4DCB-B184-C47249B53108}" dt="2022-07-10T10:10:21.037" v="89" actId="207"/>
          <ac:spMkLst>
            <pc:docMk/>
            <pc:sldMk cId="2403245390" sldId="1282"/>
            <ac:spMk id="10" creationId="{32EF6B4A-06F6-0630-CD3B-66912E5FC39B}"/>
          </ac:spMkLst>
        </pc:spChg>
      </pc:sldChg>
      <pc:sldChg chg="add del">
        <pc:chgData name="Mark Jones" userId="62a2c8ff-e3e7-45d1-a725-c15156f15382" providerId="ADAL" clId="{20A82549-1ED8-4DCB-B184-C47249B53108}" dt="2022-07-10T11:22:34.537" v="478" actId="2696"/>
        <pc:sldMkLst>
          <pc:docMk/>
          <pc:sldMk cId="4072717535" sldId="1283"/>
        </pc:sldMkLst>
      </pc:sldChg>
      <pc:sldChg chg="addSp delSp modSp add del mod ord">
        <pc:chgData name="Mark Jones" userId="62a2c8ff-e3e7-45d1-a725-c15156f15382" providerId="ADAL" clId="{20A82549-1ED8-4DCB-B184-C47249B53108}" dt="2022-07-10T11:19:11.900" v="383" actId="2696"/>
        <pc:sldMkLst>
          <pc:docMk/>
          <pc:sldMk cId="3638664750" sldId="1284"/>
        </pc:sldMkLst>
        <pc:spChg chg="mod">
          <ac:chgData name="Mark Jones" userId="62a2c8ff-e3e7-45d1-a725-c15156f15382" providerId="ADAL" clId="{20A82549-1ED8-4DCB-B184-C47249B53108}" dt="2022-07-10T10:29:20.063" v="247" actId="20577"/>
          <ac:spMkLst>
            <pc:docMk/>
            <pc:sldMk cId="3638664750" sldId="1284"/>
            <ac:spMk id="3" creationId="{FEC6D92A-B5FD-7E31-DAEE-ACF8F94084EF}"/>
          </ac:spMkLst>
        </pc:spChg>
        <pc:spChg chg="add del mod">
          <ac:chgData name="Mark Jones" userId="62a2c8ff-e3e7-45d1-a725-c15156f15382" providerId="ADAL" clId="{20A82549-1ED8-4DCB-B184-C47249B53108}" dt="2022-07-10T11:02:24.574" v="281"/>
          <ac:spMkLst>
            <pc:docMk/>
            <pc:sldMk cId="3638664750" sldId="1284"/>
            <ac:spMk id="12" creationId="{22C77349-A4F7-6DB5-7C67-BF99DF635B41}"/>
          </ac:spMkLst>
        </pc:spChg>
        <pc:picChg chg="add mod">
          <ac:chgData name="Mark Jones" userId="62a2c8ff-e3e7-45d1-a725-c15156f15382" providerId="ADAL" clId="{20A82549-1ED8-4DCB-B184-C47249B53108}" dt="2022-07-10T10:27:49.813" v="118" actId="1076"/>
          <ac:picMkLst>
            <pc:docMk/>
            <pc:sldMk cId="3638664750" sldId="1284"/>
            <ac:picMk id="6" creationId="{F63FE28C-D2BF-DF2F-1F36-B0E76875BE27}"/>
          </ac:picMkLst>
        </pc:picChg>
        <pc:picChg chg="add mod">
          <ac:chgData name="Mark Jones" userId="62a2c8ff-e3e7-45d1-a725-c15156f15382" providerId="ADAL" clId="{20A82549-1ED8-4DCB-B184-C47249B53108}" dt="2022-07-10T10:55:55.085" v="272" actId="1076"/>
          <ac:picMkLst>
            <pc:docMk/>
            <pc:sldMk cId="3638664750" sldId="1284"/>
            <ac:picMk id="8" creationId="{4A8B8696-7757-21D4-8467-1C4CF7B5AC9E}"/>
          </ac:picMkLst>
        </pc:picChg>
        <pc:picChg chg="add mod">
          <ac:chgData name="Mark Jones" userId="62a2c8ff-e3e7-45d1-a725-c15156f15382" providerId="ADAL" clId="{20A82549-1ED8-4DCB-B184-C47249B53108}" dt="2022-07-10T10:57:34.272" v="276" actId="1076"/>
          <ac:picMkLst>
            <pc:docMk/>
            <pc:sldMk cId="3638664750" sldId="1284"/>
            <ac:picMk id="11" creationId="{34A97A70-4073-5107-BAA8-1E3682A19971}"/>
          </ac:picMkLst>
        </pc:picChg>
      </pc:sldChg>
      <pc:sldChg chg="addSp delSp modSp add mod">
        <pc:chgData name="Mark Jones" userId="62a2c8ff-e3e7-45d1-a725-c15156f15382" providerId="ADAL" clId="{20A82549-1ED8-4DCB-B184-C47249B53108}" dt="2022-07-10T11:21:51.840" v="477" actId="947"/>
        <pc:sldMkLst>
          <pc:docMk/>
          <pc:sldMk cId="1242936106" sldId="1285"/>
        </pc:sldMkLst>
        <pc:spChg chg="mod">
          <ac:chgData name="Mark Jones" userId="62a2c8ff-e3e7-45d1-a725-c15156f15382" providerId="ADAL" clId="{20A82549-1ED8-4DCB-B184-C47249B53108}" dt="2022-07-10T11:19:40.062" v="387" actId="20577"/>
          <ac:spMkLst>
            <pc:docMk/>
            <pc:sldMk cId="1242936106" sldId="1285"/>
            <ac:spMk id="2" creationId="{530B4923-3C98-49A5-B192-86538933C49C}"/>
          </ac:spMkLst>
        </pc:spChg>
        <pc:spChg chg="add mod">
          <ac:chgData name="Mark Jones" userId="62a2c8ff-e3e7-45d1-a725-c15156f15382" providerId="ADAL" clId="{20A82549-1ED8-4DCB-B184-C47249B53108}" dt="2022-07-10T11:21:51.840" v="477" actId="947"/>
          <ac:spMkLst>
            <pc:docMk/>
            <pc:sldMk cId="1242936106" sldId="1285"/>
            <ac:spMk id="5" creationId="{E3D65C78-87D9-1E08-F040-09D8CA8CA5FC}"/>
          </ac:spMkLst>
        </pc:spChg>
        <pc:spChg chg="add mod">
          <ac:chgData name="Mark Jones" userId="62a2c8ff-e3e7-45d1-a725-c15156f15382" providerId="ADAL" clId="{20A82549-1ED8-4DCB-B184-C47249B53108}" dt="2022-07-10T11:16:51.662" v="377" actId="1076"/>
          <ac:spMkLst>
            <pc:docMk/>
            <pc:sldMk cId="1242936106" sldId="1285"/>
            <ac:spMk id="12" creationId="{B902651C-1A6F-310F-3699-E64583E8A260}"/>
          </ac:spMkLst>
        </pc:spChg>
        <pc:graphicFrameChg chg="modGraphic">
          <ac:chgData name="Mark Jones" userId="62a2c8ff-e3e7-45d1-a725-c15156f15382" providerId="ADAL" clId="{20A82549-1ED8-4DCB-B184-C47249B53108}" dt="2022-07-10T11:19:31.652" v="384" actId="207"/>
          <ac:graphicFrameMkLst>
            <pc:docMk/>
            <pc:sldMk cId="1242936106" sldId="1285"/>
            <ac:graphicFrameMk id="10" creationId="{4BA6E613-9FF5-4A46-9A0E-FD6141F0DC67}"/>
          </ac:graphicFrameMkLst>
        </pc:graphicFrameChg>
        <pc:picChg chg="mod">
          <ac:chgData name="Mark Jones" userId="62a2c8ff-e3e7-45d1-a725-c15156f15382" providerId="ADAL" clId="{20A82549-1ED8-4DCB-B184-C47249B53108}" dt="2022-07-10T11:09:35.833" v="356" actId="1076"/>
          <ac:picMkLst>
            <pc:docMk/>
            <pc:sldMk cId="1242936106" sldId="1285"/>
            <ac:picMk id="6" creationId="{F63FE28C-D2BF-DF2F-1F36-B0E76875BE27}"/>
          </ac:picMkLst>
        </pc:picChg>
        <pc:picChg chg="del">
          <ac:chgData name="Mark Jones" userId="62a2c8ff-e3e7-45d1-a725-c15156f15382" providerId="ADAL" clId="{20A82549-1ED8-4DCB-B184-C47249B53108}" dt="2022-07-10T11:09:29.936" v="355" actId="21"/>
          <ac:picMkLst>
            <pc:docMk/>
            <pc:sldMk cId="1242936106" sldId="1285"/>
            <ac:picMk id="8" creationId="{4A8B8696-7757-21D4-8467-1C4CF7B5AC9E}"/>
          </ac:picMkLst>
        </pc:picChg>
        <pc:picChg chg="add mod">
          <ac:chgData name="Mark Jones" userId="62a2c8ff-e3e7-45d1-a725-c15156f15382" providerId="ADAL" clId="{20A82549-1ED8-4DCB-B184-C47249B53108}" dt="2022-07-10T11:12:33.504" v="371" actId="1076"/>
          <ac:picMkLst>
            <pc:docMk/>
            <pc:sldMk cId="1242936106" sldId="1285"/>
            <ac:picMk id="9" creationId="{343CC405-7ADF-6B4E-A8DB-13A5E43C7A3E}"/>
          </ac:picMkLst>
        </pc:picChg>
        <pc:picChg chg="mod">
          <ac:chgData name="Mark Jones" userId="62a2c8ff-e3e7-45d1-a725-c15156f15382" providerId="ADAL" clId="{20A82549-1ED8-4DCB-B184-C47249B53108}" dt="2022-07-10T11:12:27.841" v="369" actId="1076"/>
          <ac:picMkLst>
            <pc:docMk/>
            <pc:sldMk cId="1242936106" sldId="1285"/>
            <ac:picMk id="11" creationId="{34A97A70-4073-5107-BAA8-1E3682A19971}"/>
          </ac:picMkLst>
        </pc:picChg>
        <pc:picChg chg="add mod">
          <ac:chgData name="Mark Jones" userId="62a2c8ff-e3e7-45d1-a725-c15156f15382" providerId="ADAL" clId="{20A82549-1ED8-4DCB-B184-C47249B53108}" dt="2022-07-10T11:17:11.267" v="382" actId="1076"/>
          <ac:picMkLst>
            <pc:docMk/>
            <pc:sldMk cId="1242936106" sldId="1285"/>
            <ac:picMk id="13" creationId="{C499D5EE-0853-C130-776F-D76B2C2905BB}"/>
          </ac:picMkLst>
        </pc:picChg>
      </pc:sldChg>
      <pc:sldChg chg="addSp delSp modSp add mod">
        <pc:chgData name="Mark Jones" userId="62a2c8ff-e3e7-45d1-a725-c15156f15382" providerId="ADAL" clId="{20A82549-1ED8-4DCB-B184-C47249B53108}" dt="2022-07-10T11:36:07.970" v="798" actId="20577"/>
        <pc:sldMkLst>
          <pc:docMk/>
          <pc:sldMk cId="852756096" sldId="1286"/>
        </pc:sldMkLst>
        <pc:spChg chg="mod">
          <ac:chgData name="Mark Jones" userId="62a2c8ff-e3e7-45d1-a725-c15156f15382" providerId="ADAL" clId="{20A82549-1ED8-4DCB-B184-C47249B53108}" dt="2022-07-10T11:23:26.470" v="480" actId="20577"/>
          <ac:spMkLst>
            <pc:docMk/>
            <pc:sldMk cId="852756096" sldId="1286"/>
            <ac:spMk id="2" creationId="{530B4923-3C98-49A5-B192-86538933C49C}"/>
          </ac:spMkLst>
        </pc:spChg>
        <pc:spChg chg="del">
          <ac:chgData name="Mark Jones" userId="62a2c8ff-e3e7-45d1-a725-c15156f15382" providerId="ADAL" clId="{20A82549-1ED8-4DCB-B184-C47249B53108}" dt="2022-07-10T11:10:56.127" v="357" actId="21"/>
          <ac:spMkLst>
            <pc:docMk/>
            <pc:sldMk cId="852756096" sldId="1286"/>
            <ac:spMk id="5" creationId="{E3D65C78-87D9-1E08-F040-09D8CA8CA5FC}"/>
          </ac:spMkLst>
        </pc:spChg>
        <pc:spChg chg="add mod">
          <ac:chgData name="Mark Jones" userId="62a2c8ff-e3e7-45d1-a725-c15156f15382" providerId="ADAL" clId="{20A82549-1ED8-4DCB-B184-C47249B53108}" dt="2022-07-10T11:36:07.970" v="798" actId="20577"/>
          <ac:spMkLst>
            <pc:docMk/>
            <pc:sldMk cId="852756096" sldId="1286"/>
            <ac:spMk id="12" creationId="{AF81FC34-E2C3-0036-EBE1-A694D6E2B86B}"/>
          </ac:spMkLst>
        </pc:spChg>
        <pc:spChg chg="add mod">
          <ac:chgData name="Mark Jones" userId="62a2c8ff-e3e7-45d1-a725-c15156f15382" providerId="ADAL" clId="{20A82549-1ED8-4DCB-B184-C47249B53108}" dt="2022-07-10T11:36:04.404" v="794" actId="20577"/>
          <ac:spMkLst>
            <pc:docMk/>
            <pc:sldMk cId="852756096" sldId="1286"/>
            <ac:spMk id="13" creationId="{AE40711C-1FA9-AD7A-DD0A-09BBE3B79816}"/>
          </ac:spMkLst>
        </pc:spChg>
        <pc:graphicFrameChg chg="modGraphic">
          <ac:chgData name="Mark Jones" userId="62a2c8ff-e3e7-45d1-a725-c15156f15382" providerId="ADAL" clId="{20A82549-1ED8-4DCB-B184-C47249B53108}" dt="2022-07-10T11:23:22.766" v="479" actId="207"/>
          <ac:graphicFrameMkLst>
            <pc:docMk/>
            <pc:sldMk cId="852756096" sldId="1286"/>
            <ac:graphicFrameMk id="10" creationId="{4BA6E613-9FF5-4A46-9A0E-FD6141F0DC67}"/>
          </ac:graphicFrameMkLst>
        </pc:graphicFrameChg>
        <pc:picChg chg="del">
          <ac:chgData name="Mark Jones" userId="62a2c8ff-e3e7-45d1-a725-c15156f15382" providerId="ADAL" clId="{20A82549-1ED8-4DCB-B184-C47249B53108}" dt="2022-07-10T11:10:59.481" v="358" actId="21"/>
          <ac:picMkLst>
            <pc:docMk/>
            <pc:sldMk cId="852756096" sldId="1286"/>
            <ac:picMk id="6" creationId="{F63FE28C-D2BF-DF2F-1F36-B0E76875BE27}"/>
          </ac:picMkLst>
        </pc:picChg>
        <pc:picChg chg="mod">
          <ac:chgData name="Mark Jones" userId="62a2c8ff-e3e7-45d1-a725-c15156f15382" providerId="ADAL" clId="{20A82549-1ED8-4DCB-B184-C47249B53108}" dt="2022-07-10T11:35:30.576" v="765" actId="1076"/>
          <ac:picMkLst>
            <pc:docMk/>
            <pc:sldMk cId="852756096" sldId="1286"/>
            <ac:picMk id="8" creationId="{4A8B8696-7757-21D4-8467-1C4CF7B5AC9E}"/>
          </ac:picMkLst>
        </pc:picChg>
        <pc:picChg chg="add mod">
          <ac:chgData name="Mark Jones" userId="62a2c8ff-e3e7-45d1-a725-c15156f15382" providerId="ADAL" clId="{20A82549-1ED8-4DCB-B184-C47249B53108}" dt="2022-07-10T11:31:22.491" v="667" actId="1076"/>
          <ac:picMkLst>
            <pc:docMk/>
            <pc:sldMk cId="852756096" sldId="1286"/>
            <ac:picMk id="9" creationId="{3FC84267-EC30-3632-42B7-96BD4507B017}"/>
          </ac:picMkLst>
        </pc:picChg>
      </pc:sldChg>
      <pc:sldChg chg="addSp delSp modSp new mod">
        <pc:chgData name="Mark Jones" userId="62a2c8ff-e3e7-45d1-a725-c15156f15382" providerId="ADAL" clId="{20A82549-1ED8-4DCB-B184-C47249B53108}" dt="2022-07-10T15:50:57.099" v="1492" actId="20577"/>
        <pc:sldMkLst>
          <pc:docMk/>
          <pc:sldMk cId="1648088618" sldId="1287"/>
        </pc:sldMkLst>
        <pc:spChg chg="del">
          <ac:chgData name="Mark Jones" userId="62a2c8ff-e3e7-45d1-a725-c15156f15382" providerId="ADAL" clId="{20A82549-1ED8-4DCB-B184-C47249B53108}" dt="2022-07-10T11:24:10.045" v="482" actId="21"/>
          <ac:spMkLst>
            <pc:docMk/>
            <pc:sldMk cId="1648088618" sldId="1287"/>
            <ac:spMk id="2" creationId="{42E2F15E-BD67-DF68-EBFE-2F0C9A01404C}"/>
          </ac:spMkLst>
        </pc:spChg>
        <pc:spChg chg="del">
          <ac:chgData name="Mark Jones" userId="62a2c8ff-e3e7-45d1-a725-c15156f15382" providerId="ADAL" clId="{20A82549-1ED8-4DCB-B184-C47249B53108}" dt="2022-07-10T11:24:13.454" v="483" actId="21"/>
          <ac:spMkLst>
            <pc:docMk/>
            <pc:sldMk cId="1648088618" sldId="1287"/>
            <ac:spMk id="3" creationId="{140A3EA3-7B72-0EE0-85AA-3E1F28CD5B89}"/>
          </ac:spMkLst>
        </pc:spChg>
        <pc:spChg chg="del">
          <ac:chgData name="Mark Jones" userId="62a2c8ff-e3e7-45d1-a725-c15156f15382" providerId="ADAL" clId="{20A82549-1ED8-4DCB-B184-C47249B53108}" dt="2022-07-10T11:24:19.798" v="485" actId="21"/>
          <ac:spMkLst>
            <pc:docMk/>
            <pc:sldMk cId="1648088618" sldId="1287"/>
            <ac:spMk id="5" creationId="{7FB3014A-0EA9-6F60-E12C-7D41475713AB}"/>
          </ac:spMkLst>
        </pc:spChg>
        <pc:spChg chg="del">
          <ac:chgData name="Mark Jones" userId="62a2c8ff-e3e7-45d1-a725-c15156f15382" providerId="ADAL" clId="{20A82549-1ED8-4DCB-B184-C47249B53108}" dt="2022-07-10T11:24:15.986" v="484" actId="21"/>
          <ac:spMkLst>
            <pc:docMk/>
            <pc:sldMk cId="1648088618" sldId="1287"/>
            <ac:spMk id="6" creationId="{8CD331E7-EDF2-AE00-481B-F43304EA4881}"/>
          </ac:spMkLst>
        </pc:spChg>
        <pc:spChg chg="del">
          <ac:chgData name="Mark Jones" userId="62a2c8ff-e3e7-45d1-a725-c15156f15382" providerId="ADAL" clId="{20A82549-1ED8-4DCB-B184-C47249B53108}" dt="2022-07-10T11:24:24.220" v="486" actId="21"/>
          <ac:spMkLst>
            <pc:docMk/>
            <pc:sldMk cId="1648088618" sldId="1287"/>
            <ac:spMk id="7" creationId="{901745C0-93C7-6A19-D094-BF9D5535CFD2}"/>
          </ac:spMkLst>
        </pc:spChg>
        <pc:spChg chg="add mod">
          <ac:chgData name="Mark Jones" userId="62a2c8ff-e3e7-45d1-a725-c15156f15382" providerId="ADAL" clId="{20A82549-1ED8-4DCB-B184-C47249B53108}" dt="2022-07-10T15:40:41.163" v="1351" actId="20577"/>
          <ac:spMkLst>
            <pc:docMk/>
            <pc:sldMk cId="1648088618" sldId="1287"/>
            <ac:spMk id="8" creationId="{B2640E81-CAA8-B65A-645E-3F93A0E1473C}"/>
          </ac:spMkLst>
        </pc:spChg>
        <pc:spChg chg="add mod">
          <ac:chgData name="Mark Jones" userId="62a2c8ff-e3e7-45d1-a725-c15156f15382" providerId="ADAL" clId="{20A82549-1ED8-4DCB-B184-C47249B53108}" dt="2022-07-10T15:39:29.627" v="1301" actId="20577"/>
          <ac:spMkLst>
            <pc:docMk/>
            <pc:sldMk cId="1648088618" sldId="1287"/>
            <ac:spMk id="19" creationId="{A9EB81F2-4FA5-DC39-E7CA-C43E2EE07FCA}"/>
          </ac:spMkLst>
        </pc:spChg>
        <pc:spChg chg="add del mod ord">
          <ac:chgData name="Mark Jones" userId="62a2c8ff-e3e7-45d1-a725-c15156f15382" providerId="ADAL" clId="{20A82549-1ED8-4DCB-B184-C47249B53108}" dt="2022-07-10T15:50:36.014" v="1479" actId="21"/>
          <ac:spMkLst>
            <pc:docMk/>
            <pc:sldMk cId="1648088618" sldId="1287"/>
            <ac:spMk id="20" creationId="{FD97BEC9-B052-F88F-7948-CC3FC7387496}"/>
          </ac:spMkLst>
        </pc:spChg>
        <pc:spChg chg="add mod">
          <ac:chgData name="Mark Jones" userId="62a2c8ff-e3e7-45d1-a725-c15156f15382" providerId="ADAL" clId="{20A82549-1ED8-4DCB-B184-C47249B53108}" dt="2022-07-10T15:50:57.099" v="1492" actId="20577"/>
          <ac:spMkLst>
            <pc:docMk/>
            <pc:sldMk cId="1648088618" sldId="1287"/>
            <ac:spMk id="21" creationId="{AB478D7C-141A-0C83-6260-51B531D73B66}"/>
          </ac:spMkLst>
        </pc:spChg>
        <pc:picChg chg="add del mod">
          <ac:chgData name="Mark Jones" userId="62a2c8ff-e3e7-45d1-a725-c15156f15382" providerId="ADAL" clId="{20A82549-1ED8-4DCB-B184-C47249B53108}" dt="2022-07-10T11:41:09.885" v="804" actId="21"/>
          <ac:picMkLst>
            <pc:docMk/>
            <pc:sldMk cId="1648088618" sldId="1287"/>
            <ac:picMk id="10" creationId="{FDBFB0B6-5D43-AAA1-C48D-BDCD27C8D09D}"/>
          </ac:picMkLst>
        </pc:picChg>
        <pc:picChg chg="add del mod">
          <ac:chgData name="Mark Jones" userId="62a2c8ff-e3e7-45d1-a725-c15156f15382" providerId="ADAL" clId="{20A82549-1ED8-4DCB-B184-C47249B53108}" dt="2022-07-10T11:41:06.020" v="803" actId="21"/>
          <ac:picMkLst>
            <pc:docMk/>
            <pc:sldMk cId="1648088618" sldId="1287"/>
            <ac:picMk id="12" creationId="{FE8A7E05-41BB-BDE9-4739-C9646B0020D2}"/>
          </ac:picMkLst>
        </pc:picChg>
        <pc:picChg chg="add mod">
          <ac:chgData name="Mark Jones" userId="62a2c8ff-e3e7-45d1-a725-c15156f15382" providerId="ADAL" clId="{20A82549-1ED8-4DCB-B184-C47249B53108}" dt="2022-07-10T15:39:44.794" v="1302" actId="1076"/>
          <ac:picMkLst>
            <pc:docMk/>
            <pc:sldMk cId="1648088618" sldId="1287"/>
            <ac:picMk id="14" creationId="{2CCC8BF5-828B-589F-CC99-384CDDB8CB3D}"/>
          </ac:picMkLst>
        </pc:picChg>
        <pc:picChg chg="add del mod">
          <ac:chgData name="Mark Jones" userId="62a2c8ff-e3e7-45d1-a725-c15156f15382" providerId="ADAL" clId="{20A82549-1ED8-4DCB-B184-C47249B53108}" dt="2022-07-10T15:33:39.646" v="928" actId="21"/>
          <ac:picMkLst>
            <pc:docMk/>
            <pc:sldMk cId="1648088618" sldId="1287"/>
            <ac:picMk id="16" creationId="{D1BF17B8-862C-26D7-1BAC-0BA0CCAFB3AF}"/>
          </ac:picMkLst>
        </pc:picChg>
        <pc:picChg chg="add mod ord">
          <ac:chgData name="Mark Jones" userId="62a2c8ff-e3e7-45d1-a725-c15156f15382" providerId="ADAL" clId="{20A82549-1ED8-4DCB-B184-C47249B53108}" dt="2022-07-10T15:50:43.294" v="1482" actId="1076"/>
          <ac:picMkLst>
            <pc:docMk/>
            <pc:sldMk cId="1648088618" sldId="1287"/>
            <ac:picMk id="18" creationId="{32362D44-5FE9-C430-86C7-2610E4F71E80}"/>
          </ac:picMkLst>
        </pc:picChg>
      </pc:sldChg>
      <pc:sldChg chg="add del">
        <pc:chgData name="Mark Jones" userId="62a2c8ff-e3e7-45d1-a725-c15156f15382" providerId="ADAL" clId="{20A82549-1ED8-4DCB-B184-C47249B53108}" dt="2022-07-10T15:54:07.556" v="1590" actId="2696"/>
        <pc:sldMkLst>
          <pc:docMk/>
          <pc:sldMk cId="1660988952" sldId="1288"/>
        </pc:sldMkLst>
      </pc:sldChg>
      <pc:sldMasterChg chg="setBg modSldLayout">
        <pc:chgData name="Mark Jones" userId="62a2c8ff-e3e7-45d1-a725-c15156f15382" providerId="ADAL" clId="{20A82549-1ED8-4DCB-B184-C47249B53108}" dt="2022-07-10T16:06:30.893" v="1665"/>
        <pc:sldMasterMkLst>
          <pc:docMk/>
          <pc:sldMasterMk cId="1526086246" sldId="2147483660"/>
        </pc:sldMasterMkLst>
        <pc:sldLayoutChg chg="setBg">
          <pc:chgData name="Mark Jones" userId="62a2c8ff-e3e7-45d1-a725-c15156f15382" providerId="ADAL" clId="{20A82549-1ED8-4DCB-B184-C47249B53108}" dt="2022-07-10T16:06:30.893" v="1665"/>
          <pc:sldLayoutMkLst>
            <pc:docMk/>
            <pc:sldMasterMk cId="1526086246" sldId="2147483660"/>
            <pc:sldLayoutMk cId="0" sldId="2147483661"/>
          </pc:sldLayoutMkLst>
        </pc:sldLayoutChg>
        <pc:sldLayoutChg chg="setBg">
          <pc:chgData name="Mark Jones" userId="62a2c8ff-e3e7-45d1-a725-c15156f15382" providerId="ADAL" clId="{20A82549-1ED8-4DCB-B184-C47249B53108}" dt="2022-07-10T16:06:30.893" v="1665"/>
          <pc:sldLayoutMkLst>
            <pc:docMk/>
            <pc:sldMasterMk cId="1526086246" sldId="2147483660"/>
            <pc:sldLayoutMk cId="0" sldId="2147483662"/>
          </pc:sldLayoutMkLst>
        </pc:sldLayoutChg>
        <pc:sldLayoutChg chg="setBg">
          <pc:chgData name="Mark Jones" userId="62a2c8ff-e3e7-45d1-a725-c15156f15382" providerId="ADAL" clId="{20A82549-1ED8-4DCB-B184-C47249B53108}" dt="2022-07-10T16:06:30.893" v="1665"/>
          <pc:sldLayoutMkLst>
            <pc:docMk/>
            <pc:sldMasterMk cId="1526086246" sldId="2147483660"/>
            <pc:sldLayoutMk cId="0" sldId="2147483669"/>
          </pc:sldLayoutMkLst>
        </pc:sldLayoutChg>
        <pc:sldLayoutChg chg="setBg">
          <pc:chgData name="Mark Jones" userId="62a2c8ff-e3e7-45d1-a725-c15156f15382" providerId="ADAL" clId="{20A82549-1ED8-4DCB-B184-C47249B53108}" dt="2022-07-10T16:06:30.893" v="1665"/>
          <pc:sldLayoutMkLst>
            <pc:docMk/>
            <pc:sldMasterMk cId="1526086246" sldId="2147483660"/>
            <pc:sldLayoutMk cId="0" sldId="2147483671"/>
          </pc:sldLayoutMkLst>
        </pc:sldLayoutChg>
        <pc:sldLayoutChg chg="setBg">
          <pc:chgData name="Mark Jones" userId="62a2c8ff-e3e7-45d1-a725-c15156f15382" providerId="ADAL" clId="{20A82549-1ED8-4DCB-B184-C47249B53108}" dt="2022-07-10T16:06:30.893" v="1665"/>
          <pc:sldLayoutMkLst>
            <pc:docMk/>
            <pc:sldMasterMk cId="1526086246" sldId="2147483660"/>
            <pc:sldLayoutMk cId="0" sldId="2147483672"/>
          </pc:sldLayoutMkLst>
        </pc:sldLayoutChg>
        <pc:sldLayoutChg chg="setBg">
          <pc:chgData name="Mark Jones" userId="62a2c8ff-e3e7-45d1-a725-c15156f15382" providerId="ADAL" clId="{20A82549-1ED8-4DCB-B184-C47249B53108}" dt="2022-07-10T16:06:30.893" v="1665"/>
          <pc:sldLayoutMkLst>
            <pc:docMk/>
            <pc:sldMasterMk cId="1526086246" sldId="2147483660"/>
            <pc:sldLayoutMk cId="0" sldId="2147483673"/>
          </pc:sldLayoutMkLst>
        </pc:sldLayoutChg>
        <pc:sldLayoutChg chg="setBg">
          <pc:chgData name="Mark Jones" userId="62a2c8ff-e3e7-45d1-a725-c15156f15382" providerId="ADAL" clId="{20A82549-1ED8-4DCB-B184-C47249B53108}" dt="2022-07-10T16:06:30.893" v="1665"/>
          <pc:sldLayoutMkLst>
            <pc:docMk/>
            <pc:sldMasterMk cId="1526086246" sldId="2147483660"/>
            <pc:sldLayoutMk cId="0" sldId="2147483674"/>
          </pc:sldLayoutMkLst>
        </pc:sldLayoutChg>
        <pc:sldLayoutChg chg="setBg">
          <pc:chgData name="Mark Jones" userId="62a2c8ff-e3e7-45d1-a725-c15156f15382" providerId="ADAL" clId="{20A82549-1ED8-4DCB-B184-C47249B53108}" dt="2022-07-10T16:06:30.893" v="1665"/>
          <pc:sldLayoutMkLst>
            <pc:docMk/>
            <pc:sldMasterMk cId="1526086246" sldId="2147483660"/>
            <pc:sldLayoutMk cId="0" sldId="2147483675"/>
          </pc:sldLayoutMkLst>
        </pc:sldLayoutChg>
        <pc:sldLayoutChg chg="setBg">
          <pc:chgData name="Mark Jones" userId="62a2c8ff-e3e7-45d1-a725-c15156f15382" providerId="ADAL" clId="{20A82549-1ED8-4DCB-B184-C47249B53108}" dt="2022-07-10T16:06:30.893" v="1665"/>
          <pc:sldLayoutMkLst>
            <pc:docMk/>
            <pc:sldMasterMk cId="1526086246" sldId="2147483660"/>
            <pc:sldLayoutMk cId="0" sldId="2147483676"/>
          </pc:sldLayoutMkLst>
        </pc:sldLayoutChg>
        <pc:sldLayoutChg chg="setBg">
          <pc:chgData name="Mark Jones" userId="62a2c8ff-e3e7-45d1-a725-c15156f15382" providerId="ADAL" clId="{20A82549-1ED8-4DCB-B184-C47249B53108}" dt="2022-07-10T16:06:30.893" v="1665"/>
          <pc:sldLayoutMkLst>
            <pc:docMk/>
            <pc:sldMasterMk cId="1526086246" sldId="2147483660"/>
            <pc:sldLayoutMk cId="0" sldId="2147483678"/>
          </pc:sldLayoutMkLst>
        </pc:sldLayoutChg>
      </pc:sldMasterChg>
    </pc:docChg>
  </pc:docChgLst>
  <pc:docChgLst>
    <pc:chgData name="Mark Jones" userId="62a2c8ff-e3e7-45d1-a725-c15156f15382" providerId="ADAL" clId="{11CB99F3-D138-4F33-9163-7EB541B0110C}"/>
    <pc:docChg chg="custSel delSld modSld">
      <pc:chgData name="Mark Jones" userId="62a2c8ff-e3e7-45d1-a725-c15156f15382" providerId="ADAL" clId="{11CB99F3-D138-4F33-9163-7EB541B0110C}" dt="2022-06-16T11:53:09.586" v="674" actId="20577"/>
      <pc:docMkLst>
        <pc:docMk/>
      </pc:docMkLst>
      <pc:sldChg chg="del">
        <pc:chgData name="Mark Jones" userId="62a2c8ff-e3e7-45d1-a725-c15156f15382" providerId="ADAL" clId="{11CB99F3-D138-4F33-9163-7EB541B0110C}" dt="2022-06-16T11:41:59.159" v="53" actId="2696"/>
        <pc:sldMkLst>
          <pc:docMk/>
          <pc:sldMk cId="1588367188" sldId="1264"/>
        </pc:sldMkLst>
      </pc:sldChg>
      <pc:sldChg chg="addSp delSp modSp">
        <pc:chgData name="Mark Jones" userId="62a2c8ff-e3e7-45d1-a725-c15156f15382" providerId="ADAL" clId="{11CB99F3-D138-4F33-9163-7EB541B0110C}" dt="2022-06-16T11:53:09.586" v="674" actId="20577"/>
        <pc:sldMkLst>
          <pc:docMk/>
          <pc:sldMk cId="1417268171" sldId="1272"/>
        </pc:sldMkLst>
        <pc:spChg chg="mod">
          <ac:chgData name="Mark Jones" userId="62a2c8ff-e3e7-45d1-a725-c15156f15382" providerId="ADAL" clId="{11CB99F3-D138-4F33-9163-7EB541B0110C}" dt="2022-06-16T11:48:11.696" v="435" actId="20577"/>
          <ac:spMkLst>
            <pc:docMk/>
            <pc:sldMk cId="1417268171" sldId="1272"/>
            <ac:spMk id="2" creationId="{530B4923-3C98-49A5-B192-86538933C49C}"/>
          </ac:spMkLst>
        </pc:spChg>
        <pc:spChg chg="mod">
          <ac:chgData name="Mark Jones" userId="62a2c8ff-e3e7-45d1-a725-c15156f15382" providerId="ADAL" clId="{11CB99F3-D138-4F33-9163-7EB541B0110C}" dt="2022-06-16T11:51:47.394" v="549" actId="20577"/>
          <ac:spMkLst>
            <pc:docMk/>
            <pc:sldMk cId="1417268171" sldId="1272"/>
            <ac:spMk id="3" creationId="{CE81C7F0-10F9-42C6-9BFF-A278F785E945}"/>
          </ac:spMkLst>
        </pc:spChg>
        <pc:spChg chg="mod">
          <ac:chgData name="Mark Jones" userId="62a2c8ff-e3e7-45d1-a725-c15156f15382" providerId="ADAL" clId="{11CB99F3-D138-4F33-9163-7EB541B0110C}" dt="2022-06-16T11:51:51.937" v="550" actId="1076"/>
          <ac:spMkLst>
            <pc:docMk/>
            <pc:sldMk cId="1417268171" sldId="1272"/>
            <ac:spMk id="5" creationId="{C7B5E0CD-0555-4695-B8E5-26151C8CFB95}"/>
          </ac:spMkLst>
        </pc:spChg>
        <pc:spChg chg="add del mod">
          <ac:chgData name="Mark Jones" userId="62a2c8ff-e3e7-45d1-a725-c15156f15382" providerId="ADAL" clId="{11CB99F3-D138-4F33-9163-7EB541B0110C}" dt="2022-06-16T11:48:13.984" v="437"/>
          <ac:spMkLst>
            <pc:docMk/>
            <pc:sldMk cId="1417268171" sldId="1272"/>
            <ac:spMk id="6" creationId="{CEB52D8F-1289-45D8-8144-AA9FA997C35C}"/>
          </ac:spMkLst>
        </pc:spChg>
        <pc:spChg chg="add mod">
          <ac:chgData name="Mark Jones" userId="62a2c8ff-e3e7-45d1-a725-c15156f15382" providerId="ADAL" clId="{11CB99F3-D138-4F33-9163-7EB541B0110C}" dt="2022-06-16T11:53:09.586" v="674" actId="20577"/>
          <ac:spMkLst>
            <pc:docMk/>
            <pc:sldMk cId="1417268171" sldId="1272"/>
            <ac:spMk id="7" creationId="{BE7F7BF4-5B5F-4A9A-BECE-D91E1592BAA2}"/>
          </ac:spMkLst>
        </pc:spChg>
      </pc:sldChg>
      <pc:sldChg chg="del">
        <pc:chgData name="Mark Jones" userId="62a2c8ff-e3e7-45d1-a725-c15156f15382" providerId="ADAL" clId="{11CB99F3-D138-4F33-9163-7EB541B0110C}" dt="2022-06-16T11:42:04.497" v="54" actId="2696"/>
        <pc:sldMkLst>
          <pc:docMk/>
          <pc:sldMk cId="81845312" sldId="1276"/>
        </pc:sldMkLst>
      </pc:sldChg>
      <pc:sldChg chg="addSp delSp modSp">
        <pc:chgData name="Mark Jones" userId="62a2c8ff-e3e7-45d1-a725-c15156f15382" providerId="ADAL" clId="{11CB99F3-D138-4F33-9163-7EB541B0110C}" dt="2022-06-16T11:49:34.524" v="503" actId="115"/>
        <pc:sldMkLst>
          <pc:docMk/>
          <pc:sldMk cId="498027997" sldId="1281"/>
        </pc:sldMkLst>
        <pc:spChg chg="mod">
          <ac:chgData name="Mark Jones" userId="62a2c8ff-e3e7-45d1-a725-c15156f15382" providerId="ADAL" clId="{11CB99F3-D138-4F33-9163-7EB541B0110C}" dt="2022-06-16T11:49:34.524" v="503" actId="115"/>
          <ac:spMkLst>
            <pc:docMk/>
            <pc:sldMk cId="498027997" sldId="1281"/>
            <ac:spMk id="6" creationId="{B962889D-32FA-A6AC-B93B-610F76F39C7D}"/>
          </ac:spMkLst>
        </pc:spChg>
        <pc:graphicFrameChg chg="add del mod">
          <ac:chgData name="Mark Jones" userId="62a2c8ff-e3e7-45d1-a725-c15156f15382" providerId="ADAL" clId="{11CB99F3-D138-4F33-9163-7EB541B0110C}" dt="2022-06-16T11:41:28.552" v="40"/>
          <ac:graphicFrameMkLst>
            <pc:docMk/>
            <pc:sldMk cId="498027997" sldId="1281"/>
            <ac:graphicFrameMk id="3" creationId="{5CB6EACA-40EC-42DC-8450-CB013CF0880F}"/>
          </ac:graphicFrameMkLst>
        </pc:graphicFrameChg>
      </pc:sldChg>
      <pc:sldChg chg="del">
        <pc:chgData name="Mark Jones" userId="62a2c8ff-e3e7-45d1-a725-c15156f15382" providerId="ADAL" clId="{11CB99F3-D138-4F33-9163-7EB541B0110C}" dt="2022-06-16T11:41:54.235" v="52" actId="2696"/>
        <pc:sldMkLst>
          <pc:docMk/>
          <pc:sldMk cId="3244796237" sldId="128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Perceiving the Emergence of Hadron Mass through AMBER@CERN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Perceiving the Emergence of Hadron Mass through AMBER@CERN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Perceiving the Emergence of Hadron Mass through AMBER@CERN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Perceiving the Emergence of Hadron Mass through AMBER@CERN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Perceiving the Emergence of Hadron Mass through AMBER@CERN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Perceiving the Emergence of Hadron Mass through AMBER@CERN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Perceiving the Emergence of Hadron Mass through AMBER@CERN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Perceiving the Emergence of Hadron Mass through AMBER@CERN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Perceiving the Emergence of Hadron Mass through AMBER@CERN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2" r:id="rId4"/>
    <p:sldLayoutId id="2147483673" r:id="rId5"/>
    <p:sldLayoutId id="2147483671" r:id="rId6"/>
    <p:sldLayoutId id="2147483675" r:id="rId7"/>
    <p:sldLayoutId id="2147483674" r:id="rId8"/>
    <p:sldLayoutId id="2147483676" r:id="rId9"/>
    <p:sldLayoutId id="2147483678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doi.org/10.1103/PhysRevLett.125.262501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misportal.jlab.org/mis/physics/experiments/viewProposal.cfm?paperId=634" TargetMode="External"/><Relationship Id="rId7" Type="http://schemas.openxmlformats.org/officeDocument/2006/relationships/hyperlink" Target="https://misportal.jlab.org/mis/physics/experiments/viewProposal.cfm?paperId=825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misportal.jlab.org/mis/physics/experiments/viewProposal.cfm?paperId=836" TargetMode="External"/><Relationship Id="rId5" Type="http://schemas.openxmlformats.org/officeDocument/2006/relationships/hyperlink" Target="https://misportal.jlab.org/railsForms/beam_schedules/89513/edit" TargetMode="External"/><Relationship Id="rId4" Type="http://schemas.openxmlformats.org/officeDocument/2006/relationships/hyperlink" Target="https://misportal.jlab.org/mis/physics/experiments/viewProposal.cfm?paperId=797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misportal.jlab.org/mis/physics/experiments/viewProposal.cfm?paperId=686" TargetMode="External"/><Relationship Id="rId2" Type="http://schemas.openxmlformats.org/officeDocument/2006/relationships/hyperlink" Target="https://misportal.jlab.org/mis/physics/experiments/viewProposal.cfm?paperId=683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2.png"/><Relationship Id="rId4" Type="http://schemas.openxmlformats.org/officeDocument/2006/relationships/hyperlink" Target="https://misportal.jlab.org/mis/physics/experiments/viewProposal.cfm?paperId=634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misportal.jlab.org/mis/physics/experiments/viewProposal.cfm?paperId=628" TargetMode="External"/><Relationship Id="rId2" Type="http://schemas.openxmlformats.org/officeDocument/2006/relationships/hyperlink" Target="https://misportal.jlab.org/mis/physics/experiments/viewProposal.cfm?paperId=634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hyperlink" Target="https://misportal.jlab.org/mis/physics/experiments/viewProposal.cfm?paperId=885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misportal.jlab.org/mis/physics/experiments/viewProposal.cfm?paperId=970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misportal.jlab.org/mis/physics/experiments/viewProposal.cfm?paperId=970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misportal.jlab.org/mis/physics/experiments/viewProposal.cfm?paperId=920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misportal.jlab.org/mis/physics/experiments/viewProposal.cfm?paperId=628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png"/><Relationship Id="rId4" Type="http://schemas.openxmlformats.org/officeDocument/2006/relationships/hyperlink" Target="https://misportal.jlab.org/mis/physics/experiments/viewProposal.cfm?paperId=68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03" y="483293"/>
            <a:ext cx="9112697" cy="617838"/>
          </a:xfrm>
        </p:spPr>
        <p:txBody>
          <a:bodyPr/>
          <a:lstStyle/>
          <a:p>
            <a:pPr algn="ctr"/>
            <a:r>
              <a:rPr lang="en-US" dirty="0"/>
              <a:t>Hall C  Status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9EB6915-4899-2F42-9B84-10BCD7E556F2}"/>
              </a:ext>
            </a:extLst>
          </p:cNvPr>
          <p:cNvSpPr txBox="1">
            <a:spLocks/>
          </p:cNvSpPr>
          <p:nvPr/>
        </p:nvSpPr>
        <p:spPr>
          <a:xfrm>
            <a:off x="967667" y="1757779"/>
            <a:ext cx="6960092" cy="1287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solidFill>
                  <a:srgbClr val="FF0000"/>
                </a:solidFill>
              </a:rPr>
              <a:t>Mark Jones, Acting Hall A/C Group Leader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solidFill>
                  <a:srgbClr val="FF0000"/>
                </a:solidFill>
              </a:rPr>
              <a:t>PAC meeting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solidFill>
                  <a:srgbClr val="FF0000"/>
                </a:solidFill>
              </a:rPr>
              <a:t>July 2022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47EAE7-F0D7-A426-368C-4743012F59E3}"/>
              </a:ext>
            </a:extLst>
          </p:cNvPr>
          <p:cNvSpPr txBox="1"/>
          <p:nvPr/>
        </p:nvSpPr>
        <p:spPr>
          <a:xfrm>
            <a:off x="1349406" y="3574130"/>
            <a:ext cx="743061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Results for experiments </a:t>
            </a:r>
            <a:r>
              <a:rPr lang="en-US"/>
              <a:t>that are near </a:t>
            </a:r>
            <a:r>
              <a:rPr lang="en-US" dirty="0"/>
              <a:t>publication.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Experiments scheduled for current June 2022 to March 2023 run period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Future plans for July 2023 to March 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066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>
            <a:extLst>
              <a:ext uri="{FF2B5EF4-FFF2-40B4-BE49-F238E27FC236}">
                <a16:creationId xmlns:a16="http://schemas.microsoft.com/office/drawing/2014/main" id="{AD7B9A6F-6062-4F11-BEB5-0591E0B6A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1921" y="1156785"/>
            <a:ext cx="2173960" cy="18331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0B4923-3C98-49A5-B192-86538933C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96930"/>
            <a:ext cx="8464378" cy="487490"/>
          </a:xfrm>
        </p:spPr>
        <p:txBody>
          <a:bodyPr/>
          <a:lstStyle/>
          <a:p>
            <a:r>
              <a:rPr lang="en-US" dirty="0"/>
              <a:t>Experiments from Aug 2022 to March 2023 (Part 4)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CD1896-B87F-4390-8301-549686729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A86D77-9EA8-485B-8746-F3D05D5E6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554" y="2558849"/>
            <a:ext cx="7251367" cy="38765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675B84-57A8-4720-BD5C-91222619BFB2}"/>
              </a:ext>
            </a:extLst>
          </p:cNvPr>
          <p:cNvSpPr txBox="1"/>
          <p:nvPr/>
        </p:nvSpPr>
        <p:spPr>
          <a:xfrm>
            <a:off x="144554" y="838591"/>
            <a:ext cx="8628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E12-10-003      Deuteron Electro-Disintegration at Very High Missing Momentum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5F250DC-49FA-4FB6-AD62-CC9FF50DE028}"/>
              </a:ext>
            </a:extLst>
          </p:cNvPr>
          <p:cNvSpPr txBox="1"/>
          <p:nvPr/>
        </p:nvSpPr>
        <p:spPr>
          <a:xfrm>
            <a:off x="209717" y="1334593"/>
            <a:ext cx="65022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dirty="0"/>
              <a:t>Ran 3 days of experiment as commissioning data. Published in </a:t>
            </a:r>
            <a:r>
              <a:rPr lang="en-US" dirty="0">
                <a:hlinkClick r:id="rId4"/>
              </a:rPr>
              <a:t>PRL</a:t>
            </a:r>
            <a:endParaRPr lang="en-US" dirty="0"/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dirty="0"/>
              <a:t>At PAC Jeopardy, approved to complete the remaining 18 days.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dirty="0"/>
              <a:t>Focus at </a:t>
            </a:r>
            <a:r>
              <a:rPr lang="en-US" dirty="0" err="1">
                <a:latin typeface="Symbol" panose="05050102010706020507" pitchFamily="18" charset="2"/>
              </a:rPr>
              <a:t>Q</a:t>
            </a:r>
            <a:r>
              <a:rPr lang="en-US" baseline="-25000" dirty="0" err="1"/>
              <a:t>nq</a:t>
            </a:r>
            <a:r>
              <a:rPr lang="en-US" dirty="0"/>
              <a:t> = 35 where FSI are minimal.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1.5 &lt; r &lt; 2 fm…">
            <a:extLst>
              <a:ext uri="{FF2B5EF4-FFF2-40B4-BE49-F238E27FC236}">
                <a16:creationId xmlns:a16="http://schemas.microsoft.com/office/drawing/2014/main" id="{7FCF78F4-F4EC-49DB-B0B8-4714D7B416EB}"/>
              </a:ext>
            </a:extLst>
          </p:cNvPr>
          <p:cNvSpPr txBox="1"/>
          <p:nvPr/>
        </p:nvSpPr>
        <p:spPr>
          <a:xfrm>
            <a:off x="1467934" y="4234667"/>
            <a:ext cx="1140212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12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000" dirty="0"/>
              <a:t>1.5 &lt; r &lt; 2 </a:t>
            </a:r>
            <a:r>
              <a:rPr sz="1000" dirty="0" err="1"/>
              <a:t>fm</a:t>
            </a:r>
            <a:endParaRPr sz="1000" dirty="0"/>
          </a:p>
          <a:p>
            <a:pPr>
              <a:defRPr sz="12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000" dirty="0"/>
              <a:t>(long-range</a:t>
            </a:r>
            <a:r>
              <a:rPr lang="en-US" sz="1000" dirty="0"/>
              <a:t> </a:t>
            </a:r>
            <a:r>
              <a:rPr sz="1000" dirty="0"/>
              <a:t>OPEP)</a:t>
            </a:r>
          </a:p>
        </p:txBody>
      </p:sp>
      <p:sp>
        <p:nvSpPr>
          <p:cNvPr id="10" name="1.0 &lt; r &lt; 1.5 fm (intermediate, NN tensor interaction)">
            <a:extLst>
              <a:ext uri="{FF2B5EF4-FFF2-40B4-BE49-F238E27FC236}">
                <a16:creationId xmlns:a16="http://schemas.microsoft.com/office/drawing/2014/main" id="{4D81DC09-1EAD-4EDD-B56E-F314D342A79F}"/>
              </a:ext>
            </a:extLst>
          </p:cNvPr>
          <p:cNvSpPr txBox="1"/>
          <p:nvPr/>
        </p:nvSpPr>
        <p:spPr>
          <a:xfrm>
            <a:off x="2959471" y="4885680"/>
            <a:ext cx="1041952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 hangingPunct="0">
              <a:defRPr sz="12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0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1.0 &lt; r &lt; 1.5 </a:t>
            </a:r>
            <a:r>
              <a:rPr sz="10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fm</a:t>
            </a:r>
            <a:br>
              <a:rPr sz="10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sz="10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(intermediate, NN</a:t>
            </a:r>
            <a:br>
              <a:rPr sz="10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sz="10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tensor interaction)</a:t>
            </a:r>
          </a:p>
        </p:txBody>
      </p:sp>
      <p:sp>
        <p:nvSpPr>
          <p:cNvPr id="11" name="r &lt; 1 fm (repulsive hard-core, NN scalar interaction)">
            <a:extLst>
              <a:ext uri="{FF2B5EF4-FFF2-40B4-BE49-F238E27FC236}">
                <a16:creationId xmlns:a16="http://schemas.microsoft.com/office/drawing/2014/main" id="{A5D2C79A-36EF-4A1A-B3E2-535FDDDBAFD4}"/>
              </a:ext>
            </a:extLst>
          </p:cNvPr>
          <p:cNvSpPr txBox="1"/>
          <p:nvPr/>
        </p:nvSpPr>
        <p:spPr>
          <a:xfrm>
            <a:off x="4572000" y="5091403"/>
            <a:ext cx="1251292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12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000" dirty="0"/>
              <a:t>r &lt; 1 </a:t>
            </a:r>
            <a:r>
              <a:rPr sz="1000" dirty="0" err="1"/>
              <a:t>fm</a:t>
            </a:r>
            <a:br>
              <a:rPr sz="1000" dirty="0"/>
            </a:br>
            <a:r>
              <a:rPr sz="1000" dirty="0"/>
              <a:t>(repulsive hard-core,</a:t>
            </a:r>
            <a:br>
              <a:rPr sz="1000" dirty="0"/>
            </a:br>
            <a:r>
              <a:rPr sz="1000" dirty="0"/>
              <a:t>NN scalar interaction)</a:t>
            </a:r>
          </a:p>
        </p:txBody>
      </p:sp>
      <p:sp>
        <p:nvSpPr>
          <p:cNvPr id="12" name="above ~700 MeV/c, data shows a strikingly different   behavior than predicted by any of the models…">
            <a:extLst>
              <a:ext uri="{FF2B5EF4-FFF2-40B4-BE49-F238E27FC236}">
                <a16:creationId xmlns:a16="http://schemas.microsoft.com/office/drawing/2014/main" id="{675049BF-F04B-4B4B-A7ED-8A997B9D69DE}"/>
              </a:ext>
            </a:extLst>
          </p:cNvPr>
          <p:cNvSpPr txBox="1"/>
          <p:nvPr/>
        </p:nvSpPr>
        <p:spPr>
          <a:xfrm>
            <a:off x="5431245" y="4497117"/>
            <a:ext cx="3929351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279400" lvl="1" algn="l">
              <a:buSzPct val="60000"/>
              <a:defRPr sz="2000" b="0" i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 </a:t>
            </a:r>
            <a:r>
              <a:rPr lang="en-US" sz="1200" dirty="0"/>
              <a:t>A</a:t>
            </a:r>
            <a:r>
              <a:rPr sz="1200" dirty="0"/>
              <a:t>bove ~700 MeV/c, data shows a strikingly different </a:t>
            </a:r>
            <a:br>
              <a:rPr sz="1200" dirty="0"/>
            </a:br>
            <a:r>
              <a:rPr sz="1200" dirty="0"/>
              <a:t> behavior than predicted by any of the model</a:t>
            </a:r>
          </a:p>
        </p:txBody>
      </p:sp>
    </p:spTree>
    <p:extLst>
      <p:ext uri="{BB962C8B-B14F-4D97-AF65-F5344CB8AC3E}">
        <p14:creationId xmlns:p14="http://schemas.microsoft.com/office/powerpoint/2010/main" val="40360966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B4923-3C98-49A5-B192-86538933C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96930"/>
            <a:ext cx="8464378" cy="487490"/>
          </a:xfrm>
        </p:spPr>
        <p:txBody>
          <a:bodyPr/>
          <a:lstStyle/>
          <a:p>
            <a:r>
              <a:rPr lang="en-US" dirty="0"/>
              <a:t>Plan to run the NPS experiments in July 2023 – Mar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CD1896-B87F-4390-8301-549686729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F2E28B-454B-4497-91BB-759F05092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9077" y="2147777"/>
            <a:ext cx="3583530" cy="2674870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00C2332-F036-4A47-9C2E-8C0E726934B7}"/>
              </a:ext>
            </a:extLst>
          </p:cNvPr>
          <p:cNvGraphicFramePr>
            <a:graphicFrameLocks noGrp="1"/>
          </p:cNvGraphicFramePr>
          <p:nvPr/>
        </p:nvGraphicFramePr>
        <p:xfrm>
          <a:off x="628650" y="3679349"/>
          <a:ext cx="7886700" cy="643890"/>
        </p:xfrm>
        <a:graphic>
          <a:graphicData uri="http://schemas.openxmlformats.org/drawingml/2006/table">
            <a:tbl>
              <a:tblPr/>
              <a:tblGrid>
                <a:gridCol w="7886700">
                  <a:extLst>
                    <a:ext uri="{9D8B030D-6E8A-4147-A177-3AD203B41FA5}">
                      <a16:colId xmlns:a16="http://schemas.microsoft.com/office/drawing/2014/main" val="204863651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br>
                        <a:rPr lang="en-US" u="none" strike="noStrike" dirty="0">
                          <a:solidFill>
                            <a:srgbClr val="831422"/>
                          </a:solidFill>
                          <a:effectLst/>
                          <a:latin typeface="Arial" panose="020B0604020202020204" pitchFamily="34" charset="0"/>
                          <a:hlinkClick r:id="rId3"/>
                        </a:rPr>
                      </a:br>
                      <a:endParaRPr lang="en-US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6649690"/>
                  </a:ext>
                </a:extLst>
              </a:tr>
            </a:tbl>
          </a:graphicData>
        </a:graphic>
      </p:graphicFrame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6C30975-BC5D-4A58-9C00-BF55BF8204B9}"/>
              </a:ext>
            </a:extLst>
          </p:cNvPr>
          <p:cNvCxnSpPr>
            <a:cxnSpLocks/>
          </p:cNvCxnSpPr>
          <p:nvPr/>
        </p:nvCxnSpPr>
        <p:spPr>
          <a:xfrm>
            <a:off x="4643021" y="1775534"/>
            <a:ext cx="2819602" cy="73523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DF08750-92E9-E73A-E8B1-3F1378FC1651}"/>
              </a:ext>
            </a:extLst>
          </p:cNvPr>
          <p:cNvSpPr txBox="1"/>
          <p:nvPr/>
        </p:nvSpPr>
        <p:spPr>
          <a:xfrm>
            <a:off x="91393" y="835025"/>
            <a:ext cx="85998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25" indent="-111125">
              <a:buFont typeface="Arial" panose="020B0604020202020204" pitchFamily="34" charset="0"/>
              <a:buChar char="•"/>
            </a:pPr>
            <a:r>
              <a:rPr lang="en-US" dirty="0"/>
              <a:t> Install Neutral Particle Spectrometer (NPS) during March 2023 to July 2023 down  </a:t>
            </a:r>
          </a:p>
          <a:p>
            <a:pPr marL="0" lvl="1" indent="115888">
              <a:buFont typeface="Arial" panose="020B0604020202020204" pitchFamily="34" charset="0"/>
              <a:buChar char="•"/>
            </a:pPr>
            <a:r>
              <a:rPr lang="en-US" dirty="0"/>
              <a:t>Magnet with calorimeter</a:t>
            </a:r>
          </a:p>
          <a:p>
            <a:pPr marL="798513" lvl="3" indent="231775">
              <a:buFont typeface="Arial" panose="020B0604020202020204" pitchFamily="34" charset="0"/>
              <a:buChar char="•"/>
            </a:pPr>
            <a:r>
              <a:rPr lang="en-US" dirty="0"/>
              <a:t>1080 Lead-Tungstate blocks in Calorimeter to detect </a:t>
            </a:r>
            <a:r>
              <a:rPr lang="en-US" dirty="0">
                <a:latin typeface="Symbol" panose="05050102010706020507" pitchFamily="18" charset="2"/>
              </a:rPr>
              <a:t>g</a:t>
            </a:r>
            <a:r>
              <a:rPr lang="en-US" dirty="0"/>
              <a:t> and </a:t>
            </a:r>
            <a:r>
              <a:rPr lang="en-US" dirty="0">
                <a:latin typeface="Symbol" panose="05050102010706020507" pitchFamily="18" charset="2"/>
              </a:rPr>
              <a:t>p</a:t>
            </a:r>
            <a:r>
              <a:rPr lang="en-US" baseline="30000" dirty="0"/>
              <a:t>0</a:t>
            </a:r>
          </a:p>
          <a:p>
            <a:pPr marL="798513" lvl="3" indent="231775">
              <a:buFont typeface="Arial" panose="020B0604020202020204" pitchFamily="34" charset="0"/>
              <a:buChar char="•"/>
            </a:pPr>
            <a:r>
              <a:rPr lang="en-US" dirty="0"/>
              <a:t>Remove the SHMS HB magnet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EF6B4A-06F6-0630-CD3B-66912E5FC39B}"/>
              </a:ext>
            </a:extLst>
          </p:cNvPr>
          <p:cNvSpPr txBox="1"/>
          <p:nvPr/>
        </p:nvSpPr>
        <p:spPr>
          <a:xfrm>
            <a:off x="91393" y="2192795"/>
            <a:ext cx="537768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15888"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effectLst/>
                <a:latin typeface="Arial" panose="020B0604020202020204" pitchFamily="34" charset="0"/>
              </a:rPr>
              <a:t>Experiments</a:t>
            </a:r>
            <a:endParaRPr lang="en-US" sz="1600" b="0" i="0" u="none" strike="noStrike" dirty="0">
              <a:effectLst/>
              <a:latin typeface="Arial" panose="020B0604020202020204" pitchFamily="34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341313" lvl="1" indent="-107950"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rgbClr val="0563C1"/>
                </a:solidFill>
                <a:effectLst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E12-13-010</a:t>
            </a:r>
            <a:r>
              <a:rPr lang="en-US" sz="1600" b="0" i="0" u="none" strike="noStrike" dirty="0">
                <a:solidFill>
                  <a:srgbClr val="8314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u="none" strike="noStrike" dirty="0">
                <a:effectLst/>
                <a:latin typeface="Arial" panose="020B0604020202020204" pitchFamily="34" charset="0"/>
              </a:rPr>
              <a:t>is two concurrent experiments</a:t>
            </a:r>
          </a:p>
          <a:p>
            <a:pPr marL="798513" lvl="4" indent="-1079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0000"/>
                </a:solidFill>
                <a:effectLst/>
              </a:rPr>
              <a:t>Exclusive Deeply Virtual Compton on proton</a:t>
            </a:r>
          </a:p>
          <a:p>
            <a:pPr marL="798513" lvl="4" indent="-1079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SIDIS p(e,e’,</a:t>
            </a:r>
            <a:r>
              <a:rPr lang="en-US" sz="1600" dirty="0">
                <a:solidFill>
                  <a:srgbClr val="000000"/>
                </a:solidFill>
                <a:latin typeface="Symbol" panose="05050102010706020507" pitchFamily="18" charset="2"/>
              </a:rPr>
              <a:t>p</a:t>
            </a:r>
            <a:r>
              <a:rPr lang="en-US" sz="1600" baseline="30000" dirty="0">
                <a:solidFill>
                  <a:srgbClr val="000000"/>
                </a:solidFill>
              </a:rPr>
              <a:t>0</a:t>
            </a:r>
            <a:r>
              <a:rPr lang="en-US" sz="1600" dirty="0">
                <a:solidFill>
                  <a:srgbClr val="000000"/>
                </a:solidFill>
              </a:rPr>
              <a:t>) cross section. Map the transverse momentum dependence.</a:t>
            </a:r>
            <a:endParaRPr lang="en-US" sz="1600" b="0" i="0" dirty="0">
              <a:solidFill>
                <a:srgbClr val="000000"/>
              </a:solidFill>
              <a:effectLst/>
            </a:endParaRPr>
          </a:p>
          <a:p>
            <a:pPr marL="798513" lvl="4" indent="-107950">
              <a:buFont typeface="Arial" panose="020B0604020202020204" pitchFamily="34" charset="0"/>
              <a:buChar char="•"/>
            </a:pPr>
            <a:r>
              <a:rPr lang="en-US" sz="1600" dirty="0"/>
              <a:t>53 PAC days.</a:t>
            </a:r>
          </a:p>
          <a:p>
            <a:pPr marL="341313" lvl="3" indent="-107950">
              <a:buFont typeface="Arial" panose="020B0604020202020204" pitchFamily="34" charset="0"/>
              <a:buChar char="•"/>
            </a:pPr>
            <a:r>
              <a:rPr lang="en-US" sz="1600" b="0" i="0" dirty="0">
                <a:effectLst/>
                <a:latin typeface="Calibri" panose="020F0502020204030204" pitchFamily="34" charset="0"/>
              </a:rPr>
              <a:t> </a:t>
            </a:r>
            <a:r>
              <a:rPr lang="en-US" sz="1600" b="0" i="0" dirty="0">
                <a:effectLst/>
                <a:latin typeface="Arial" panose="020B0604020202020204" pitchFamily="34" charset="0"/>
                <a:hlinkClick r:id="rId5"/>
              </a:rPr>
              <a:t>E12-06-114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is completion of Hall A DVCS experiment</a:t>
            </a:r>
          </a:p>
          <a:p>
            <a:pPr marL="798513" lvl="4" indent="-107950">
              <a:buFont typeface="Arial" panose="020B0604020202020204" pitchFamily="34" charset="0"/>
              <a:buChar char="•"/>
            </a:pPr>
            <a:r>
              <a:rPr lang="en-US" sz="1600" dirty="0"/>
              <a:t>35 PAC days.</a:t>
            </a:r>
          </a:p>
          <a:p>
            <a:pPr marL="341313" lvl="3" indent="-10795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FF0000"/>
                </a:solidFill>
              </a:rPr>
              <a:t>Note that new proposal for Neutron DVCS could change the schedule</a:t>
            </a:r>
            <a:endParaRPr lang="en-US" sz="1600" dirty="0">
              <a:solidFill>
                <a:srgbClr val="FF0000"/>
              </a:solidFill>
            </a:endParaRPr>
          </a:p>
          <a:p>
            <a:pPr marL="341313" lvl="2" indent="-107950">
              <a:buFont typeface="Arial" panose="020B0604020202020204" pitchFamily="34" charset="0"/>
              <a:buChar char="•"/>
            </a:pPr>
            <a:r>
              <a:rPr lang="en-US" sz="1600" dirty="0"/>
              <a:t>Two experiments with photon beam running concurrently</a:t>
            </a:r>
          </a:p>
          <a:p>
            <a:pPr marL="798513" lvl="4" indent="-107950">
              <a:buFont typeface="Arial" panose="020B0604020202020204" pitchFamily="34" charset="0"/>
              <a:buChar char="•"/>
            </a:pPr>
            <a:r>
              <a:rPr lang="en-US" sz="1600" b="0" i="0" dirty="0">
                <a:effectLst/>
                <a:latin typeface="Arial" panose="020B0604020202020204" pitchFamily="34" charset="0"/>
                <a:hlinkClick r:id="rId6"/>
              </a:rPr>
              <a:t>E12-14-003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: 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WordVisi_MSFontService"/>
              </a:rPr>
              <a:t>Wide-angle Compton Scattering at 8 and 10  GeV Photon Energies (18 PAC days)</a:t>
            </a:r>
          </a:p>
          <a:p>
            <a:pPr marL="798513" lvl="4" indent="-107950">
              <a:buFont typeface="Arial" panose="020B0604020202020204" pitchFamily="34" charset="0"/>
              <a:buChar char="•"/>
            </a:pPr>
            <a:r>
              <a:rPr lang="en-US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>
                <a:effectLst/>
                <a:latin typeface="Arial" panose="020B0604020202020204" pitchFamily="34" charset="0"/>
                <a:hlinkClick r:id="rId7"/>
              </a:rPr>
              <a:t>E12-14-005</a:t>
            </a:r>
            <a:r>
              <a:rPr lang="en-US" sz="1600" b="0" i="0" dirty="0">
                <a:solidFill>
                  <a:srgbClr val="831422"/>
                </a:solidFill>
                <a:effectLst/>
                <a:latin typeface="Arial" panose="020B0604020202020204" pitchFamily="34" charset="0"/>
              </a:rPr>
              <a:t>  :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Wide Angle Exclusive Photoproduction of pi-zero Mesons </a:t>
            </a:r>
            <a:endParaRPr lang="en-US" sz="1600" b="0" i="0" dirty="0">
              <a:solidFill>
                <a:srgbClr val="000000"/>
              </a:solidFill>
              <a:effectLst/>
              <a:latin typeface="WordVisi_MSFontService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2453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B4923-3C98-49A5-B192-86538933C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586" y="164785"/>
            <a:ext cx="6348284" cy="365618"/>
          </a:xfrm>
        </p:spPr>
        <p:txBody>
          <a:bodyPr>
            <a:normAutofit fontScale="90000"/>
          </a:bodyPr>
          <a:lstStyle/>
          <a:p>
            <a:r>
              <a:rPr lang="en-US" dirty="0"/>
              <a:t>NPS preparation status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CD1896-B87F-4390-8301-549686729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205BF1-21FB-4E4C-A351-821938BFE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99487" y="2872306"/>
            <a:ext cx="3084569" cy="231342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8FC4C08-D508-4148-BA09-46F6CB6EA7C2}"/>
              </a:ext>
            </a:extLst>
          </p:cNvPr>
          <p:cNvSpPr txBox="1"/>
          <p:nvPr/>
        </p:nvSpPr>
        <p:spPr>
          <a:xfrm>
            <a:off x="156785" y="920895"/>
            <a:ext cx="25720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6916" indent="-86916">
              <a:buFont typeface="Arial" panose="020B0604020202020204" pitchFamily="34" charset="0"/>
              <a:buChar char="•"/>
            </a:pPr>
            <a:r>
              <a:rPr lang="en-US" sz="1400" dirty="0"/>
              <a:t>All 1080 blocks have been inspected and tested.</a:t>
            </a:r>
          </a:p>
          <a:p>
            <a:pPr marL="86916" indent="-86916">
              <a:buFont typeface="Arial" panose="020B0604020202020204" pitchFamily="34" charset="0"/>
              <a:buChar char="•"/>
            </a:pPr>
            <a:r>
              <a:rPr lang="en-US" sz="1400" dirty="0"/>
              <a:t>In month of May all blocks wrapped.</a:t>
            </a:r>
          </a:p>
          <a:p>
            <a:pPr marL="86916" indent="-86916">
              <a:buFont typeface="Arial" panose="020B0604020202020204" pitchFamily="34" charset="0"/>
              <a:buChar char="•"/>
            </a:pPr>
            <a:r>
              <a:rPr lang="en-US" sz="1400" dirty="0"/>
              <a:t>Stored in EEL108 for installation.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3C73D59-0F73-4DCC-A51A-C42E55C322CA}"/>
              </a:ext>
            </a:extLst>
          </p:cNvPr>
          <p:cNvSpPr txBox="1"/>
          <p:nvPr/>
        </p:nvSpPr>
        <p:spPr>
          <a:xfrm>
            <a:off x="3434728" y="1601851"/>
            <a:ext cx="17022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1F33C26-7FE3-43B3-81A0-983238EEA5E9}"/>
              </a:ext>
            </a:extLst>
          </p:cNvPr>
          <p:cNvSpPr txBox="1"/>
          <p:nvPr/>
        </p:nvSpPr>
        <p:spPr>
          <a:xfrm>
            <a:off x="2954114" y="940131"/>
            <a:ext cx="6304792" cy="961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6916" indent="-86916">
              <a:buFont typeface="Arial" panose="020B0604020202020204" pitchFamily="34" charset="0"/>
              <a:buChar char="•"/>
            </a:pPr>
            <a:r>
              <a:rPr lang="en-US" sz="1400" dirty="0"/>
              <a:t>French CNRS-IN2P3 group built calorimeter frame which was shipped to USA.</a:t>
            </a:r>
          </a:p>
          <a:p>
            <a:pPr marL="86916" indent="-86916">
              <a:buFont typeface="Arial" panose="020B0604020202020204" pitchFamily="34" charset="0"/>
              <a:buChar char="•"/>
            </a:pPr>
            <a:r>
              <a:rPr lang="en-US" sz="1400" dirty="0"/>
              <a:t>From May 31</a:t>
            </a:r>
            <a:r>
              <a:rPr lang="en-US" sz="1400" baseline="30000" dirty="0"/>
              <a:t>st</a:t>
            </a:r>
            <a:r>
              <a:rPr lang="en-US" sz="1400" dirty="0"/>
              <a:t> to June 16</a:t>
            </a:r>
            <a:r>
              <a:rPr lang="en-US" sz="1400" baseline="30000" dirty="0"/>
              <a:t>th</a:t>
            </a:r>
            <a:r>
              <a:rPr lang="en-US" sz="1400" dirty="0"/>
              <a:t>, the French group is at </a:t>
            </a:r>
            <a:r>
              <a:rPr lang="en-US" sz="1400" dirty="0" err="1"/>
              <a:t>Jlab</a:t>
            </a:r>
            <a:r>
              <a:rPr lang="en-US" sz="1400" dirty="0"/>
              <a:t> to assemble the calorimeter</a:t>
            </a:r>
            <a:r>
              <a:rPr lang="en-US" sz="1050" dirty="0"/>
              <a:t>.</a:t>
            </a:r>
          </a:p>
          <a:p>
            <a:pPr marL="86916" indent="-86916">
              <a:buFont typeface="Arial" panose="020B0604020202020204" pitchFamily="34" charset="0"/>
              <a:buChar char="•"/>
            </a:pPr>
            <a:r>
              <a:rPr lang="en-US" dirty="0"/>
              <a:t>Completed assembly!</a:t>
            </a:r>
          </a:p>
          <a:p>
            <a:pPr marL="86916" indent="-86916">
              <a:buFont typeface="Arial" panose="020B0604020202020204" pitchFamily="34" charset="0"/>
              <a:buChar char="•"/>
            </a:pPr>
            <a:endParaRPr lang="en-US" sz="105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8969731-BB94-4F75-BA07-3BEE65BA141B}"/>
              </a:ext>
            </a:extLst>
          </p:cNvPr>
          <p:cNvSpPr txBox="1"/>
          <p:nvPr/>
        </p:nvSpPr>
        <p:spPr>
          <a:xfrm>
            <a:off x="5779254" y="4113312"/>
            <a:ext cx="20305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  <p:pic>
        <p:nvPicPr>
          <p:cNvPr id="9" name="Picture 8" descr="A group of men walking in a room&#10;&#10;Description automatically generated with low confidence">
            <a:extLst>
              <a:ext uri="{FF2B5EF4-FFF2-40B4-BE49-F238E27FC236}">
                <a16:creationId xmlns:a16="http://schemas.microsoft.com/office/drawing/2014/main" id="{B73E94B2-9A4E-8EBE-9509-9D785A056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4570" y="1779190"/>
            <a:ext cx="5281973" cy="23768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DADBE66-1645-F5FE-9D5B-8A37352713A0}"/>
              </a:ext>
            </a:extLst>
          </p:cNvPr>
          <p:cNvSpPr txBox="1"/>
          <p:nvPr/>
        </p:nvSpPr>
        <p:spPr>
          <a:xfrm>
            <a:off x="2825533" y="4221708"/>
            <a:ext cx="6260048" cy="250861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851ACA-2670-7B42-F60C-E8808EC52BF7}"/>
              </a:ext>
            </a:extLst>
          </p:cNvPr>
          <p:cNvSpPr txBox="1"/>
          <p:nvPr/>
        </p:nvSpPr>
        <p:spPr>
          <a:xfrm>
            <a:off x="2954457" y="4830458"/>
            <a:ext cx="277336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400" dirty="0"/>
              <a:t>Test installation of NPS platform and rails was done in Hall C during Feb-June 2022 down.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400" dirty="0"/>
              <a:t>Has been disassembled and stored.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1816FC2-8199-81EF-72DC-8521F84C2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7823" y="4333417"/>
            <a:ext cx="2824684" cy="2119157"/>
          </a:xfrm>
          <a:prstGeom prst="rect">
            <a:avLst/>
          </a:prstGeom>
        </p:spPr>
      </p:pic>
      <p:sp>
        <p:nvSpPr>
          <p:cNvPr id="5" name="Arrow: Curved Right 4">
            <a:extLst>
              <a:ext uri="{FF2B5EF4-FFF2-40B4-BE49-F238E27FC236}">
                <a16:creationId xmlns:a16="http://schemas.microsoft.com/office/drawing/2014/main" id="{D456C6CC-9A0C-6631-4E82-ECD08BC8EF38}"/>
              </a:ext>
            </a:extLst>
          </p:cNvPr>
          <p:cNvSpPr/>
          <p:nvPr/>
        </p:nvSpPr>
        <p:spPr>
          <a:xfrm rot="15231474">
            <a:off x="3762803" y="2239969"/>
            <a:ext cx="500517" cy="4186896"/>
          </a:xfrm>
          <a:prstGeom prst="curvedRightArrow">
            <a:avLst>
              <a:gd name="adj1" fmla="val 25000"/>
              <a:gd name="adj2" fmla="val 50000"/>
              <a:gd name="adj3" fmla="val 448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086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B4923-3C98-49A5-B192-86538933C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96930"/>
            <a:ext cx="8464378" cy="487490"/>
          </a:xfrm>
        </p:spPr>
        <p:txBody>
          <a:bodyPr/>
          <a:lstStyle/>
          <a:p>
            <a:r>
              <a:rPr lang="en-US" dirty="0"/>
              <a:t>Hall C Near term future after March 2024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CD1896-B87F-4390-8301-549686729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1D3ECF-7C7A-4185-82F6-1D055E186A79}"/>
              </a:ext>
            </a:extLst>
          </p:cNvPr>
          <p:cNvSpPr txBox="1"/>
          <p:nvPr/>
        </p:nvSpPr>
        <p:spPr>
          <a:xfrm>
            <a:off x="216555" y="943413"/>
            <a:ext cx="557168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/>
              <a:t>Options of experiments to install after March 2024</a:t>
            </a:r>
          </a:p>
          <a:p>
            <a:pPr marL="111125" indent="-111125">
              <a:buFont typeface="Arial" panose="020B0604020202020204" pitchFamily="34" charset="0"/>
              <a:buChar char="•"/>
            </a:pPr>
            <a:r>
              <a:rPr lang="en-US" dirty="0"/>
              <a:t> Standard SHMS/HMS </a:t>
            </a:r>
          </a:p>
          <a:p>
            <a:pPr marL="396875" lvl="1" indent="-53975">
              <a:buFont typeface="Arial" panose="020B0604020202020204" pitchFamily="34" charset="0"/>
              <a:buChar char="•"/>
            </a:pPr>
            <a:r>
              <a:rPr lang="en-US" dirty="0"/>
              <a:t>  </a:t>
            </a:r>
            <a:r>
              <a:rPr lang="en-US" b="0" i="0" u="none" strike="noStrike" dirty="0">
                <a:solidFill>
                  <a:srgbClr val="831422"/>
                </a:solidFill>
                <a:effectLst/>
                <a:latin typeface="Arial" panose="020B0604020202020204" pitchFamily="34" charset="0"/>
                <a:hlinkClick r:id="rId2"/>
              </a:rPr>
              <a:t>E12-06-104</a:t>
            </a:r>
            <a:r>
              <a:rPr lang="en-US" b="0" i="0" u="none" strike="noStrike" dirty="0">
                <a:solidFill>
                  <a:srgbClr val="8314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R=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Symbol" panose="05050102010706020507" pitchFamily="18" charset="2"/>
              </a:rPr>
              <a:t>s</a:t>
            </a:r>
            <a:r>
              <a:rPr lang="en-US" b="0" i="0" baseline="-250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Symbol" panose="05050102010706020507" pitchFamily="18" charset="2"/>
              </a:rPr>
              <a:t>s</a:t>
            </a:r>
            <a:r>
              <a:rPr lang="en-US" b="0" i="0" baseline="-250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in SIDIS</a:t>
            </a:r>
          </a:p>
          <a:p>
            <a:pPr marL="396875" lvl="1" indent="-539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  </a:t>
            </a:r>
            <a:r>
              <a:rPr lang="en-US" b="0" i="0" u="none" strike="noStrike" dirty="0">
                <a:solidFill>
                  <a:srgbClr val="831422"/>
                </a:solidFill>
                <a:effectLst/>
                <a:latin typeface="Arial" panose="020B0604020202020204" pitchFamily="34" charset="0"/>
                <a:hlinkClick r:id="rId3"/>
              </a:rPr>
              <a:t>E12-06-107</a:t>
            </a:r>
            <a:r>
              <a:rPr lang="en-US" b="0" i="0" u="none" strike="noStrike" dirty="0">
                <a:solidFill>
                  <a:srgbClr val="831422"/>
                </a:solidFill>
                <a:effectLst/>
                <a:latin typeface="Arial" panose="020B0604020202020204" pitchFamily="34" charset="0"/>
              </a:rPr>
              <a:t>  </a:t>
            </a:r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Complete CT experiment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pPr marL="396875" lvl="1" indent="-539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 </a:t>
            </a:r>
            <a:r>
              <a:rPr lang="en-US" u="none" strike="noStrike" dirty="0">
                <a:solidFill>
                  <a:srgbClr val="831422"/>
                </a:solidFill>
                <a:effectLst/>
                <a:latin typeface="Arial" panose="020B0604020202020204" pitchFamily="34" charset="0"/>
                <a:hlinkClick r:id="rId4"/>
              </a:rPr>
              <a:t>E12-11-107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Spectator tagged DIS d(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e,e’p</a:t>
            </a:r>
            <a:r>
              <a:rPr lang="en-US" baseline="-25000" dirty="0" err="1">
                <a:solidFill>
                  <a:srgbClr val="000000"/>
                </a:solidFill>
                <a:latin typeface="Arial" panose="020B0604020202020204" pitchFamily="34" charset="0"/>
              </a:rPr>
              <a:t>s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</a:p>
          <a:p>
            <a:pPr marL="342900" lvl="1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                        Install Large Angle Detector</a:t>
            </a:r>
          </a:p>
          <a:p>
            <a:pPr marL="342900" lvl="1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             HMS/SHMS detect electron </a:t>
            </a:r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00C2332-F036-4A47-9C2E-8C0E726934B7}"/>
              </a:ext>
            </a:extLst>
          </p:cNvPr>
          <p:cNvGraphicFramePr>
            <a:graphicFrameLocks noGrp="1"/>
          </p:cNvGraphicFramePr>
          <p:nvPr/>
        </p:nvGraphicFramePr>
        <p:xfrm>
          <a:off x="628650" y="3679349"/>
          <a:ext cx="7886700" cy="643890"/>
        </p:xfrm>
        <a:graphic>
          <a:graphicData uri="http://schemas.openxmlformats.org/drawingml/2006/table">
            <a:tbl>
              <a:tblPr/>
              <a:tblGrid>
                <a:gridCol w="7886700">
                  <a:extLst>
                    <a:ext uri="{9D8B030D-6E8A-4147-A177-3AD203B41FA5}">
                      <a16:colId xmlns:a16="http://schemas.microsoft.com/office/drawing/2014/main" val="204863651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br>
                        <a:rPr lang="en-US" u="none" strike="noStrike" dirty="0">
                          <a:solidFill>
                            <a:srgbClr val="831422"/>
                          </a:solidFill>
                          <a:effectLst/>
                          <a:latin typeface="Arial" panose="020B0604020202020204" pitchFamily="34" charset="0"/>
                          <a:hlinkClick r:id="rId4"/>
                        </a:rPr>
                      </a:br>
                      <a:endParaRPr lang="en-US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6649690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4878553E-2987-4F86-8107-041DB3C0F3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2817" y="1903423"/>
            <a:ext cx="3394628" cy="1873788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6C30975-BC5D-4A58-9C00-BF55BF8204B9}"/>
              </a:ext>
            </a:extLst>
          </p:cNvPr>
          <p:cNvCxnSpPr>
            <a:cxnSpLocks/>
          </p:cNvCxnSpPr>
          <p:nvPr/>
        </p:nvCxnSpPr>
        <p:spPr>
          <a:xfrm>
            <a:off x="5424256" y="2261136"/>
            <a:ext cx="497150" cy="2017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5D20DDC-4F31-18A9-A71E-C6AF340E9A63}"/>
              </a:ext>
            </a:extLst>
          </p:cNvPr>
          <p:cNvSpPr txBox="1"/>
          <p:nvPr/>
        </p:nvSpPr>
        <p:spPr>
          <a:xfrm>
            <a:off x="406573" y="3677736"/>
            <a:ext cx="65268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>Longer term future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Standard SHMS/HMS experiments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Experiments using the Compact Photon Source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Capital project is ongoing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Hypernuclear</a:t>
            </a:r>
            <a:r>
              <a:rPr lang="en-US" sz="2000" dirty="0"/>
              <a:t> physics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Experiments using the NPS</a:t>
            </a:r>
          </a:p>
        </p:txBody>
      </p:sp>
    </p:spTree>
    <p:extLst>
      <p:ext uri="{BB962C8B-B14F-4D97-AF65-F5344CB8AC3E}">
        <p14:creationId xmlns:p14="http://schemas.microsoft.com/office/powerpoint/2010/main" val="1920650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B4923-3C98-49A5-B192-86538933C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96930"/>
            <a:ext cx="8464378" cy="487490"/>
          </a:xfrm>
        </p:spPr>
        <p:txBody>
          <a:bodyPr/>
          <a:lstStyle/>
          <a:p>
            <a:pPr algn="ctr"/>
            <a:r>
              <a:rPr lang="en-US" sz="2400" u="sng" dirty="0"/>
              <a:t>EMC effect in </a:t>
            </a:r>
            <a:r>
              <a:rPr lang="en-US" sz="2400" u="sng" baseline="30000" dirty="0"/>
              <a:t>10</a:t>
            </a:r>
            <a:r>
              <a:rPr lang="en-US" sz="2400" u="sng" dirty="0"/>
              <a:t>B and </a:t>
            </a:r>
            <a:r>
              <a:rPr lang="en-US" sz="2400" u="sng" baseline="30000" dirty="0"/>
              <a:t>11</a:t>
            </a:r>
            <a:r>
              <a:rPr lang="en-US" sz="2400" u="sng" dirty="0"/>
              <a:t>B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CD1896-B87F-4390-8301-549686729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00C2332-F036-4A47-9C2E-8C0E726934B7}"/>
              </a:ext>
            </a:extLst>
          </p:cNvPr>
          <p:cNvGraphicFramePr>
            <a:graphicFrameLocks noGrp="1"/>
          </p:cNvGraphicFramePr>
          <p:nvPr/>
        </p:nvGraphicFramePr>
        <p:xfrm>
          <a:off x="628650" y="3679349"/>
          <a:ext cx="7886700" cy="643890"/>
        </p:xfrm>
        <a:graphic>
          <a:graphicData uri="http://schemas.openxmlformats.org/drawingml/2006/table">
            <a:tbl>
              <a:tblPr/>
              <a:tblGrid>
                <a:gridCol w="7886700">
                  <a:extLst>
                    <a:ext uri="{9D8B030D-6E8A-4147-A177-3AD203B41FA5}">
                      <a16:colId xmlns:a16="http://schemas.microsoft.com/office/drawing/2014/main" val="204863651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br>
                        <a:rPr lang="en-US" u="none" strike="noStrike" dirty="0">
                          <a:solidFill>
                            <a:srgbClr val="831422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</a:br>
                      <a:endParaRPr lang="en-US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664969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61E834E-24D4-25B2-F935-A1317342BC2A}"/>
              </a:ext>
            </a:extLst>
          </p:cNvPr>
          <p:cNvSpPr txBox="1"/>
          <p:nvPr/>
        </p:nvSpPr>
        <p:spPr>
          <a:xfrm>
            <a:off x="73217" y="681238"/>
            <a:ext cx="87023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/>
              <a:t>Previous experiments on 9Be found that the EMC slope for 9Be  was similar to 4He. </a:t>
            </a:r>
          </a:p>
          <a:p>
            <a:pPr marL="671513" lvl="1" indent="-214313">
              <a:buFont typeface="Arial" panose="020B0604020202020204" pitchFamily="34" charset="0"/>
              <a:buChar char="•"/>
            </a:pPr>
            <a:r>
              <a:rPr lang="en-US" sz="1600" dirty="0"/>
              <a:t>9Be has </a:t>
            </a:r>
            <a:r>
              <a:rPr lang="en-US" sz="1600" dirty="0">
                <a:latin typeface="Symbol" panose="05050102010706020507" pitchFamily="18" charset="2"/>
              </a:rPr>
              <a:t>a</a:t>
            </a:r>
            <a:r>
              <a:rPr lang="en-US" sz="1600" dirty="0"/>
              <a:t>-cluster component to nuclear structure, local density effect?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/>
              <a:t>Correlation between EMC effect and SRC. </a:t>
            </a:r>
          </a:p>
          <a:p>
            <a:pPr marL="671513" lvl="1" indent="-214313">
              <a:buFont typeface="Arial" panose="020B0604020202020204" pitchFamily="34" charset="0"/>
              <a:buChar char="•"/>
            </a:pPr>
            <a:r>
              <a:rPr lang="en-US" sz="1600" dirty="0"/>
              <a:t>Two theories: Local density or highly virtual nucleons in correlated pair.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/>
              <a:t>Part of </a:t>
            </a:r>
            <a:r>
              <a:rPr lang="en-US" sz="1600" dirty="0">
                <a:latin typeface="Arial" panose="020B0604020202020204" pitchFamily="34" charset="0"/>
                <a:hlinkClick r:id="rId3"/>
              </a:rPr>
              <a:t>E12-10-008 </a:t>
            </a:r>
            <a:r>
              <a:rPr lang="en-US" sz="1600" dirty="0">
                <a:latin typeface="Arial" panose="020B060402020202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</a:rPr>
              <a:t>on 9Be, 10B, 11B, 12C was completed as one of the SHMS commissioning experiments.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/>
              <a:t>An additional test of local density effect, since 10B and 11B are nuclei with </a:t>
            </a:r>
            <a:r>
              <a:rPr lang="en-US" sz="1600" dirty="0">
                <a:latin typeface="Symbol" panose="05050102010706020507" pitchFamily="18" charset="2"/>
              </a:rPr>
              <a:t>a</a:t>
            </a:r>
            <a:r>
              <a:rPr lang="en-US" sz="1600" dirty="0"/>
              <a:t>-cluster component.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/>
              <a:t>Submitting publication for PRL this week.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/>
              <a:t>Completion of </a:t>
            </a:r>
            <a:r>
              <a:rPr lang="en-US" sz="1600" dirty="0">
                <a:hlinkClick r:id="rId3"/>
              </a:rPr>
              <a:t>E12-10-008 </a:t>
            </a:r>
            <a:r>
              <a:rPr lang="en-US" sz="1600" dirty="0"/>
              <a:t> starts in Aug 2022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6A6C0C-9E92-F11A-4F78-45C2E8B309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032" y="3106761"/>
            <a:ext cx="4446652" cy="28405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38A565-E0D5-36BA-EF0B-36994E0A24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1025" y="3499721"/>
            <a:ext cx="3018092" cy="28405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4AFCAF-28ED-D4BE-EFFC-B5D29B04C1CD}"/>
              </a:ext>
            </a:extLst>
          </p:cNvPr>
          <p:cNvSpPr txBox="1"/>
          <p:nvPr/>
        </p:nvSpPr>
        <p:spPr>
          <a:xfrm>
            <a:off x="143718" y="6022514"/>
            <a:ext cx="483601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6916" indent="-86916">
              <a:buFont typeface="Arial" panose="020B0604020202020204" pitchFamily="34" charset="0"/>
              <a:buChar char="•"/>
            </a:pPr>
            <a:r>
              <a:rPr lang="en-US" sz="900" dirty="0"/>
              <a:t>Error bars on points are statistical and point-to-point systematic in quadrature</a:t>
            </a:r>
          </a:p>
          <a:p>
            <a:pPr marL="86916" indent="-86916">
              <a:buFont typeface="Arial" panose="020B0604020202020204" pitchFamily="34" charset="0"/>
              <a:buChar char="•"/>
            </a:pPr>
            <a:r>
              <a:rPr lang="en-US" sz="900" dirty="0"/>
              <a:t>Percentage in parenthesis is the normalization error</a:t>
            </a:r>
          </a:p>
          <a:p>
            <a:pPr marL="86916" indent="-86916">
              <a:buFont typeface="Arial" panose="020B0604020202020204" pitchFamily="34" charset="0"/>
              <a:buChar char="•"/>
            </a:pPr>
            <a:r>
              <a:rPr lang="en-US" sz="900" dirty="0"/>
              <a:t>Black line is A-dependent fit from SLAC E139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9BA9FD-6159-DFA0-53C5-E7C327F14427}"/>
              </a:ext>
            </a:extLst>
          </p:cNvPr>
          <p:cNvSpPr txBox="1"/>
          <p:nvPr/>
        </p:nvSpPr>
        <p:spPr>
          <a:xfrm>
            <a:off x="5102879" y="3223923"/>
            <a:ext cx="378908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Slope of line fitted to </a:t>
            </a:r>
            <a:r>
              <a:rPr lang="en-US" sz="1350" dirty="0" err="1">
                <a:latin typeface="Symbol" panose="05050102010706020507" pitchFamily="18" charset="2"/>
              </a:rPr>
              <a:t>s</a:t>
            </a:r>
            <a:r>
              <a:rPr lang="en-US" sz="1350" baseline="-25000" dirty="0" err="1"/>
              <a:t>A</a:t>
            </a:r>
            <a:r>
              <a:rPr lang="en-US" sz="1350" dirty="0"/>
              <a:t>/</a:t>
            </a:r>
            <a:r>
              <a:rPr lang="en-US" sz="1350" dirty="0" err="1">
                <a:latin typeface="Symbol" panose="05050102010706020507" pitchFamily="18" charset="2"/>
              </a:rPr>
              <a:t>s</a:t>
            </a:r>
            <a:r>
              <a:rPr lang="en-US" sz="1350" baseline="-25000" dirty="0" err="1"/>
              <a:t>D</a:t>
            </a:r>
            <a:r>
              <a:rPr lang="en-US" sz="1350" dirty="0"/>
              <a:t> between  0.3 &lt; x &lt; 0.7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774057-6EBE-0F0E-31FF-06C8C98AA1C0}"/>
              </a:ext>
            </a:extLst>
          </p:cNvPr>
          <p:cNvSpPr txBox="1"/>
          <p:nvPr/>
        </p:nvSpPr>
        <p:spPr>
          <a:xfrm>
            <a:off x="4979731" y="2901714"/>
            <a:ext cx="4017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baseline="30000" dirty="0"/>
              <a:t>10</a:t>
            </a:r>
            <a:r>
              <a:rPr lang="en-US" u="sng" dirty="0"/>
              <a:t>B and </a:t>
            </a:r>
            <a:r>
              <a:rPr lang="en-US" u="sng" baseline="30000" dirty="0"/>
              <a:t>11</a:t>
            </a:r>
            <a:r>
              <a:rPr lang="en-US" u="sng" dirty="0"/>
              <a:t>B similar slope to </a:t>
            </a:r>
            <a:r>
              <a:rPr lang="en-US" u="sng" baseline="30000" dirty="0"/>
              <a:t>9</a:t>
            </a:r>
            <a:r>
              <a:rPr lang="en-US" u="sng" dirty="0"/>
              <a:t>Be, </a:t>
            </a:r>
            <a:r>
              <a:rPr lang="en-US" u="sng" baseline="30000" dirty="0"/>
              <a:t>12</a:t>
            </a:r>
            <a:r>
              <a:rPr lang="en-US" u="sng" dirty="0"/>
              <a:t>C, </a:t>
            </a:r>
            <a:r>
              <a:rPr lang="en-US" u="sng" baseline="30000" dirty="0"/>
              <a:t>4</a:t>
            </a:r>
            <a:r>
              <a:rPr lang="en-US" u="sng" dirty="0"/>
              <a:t>He</a:t>
            </a:r>
          </a:p>
        </p:txBody>
      </p:sp>
    </p:spTree>
    <p:extLst>
      <p:ext uri="{BB962C8B-B14F-4D97-AF65-F5344CB8AC3E}">
        <p14:creationId xmlns:p14="http://schemas.microsoft.com/office/powerpoint/2010/main" val="670889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B4923-3C98-49A5-B192-86538933C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96930"/>
            <a:ext cx="8464378" cy="487490"/>
          </a:xfrm>
        </p:spPr>
        <p:txBody>
          <a:bodyPr/>
          <a:lstStyle/>
          <a:p>
            <a:r>
              <a:rPr lang="en-US" dirty="0"/>
              <a:t>Photoproduction of J/</a:t>
            </a:r>
            <a:r>
              <a:rPr lang="en-US" dirty="0">
                <a:latin typeface="Symbol" panose="05050102010706020507" pitchFamily="18" charset="2"/>
              </a:rPr>
              <a:t>y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CD1896-B87F-4390-8301-549686729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B0213F-CEA6-46F3-A9E0-1386E2F2A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9751" y="2190880"/>
            <a:ext cx="2163546" cy="15498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D16406-01D6-4B7D-9FCA-D51DECCCCB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23" r="2823"/>
          <a:stretch/>
        </p:blipFill>
        <p:spPr>
          <a:xfrm>
            <a:off x="681468" y="4088934"/>
            <a:ext cx="3517697" cy="24957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EC3076B-551F-43C4-A760-E2BD194F0BFD}"/>
              </a:ext>
            </a:extLst>
          </p:cNvPr>
          <p:cNvSpPr txBox="1"/>
          <p:nvPr/>
        </p:nvSpPr>
        <p:spPr>
          <a:xfrm>
            <a:off x="308919" y="831390"/>
            <a:ext cx="8604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 DNP 2021: Released of final results of the </a:t>
            </a:r>
            <a:r>
              <a:rPr lang="en-US" sz="1800" b="0" i="0" u="none" strike="noStrike" dirty="0">
                <a:solidFill>
                  <a:srgbClr val="831422"/>
                </a:solidFill>
                <a:effectLst/>
                <a:latin typeface="Arial" panose="020B0604020202020204" pitchFamily="34" charset="0"/>
                <a:hlinkClick r:id="rId4"/>
              </a:rPr>
              <a:t>E12-16-007</a:t>
            </a:r>
            <a:r>
              <a:rPr lang="en-US" sz="1800" b="0" i="0" u="none" strike="noStrike" dirty="0">
                <a:solidFill>
                  <a:srgbClr val="831422"/>
                </a:solidFill>
                <a:effectLst/>
                <a:latin typeface="Arial" panose="020B0604020202020204" pitchFamily="34" charset="0"/>
              </a:rPr>
              <a:t>  </a:t>
            </a:r>
            <a:r>
              <a:rPr lang="en-US" sz="1400" b="0" i="0" u="none" strike="noStrike" dirty="0">
                <a:solidFill>
                  <a:srgbClr val="831422"/>
                </a:solidFill>
                <a:effectLst/>
                <a:latin typeface="Arial" panose="020B0604020202020204" pitchFamily="34" charset="0"/>
              </a:rPr>
              <a:t>“</a:t>
            </a:r>
            <a:r>
              <a:rPr lang="en-US" sz="1400" dirty="0"/>
              <a:t>A Search for the </a:t>
            </a:r>
            <a:r>
              <a:rPr lang="en-US" sz="1400" dirty="0" err="1"/>
              <a:t>LHCb</a:t>
            </a:r>
            <a:r>
              <a:rPr lang="en-US" sz="1400" dirty="0"/>
              <a:t> Charmed “Pentaquark” using Photoproduction of J/</a:t>
            </a:r>
            <a:r>
              <a:rPr lang="en-US" sz="1400" dirty="0">
                <a:latin typeface="Symbol" panose="05050102010706020507" pitchFamily="18" charset="2"/>
              </a:rPr>
              <a:t>y</a:t>
            </a:r>
            <a:r>
              <a:rPr lang="en-US" sz="1400" dirty="0"/>
              <a:t> at Threshold in Hall C at Jefferson Lab”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6B079E-D734-4B65-90D7-181CA8F05446}"/>
              </a:ext>
            </a:extLst>
          </p:cNvPr>
          <p:cNvSpPr txBox="1"/>
          <p:nvPr/>
        </p:nvSpPr>
        <p:spPr>
          <a:xfrm>
            <a:off x="489792" y="1488154"/>
            <a:ext cx="813697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CERN </a:t>
            </a:r>
            <a:r>
              <a:rPr lang="en-US" dirty="0" err="1"/>
              <a:t>LHCb</a:t>
            </a:r>
            <a:r>
              <a:rPr lang="en-US" dirty="0"/>
              <a:t> found 3 narrow hidden charm states:  Pc(4312),  Pc(4440) and  Pc(4457)</a:t>
            </a:r>
          </a:p>
          <a:p>
            <a:r>
              <a:rPr lang="en-US" dirty="0"/>
              <a:t>                 Pentaquark states?      Molecular states?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C8669F-D5C9-457F-AB2E-684FE430DFC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858585" y="4220519"/>
            <a:ext cx="3511584" cy="22325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9872C9B-6D3B-4500-A900-7EBB34A04FD3}"/>
              </a:ext>
            </a:extLst>
          </p:cNvPr>
          <p:cNvSpPr txBox="1"/>
          <p:nvPr/>
        </p:nvSpPr>
        <p:spPr>
          <a:xfrm rot="20035703">
            <a:off x="2160418" y="5379879"/>
            <a:ext cx="201861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Factor of 8 improvement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4EA25E-8278-489E-B29D-AF2BBFA8536F}"/>
              </a:ext>
            </a:extLst>
          </p:cNvPr>
          <p:cNvSpPr txBox="1"/>
          <p:nvPr/>
        </p:nvSpPr>
        <p:spPr>
          <a:xfrm>
            <a:off x="6609751" y="5408511"/>
            <a:ext cx="185278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Factor of 8 improvement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8B1541-E7B5-470C-A842-EB7948772CA5}"/>
              </a:ext>
            </a:extLst>
          </p:cNvPr>
          <p:cNvSpPr txBox="1"/>
          <p:nvPr/>
        </p:nvSpPr>
        <p:spPr>
          <a:xfrm>
            <a:off x="172270" y="2333588"/>
            <a:ext cx="6437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Photoproduction of </a:t>
            </a:r>
            <a:r>
              <a:rPr lang="en-US" dirty="0"/>
              <a:t>J/</a:t>
            </a:r>
            <a:r>
              <a:rPr lang="en-US" dirty="0">
                <a:latin typeface="Symbol" panose="05050102010706020507" pitchFamily="18" charset="2"/>
              </a:rPr>
              <a:t>y </a:t>
            </a:r>
            <a:r>
              <a:rPr lang="en-US" u="sng" dirty="0"/>
              <a:t> is excellent way to search for pentaquark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3C9CE0-DD68-4C60-9DA4-5FF9D798C1C0}"/>
              </a:ext>
            </a:extLst>
          </p:cNvPr>
          <p:cNvSpPr txBox="1"/>
          <p:nvPr/>
        </p:nvSpPr>
        <p:spPr>
          <a:xfrm>
            <a:off x="172269" y="3645362"/>
            <a:ext cx="87408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New results are inconsistent with reasonable assumptions  for true 5-quark states.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7A7E9D-EC2B-4DE3-8672-1E8DDF8771D5}"/>
              </a:ext>
            </a:extLst>
          </p:cNvPr>
          <p:cNvSpPr txBox="1"/>
          <p:nvPr/>
        </p:nvSpPr>
        <p:spPr>
          <a:xfrm>
            <a:off x="308918" y="2798926"/>
            <a:ext cx="5934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Hall D </a:t>
            </a:r>
            <a:r>
              <a:rPr lang="en-US" dirty="0" err="1"/>
              <a:t>GlueX</a:t>
            </a:r>
            <a:r>
              <a:rPr lang="en-US" dirty="0"/>
              <a:t>  published results in 2019 ( grey box in figure)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Hall C (J/</a:t>
            </a:r>
            <a:r>
              <a:rPr lang="en-US" dirty="0">
                <a:latin typeface="Symbol" panose="05050102010706020507" pitchFamily="18" charset="2"/>
              </a:rPr>
              <a:t>y</a:t>
            </a:r>
            <a:r>
              <a:rPr lang="en-US" dirty="0"/>
              <a:t>-007) measured 5x more statistics </a:t>
            </a:r>
          </a:p>
        </p:txBody>
      </p:sp>
    </p:spTree>
    <p:extLst>
      <p:ext uri="{BB962C8B-B14F-4D97-AF65-F5344CB8AC3E}">
        <p14:creationId xmlns:p14="http://schemas.microsoft.com/office/powerpoint/2010/main" val="3169456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2362D44-5FE9-C430-86C7-2610E4F71E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226807" y="822665"/>
            <a:ext cx="4636303" cy="221697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A678E2-B0D7-A2D0-8B1B-79A954B23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2640E81-CAA8-B65A-645E-3F93A0E14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96930"/>
            <a:ext cx="8464378" cy="487490"/>
          </a:xfrm>
        </p:spPr>
        <p:txBody>
          <a:bodyPr/>
          <a:lstStyle/>
          <a:p>
            <a:pPr algn="ctr"/>
            <a:r>
              <a:rPr lang="en-US" u="sng" dirty="0"/>
              <a:t>E12-10-002: Proton and Deuteron F</a:t>
            </a:r>
            <a:r>
              <a:rPr lang="en-US" u="sng" baseline="-25000" dirty="0"/>
              <a:t>2</a:t>
            </a:r>
            <a:r>
              <a:rPr lang="en-US" u="sng" dirty="0"/>
              <a:t> </a:t>
            </a:r>
            <a:r>
              <a:rPr lang="en-US" sz="2400" u="sng" dirty="0"/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CC8BF5-828B-589F-CC99-384CDDB8C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906" y="3614229"/>
            <a:ext cx="7422187" cy="300478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EB81F2-4FA5-DC39-E7CA-C43E2EE07FCA}"/>
              </a:ext>
            </a:extLst>
          </p:cNvPr>
          <p:cNvSpPr txBox="1"/>
          <p:nvPr/>
        </p:nvSpPr>
        <p:spPr>
          <a:xfrm>
            <a:off x="381740" y="947798"/>
            <a:ext cx="45453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Inclusive ep and ed cross section.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Main physics goals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Constrain PDFs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Quark hadron duality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Non singlet moments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Resonance/DIS modeling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478D7C-141A-0C83-6260-51B531D73B66}"/>
              </a:ext>
            </a:extLst>
          </p:cNvPr>
          <p:cNvSpPr txBox="1"/>
          <p:nvPr/>
        </p:nvSpPr>
        <p:spPr>
          <a:xfrm>
            <a:off x="111226" y="3277881"/>
            <a:ext cx="6697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Good agreement in  </a:t>
            </a:r>
            <a:r>
              <a:rPr lang="en-US" dirty="0" err="1">
                <a:latin typeface="Symbol" panose="05050102010706020507" pitchFamily="18" charset="2"/>
              </a:rPr>
              <a:t>s</a:t>
            </a:r>
            <a:r>
              <a:rPr lang="en-US" baseline="-25000" dirty="0" err="1"/>
              <a:t>D</a:t>
            </a:r>
            <a:r>
              <a:rPr lang="en-US" dirty="0"/>
              <a:t>/</a:t>
            </a:r>
            <a:r>
              <a:rPr lang="en-US" dirty="0" err="1">
                <a:latin typeface="Symbol" panose="05050102010706020507" pitchFamily="18" charset="2"/>
              </a:rPr>
              <a:t>s</a:t>
            </a:r>
            <a:r>
              <a:rPr lang="en-US" baseline="-25000" dirty="0" err="1"/>
              <a:t>H</a:t>
            </a:r>
            <a:r>
              <a:rPr lang="en-US" dirty="0"/>
              <a:t> between HMS and SHMS at 21 deg</a:t>
            </a:r>
          </a:p>
        </p:txBody>
      </p:sp>
    </p:spTree>
    <p:extLst>
      <p:ext uri="{BB962C8B-B14F-4D97-AF65-F5344CB8AC3E}">
        <p14:creationId xmlns:p14="http://schemas.microsoft.com/office/powerpoint/2010/main" val="1648088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B4923-3C98-49A5-B192-86538933C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96930"/>
            <a:ext cx="8464378" cy="487490"/>
          </a:xfrm>
        </p:spPr>
        <p:txBody>
          <a:bodyPr/>
          <a:lstStyle/>
          <a:p>
            <a:r>
              <a:rPr lang="en-US" sz="2400" dirty="0"/>
              <a:t>Virtual Compton Scattering (VCS) Experiment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CD1896-B87F-4390-8301-549686729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BB5CE7-24F6-0936-C1E0-2CC46C40B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373" y="3602382"/>
            <a:ext cx="3566491" cy="30166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744FA2-DC01-E114-1044-B7C4664F0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525878"/>
            <a:ext cx="3566491" cy="3121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8E921F-2D53-4839-A63B-B47A46F86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4894" y="962062"/>
            <a:ext cx="4178638" cy="25638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E6AC80-D8E6-414E-98DA-6215EEE5B0F9}"/>
              </a:ext>
            </a:extLst>
          </p:cNvPr>
          <p:cNvSpPr txBox="1"/>
          <p:nvPr/>
        </p:nvSpPr>
        <p:spPr>
          <a:xfrm>
            <a:off x="207745" y="1178932"/>
            <a:ext cx="46908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400" dirty="0"/>
              <a:t>Theory expects </a:t>
            </a:r>
            <a:r>
              <a:rPr lang="en-US" sz="1400" dirty="0" err="1">
                <a:latin typeface="Symbol" panose="05050102010706020507" pitchFamily="18" charset="2"/>
              </a:rPr>
              <a:t>a</a:t>
            </a:r>
            <a:r>
              <a:rPr lang="en-US" sz="1400" baseline="-25000" dirty="0" err="1"/>
              <a:t>E</a:t>
            </a:r>
            <a:r>
              <a:rPr lang="en-US" sz="1400" dirty="0"/>
              <a:t> to have a smooth Q</a:t>
            </a:r>
            <a:r>
              <a:rPr lang="en-US" sz="1400" baseline="30000" dirty="0"/>
              <a:t>2</a:t>
            </a:r>
            <a:r>
              <a:rPr lang="en-US" sz="1400" dirty="0"/>
              <a:t> dipole dependence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400" dirty="0"/>
              <a:t>Experiments MAMI-1 and MAMI-IV measured </a:t>
            </a:r>
            <a:r>
              <a:rPr lang="en-US" sz="1400" dirty="0" err="1">
                <a:latin typeface="Symbol" panose="05050102010706020507" pitchFamily="18" charset="2"/>
              </a:rPr>
              <a:t>a</a:t>
            </a:r>
            <a:r>
              <a:rPr lang="en-US" sz="1400" baseline="-25000" dirty="0" err="1"/>
              <a:t>E</a:t>
            </a:r>
            <a:r>
              <a:rPr lang="en-US" sz="1400" dirty="0"/>
              <a:t> at Q</a:t>
            </a:r>
            <a:r>
              <a:rPr lang="en-US" sz="1400" baseline="30000" dirty="0"/>
              <a:t>2</a:t>
            </a:r>
            <a:r>
              <a:rPr lang="en-US" sz="1400" dirty="0"/>
              <a:t>= 0.3 which deviated from the dipole behavior seen in other experiments.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400" dirty="0"/>
              <a:t>New </a:t>
            </a:r>
            <a:r>
              <a:rPr lang="en-US" sz="1400" dirty="0" err="1"/>
              <a:t>JLab</a:t>
            </a:r>
            <a:r>
              <a:rPr lang="en-US" sz="1400" dirty="0"/>
              <a:t> measurement of </a:t>
            </a:r>
            <a:r>
              <a:rPr lang="en-US" sz="1400" dirty="0" err="1">
                <a:latin typeface="Symbol" panose="05050102010706020507" pitchFamily="18" charset="2"/>
              </a:rPr>
              <a:t>a</a:t>
            </a:r>
            <a:r>
              <a:rPr lang="en-US" sz="1400" baseline="-25000" dirty="0" err="1"/>
              <a:t>E</a:t>
            </a:r>
            <a:r>
              <a:rPr lang="en-US" sz="1400" dirty="0"/>
              <a:t> has also has a deviation from the dipole behavior. </a:t>
            </a:r>
          </a:p>
          <a:p>
            <a:pPr marL="573088" lvl="1" indent="-115888">
              <a:buFont typeface="Arial" panose="020B0604020202020204" pitchFamily="34" charset="0"/>
              <a:buChar char="•"/>
            </a:pPr>
            <a:r>
              <a:rPr lang="en-US" sz="1400" dirty="0"/>
              <a:t>Smaller effect, but better statistical error.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400" dirty="0"/>
              <a:t>Fit all world data with </a:t>
            </a:r>
            <a:r>
              <a:rPr lang="en-US" sz="1400" dirty="0" err="1"/>
              <a:t>dipole+Gaussian</a:t>
            </a:r>
            <a:r>
              <a:rPr lang="en-US" sz="1400" dirty="0"/>
              <a:t> has factor 2 better chi2/</a:t>
            </a:r>
            <a:r>
              <a:rPr lang="en-US" sz="1400" dirty="0" err="1"/>
              <a:t>dof</a:t>
            </a:r>
            <a:r>
              <a:rPr lang="en-US" sz="1400" dirty="0"/>
              <a:t> compared to dipole fit.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B99A09-0705-4F23-BA8E-029590344713}"/>
              </a:ext>
            </a:extLst>
          </p:cNvPr>
          <p:cNvSpPr txBox="1"/>
          <p:nvPr/>
        </p:nvSpPr>
        <p:spPr>
          <a:xfrm>
            <a:off x="160468" y="3317282"/>
            <a:ext cx="3007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Comparisons to theory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96D1ADD-8105-4DD2-9E52-0B5D70ABCE79}"/>
              </a:ext>
            </a:extLst>
          </p:cNvPr>
          <p:cNvCxnSpPr/>
          <p:nvPr/>
        </p:nvCxnSpPr>
        <p:spPr>
          <a:xfrm>
            <a:off x="4541108" y="1727200"/>
            <a:ext cx="1917749" cy="1814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3C8086C-B9CC-4A22-B65B-FB69ABB38F97}"/>
              </a:ext>
            </a:extLst>
          </p:cNvPr>
          <p:cNvCxnSpPr>
            <a:cxnSpLocks/>
          </p:cNvCxnSpPr>
          <p:nvPr/>
        </p:nvCxnSpPr>
        <p:spPr>
          <a:xfrm flipV="1">
            <a:off x="3846019" y="2361007"/>
            <a:ext cx="2612838" cy="2220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5417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B4923-3C98-49A5-B192-86538933C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96930"/>
            <a:ext cx="8464378" cy="487490"/>
          </a:xfrm>
        </p:spPr>
        <p:txBody>
          <a:bodyPr>
            <a:normAutofit/>
          </a:bodyPr>
          <a:lstStyle/>
          <a:p>
            <a:r>
              <a:rPr lang="en-US" dirty="0"/>
              <a:t>Experiments during June 2022 –March 2023 (Part 1a)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CD1896-B87F-4390-8301-549686729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BA6E613-9FF5-4A46-9A0E-FD6141F0DC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1674801"/>
              </p:ext>
            </p:extLst>
          </p:nvPr>
        </p:nvGraphicFramePr>
        <p:xfrm>
          <a:off x="308919" y="758023"/>
          <a:ext cx="8256061" cy="627668"/>
        </p:xfrm>
        <a:graphic>
          <a:graphicData uri="http://schemas.openxmlformats.org/drawingml/2006/table">
            <a:tbl>
              <a:tblPr/>
              <a:tblGrid>
                <a:gridCol w="8256061">
                  <a:extLst>
                    <a:ext uri="{9D8B030D-6E8A-4147-A177-3AD203B41FA5}">
                      <a16:colId xmlns:a16="http://schemas.microsoft.com/office/drawing/2014/main" val="1074940783"/>
                    </a:ext>
                  </a:extLst>
                </a:gridCol>
              </a:tblGrid>
              <a:tr h="627668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Arial" panose="020B0604020202020204" pitchFamily="34" charset="0"/>
                        </a:rPr>
                        <a:t>  </a:t>
                      </a:r>
                      <a:r>
                        <a:rPr lang="en-U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E12-19-006</a:t>
                      </a:r>
                      <a:r>
                        <a:rPr lang="en-U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: </a:t>
                      </a:r>
                      <a:r>
                        <a:rPr lang="en-US" sz="1400" i="1" dirty="0">
                          <a:effectLst/>
                          <a:latin typeface="Arial" panose="020B0604020202020204" pitchFamily="34" charset="0"/>
                        </a:rPr>
                        <a:t>Study of the L–T Separated Pion Electroproduction Cross Section at 11 GeV and </a:t>
                      </a:r>
                      <a:r>
                        <a:rPr lang="en-US" sz="1400" i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Measurement of the Charged Pion Form Factor to High Q</a:t>
                      </a:r>
                      <a:r>
                        <a:rPr lang="en-US" sz="1400" i="1" baseline="30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028683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EC6D92A-B5FD-7E31-DAEE-ACF8F94084EF}"/>
              </a:ext>
            </a:extLst>
          </p:cNvPr>
          <p:cNvSpPr txBox="1"/>
          <p:nvPr/>
        </p:nvSpPr>
        <p:spPr>
          <a:xfrm>
            <a:off x="103729" y="1274413"/>
            <a:ext cx="6613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Low epsilon data taken from Sept 2021 to Feb 2022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High epsilon data is currently being taken.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3FE28C-D2BF-DF2F-1F36-B0E76875B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19" y="3748000"/>
            <a:ext cx="3536695" cy="26270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A97A70-4073-5107-BAA8-1E3682A199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742" y="1944616"/>
            <a:ext cx="5527009" cy="5776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D65C78-87D9-1E08-F040-09D8CA8CA5FC}"/>
              </a:ext>
            </a:extLst>
          </p:cNvPr>
          <p:cNvSpPr txBox="1"/>
          <p:nvPr/>
        </p:nvSpPr>
        <p:spPr>
          <a:xfrm>
            <a:off x="220083" y="2676897"/>
            <a:ext cx="56036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cs typeface="Times New Roman" panose="02020603050405020304" pitchFamily="18" charset="0"/>
              </a:rPr>
              <a:t>Indirectly measure </a:t>
            </a:r>
            <a:r>
              <a:rPr lang="en-US" altLang="en-US" dirty="0" err="1">
                <a:cs typeface="Times New Roman" panose="02020603050405020304" pitchFamily="18" charset="0"/>
              </a:rPr>
              <a:t>F</a:t>
            </a:r>
            <a:r>
              <a:rPr lang="en-US" altLang="en-US" baseline="-25000" dirty="0" err="1">
                <a:latin typeface="Symbol" panose="05050102010706020507" pitchFamily="18" charset="2"/>
                <a:cs typeface="Times New Roman" panose="02020603050405020304" pitchFamily="18" charset="0"/>
              </a:rPr>
              <a:t>p</a:t>
            </a:r>
            <a:r>
              <a:rPr lang="en-US" altLang="en-US" dirty="0">
                <a:cs typeface="Times New Roman" panose="02020603050405020304" pitchFamily="18" charset="0"/>
              </a:rPr>
              <a:t> using the pion cloud in p(</a:t>
            </a:r>
            <a:r>
              <a:rPr lang="en-US" altLang="en-US" dirty="0" err="1">
                <a:cs typeface="Times New Roman" panose="02020603050405020304" pitchFamily="18" charset="0"/>
              </a:rPr>
              <a:t>e,e</a:t>
            </a:r>
            <a:r>
              <a:rPr lang="en-US" altLang="en-US" dirty="0">
                <a:cs typeface="Times New Roman" panose="02020603050405020304" pitchFamily="18" charset="0"/>
              </a:rPr>
              <a:t>’</a:t>
            </a:r>
            <a:r>
              <a:rPr lang="el-GR" altLang="en-US" dirty="0">
                <a:cs typeface="Times New Roman" panose="02020603050405020304" pitchFamily="18" charset="0"/>
              </a:rPr>
              <a:t>π</a:t>
            </a:r>
            <a:r>
              <a:rPr lang="en-US" altLang="en-US" baseline="30000" dirty="0">
                <a:cs typeface="Times New Roman" panose="02020603050405020304" pitchFamily="18" charset="0"/>
              </a:rPr>
              <a:t>+</a:t>
            </a:r>
            <a:r>
              <a:rPr lang="en-US" altLang="en-US" dirty="0">
                <a:cs typeface="Times New Roman" panose="02020603050405020304" pitchFamily="18" charset="0"/>
              </a:rPr>
              <a:t>)n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cs typeface="Times New Roman" panose="02020603050405020304" pitchFamily="18" charset="0"/>
              </a:rPr>
              <a:t>Need to isolate the </a:t>
            </a:r>
            <a:r>
              <a:rPr lang="en-US" altLang="en-US" dirty="0" err="1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altLang="en-US" baseline="-25000" dirty="0" err="1">
                <a:cs typeface="Times New Roman" panose="02020603050405020304" pitchFamily="18" charset="0"/>
              </a:rPr>
              <a:t>L</a:t>
            </a:r>
            <a:r>
              <a:rPr lang="en-US" altLang="en-US" dirty="0">
                <a:cs typeface="Times New Roman" panose="02020603050405020304" pitchFamily="18" charset="0"/>
              </a:rPr>
              <a:t> at low 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cs typeface="Times New Roman" panose="02020603050405020304" pitchFamily="18" charset="0"/>
              </a:rPr>
              <a:t>M</a:t>
            </a:r>
            <a:r>
              <a:rPr lang="en-US" altLang="en-US" dirty="0">
                <a:cs typeface="Times New Roman" panose="02020603050405020304" pitchFamily="18" charset="0"/>
              </a:rPr>
              <a:t>easure </a:t>
            </a:r>
            <a:r>
              <a:rPr lang="en-US" altLang="en-US" dirty="0" err="1">
                <a:cs typeface="Times New Roman" panose="02020603050405020304" pitchFamily="18" charset="0"/>
              </a:rPr>
              <a:t>F</a:t>
            </a:r>
            <a:r>
              <a:rPr lang="en-US" altLang="en-US" baseline="-25000" dirty="0" err="1">
                <a:latin typeface="Symbol" panose="05050102010706020507" pitchFamily="18" charset="2"/>
                <a:cs typeface="Times New Roman" panose="02020603050405020304" pitchFamily="18" charset="0"/>
              </a:rPr>
              <a:t>p</a:t>
            </a:r>
            <a:r>
              <a:rPr lang="en-US" altLang="en-US" dirty="0">
                <a:cs typeface="Times New Roman" panose="02020603050405020304" pitchFamily="18" charset="0"/>
              </a:rPr>
              <a:t> to Q</a:t>
            </a:r>
            <a:r>
              <a:rPr lang="en-US" altLang="en-US" baseline="30000" dirty="0">
                <a:cs typeface="Times New Roman" panose="02020603050405020304" pitchFamily="18" charset="0"/>
              </a:rPr>
              <a:t>2</a:t>
            </a:r>
            <a:r>
              <a:rPr lang="en-US" altLang="en-US" dirty="0">
                <a:cs typeface="Times New Roman" panose="02020603050405020304" pitchFamily="18" charset="0"/>
              </a:rPr>
              <a:t> = 8.5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3CC405-7ADF-6B4E-A8DB-13A5E43C7A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9495" y="1752661"/>
            <a:ext cx="2654422" cy="1368945"/>
          </a:xfrm>
          <a:prstGeom prst="rect">
            <a:avLst/>
          </a:prstGeom>
        </p:spPr>
      </p:pic>
      <p:sp>
        <p:nvSpPr>
          <p:cNvPr id="12" name="Text Box 12">
            <a:extLst>
              <a:ext uri="{FF2B5EF4-FFF2-40B4-BE49-F238E27FC236}">
                <a16:creationId xmlns:a16="http://schemas.microsoft.com/office/drawing/2014/main" id="{B902651C-1A6F-310F-3699-E64583E8A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6949" y="5728757"/>
            <a:ext cx="503363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4625" indent="-174625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indent="0"/>
            <a:r>
              <a:rPr lang="en-US" altLang="en-US" dirty="0">
                <a:latin typeface="Arial" panose="020B0604020202020204" pitchFamily="34" charset="0"/>
              </a:rPr>
              <a:t>Online results:</a:t>
            </a:r>
          </a:p>
          <a:p>
            <a:pPr marL="0" indent="0"/>
            <a:r>
              <a:rPr lang="en-US" altLang="en-US" dirty="0">
                <a:latin typeface="Arial" panose="020B0604020202020204" pitchFamily="34" charset="0"/>
              </a:rPr>
              <a:t>Clean identification of </a:t>
            </a:r>
            <a:r>
              <a:rPr lang="en-US" altLang="en-US" dirty="0">
                <a:cs typeface="Times New Roman" panose="02020603050405020304" pitchFamily="18" charset="0"/>
              </a:rPr>
              <a:t>p(</a:t>
            </a:r>
            <a:r>
              <a:rPr lang="en-US" altLang="en-US" dirty="0" err="1">
                <a:cs typeface="Times New Roman" panose="02020603050405020304" pitchFamily="18" charset="0"/>
              </a:rPr>
              <a:t>e,e</a:t>
            </a:r>
            <a:r>
              <a:rPr lang="en-US" altLang="en-US" dirty="0">
                <a:cs typeface="Times New Roman" panose="02020603050405020304" pitchFamily="18" charset="0"/>
              </a:rPr>
              <a:t>’</a:t>
            </a:r>
            <a:r>
              <a:rPr lang="el-GR" altLang="en-US" dirty="0">
                <a:cs typeface="Times New Roman" panose="02020603050405020304" pitchFamily="18" charset="0"/>
              </a:rPr>
              <a:t>π</a:t>
            </a:r>
            <a:r>
              <a:rPr lang="en-US" altLang="en-US" baseline="30000" dirty="0">
                <a:cs typeface="Times New Roman" panose="02020603050405020304" pitchFamily="18" charset="0"/>
              </a:rPr>
              <a:t>+</a:t>
            </a:r>
            <a:r>
              <a:rPr lang="en-US" altLang="en-US" dirty="0">
                <a:cs typeface="Times New Roman" panose="02020603050405020304" pitchFamily="18" charset="0"/>
              </a:rPr>
              <a:t>)n</a:t>
            </a:r>
            <a:r>
              <a:rPr lang="en-US" altLang="en-US" dirty="0">
                <a:latin typeface="Arial" panose="020B0604020202020204" pitchFamily="34" charset="0"/>
              </a:rPr>
              <a:t> final state</a:t>
            </a:r>
            <a:endParaRPr lang="el-GR" altLang="en-US" dirty="0">
              <a:latin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99D5EE-0853-C130-776F-D76B2C2905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3692517"/>
            <a:ext cx="4076709" cy="203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936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B4923-3C98-49A5-B192-86538933C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96930"/>
            <a:ext cx="8464378" cy="487490"/>
          </a:xfrm>
        </p:spPr>
        <p:txBody>
          <a:bodyPr>
            <a:normAutofit/>
          </a:bodyPr>
          <a:lstStyle/>
          <a:p>
            <a:r>
              <a:rPr lang="en-US" dirty="0"/>
              <a:t>Experiments during June 2022 –March 2023 (Part 1b)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CD1896-B87F-4390-8301-549686729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BA6E613-9FF5-4A46-9A0E-FD6141F0DC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2244910"/>
              </p:ext>
            </p:extLst>
          </p:nvPr>
        </p:nvGraphicFramePr>
        <p:xfrm>
          <a:off x="308919" y="758023"/>
          <a:ext cx="8256061" cy="627668"/>
        </p:xfrm>
        <a:graphic>
          <a:graphicData uri="http://schemas.openxmlformats.org/drawingml/2006/table">
            <a:tbl>
              <a:tblPr/>
              <a:tblGrid>
                <a:gridCol w="8256061">
                  <a:extLst>
                    <a:ext uri="{9D8B030D-6E8A-4147-A177-3AD203B41FA5}">
                      <a16:colId xmlns:a16="http://schemas.microsoft.com/office/drawing/2014/main" val="1074940783"/>
                    </a:ext>
                  </a:extLst>
                </a:gridCol>
              </a:tblGrid>
              <a:tr h="627668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Arial" panose="020B0604020202020204" pitchFamily="34" charset="0"/>
                        </a:rPr>
                        <a:t>  </a:t>
                      </a:r>
                      <a:r>
                        <a:rPr lang="en-U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E12-19-006</a:t>
                      </a:r>
                      <a:r>
                        <a:rPr lang="en-U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: </a:t>
                      </a:r>
                      <a:r>
                        <a:rPr lang="en-US" sz="1400" i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Study of the L–T Separated Pion Electroproduction Cross Section at 11 GeV </a:t>
                      </a:r>
                      <a:r>
                        <a:rPr lang="en-US" sz="1400" i="1" dirty="0">
                          <a:effectLst/>
                          <a:latin typeface="Arial" panose="020B0604020202020204" pitchFamily="34" charset="0"/>
                        </a:rPr>
                        <a:t>and Measurement of the Charged Pion Form Factor to High Q</a:t>
                      </a:r>
                      <a:r>
                        <a:rPr lang="en-US" sz="1400" i="1" baseline="30000" dirty="0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028683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EC6D92A-B5FD-7E31-DAEE-ACF8F94084EF}"/>
              </a:ext>
            </a:extLst>
          </p:cNvPr>
          <p:cNvSpPr txBox="1"/>
          <p:nvPr/>
        </p:nvSpPr>
        <p:spPr>
          <a:xfrm>
            <a:off x="103729" y="1274413"/>
            <a:ext cx="6613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Low epsilon data taken from Sept 2021 to Feb 2022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High epsilon data is currently being taken.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8B8696-7757-21D4-8467-1C4CF7B5A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4902" y="3122907"/>
            <a:ext cx="3338395" cy="32109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A97A70-4073-5107-BAA8-1E3682A199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6588" y="1844962"/>
            <a:ext cx="5527009" cy="5776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C84267-EC30-3632-42B7-96BD4507B0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022" y="4241303"/>
            <a:ext cx="2785365" cy="20386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81FC34-E2C3-0036-EBE1-A694D6E2B86B}"/>
              </a:ext>
            </a:extLst>
          </p:cNvPr>
          <p:cNvSpPr txBox="1"/>
          <p:nvPr/>
        </p:nvSpPr>
        <p:spPr>
          <a:xfrm>
            <a:off x="308919" y="2512381"/>
            <a:ext cx="494666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Scaling study at fixed </a:t>
            </a:r>
            <a:r>
              <a:rPr lang="en-US" dirty="0" err="1"/>
              <a:t>x</a:t>
            </a:r>
            <a:r>
              <a:rPr lang="en-US" baseline="-25000" dirty="0" err="1"/>
              <a:t>bj</a:t>
            </a:r>
            <a:r>
              <a:rPr lang="en-US" dirty="0"/>
              <a:t> = 0.31, 0.40 and 0.55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Hard Scattering regime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Symbol" panose="05050102010706020507" pitchFamily="18" charset="2"/>
              </a:rPr>
              <a:t>s</a:t>
            </a:r>
            <a:r>
              <a:rPr lang="en-US" baseline="-25000" dirty="0" err="1"/>
              <a:t>L</a:t>
            </a:r>
            <a:r>
              <a:rPr lang="en-US" dirty="0"/>
              <a:t> scales at 1/Q</a:t>
            </a:r>
            <a:r>
              <a:rPr lang="en-US" baseline="30000" dirty="0"/>
              <a:t>6 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Symbol" panose="05050102010706020507" pitchFamily="18" charset="2"/>
              </a:rPr>
              <a:t>s</a:t>
            </a:r>
            <a:r>
              <a:rPr lang="en-US" baseline="-25000" dirty="0" err="1">
                <a:latin typeface="Symbol" panose="05050102010706020507" pitchFamily="18" charset="2"/>
              </a:rPr>
              <a:t>T</a:t>
            </a:r>
            <a:r>
              <a:rPr lang="en-US" dirty="0"/>
              <a:t> scales at 1/Q</a:t>
            </a:r>
            <a:r>
              <a:rPr lang="en-US" baseline="30000" dirty="0"/>
              <a:t>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Study hard/soft factorization for GPD extraction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Does </a:t>
            </a:r>
            <a:r>
              <a:rPr lang="en-US" dirty="0" err="1">
                <a:latin typeface="Symbol" panose="05050102010706020507" pitchFamily="18" charset="2"/>
              </a:rPr>
              <a:t>s</a:t>
            </a:r>
            <a:r>
              <a:rPr lang="en-US" baseline="-25000" dirty="0" err="1"/>
              <a:t>L</a:t>
            </a:r>
            <a:r>
              <a:rPr lang="en-US" dirty="0"/>
              <a:t> or </a:t>
            </a:r>
            <a:r>
              <a:rPr lang="en-US" dirty="0" err="1">
                <a:latin typeface="Symbol" panose="05050102010706020507" pitchFamily="18" charset="2"/>
              </a:rPr>
              <a:t>s</a:t>
            </a:r>
            <a:r>
              <a:rPr lang="en-US" baseline="-25000" dirty="0" err="1">
                <a:latin typeface="Symbol" panose="05050102010706020507" pitchFamily="18" charset="2"/>
              </a:rPr>
              <a:t>T</a:t>
            </a:r>
            <a:r>
              <a:rPr lang="en-US" dirty="0">
                <a:latin typeface="Symbol" panose="05050102010706020507" pitchFamily="18" charset="2"/>
              </a:rPr>
              <a:t> </a:t>
            </a:r>
            <a:r>
              <a:rPr lang="en-US" dirty="0"/>
              <a:t>dominate?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aseline="30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40711C-1FA9-AD7A-DD0A-09BBE3B79816}"/>
              </a:ext>
            </a:extLst>
          </p:cNvPr>
          <p:cNvSpPr txBox="1"/>
          <p:nvPr/>
        </p:nvSpPr>
        <p:spPr>
          <a:xfrm>
            <a:off x="5897684" y="2805344"/>
            <a:ext cx="2937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Projected errors for </a:t>
            </a:r>
            <a:r>
              <a:rPr lang="en-US" dirty="0" err="1"/>
              <a:t>x</a:t>
            </a:r>
            <a:r>
              <a:rPr lang="en-US" baseline="-25000" dirty="0" err="1"/>
              <a:t>bj</a:t>
            </a:r>
            <a:r>
              <a:rPr lang="en-US" dirty="0"/>
              <a:t> = 0.40 </a:t>
            </a:r>
          </a:p>
        </p:txBody>
      </p:sp>
    </p:spTree>
    <p:extLst>
      <p:ext uri="{BB962C8B-B14F-4D97-AF65-F5344CB8AC3E}">
        <p14:creationId xmlns:p14="http://schemas.microsoft.com/office/powerpoint/2010/main" val="8527560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B4923-3C98-49A5-B192-86538933C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96930"/>
            <a:ext cx="8464378" cy="487490"/>
          </a:xfrm>
        </p:spPr>
        <p:txBody>
          <a:bodyPr/>
          <a:lstStyle/>
          <a:p>
            <a:r>
              <a:rPr lang="en-US" dirty="0"/>
              <a:t>Experiments from June 2022 to March 2023 (Part 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CD1896-B87F-4390-8301-549686729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0B683F-A861-4BBA-9A0F-1E7B535ABE50}"/>
              </a:ext>
            </a:extLst>
          </p:cNvPr>
          <p:cNvSpPr txBox="1"/>
          <p:nvPr/>
        </p:nvSpPr>
        <p:spPr>
          <a:xfrm>
            <a:off x="0" y="782333"/>
            <a:ext cx="9066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941100"/>
                </a:solidFill>
                <a:effectLst/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E12-17-005</a:t>
            </a:r>
            <a:r>
              <a:rPr lang="en-US" b="0" i="0" u="none" strike="noStrike" dirty="0">
                <a:solidFill>
                  <a:srgbClr val="831422"/>
                </a:solidFill>
                <a:effectLst/>
                <a:latin typeface="Arial" panose="020B0604020202020204" pitchFamily="34" charset="0"/>
              </a:rPr>
              <a:t> : </a:t>
            </a:r>
            <a:r>
              <a:rPr lang="en-US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</a:t>
            </a:r>
            <a:r>
              <a:rPr lang="en-US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CaFe</a:t>
            </a:r>
            <a:r>
              <a:rPr lang="en-US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Experiment:Short-Range</a:t>
            </a:r>
            <a:r>
              <a:rPr lang="en-US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Pairing Mechanisms in Heavy Nuclei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28BC72-1912-423A-9E18-93CECCE82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965" y="2651115"/>
            <a:ext cx="4010332" cy="31179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4D0670-AA43-4DF9-9FBF-B84E46960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835" y="2747445"/>
            <a:ext cx="3694495" cy="31179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18D5B0-A311-4CF5-B37F-4C5D3240D0BB}"/>
              </a:ext>
            </a:extLst>
          </p:cNvPr>
          <p:cNvSpPr txBox="1"/>
          <p:nvPr/>
        </p:nvSpPr>
        <p:spPr>
          <a:xfrm>
            <a:off x="77956" y="1316126"/>
            <a:ext cx="84643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600" dirty="0"/>
              <a:t>Measure (</a:t>
            </a:r>
            <a:r>
              <a:rPr lang="en-US" sz="1600" dirty="0" err="1"/>
              <a:t>e,e’p</a:t>
            </a:r>
            <a:r>
              <a:rPr lang="en-US" sz="1600" dirty="0"/>
              <a:t>) on </a:t>
            </a:r>
            <a:r>
              <a:rPr lang="en-US" sz="1600" baseline="30000" dirty="0"/>
              <a:t>40</a:t>
            </a:r>
            <a:r>
              <a:rPr lang="en-US" sz="1600" dirty="0"/>
              <a:t>Ca, </a:t>
            </a:r>
            <a:r>
              <a:rPr lang="en-US" sz="1600" baseline="30000" dirty="0"/>
              <a:t>48</a:t>
            </a:r>
            <a:r>
              <a:rPr lang="en-US" sz="1600" dirty="0"/>
              <a:t>Ca, </a:t>
            </a:r>
            <a:r>
              <a:rPr lang="en-US" sz="1600" baseline="30000" dirty="0"/>
              <a:t>54</a:t>
            </a:r>
            <a:r>
              <a:rPr lang="en-US" sz="1600" dirty="0"/>
              <a:t>Fe at </a:t>
            </a:r>
            <a:r>
              <a:rPr lang="en-US" sz="1600" dirty="0" err="1">
                <a:latin typeface="Symbol" panose="05050102010706020507" pitchFamily="18" charset="2"/>
              </a:rPr>
              <a:t>Q</a:t>
            </a:r>
            <a:r>
              <a:rPr lang="en-US" sz="1600" baseline="-25000" dirty="0" err="1"/>
              <a:t>nq</a:t>
            </a:r>
            <a:r>
              <a:rPr lang="en-US" sz="1600" dirty="0"/>
              <a:t> &lt; 40 deg which minimizes FSI.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600" dirty="0"/>
              <a:t>Ratio of cross sections in the mean field region (k &lt; </a:t>
            </a:r>
            <a:r>
              <a:rPr lang="en-US" sz="1600" dirty="0" err="1"/>
              <a:t>k</a:t>
            </a:r>
            <a:r>
              <a:rPr lang="en-US" sz="1600" baseline="-25000" dirty="0" err="1"/>
              <a:t>fermi</a:t>
            </a:r>
            <a:r>
              <a:rPr lang="en-US" sz="1600" dirty="0"/>
              <a:t>) to the SRC region (k &gt; </a:t>
            </a:r>
            <a:r>
              <a:rPr lang="en-US" sz="1600" dirty="0" err="1"/>
              <a:t>k</a:t>
            </a:r>
            <a:r>
              <a:rPr lang="en-US" sz="1600" baseline="-25000" dirty="0" err="1"/>
              <a:t>fermi</a:t>
            </a:r>
            <a:r>
              <a:rPr lang="en-US" sz="1600" dirty="0"/>
              <a:t>) 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600" dirty="0"/>
              <a:t>The measurements will allow separation of SRC pairing probabilities for protons and neutrons in order to determine how pairing depends on nuclear mass and proton-neutron asymmetry.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600" dirty="0"/>
              <a:t>Complements (</a:t>
            </a:r>
            <a:r>
              <a:rPr lang="en-US" sz="1600" dirty="0" err="1"/>
              <a:t>e,e</a:t>
            </a:r>
            <a:r>
              <a:rPr lang="en-US" sz="1600" dirty="0"/>
              <a:t>’) studies of SRC in E12-06-105</a:t>
            </a:r>
          </a:p>
        </p:txBody>
      </p:sp>
    </p:spTree>
    <p:extLst>
      <p:ext uri="{BB962C8B-B14F-4D97-AF65-F5344CB8AC3E}">
        <p14:creationId xmlns:p14="http://schemas.microsoft.com/office/powerpoint/2010/main" val="2094525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1CC5015-1415-437D-BFE1-D5E34A265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3776" y="1324363"/>
            <a:ext cx="4004565" cy="22393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0B4923-3C98-49A5-B192-86538933C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96930"/>
            <a:ext cx="8464378" cy="487490"/>
          </a:xfrm>
        </p:spPr>
        <p:txBody>
          <a:bodyPr/>
          <a:lstStyle/>
          <a:p>
            <a:r>
              <a:rPr lang="en-US" dirty="0"/>
              <a:t>Experiments from June 2022 to March 2023 (Part 3)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CD1896-B87F-4390-8301-549686729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4632FB-A086-1F23-79E0-98EB68E9A210}"/>
              </a:ext>
            </a:extLst>
          </p:cNvPr>
          <p:cNvSpPr txBox="1"/>
          <p:nvPr/>
        </p:nvSpPr>
        <p:spPr>
          <a:xfrm>
            <a:off x="77956" y="801143"/>
            <a:ext cx="8297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rgbClr val="831422"/>
                </a:solidFill>
                <a:effectLst/>
                <a:latin typeface="Arial" panose="020B0604020202020204" pitchFamily="34" charset="0"/>
                <a:hlinkClick r:id="rId3"/>
              </a:rPr>
              <a:t>E12-10-008</a:t>
            </a:r>
            <a:r>
              <a:rPr lang="en-US" sz="1400" b="0" i="0" u="none" strike="noStrike" dirty="0">
                <a:solidFill>
                  <a:srgbClr val="831422"/>
                </a:solidFill>
                <a:effectLst/>
                <a:latin typeface="Arial" panose="020B0604020202020204" pitchFamily="34" charset="0"/>
              </a:rPr>
              <a:t>   </a:t>
            </a:r>
            <a:r>
              <a:rPr lang="en-US" sz="14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Detailed studies of the nuclear dependence of F</a:t>
            </a:r>
            <a:r>
              <a:rPr lang="en-US" sz="1400" b="0" i="1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en-US" sz="14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in light nuclei.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rgbClr val="831422"/>
                </a:solidFill>
                <a:effectLst/>
                <a:latin typeface="Arial" panose="020B0604020202020204" pitchFamily="34" charset="0"/>
                <a:hlinkClick r:id="rId4"/>
              </a:rPr>
              <a:t>E12-06-105</a:t>
            </a:r>
            <a:r>
              <a:rPr lang="en-US" sz="1400" b="0" i="0" u="none" strike="noStrike" dirty="0">
                <a:solidFill>
                  <a:srgbClr val="831422"/>
                </a:solidFill>
                <a:effectLst/>
                <a:latin typeface="Arial" panose="020B0604020202020204" pitchFamily="34" charset="0"/>
              </a:rPr>
              <a:t>   </a:t>
            </a:r>
            <a:r>
              <a:rPr lang="en-US" sz="14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Inclusive Scattering from Nuclei at x &gt; 1 in the </a:t>
            </a:r>
            <a:r>
              <a:rPr lang="en-US" sz="14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quasielastic</a:t>
            </a:r>
            <a:r>
              <a:rPr lang="en-US" sz="14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and deeply inelastic regimes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30E01C-F612-487A-9CEE-19D2BA749632}"/>
              </a:ext>
            </a:extLst>
          </p:cNvPr>
          <p:cNvSpPr txBox="1"/>
          <p:nvPr/>
        </p:nvSpPr>
        <p:spPr>
          <a:xfrm>
            <a:off x="308920" y="1419922"/>
            <a:ext cx="43448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Both experiments use:</a:t>
            </a:r>
          </a:p>
          <a:p>
            <a:pPr marL="568325" lvl="1" indent="-111125">
              <a:buFont typeface="Arial" panose="020B0604020202020204" pitchFamily="34" charset="0"/>
              <a:buChar char="•"/>
            </a:pPr>
            <a:r>
              <a:rPr lang="en-US" sz="1600" dirty="0"/>
              <a:t>Inclusive electron scattering</a:t>
            </a:r>
          </a:p>
          <a:p>
            <a:pPr marL="573088" lvl="1" indent="-115888">
              <a:buFont typeface="Arial" panose="020B0604020202020204" pitchFamily="34" charset="0"/>
              <a:buChar char="•"/>
            </a:pPr>
            <a:r>
              <a:rPr lang="en-US" sz="1600" dirty="0"/>
              <a:t>Variety of nuclei to study:</a:t>
            </a:r>
          </a:p>
          <a:p>
            <a:pPr marL="1025525" lvl="2" indent="-111125">
              <a:buFont typeface="Arial" panose="020B0604020202020204" pitchFamily="34" charset="0"/>
              <a:buChar char="•"/>
            </a:pPr>
            <a:r>
              <a:rPr lang="en-US" sz="1600" dirty="0"/>
              <a:t>Density effects</a:t>
            </a:r>
          </a:p>
          <a:p>
            <a:pPr marL="1025525" lvl="2" indent="-111125">
              <a:buFont typeface="Arial" panose="020B0604020202020204" pitchFamily="34" charset="0"/>
              <a:buChar char="•"/>
            </a:pPr>
            <a:r>
              <a:rPr lang="en-US" sz="1600" dirty="0"/>
              <a:t>N/P= # Neutron/# Proton dependence</a:t>
            </a:r>
          </a:p>
          <a:p>
            <a:pPr marL="1025525" lvl="2" indent="-111125">
              <a:buFont typeface="Arial" panose="020B0604020202020204" pitchFamily="34" charset="0"/>
              <a:buChar char="•"/>
            </a:pPr>
            <a:r>
              <a:rPr lang="en-US" sz="1600" dirty="0"/>
              <a:t>Isospin dependence ( e.g. </a:t>
            </a:r>
            <a:r>
              <a:rPr lang="en-US" sz="1600" baseline="30000" dirty="0"/>
              <a:t>40</a:t>
            </a:r>
            <a:r>
              <a:rPr lang="en-US" sz="1600" dirty="0"/>
              <a:t>Ca/</a:t>
            </a:r>
            <a:r>
              <a:rPr lang="en-US" sz="1600" baseline="30000" dirty="0"/>
              <a:t>48</a:t>
            </a:r>
            <a:r>
              <a:rPr lang="en-US" sz="1600" dirty="0"/>
              <a:t>Ca)</a:t>
            </a:r>
          </a:p>
          <a:p>
            <a:pPr marL="1025525" lvl="2" indent="-111125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15D41B2-D679-421F-BE76-BC85770D2A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173" y="4229859"/>
            <a:ext cx="3540058" cy="24164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56A9FF7-9739-497B-B30B-773E0B6B4E51}"/>
              </a:ext>
            </a:extLst>
          </p:cNvPr>
          <p:cNvSpPr txBox="1"/>
          <p:nvPr/>
        </p:nvSpPr>
        <p:spPr>
          <a:xfrm>
            <a:off x="308919" y="3489617"/>
            <a:ext cx="40045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E12-10-008 studies EMC effect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600" dirty="0"/>
              <a:t>Add 6Li and 7Li to light nuclei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600" dirty="0"/>
              <a:t>Flavor dependence with 40Ca and 48 Ca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2D65F8-700E-4BCA-B948-63FC3A38C9AB}"/>
              </a:ext>
            </a:extLst>
          </p:cNvPr>
          <p:cNvSpPr txBox="1"/>
          <p:nvPr/>
        </p:nvSpPr>
        <p:spPr>
          <a:xfrm>
            <a:off x="4541108" y="3936315"/>
            <a:ext cx="447630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E12-06-105 studies 2N and 3N SRC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600" dirty="0"/>
              <a:t>Precision measurement of 2N SRC</a:t>
            </a:r>
          </a:p>
          <a:p>
            <a:pPr marL="573088" lvl="1" indent="-115888">
              <a:buFont typeface="Arial" panose="020B0604020202020204" pitchFamily="34" charset="0"/>
              <a:buChar char="•"/>
            </a:pPr>
            <a:r>
              <a:rPr lang="en-US" sz="1600" dirty="0"/>
              <a:t>A-dependence in light nuclei</a:t>
            </a:r>
          </a:p>
          <a:p>
            <a:pPr marL="573088" lvl="1" indent="-115888">
              <a:buFont typeface="Arial" panose="020B0604020202020204" pitchFamily="34" charset="0"/>
              <a:buChar char="•"/>
            </a:pPr>
            <a:r>
              <a:rPr lang="en-US" sz="1600" dirty="0"/>
              <a:t>Variation with neutron excess</a:t>
            </a:r>
          </a:p>
          <a:p>
            <a:pPr marL="573088" lvl="1" indent="-115888">
              <a:buFont typeface="Arial" panose="020B0604020202020204" pitchFamily="34" charset="0"/>
              <a:buChar char="•"/>
            </a:pPr>
            <a:r>
              <a:rPr lang="en-US" sz="1600" dirty="0"/>
              <a:t>Connect EMC effect and SRC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600" dirty="0"/>
              <a:t>First observations of 3N SRC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600" dirty="0"/>
              <a:t>Nuclear PDFs at x &gt; 1 and look for superfast quarks</a:t>
            </a:r>
          </a:p>
        </p:txBody>
      </p:sp>
    </p:spTree>
    <p:extLst>
      <p:ext uri="{BB962C8B-B14F-4D97-AF65-F5344CB8AC3E}">
        <p14:creationId xmlns:p14="http://schemas.microsoft.com/office/powerpoint/2010/main" val="29329845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1B1D514388CB41A0EEF7AB490ED85B" ma:contentTypeVersion="11" ma:contentTypeDescription="Create a new document." ma:contentTypeScope="" ma:versionID="74f1f5c676c663bb0417a243acc159c4">
  <xsd:schema xmlns:xsd="http://www.w3.org/2001/XMLSchema" xmlns:xs="http://www.w3.org/2001/XMLSchema" xmlns:p="http://schemas.microsoft.com/office/2006/metadata/properties" xmlns:ns3="426b74de-0581-4e94-90c0-1abf6215444e" xmlns:ns4="dcff909e-542d-4672-8557-4ef8d9009dce" targetNamespace="http://schemas.microsoft.com/office/2006/metadata/properties" ma:root="true" ma:fieldsID="4a17e952b17780d8443d05aaa1eecbb2" ns3:_="" ns4:_="">
    <xsd:import namespace="426b74de-0581-4e94-90c0-1abf6215444e"/>
    <xsd:import namespace="dcff909e-542d-4672-8557-4ef8d9009dc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6b74de-0581-4e94-90c0-1abf621544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ff909e-542d-4672-8557-4ef8d9009dc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E0C6589-ADCB-45E8-8E68-4867477325E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26b74de-0581-4e94-90c0-1abf6215444e"/>
    <ds:schemaRef ds:uri="dcff909e-542d-4672-8557-4ef8d9009d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B898450-2661-45CC-8A6C-AE9412524B1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C7C15DD-A8A4-4B5B-9CC4-E6CD13B5B03D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dcff909e-542d-4672-8557-4ef8d9009dce"/>
    <ds:schemaRef ds:uri="426b74de-0581-4e94-90c0-1abf6215444e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6861</TotalTime>
  <Words>1331</Words>
  <Application>Microsoft Office PowerPoint</Application>
  <PresentationFormat>On-screen Show (4:3)</PresentationFormat>
  <Paragraphs>157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.PingFangSC-Regular</vt:lpstr>
      <vt:lpstr>Arial</vt:lpstr>
      <vt:lpstr>Calibri</vt:lpstr>
      <vt:lpstr>PingFangSC-Regular</vt:lpstr>
      <vt:lpstr>Symbol</vt:lpstr>
      <vt:lpstr>Times New Roman</vt:lpstr>
      <vt:lpstr>Wingdings</vt:lpstr>
      <vt:lpstr>WordVisi_MSFontService</vt:lpstr>
      <vt:lpstr>Office Theme</vt:lpstr>
      <vt:lpstr>Hall C  Status</vt:lpstr>
      <vt:lpstr>EMC effect in 10B and 11B </vt:lpstr>
      <vt:lpstr>Photoproduction of J/y </vt:lpstr>
      <vt:lpstr>E12-10-002: Proton and Deuteron F2  </vt:lpstr>
      <vt:lpstr>Virtual Compton Scattering (VCS) Experiment</vt:lpstr>
      <vt:lpstr>Experiments during June 2022 –March 2023 (Part 1a)</vt:lpstr>
      <vt:lpstr>Experiments during June 2022 –March 2023 (Part 1b)</vt:lpstr>
      <vt:lpstr>Experiments from June 2022 to March 2023 (Part 2)</vt:lpstr>
      <vt:lpstr>Experiments from June 2022 to March 2023 (Part 3)</vt:lpstr>
      <vt:lpstr>Experiments from Aug 2022 to March 2023 (Part 4)</vt:lpstr>
      <vt:lpstr>Plan to run the NPS experiments in July 2023 – Mar 2024</vt:lpstr>
      <vt:lpstr>NPS preparation status</vt:lpstr>
      <vt:lpstr>Hall C Near term future after March 2024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Mark Jones</cp:lastModifiedBy>
  <cp:revision>160</cp:revision>
  <cp:lastPrinted>2021-01-21T14:17:39Z</cp:lastPrinted>
  <dcterms:created xsi:type="dcterms:W3CDTF">2020-05-29T17:50:51Z</dcterms:created>
  <dcterms:modified xsi:type="dcterms:W3CDTF">2022-07-10T16:10:56Z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0x010100C41B1D514388CB41A0EEF7AB490ED85B</vt:lpwstr>
  </property>
</Properties>
</file>