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8" r:id="rId1"/>
    <p:sldMasterId id="2147491373" r:id="rId2"/>
    <p:sldMasterId id="2147491390" r:id="rId3"/>
  </p:sldMasterIdLst>
  <p:notesMasterIdLst>
    <p:notesMasterId r:id="rId29"/>
  </p:notesMasterIdLst>
  <p:handoutMasterIdLst>
    <p:handoutMasterId r:id="rId30"/>
  </p:handoutMasterIdLst>
  <p:sldIdLst>
    <p:sldId id="911" r:id="rId4"/>
    <p:sldId id="579" r:id="rId5"/>
    <p:sldId id="411" r:id="rId6"/>
    <p:sldId id="678" r:id="rId7"/>
    <p:sldId id="941" r:id="rId8"/>
    <p:sldId id="935" r:id="rId9"/>
    <p:sldId id="942" r:id="rId10"/>
    <p:sldId id="943" r:id="rId11"/>
    <p:sldId id="944" r:id="rId12"/>
    <p:sldId id="793" r:id="rId13"/>
    <p:sldId id="922" r:id="rId14"/>
    <p:sldId id="698" r:id="rId15"/>
    <p:sldId id="976" r:id="rId16"/>
    <p:sldId id="968" r:id="rId17"/>
    <p:sldId id="423" r:id="rId18"/>
    <p:sldId id="984" r:id="rId19"/>
    <p:sldId id="983" r:id="rId20"/>
    <p:sldId id="985" r:id="rId21"/>
    <p:sldId id="439" r:id="rId22"/>
    <p:sldId id="951" r:id="rId23"/>
    <p:sldId id="954" r:id="rId24"/>
    <p:sldId id="981" r:id="rId25"/>
    <p:sldId id="950" r:id="rId26"/>
    <p:sldId id="886" r:id="rId27"/>
    <p:sldId id="967" r:id="rId28"/>
  </p:sldIdLst>
  <p:sldSz cx="9144000" cy="6858000" type="screen4x3"/>
  <p:notesSz cx="6881813" cy="9167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anose="020B060403050404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  <a:srgbClr val="0000FF"/>
    <a:srgbClr val="FF8000"/>
    <a:srgbClr val="9966FF"/>
    <a:srgbClr val="FF00FF"/>
    <a:srgbClr val="99663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81E923-4D8B-469D-9E0F-0091BAC2DEB2}" v="2442" dt="2022-08-01T03:32:53.5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196"/>
    <p:restoredTop sz="94444"/>
  </p:normalViewPr>
  <p:slideViewPr>
    <p:cSldViewPr>
      <p:cViewPr varScale="1">
        <p:scale>
          <a:sx n="136" d="100"/>
          <a:sy n="136" d="100"/>
        </p:scale>
        <p:origin x="142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microsoft.com/office/2015/10/relationships/revisionInfo" Target="revisionInfo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, Liping" userId="3f81b5cf-df0f-4c22-961a-c54819b92c5e" providerId="ADAL" clId="{7B81E923-4D8B-469D-9E0F-0091BAC2DEB2}"/>
    <pc:docChg chg="undo custSel addSld delSld modSld sldOrd">
      <pc:chgData name="Gan, Liping" userId="3f81b5cf-df0f-4c22-961a-c54819b92c5e" providerId="ADAL" clId="{7B81E923-4D8B-469D-9E0F-0091BAC2DEB2}" dt="2022-08-01T03:32:53.557" v="6666"/>
      <pc:docMkLst>
        <pc:docMk/>
      </pc:docMkLst>
      <pc:sldChg chg="delSp modSp mod">
        <pc:chgData name="Gan, Liping" userId="3f81b5cf-df0f-4c22-961a-c54819b92c5e" providerId="ADAL" clId="{7B81E923-4D8B-469D-9E0F-0091BAC2DEB2}" dt="2022-07-30T21:12:20.074" v="400" actId="1076"/>
        <pc:sldMkLst>
          <pc:docMk/>
          <pc:sldMk cId="0" sldId="411"/>
        </pc:sldMkLst>
        <pc:spChg chg="mod">
          <ac:chgData name="Gan, Liping" userId="3f81b5cf-df0f-4c22-961a-c54819b92c5e" providerId="ADAL" clId="{7B81E923-4D8B-469D-9E0F-0091BAC2DEB2}" dt="2022-07-30T20:42:21.090" v="56" actId="2711"/>
          <ac:spMkLst>
            <pc:docMk/>
            <pc:sldMk cId="0" sldId="411"/>
            <ac:spMk id="1027" creationId="{00000000-0000-0000-0000-000000000000}"/>
          </ac:spMkLst>
        </pc:spChg>
        <pc:spChg chg="mod">
          <ac:chgData name="Gan, Liping" userId="3f81b5cf-df0f-4c22-961a-c54819b92c5e" providerId="ADAL" clId="{7B81E923-4D8B-469D-9E0F-0091BAC2DEB2}" dt="2022-07-30T20:42:59.228" v="77" actId="20577"/>
          <ac:spMkLst>
            <pc:docMk/>
            <pc:sldMk cId="0" sldId="411"/>
            <ac:spMk id="1029" creationId="{00000000-0000-0000-0000-000000000000}"/>
          </ac:spMkLst>
        </pc:spChg>
        <pc:spChg chg="del mod">
          <ac:chgData name="Gan, Liping" userId="3f81b5cf-df0f-4c22-961a-c54819b92c5e" providerId="ADAL" clId="{7B81E923-4D8B-469D-9E0F-0091BAC2DEB2}" dt="2022-07-30T21:05:43.428" v="304" actId="478"/>
          <ac:spMkLst>
            <pc:docMk/>
            <pc:sldMk cId="0" sldId="411"/>
            <ac:spMk id="1033" creationId="{00000000-0000-0000-0000-000000000000}"/>
          </ac:spMkLst>
        </pc:spChg>
        <pc:spChg chg="mod">
          <ac:chgData name="Gan, Liping" userId="3f81b5cf-df0f-4c22-961a-c54819b92c5e" providerId="ADAL" clId="{7B81E923-4D8B-469D-9E0F-0091BAC2DEB2}" dt="2022-07-30T21:06:24.181" v="309" actId="1076"/>
          <ac:spMkLst>
            <pc:docMk/>
            <pc:sldMk cId="0" sldId="411"/>
            <ac:spMk id="1034" creationId="{00000000-0000-0000-0000-000000000000}"/>
          </ac:spMkLst>
        </pc:spChg>
        <pc:graphicFrameChg chg="del">
          <ac:chgData name="Gan, Liping" userId="3f81b5cf-df0f-4c22-961a-c54819b92c5e" providerId="ADAL" clId="{7B81E923-4D8B-469D-9E0F-0091BAC2DEB2}" dt="2022-07-30T21:06:05.710" v="305" actId="478"/>
          <ac:graphicFrameMkLst>
            <pc:docMk/>
            <pc:sldMk cId="0" sldId="411"/>
            <ac:graphicFrameMk id="216089" creationId="{00000000-0000-0000-0000-000000000000}"/>
          </ac:graphicFrameMkLst>
        </pc:graphicFrameChg>
        <pc:picChg chg="mod">
          <ac:chgData name="Gan, Liping" userId="3f81b5cf-df0f-4c22-961a-c54819b92c5e" providerId="ADAL" clId="{7B81E923-4D8B-469D-9E0F-0091BAC2DEB2}" dt="2022-07-30T21:06:19.055" v="308" actId="1076"/>
          <ac:picMkLst>
            <pc:docMk/>
            <pc:sldMk cId="0" sldId="411"/>
            <ac:picMk id="1031" creationId="{00000000-0000-0000-0000-000000000000}"/>
          </ac:picMkLst>
        </pc:picChg>
        <pc:picChg chg="mod">
          <ac:chgData name="Gan, Liping" userId="3f81b5cf-df0f-4c22-961a-c54819b92c5e" providerId="ADAL" clId="{7B81E923-4D8B-469D-9E0F-0091BAC2DEB2}" dt="2022-07-30T21:12:20.074" v="400" actId="1076"/>
          <ac:picMkLst>
            <pc:docMk/>
            <pc:sldMk cId="0" sldId="411"/>
            <ac:picMk id="1032" creationId="{00000000-0000-0000-0000-000000000000}"/>
          </ac:picMkLst>
        </pc:picChg>
      </pc:sldChg>
      <pc:sldChg chg="addSp delSp modSp add mod">
        <pc:chgData name="Gan, Liping" userId="3f81b5cf-df0f-4c22-961a-c54819b92c5e" providerId="ADAL" clId="{7B81E923-4D8B-469D-9E0F-0091BAC2DEB2}" dt="2022-08-01T03:16:50.271" v="6410" actId="207"/>
        <pc:sldMkLst>
          <pc:docMk/>
          <pc:sldMk cId="0" sldId="423"/>
        </pc:sldMkLst>
        <pc:spChg chg="add del mod">
          <ac:chgData name="Gan, Liping" userId="3f81b5cf-df0f-4c22-961a-c54819b92c5e" providerId="ADAL" clId="{7B81E923-4D8B-469D-9E0F-0091BAC2DEB2}" dt="2022-07-31T18:10:37.102" v="2542" actId="478"/>
          <ac:spMkLst>
            <pc:docMk/>
            <pc:sldMk cId="0" sldId="423"/>
            <ac:spMk id="2" creationId="{2320F4EF-F47E-4DCA-B43B-17CDDED79329}"/>
          </ac:spMkLst>
        </pc:spChg>
        <pc:spChg chg="add del mod">
          <ac:chgData name="Gan, Liping" userId="3f81b5cf-df0f-4c22-961a-c54819b92c5e" providerId="ADAL" clId="{7B81E923-4D8B-469D-9E0F-0091BAC2DEB2}" dt="2022-07-30T21:56:17.406" v="906" actId="478"/>
          <ac:spMkLst>
            <pc:docMk/>
            <pc:sldMk cId="0" sldId="423"/>
            <ac:spMk id="3" creationId="{D5E6D610-40B9-4B57-8393-D43CD52732D5}"/>
          </ac:spMkLst>
        </pc:spChg>
        <pc:spChg chg="add del mod">
          <ac:chgData name="Gan, Liping" userId="3f81b5cf-df0f-4c22-961a-c54819b92c5e" providerId="ADAL" clId="{7B81E923-4D8B-469D-9E0F-0091BAC2DEB2}" dt="2022-07-30T21:58:21.929" v="928" actId="478"/>
          <ac:spMkLst>
            <pc:docMk/>
            <pc:sldMk cId="0" sldId="423"/>
            <ac:spMk id="5" creationId="{ABFF228F-6426-47E9-8868-37B184CAE7C8}"/>
          </ac:spMkLst>
        </pc:spChg>
        <pc:spChg chg="mod">
          <ac:chgData name="Gan, Liping" userId="3f81b5cf-df0f-4c22-961a-c54819b92c5e" providerId="ADAL" clId="{7B81E923-4D8B-469D-9E0F-0091BAC2DEB2}" dt="2022-08-01T03:16:50.271" v="6410" actId="207"/>
          <ac:spMkLst>
            <pc:docMk/>
            <pc:sldMk cId="0" sldId="423"/>
            <ac:spMk id="7" creationId="{00000000-0000-0000-0000-000000000000}"/>
          </ac:spMkLst>
        </pc:spChg>
        <pc:spChg chg="add mod">
          <ac:chgData name="Gan, Liping" userId="3f81b5cf-df0f-4c22-961a-c54819b92c5e" providerId="ADAL" clId="{7B81E923-4D8B-469D-9E0F-0091BAC2DEB2}" dt="2022-07-31T19:40:01.156" v="3355" actId="1036"/>
          <ac:spMkLst>
            <pc:docMk/>
            <pc:sldMk cId="0" sldId="423"/>
            <ac:spMk id="11" creationId="{099E7002-6895-404B-88B1-3315F0F20B39}"/>
          </ac:spMkLst>
        </pc:spChg>
        <pc:spChg chg="add mod">
          <ac:chgData name="Gan, Liping" userId="3f81b5cf-df0f-4c22-961a-c54819b92c5e" providerId="ADAL" clId="{7B81E923-4D8B-469D-9E0F-0091BAC2DEB2}" dt="2022-07-31T18:12:42.920" v="2582" actId="1076"/>
          <ac:spMkLst>
            <pc:docMk/>
            <pc:sldMk cId="0" sldId="423"/>
            <ac:spMk id="12" creationId="{058A3D6D-AA10-4284-9A4D-E2A7679C6323}"/>
          </ac:spMkLst>
        </pc:spChg>
        <pc:spChg chg="add mod">
          <ac:chgData name="Gan, Liping" userId="3f81b5cf-df0f-4c22-961a-c54819b92c5e" providerId="ADAL" clId="{7B81E923-4D8B-469D-9E0F-0091BAC2DEB2}" dt="2022-08-01T01:22:20.659" v="4700" actId="20577"/>
          <ac:spMkLst>
            <pc:docMk/>
            <pc:sldMk cId="0" sldId="423"/>
            <ac:spMk id="13" creationId="{7C44806F-8C4B-4CE9-B922-F67BFC6B5157}"/>
          </ac:spMkLst>
        </pc:spChg>
        <pc:spChg chg="mod">
          <ac:chgData name="Gan, Liping" userId="3f81b5cf-df0f-4c22-961a-c54819b92c5e" providerId="ADAL" clId="{7B81E923-4D8B-469D-9E0F-0091BAC2DEB2}" dt="2022-07-31T02:29:27.366" v="1220" actId="20577"/>
          <ac:spMkLst>
            <pc:docMk/>
            <pc:sldMk cId="0" sldId="423"/>
            <ac:spMk id="8197" creationId="{00000000-0000-0000-0000-000000000000}"/>
          </ac:spMkLst>
        </pc:spChg>
        <pc:spChg chg="mod">
          <ac:chgData name="Gan, Liping" userId="3f81b5cf-df0f-4c22-961a-c54819b92c5e" providerId="ADAL" clId="{7B81E923-4D8B-469D-9E0F-0091BAC2DEB2}" dt="2022-08-01T01:19:44.795" v="4645" actId="20577"/>
          <ac:spMkLst>
            <pc:docMk/>
            <pc:sldMk cId="0" sldId="423"/>
            <ac:spMk id="8198" creationId="{00000000-0000-0000-0000-000000000000}"/>
          </ac:spMkLst>
        </pc:spChg>
        <pc:spChg chg="del">
          <ac:chgData name="Gan, Liping" userId="3f81b5cf-df0f-4c22-961a-c54819b92c5e" providerId="ADAL" clId="{7B81E923-4D8B-469D-9E0F-0091BAC2DEB2}" dt="2022-07-30T21:59:23.051" v="932" actId="478"/>
          <ac:spMkLst>
            <pc:docMk/>
            <pc:sldMk cId="0" sldId="423"/>
            <ac:spMk id="8203" creationId="{00000000-0000-0000-0000-000000000000}"/>
          </ac:spMkLst>
        </pc:spChg>
        <pc:spChg chg="del">
          <ac:chgData name="Gan, Liping" userId="3f81b5cf-df0f-4c22-961a-c54819b92c5e" providerId="ADAL" clId="{7B81E923-4D8B-469D-9E0F-0091BAC2DEB2}" dt="2022-07-31T02:37:47.956" v="1228" actId="478"/>
          <ac:spMkLst>
            <pc:docMk/>
            <pc:sldMk cId="0" sldId="423"/>
            <ac:spMk id="8204" creationId="{00000000-0000-0000-0000-000000000000}"/>
          </ac:spMkLst>
        </pc:spChg>
        <pc:graphicFrameChg chg="add mod">
          <ac:chgData name="Gan, Liping" userId="3f81b5cf-df0f-4c22-961a-c54819b92c5e" providerId="ADAL" clId="{7B81E923-4D8B-469D-9E0F-0091BAC2DEB2}" dt="2022-07-30T22:02:10.121" v="941" actId="1035"/>
          <ac:graphicFrameMkLst>
            <pc:docMk/>
            <pc:sldMk cId="0" sldId="423"/>
            <ac:graphicFrameMk id="15" creationId="{50B0686C-638F-4F4E-ABD4-D0430AA934DB}"/>
          </ac:graphicFrameMkLst>
        </pc:graphicFrameChg>
        <pc:graphicFrameChg chg="add mod">
          <ac:chgData name="Gan, Liping" userId="3f81b5cf-df0f-4c22-961a-c54819b92c5e" providerId="ADAL" clId="{7B81E923-4D8B-469D-9E0F-0091BAC2DEB2}" dt="2022-07-31T02:29:48.221" v="1222" actId="1076"/>
          <ac:graphicFrameMkLst>
            <pc:docMk/>
            <pc:sldMk cId="0" sldId="423"/>
            <ac:graphicFrameMk id="18" creationId="{E97D6F6C-5BE1-414C-ABBB-00E60FBB4799}"/>
          </ac:graphicFrameMkLst>
        </pc:graphicFrameChg>
        <pc:graphicFrameChg chg="del mod">
          <ac:chgData name="Gan, Liping" userId="3f81b5cf-df0f-4c22-961a-c54819b92c5e" providerId="ADAL" clId="{7B81E923-4D8B-469D-9E0F-0091BAC2DEB2}" dt="2022-07-30T21:58:18.005" v="926" actId="21"/>
          <ac:graphicFrameMkLst>
            <pc:docMk/>
            <pc:sldMk cId="0" sldId="423"/>
            <ac:graphicFrameMk id="8194" creationId="{00000000-0000-0000-0000-000000000000}"/>
          </ac:graphicFrameMkLst>
        </pc:graphicFrameChg>
        <pc:graphicFrameChg chg="del mod">
          <ac:chgData name="Gan, Liping" userId="3f81b5cf-df0f-4c22-961a-c54819b92c5e" providerId="ADAL" clId="{7B81E923-4D8B-469D-9E0F-0091BAC2DEB2}" dt="2022-07-30T21:56:12.639" v="904" actId="21"/>
          <ac:graphicFrameMkLst>
            <pc:docMk/>
            <pc:sldMk cId="0" sldId="423"/>
            <ac:graphicFrameMk id="8195" creationId="{00000000-0000-0000-0000-000000000000}"/>
          </ac:graphicFrameMkLst>
        </pc:graphicFrameChg>
        <pc:picChg chg="add mod">
          <ac:chgData name="Gan, Liping" userId="3f81b5cf-df0f-4c22-961a-c54819b92c5e" providerId="ADAL" clId="{7B81E923-4D8B-469D-9E0F-0091BAC2DEB2}" dt="2022-07-31T02:45:16.014" v="1318" actId="1076"/>
          <ac:picMkLst>
            <pc:docMk/>
            <pc:sldMk cId="0" sldId="423"/>
            <ac:picMk id="3" creationId="{1EF04693-FCBF-4106-8010-136B63C6EEBC}"/>
          </ac:picMkLst>
        </pc:picChg>
        <pc:picChg chg="add mod">
          <ac:chgData name="Gan, Liping" userId="3f81b5cf-df0f-4c22-961a-c54819b92c5e" providerId="ADAL" clId="{7B81E923-4D8B-469D-9E0F-0091BAC2DEB2}" dt="2022-07-31T02:45:12.530" v="1317" actId="1076"/>
          <ac:picMkLst>
            <pc:docMk/>
            <pc:sldMk cId="0" sldId="423"/>
            <ac:picMk id="5" creationId="{3DA4C26B-EF01-448C-87FE-364207EC853D}"/>
          </ac:picMkLst>
        </pc:picChg>
        <pc:picChg chg="del">
          <ac:chgData name="Gan, Liping" userId="3f81b5cf-df0f-4c22-961a-c54819b92c5e" providerId="ADAL" clId="{7B81E923-4D8B-469D-9E0F-0091BAC2DEB2}" dt="2022-07-30T21:56:51.732" v="911" actId="478"/>
          <ac:picMkLst>
            <pc:docMk/>
            <pc:sldMk cId="0" sldId="423"/>
            <ac:picMk id="8199" creationId="{00000000-0000-0000-0000-000000000000}"/>
          </ac:picMkLst>
        </pc:picChg>
        <pc:picChg chg="del">
          <ac:chgData name="Gan, Liping" userId="3f81b5cf-df0f-4c22-961a-c54819b92c5e" providerId="ADAL" clId="{7B81E923-4D8B-469D-9E0F-0091BAC2DEB2}" dt="2022-07-30T21:56:50.669" v="910" actId="478"/>
          <ac:picMkLst>
            <pc:docMk/>
            <pc:sldMk cId="0" sldId="423"/>
            <ac:picMk id="8200" creationId="{00000000-0000-0000-0000-000000000000}"/>
          </ac:picMkLst>
        </pc:picChg>
        <pc:picChg chg="del">
          <ac:chgData name="Gan, Liping" userId="3f81b5cf-df0f-4c22-961a-c54819b92c5e" providerId="ADAL" clId="{7B81E923-4D8B-469D-9E0F-0091BAC2DEB2}" dt="2022-07-30T21:56:52.732" v="912" actId="478"/>
          <ac:picMkLst>
            <pc:docMk/>
            <pc:sldMk cId="0" sldId="423"/>
            <ac:picMk id="8201" creationId="{00000000-0000-0000-0000-000000000000}"/>
          </ac:picMkLst>
        </pc:picChg>
        <pc:picChg chg="del">
          <ac:chgData name="Gan, Liping" userId="3f81b5cf-df0f-4c22-961a-c54819b92c5e" providerId="ADAL" clId="{7B81E923-4D8B-469D-9E0F-0091BAC2DEB2}" dt="2022-07-30T21:56:53.607" v="913" actId="478"/>
          <ac:picMkLst>
            <pc:docMk/>
            <pc:sldMk cId="0" sldId="423"/>
            <ac:picMk id="8202" creationId="{00000000-0000-0000-0000-000000000000}"/>
          </ac:picMkLst>
        </pc:picChg>
      </pc:sldChg>
      <pc:sldChg chg="add del">
        <pc:chgData name="Gan, Liping" userId="3f81b5cf-df0f-4c22-961a-c54819b92c5e" providerId="ADAL" clId="{7B81E923-4D8B-469D-9E0F-0091BAC2DEB2}" dt="2022-07-31T03:01:01.578" v="1599" actId="47"/>
        <pc:sldMkLst>
          <pc:docMk/>
          <pc:sldMk cId="0" sldId="436"/>
        </pc:sldMkLst>
      </pc:sldChg>
      <pc:sldChg chg="addSp delSp modSp add mod">
        <pc:chgData name="Gan, Liping" userId="3f81b5cf-df0f-4c22-961a-c54819b92c5e" providerId="ADAL" clId="{7B81E923-4D8B-469D-9E0F-0091BAC2DEB2}" dt="2022-08-01T03:17:39.663" v="6415" actId="207"/>
        <pc:sldMkLst>
          <pc:docMk/>
          <pc:sldMk cId="0" sldId="439"/>
        </pc:sldMkLst>
        <pc:spChg chg="add mod">
          <ac:chgData name="Gan, Liping" userId="3f81b5cf-df0f-4c22-961a-c54819b92c5e" providerId="ADAL" clId="{7B81E923-4D8B-469D-9E0F-0091BAC2DEB2}" dt="2022-07-31T21:48:12.179" v="4101" actId="1076"/>
          <ac:spMkLst>
            <pc:docMk/>
            <pc:sldMk cId="0" sldId="439"/>
            <ac:spMk id="4" creationId="{38C44A9E-FFF5-49B6-91C0-BF4C8B7EB60C}"/>
          </ac:spMkLst>
        </pc:spChg>
        <pc:spChg chg="mod">
          <ac:chgData name="Gan, Liping" userId="3f81b5cf-df0f-4c22-961a-c54819b92c5e" providerId="ADAL" clId="{7B81E923-4D8B-469D-9E0F-0091BAC2DEB2}" dt="2022-08-01T03:17:39.663" v="6415" actId="207"/>
          <ac:spMkLst>
            <pc:docMk/>
            <pc:sldMk cId="0" sldId="439"/>
            <ac:spMk id="7" creationId="{00000000-0000-0000-0000-000000000000}"/>
          </ac:spMkLst>
        </pc:spChg>
        <pc:spChg chg="add mod">
          <ac:chgData name="Gan, Liping" userId="3f81b5cf-df0f-4c22-961a-c54819b92c5e" providerId="ADAL" clId="{7B81E923-4D8B-469D-9E0F-0091BAC2DEB2}" dt="2022-07-31T21:33:44.370" v="3944" actId="14100"/>
          <ac:spMkLst>
            <pc:docMk/>
            <pc:sldMk cId="0" sldId="439"/>
            <ac:spMk id="10" creationId="{A3736774-369D-4E88-B611-6E6A543A4AF9}"/>
          </ac:spMkLst>
        </pc:spChg>
        <pc:spChg chg="mod">
          <ac:chgData name="Gan, Liping" userId="3f81b5cf-df0f-4c22-961a-c54819b92c5e" providerId="ADAL" clId="{7B81E923-4D8B-469D-9E0F-0091BAC2DEB2}" dt="2022-07-31T21:35:47.678" v="3945" actId="255"/>
          <ac:spMkLst>
            <pc:docMk/>
            <pc:sldMk cId="0" sldId="439"/>
            <ac:spMk id="29698" creationId="{00000000-0000-0000-0000-000000000000}"/>
          </ac:spMkLst>
        </pc:spChg>
        <pc:spChg chg="mod">
          <ac:chgData name="Gan, Liping" userId="3f81b5cf-df0f-4c22-961a-c54819b92c5e" providerId="ADAL" clId="{7B81E923-4D8B-469D-9E0F-0091BAC2DEB2}" dt="2022-07-31T21:54:35.672" v="4170" actId="207"/>
          <ac:spMkLst>
            <pc:docMk/>
            <pc:sldMk cId="0" sldId="439"/>
            <ac:spMk id="29699" creationId="{00000000-0000-0000-0000-000000000000}"/>
          </ac:spMkLst>
        </pc:spChg>
        <pc:spChg chg="del">
          <ac:chgData name="Gan, Liping" userId="3f81b5cf-df0f-4c22-961a-c54819b92c5e" providerId="ADAL" clId="{7B81E923-4D8B-469D-9E0F-0091BAC2DEB2}" dt="2022-07-31T21:28:07.287" v="3877" actId="478"/>
          <ac:spMkLst>
            <pc:docMk/>
            <pc:sldMk cId="0" sldId="439"/>
            <ac:spMk id="29700" creationId="{00000000-0000-0000-0000-000000000000}"/>
          </ac:spMkLst>
        </pc:spChg>
        <pc:spChg chg="del">
          <ac:chgData name="Gan, Liping" userId="3f81b5cf-df0f-4c22-961a-c54819b92c5e" providerId="ADAL" clId="{7B81E923-4D8B-469D-9E0F-0091BAC2DEB2}" dt="2022-07-31T21:28:03.711" v="3876" actId="478"/>
          <ac:spMkLst>
            <pc:docMk/>
            <pc:sldMk cId="0" sldId="439"/>
            <ac:spMk id="29701" creationId="{00000000-0000-0000-0000-000000000000}"/>
          </ac:spMkLst>
        </pc:spChg>
        <pc:picChg chg="add mod">
          <ac:chgData name="Gan, Liping" userId="3f81b5cf-df0f-4c22-961a-c54819b92c5e" providerId="ADAL" clId="{7B81E923-4D8B-469D-9E0F-0091BAC2DEB2}" dt="2022-07-31T21:25:00.805" v="3855" actId="1076"/>
          <ac:picMkLst>
            <pc:docMk/>
            <pc:sldMk cId="0" sldId="439"/>
            <ac:picMk id="3" creationId="{7D10D24F-60FE-4241-91F1-CFA113FB5764}"/>
          </ac:picMkLst>
        </pc:picChg>
        <pc:picChg chg="add mod">
          <ac:chgData name="Gan, Liping" userId="3f81b5cf-df0f-4c22-961a-c54819b92c5e" providerId="ADAL" clId="{7B81E923-4D8B-469D-9E0F-0091BAC2DEB2}" dt="2022-07-31T21:27:58.587" v="3875" actId="1038"/>
          <ac:picMkLst>
            <pc:docMk/>
            <pc:sldMk cId="0" sldId="439"/>
            <ac:picMk id="6" creationId="{F7DDD44E-3CB7-4AB8-BD5F-941A1F7B9CAF}"/>
          </ac:picMkLst>
        </pc:picChg>
        <pc:picChg chg="add mod">
          <ac:chgData name="Gan, Liping" userId="3f81b5cf-df0f-4c22-961a-c54819b92c5e" providerId="ADAL" clId="{7B81E923-4D8B-469D-9E0F-0091BAC2DEB2}" dt="2022-07-31T21:37:24.642" v="3956" actId="1035"/>
          <ac:picMkLst>
            <pc:docMk/>
            <pc:sldMk cId="0" sldId="439"/>
            <ac:picMk id="9" creationId="{037EA0C6-65AB-46B4-A41A-131E176C04D9}"/>
          </ac:picMkLst>
        </pc:picChg>
        <pc:picChg chg="del">
          <ac:chgData name="Gan, Liping" userId="3f81b5cf-df0f-4c22-961a-c54819b92c5e" providerId="ADAL" clId="{7B81E923-4D8B-469D-9E0F-0091BAC2DEB2}" dt="2022-07-31T21:22:31.792" v="3829" actId="478"/>
          <ac:picMkLst>
            <pc:docMk/>
            <pc:sldMk cId="0" sldId="439"/>
            <ac:picMk id="29703" creationId="{00000000-0000-0000-0000-000000000000}"/>
          </ac:picMkLst>
        </pc:picChg>
        <pc:picChg chg="mod">
          <ac:chgData name="Gan, Liping" userId="3f81b5cf-df0f-4c22-961a-c54819b92c5e" providerId="ADAL" clId="{7B81E923-4D8B-469D-9E0F-0091BAC2DEB2}" dt="2022-07-31T21:37:05.138" v="3951" actId="1076"/>
          <ac:picMkLst>
            <pc:docMk/>
            <pc:sldMk cId="0" sldId="439"/>
            <ac:picMk id="29704" creationId="{00000000-0000-0000-0000-000000000000}"/>
          </ac:picMkLst>
        </pc:picChg>
        <pc:picChg chg="mod">
          <ac:chgData name="Gan, Liping" userId="3f81b5cf-df0f-4c22-961a-c54819b92c5e" providerId="ADAL" clId="{7B81E923-4D8B-469D-9E0F-0091BAC2DEB2}" dt="2022-07-31T21:37:07.674" v="3952" actId="1076"/>
          <ac:picMkLst>
            <pc:docMk/>
            <pc:sldMk cId="0" sldId="439"/>
            <ac:picMk id="29705" creationId="{00000000-0000-0000-0000-000000000000}"/>
          </ac:picMkLst>
        </pc:picChg>
        <pc:picChg chg="mod">
          <ac:chgData name="Gan, Liping" userId="3f81b5cf-df0f-4c22-961a-c54819b92c5e" providerId="ADAL" clId="{7B81E923-4D8B-469D-9E0F-0091BAC2DEB2}" dt="2022-07-31T21:37:15.417" v="3953" actId="1076"/>
          <ac:picMkLst>
            <pc:docMk/>
            <pc:sldMk cId="0" sldId="439"/>
            <ac:picMk id="29706" creationId="{00000000-0000-0000-0000-000000000000}"/>
          </ac:picMkLst>
        </pc:picChg>
        <pc:picChg chg="mod">
          <ac:chgData name="Gan, Liping" userId="3f81b5cf-df0f-4c22-961a-c54819b92c5e" providerId="ADAL" clId="{7B81E923-4D8B-469D-9E0F-0091BAC2DEB2}" dt="2022-07-31T21:37:20.028" v="3954" actId="1076"/>
          <ac:picMkLst>
            <pc:docMk/>
            <pc:sldMk cId="0" sldId="439"/>
            <ac:picMk id="29707" creationId="{00000000-0000-0000-0000-000000000000}"/>
          </ac:picMkLst>
        </pc:picChg>
        <pc:picChg chg="del">
          <ac:chgData name="Gan, Liping" userId="3f81b5cf-df0f-4c22-961a-c54819b92c5e" providerId="ADAL" clId="{7B81E923-4D8B-469D-9E0F-0091BAC2DEB2}" dt="2022-07-31T21:26:59.394" v="3858" actId="478"/>
          <ac:picMkLst>
            <pc:docMk/>
            <pc:sldMk cId="0" sldId="439"/>
            <ac:picMk id="29708" creationId="{00000000-0000-0000-0000-000000000000}"/>
          </ac:picMkLst>
        </pc:picChg>
        <pc:picChg chg="del">
          <ac:chgData name="Gan, Liping" userId="3f81b5cf-df0f-4c22-961a-c54819b92c5e" providerId="ADAL" clId="{7B81E923-4D8B-469D-9E0F-0091BAC2DEB2}" dt="2022-07-31T21:27:17.980" v="3863" actId="478"/>
          <ac:picMkLst>
            <pc:docMk/>
            <pc:sldMk cId="0" sldId="439"/>
            <ac:picMk id="29709" creationId="{00000000-0000-0000-0000-000000000000}"/>
          </ac:picMkLst>
        </pc:picChg>
        <pc:picChg chg="del">
          <ac:chgData name="Gan, Liping" userId="3f81b5cf-df0f-4c22-961a-c54819b92c5e" providerId="ADAL" clId="{7B81E923-4D8B-469D-9E0F-0091BAC2DEB2}" dt="2022-07-31T21:17:30.536" v="3772" actId="478"/>
          <ac:picMkLst>
            <pc:docMk/>
            <pc:sldMk cId="0" sldId="439"/>
            <ac:picMk id="29710" creationId="{00000000-0000-0000-0000-000000000000}"/>
          </ac:picMkLst>
        </pc:picChg>
      </pc:sldChg>
      <pc:sldChg chg="modSp mod">
        <pc:chgData name="Gan, Liping" userId="3f81b5cf-df0f-4c22-961a-c54819b92c5e" providerId="ADAL" clId="{7B81E923-4D8B-469D-9E0F-0091BAC2DEB2}" dt="2022-08-01T00:49:53.974" v="4214" actId="20577"/>
        <pc:sldMkLst>
          <pc:docMk/>
          <pc:sldMk cId="0" sldId="579"/>
        </pc:sldMkLst>
        <pc:spChg chg="mod">
          <ac:chgData name="Gan, Liping" userId="3f81b5cf-df0f-4c22-961a-c54819b92c5e" providerId="ADAL" clId="{7B81E923-4D8B-469D-9E0F-0091BAC2DEB2}" dt="2022-08-01T00:49:53.974" v="4214" actId="20577"/>
          <ac:spMkLst>
            <pc:docMk/>
            <pc:sldMk cId="0" sldId="579"/>
            <ac:spMk id="55301" creationId="{7424C338-0B12-12B2-E48D-273764732C11}"/>
          </ac:spMkLst>
        </pc:spChg>
      </pc:sldChg>
      <pc:sldChg chg="del">
        <pc:chgData name="Gan, Liping" userId="3f81b5cf-df0f-4c22-961a-c54819b92c5e" providerId="ADAL" clId="{7B81E923-4D8B-469D-9E0F-0091BAC2DEB2}" dt="2022-07-30T20:37:35.457" v="18" actId="47"/>
        <pc:sldMkLst>
          <pc:docMk/>
          <pc:sldMk cId="0" sldId="610"/>
        </pc:sldMkLst>
      </pc:sldChg>
      <pc:sldChg chg="del">
        <pc:chgData name="Gan, Liping" userId="3f81b5cf-df0f-4c22-961a-c54819b92c5e" providerId="ADAL" clId="{7B81E923-4D8B-469D-9E0F-0091BAC2DEB2}" dt="2022-07-30T21:20:22.488" v="446" actId="47"/>
        <pc:sldMkLst>
          <pc:docMk/>
          <pc:sldMk cId="0" sldId="655"/>
        </pc:sldMkLst>
      </pc:sldChg>
      <pc:sldChg chg="del">
        <pc:chgData name="Gan, Liping" userId="3f81b5cf-df0f-4c22-961a-c54819b92c5e" providerId="ADAL" clId="{7B81E923-4D8B-469D-9E0F-0091BAC2DEB2}" dt="2022-07-31T19:48:18.433" v="3408" actId="47"/>
        <pc:sldMkLst>
          <pc:docMk/>
          <pc:sldMk cId="2258281809" sldId="676"/>
        </pc:sldMkLst>
      </pc:sldChg>
      <pc:sldChg chg="addSp delSp modSp add mod setBg addAnim delAnim modAnim">
        <pc:chgData name="Gan, Liping" userId="3f81b5cf-df0f-4c22-961a-c54819b92c5e" providerId="ADAL" clId="{7B81E923-4D8B-469D-9E0F-0091BAC2DEB2}" dt="2022-08-01T03:30:21.575" v="6664" actId="1036"/>
        <pc:sldMkLst>
          <pc:docMk/>
          <pc:sldMk cId="0" sldId="678"/>
        </pc:sldMkLst>
        <pc:spChg chg="add mod">
          <ac:chgData name="Gan, Liping" userId="3f81b5cf-df0f-4c22-961a-c54819b92c5e" providerId="ADAL" clId="{7B81E923-4D8B-469D-9E0F-0091BAC2DEB2}" dt="2022-08-01T03:30:21.575" v="6664" actId="1036"/>
          <ac:spMkLst>
            <pc:docMk/>
            <pc:sldMk cId="0" sldId="678"/>
            <ac:spMk id="3" creationId="{FF7064D5-1B58-4EFA-B399-58A068C13FC5}"/>
          </ac:spMkLst>
        </pc:spChg>
        <pc:spChg chg="add del mod">
          <ac:chgData name="Gan, Liping" userId="3f81b5cf-df0f-4c22-961a-c54819b92c5e" providerId="ADAL" clId="{7B81E923-4D8B-469D-9E0F-0091BAC2DEB2}" dt="2022-07-31T02:06:17.088" v="959" actId="14100"/>
          <ac:spMkLst>
            <pc:docMk/>
            <pc:sldMk cId="0" sldId="678"/>
            <ac:spMk id="24" creationId="{46975AB6-D283-4D27-9741-099041DE6944}"/>
          </ac:spMkLst>
        </pc:spChg>
        <pc:spChg chg="del">
          <ac:chgData name="Gan, Liping" userId="3f81b5cf-df0f-4c22-961a-c54819b92c5e" providerId="ADAL" clId="{7B81E923-4D8B-469D-9E0F-0091BAC2DEB2}" dt="2022-07-30T20:45:21.151" v="79" actId="478"/>
          <ac:spMkLst>
            <pc:docMk/>
            <pc:sldMk cId="0" sldId="678"/>
            <ac:spMk id="27" creationId="{04CD435F-0374-4A44-ABC3-946B71C468FF}"/>
          </ac:spMkLst>
        </pc:spChg>
        <pc:spChg chg="mod">
          <ac:chgData name="Gan, Liping" userId="3f81b5cf-df0f-4c22-961a-c54819b92c5e" providerId="ADAL" clId="{7B81E923-4D8B-469D-9E0F-0091BAC2DEB2}" dt="2022-08-01T01:42:59.497" v="4842" actId="20577"/>
          <ac:spMkLst>
            <pc:docMk/>
            <pc:sldMk cId="0" sldId="678"/>
            <ac:spMk id="216066" creationId="{7F909CA3-1830-47CB-8382-B46777A63BD8}"/>
          </ac:spMkLst>
        </pc:spChg>
        <pc:spChg chg="del">
          <ac:chgData name="Gan, Liping" userId="3f81b5cf-df0f-4c22-961a-c54819b92c5e" providerId="ADAL" clId="{7B81E923-4D8B-469D-9E0F-0091BAC2DEB2}" dt="2022-07-30T20:45:26.323" v="80" actId="478"/>
          <ac:spMkLst>
            <pc:docMk/>
            <pc:sldMk cId="0" sldId="678"/>
            <ac:spMk id="216073" creationId="{2CD3713B-1C64-4349-B13C-572761F6FF2A}"/>
          </ac:spMkLst>
        </pc:spChg>
        <pc:spChg chg="mod">
          <ac:chgData name="Gan, Liping" userId="3f81b5cf-df0f-4c22-961a-c54819b92c5e" providerId="ADAL" clId="{7B81E923-4D8B-469D-9E0F-0091BAC2DEB2}" dt="2022-08-01T02:55:38.557" v="6356" actId="2"/>
          <ac:spMkLst>
            <pc:docMk/>
            <pc:sldMk cId="0" sldId="678"/>
            <ac:spMk id="216085" creationId="{11F2B038-4BB7-43CD-A47B-5B9D5888CAAF}"/>
          </ac:spMkLst>
        </pc:spChg>
        <pc:spChg chg="mod">
          <ac:chgData name="Gan, Liping" userId="3f81b5cf-df0f-4c22-961a-c54819b92c5e" providerId="ADAL" clId="{7B81E923-4D8B-469D-9E0F-0091BAC2DEB2}" dt="2022-08-01T02:55:41.885" v="6358" actId="2"/>
          <ac:spMkLst>
            <pc:docMk/>
            <pc:sldMk cId="0" sldId="678"/>
            <ac:spMk id="216087" creationId="{2F59DF88-E802-4C90-9A07-775C1209A869}"/>
          </ac:spMkLst>
        </pc:spChg>
        <pc:graphicFrameChg chg="mod">
          <ac:chgData name="Gan, Liping" userId="3f81b5cf-df0f-4c22-961a-c54819b92c5e" providerId="ADAL" clId="{7B81E923-4D8B-469D-9E0F-0091BAC2DEB2}" dt="2022-08-01T03:29:53.565" v="6662" actId="1037"/>
          <ac:graphicFrameMkLst>
            <pc:docMk/>
            <pc:sldMk cId="0" sldId="678"/>
            <ac:graphicFrameMk id="5" creationId="{F95A7226-6CF3-4577-883E-574D283D5AF1}"/>
          </ac:graphicFrameMkLst>
        </pc:graphicFrameChg>
        <pc:graphicFrameChg chg="del mod">
          <ac:chgData name="Gan, Liping" userId="3f81b5cf-df0f-4c22-961a-c54819b92c5e" providerId="ADAL" clId="{7B81E923-4D8B-469D-9E0F-0091BAC2DEB2}" dt="2022-07-31T02:03:51.138" v="944" actId="478"/>
          <ac:graphicFrameMkLst>
            <pc:docMk/>
            <pc:sldMk cId="0" sldId="678"/>
            <ac:graphicFrameMk id="7" creationId="{6EEA41AF-F2FB-497F-ADF8-9B941A78D872}"/>
          </ac:graphicFrameMkLst>
        </pc:graphicFrameChg>
        <pc:graphicFrameChg chg="add mod">
          <ac:chgData name="Gan, Liping" userId="3f81b5cf-df0f-4c22-961a-c54819b92c5e" providerId="ADAL" clId="{7B81E923-4D8B-469D-9E0F-0091BAC2DEB2}" dt="2022-07-31T02:06:02.164" v="958" actId="1076"/>
          <ac:graphicFrameMkLst>
            <pc:docMk/>
            <pc:sldMk cId="0" sldId="678"/>
            <ac:graphicFrameMk id="25" creationId="{17DE7075-BD1C-48C7-AB59-701ECF00B1AB}"/>
          </ac:graphicFrameMkLst>
        </pc:graphicFrameChg>
        <pc:picChg chg="mod">
          <ac:chgData name="Gan, Liping" userId="3f81b5cf-df0f-4c22-961a-c54819b92c5e" providerId="ADAL" clId="{7B81E923-4D8B-469D-9E0F-0091BAC2DEB2}" dt="2022-07-30T20:53:19.930" v="101" actId="1076"/>
          <ac:picMkLst>
            <pc:docMk/>
            <pc:sldMk cId="0" sldId="678"/>
            <ac:picMk id="216088" creationId="{A2FE2E38-019D-4F78-B998-FA9A06F81BDE}"/>
          </ac:picMkLst>
        </pc:picChg>
      </pc:sldChg>
      <pc:sldChg chg="addSp delSp modSp mod delAnim modAnim">
        <pc:chgData name="Gan, Liping" userId="3f81b5cf-df0f-4c22-961a-c54819b92c5e" providerId="ADAL" clId="{7B81E923-4D8B-469D-9E0F-0091BAC2DEB2}" dt="2022-08-01T03:13:58.561" v="6408" actId="20577"/>
        <pc:sldMkLst>
          <pc:docMk/>
          <pc:sldMk cId="0" sldId="886"/>
        </pc:sldMkLst>
        <pc:spChg chg="mod">
          <ac:chgData name="Gan, Liping" userId="3f81b5cf-df0f-4c22-961a-c54819b92c5e" providerId="ADAL" clId="{7B81E923-4D8B-469D-9E0F-0091BAC2DEB2}" dt="2022-08-01T03:13:58.561" v="6408" actId="20577"/>
          <ac:spMkLst>
            <pc:docMk/>
            <pc:sldMk cId="0" sldId="886"/>
            <ac:spMk id="2" creationId="{D1595D8D-CD5A-F6B8-5E42-6406CF01D0C6}"/>
          </ac:spMkLst>
        </pc:spChg>
        <pc:spChg chg="add mod">
          <ac:chgData name="Gan, Liping" userId="3f81b5cf-df0f-4c22-961a-c54819b92c5e" providerId="ADAL" clId="{7B81E923-4D8B-469D-9E0F-0091BAC2DEB2}" dt="2022-08-01T02:50:53.633" v="6313" actId="2"/>
          <ac:spMkLst>
            <pc:docMk/>
            <pc:sldMk cId="0" sldId="886"/>
            <ac:spMk id="3" creationId="{A18C7D6B-BCDA-45B7-AD3E-315126655207}"/>
          </ac:spMkLst>
        </pc:spChg>
        <pc:spChg chg="add mod">
          <ac:chgData name="Gan, Liping" userId="3f81b5cf-df0f-4c22-961a-c54819b92c5e" providerId="ADAL" clId="{7B81E923-4D8B-469D-9E0F-0091BAC2DEB2}" dt="2022-08-01T02:50:32.912" v="6311" actId="1076"/>
          <ac:spMkLst>
            <pc:docMk/>
            <pc:sldMk cId="0" sldId="886"/>
            <ac:spMk id="5" creationId="{CDA5DDAD-96C2-4BCD-951B-BDD14E2A7AEB}"/>
          </ac:spMkLst>
        </pc:spChg>
        <pc:spChg chg="add mod">
          <ac:chgData name="Gan, Liping" userId="3f81b5cf-df0f-4c22-961a-c54819b92c5e" providerId="ADAL" clId="{7B81E923-4D8B-469D-9E0F-0091BAC2DEB2}" dt="2022-08-01T02:48:40.118" v="6260" actId="1076"/>
          <ac:spMkLst>
            <pc:docMk/>
            <pc:sldMk cId="0" sldId="886"/>
            <ac:spMk id="7" creationId="{7D801789-F622-4559-A609-371226F7BA50}"/>
          </ac:spMkLst>
        </pc:spChg>
        <pc:spChg chg="add mod">
          <ac:chgData name="Gan, Liping" userId="3f81b5cf-df0f-4c22-961a-c54819b92c5e" providerId="ADAL" clId="{7B81E923-4D8B-469D-9E0F-0091BAC2DEB2}" dt="2022-08-01T02:50:58.946" v="6314" actId="313"/>
          <ac:spMkLst>
            <pc:docMk/>
            <pc:sldMk cId="0" sldId="886"/>
            <ac:spMk id="8" creationId="{34D4C434-5183-483A-BB64-3B39B280A9C6}"/>
          </ac:spMkLst>
        </pc:spChg>
        <pc:spChg chg="del">
          <ac:chgData name="Gan, Liping" userId="3f81b5cf-df0f-4c22-961a-c54819b92c5e" providerId="ADAL" clId="{7B81E923-4D8B-469D-9E0F-0091BAC2DEB2}" dt="2022-07-31T18:32:57.985" v="2826" actId="478"/>
          <ac:spMkLst>
            <pc:docMk/>
            <pc:sldMk cId="0" sldId="886"/>
            <ac:spMk id="12" creationId="{38AAF0CC-1D34-F5F8-83D2-EEE0CBC3DAD1}"/>
          </ac:spMkLst>
        </pc:spChg>
        <pc:spChg chg="del mod">
          <ac:chgData name="Gan, Liping" userId="3f81b5cf-df0f-4c22-961a-c54819b92c5e" providerId="ADAL" clId="{7B81E923-4D8B-469D-9E0F-0091BAC2DEB2}" dt="2022-07-31T18:33:19.787" v="2837" actId="478"/>
          <ac:spMkLst>
            <pc:docMk/>
            <pc:sldMk cId="0" sldId="886"/>
            <ac:spMk id="13" creationId="{2E57AF4E-FE56-F9BA-310E-09DDA55B7007}"/>
          </ac:spMkLst>
        </pc:spChg>
        <pc:spChg chg="del mod">
          <ac:chgData name="Gan, Liping" userId="3f81b5cf-df0f-4c22-961a-c54819b92c5e" providerId="ADAL" clId="{7B81E923-4D8B-469D-9E0F-0091BAC2DEB2}" dt="2022-07-31T18:33:27.476" v="2843" actId="478"/>
          <ac:spMkLst>
            <pc:docMk/>
            <pc:sldMk cId="0" sldId="886"/>
            <ac:spMk id="15" creationId="{CD018A28-F2E8-82B7-A92B-5BA5F4084F30}"/>
          </ac:spMkLst>
        </pc:spChg>
        <pc:spChg chg="add del mod">
          <ac:chgData name="Gan, Liping" userId="3f81b5cf-df0f-4c22-961a-c54819b92c5e" providerId="ADAL" clId="{7B81E923-4D8B-469D-9E0F-0091BAC2DEB2}" dt="2022-07-31T19:09:08.214" v="2941" actId="478"/>
          <ac:spMkLst>
            <pc:docMk/>
            <pc:sldMk cId="0" sldId="886"/>
            <ac:spMk id="16" creationId="{B0ED8A8E-EEEC-4AA1-A5B3-748C49EE4642}"/>
          </ac:spMkLst>
        </pc:spChg>
        <pc:spChg chg="add mod">
          <ac:chgData name="Gan, Liping" userId="3f81b5cf-df0f-4c22-961a-c54819b92c5e" providerId="ADAL" clId="{7B81E923-4D8B-469D-9E0F-0091BAC2DEB2}" dt="2022-07-31T19:14:55.933" v="3045" actId="20577"/>
          <ac:spMkLst>
            <pc:docMk/>
            <pc:sldMk cId="0" sldId="886"/>
            <ac:spMk id="19" creationId="{8C3E2CF4-DFD7-43F6-BC2A-0B7DF480A980}"/>
          </ac:spMkLst>
        </pc:spChg>
        <pc:spChg chg="add mod">
          <ac:chgData name="Gan, Liping" userId="3f81b5cf-df0f-4c22-961a-c54819b92c5e" providerId="ADAL" clId="{7B81E923-4D8B-469D-9E0F-0091BAC2DEB2}" dt="2022-08-01T01:40:25.316" v="4799" actId="20577"/>
          <ac:spMkLst>
            <pc:docMk/>
            <pc:sldMk cId="0" sldId="886"/>
            <ac:spMk id="20" creationId="{AAAE737F-CF34-45E9-A9CB-0D0C61502943}"/>
          </ac:spMkLst>
        </pc:spChg>
        <pc:spChg chg="del">
          <ac:chgData name="Gan, Liping" userId="3f81b5cf-df0f-4c22-961a-c54819b92c5e" providerId="ADAL" clId="{7B81E923-4D8B-469D-9E0F-0091BAC2DEB2}" dt="2022-07-31T18:33:13.032" v="2832" actId="478"/>
          <ac:spMkLst>
            <pc:docMk/>
            <pc:sldMk cId="0" sldId="886"/>
            <ac:spMk id="26628" creationId="{D7455FB4-4144-6212-F666-E0E5936073A6}"/>
          </ac:spMkLst>
        </pc:spChg>
        <pc:spChg chg="del">
          <ac:chgData name="Gan, Liping" userId="3f81b5cf-df0f-4c22-961a-c54819b92c5e" providerId="ADAL" clId="{7B81E923-4D8B-469D-9E0F-0091BAC2DEB2}" dt="2022-07-31T18:33:11.097" v="2830" actId="478"/>
          <ac:spMkLst>
            <pc:docMk/>
            <pc:sldMk cId="0" sldId="886"/>
            <ac:spMk id="26629" creationId="{9C0C250D-ABB2-9E60-1A02-1CAD43CECBC2}"/>
          </ac:spMkLst>
        </pc:spChg>
        <pc:spChg chg="del mod">
          <ac:chgData name="Gan, Liping" userId="3f81b5cf-df0f-4c22-961a-c54819b92c5e" providerId="ADAL" clId="{7B81E923-4D8B-469D-9E0F-0091BAC2DEB2}" dt="2022-07-31T18:33:15.299" v="2834" actId="478"/>
          <ac:spMkLst>
            <pc:docMk/>
            <pc:sldMk cId="0" sldId="886"/>
            <ac:spMk id="26630" creationId="{043E41FB-F018-D43A-FAC5-B71049C780A5}"/>
          </ac:spMkLst>
        </pc:spChg>
        <pc:spChg chg="del mod">
          <ac:chgData name="Gan, Liping" userId="3f81b5cf-df0f-4c22-961a-c54819b92c5e" providerId="ADAL" clId="{7B81E923-4D8B-469D-9E0F-0091BAC2DEB2}" dt="2022-07-31T18:33:10.410" v="2829" actId="478"/>
          <ac:spMkLst>
            <pc:docMk/>
            <pc:sldMk cId="0" sldId="886"/>
            <ac:spMk id="26631" creationId="{F14B234E-310A-1BE7-4762-02A71936443D}"/>
          </ac:spMkLst>
        </pc:spChg>
        <pc:graphicFrameChg chg="del">
          <ac:chgData name="Gan, Liping" userId="3f81b5cf-df0f-4c22-961a-c54819b92c5e" providerId="ADAL" clId="{7B81E923-4D8B-469D-9E0F-0091BAC2DEB2}" dt="2022-07-31T18:33:22.251" v="2840" actId="478"/>
          <ac:graphicFrameMkLst>
            <pc:docMk/>
            <pc:sldMk cId="0" sldId="886"/>
            <ac:graphicFrameMk id="5" creationId="{4940BD90-E586-AFB8-4437-CACE2ABDB3E8}"/>
          </ac:graphicFrameMkLst>
        </pc:graphicFrameChg>
        <pc:graphicFrameChg chg="add del mod">
          <ac:chgData name="Gan, Liping" userId="3f81b5cf-df0f-4c22-961a-c54819b92c5e" providerId="ADAL" clId="{7B81E923-4D8B-469D-9E0F-0091BAC2DEB2}" dt="2022-07-31T19:09:04.425" v="2940" actId="478"/>
          <ac:graphicFrameMkLst>
            <pc:docMk/>
            <pc:sldMk cId="0" sldId="886"/>
            <ac:graphicFrameMk id="22" creationId="{1038D4C6-69B8-4E94-A80C-E359F2AD085F}"/>
          </ac:graphicFrameMkLst>
        </pc:graphicFrameChg>
        <pc:graphicFrameChg chg="del">
          <ac:chgData name="Gan, Liping" userId="3f81b5cf-df0f-4c22-961a-c54819b92c5e" providerId="ADAL" clId="{7B81E923-4D8B-469D-9E0F-0091BAC2DEB2}" dt="2022-07-31T18:33:21.402" v="2839" actId="478"/>
          <ac:graphicFrameMkLst>
            <pc:docMk/>
            <pc:sldMk cId="0" sldId="886"/>
            <ac:graphicFrameMk id="26634" creationId="{04D6A69C-B659-4043-F84F-B6F73C09A433}"/>
          </ac:graphicFrameMkLst>
        </pc:graphicFrameChg>
        <pc:graphicFrameChg chg="del">
          <ac:chgData name="Gan, Liping" userId="3f81b5cf-df0f-4c22-961a-c54819b92c5e" providerId="ADAL" clId="{7B81E923-4D8B-469D-9E0F-0091BAC2DEB2}" dt="2022-07-31T18:33:20.704" v="2838" actId="478"/>
          <ac:graphicFrameMkLst>
            <pc:docMk/>
            <pc:sldMk cId="0" sldId="886"/>
            <ac:graphicFrameMk id="26636" creationId="{C92E4CA5-FF65-14E9-118E-F63D04E3E14D}"/>
          </ac:graphicFrameMkLst>
        </pc:graphicFrameChg>
        <pc:graphicFrameChg chg="del">
          <ac:chgData name="Gan, Liping" userId="3f81b5cf-df0f-4c22-961a-c54819b92c5e" providerId="ADAL" clId="{7B81E923-4D8B-469D-9E0F-0091BAC2DEB2}" dt="2022-07-31T18:33:16.748" v="2835" actId="478"/>
          <ac:graphicFrameMkLst>
            <pc:docMk/>
            <pc:sldMk cId="0" sldId="886"/>
            <ac:graphicFrameMk id="26641" creationId="{AE4B6ABF-5DFB-08CC-31D6-E8D179385CA6}"/>
          </ac:graphicFrameMkLst>
        </pc:graphicFrameChg>
        <pc:picChg chg="add mod">
          <ac:chgData name="Gan, Liping" userId="3f81b5cf-df0f-4c22-961a-c54819b92c5e" providerId="ADAL" clId="{7B81E923-4D8B-469D-9E0F-0091BAC2DEB2}" dt="2022-08-01T02:52:11.587" v="6355" actId="1076"/>
          <ac:picMkLst>
            <pc:docMk/>
            <pc:sldMk cId="0" sldId="886"/>
            <ac:picMk id="6" creationId="{9D36E206-52C1-4DAA-8683-98C98518C904}"/>
          </ac:picMkLst>
        </pc:picChg>
        <pc:picChg chg="del">
          <ac:chgData name="Gan, Liping" userId="3f81b5cf-df0f-4c22-961a-c54819b92c5e" providerId="ADAL" clId="{7B81E923-4D8B-469D-9E0F-0091BAC2DEB2}" dt="2022-07-31T18:33:23.139" v="2841" actId="478"/>
          <ac:picMkLst>
            <pc:docMk/>
            <pc:sldMk cId="0" sldId="886"/>
            <ac:picMk id="8" creationId="{8C302777-AF20-477A-D92E-75764C298DF4}"/>
          </ac:picMkLst>
        </pc:picChg>
        <pc:picChg chg="del">
          <ac:chgData name="Gan, Liping" userId="3f81b5cf-df0f-4c22-961a-c54819b92c5e" providerId="ADAL" clId="{7B81E923-4D8B-469D-9E0F-0091BAC2DEB2}" dt="2022-07-31T18:32:52.463" v="2824" actId="478"/>
          <ac:picMkLst>
            <pc:docMk/>
            <pc:sldMk cId="0" sldId="886"/>
            <ac:picMk id="9" creationId="{F902E997-9855-ACC0-AD63-DF74B9B7EFFE}"/>
          </ac:picMkLst>
        </pc:picChg>
        <pc:picChg chg="del">
          <ac:chgData name="Gan, Liping" userId="3f81b5cf-df0f-4c22-961a-c54819b92c5e" providerId="ADAL" clId="{7B81E923-4D8B-469D-9E0F-0091BAC2DEB2}" dt="2022-07-31T18:32:55.113" v="2825" actId="478"/>
          <ac:picMkLst>
            <pc:docMk/>
            <pc:sldMk cId="0" sldId="886"/>
            <ac:picMk id="10" creationId="{4EF73820-3F08-A56F-079A-BC846B5FB1F5}"/>
          </ac:picMkLst>
        </pc:picChg>
        <pc:picChg chg="del">
          <ac:chgData name="Gan, Liping" userId="3f81b5cf-df0f-4c22-961a-c54819b92c5e" providerId="ADAL" clId="{7B81E923-4D8B-469D-9E0F-0091BAC2DEB2}" dt="2022-07-31T18:33:01.313" v="2827" actId="478"/>
          <ac:picMkLst>
            <pc:docMk/>
            <pc:sldMk cId="0" sldId="886"/>
            <ac:picMk id="11" creationId="{4A5163CD-DF25-E3CC-1A91-D7B2DEA7C76A}"/>
          </ac:picMkLst>
        </pc:picChg>
        <pc:picChg chg="add mod">
          <ac:chgData name="Gan, Liping" userId="3f81b5cf-df0f-4c22-961a-c54819b92c5e" providerId="ADAL" clId="{7B81E923-4D8B-469D-9E0F-0091BAC2DEB2}" dt="2022-08-01T02:52:07.178" v="6354" actId="1076"/>
          <ac:picMkLst>
            <pc:docMk/>
            <pc:sldMk cId="0" sldId="886"/>
            <ac:picMk id="18" creationId="{C7E7FACC-54FE-492C-94E0-57E974FA8F19}"/>
          </ac:picMkLst>
        </pc:picChg>
        <pc:picChg chg="del">
          <ac:chgData name="Gan, Liping" userId="3f81b5cf-df0f-4c22-961a-c54819b92c5e" providerId="ADAL" clId="{7B81E923-4D8B-469D-9E0F-0091BAC2DEB2}" dt="2022-07-31T18:33:12.282" v="2831" actId="478"/>
          <ac:picMkLst>
            <pc:docMk/>
            <pc:sldMk cId="0" sldId="886"/>
            <ac:picMk id="26632" creationId="{5F80F416-8129-8DC9-A3E3-DA1060721A29}"/>
          </ac:picMkLst>
        </pc:picChg>
      </pc:sldChg>
      <pc:sldChg chg="modSp mod">
        <pc:chgData name="Gan, Liping" userId="3f81b5cf-df0f-4c22-961a-c54819b92c5e" providerId="ADAL" clId="{7B81E923-4D8B-469D-9E0F-0091BAC2DEB2}" dt="2022-08-01T02:58:27.422" v="6387" actId="20577"/>
        <pc:sldMkLst>
          <pc:docMk/>
          <pc:sldMk cId="3791978920" sldId="911"/>
        </pc:sldMkLst>
        <pc:spChg chg="mod">
          <ac:chgData name="Gan, Liping" userId="3f81b5cf-df0f-4c22-961a-c54819b92c5e" providerId="ADAL" clId="{7B81E923-4D8B-469D-9E0F-0091BAC2DEB2}" dt="2022-08-01T00:58:27.271" v="4444" actId="1076"/>
          <ac:spMkLst>
            <pc:docMk/>
            <pc:sldMk cId="3791978920" sldId="911"/>
            <ac:spMk id="2" creationId="{663C8FF8-957F-4BD6-B0E8-54582845ABCD}"/>
          </ac:spMkLst>
        </pc:spChg>
        <pc:spChg chg="mod">
          <ac:chgData name="Gan, Liping" userId="3f81b5cf-df0f-4c22-961a-c54819b92c5e" providerId="ADAL" clId="{7B81E923-4D8B-469D-9E0F-0091BAC2DEB2}" dt="2022-08-01T00:58:24.823" v="4443" actId="1076"/>
          <ac:spMkLst>
            <pc:docMk/>
            <pc:sldMk cId="3791978920" sldId="911"/>
            <ac:spMk id="3" creationId="{2C443D6F-75ED-48B8-82E8-8B2BECF4076A}"/>
          </ac:spMkLst>
        </pc:spChg>
        <pc:spChg chg="mod">
          <ac:chgData name="Gan, Liping" userId="3f81b5cf-df0f-4c22-961a-c54819b92c5e" providerId="ADAL" clId="{7B81E923-4D8B-469D-9E0F-0091BAC2DEB2}" dt="2022-08-01T02:58:27.422" v="6387" actId="20577"/>
          <ac:spMkLst>
            <pc:docMk/>
            <pc:sldMk cId="3791978920" sldId="911"/>
            <ac:spMk id="4" creationId="{D7818B0C-25EC-4B14-B1B7-6BB4374BB289}"/>
          </ac:spMkLst>
        </pc:spChg>
      </pc:sldChg>
      <pc:sldChg chg="del">
        <pc:chgData name="Gan, Liping" userId="3f81b5cf-df0f-4c22-961a-c54819b92c5e" providerId="ADAL" clId="{7B81E923-4D8B-469D-9E0F-0091BAC2DEB2}" dt="2022-07-30T20:36:46.134" v="4" actId="47"/>
        <pc:sldMkLst>
          <pc:docMk/>
          <pc:sldMk cId="3034934461" sldId="913"/>
        </pc:sldMkLst>
      </pc:sldChg>
      <pc:sldChg chg="del">
        <pc:chgData name="Gan, Liping" userId="3f81b5cf-df0f-4c22-961a-c54819b92c5e" providerId="ADAL" clId="{7B81E923-4D8B-469D-9E0F-0091BAC2DEB2}" dt="2022-07-31T19:19:42.462" v="3196" actId="47"/>
        <pc:sldMkLst>
          <pc:docMk/>
          <pc:sldMk cId="3919603552" sldId="914"/>
        </pc:sldMkLst>
      </pc:sldChg>
      <pc:sldChg chg="del">
        <pc:chgData name="Gan, Liping" userId="3f81b5cf-df0f-4c22-961a-c54819b92c5e" providerId="ADAL" clId="{7B81E923-4D8B-469D-9E0F-0091BAC2DEB2}" dt="2022-07-30T20:37:03.333" v="12" actId="47"/>
        <pc:sldMkLst>
          <pc:docMk/>
          <pc:sldMk cId="1023529891" sldId="919"/>
        </pc:sldMkLst>
      </pc:sldChg>
      <pc:sldChg chg="del">
        <pc:chgData name="Gan, Liping" userId="3f81b5cf-df0f-4c22-961a-c54819b92c5e" providerId="ADAL" clId="{7B81E923-4D8B-469D-9E0F-0091BAC2DEB2}" dt="2022-07-30T20:37:13.162" v="15" actId="47"/>
        <pc:sldMkLst>
          <pc:docMk/>
          <pc:sldMk cId="3144826069" sldId="920"/>
        </pc:sldMkLst>
      </pc:sldChg>
      <pc:sldChg chg="del">
        <pc:chgData name="Gan, Liping" userId="3f81b5cf-df0f-4c22-961a-c54819b92c5e" providerId="ADAL" clId="{7B81E923-4D8B-469D-9E0F-0091BAC2DEB2}" dt="2022-07-31T19:19:46.502" v="3197" actId="47"/>
        <pc:sldMkLst>
          <pc:docMk/>
          <pc:sldMk cId="675790795" sldId="930"/>
        </pc:sldMkLst>
      </pc:sldChg>
      <pc:sldChg chg="del">
        <pc:chgData name="Gan, Liping" userId="3f81b5cf-df0f-4c22-961a-c54819b92c5e" providerId="ADAL" clId="{7B81E923-4D8B-469D-9E0F-0091BAC2DEB2}" dt="2022-07-30T20:35:48.760" v="0" actId="47"/>
        <pc:sldMkLst>
          <pc:docMk/>
          <pc:sldMk cId="0" sldId="933"/>
        </pc:sldMkLst>
      </pc:sldChg>
      <pc:sldChg chg="del">
        <pc:chgData name="Gan, Liping" userId="3f81b5cf-df0f-4c22-961a-c54819b92c5e" providerId="ADAL" clId="{7B81E923-4D8B-469D-9E0F-0091BAC2DEB2}" dt="2022-07-30T20:35:51.557" v="1" actId="47"/>
        <pc:sldMkLst>
          <pc:docMk/>
          <pc:sldMk cId="498031200" sldId="934"/>
        </pc:sldMkLst>
      </pc:sldChg>
      <pc:sldChg chg="add del">
        <pc:chgData name="Gan, Liping" userId="3f81b5cf-df0f-4c22-961a-c54819b92c5e" providerId="ADAL" clId="{7B81E923-4D8B-469D-9E0F-0091BAC2DEB2}" dt="2022-07-30T21:25:56.159" v="448" actId="2696"/>
        <pc:sldMkLst>
          <pc:docMk/>
          <pc:sldMk cId="418722364" sldId="935"/>
        </pc:sldMkLst>
      </pc:sldChg>
      <pc:sldChg chg="addSp delSp modSp add modAnim">
        <pc:chgData name="Gan, Liping" userId="3f81b5cf-df0f-4c22-961a-c54819b92c5e" providerId="ADAL" clId="{7B81E923-4D8B-469D-9E0F-0091BAC2DEB2}" dt="2022-08-01T01:13:40.538" v="4607" actId="1076"/>
        <pc:sldMkLst>
          <pc:docMk/>
          <pc:sldMk cId="1854057198" sldId="935"/>
        </pc:sldMkLst>
        <pc:spChg chg="add mod">
          <ac:chgData name="Gan, Liping" userId="3f81b5cf-df0f-4c22-961a-c54819b92c5e" providerId="ADAL" clId="{7B81E923-4D8B-469D-9E0F-0091BAC2DEB2}" dt="2022-08-01T01:13:40.538" v="4607" actId="1076"/>
          <ac:spMkLst>
            <pc:docMk/>
            <pc:sldMk cId="1854057198" sldId="935"/>
            <ac:spMk id="11" creationId="{6F4D6C2A-ABF9-448B-AEA4-5F102A7BCA70}"/>
          </ac:spMkLst>
        </pc:spChg>
        <pc:spChg chg="del mod">
          <ac:chgData name="Gan, Liping" userId="3f81b5cf-df0f-4c22-961a-c54819b92c5e" providerId="ADAL" clId="{7B81E923-4D8B-469D-9E0F-0091BAC2DEB2}" dt="2022-08-01T01:13:35.868" v="4606" actId="478"/>
          <ac:spMkLst>
            <pc:docMk/>
            <pc:sldMk cId="1854057198" sldId="935"/>
            <ac:spMk id="2060" creationId="{A82BE645-4DC0-5A4B-F641-8DA95A975FFA}"/>
          </ac:spMkLst>
        </pc:spChg>
      </pc:sldChg>
      <pc:sldChg chg="del">
        <pc:chgData name="Gan, Liping" userId="3f81b5cf-df0f-4c22-961a-c54819b92c5e" providerId="ADAL" clId="{7B81E923-4D8B-469D-9E0F-0091BAC2DEB2}" dt="2022-07-30T20:36:28.139" v="2" actId="2696"/>
        <pc:sldMkLst>
          <pc:docMk/>
          <pc:sldMk cId="2213231302" sldId="938"/>
        </pc:sldMkLst>
      </pc:sldChg>
      <pc:sldChg chg="add del">
        <pc:chgData name="Gan, Liping" userId="3f81b5cf-df0f-4c22-961a-c54819b92c5e" providerId="ADAL" clId="{7B81E923-4D8B-469D-9E0F-0091BAC2DEB2}" dt="2022-07-31T19:48:08.805" v="3406" actId="47"/>
        <pc:sldMkLst>
          <pc:docMk/>
          <pc:sldMk cId="2256094303" sldId="938"/>
        </pc:sldMkLst>
      </pc:sldChg>
      <pc:sldChg chg="add del">
        <pc:chgData name="Gan, Liping" userId="3f81b5cf-df0f-4c22-961a-c54819b92c5e" providerId="ADAL" clId="{7B81E923-4D8B-469D-9E0F-0091BAC2DEB2}" dt="2022-07-31T19:48:07.201" v="3405" actId="47"/>
        <pc:sldMkLst>
          <pc:docMk/>
          <pc:sldMk cId="3317373922" sldId="939"/>
        </pc:sldMkLst>
      </pc:sldChg>
      <pc:sldChg chg="del">
        <pc:chgData name="Gan, Liping" userId="3f81b5cf-df0f-4c22-961a-c54819b92c5e" providerId="ADAL" clId="{7B81E923-4D8B-469D-9E0F-0091BAC2DEB2}" dt="2022-07-30T20:36:28.139" v="2" actId="2696"/>
        <pc:sldMkLst>
          <pc:docMk/>
          <pc:sldMk cId="3448178491" sldId="939"/>
        </pc:sldMkLst>
      </pc:sldChg>
      <pc:sldChg chg="add del">
        <pc:chgData name="Gan, Liping" userId="3f81b5cf-df0f-4c22-961a-c54819b92c5e" providerId="ADAL" clId="{7B81E923-4D8B-469D-9E0F-0091BAC2DEB2}" dt="2022-07-31T19:48:10.849" v="3407" actId="47"/>
        <pc:sldMkLst>
          <pc:docMk/>
          <pc:sldMk cId="1225040643" sldId="940"/>
        </pc:sldMkLst>
      </pc:sldChg>
      <pc:sldChg chg="del">
        <pc:chgData name="Gan, Liping" userId="3f81b5cf-df0f-4c22-961a-c54819b92c5e" providerId="ADAL" clId="{7B81E923-4D8B-469D-9E0F-0091BAC2DEB2}" dt="2022-07-30T20:36:28.139" v="2" actId="2696"/>
        <pc:sldMkLst>
          <pc:docMk/>
          <pc:sldMk cId="2428482568" sldId="940"/>
        </pc:sldMkLst>
      </pc:sldChg>
      <pc:sldChg chg="ord">
        <pc:chgData name="Gan, Liping" userId="3f81b5cf-df0f-4c22-961a-c54819b92c5e" providerId="ADAL" clId="{7B81E923-4D8B-469D-9E0F-0091BAC2DEB2}" dt="2022-07-30T20:39:13.010" v="31"/>
        <pc:sldMkLst>
          <pc:docMk/>
          <pc:sldMk cId="0" sldId="941"/>
        </pc:sldMkLst>
      </pc:sldChg>
      <pc:sldChg chg="addSp delSp modSp mod">
        <pc:chgData name="Gan, Liping" userId="3f81b5cf-df0f-4c22-961a-c54819b92c5e" providerId="ADAL" clId="{7B81E923-4D8B-469D-9E0F-0091BAC2DEB2}" dt="2022-08-01T01:14:40.405" v="4608" actId="14100"/>
        <pc:sldMkLst>
          <pc:docMk/>
          <pc:sldMk cId="1623999280" sldId="942"/>
        </pc:sldMkLst>
        <pc:spChg chg="mod">
          <ac:chgData name="Gan, Liping" userId="3f81b5cf-df0f-4c22-961a-c54819b92c5e" providerId="ADAL" clId="{7B81E923-4D8B-469D-9E0F-0091BAC2DEB2}" dt="2022-07-31T02:26:42.534" v="1210" actId="1076"/>
          <ac:spMkLst>
            <pc:docMk/>
            <pc:sldMk cId="1623999280" sldId="942"/>
            <ac:spMk id="12" creationId="{43736F8C-3A87-48F8-A59E-34E5202D7EBE}"/>
          </ac:spMkLst>
        </pc:spChg>
        <pc:spChg chg="mod">
          <ac:chgData name="Gan, Liping" userId="3f81b5cf-df0f-4c22-961a-c54819b92c5e" providerId="ADAL" clId="{7B81E923-4D8B-469D-9E0F-0091BAC2DEB2}" dt="2022-07-30T21:32:53.934" v="731" actId="20577"/>
          <ac:spMkLst>
            <pc:docMk/>
            <pc:sldMk cId="1623999280" sldId="942"/>
            <ac:spMk id="171010" creationId="{B158EA99-EDE1-45FC-831B-F33555E2B75E}"/>
          </ac:spMkLst>
        </pc:spChg>
        <pc:picChg chg="del">
          <ac:chgData name="Gan, Liping" userId="3f81b5cf-df0f-4c22-961a-c54819b92c5e" providerId="ADAL" clId="{7B81E923-4D8B-469D-9E0F-0091BAC2DEB2}" dt="2022-07-31T02:24:22.619" v="1198" actId="478"/>
          <ac:picMkLst>
            <pc:docMk/>
            <pc:sldMk cId="1623999280" sldId="942"/>
            <ac:picMk id="4" creationId="{B901C0E1-6A18-5CDE-F6C9-9CF1708E6057}"/>
          </ac:picMkLst>
        </pc:picChg>
        <pc:picChg chg="add mod">
          <ac:chgData name="Gan, Liping" userId="3f81b5cf-df0f-4c22-961a-c54819b92c5e" providerId="ADAL" clId="{7B81E923-4D8B-469D-9E0F-0091BAC2DEB2}" dt="2022-08-01T01:14:40.405" v="4608" actId="14100"/>
          <ac:picMkLst>
            <pc:docMk/>
            <pc:sldMk cId="1623999280" sldId="942"/>
            <ac:picMk id="5" creationId="{C59E48C4-57B4-40C2-AF3B-F0836DA8334D}"/>
          </ac:picMkLst>
        </pc:picChg>
      </pc:sldChg>
      <pc:sldChg chg="modSp mod">
        <pc:chgData name="Gan, Liping" userId="3f81b5cf-df0f-4c22-961a-c54819b92c5e" providerId="ADAL" clId="{7B81E923-4D8B-469D-9E0F-0091BAC2DEB2}" dt="2022-08-01T01:16:47.428" v="4614" actId="20577"/>
        <pc:sldMkLst>
          <pc:docMk/>
          <pc:sldMk cId="2579602784" sldId="943"/>
        </pc:sldMkLst>
        <pc:spChg chg="mod">
          <ac:chgData name="Gan, Liping" userId="3f81b5cf-df0f-4c22-961a-c54819b92c5e" providerId="ADAL" clId="{7B81E923-4D8B-469D-9E0F-0091BAC2DEB2}" dt="2022-08-01T01:16:47.428" v="4614" actId="20577"/>
          <ac:spMkLst>
            <pc:docMk/>
            <pc:sldMk cId="2579602784" sldId="943"/>
            <ac:spMk id="11" creationId="{86442899-2FAF-4B46-845D-6D4E94A3039A}"/>
          </ac:spMkLst>
        </pc:spChg>
        <pc:spChg chg="mod">
          <ac:chgData name="Gan, Liping" userId="3f81b5cf-df0f-4c22-961a-c54819b92c5e" providerId="ADAL" clId="{7B81E923-4D8B-469D-9E0F-0091BAC2DEB2}" dt="2022-07-30T21:33:39.442" v="746" actId="20577"/>
          <ac:spMkLst>
            <pc:docMk/>
            <pc:sldMk cId="2579602784" sldId="943"/>
            <ac:spMk id="171010" creationId="{B158EA99-EDE1-45FC-831B-F33555E2B75E}"/>
          </ac:spMkLst>
        </pc:spChg>
      </pc:sldChg>
      <pc:sldChg chg="del">
        <pc:chgData name="Gan, Liping" userId="3f81b5cf-df0f-4c22-961a-c54819b92c5e" providerId="ADAL" clId="{7B81E923-4D8B-469D-9E0F-0091BAC2DEB2}" dt="2022-07-30T20:38:04.965" v="19" actId="47"/>
        <pc:sldMkLst>
          <pc:docMk/>
          <pc:sldMk cId="2264278959" sldId="945"/>
        </pc:sldMkLst>
      </pc:sldChg>
      <pc:sldChg chg="del">
        <pc:chgData name="Gan, Liping" userId="3f81b5cf-df0f-4c22-961a-c54819b92c5e" providerId="ADAL" clId="{7B81E923-4D8B-469D-9E0F-0091BAC2DEB2}" dt="2022-07-30T20:38:07.169" v="20" actId="47"/>
        <pc:sldMkLst>
          <pc:docMk/>
          <pc:sldMk cId="2172917418" sldId="946"/>
        </pc:sldMkLst>
      </pc:sldChg>
      <pc:sldChg chg="del">
        <pc:chgData name="Gan, Liping" userId="3f81b5cf-df0f-4c22-961a-c54819b92c5e" providerId="ADAL" clId="{7B81E923-4D8B-469D-9E0F-0091BAC2DEB2}" dt="2022-07-30T20:38:09.905" v="21" actId="47"/>
        <pc:sldMkLst>
          <pc:docMk/>
          <pc:sldMk cId="47009012" sldId="947"/>
        </pc:sldMkLst>
      </pc:sldChg>
      <pc:sldChg chg="del">
        <pc:chgData name="Gan, Liping" userId="3f81b5cf-df0f-4c22-961a-c54819b92c5e" providerId="ADAL" clId="{7B81E923-4D8B-469D-9E0F-0091BAC2DEB2}" dt="2022-07-30T20:38:12.812" v="23" actId="47"/>
        <pc:sldMkLst>
          <pc:docMk/>
          <pc:sldMk cId="3105086634" sldId="948"/>
        </pc:sldMkLst>
      </pc:sldChg>
      <pc:sldChg chg="del">
        <pc:chgData name="Gan, Liping" userId="3f81b5cf-df0f-4c22-961a-c54819b92c5e" providerId="ADAL" clId="{7B81E923-4D8B-469D-9E0F-0091BAC2DEB2}" dt="2022-07-30T20:38:14.003" v="24" actId="47"/>
        <pc:sldMkLst>
          <pc:docMk/>
          <pc:sldMk cId="956031929" sldId="949"/>
        </pc:sldMkLst>
      </pc:sldChg>
      <pc:sldChg chg="delSp modSp mod">
        <pc:chgData name="Gan, Liping" userId="3f81b5cf-df0f-4c22-961a-c54819b92c5e" providerId="ADAL" clId="{7B81E923-4D8B-469D-9E0F-0091BAC2DEB2}" dt="2022-07-31T18:30:18.856" v="2821" actId="1076"/>
        <pc:sldMkLst>
          <pc:docMk/>
          <pc:sldMk cId="0" sldId="950"/>
        </pc:sldMkLst>
        <pc:spChg chg="del">
          <ac:chgData name="Gan, Liping" userId="3f81b5cf-df0f-4c22-961a-c54819b92c5e" providerId="ADAL" clId="{7B81E923-4D8B-469D-9E0F-0091BAC2DEB2}" dt="2022-07-31T04:09:30.789" v="2419" actId="478"/>
          <ac:spMkLst>
            <pc:docMk/>
            <pc:sldMk cId="0" sldId="950"/>
            <ac:spMk id="5" creationId="{070F6273-0DA1-43EB-8362-7ECFA0FE9DCD}"/>
          </ac:spMkLst>
        </pc:spChg>
        <pc:spChg chg="mod">
          <ac:chgData name="Gan, Liping" userId="3f81b5cf-df0f-4c22-961a-c54819b92c5e" providerId="ADAL" clId="{7B81E923-4D8B-469D-9E0F-0091BAC2DEB2}" dt="2022-07-31T04:10:09.044" v="2439" actId="1076"/>
          <ac:spMkLst>
            <pc:docMk/>
            <pc:sldMk cId="0" sldId="950"/>
            <ac:spMk id="7" creationId="{72424DF6-71D4-822C-74C0-A7B45C352CFC}"/>
          </ac:spMkLst>
        </pc:spChg>
        <pc:spChg chg="mod">
          <ac:chgData name="Gan, Liping" userId="3f81b5cf-df0f-4c22-961a-c54819b92c5e" providerId="ADAL" clId="{7B81E923-4D8B-469D-9E0F-0091BAC2DEB2}" dt="2022-07-31T18:30:18.856" v="2821" actId="1076"/>
          <ac:spMkLst>
            <pc:docMk/>
            <pc:sldMk cId="0" sldId="950"/>
            <ac:spMk id="12" creationId="{585007E6-2F71-49CD-8DBF-19C05CC24477}"/>
          </ac:spMkLst>
        </pc:spChg>
        <pc:picChg chg="mod">
          <ac:chgData name="Gan, Liping" userId="3f81b5cf-df0f-4c22-961a-c54819b92c5e" providerId="ADAL" clId="{7B81E923-4D8B-469D-9E0F-0091BAC2DEB2}" dt="2022-07-31T18:30:16.296" v="2820" actId="1076"/>
          <ac:picMkLst>
            <pc:docMk/>
            <pc:sldMk cId="0" sldId="950"/>
            <ac:picMk id="6" creationId="{CEF7AB68-3B9D-4677-B395-DCADD08D1B11}"/>
          </ac:picMkLst>
        </pc:picChg>
        <pc:cxnChg chg="mod">
          <ac:chgData name="Gan, Liping" userId="3f81b5cf-df0f-4c22-961a-c54819b92c5e" providerId="ADAL" clId="{7B81E923-4D8B-469D-9E0F-0091BAC2DEB2}" dt="2022-07-31T04:10:11.728" v="2440" actId="1076"/>
          <ac:cxnSpMkLst>
            <pc:docMk/>
            <pc:sldMk cId="0" sldId="950"/>
            <ac:cxnSpMk id="8" creationId="{5DBE4AC7-E76E-4277-BB55-E59268E10C03}"/>
          </ac:cxnSpMkLst>
        </pc:cxnChg>
      </pc:sldChg>
      <pc:sldChg chg="addSp delSp modSp mod delAnim modAnim">
        <pc:chgData name="Gan, Liping" userId="3f81b5cf-df0f-4c22-961a-c54819b92c5e" providerId="ADAL" clId="{7B81E923-4D8B-469D-9E0F-0091BAC2DEB2}" dt="2022-07-31T04:02:02.953" v="2391" actId="692"/>
        <pc:sldMkLst>
          <pc:docMk/>
          <pc:sldMk cId="3984723318" sldId="951"/>
        </pc:sldMkLst>
        <pc:spChg chg="add mod">
          <ac:chgData name="Gan, Liping" userId="3f81b5cf-df0f-4c22-961a-c54819b92c5e" providerId="ADAL" clId="{7B81E923-4D8B-469D-9E0F-0091BAC2DEB2}" dt="2022-07-31T04:02:02.953" v="2391" actId="692"/>
          <ac:spMkLst>
            <pc:docMk/>
            <pc:sldMk cId="3984723318" sldId="951"/>
            <ac:spMk id="7" creationId="{DC7128FC-CFD2-4B5E-A44D-3E382FF8157C}"/>
          </ac:spMkLst>
        </pc:spChg>
        <pc:spChg chg="del">
          <ac:chgData name="Gan, Liping" userId="3f81b5cf-df0f-4c22-961a-c54819b92c5e" providerId="ADAL" clId="{7B81E923-4D8B-469D-9E0F-0091BAC2DEB2}" dt="2022-07-31T03:59:54.494" v="2376" actId="478"/>
          <ac:spMkLst>
            <pc:docMk/>
            <pc:sldMk cId="3984723318" sldId="951"/>
            <ac:spMk id="8" creationId="{42FCB68A-C334-443C-4770-91348F0DDC53}"/>
          </ac:spMkLst>
        </pc:spChg>
        <pc:picChg chg="mod">
          <ac:chgData name="Gan, Liping" userId="3f81b5cf-df0f-4c22-961a-c54819b92c5e" providerId="ADAL" clId="{7B81E923-4D8B-469D-9E0F-0091BAC2DEB2}" dt="2022-07-31T04:01:53.508" v="2390" actId="1076"/>
          <ac:picMkLst>
            <pc:docMk/>
            <pc:sldMk cId="3984723318" sldId="951"/>
            <ac:picMk id="3" creationId="{22DF10B5-8B18-C56E-C9B6-D81F136EED4F}"/>
          </ac:picMkLst>
        </pc:picChg>
        <pc:picChg chg="del mod">
          <ac:chgData name="Gan, Liping" userId="3f81b5cf-df0f-4c22-961a-c54819b92c5e" providerId="ADAL" clId="{7B81E923-4D8B-469D-9E0F-0091BAC2DEB2}" dt="2022-07-31T04:01:33.160" v="2383" actId="478"/>
          <ac:picMkLst>
            <pc:docMk/>
            <pc:sldMk cId="3984723318" sldId="951"/>
            <ac:picMk id="4" creationId="{9C641161-0D11-7092-C113-7A363D3FBB6F}"/>
          </ac:picMkLst>
        </pc:picChg>
        <pc:picChg chg="add mod">
          <ac:chgData name="Gan, Liping" userId="3f81b5cf-df0f-4c22-961a-c54819b92c5e" providerId="ADAL" clId="{7B81E923-4D8B-469D-9E0F-0091BAC2DEB2}" dt="2022-07-31T04:01:43.319" v="2386" actId="1076"/>
          <ac:picMkLst>
            <pc:docMk/>
            <pc:sldMk cId="3984723318" sldId="951"/>
            <ac:picMk id="10" creationId="{16099BD4-F5A0-459A-90B1-CA6F4DBED3F1}"/>
          </ac:picMkLst>
        </pc:picChg>
      </pc:sldChg>
      <pc:sldChg chg="del">
        <pc:chgData name="Gan, Liping" userId="3f81b5cf-df0f-4c22-961a-c54819b92c5e" providerId="ADAL" clId="{7B81E923-4D8B-469D-9E0F-0091BAC2DEB2}" dt="2022-07-30T20:38:11.234" v="22" actId="47"/>
        <pc:sldMkLst>
          <pc:docMk/>
          <pc:sldMk cId="264662709" sldId="952"/>
        </pc:sldMkLst>
      </pc:sldChg>
      <pc:sldChg chg="del">
        <pc:chgData name="Gan, Liping" userId="3f81b5cf-df0f-4c22-961a-c54819b92c5e" providerId="ADAL" clId="{7B81E923-4D8B-469D-9E0F-0091BAC2DEB2}" dt="2022-07-30T20:38:15.128" v="25" actId="47"/>
        <pc:sldMkLst>
          <pc:docMk/>
          <pc:sldMk cId="2040910712" sldId="953"/>
        </pc:sldMkLst>
      </pc:sldChg>
      <pc:sldChg chg="del">
        <pc:chgData name="Gan, Liping" userId="3f81b5cf-df0f-4c22-961a-c54819b92c5e" providerId="ADAL" clId="{7B81E923-4D8B-469D-9E0F-0091BAC2DEB2}" dt="2022-07-30T20:37:16.694" v="17" actId="47"/>
        <pc:sldMkLst>
          <pc:docMk/>
          <pc:sldMk cId="0" sldId="955"/>
        </pc:sldMkLst>
      </pc:sldChg>
      <pc:sldChg chg="del">
        <pc:chgData name="Gan, Liping" userId="3f81b5cf-df0f-4c22-961a-c54819b92c5e" providerId="ADAL" clId="{7B81E923-4D8B-469D-9E0F-0091BAC2DEB2}" dt="2022-07-30T20:37:14.553" v="16" actId="47"/>
        <pc:sldMkLst>
          <pc:docMk/>
          <pc:sldMk cId="0" sldId="956"/>
        </pc:sldMkLst>
      </pc:sldChg>
      <pc:sldChg chg="del">
        <pc:chgData name="Gan, Liping" userId="3f81b5cf-df0f-4c22-961a-c54819b92c5e" providerId="ADAL" clId="{7B81E923-4D8B-469D-9E0F-0091BAC2DEB2}" dt="2022-07-30T20:36:47.728" v="5" actId="47"/>
        <pc:sldMkLst>
          <pc:docMk/>
          <pc:sldMk cId="3571602594" sldId="957"/>
        </pc:sldMkLst>
      </pc:sldChg>
      <pc:sldChg chg="del">
        <pc:chgData name="Gan, Liping" userId="3f81b5cf-df0f-4c22-961a-c54819b92c5e" providerId="ADAL" clId="{7B81E923-4D8B-469D-9E0F-0091BAC2DEB2}" dt="2022-07-30T20:36:48.806" v="6" actId="47"/>
        <pc:sldMkLst>
          <pc:docMk/>
          <pc:sldMk cId="2814455198" sldId="958"/>
        </pc:sldMkLst>
      </pc:sldChg>
      <pc:sldChg chg="del">
        <pc:chgData name="Gan, Liping" userId="3f81b5cf-df0f-4c22-961a-c54819b92c5e" providerId="ADAL" clId="{7B81E923-4D8B-469D-9E0F-0091BAC2DEB2}" dt="2022-07-30T20:38:19.566" v="26" actId="47"/>
        <pc:sldMkLst>
          <pc:docMk/>
          <pc:sldMk cId="3150491317" sldId="959"/>
        </pc:sldMkLst>
      </pc:sldChg>
      <pc:sldChg chg="del">
        <pc:chgData name="Gan, Liping" userId="3f81b5cf-df0f-4c22-961a-c54819b92c5e" providerId="ADAL" clId="{7B81E923-4D8B-469D-9E0F-0091BAC2DEB2}" dt="2022-07-30T20:36:49.886" v="7" actId="47"/>
        <pc:sldMkLst>
          <pc:docMk/>
          <pc:sldMk cId="3425999303" sldId="960"/>
        </pc:sldMkLst>
      </pc:sldChg>
      <pc:sldChg chg="del">
        <pc:chgData name="Gan, Liping" userId="3f81b5cf-df0f-4c22-961a-c54819b92c5e" providerId="ADAL" clId="{7B81E923-4D8B-469D-9E0F-0091BAC2DEB2}" dt="2022-07-30T20:36:52.651" v="9" actId="47"/>
        <pc:sldMkLst>
          <pc:docMk/>
          <pc:sldMk cId="652818138" sldId="961"/>
        </pc:sldMkLst>
      </pc:sldChg>
      <pc:sldChg chg="del">
        <pc:chgData name="Gan, Liping" userId="3f81b5cf-df0f-4c22-961a-c54819b92c5e" providerId="ADAL" clId="{7B81E923-4D8B-469D-9E0F-0091BAC2DEB2}" dt="2022-07-30T20:36:53.622" v="10" actId="47"/>
        <pc:sldMkLst>
          <pc:docMk/>
          <pc:sldMk cId="4170105091" sldId="962"/>
        </pc:sldMkLst>
      </pc:sldChg>
      <pc:sldChg chg="del">
        <pc:chgData name="Gan, Liping" userId="3f81b5cf-df0f-4c22-961a-c54819b92c5e" providerId="ADAL" clId="{7B81E923-4D8B-469D-9E0F-0091BAC2DEB2}" dt="2022-07-30T20:36:51.604" v="8" actId="47"/>
        <pc:sldMkLst>
          <pc:docMk/>
          <pc:sldMk cId="711230723" sldId="963"/>
        </pc:sldMkLst>
      </pc:sldChg>
      <pc:sldChg chg="del">
        <pc:chgData name="Gan, Liping" userId="3f81b5cf-df0f-4c22-961a-c54819b92c5e" providerId="ADAL" clId="{7B81E923-4D8B-469D-9E0F-0091BAC2DEB2}" dt="2022-07-30T20:36:54.833" v="11" actId="47"/>
        <pc:sldMkLst>
          <pc:docMk/>
          <pc:sldMk cId="3305849320" sldId="964"/>
        </pc:sldMkLst>
      </pc:sldChg>
      <pc:sldChg chg="del">
        <pc:chgData name="Gan, Liping" userId="3f81b5cf-df0f-4c22-961a-c54819b92c5e" providerId="ADAL" clId="{7B81E923-4D8B-469D-9E0F-0091BAC2DEB2}" dt="2022-07-30T20:38:48.382" v="27" actId="47"/>
        <pc:sldMkLst>
          <pc:docMk/>
          <pc:sldMk cId="0" sldId="965"/>
        </pc:sldMkLst>
      </pc:sldChg>
      <pc:sldChg chg="addSp delSp modSp mod">
        <pc:chgData name="Gan, Liping" userId="3f81b5cf-df0f-4c22-961a-c54819b92c5e" providerId="ADAL" clId="{7B81E923-4D8B-469D-9E0F-0091BAC2DEB2}" dt="2022-08-01T03:19:29.638" v="6436" actId="20577"/>
        <pc:sldMkLst>
          <pc:docMk/>
          <pc:sldMk cId="0" sldId="967"/>
        </pc:sldMkLst>
        <pc:spChg chg="mod">
          <ac:chgData name="Gan, Liping" userId="3f81b5cf-df0f-4c22-961a-c54819b92c5e" providerId="ADAL" clId="{7B81E923-4D8B-469D-9E0F-0091BAC2DEB2}" dt="2022-08-01T03:18:03.777" v="6421" actId="20577"/>
          <ac:spMkLst>
            <pc:docMk/>
            <pc:sldMk cId="0" sldId="967"/>
            <ac:spMk id="4" creationId="{CF6E245B-737F-4F02-8F3F-3FF41359773C}"/>
          </ac:spMkLst>
        </pc:spChg>
        <pc:spChg chg="add del mod">
          <ac:chgData name="Gan, Liping" userId="3f81b5cf-df0f-4c22-961a-c54819b92c5e" providerId="ADAL" clId="{7B81E923-4D8B-469D-9E0F-0091BAC2DEB2}" dt="2022-08-01T02:20:39.403" v="6097"/>
          <ac:spMkLst>
            <pc:docMk/>
            <pc:sldMk cId="0" sldId="967"/>
            <ac:spMk id="6" creationId="{79975B92-C0F0-4DD5-8341-A97DD339D24F}"/>
          </ac:spMkLst>
        </pc:spChg>
        <pc:spChg chg="mod">
          <ac:chgData name="Gan, Liping" userId="3f81b5cf-df0f-4c22-961a-c54819b92c5e" providerId="ADAL" clId="{7B81E923-4D8B-469D-9E0F-0091BAC2DEB2}" dt="2022-08-01T03:19:29.638" v="6436" actId="20577"/>
          <ac:spMkLst>
            <pc:docMk/>
            <pc:sldMk cId="0" sldId="967"/>
            <ac:spMk id="324611" creationId="{18C5BD78-DD5B-40CD-8659-C847F9C2BD6C}"/>
          </ac:spMkLst>
        </pc:spChg>
      </pc:sldChg>
      <pc:sldChg chg="addSp delSp modSp mod modAnim">
        <pc:chgData name="Gan, Liping" userId="3f81b5cf-df0f-4c22-961a-c54819b92c5e" providerId="ADAL" clId="{7B81E923-4D8B-469D-9E0F-0091BAC2DEB2}" dt="2022-08-01T03:16:41.663" v="6409" actId="207"/>
        <pc:sldMkLst>
          <pc:docMk/>
          <pc:sldMk cId="217472038" sldId="968"/>
        </pc:sldMkLst>
        <pc:spChg chg="add del mod">
          <ac:chgData name="Gan, Liping" userId="3f81b5cf-df0f-4c22-961a-c54819b92c5e" providerId="ADAL" clId="{7B81E923-4D8B-469D-9E0F-0091BAC2DEB2}" dt="2022-07-30T21:18:59.899" v="439" actId="478"/>
          <ac:spMkLst>
            <pc:docMk/>
            <pc:sldMk cId="217472038" sldId="968"/>
            <ac:spMk id="5" creationId="{9BD4175E-680A-488C-AB18-D43288F934FC}"/>
          </ac:spMkLst>
        </pc:spChg>
        <pc:spChg chg="add mod">
          <ac:chgData name="Gan, Liping" userId="3f81b5cf-df0f-4c22-961a-c54819b92c5e" providerId="ADAL" clId="{7B81E923-4D8B-469D-9E0F-0091BAC2DEB2}" dt="2022-07-31T19:46:44.833" v="3403" actId="1037"/>
          <ac:spMkLst>
            <pc:docMk/>
            <pc:sldMk cId="217472038" sldId="968"/>
            <ac:spMk id="6" creationId="{89B46653-E26C-49D7-9A75-4EAE7ECE2786}"/>
          </ac:spMkLst>
        </pc:spChg>
        <pc:spChg chg="mod">
          <ac:chgData name="Gan, Liping" userId="3f81b5cf-df0f-4c22-961a-c54819b92c5e" providerId="ADAL" clId="{7B81E923-4D8B-469D-9E0F-0091BAC2DEB2}" dt="2022-08-01T03:16:41.663" v="6409" actId="207"/>
          <ac:spMkLst>
            <pc:docMk/>
            <pc:sldMk cId="217472038" sldId="968"/>
            <ac:spMk id="7" creationId="{1C0AC64A-B1A5-3480-88B8-2217B93EA727}"/>
          </ac:spMkLst>
        </pc:spChg>
        <pc:spChg chg="del">
          <ac:chgData name="Gan, Liping" userId="3f81b5cf-df0f-4c22-961a-c54819b92c5e" providerId="ADAL" clId="{7B81E923-4D8B-469D-9E0F-0091BAC2DEB2}" dt="2022-07-30T21:19:02.415" v="440" actId="478"/>
          <ac:spMkLst>
            <pc:docMk/>
            <pc:sldMk cId="217472038" sldId="968"/>
            <ac:spMk id="11" creationId="{B6A9E4EF-C667-2910-E5F7-B1853F142973}"/>
          </ac:spMkLst>
        </pc:spChg>
        <pc:spChg chg="add mod">
          <ac:chgData name="Gan, Liping" userId="3f81b5cf-df0f-4c22-961a-c54819b92c5e" providerId="ADAL" clId="{7B81E923-4D8B-469D-9E0F-0091BAC2DEB2}" dt="2022-07-30T21:20:10.971" v="445" actId="1076"/>
          <ac:spMkLst>
            <pc:docMk/>
            <pc:sldMk cId="217472038" sldId="968"/>
            <ac:spMk id="15" creationId="{56D39F6F-C2BE-4C11-8E2D-8164EA5D9F0B}"/>
          </ac:spMkLst>
        </pc:spChg>
        <pc:picChg chg="add mod">
          <ac:chgData name="Gan, Liping" userId="3f81b5cf-df0f-4c22-961a-c54819b92c5e" providerId="ADAL" clId="{7B81E923-4D8B-469D-9E0F-0091BAC2DEB2}" dt="2022-07-31T19:46:52.671" v="3404" actId="1037"/>
          <ac:picMkLst>
            <pc:docMk/>
            <pc:sldMk cId="217472038" sldId="968"/>
            <ac:picMk id="5" creationId="{F6B5C940-DE2C-4F00-8F76-D9F217DFA3B8}"/>
          </ac:picMkLst>
        </pc:picChg>
        <pc:picChg chg="add mod">
          <ac:chgData name="Gan, Liping" userId="3f81b5cf-df0f-4c22-961a-c54819b92c5e" providerId="ADAL" clId="{7B81E923-4D8B-469D-9E0F-0091BAC2DEB2}" dt="2022-07-30T21:19:36.776" v="443" actId="1076"/>
          <ac:picMkLst>
            <pc:docMk/>
            <pc:sldMk cId="217472038" sldId="968"/>
            <ac:picMk id="14" creationId="{C2F79C5A-E8C7-446C-9C69-390ECAAD50B3}"/>
          </ac:picMkLst>
        </pc:picChg>
        <pc:picChg chg="del">
          <ac:chgData name="Gan, Liping" userId="3f81b5cf-df0f-4c22-961a-c54819b92c5e" providerId="ADAL" clId="{7B81E923-4D8B-469D-9E0F-0091BAC2DEB2}" dt="2022-07-30T21:18:54.466" v="438" actId="478"/>
          <ac:picMkLst>
            <pc:docMk/>
            <pc:sldMk cId="217472038" sldId="968"/>
            <ac:picMk id="81923" creationId="{5A377FE5-E6F3-4CAA-B979-BF61C1CA001F}"/>
          </ac:picMkLst>
        </pc:picChg>
        <pc:cxnChg chg="add mod">
          <ac:chgData name="Gan, Liping" userId="3f81b5cf-df0f-4c22-961a-c54819b92c5e" providerId="ADAL" clId="{7B81E923-4D8B-469D-9E0F-0091BAC2DEB2}" dt="2022-07-30T21:20:10.971" v="445" actId="1076"/>
          <ac:cxnSpMkLst>
            <pc:docMk/>
            <pc:sldMk cId="217472038" sldId="968"/>
            <ac:cxnSpMk id="16" creationId="{A475ABAC-EAC2-4A1B-A0C6-A95E28F59982}"/>
          </ac:cxnSpMkLst>
        </pc:cxnChg>
      </pc:sldChg>
      <pc:sldChg chg="del">
        <pc:chgData name="Gan, Liping" userId="3f81b5cf-df0f-4c22-961a-c54819b92c5e" providerId="ADAL" clId="{7B81E923-4D8B-469D-9E0F-0091BAC2DEB2}" dt="2022-07-31T04:02:23.456" v="2392" actId="47"/>
        <pc:sldMkLst>
          <pc:docMk/>
          <pc:sldMk cId="441492387" sldId="969"/>
        </pc:sldMkLst>
      </pc:sldChg>
      <pc:sldChg chg="addSp delSp modSp mod">
        <pc:chgData name="Gan, Liping" userId="3f81b5cf-df0f-4c22-961a-c54819b92c5e" providerId="ADAL" clId="{7B81E923-4D8B-469D-9E0F-0091BAC2DEB2}" dt="2022-08-01T02:17:35.661" v="6051" actId="21"/>
        <pc:sldMkLst>
          <pc:docMk/>
          <pc:sldMk cId="666942199" sldId="976"/>
        </pc:sldMkLst>
        <pc:spChg chg="add del mod">
          <ac:chgData name="Gan, Liping" userId="3f81b5cf-df0f-4c22-961a-c54819b92c5e" providerId="ADAL" clId="{7B81E923-4D8B-469D-9E0F-0091BAC2DEB2}" dt="2022-08-01T02:17:35.661" v="6051" actId="21"/>
          <ac:spMkLst>
            <pc:docMk/>
            <pc:sldMk cId="666942199" sldId="976"/>
            <ac:spMk id="3" creationId="{5ED143A1-ECE0-4EBD-8DA6-18BE6D1F0BC7}"/>
          </ac:spMkLst>
        </pc:spChg>
        <pc:spChg chg="del">
          <ac:chgData name="Gan, Liping" userId="3f81b5cf-df0f-4c22-961a-c54819b92c5e" providerId="ADAL" clId="{7B81E923-4D8B-469D-9E0F-0091BAC2DEB2}" dt="2022-07-30T21:35:31.015" v="747" actId="478"/>
          <ac:spMkLst>
            <pc:docMk/>
            <pc:sldMk cId="666942199" sldId="976"/>
            <ac:spMk id="22" creationId="{7E688F78-61C1-41CF-BF08-5F0986C3FA41}"/>
          </ac:spMkLst>
        </pc:spChg>
      </pc:sldChg>
      <pc:sldChg chg="add del">
        <pc:chgData name="Gan, Liping" userId="3f81b5cf-df0f-4c22-961a-c54819b92c5e" providerId="ADAL" clId="{7B81E923-4D8B-469D-9E0F-0091BAC2DEB2}" dt="2022-07-31T19:40:59.253" v="3356" actId="47"/>
        <pc:sldMkLst>
          <pc:docMk/>
          <pc:sldMk cId="1178065231" sldId="982"/>
        </pc:sldMkLst>
      </pc:sldChg>
      <pc:sldChg chg="del">
        <pc:chgData name="Gan, Liping" userId="3f81b5cf-df0f-4c22-961a-c54819b92c5e" providerId="ADAL" clId="{7B81E923-4D8B-469D-9E0F-0091BAC2DEB2}" dt="2022-07-30T20:38:53.351" v="28" actId="2696"/>
        <pc:sldMkLst>
          <pc:docMk/>
          <pc:sldMk cId="1439157378" sldId="982"/>
        </pc:sldMkLst>
      </pc:sldChg>
      <pc:sldChg chg="del">
        <pc:chgData name="Gan, Liping" userId="3f81b5cf-df0f-4c22-961a-c54819b92c5e" providerId="ADAL" clId="{7B81E923-4D8B-469D-9E0F-0091BAC2DEB2}" dt="2022-07-30T20:37:06.506" v="13" actId="47"/>
        <pc:sldMkLst>
          <pc:docMk/>
          <pc:sldMk cId="1180695686" sldId="983"/>
        </pc:sldMkLst>
      </pc:sldChg>
      <pc:sldChg chg="addSp delSp modSp add mod ord modAnim">
        <pc:chgData name="Gan, Liping" userId="3f81b5cf-df0f-4c22-961a-c54819b92c5e" providerId="ADAL" clId="{7B81E923-4D8B-469D-9E0F-0091BAC2DEB2}" dt="2022-08-01T03:17:23.366" v="6413" actId="207"/>
        <pc:sldMkLst>
          <pc:docMk/>
          <pc:sldMk cId="2346619672" sldId="983"/>
        </pc:sldMkLst>
        <pc:spChg chg="add mod">
          <ac:chgData name="Gan, Liping" userId="3f81b5cf-df0f-4c22-961a-c54819b92c5e" providerId="ADAL" clId="{7B81E923-4D8B-469D-9E0F-0091BAC2DEB2}" dt="2022-07-31T18:07:45.533" v="2533" actId="1076"/>
          <ac:spMkLst>
            <pc:docMk/>
            <pc:sldMk cId="2346619672" sldId="983"/>
            <ac:spMk id="5" creationId="{7B342C11-35C0-446E-B0B4-9CE3A9C4476A}"/>
          </ac:spMkLst>
        </pc:spChg>
        <pc:spChg chg="add mod">
          <ac:chgData name="Gan, Liping" userId="3f81b5cf-df0f-4c22-961a-c54819b92c5e" providerId="ADAL" clId="{7B81E923-4D8B-469D-9E0F-0091BAC2DEB2}" dt="2022-07-31T03:13:12.163" v="1868" actId="1076"/>
          <ac:spMkLst>
            <pc:docMk/>
            <pc:sldMk cId="2346619672" sldId="983"/>
            <ac:spMk id="6" creationId="{176B56B7-EE17-467A-9E07-D82C3714DE54}"/>
          </ac:spMkLst>
        </pc:spChg>
        <pc:spChg chg="mod">
          <ac:chgData name="Gan, Liping" userId="3f81b5cf-df0f-4c22-961a-c54819b92c5e" providerId="ADAL" clId="{7B81E923-4D8B-469D-9E0F-0091BAC2DEB2}" dt="2022-08-01T03:17:23.366" v="6413" actId="207"/>
          <ac:spMkLst>
            <pc:docMk/>
            <pc:sldMk cId="2346619672" sldId="983"/>
            <ac:spMk id="7" creationId="{00000000-0000-0000-0000-000000000000}"/>
          </ac:spMkLst>
        </pc:spChg>
        <pc:spChg chg="add mod">
          <ac:chgData name="Gan, Liping" userId="3f81b5cf-df0f-4c22-961a-c54819b92c5e" providerId="ADAL" clId="{7B81E923-4D8B-469D-9E0F-0091BAC2DEB2}" dt="2022-07-31T04:12:07.083" v="2447" actId="20577"/>
          <ac:spMkLst>
            <pc:docMk/>
            <pc:sldMk cId="2346619672" sldId="983"/>
            <ac:spMk id="8" creationId="{8137188F-21F8-4903-8207-331754253E74}"/>
          </ac:spMkLst>
        </pc:spChg>
        <pc:spChg chg="add del">
          <ac:chgData name="Gan, Liping" userId="3f81b5cf-df0f-4c22-961a-c54819b92c5e" providerId="ADAL" clId="{7B81E923-4D8B-469D-9E0F-0091BAC2DEB2}" dt="2022-07-31T03:02:05.481" v="1626" actId="22"/>
          <ac:spMkLst>
            <pc:docMk/>
            <pc:sldMk cId="2346619672" sldId="983"/>
            <ac:spMk id="11" creationId="{89D8BF5F-C9D6-4CFD-98AC-EC1D94639327}"/>
          </ac:spMkLst>
        </pc:spChg>
        <pc:spChg chg="del">
          <ac:chgData name="Gan, Liping" userId="3f81b5cf-df0f-4c22-961a-c54819b92c5e" providerId="ADAL" clId="{7B81E923-4D8B-469D-9E0F-0091BAC2DEB2}" dt="2022-07-31T02:50:49.783" v="1381" actId="478"/>
          <ac:spMkLst>
            <pc:docMk/>
            <pc:sldMk cId="2346619672" sldId="983"/>
            <ac:spMk id="13" creationId="{7C44806F-8C4B-4CE9-B922-F67BFC6B5157}"/>
          </ac:spMkLst>
        </pc:spChg>
        <pc:spChg chg="add mod">
          <ac:chgData name="Gan, Liping" userId="3f81b5cf-df0f-4c22-961a-c54819b92c5e" providerId="ADAL" clId="{7B81E923-4D8B-469D-9E0F-0091BAC2DEB2}" dt="2022-07-31T03:13:16.210" v="1870" actId="1076"/>
          <ac:spMkLst>
            <pc:docMk/>
            <pc:sldMk cId="2346619672" sldId="983"/>
            <ac:spMk id="14" creationId="{524F2B4E-7CB7-4D55-AEA4-98518C2FD984}"/>
          </ac:spMkLst>
        </pc:spChg>
        <pc:spChg chg="add mod">
          <ac:chgData name="Gan, Liping" userId="3f81b5cf-df0f-4c22-961a-c54819b92c5e" providerId="ADAL" clId="{7B81E923-4D8B-469D-9E0F-0091BAC2DEB2}" dt="2022-07-31T18:04:03.070" v="2509" actId="1076"/>
          <ac:spMkLst>
            <pc:docMk/>
            <pc:sldMk cId="2346619672" sldId="983"/>
            <ac:spMk id="17" creationId="{2661BCBA-E84D-4C32-BCDB-1A3F350E1F4D}"/>
          </ac:spMkLst>
        </pc:spChg>
        <pc:spChg chg="add del mod">
          <ac:chgData name="Gan, Liping" userId="3f81b5cf-df0f-4c22-961a-c54819b92c5e" providerId="ADAL" clId="{7B81E923-4D8B-469D-9E0F-0091BAC2DEB2}" dt="2022-07-31T03:42:35.314" v="2264" actId="478"/>
          <ac:spMkLst>
            <pc:docMk/>
            <pc:sldMk cId="2346619672" sldId="983"/>
            <ac:spMk id="19" creationId="{740B7ACD-9884-4DE8-9520-A02058C0A02B}"/>
          </ac:spMkLst>
        </pc:spChg>
        <pc:spChg chg="del mod">
          <ac:chgData name="Gan, Liping" userId="3f81b5cf-df0f-4c22-961a-c54819b92c5e" providerId="ADAL" clId="{7B81E923-4D8B-469D-9E0F-0091BAC2DEB2}" dt="2022-07-31T03:04:51.179" v="1768" actId="478"/>
          <ac:spMkLst>
            <pc:docMk/>
            <pc:sldMk cId="2346619672" sldId="983"/>
            <ac:spMk id="8197" creationId="{00000000-0000-0000-0000-000000000000}"/>
          </ac:spMkLst>
        </pc:spChg>
        <pc:spChg chg="mod">
          <ac:chgData name="Gan, Liping" userId="3f81b5cf-df0f-4c22-961a-c54819b92c5e" providerId="ADAL" clId="{7B81E923-4D8B-469D-9E0F-0091BAC2DEB2}" dt="2022-07-31T18:08:28.462" v="2535" actId="1076"/>
          <ac:spMkLst>
            <pc:docMk/>
            <pc:sldMk cId="2346619672" sldId="983"/>
            <ac:spMk id="8198" creationId="{00000000-0000-0000-0000-000000000000}"/>
          </ac:spMkLst>
        </pc:spChg>
        <pc:graphicFrameChg chg="add del mod modGraphic">
          <ac:chgData name="Gan, Liping" userId="3f81b5cf-df0f-4c22-961a-c54819b92c5e" providerId="ADAL" clId="{7B81E923-4D8B-469D-9E0F-0091BAC2DEB2}" dt="2022-07-31T03:48:27.593" v="2334" actId="478"/>
          <ac:graphicFrameMkLst>
            <pc:docMk/>
            <pc:sldMk cId="2346619672" sldId="983"/>
            <ac:graphicFrameMk id="12" creationId="{74E79ECB-EEF0-48E7-911A-DA3D35AE3B03}"/>
          </ac:graphicFrameMkLst>
        </pc:graphicFrameChg>
        <pc:graphicFrameChg chg="del">
          <ac:chgData name="Gan, Liping" userId="3f81b5cf-df0f-4c22-961a-c54819b92c5e" providerId="ADAL" clId="{7B81E923-4D8B-469D-9E0F-0091BAC2DEB2}" dt="2022-07-31T02:50:45.099" v="1377" actId="478"/>
          <ac:graphicFrameMkLst>
            <pc:docMk/>
            <pc:sldMk cId="2346619672" sldId="983"/>
            <ac:graphicFrameMk id="15" creationId="{50B0686C-638F-4F4E-ABD4-D0430AA934DB}"/>
          </ac:graphicFrameMkLst>
        </pc:graphicFrameChg>
        <pc:graphicFrameChg chg="add mod modGraphic">
          <ac:chgData name="Gan, Liping" userId="3f81b5cf-df0f-4c22-961a-c54819b92c5e" providerId="ADAL" clId="{7B81E923-4D8B-469D-9E0F-0091BAC2DEB2}" dt="2022-07-31T18:04:07.535" v="2510" actId="1076"/>
          <ac:graphicFrameMkLst>
            <pc:docMk/>
            <pc:sldMk cId="2346619672" sldId="983"/>
            <ac:graphicFrameMk id="16" creationId="{3E05BEEC-25F4-487A-B9AD-FADA1D3C1FF3}"/>
          </ac:graphicFrameMkLst>
        </pc:graphicFrameChg>
        <pc:graphicFrameChg chg="del">
          <ac:chgData name="Gan, Liping" userId="3f81b5cf-df0f-4c22-961a-c54819b92c5e" providerId="ADAL" clId="{7B81E923-4D8B-469D-9E0F-0091BAC2DEB2}" dt="2022-07-31T02:50:46.157" v="1378" actId="478"/>
          <ac:graphicFrameMkLst>
            <pc:docMk/>
            <pc:sldMk cId="2346619672" sldId="983"/>
            <ac:graphicFrameMk id="18" creationId="{E97D6F6C-5BE1-414C-ABBB-00E60FBB4799}"/>
          </ac:graphicFrameMkLst>
        </pc:graphicFrameChg>
        <pc:picChg chg="del">
          <ac:chgData name="Gan, Liping" userId="3f81b5cf-df0f-4c22-961a-c54819b92c5e" providerId="ADAL" clId="{7B81E923-4D8B-469D-9E0F-0091BAC2DEB2}" dt="2022-07-31T02:50:47.423" v="1379" actId="478"/>
          <ac:picMkLst>
            <pc:docMk/>
            <pc:sldMk cId="2346619672" sldId="983"/>
            <ac:picMk id="3" creationId="{1EF04693-FCBF-4106-8010-136B63C6EEBC}"/>
          </ac:picMkLst>
        </pc:picChg>
        <pc:picChg chg="add mod">
          <ac:chgData name="Gan, Liping" userId="3f81b5cf-df0f-4c22-961a-c54819b92c5e" providerId="ADAL" clId="{7B81E923-4D8B-469D-9E0F-0091BAC2DEB2}" dt="2022-07-31T18:07:48.549" v="2534" actId="1076"/>
          <ac:picMkLst>
            <pc:docMk/>
            <pc:sldMk cId="2346619672" sldId="983"/>
            <ac:picMk id="3" creationId="{628E88BF-0CE9-4F05-8C4A-C44242EF95B3}"/>
          </ac:picMkLst>
        </pc:picChg>
        <pc:picChg chg="add mod">
          <ac:chgData name="Gan, Liping" userId="3f81b5cf-df0f-4c22-961a-c54819b92c5e" providerId="ADAL" clId="{7B81E923-4D8B-469D-9E0F-0091BAC2DEB2}" dt="2022-07-31T03:13:13.522" v="1869" actId="1076"/>
          <ac:picMkLst>
            <pc:docMk/>
            <pc:sldMk cId="2346619672" sldId="983"/>
            <ac:picMk id="4" creationId="{233A896C-955C-45E2-BDD3-D87C1A91A4A7}"/>
          </ac:picMkLst>
        </pc:picChg>
        <pc:picChg chg="del">
          <ac:chgData name="Gan, Liping" userId="3f81b5cf-df0f-4c22-961a-c54819b92c5e" providerId="ADAL" clId="{7B81E923-4D8B-469D-9E0F-0091BAC2DEB2}" dt="2022-07-31T02:50:48.220" v="1380" actId="478"/>
          <ac:picMkLst>
            <pc:docMk/>
            <pc:sldMk cId="2346619672" sldId="983"/>
            <ac:picMk id="5" creationId="{3DA4C26B-EF01-448C-87FE-364207EC853D}"/>
          </ac:picMkLst>
        </pc:picChg>
      </pc:sldChg>
      <pc:sldChg chg="delSp modSp add del mod">
        <pc:chgData name="Gan, Liping" userId="3f81b5cf-df0f-4c22-961a-c54819b92c5e" providerId="ADAL" clId="{7B81E923-4D8B-469D-9E0F-0091BAC2DEB2}" dt="2022-07-30T20:54:46.014" v="107" actId="47"/>
        <pc:sldMkLst>
          <pc:docMk/>
          <pc:sldMk cId="2826214414" sldId="983"/>
        </pc:sldMkLst>
        <pc:spChg chg="mod">
          <ac:chgData name="Gan, Liping" userId="3f81b5cf-df0f-4c22-961a-c54819b92c5e" providerId="ADAL" clId="{7B81E923-4D8B-469D-9E0F-0091BAC2DEB2}" dt="2022-07-30T20:40:17.496" v="55" actId="20577"/>
          <ac:spMkLst>
            <pc:docMk/>
            <pc:sldMk cId="2826214414" sldId="983"/>
            <ac:spMk id="2" creationId="{1D886345-C784-90E4-7BB5-D2A311F2BB17}"/>
          </ac:spMkLst>
        </pc:spChg>
        <pc:picChg chg="del">
          <ac:chgData name="Gan, Liping" userId="3f81b5cf-df0f-4c22-961a-c54819b92c5e" providerId="ADAL" clId="{7B81E923-4D8B-469D-9E0F-0091BAC2DEB2}" dt="2022-07-30T20:39:47.050" v="33" actId="478"/>
          <ac:picMkLst>
            <pc:docMk/>
            <pc:sldMk cId="2826214414" sldId="983"/>
            <ac:picMk id="55302" creationId="{3CF85E6D-2B97-944E-8FA9-2FD19740DF94}"/>
          </ac:picMkLst>
        </pc:picChg>
      </pc:sldChg>
      <pc:sldChg chg="addSp modSp add del mod modAnim">
        <pc:chgData name="Gan, Liping" userId="3f81b5cf-df0f-4c22-961a-c54819b92c5e" providerId="ADAL" clId="{7B81E923-4D8B-469D-9E0F-0091BAC2DEB2}" dt="2022-08-01T03:32:53.557" v="6666"/>
        <pc:sldMkLst>
          <pc:docMk/>
          <pc:sldMk cId="3697520368" sldId="984"/>
        </pc:sldMkLst>
        <pc:spChg chg="mod">
          <ac:chgData name="Gan, Liping" userId="3f81b5cf-df0f-4c22-961a-c54819b92c5e" providerId="ADAL" clId="{7B81E923-4D8B-469D-9E0F-0091BAC2DEB2}" dt="2022-08-01T03:17:01.695" v="6411" actId="207"/>
          <ac:spMkLst>
            <pc:docMk/>
            <pc:sldMk cId="3697520368" sldId="984"/>
            <ac:spMk id="7" creationId="{00000000-0000-0000-0000-000000000000}"/>
          </ac:spMkLst>
        </pc:spChg>
        <pc:spChg chg="mod">
          <ac:chgData name="Gan, Liping" userId="3f81b5cf-df0f-4c22-961a-c54819b92c5e" providerId="ADAL" clId="{7B81E923-4D8B-469D-9E0F-0091BAC2DEB2}" dt="2022-08-01T03:25:06.452" v="6532" actId="20577"/>
          <ac:spMkLst>
            <pc:docMk/>
            <pc:sldMk cId="3697520368" sldId="984"/>
            <ac:spMk id="8197" creationId="{00000000-0000-0000-0000-000000000000}"/>
          </ac:spMkLst>
        </pc:spChg>
        <pc:spChg chg="mod">
          <ac:chgData name="Gan, Liping" userId="3f81b5cf-df0f-4c22-961a-c54819b92c5e" providerId="ADAL" clId="{7B81E923-4D8B-469D-9E0F-0091BAC2DEB2}" dt="2022-08-01T03:20:03.259" v="6451" actId="20577"/>
          <ac:spMkLst>
            <pc:docMk/>
            <pc:sldMk cId="3697520368" sldId="984"/>
            <ac:spMk id="8198" creationId="{00000000-0000-0000-0000-000000000000}"/>
          </ac:spMkLst>
        </pc:spChg>
        <pc:graphicFrameChg chg="add mod">
          <ac:chgData name="Gan, Liping" userId="3f81b5cf-df0f-4c22-961a-c54819b92c5e" providerId="ADAL" clId="{7B81E923-4D8B-469D-9E0F-0091BAC2DEB2}" dt="2022-08-01T00:36:01.836" v="4177" actId="1076"/>
          <ac:graphicFrameMkLst>
            <pc:docMk/>
            <pc:sldMk cId="3697520368" sldId="984"/>
            <ac:graphicFrameMk id="5" creationId="{E24F620C-1417-459D-96EB-8B2A4546DECA}"/>
          </ac:graphicFrameMkLst>
        </pc:graphicFrameChg>
        <pc:picChg chg="add mod">
          <ac:chgData name="Gan, Liping" userId="3f81b5cf-df0f-4c22-961a-c54819b92c5e" providerId="ADAL" clId="{7B81E923-4D8B-469D-9E0F-0091BAC2DEB2}" dt="2022-08-01T00:35:56.249" v="4176" actId="1076"/>
          <ac:picMkLst>
            <pc:docMk/>
            <pc:sldMk cId="3697520368" sldId="984"/>
            <ac:picMk id="6" creationId="{1346444A-AA3A-4732-920B-24DCFFD5D215}"/>
          </ac:picMkLst>
        </pc:picChg>
      </pc:sldChg>
      <pc:sldChg chg="add del">
        <pc:chgData name="Gan, Liping" userId="3f81b5cf-df0f-4c22-961a-c54819b92c5e" providerId="ADAL" clId="{7B81E923-4D8B-469D-9E0F-0091BAC2DEB2}" dt="2022-07-31T19:19:36.322" v="3195" actId="47"/>
        <pc:sldMkLst>
          <pc:docMk/>
          <pc:sldMk cId="915697514" sldId="985"/>
        </pc:sldMkLst>
      </pc:sldChg>
      <pc:sldChg chg="addSp delSp modSp add mod addAnim delAnim modAnim">
        <pc:chgData name="Gan, Liping" userId="3f81b5cf-df0f-4c22-961a-c54819b92c5e" providerId="ADAL" clId="{7B81E923-4D8B-469D-9E0F-0091BAC2DEB2}" dt="2022-08-01T03:17:30.303" v="6414" actId="207"/>
        <pc:sldMkLst>
          <pc:docMk/>
          <pc:sldMk cId="948125015" sldId="985"/>
        </pc:sldMkLst>
        <pc:spChg chg="del">
          <ac:chgData name="Gan, Liping" userId="3f81b5cf-df0f-4c22-961a-c54819b92c5e" providerId="ADAL" clId="{7B81E923-4D8B-469D-9E0F-0091BAC2DEB2}" dt="2022-07-31T21:03:30.571" v="3528" actId="21"/>
          <ac:spMkLst>
            <pc:docMk/>
            <pc:sldMk cId="948125015" sldId="985"/>
            <ac:spMk id="5" creationId="{7B342C11-35C0-446E-B0B4-9CE3A9C4476A}"/>
          </ac:spMkLst>
        </pc:spChg>
        <pc:spChg chg="del">
          <ac:chgData name="Gan, Liping" userId="3f81b5cf-df0f-4c22-961a-c54819b92c5e" providerId="ADAL" clId="{7B81E923-4D8B-469D-9E0F-0091BAC2DEB2}" dt="2022-07-31T20:37:08.388" v="3413" actId="478"/>
          <ac:spMkLst>
            <pc:docMk/>
            <pc:sldMk cId="948125015" sldId="985"/>
            <ac:spMk id="6" creationId="{176B56B7-EE17-467A-9E07-D82C3714DE54}"/>
          </ac:spMkLst>
        </pc:spChg>
        <pc:spChg chg="mod">
          <ac:chgData name="Gan, Liping" userId="3f81b5cf-df0f-4c22-961a-c54819b92c5e" providerId="ADAL" clId="{7B81E923-4D8B-469D-9E0F-0091BAC2DEB2}" dt="2022-08-01T03:17:30.303" v="6414" actId="207"/>
          <ac:spMkLst>
            <pc:docMk/>
            <pc:sldMk cId="948125015" sldId="985"/>
            <ac:spMk id="7" creationId="{00000000-0000-0000-0000-000000000000}"/>
          </ac:spMkLst>
        </pc:spChg>
        <pc:spChg chg="del">
          <ac:chgData name="Gan, Liping" userId="3f81b5cf-df0f-4c22-961a-c54819b92c5e" providerId="ADAL" clId="{7B81E923-4D8B-469D-9E0F-0091BAC2DEB2}" dt="2022-07-31T20:37:13.115" v="3415" actId="478"/>
          <ac:spMkLst>
            <pc:docMk/>
            <pc:sldMk cId="948125015" sldId="985"/>
            <ac:spMk id="8" creationId="{8137188F-21F8-4903-8207-331754253E74}"/>
          </ac:spMkLst>
        </pc:spChg>
        <pc:spChg chg="add mod">
          <ac:chgData name="Gan, Liping" userId="3f81b5cf-df0f-4c22-961a-c54819b92c5e" providerId="ADAL" clId="{7B81E923-4D8B-469D-9E0F-0091BAC2DEB2}" dt="2022-07-31T21:15:10.538" v="3766" actId="1076"/>
          <ac:spMkLst>
            <pc:docMk/>
            <pc:sldMk cId="948125015" sldId="985"/>
            <ac:spMk id="9" creationId="{C749B903-F3B8-40D6-881E-A67EAE254F90}"/>
          </ac:spMkLst>
        </pc:spChg>
        <pc:spChg chg="add mod">
          <ac:chgData name="Gan, Liping" userId="3f81b5cf-df0f-4c22-961a-c54819b92c5e" providerId="ADAL" clId="{7B81E923-4D8B-469D-9E0F-0091BAC2DEB2}" dt="2022-08-01T01:33:36" v="4796" actId="1076"/>
          <ac:spMkLst>
            <pc:docMk/>
            <pc:sldMk cId="948125015" sldId="985"/>
            <ac:spMk id="11" creationId="{9CEB6651-5055-4D9A-A09B-6E0AA6295D8E}"/>
          </ac:spMkLst>
        </pc:spChg>
        <pc:spChg chg="add mod">
          <ac:chgData name="Gan, Liping" userId="3f81b5cf-df0f-4c22-961a-c54819b92c5e" providerId="ADAL" clId="{7B81E923-4D8B-469D-9E0F-0091BAC2DEB2}" dt="2022-08-01T01:28:49.204" v="4750" actId="20577"/>
          <ac:spMkLst>
            <pc:docMk/>
            <pc:sldMk cId="948125015" sldId="985"/>
            <ac:spMk id="13" creationId="{1A458590-7E0C-4D52-B0CF-6BC56C1144DD}"/>
          </ac:spMkLst>
        </pc:spChg>
        <pc:spChg chg="del">
          <ac:chgData name="Gan, Liping" userId="3f81b5cf-df0f-4c22-961a-c54819b92c5e" providerId="ADAL" clId="{7B81E923-4D8B-469D-9E0F-0091BAC2DEB2}" dt="2022-07-31T20:37:11.750" v="3414" actId="478"/>
          <ac:spMkLst>
            <pc:docMk/>
            <pc:sldMk cId="948125015" sldId="985"/>
            <ac:spMk id="14" creationId="{524F2B4E-7CB7-4D55-AEA4-98518C2FD984}"/>
          </ac:spMkLst>
        </pc:spChg>
        <pc:spChg chg="del">
          <ac:chgData name="Gan, Liping" userId="3f81b5cf-df0f-4c22-961a-c54819b92c5e" providerId="ADAL" clId="{7B81E923-4D8B-469D-9E0F-0091BAC2DEB2}" dt="2022-07-31T20:37:04.359" v="3411" actId="478"/>
          <ac:spMkLst>
            <pc:docMk/>
            <pc:sldMk cId="948125015" sldId="985"/>
            <ac:spMk id="17" creationId="{2661BCBA-E84D-4C32-BCDB-1A3F350E1F4D}"/>
          </ac:spMkLst>
        </pc:spChg>
        <pc:spChg chg="add mod">
          <ac:chgData name="Gan, Liping" userId="3f81b5cf-df0f-4c22-961a-c54819b92c5e" providerId="ADAL" clId="{7B81E923-4D8B-469D-9E0F-0091BAC2DEB2}" dt="2022-08-01T01:33:43.695" v="4797" actId="1076"/>
          <ac:spMkLst>
            <pc:docMk/>
            <pc:sldMk cId="948125015" sldId="985"/>
            <ac:spMk id="18" creationId="{09CF2FCD-9081-4F06-846F-7840C2EB2BFF}"/>
          </ac:spMkLst>
        </pc:spChg>
        <pc:spChg chg="add del mod">
          <ac:chgData name="Gan, Liping" userId="3f81b5cf-df0f-4c22-961a-c54819b92c5e" providerId="ADAL" clId="{7B81E923-4D8B-469D-9E0F-0091BAC2DEB2}" dt="2022-08-01T01:33:17.614" v="4795" actId="1076"/>
          <ac:spMkLst>
            <pc:docMk/>
            <pc:sldMk cId="948125015" sldId="985"/>
            <ac:spMk id="19" creationId="{6EEDC75D-9430-4D2D-89D5-3C4AB43E0C59}"/>
          </ac:spMkLst>
        </pc:spChg>
        <pc:spChg chg="mod">
          <ac:chgData name="Gan, Liping" userId="3f81b5cf-df0f-4c22-961a-c54819b92c5e" providerId="ADAL" clId="{7B81E923-4D8B-469D-9E0F-0091BAC2DEB2}" dt="2022-07-31T21:16:06.468" v="3769" actId="1076"/>
          <ac:spMkLst>
            <pc:docMk/>
            <pc:sldMk cId="948125015" sldId="985"/>
            <ac:spMk id="8198" creationId="{00000000-0000-0000-0000-000000000000}"/>
          </ac:spMkLst>
        </pc:spChg>
        <pc:graphicFrameChg chg="del">
          <ac:chgData name="Gan, Liping" userId="3f81b5cf-df0f-4c22-961a-c54819b92c5e" providerId="ADAL" clId="{7B81E923-4D8B-469D-9E0F-0091BAC2DEB2}" dt="2022-07-31T20:37:16.222" v="3416" actId="478"/>
          <ac:graphicFrameMkLst>
            <pc:docMk/>
            <pc:sldMk cId="948125015" sldId="985"/>
            <ac:graphicFrameMk id="16" creationId="{3E05BEEC-25F4-487A-B9AD-FADA1D3C1FF3}"/>
          </ac:graphicFrameMkLst>
        </pc:graphicFrameChg>
        <pc:picChg chg="del">
          <ac:chgData name="Gan, Liping" userId="3f81b5cf-df0f-4c22-961a-c54819b92c5e" providerId="ADAL" clId="{7B81E923-4D8B-469D-9E0F-0091BAC2DEB2}" dt="2022-07-31T20:37:00.146" v="3410" actId="478"/>
          <ac:picMkLst>
            <pc:docMk/>
            <pc:sldMk cId="948125015" sldId="985"/>
            <ac:picMk id="3" creationId="{628E88BF-0CE9-4F05-8C4A-C44242EF95B3}"/>
          </ac:picMkLst>
        </pc:picChg>
        <pc:picChg chg="del">
          <ac:chgData name="Gan, Liping" userId="3f81b5cf-df0f-4c22-961a-c54819b92c5e" providerId="ADAL" clId="{7B81E923-4D8B-469D-9E0F-0091BAC2DEB2}" dt="2022-07-31T20:37:06.563" v="3412" actId="478"/>
          <ac:picMkLst>
            <pc:docMk/>
            <pc:sldMk cId="948125015" sldId="985"/>
            <ac:picMk id="4" creationId="{233A896C-955C-45E2-BDD3-D87C1A91A4A7}"/>
          </ac:picMkLst>
        </pc:picChg>
      </pc:sldChg>
      <pc:sldChg chg="addSp delSp modSp add del mod">
        <pc:chgData name="Gan, Liping" userId="3f81b5cf-df0f-4c22-961a-c54819b92c5e" providerId="ADAL" clId="{7B81E923-4D8B-469D-9E0F-0091BAC2DEB2}" dt="2022-07-31T04:06:17.177" v="2400" actId="47"/>
        <pc:sldMkLst>
          <pc:docMk/>
          <pc:sldMk cId="3949259311" sldId="985"/>
        </pc:sldMkLst>
        <pc:spChg chg="add del">
          <ac:chgData name="Gan, Liping" userId="3f81b5cf-df0f-4c22-961a-c54819b92c5e" providerId="ADAL" clId="{7B81E923-4D8B-469D-9E0F-0091BAC2DEB2}" dt="2022-07-31T03:03:56.308" v="1711" actId="22"/>
          <ac:spMkLst>
            <pc:docMk/>
            <pc:sldMk cId="3949259311" sldId="985"/>
            <ac:spMk id="6" creationId="{FD4CC23C-F3AA-45C4-BE63-DC1140016BE1}"/>
          </ac:spMkLst>
        </pc:spChg>
        <pc:spChg chg="del">
          <ac:chgData name="Gan, Liping" userId="3f81b5cf-df0f-4c22-961a-c54819b92c5e" providerId="ADAL" clId="{7B81E923-4D8B-469D-9E0F-0091BAC2DEB2}" dt="2022-07-31T03:04:37.537" v="1765" actId="478"/>
          <ac:spMkLst>
            <pc:docMk/>
            <pc:sldMk cId="3949259311" sldId="985"/>
            <ac:spMk id="8197" creationId="{00000000-0000-0000-0000-000000000000}"/>
          </ac:spMkLst>
        </pc:spChg>
        <pc:spChg chg="mod">
          <ac:chgData name="Gan, Liping" userId="3f81b5cf-df0f-4c22-961a-c54819b92c5e" providerId="ADAL" clId="{7B81E923-4D8B-469D-9E0F-0091BAC2DEB2}" dt="2022-07-31T03:04:32.895" v="1764" actId="20577"/>
          <ac:spMkLst>
            <pc:docMk/>
            <pc:sldMk cId="3949259311" sldId="985"/>
            <ac:spMk id="819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85CD9F-29EA-44EC-B5F7-A935F6927D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0D27DD-EAF0-4BBA-BEE9-258FDE1F9E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7313" y="0"/>
            <a:ext cx="2982912" cy="4587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95D0A37-C53B-4F33-BDAD-B44C045DBC00}" type="datetimeFigureOut">
              <a:rPr lang="en-US" altLang="en-US"/>
              <a:pPr>
                <a:defRPr/>
              </a:pPr>
              <a:t>7/31/2022</a:t>
            </a:fld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A975E5-F1B4-4464-B2D2-BCF6841A1C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07438"/>
            <a:ext cx="2982913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ahoma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4C6B27-6AB5-425B-851F-C00B76AA8C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7313" y="8707438"/>
            <a:ext cx="2982912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6D1338A-6251-4EC6-A332-CC01FC50A2C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7E947F0F-7DF9-4C61-B403-FA24556DE8E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7F8FA87-F355-429E-AF91-2A8E4FC0560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82912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A4C4FC81-DB10-4A16-A22B-674112E47E7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84700" cy="3438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BA89D3AC-9823-43FF-BD24-1D2B361C97E5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975" y="4354513"/>
            <a:ext cx="5505450" cy="412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BDA3594-E4C2-47D6-AF54-D47D33490E0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7438"/>
            <a:ext cx="2982913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06A6DA7-EBAF-478A-9B5B-4806946264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7438"/>
            <a:ext cx="2982912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05" tIns="45853" rIns="91705" bIns="458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DF38226-FB32-4DFB-91D7-72539348ED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209814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5AC4998A-F4CF-47C0-8233-29CC36B2A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DEC9BF2B-D436-41F0-AF5A-1EBEEB9B5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4BE171E7-D74F-48ED-AB8F-918F83FB2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B533-640D-496B-8B4C-DFC631BC414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CFF0442-5DC4-4863-9E88-30EA715F3918}" type="slidenum">
              <a:rPr lang="en-US" smtClean="0"/>
              <a:pPr defTabSz="966788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489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EC5B55F5-E969-464E-87E5-8E6410CE22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821430EC-2A01-4187-9C05-6951BA0665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87BB10B-7666-4D45-B451-9B7A628D62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B0BD5A98-4582-4A57-92DA-FFEF5AFAAC53}" type="slidenum">
              <a:rPr lang="en-US" altLang="en-US" sz="1200">
                <a:latin typeface="Arial" panose="020B0604020202020204" pitchFamily="34" charset="0"/>
              </a:rPr>
              <a:pPr/>
              <a:t>25</a:t>
            </a:fld>
            <a:endParaRPr lang="en-US" altLang="en-US" sz="12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>
            <a:extLst>
              <a:ext uri="{FF2B5EF4-FFF2-40B4-BE49-F238E27FC236}">
                <a16:creationId xmlns:a16="http://schemas.microsoft.com/office/drawing/2014/main" id="{0025C28D-E37F-CFF0-A78F-030EF5EBA8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8" name="Notes Placeholder 2">
            <a:extLst>
              <a:ext uri="{FF2B5EF4-FFF2-40B4-BE49-F238E27FC236}">
                <a16:creationId xmlns:a16="http://schemas.microsoft.com/office/drawing/2014/main" id="{15A049CE-04EF-5AFE-DD2E-95B970464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0419" name="Slide Number Placeholder 3">
            <a:extLst>
              <a:ext uri="{FF2B5EF4-FFF2-40B4-BE49-F238E27FC236}">
                <a16:creationId xmlns:a16="http://schemas.microsoft.com/office/drawing/2014/main" id="{7CF1518C-BB79-3E66-BCEC-0709287B0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597AD333-8B84-3348-B437-378121E4F6F2}" type="slidenum"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en-US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97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5AC4998A-F4CF-47C0-8233-29CC36B2A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DEC9BF2B-D436-41F0-AF5A-1EBEEB9B5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4BE171E7-D74F-48ED-AB8F-918F83FB2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B533-640D-496B-8B4C-DFC631BC414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11993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>
            <a:extLst>
              <a:ext uri="{FF2B5EF4-FFF2-40B4-BE49-F238E27FC236}">
                <a16:creationId xmlns:a16="http://schemas.microsoft.com/office/drawing/2014/main" id="{5AC4998A-F4CF-47C0-8233-29CC36B2A4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6" name="Notes Placeholder 2">
            <a:extLst>
              <a:ext uri="{FF2B5EF4-FFF2-40B4-BE49-F238E27FC236}">
                <a16:creationId xmlns:a16="http://schemas.microsoft.com/office/drawing/2014/main" id="{DEC9BF2B-D436-41F0-AF5A-1EBEEB9B5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62467" name="Slide Number Placeholder 3">
            <a:extLst>
              <a:ext uri="{FF2B5EF4-FFF2-40B4-BE49-F238E27FC236}">
                <a16:creationId xmlns:a16="http://schemas.microsoft.com/office/drawing/2014/main" id="{4BE171E7-D74F-48ED-AB8F-918F83FB24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9BB533-640D-496B-8B4C-DFC631BC414F}" type="slidenum">
              <a:rPr kumimoji="0" lang="en-US" alt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57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Slide Image Placeholder 1">
            <a:extLst>
              <a:ext uri="{FF2B5EF4-FFF2-40B4-BE49-F238E27FC236}">
                <a16:creationId xmlns:a16="http://schemas.microsoft.com/office/drawing/2014/main" id="{097192BA-70D7-4651-A5B6-15F018FE07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0" name="Notes Placeholder 2">
            <a:extLst>
              <a:ext uri="{FF2B5EF4-FFF2-40B4-BE49-F238E27FC236}">
                <a16:creationId xmlns:a16="http://schemas.microsoft.com/office/drawing/2014/main" id="{E91ADDE7-B52E-475A-A832-04FF69168E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89091" name="Slide Number Placeholder 3">
            <a:extLst>
              <a:ext uri="{FF2B5EF4-FFF2-40B4-BE49-F238E27FC236}">
                <a16:creationId xmlns:a16="http://schemas.microsoft.com/office/drawing/2014/main" id="{FB3CEDFA-C964-4FAB-9E3F-D702AAB4F5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84C92FB-83E4-47B5-ADD9-36EF43BFA5AB}" type="slidenum">
              <a:rPr lang="en-US" altLang="en-US" sz="1300">
                <a:latin typeface="Arial" panose="020B0604020202020204" pitchFamily="34" charset="0"/>
              </a:rPr>
              <a:pPr/>
              <a:t>9</a:t>
            </a:fld>
            <a:endParaRPr lang="en-US" altLang="en-US" sz="13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>
            <a:extLst>
              <a:ext uri="{FF2B5EF4-FFF2-40B4-BE49-F238E27FC236}">
                <a16:creationId xmlns:a16="http://schemas.microsoft.com/office/drawing/2014/main" id="{3D23732B-3E1F-419A-AAA5-DDCD6681070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0" name="Notes Placeholder 2">
            <a:extLst>
              <a:ext uri="{FF2B5EF4-FFF2-40B4-BE49-F238E27FC236}">
                <a16:creationId xmlns:a16="http://schemas.microsoft.com/office/drawing/2014/main" id="{32C898FF-F7A3-401F-BF54-906B5CFCB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/>
          </a:p>
        </p:txBody>
      </p:sp>
      <p:sp>
        <p:nvSpPr>
          <p:cNvPr id="99331" name="Slide Number Placeholder 3">
            <a:extLst>
              <a:ext uri="{FF2B5EF4-FFF2-40B4-BE49-F238E27FC236}">
                <a16:creationId xmlns:a16="http://schemas.microsoft.com/office/drawing/2014/main" id="{D7EEA193-E674-4693-A599-D47FA5885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72A84B2E-794B-478A-A8B9-EE74C4A2EFFF}" type="slidenum">
              <a:rPr lang="en-US" altLang="en-US" sz="1300">
                <a:solidFill>
                  <a:srgbClr val="000000"/>
                </a:solidFill>
                <a:latin typeface="Arial" panose="020B0604020202020204" pitchFamily="34" charset="0"/>
              </a:rPr>
              <a:pPr/>
              <a:t>12</a:t>
            </a:fld>
            <a:endParaRPr lang="en-US" altLang="en-US" sz="13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CFF0442-5DC4-4863-9E88-30EA715F3918}" type="slidenum">
              <a:rPr lang="en-US" smtClean="0"/>
              <a:pPr defTabSz="966788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CFF0442-5DC4-4863-9E88-30EA715F3918}" type="slidenum">
              <a:rPr lang="en-US" smtClean="0"/>
              <a:pPr defTabSz="966788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27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66788"/>
            <a:fld id="{1CFF0442-5DC4-4863-9E88-30EA715F3918}" type="slidenum">
              <a:rPr lang="en-US" smtClean="0"/>
              <a:pPr defTabSz="966788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9347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BC11C819-4A31-4CAB-B5C2-1B16FDD06860}"/>
              </a:ext>
            </a:extLst>
          </p:cNvPr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6 h 1912"/>
              <a:gd name="T4" fmla="*/ 0 w 1588"/>
              <a:gd name="T5" fmla="*/ 2147483646 h 1912"/>
              <a:gd name="T6" fmla="*/ 0 w 1588"/>
              <a:gd name="T7" fmla="*/ 2147483646 h 1912"/>
              <a:gd name="T8" fmla="*/ 0 w 1588"/>
              <a:gd name="T9" fmla="*/ 2147483646 h 1912"/>
              <a:gd name="T10" fmla="*/ 0 w 1588"/>
              <a:gd name="T11" fmla="*/ 2147483646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304800"/>
            <a:ext cx="7772400" cy="1431925"/>
          </a:xfrm>
        </p:spPr>
        <p:txBody>
          <a:bodyPr anchor="b" anchorCtr="1"/>
          <a:lstStyle>
            <a:lvl1pPr algn="ctr"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15D2DF8-73DA-4546-A29F-C8EFEDF675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0D3B7CD-2B75-4DD9-B05F-20B7E0EAB6C7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B4DC90-111A-4343-A5B1-65B07CE00C9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0DAD3F6C-5C39-418D-857B-5FDEEF9D5743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6284209C-8DA0-4735-9C18-2B54F7D6BF8F}" type="datetime1">
              <a:rPr lang="en-US" altLang="en-US"/>
              <a:pPr>
                <a:defRPr/>
              </a:pPr>
              <a:t>7/31/2022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33294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73E936-30CF-438E-8A88-FA1F1A6995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757045-5AEE-4E76-91D1-517347522D11}" type="datetime1">
              <a:rPr lang="en-US" altLang="en-US"/>
              <a:pPr>
                <a:defRPr/>
              </a:pPr>
              <a:t>7/31/2022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C163D1-F98F-4E0F-9634-84F952D7C9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E48A4BA-0ACA-4FC7-A92D-39647BC1A9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709B2-451B-4455-9EDA-773ED8C5DB9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7056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D5945A-8C91-4519-BB16-F685A732CC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5F837-3F2B-4F0B-BBD5-7B9E9DFA79A5}" type="datetime1">
              <a:rPr lang="en-US" altLang="en-US"/>
              <a:pPr>
                <a:defRPr/>
              </a:pPr>
              <a:t>7/31/2022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7FE349-3273-4CAE-9E2F-D2DCBA625B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3419B76-69DC-4C4B-AB6D-DB9D2234A1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5FA5BD-5403-4AAC-AA50-07F18FEFA5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237201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7578A6B-5AB9-41C3-9EA7-DE6E3DB8B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72062-219C-4C6C-A7F5-D45A82822726}" type="datetime1">
              <a:rPr lang="en-US" altLang="en-US"/>
              <a:pPr>
                <a:defRPr/>
              </a:pPr>
              <a:t>7/31/2022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A2085422-D40D-4E2D-BF77-81E56542BED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56C3DCE4-B813-4037-A665-063B3F55AB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C5D19-0ED3-40CC-AB46-E1EF00DFDB8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8332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B6DE944-0B37-4988-8A39-35610D282E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87A29-89C4-424F-AB19-DECCF04133D5}" type="datetime1">
              <a:rPr lang="en-US" altLang="en-US"/>
              <a:pPr>
                <a:defRPr/>
              </a:pPr>
              <a:t>7/31/2022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7CDEAE-85D8-420D-BC7D-8EBA23ACD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DFE451B-A968-4909-97D4-82774204EC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3A2F0-FC72-4E73-B482-11D9708C7B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85072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BBB2775-1C3F-4C7C-AB29-9B7294B35B1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77C30-8563-4E9B-BD85-C593A2154EF9}" type="datetime1">
              <a:rPr lang="en-US" altLang="en-US"/>
              <a:pPr>
                <a:defRPr/>
              </a:pPr>
              <a:t>7/31/2022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9CCA7F0-75E8-4699-9AF7-D94CEDC33A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CF18BD3-173C-41CF-A7C9-CEC195A72E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624002-19BE-4C1F-9FB3-50C285C1E8B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3229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3D52F24-D741-47E8-86AF-C2E08BC8FD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27B2B0-13B1-4E9B-98EB-80A6AEFEC351}" type="datetime1">
              <a:rPr lang="en-US" altLang="en-US"/>
              <a:pPr>
                <a:defRPr/>
              </a:pPr>
              <a:t>7/31/2022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A4BFFD-81F9-4A67-BA2D-4A435167E3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1086580-4EB6-471B-9A43-939C4722FAE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31B22-68A7-4188-ADEF-BFA01F4BD554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737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AEEDD7D-DFEC-47CB-BA1A-7C527C2221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ACFFEB-AFA0-4DEA-93B6-707E5014D8A4}" type="datetime1">
              <a:rPr lang="en-US" altLang="en-US"/>
              <a:pPr>
                <a:defRPr/>
              </a:pPr>
              <a:t>7/31/2022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1341FCD-7595-42C1-99D9-0EFA2CDB7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93DC1AC4-658C-4D39-B407-B11C515289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D299C-7964-44CF-ADE0-26273B75A0D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6552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>
            <a:extLst>
              <a:ext uri="{FF2B5EF4-FFF2-40B4-BE49-F238E27FC236}">
                <a16:creationId xmlns:a16="http://schemas.microsoft.com/office/drawing/2014/main" id="{1B71ED66-FA1B-4424-90BD-8AD886B7401E}"/>
              </a:ext>
            </a:extLst>
          </p:cNvPr>
          <p:cNvSpPr>
            <a:spLocks/>
          </p:cNvSpPr>
          <p:nvPr/>
        </p:nvSpPr>
        <p:spPr bwMode="auto">
          <a:xfrm>
            <a:off x="285750" y="2804160"/>
            <a:ext cx="1588" cy="3034666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2147483647 h 1912"/>
              <a:gd name="T4" fmla="*/ 0 w 1588"/>
              <a:gd name="T5" fmla="*/ 2147483647 h 1912"/>
              <a:gd name="T6" fmla="*/ 0 w 1588"/>
              <a:gd name="T7" fmla="*/ 2147483647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dirty="0"/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09600" y="304817"/>
            <a:ext cx="7772400" cy="1431925"/>
          </a:xfrm>
        </p:spPr>
        <p:txBody>
          <a:bodyPr anchor="b" anchorCtr="1"/>
          <a:lstStyle>
            <a:lvl1pPr algn="ctr">
              <a:defRPr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AE2B0F-2D0C-4255-BB62-BCEFCA0AB09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5428A2B-6EDD-46B0-B376-FC4FCB5CBEB2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30DBB9D-4C9A-47ED-A9DC-B2BDF9A84998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78F5DB5D-C1F5-45B1-A8BC-8D6BF035B58B}"/>
              </a:ext>
            </a:extLst>
          </p:cNvPr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66998E1-0CB8-45F4-8669-39E727BE2033}" type="datetime1">
              <a:rPr lang="en-US" altLang="en-US"/>
              <a:pPr/>
              <a:t>7/31/2022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90767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A078BC-1E47-48ED-9E02-4E1B663DC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C00C7F-88AF-4AD0-BEA9-F5AD448D90F3}" type="datetime1">
              <a:rPr lang="en-US" altLang="en-US"/>
              <a:pPr/>
              <a:t>7/31/2022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5A734CF-80AB-425A-9221-7E9E18DCCC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03AAC6A-5465-487B-9087-4350C8E00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3B140D-F0AC-4F70-81AD-B41ECEA3AF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04587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1E9077-F275-4347-910B-F2B4517B1A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BA8AD1D-42AF-41CF-85D3-A7B854D84962}" type="datetime1">
              <a:rPr lang="en-US" altLang="en-US"/>
              <a:pPr/>
              <a:t>7/31/2022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4B3EAE-287D-4001-BDF4-E7FBBF0C44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8D1C185-669A-4060-B938-FB007C0F9E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D67ED0-193B-491E-8EB7-6198575AF0B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82377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9B3673-F01A-46CC-8B6A-37DCEED465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F5B7B-3109-4193-805D-47C5BF43A8E4}" type="datetime1">
              <a:rPr lang="en-US" altLang="en-US"/>
              <a:pPr>
                <a:defRPr/>
              </a:pPr>
              <a:t>7/31/2022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F100CA-0DFC-4C46-AC80-72B3FD7884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1AE42AC-3F7C-4870-A20D-6652345A44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74460-99FE-49BD-BEED-26E4A50E385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33233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4F2EB8-F71F-443D-8C4F-74B48354C21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C6B89C-7B61-437F-B2F7-72CE7D26D728}" type="datetime1">
              <a:rPr lang="en-US" altLang="en-US"/>
              <a:pPr/>
              <a:t>7/31/2022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8DE1F8-B727-4A9B-922C-ACC28A120A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C3ABAB-7500-471E-9FA7-EBA3FC73DA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2AF641-5965-41E8-8D43-BBC13852329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660125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339F61-85DC-40BF-B895-E72601B7BE4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4B57A9-5A9C-4095-B29A-3FD6629BC076}" type="datetime1">
              <a:rPr lang="en-US" altLang="en-US"/>
              <a:pPr/>
              <a:t>7/31/2022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42B7EBC-5E10-4A5A-9558-80DFC20985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15C7BB0A-46B7-4482-9AD2-C5399F612C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A3347-90A5-41D1-A0CD-6BDE241F9B7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96255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1B12DC1-AAAA-496C-9DA6-440E6FF6EAE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9DB7F7-4A7E-4305-B390-A850F24BBD85}" type="datetime1">
              <a:rPr lang="en-US" altLang="en-US"/>
              <a:pPr/>
              <a:t>7/31/2022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16D8C76-7055-4212-BCCA-BEF81FFBF0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5EE2CAF-C4A4-4755-9CB5-2D4F719399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BCB0B5-9978-4DB1-B9AA-82163A186D2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112784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BF4368C6-5557-4661-A413-544D761304E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56BB7-48CA-4147-B53A-6E8ABC19A1AB}" type="datetime1">
              <a:rPr lang="en-US" altLang="en-US"/>
              <a:pPr/>
              <a:t>7/31/2022</a:t>
            </a:fld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AA43341-44BF-4973-9483-4AF02BEA9B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40E9C9-6D43-4F2A-BBC5-41F056A6B0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F1CE2B-1AAB-40BB-8242-E769212B1BC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474924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80CEA3B-EC2B-4889-B240-2E5D6C8368A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5CE09-93A3-4EA9-964D-BD9923877D15}" type="datetime1">
              <a:rPr lang="en-US" altLang="en-US"/>
              <a:pPr/>
              <a:t>7/31/2022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C2A150-DAEF-49BA-8A32-153445B4993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0F368D-2F28-43E3-B170-5DD13C37BB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A8A8CF-128B-4D23-B54D-E04597803C0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01177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9E2729-09B2-4B8E-8D1E-D5C4DE2C10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0AA92F-58B8-43EA-8B92-C2907B61A430}" type="datetime1">
              <a:rPr lang="en-US" altLang="en-US"/>
              <a:pPr/>
              <a:t>7/31/2022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3AB818-B400-4BDF-8E1C-03FCAA06F1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B115BAE-DD25-479D-B52A-4CAC6DC790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43F6A7-12AA-4FFC-9DEE-E7D5156A0155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5558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8C15EE-4F1F-45AF-A69F-E6655852CD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31495A-B3C3-4460-8465-EC6AD1E7B0D4}" type="datetime1">
              <a:rPr lang="en-US" altLang="en-US"/>
              <a:pPr/>
              <a:t>7/31/2022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1FCAAF4-A01F-4E83-88AA-B1C3D8235F9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FAA2F02-2A81-460D-AD49-F762ABCA03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83FB78-162B-4644-833D-A3503C65E25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82906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3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3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AB0D88A-C27D-4F7C-B9A9-8E36D3766C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E85DC9-64BC-4758-BB08-3936B2E7021F}" type="datetime1">
              <a:rPr lang="en-US" altLang="en-US"/>
              <a:pPr/>
              <a:t>7/31/2022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991788-1B67-491C-8C02-721431A5672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8895040-FA74-46AB-BE70-A7FBA1644A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792822-0FF4-4DF0-95AC-601F80B3148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10221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605571D3-00FF-4B37-9CAE-578D59D42E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F9C272-BECA-4694-B1EA-D1948955EB00}" type="datetime1">
              <a:rPr lang="en-US" altLang="en-US"/>
              <a:pPr/>
              <a:t>7/31/2022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0FAACD32-8AEB-48C4-BD85-CB440F82A0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40420BA0-C5B3-4072-93F6-600B7AD214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556955-A10D-4669-9017-CFDE030B81A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8859224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BD55FC-1C8F-43F0-9182-1BA306F9E7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F8C08-7404-4FAB-A371-BD41B49CEEC6}" type="datetime1">
              <a:rPr lang="en-US" altLang="en-US"/>
              <a:pPr/>
              <a:t>7/31/2022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409F8A-9878-4210-9310-B3DC580548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A77A27-8448-441F-B8CB-D0A0E6E79C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B0B2B6-B288-4963-AE79-5915EC789C6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93308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FD1C4A6-6443-4FB4-9468-E493396147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9AEC0-2F2D-4137-9F2C-5C8FDE092F38}" type="datetime1">
              <a:rPr lang="en-US" altLang="en-US"/>
              <a:pPr>
                <a:defRPr/>
              </a:pPr>
              <a:t>7/31/2022</a:t>
            </a:fld>
            <a:endParaRPr lang="en-US" alt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5E7973-C2D7-400A-A973-81CA8E983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586FD83-1A35-4CF8-BAF8-EBC8FE2CC60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901DE-A19A-45C5-84F7-0009CBFE9506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617498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73B592F9-3DD5-429F-A5C6-7D2A883528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19EEA1-B7AB-459C-BE09-C30770E634B9}" type="datetime1">
              <a:rPr lang="en-US" altLang="en-US"/>
              <a:pPr/>
              <a:t>7/31/2022</a:t>
            </a:fld>
            <a:endParaRPr lang="en-US" altLang="en-US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A85C38B-EBD7-42E7-B9FC-9311E3B872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948BE28-BC3C-428F-A924-0A90CEEBAB4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0DF9AE2-D739-453D-9666-65F0972CB8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84451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3"/>
            <a:ext cx="8229600" cy="5727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842B2B9-A1F0-4479-90CA-C5FE77BC7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8FC57-4BB5-42D5-850D-8AFBDB73CC65}" type="datetime1">
              <a:rPr lang="en-US" altLang="en-US"/>
              <a:pPr/>
              <a:t>7/31/2022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EED10B7-E5BE-4576-B9B3-D3771B24D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A7770A7-5F9D-43A7-A2C3-55E8777CA34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AA8454D-11AF-47FC-B923-B0DA46099A3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88814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92103"/>
            <a:ext cx="82296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B2D4D98-4132-4C3F-A305-E52BB2575B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971E35-FBBF-43CE-8D5E-6B6D82111F71}" type="datetime1">
              <a:rPr lang="en-US" altLang="en-US"/>
              <a:pPr/>
              <a:t>7/31/2022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391B482-B2D9-4A5E-86E4-D7350DD6339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6A3D585-9253-4200-9364-C919C5030DC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99643F-C09F-4E04-B150-8DD3CCF672F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974346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DDABD6-FFB8-4FB8-A280-2F276759BC4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915510"/>
      </p:ext>
    </p:extLst>
  </p:cSld>
  <p:clrMapOvr>
    <a:masterClrMapping/>
  </p:clrMapOvr>
  <p:transition spd="slow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32747-247B-4DCC-9521-B6E560171B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0057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8F6D6-E8F3-4981-BA0E-25DCCAD77C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451640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8472-6F34-4004-961F-D143F93DC5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118361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2D375-A4D5-4700-A1BF-435DDDC99D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746943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C889D8-C0DF-4D91-814B-652B6D637A1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12028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0B850-C077-4143-8194-5A339F5C41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751506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3D6D7D-18B3-4064-877E-4592439B3D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932EDA-A158-45BA-A03E-CEAE5110CF48}" type="datetime1">
              <a:rPr lang="en-US" altLang="en-US"/>
              <a:pPr>
                <a:defRPr/>
              </a:pPr>
              <a:t>7/31/2022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8C59C22-3973-44D8-A2FC-8D5437DE75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5D2179A-F8EE-4B0A-B631-32273C8941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096C30-7049-4908-B292-DF2FB41689A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514240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9511A-2638-4FA2-8BF0-9ED22613E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915848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F5C0F4-5634-4D30-9516-E9CF8DEEC0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318954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4C86A-37F0-4560-92F1-259141E3F87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279062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015AC9-AE79-469A-B803-05EDD8BE477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807921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CF03E9-C4C2-4EF3-80A3-68DFDB8D35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746373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5769EC-A6C6-4DD7-9815-8F740B707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782306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17A30-665A-4882-B67E-F6D99C3C8A7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290958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3B6537-2CA0-436F-9F34-DBE1AB048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326138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AF187-6F64-45D7-BF70-90F7E63C38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169421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BC10C8A-E6A6-438D-B8F9-FE2129ABE5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168A1-5241-40B8-96BE-4A28016D63C3}" type="datetime1">
              <a:rPr lang="en-US" altLang="en-US"/>
              <a:pPr>
                <a:defRPr/>
              </a:pPr>
              <a:t>7/31/2022</a:t>
            </a:fld>
            <a:endParaRPr lang="en-US" alt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1ADC20-CB37-4278-A0C3-CA2B00058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5071F3C-653C-4D58-B920-6EE8796E6BE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F2E5A-22B7-435D-965D-1C2E86D6421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697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55ABCC5-1392-4931-9E99-DDA9AE6617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776DCC-0328-4C84-82A7-1BC960042293}" type="datetime1">
              <a:rPr lang="en-US" altLang="en-US"/>
              <a:pPr>
                <a:defRPr/>
              </a:pPr>
              <a:t>7/31/2022</a:t>
            </a:fld>
            <a:endParaRPr lang="en-US" alt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DA8955-15C1-4782-BB57-3EE92EA9EFA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6ECF747-1950-4AF2-B98E-BF00D38E34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5C848-3065-448F-87DC-E8286F0F090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1087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A73AEC-A118-4132-808A-BEF3036DC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2512F-EA7B-4DCE-8A68-87FC3EA221DB}" type="datetime1">
              <a:rPr lang="en-US" altLang="en-US"/>
              <a:pPr>
                <a:defRPr/>
              </a:pPr>
              <a:t>7/31/2022</a:t>
            </a:fld>
            <a:endParaRPr lang="en-US" alt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54A6B8-87C0-4C48-B267-D6AD685215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1302A8-8680-49F0-99D5-915FA53D21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59AC4-40C2-4F3D-95B0-9CE9E42DB0A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17490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045CAF-1610-4150-8AC9-543216DAEA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7C92C-38EF-494D-9D0D-A1E56C75CBF0}" type="datetime1">
              <a:rPr lang="en-US" altLang="en-US"/>
              <a:pPr>
                <a:defRPr/>
              </a:pPr>
              <a:t>7/31/2022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207952-C127-4644-ADC4-1EC786E2F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758139-A074-4A2D-8972-B5F4445B8A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D8B04-F1D8-448F-9FCF-6095D5AC01E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0511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E8170DC-0526-418A-9B7C-7EDC38193D0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52255-24D6-4AEC-978B-C91677BD3A08}" type="datetime1">
              <a:rPr lang="en-US" altLang="en-US"/>
              <a:pPr>
                <a:defRPr/>
              </a:pPr>
              <a:t>7/31/2022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1CC21A-F510-43A5-B756-01E8D8A9465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7983AD-1979-4CB0-B2F6-B9E4C19493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37AB9-B03B-44E5-BDEF-9AA42A6280A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8873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B1A17A1-5DCE-46EC-ADF0-5A2D3421A2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A9ECD07B-A428-4845-9C21-19C1C826EB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070C7112-5DE4-4B19-83A5-F2532BC794A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3147E1B-0C52-4208-A60C-5BBF2943F02B}" type="datetime1">
              <a:rPr lang="en-US" altLang="en-US"/>
              <a:pPr>
                <a:defRPr/>
              </a:pPr>
              <a:t>7/31/2022</a:t>
            </a:fld>
            <a:endParaRPr lang="en-US" altLang="en-US" dirty="0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067CD6E1-E368-4AD7-A636-D8F5FF9F309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5654C7A3-C394-45E4-BAE5-18866A91342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99A7AE0-72DF-464A-BCE0-B925DF59E8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91355" r:id="rId1"/>
    <p:sldLayoutId id="2147491340" r:id="rId2"/>
    <p:sldLayoutId id="2147491341" r:id="rId3"/>
    <p:sldLayoutId id="2147491342" r:id="rId4"/>
    <p:sldLayoutId id="2147491343" r:id="rId5"/>
    <p:sldLayoutId id="2147491344" r:id="rId6"/>
    <p:sldLayoutId id="2147491345" r:id="rId7"/>
    <p:sldLayoutId id="2147491346" r:id="rId8"/>
    <p:sldLayoutId id="2147491347" r:id="rId9"/>
    <p:sldLayoutId id="2147491348" r:id="rId10"/>
    <p:sldLayoutId id="2147491349" r:id="rId11"/>
    <p:sldLayoutId id="2147491350" r:id="rId12"/>
    <p:sldLayoutId id="2147491351" r:id="rId13"/>
    <p:sldLayoutId id="2147491352" r:id="rId14"/>
    <p:sldLayoutId id="2147491353" r:id="rId15"/>
    <p:sldLayoutId id="2147491354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3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ahoma" panose="020B0604030504040204" pitchFamily="34" charset="0"/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ahoma" panose="020B0604030504040204" pitchFamily="34" charset="0"/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7D893572-3E88-43D5-9FDE-505EF66D4D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1466"/>
            <a:ext cx="8229600" cy="1384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0041B280-6E02-4107-B6C4-55ABFE1D23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44" name="Rectangle 4">
            <a:extLst>
              <a:ext uri="{FF2B5EF4-FFF2-40B4-BE49-F238E27FC236}">
                <a16:creationId xmlns:a16="http://schemas.microsoft.com/office/drawing/2014/main" id="{0F9B02BC-E8BB-40CD-9F6C-007D40BDB9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59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57FDA11F-B7C3-45E2-81DC-F1672467EAC6}" type="datetime1">
              <a:rPr lang="en-US" altLang="en-US"/>
              <a:pPr/>
              <a:t>7/31/2022</a:t>
            </a:fld>
            <a:endParaRPr lang="en-US" altLang="en-US" dirty="0"/>
          </a:p>
        </p:txBody>
      </p:sp>
      <p:sp>
        <p:nvSpPr>
          <p:cNvPr id="61445" name="Rectangle 5">
            <a:extLst>
              <a:ext uri="{FF2B5EF4-FFF2-40B4-BE49-F238E27FC236}">
                <a16:creationId xmlns:a16="http://schemas.microsoft.com/office/drawing/2014/main" id="{73808CD5-75D8-41A9-8F95-1AD5E8E7362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591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1446" name="Rectangle 6">
            <a:extLst>
              <a:ext uri="{FF2B5EF4-FFF2-40B4-BE49-F238E27FC236}">
                <a16:creationId xmlns:a16="http://schemas.microsoft.com/office/drawing/2014/main" id="{CE9936E8-6F07-42EF-A7AA-B946860AC09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591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26AC0051-B7BE-45A0-B796-10442A1F445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2315653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91374" r:id="rId1"/>
    <p:sldLayoutId id="2147491375" r:id="rId2"/>
    <p:sldLayoutId id="2147491376" r:id="rId3"/>
    <p:sldLayoutId id="2147491377" r:id="rId4"/>
    <p:sldLayoutId id="2147491378" r:id="rId5"/>
    <p:sldLayoutId id="2147491379" r:id="rId6"/>
    <p:sldLayoutId id="2147491380" r:id="rId7"/>
    <p:sldLayoutId id="2147491381" r:id="rId8"/>
    <p:sldLayoutId id="2147491382" r:id="rId9"/>
    <p:sldLayoutId id="2147491383" r:id="rId10"/>
    <p:sldLayoutId id="2147491384" r:id="rId11"/>
    <p:sldLayoutId id="2147491385" r:id="rId12"/>
    <p:sldLayoutId id="2147491386" r:id="rId13"/>
    <p:sldLayoutId id="2147491387" r:id="rId14"/>
    <p:sldLayoutId id="2147491388" r:id="rId15"/>
    <p:sldLayoutId id="2147491389" r:id="rId16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MS PGothic" panose="020B0600070205080204" pitchFamily="34" charset="-128"/>
          <a:cs typeface="MS PGothic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  <a:ea typeface="MS PGothic" panose="020B0600070205080204" pitchFamily="34" charset="-128"/>
          <a:cs typeface="MS PGothic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32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ahoma" panose="020B0604030504040204" pitchFamily="34" charset="0"/>
        <a:buChar char="–"/>
        <a:defRPr sz="28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Tahoma" panose="020B0604030504040204" pitchFamily="34" charset="0"/>
        <a:buChar char="–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Wingdings" panose="05000000000000000000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Font typeface="Wingdings" pitchFamily="2" charset="2"/>
        <a:buChar char="v"/>
        <a:defRPr sz="2000">
          <a:solidFill>
            <a:srgbClr val="000000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Liping Gan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ClrTx/>
              <a:buFontTx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r>
              <a:rPr lang="en-US" dirty="0"/>
              <a:t>March 15, 2010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defRPr sz="1400">
                <a:latin typeface="+mn-lt"/>
              </a:defRPr>
            </a:lvl1pPr>
          </a:lstStyle>
          <a:p>
            <a:pPr>
              <a:defRPr/>
            </a:pPr>
            <a:fld id="{9D02E642-C736-474B-A7C4-1F1E946FA8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33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391" r:id="rId1"/>
    <p:sldLayoutId id="2147491392" r:id="rId2"/>
    <p:sldLayoutId id="2147491393" r:id="rId3"/>
    <p:sldLayoutId id="2147491394" r:id="rId4"/>
    <p:sldLayoutId id="2147491395" r:id="rId5"/>
    <p:sldLayoutId id="2147491396" r:id="rId6"/>
    <p:sldLayoutId id="2147491397" r:id="rId7"/>
    <p:sldLayoutId id="2147491398" r:id="rId8"/>
    <p:sldLayoutId id="2147491399" r:id="rId9"/>
    <p:sldLayoutId id="2147491400" r:id="rId10"/>
    <p:sldLayoutId id="2147491401" r:id="rId11"/>
    <p:sldLayoutId id="2147491402" r:id="rId12"/>
    <p:sldLayoutId id="2147491403" r:id="rId13"/>
    <p:sldLayoutId id="2147491404" r:id="rId14"/>
    <p:sldLayoutId id="2147491405" r:id="rId15"/>
    <p:sldLayoutId id="2147491406" r:id="rId16"/>
  </p:sldLayoutIdLst>
  <p:transition spd="slow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1.emf"/><Relationship Id="rId4" Type="http://schemas.openxmlformats.org/officeDocument/2006/relationships/oleObject" Target="../embeddings/oleObject6.bin"/><Relationship Id="rId9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7.emf"/><Relationship Id="rId3" Type="http://schemas.openxmlformats.org/officeDocument/2006/relationships/image" Target="../media/image20.emf"/><Relationship Id="rId7" Type="http://schemas.openxmlformats.org/officeDocument/2006/relationships/image" Target="../media/image22.emf"/><Relationship Id="rId12" Type="http://schemas.openxmlformats.org/officeDocument/2006/relationships/oleObject" Target="../embeddings/oleObject12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18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26.emf"/><Relationship Id="rId5" Type="http://schemas.openxmlformats.org/officeDocument/2006/relationships/image" Target="../media/image21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25.png"/><Relationship Id="rId1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30.emf"/><Relationship Id="rId7" Type="http://schemas.openxmlformats.org/officeDocument/2006/relationships/image" Target="../media/image35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341.png"/><Relationship Id="rId10" Type="http://schemas.openxmlformats.org/officeDocument/2006/relationships/image" Target="../media/image360.png"/><Relationship Id="rId9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oleObject" Target="../embeddings/oleObject13.bin"/><Relationship Id="rId7" Type="http://schemas.openxmlformats.org/officeDocument/2006/relationships/image" Target="../media/image3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5.png"/><Relationship Id="rId4" Type="http://schemas.openxmlformats.org/officeDocument/2006/relationships/image" Target="../media/image37.emf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3.png"/><Relationship Id="rId5" Type="http://schemas.openxmlformats.org/officeDocument/2006/relationships/image" Target="../media/image42.emf"/><Relationship Id="rId4" Type="http://schemas.openxmlformats.org/officeDocument/2006/relationships/oleObject" Target="../embeddings/oleObject1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emf"/><Relationship Id="rId3" Type="http://schemas.openxmlformats.org/officeDocument/2006/relationships/image" Target="../media/image49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1.png"/><Relationship Id="rId5" Type="http://schemas.openxmlformats.org/officeDocument/2006/relationships/image" Target="../media/image440.png"/><Relationship Id="rId4" Type="http://schemas.openxmlformats.org/officeDocument/2006/relationships/image" Target="../media/image46.png"/><Relationship Id="rId9" Type="http://schemas.openxmlformats.org/officeDocument/2006/relationships/image" Target="../media/image5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50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emf"/><Relationship Id="rId3" Type="http://schemas.openxmlformats.org/officeDocument/2006/relationships/image" Target="../media/image56.png"/><Relationship Id="rId7" Type="http://schemas.openxmlformats.org/officeDocument/2006/relationships/image" Target="../media/image62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9.emf"/><Relationship Id="rId5" Type="http://schemas.openxmlformats.org/officeDocument/2006/relationships/image" Target="../media/image58.png"/><Relationship Id="rId10" Type="http://schemas.openxmlformats.org/officeDocument/2006/relationships/image" Target="../media/image65.png"/><Relationship Id="rId4" Type="http://schemas.openxmlformats.org/officeDocument/2006/relationships/image" Target="../media/image57.png"/><Relationship Id="rId9" Type="http://schemas.openxmlformats.org/officeDocument/2006/relationships/image" Target="../media/image6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5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11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7.wmf"/><Relationship Id="rId12" Type="http://schemas.openxmlformats.org/officeDocument/2006/relationships/oleObject" Target="../embeddings/oleObject2.bin"/><Relationship Id="rId2" Type="http://schemas.openxmlformats.org/officeDocument/2006/relationships/slideLayout" Target="../slideLayouts/slideLayout44.xml"/><Relationship Id="rId1" Type="http://schemas.openxmlformats.org/officeDocument/2006/relationships/tags" Target="../tags/tag2.xml"/><Relationship Id="rId6" Type="http://schemas.openxmlformats.org/officeDocument/2006/relationships/image" Target="../media/image6.wmf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2.e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Relationship Id="rId1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Relationship Id="rId5" Type="http://schemas.openxmlformats.org/officeDocument/2006/relationships/image" Target="../media/image19.emf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C8FF8-957F-4BD6-B0E8-54582845ABCD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381000" y="381000"/>
            <a:ext cx="8610600" cy="654381"/>
          </a:xfrm>
        </p:spPr>
        <p:txBody>
          <a:bodyPr/>
          <a:lstStyle/>
          <a:p>
            <a:r>
              <a:rPr lang="en-US" sz="2800" dirty="0">
                <a:latin typeface="Helvetica" panose="020B0604020202020204" pitchFamily="34" charset="0"/>
                <a:cs typeface="Helvetica" panose="020B0604020202020204" pitchFamily="34" charset="0"/>
              </a:rPr>
              <a:t>Probe Fundamental Symmetries and BSM Physics via the Primakoff Effect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443D6F-75ED-48B8-82E8-8B2BECF4076A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371600" y="1295400"/>
            <a:ext cx="6400800" cy="1752600"/>
          </a:xfrm>
        </p:spPr>
        <p:txBody>
          <a:bodyPr/>
          <a:lstStyle/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Liping Gan</a:t>
            </a:r>
          </a:p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University of North Carolina Wilmington</a:t>
            </a:r>
          </a:p>
          <a:p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818B0C-25EC-4B14-B1B7-6BB4374BB289}"/>
              </a:ext>
            </a:extLst>
          </p:cNvPr>
          <p:cNvSpPr txBox="1"/>
          <p:nvPr/>
        </p:nvSpPr>
        <p:spPr>
          <a:xfrm>
            <a:off x="1047750" y="2667000"/>
            <a:ext cx="7277100" cy="29238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Outline</a:t>
            </a:r>
          </a:p>
          <a:p>
            <a:pPr algn="ctr"/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Introduction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Current JLab Primakoff program at 6 &amp; 12 GeV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Expanding the Primakoff Physics with future 24 GeV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Summary 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97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37"/>
    </mc:Choice>
    <mc:Fallback xmlns="">
      <p:transition spd="slow" advTm="20237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084E-C292-4AB4-A9D7-E8ECBEFA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00" y="609600"/>
            <a:ext cx="9372600" cy="3238500"/>
          </a:xfrm>
        </p:spPr>
        <p:txBody>
          <a:bodyPr/>
          <a:lstStyle/>
          <a:p>
            <a:pPr marL="457200" indent="-457200" algn="ctr">
              <a:buNone/>
            </a:pP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endParaRPr lang="en-US" altLang="en-US" sz="2400" dirty="0">
              <a:solidFill>
                <a:srgbClr val="008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Tx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A clean probe for quark mass ratio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:</a:t>
            </a:r>
          </a:p>
          <a:p>
            <a:pPr marL="400050" lvl="1" indent="0">
              <a:buClr>
                <a:srgbClr val="008600"/>
              </a:buClr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𝜂→3</a:t>
            </a:r>
            <a:r>
              <a:rPr lang="el-GR" alt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π</a:t>
            </a: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decays through isospin violation: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       is small 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Amplitude:</a:t>
            </a:r>
          </a:p>
          <a:p>
            <a:pPr marL="400050" lvl="1" indent="0" eaLnBrk="1" hangingPunct="1">
              <a:buNone/>
            </a:pPr>
            <a:endParaRPr lang="en-US" altLang="en-US" sz="20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>
                <a:srgbClr val="FF0000"/>
              </a:buClr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</a:p>
          <a:p>
            <a:pPr marL="400050" lvl="1" indent="0"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400050" lvl="1" indent="0"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400050" lvl="1" indent="0"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A1743-90D7-480E-87AB-A5399122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86DA214-56F5-414D-A50A-08261BE0166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1139" name="Object 4">
            <a:extLst>
              <a:ext uri="{FF2B5EF4-FFF2-40B4-BE49-F238E27FC236}">
                <a16:creationId xmlns:a16="http://schemas.microsoft.com/office/drawing/2014/main" id="{C0256622-FF8F-4ECA-8C46-AD46DF2A1C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688" y="2133600"/>
          <a:ext cx="5461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300" imgH="215900" progId="Equation.3">
                  <p:embed/>
                </p:oleObj>
              </mc:Choice>
              <mc:Fallback>
                <p:oleObj name="Equation" r:id="rId2" imgW="241300" imgH="215900" progId="Equation.3">
                  <p:embed/>
                  <p:pic>
                    <p:nvPicPr>
                      <p:cNvPr id="91139" name="Object 4">
                        <a:extLst>
                          <a:ext uri="{FF2B5EF4-FFF2-40B4-BE49-F238E27FC236}">
                            <a16:creationId xmlns:a16="http://schemas.microsoft.com/office/drawing/2014/main" id="{C0256622-FF8F-4ECA-8C46-AD46DF2A1C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133600"/>
                        <a:ext cx="5461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5">
            <a:extLst>
              <a:ext uri="{FF2B5EF4-FFF2-40B4-BE49-F238E27FC236}">
                <a16:creationId xmlns:a16="http://schemas.microsoft.com/office/drawing/2014/main" id="{671B7DD2-5EEE-45B8-B1C5-D5F4E7B879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0376" y="1828800"/>
          <a:ext cx="28416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215900" progId="Equation.3">
                  <p:embed/>
                </p:oleObj>
              </mc:Choice>
              <mc:Fallback>
                <p:oleObj name="Equation" r:id="rId4" imgW="1485900" imgH="215900" progId="Equation.3">
                  <p:embed/>
                  <p:pic>
                    <p:nvPicPr>
                      <p:cNvPr id="91140" name="Object 5">
                        <a:extLst>
                          <a:ext uri="{FF2B5EF4-FFF2-40B4-BE49-F238E27FC236}">
                            <a16:creationId xmlns:a16="http://schemas.microsoft.com/office/drawing/2014/main" id="{671B7DD2-5EEE-45B8-B1C5-D5F4E7B879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6" y="1828800"/>
                        <a:ext cx="28416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4">
            <a:extLst>
              <a:ext uri="{FF2B5EF4-FFF2-40B4-BE49-F238E27FC236}">
                <a16:creationId xmlns:a16="http://schemas.microsoft.com/office/drawing/2014/main" id="{AC121E7A-AE56-4B3C-8356-69DCD7FE78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7861448"/>
              </p:ext>
            </p:extLst>
          </p:nvPr>
        </p:nvGraphicFramePr>
        <p:xfrm>
          <a:off x="2286000" y="2413000"/>
          <a:ext cx="4127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76500" imgH="457200" progId="Equation.3">
                  <p:embed/>
                </p:oleObj>
              </mc:Choice>
              <mc:Fallback>
                <p:oleObj name="Equation" r:id="rId6" imgW="2476500" imgH="457200" progId="Equation.3">
                  <p:embed/>
                  <p:pic>
                    <p:nvPicPr>
                      <p:cNvPr id="91141" name="Object 4">
                        <a:extLst>
                          <a:ext uri="{FF2B5EF4-FFF2-40B4-BE49-F238E27FC236}">
                            <a16:creationId xmlns:a16="http://schemas.microsoft.com/office/drawing/2014/main" id="{AC121E7A-AE56-4B3C-8356-69DCD7FE78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413000"/>
                        <a:ext cx="4127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2" name="Picture 5" descr="Picture_6_quark_formula">
            <a:extLst>
              <a:ext uri="{FF2B5EF4-FFF2-40B4-BE49-F238E27FC236}">
                <a16:creationId xmlns:a16="http://schemas.microsoft.com/office/drawing/2014/main" id="{2FD09E60-213B-4FF5-B556-915470A5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914400"/>
            <a:ext cx="4316413" cy="635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147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118FDCC-FC01-4378-8B8A-65DA817E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473450"/>
            <a:ext cx="47736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FDBFA8-E5B2-4F67-A437-00DC2A4E2935}"/>
              </a:ext>
            </a:extLst>
          </p:cNvPr>
          <p:cNvSpPr txBox="1"/>
          <p:nvPr/>
        </p:nvSpPr>
        <p:spPr>
          <a:xfrm>
            <a:off x="1198221" y="258538"/>
            <a:ext cx="7261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Precision Determination Light Quark Mass Ratio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CC490E-72A7-1BA7-455E-1ED7A4E2A318}"/>
              </a:ext>
            </a:extLst>
          </p:cNvPr>
          <p:cNvSpPr txBox="1"/>
          <p:nvPr/>
        </p:nvSpPr>
        <p:spPr>
          <a:xfrm>
            <a:off x="1166356" y="5988050"/>
            <a:ext cx="23633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 Rept. 945 (2022) 1-105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1783"/>
    </mc:Choice>
    <mc:Fallback xmlns="">
      <p:transition spd="slow" advTm="131783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9084E-C292-4AB4-A9D7-E8ECBEFACB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00" y="609600"/>
            <a:ext cx="9372600" cy="3238500"/>
          </a:xfrm>
        </p:spPr>
        <p:txBody>
          <a:bodyPr/>
          <a:lstStyle/>
          <a:p>
            <a:pPr marL="457200" indent="-457200" algn="ctr">
              <a:buNone/>
            </a:pP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 </a:t>
            </a:r>
            <a:r>
              <a:rPr lang="en-US" altLang="en-US" sz="24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endParaRPr lang="en-US" altLang="en-US" sz="2400" dirty="0">
              <a:solidFill>
                <a:srgbClr val="008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Tx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A clean probe for quark mass ratio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:</a:t>
            </a:r>
          </a:p>
          <a:p>
            <a:pPr marL="400050" lvl="1" indent="0">
              <a:buClr>
                <a:srgbClr val="008600"/>
              </a:buClr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𝜂→3</a:t>
            </a:r>
            <a:r>
              <a:rPr lang="el-GR" altLang="en-US" sz="20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π</a:t>
            </a:r>
            <a:r>
              <a:rPr lang="en-US" altLang="en-US" sz="2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decays through isospin violation: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       is small </a:t>
            </a:r>
          </a:p>
          <a:p>
            <a:pPr lvl="2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Amplitude:</a:t>
            </a:r>
          </a:p>
          <a:p>
            <a:pPr marL="400050" lvl="1" indent="0" eaLnBrk="1" hangingPunct="1">
              <a:buNone/>
            </a:pPr>
            <a:endParaRPr lang="en-US" altLang="en-US" sz="2000" dirty="0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>
                <a:srgbClr val="FF0000"/>
              </a:buClr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Clr>
                <a:srgbClr val="FF0000"/>
              </a:buClr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</a:p>
          <a:p>
            <a:pPr marL="400050" lvl="1" indent="0"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400050" lvl="1" indent="0">
              <a:buFont typeface="Wingdings" panose="05000000000000000000" pitchFamily="2" charset="2"/>
              <a:buChar char="q"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400050" lvl="1" indent="0"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400050" lvl="1" indent="0">
              <a:buNone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A1743-90D7-480E-87AB-A53991229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486DA214-56F5-414D-A50A-08261BE0166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1139" name="Object 4">
            <a:extLst>
              <a:ext uri="{FF2B5EF4-FFF2-40B4-BE49-F238E27FC236}">
                <a16:creationId xmlns:a16="http://schemas.microsoft.com/office/drawing/2014/main" id="{C0256622-FF8F-4ECA-8C46-AD46DF2A1C6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688" y="2133600"/>
          <a:ext cx="546100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1300" imgH="215900" progId="Equation.3">
                  <p:embed/>
                </p:oleObj>
              </mc:Choice>
              <mc:Fallback>
                <p:oleObj name="Equation" r:id="rId2" imgW="241300" imgH="215900" progId="Equation.3">
                  <p:embed/>
                  <p:pic>
                    <p:nvPicPr>
                      <p:cNvPr id="91139" name="Object 4">
                        <a:extLst>
                          <a:ext uri="{FF2B5EF4-FFF2-40B4-BE49-F238E27FC236}">
                            <a16:creationId xmlns:a16="http://schemas.microsoft.com/office/drawing/2014/main" id="{C0256622-FF8F-4ECA-8C46-AD46DF2A1C6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2133600"/>
                        <a:ext cx="546100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0" name="Object 5">
            <a:extLst>
              <a:ext uri="{FF2B5EF4-FFF2-40B4-BE49-F238E27FC236}">
                <a16:creationId xmlns:a16="http://schemas.microsoft.com/office/drawing/2014/main" id="{671B7DD2-5EEE-45B8-B1C5-D5F4E7B879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540376" y="1828800"/>
          <a:ext cx="2841625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485900" imgH="215900" progId="Equation.3">
                  <p:embed/>
                </p:oleObj>
              </mc:Choice>
              <mc:Fallback>
                <p:oleObj name="Equation" r:id="rId4" imgW="1485900" imgH="215900" progId="Equation.3">
                  <p:embed/>
                  <p:pic>
                    <p:nvPicPr>
                      <p:cNvPr id="91140" name="Object 5">
                        <a:extLst>
                          <a:ext uri="{FF2B5EF4-FFF2-40B4-BE49-F238E27FC236}">
                            <a16:creationId xmlns:a16="http://schemas.microsoft.com/office/drawing/2014/main" id="{671B7DD2-5EEE-45B8-B1C5-D5F4E7B879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76" y="1828800"/>
                        <a:ext cx="2841625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1" name="Object 4">
            <a:extLst>
              <a:ext uri="{FF2B5EF4-FFF2-40B4-BE49-F238E27FC236}">
                <a16:creationId xmlns:a16="http://schemas.microsoft.com/office/drawing/2014/main" id="{AC121E7A-AE56-4B3C-8356-69DCD7FE78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0" y="2413000"/>
          <a:ext cx="4127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76500" imgH="457200" progId="Equation.3">
                  <p:embed/>
                </p:oleObj>
              </mc:Choice>
              <mc:Fallback>
                <p:oleObj name="Equation" r:id="rId6" imgW="2476500" imgH="457200" progId="Equation.3">
                  <p:embed/>
                  <p:pic>
                    <p:nvPicPr>
                      <p:cNvPr id="91141" name="Object 4">
                        <a:extLst>
                          <a:ext uri="{FF2B5EF4-FFF2-40B4-BE49-F238E27FC236}">
                            <a16:creationId xmlns:a16="http://schemas.microsoft.com/office/drawing/2014/main" id="{AC121E7A-AE56-4B3C-8356-69DCD7FE78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413000"/>
                        <a:ext cx="4127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1142" name="Picture 5" descr="Picture_6_quark_formula">
            <a:extLst>
              <a:ext uri="{FF2B5EF4-FFF2-40B4-BE49-F238E27FC236}">
                <a16:creationId xmlns:a16="http://schemas.microsoft.com/office/drawing/2014/main" id="{2FD09E60-213B-4FF5-B556-915470A56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1" y="914400"/>
            <a:ext cx="4316413" cy="635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9BEC2FC-2E3F-42A2-A331-5C5BD1E9B7A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5334000" y="3352800"/>
            <a:ext cx="3779838" cy="2590800"/>
          </a:xfrm>
          <a:prstGeom prst="rect">
            <a:avLst/>
          </a:prstGeom>
          <a:blipFill>
            <a:blip r:embed="rId9"/>
            <a:stretch>
              <a:fillRect l="-1447" t="-937"/>
            </a:stretch>
          </a:blipFill>
          <a:ln w="9525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dirty="0">
                <a:noFill/>
              </a:rPr>
              <a:t> </a:t>
            </a:r>
          </a:p>
        </p:txBody>
      </p:sp>
      <p:graphicFrame>
        <p:nvGraphicFramePr>
          <p:cNvPr id="91144" name="Object 6">
            <a:extLst>
              <a:ext uri="{FF2B5EF4-FFF2-40B4-BE49-F238E27FC236}">
                <a16:creationId xmlns:a16="http://schemas.microsoft.com/office/drawing/2014/main" id="{1B7A9B40-E2FC-44D0-B4FE-1B27C3A658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467600" y="3733800"/>
          <a:ext cx="1570038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762000" imgH="215900" progId="Equation.3">
                  <p:embed/>
                </p:oleObj>
              </mc:Choice>
              <mc:Fallback>
                <p:oleObj name="Equation" r:id="rId10" imgW="762000" imgH="215900" progId="Equation.3">
                  <p:embed/>
                  <p:pic>
                    <p:nvPicPr>
                      <p:cNvPr id="91144" name="Object 6">
                        <a:extLst>
                          <a:ext uri="{FF2B5EF4-FFF2-40B4-BE49-F238E27FC236}">
                            <a16:creationId xmlns:a16="http://schemas.microsoft.com/office/drawing/2014/main" id="{1B7A9B40-E2FC-44D0-B4FE-1B27C3A6588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3733800"/>
                        <a:ext cx="1570038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145" name="Object 7">
            <a:extLst>
              <a:ext uri="{FF2B5EF4-FFF2-40B4-BE49-F238E27FC236}">
                <a16:creationId xmlns:a16="http://schemas.microsoft.com/office/drawing/2014/main" id="{9386C56E-A144-4C96-81CB-5C241A9BDD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8814" y="5334000"/>
          <a:ext cx="2414587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358900" imgH="279400" progId="Equation.3">
                  <p:embed/>
                </p:oleObj>
              </mc:Choice>
              <mc:Fallback>
                <p:oleObj name="Equation" r:id="rId12" imgW="1358900" imgH="279400" progId="Equation.3">
                  <p:embed/>
                  <p:pic>
                    <p:nvPicPr>
                      <p:cNvPr id="91145" name="Object 7">
                        <a:extLst>
                          <a:ext uri="{FF2B5EF4-FFF2-40B4-BE49-F238E27FC236}">
                            <a16:creationId xmlns:a16="http://schemas.microsoft.com/office/drawing/2014/main" id="{9386C56E-A144-4C96-81CB-5C241A9BDD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8814" y="5334000"/>
                        <a:ext cx="2414587" cy="414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146" name="Right Arrow 5">
            <a:extLst>
              <a:ext uri="{FF2B5EF4-FFF2-40B4-BE49-F238E27FC236}">
                <a16:creationId xmlns:a16="http://schemas.microsoft.com/office/drawing/2014/main" id="{CDDDA94F-07BD-4E7F-8158-974770ED9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7932" y="4273550"/>
            <a:ext cx="762000" cy="146050"/>
          </a:xfrm>
          <a:prstGeom prst="rightArrow">
            <a:avLst>
              <a:gd name="adj1" fmla="val 50000"/>
              <a:gd name="adj2" fmla="val 5000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dirty="0"/>
          </a:p>
        </p:txBody>
      </p:sp>
      <p:pic>
        <p:nvPicPr>
          <p:cNvPr id="91147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118FDCC-FC01-4378-8B8A-65DA817EA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8" y="3473450"/>
            <a:ext cx="4773612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BFDBFA8-E5B2-4F67-A437-00DC2A4E2935}"/>
              </a:ext>
            </a:extLst>
          </p:cNvPr>
          <p:cNvSpPr txBox="1"/>
          <p:nvPr/>
        </p:nvSpPr>
        <p:spPr>
          <a:xfrm>
            <a:off x="1198221" y="258538"/>
            <a:ext cx="72614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Precision Determination Light Quark Mass Ratio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A3B7DB-496C-E09B-BFD0-62694BBCAACD}"/>
              </a:ext>
            </a:extLst>
          </p:cNvPr>
          <p:cNvSpPr txBox="1"/>
          <p:nvPr/>
        </p:nvSpPr>
        <p:spPr>
          <a:xfrm>
            <a:off x="1104314" y="6245423"/>
            <a:ext cx="23633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Phys. Rept. 945 (2022) 1-105</a:t>
            </a:r>
            <a:r>
              <a:rPr lang="en-US" sz="1400" dirty="0">
                <a:solidFill>
                  <a:schemeClr val="accent6">
                    <a:lumMod val="75000"/>
                  </a:schemeClr>
                </a:solidFill>
                <a:effectLst/>
              </a:rPr>
              <a:t> 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60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463"/>
    </mc:Choice>
    <mc:Fallback xmlns="">
      <p:transition spd="slow" advTm="30463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7">
            <a:extLst>
              <a:ext uri="{FF2B5EF4-FFF2-40B4-BE49-F238E27FC236}">
                <a16:creationId xmlns:a16="http://schemas.microsoft.com/office/drawing/2014/main" id="{9439A126-277D-440C-B801-1FCF61711703}"/>
              </a:ext>
            </a:extLst>
          </p:cNvPr>
          <p:cNvSpPr txBox="1">
            <a:spLocks noGrp="1"/>
          </p:cNvSpPr>
          <p:nvPr/>
        </p:nvSpPr>
        <p:spPr bwMode="auto">
          <a:xfrm>
            <a:off x="6629400" y="6324600"/>
            <a:ext cx="2133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r"/>
            <a:fld id="{449C99BC-104E-4817-9E03-E9861071594A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algn="r"/>
              <a:t>12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Rectangle 2">
            <a:extLst>
              <a:ext uri="{FF2B5EF4-FFF2-40B4-BE49-F238E27FC236}">
                <a16:creationId xmlns:a16="http://schemas.microsoft.com/office/drawing/2014/main" id="{CF5E939A-C969-4353-8EBA-D0B7C53827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0391"/>
            <a:ext cx="8305800" cy="444500"/>
          </a:xfrm>
        </p:spPr>
        <p:txBody>
          <a:bodyPr/>
          <a:lstStyle/>
          <a:p>
            <a:pPr algn="ctr" eaLnBrk="1" hangingPunct="1"/>
            <a:r>
              <a:rPr lang="en-US" alt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PrimEx-eta Experiment on Γ(→)  in Hall D  </a:t>
            </a:r>
            <a:endParaRPr lang="en-US" altLang="en-US" sz="30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98308" name="AutoShape 8">
            <a:extLst>
              <a:ext uri="{FF2B5EF4-FFF2-40B4-BE49-F238E27FC236}">
                <a16:creationId xmlns:a16="http://schemas.microsoft.com/office/drawing/2014/main" id="{80D370AE-0094-4783-BE03-02C748273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3926" y="4884739"/>
            <a:ext cx="246063" cy="795337"/>
          </a:xfrm>
          <a:prstGeom prst="rightArrow">
            <a:avLst>
              <a:gd name="adj1" fmla="val 50000"/>
              <a:gd name="adj2" fmla="val 50245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98309" name="TextBox 86">
            <a:extLst>
              <a:ext uri="{FF2B5EF4-FFF2-40B4-BE49-F238E27FC236}">
                <a16:creationId xmlns:a16="http://schemas.microsoft.com/office/drawing/2014/main" id="{E0F43DD9-963D-4325-8C04-66EC30AB04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4449762"/>
            <a:ext cx="87630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Tagged photon beam (~8.0-11.7 GeV).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Pair spectrometer  and a TAC detector for the photon flux control.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Liquid Hydrogen</a:t>
            </a:r>
            <a:r>
              <a:rPr lang="en-US" altLang="en-US" sz="1600" dirty="0">
                <a:solidFill>
                  <a:srgbClr val="FF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(3.5% R.L.) and </a:t>
            </a:r>
            <a:r>
              <a:rPr lang="en-US" altLang="en-US" sz="1600" baseline="30000" dirty="0">
                <a:solidFill>
                  <a:srgbClr val="FF0000"/>
                </a:solidFill>
                <a:latin typeface="Helvetica" panose="020B0604020202020204" pitchFamily="34" charset="0"/>
              </a:rPr>
              <a:t>4</a:t>
            </a:r>
            <a:r>
              <a:rPr lang="en-US" altLang="en-US" sz="1600" dirty="0">
                <a:solidFill>
                  <a:srgbClr val="FF0000"/>
                </a:solidFill>
                <a:latin typeface="Helvetica" panose="020B0604020202020204" pitchFamily="34" charset="0"/>
              </a:rPr>
              <a:t>He targets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(~4% R.L.)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The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decay photons are detected by Forward Calorimeter (FCAL); the charged decay </a:t>
            </a:r>
          </a:p>
          <a:p>
            <a:pPr>
              <a:buClr>
                <a:srgbClr val="CC3300"/>
              </a:buClr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   particles of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 are detected by the GlueX spectrometer.</a:t>
            </a:r>
            <a:endParaRPr lang="en-US" altLang="en-US" sz="1600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600" dirty="0">
                <a:solidFill>
                  <a:srgbClr val="FF0000"/>
                </a:solidFill>
                <a:latin typeface="Helvetica" panose="020B0604020202020204" pitchFamily="34" charset="0"/>
              </a:rPr>
              <a:t>CompCal </a:t>
            </a: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and FCAL to measure electron Compton scattering for control  of overall </a:t>
            </a:r>
          </a:p>
          <a:p>
            <a:pPr>
              <a:buClr>
                <a:srgbClr val="CC3300"/>
              </a:buClr>
            </a:pPr>
            <a:r>
              <a:rPr lang="en-US" altLang="en-US" sz="1600" dirty="0">
                <a:solidFill>
                  <a:srgbClr val="000000"/>
                </a:solidFill>
                <a:latin typeface="Helvetica" panose="020B0604020202020204" pitchFamily="34" charset="0"/>
              </a:rPr>
              <a:t>    systematics.</a:t>
            </a:r>
          </a:p>
        </p:txBody>
      </p:sp>
      <p:sp>
        <p:nvSpPr>
          <p:cNvPr id="98314" name="Rectangle 1">
            <a:extLst>
              <a:ext uri="{FF2B5EF4-FFF2-40B4-BE49-F238E27FC236}">
                <a16:creationId xmlns:a16="http://schemas.microsoft.com/office/drawing/2014/main" id="{95337D8E-0DCB-46BB-81DE-C672D8093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1171575"/>
            <a:ext cx="2971800" cy="668338"/>
          </a:xfrm>
          <a:prstGeom prst="rect">
            <a:avLst/>
          </a:prstGeom>
          <a:solidFill>
            <a:schemeClr val="tx1"/>
          </a:solidFill>
          <a:ln w="9525">
            <a:solidFill>
              <a:srgbClr val="FFFFCC"/>
            </a:solidFill>
            <a:round/>
            <a:headEnd/>
            <a:tailEnd/>
          </a:ln>
        </p:spPr>
        <p:txBody>
          <a:bodyPr vert="eaVert" wrap="none"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endParaRPr lang="en-US" alt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39BA81-5BC4-4739-9EC4-924B11E8B7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27838"/>
            <a:ext cx="7781742" cy="3252197"/>
          </a:xfrm>
          <a:prstGeom prst="rect">
            <a:avLst/>
          </a:prstGeom>
        </p:spPr>
      </p:pic>
      <p:cxnSp>
        <p:nvCxnSpPr>
          <p:cNvPr id="18" name="Straight Arrow Connector 4">
            <a:extLst>
              <a:ext uri="{FF2B5EF4-FFF2-40B4-BE49-F238E27FC236}">
                <a16:creationId xmlns:a16="http://schemas.microsoft.com/office/drawing/2014/main" id="{E56C99F3-FF0E-4E6F-9D40-1BD085D7454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19800" y="1917700"/>
            <a:ext cx="304800" cy="533400"/>
          </a:xfrm>
          <a:prstGeom prst="straightConnector1">
            <a:avLst/>
          </a:prstGeom>
          <a:noFill/>
          <a:ln w="9525">
            <a:solidFill>
              <a:srgbClr val="008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FEC34-B10E-419F-A944-F4228ADF4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2103"/>
            <a:ext cx="8458200" cy="546097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rgbClr val="0000F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Preliminary Results on the </a:t>
            </a:r>
            <a:r>
              <a:rPr lang="en-US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 Yield</a:t>
            </a:r>
            <a:br>
              <a:rPr lang="en-US" altLang="en-US" sz="36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</a:br>
            <a:endParaRPr lang="en-US" sz="2400" dirty="0">
              <a:solidFill>
                <a:srgbClr val="0000F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AE3C5-77CC-429B-9A91-2710539B3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F9AE2-D739-453D-9666-65F0972CB870}" type="slidenum">
              <a:rPr lang="en-US" altLang="en-US" smtClean="0">
                <a:solidFill>
                  <a:srgbClr val="000000"/>
                </a:solidFill>
              </a:rPr>
              <a:pPr/>
              <a:t>13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AA3118-1B13-478C-9963-64C5FB66E79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579012" y="3937636"/>
            <a:ext cx="3474720" cy="256032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7F0863D-1404-45E7-BFE4-1326006B7C56}"/>
              </a:ext>
            </a:extLst>
          </p:cNvPr>
          <p:cNvSpPr txBox="1"/>
          <p:nvPr/>
        </p:nvSpPr>
        <p:spPr>
          <a:xfrm>
            <a:off x="838200" y="967105"/>
            <a:ext cx="33528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  Yield from phase I data: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20BA2D-FC4A-4A37-99C9-625FB1A4B4AC}"/>
              </a:ext>
            </a:extLst>
          </p:cNvPr>
          <p:cNvSpPr txBox="1"/>
          <p:nvPr/>
        </p:nvSpPr>
        <p:spPr>
          <a:xfrm>
            <a:off x="5943600" y="895758"/>
            <a:ext cx="2438399" cy="4118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S</a:t>
            </a:r>
            <a:r>
              <a:rPr lang="en-US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imulations: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5287A91-3147-48AC-974E-55748168ACCE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396132" y="1355188"/>
            <a:ext cx="3657600" cy="25603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3434CF-7886-439E-9FAC-B1DA365FA1DD}"/>
                  </a:ext>
                </a:extLst>
              </p:cNvPr>
              <p:cNvSpPr txBox="1"/>
              <p:nvPr/>
            </p:nvSpPr>
            <p:spPr>
              <a:xfrm>
                <a:off x="5867400" y="1452957"/>
                <a:ext cx="114300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l-G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l-GR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𝛾𝛾</m:t>
                      </m:r>
                    </m:oMath>
                  </m:oMathPara>
                </a14:m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43434CF-7886-439E-9FAC-B1DA365FA1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452957"/>
                <a:ext cx="1143000" cy="276999"/>
              </a:xfrm>
              <a:prstGeom prst="rect">
                <a:avLst/>
              </a:prstGeom>
              <a:blipFill>
                <a:blip r:embed="rId6"/>
                <a:stretch>
                  <a:fillRect b="-28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0E22C3-AE28-42A6-AA1E-06293ED36930}"/>
                  </a:ext>
                </a:extLst>
              </p:cNvPr>
              <p:cNvSpPr txBox="1"/>
              <p:nvPr/>
            </p:nvSpPr>
            <p:spPr>
              <a:xfrm>
                <a:off x="6096000" y="4309385"/>
                <a:ext cx="1295401" cy="2462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l-GR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l-G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l-G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sSup>
                        <m:sSupPr>
                          <m:ctrlPr>
                            <a:rPr lang="el-GR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16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D0E22C3-AE28-42A6-AA1E-06293ED36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309385"/>
                <a:ext cx="1295401" cy="246221"/>
              </a:xfrm>
              <a:prstGeom prst="rect">
                <a:avLst/>
              </a:prstGeom>
              <a:blipFill>
                <a:blip r:embed="rId7"/>
                <a:stretch>
                  <a:fillRect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>
            <a:extLst>
              <a:ext uri="{FF2B5EF4-FFF2-40B4-BE49-F238E27FC236}">
                <a16:creationId xmlns:a16="http://schemas.microsoft.com/office/drawing/2014/main" id="{8F907596-7A95-464B-B173-02467BAF265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1467356"/>
            <a:ext cx="4572845" cy="443565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5C6872A-0C7B-48EE-BF43-FF1AF9D0C372}"/>
                  </a:ext>
                </a:extLst>
              </p:cNvPr>
              <p:cNvSpPr txBox="1"/>
              <p:nvPr/>
            </p:nvSpPr>
            <p:spPr>
              <a:xfrm>
                <a:off x="1781790" y="4593821"/>
                <a:ext cx="2072875" cy="270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sz="16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m:rPr>
                          <m:sty m:val="p"/>
                        </m:rPr>
                        <a:rPr lang="el-GR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η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Pre>
                            <m:sPre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𝐻𝑒</m:t>
                              </m:r>
                            </m:e>
                          </m:sPre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6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55C6872A-0C7B-48EE-BF43-FF1AF9D0C3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1790" y="4593821"/>
                <a:ext cx="2072875" cy="270330"/>
              </a:xfrm>
              <a:prstGeom prst="rect">
                <a:avLst/>
              </a:prstGeom>
              <a:blipFill>
                <a:blip r:embed="rId9"/>
                <a:stretch>
                  <a:fillRect l="-1176" b="-22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E01D93-28CC-4F94-961C-1D0B72B779A1}"/>
                  </a:ext>
                </a:extLst>
              </p:cNvPr>
              <p:cNvSpPr txBox="1"/>
              <p:nvPr/>
            </p:nvSpPr>
            <p:spPr>
              <a:xfrm>
                <a:off x="1676400" y="4955886"/>
                <a:ext cx="1904999" cy="23686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 8−11 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𝐺𝑒𝑉</m:t>
                      </m:r>
                      <m:r>
                        <a:rPr lang="en-US" sz="1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l-GR" sz="1400" i="1" smtClean="0"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EE01D93-28CC-4F94-961C-1D0B72B779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4955886"/>
                <a:ext cx="1904999" cy="236860"/>
              </a:xfrm>
              <a:prstGeom prst="rect">
                <a:avLst/>
              </a:prstGeom>
              <a:blipFill>
                <a:blip r:embed="rId10"/>
                <a:stretch>
                  <a:fillRect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itle 1">
            <a:extLst>
              <a:ext uri="{FF2B5EF4-FFF2-40B4-BE49-F238E27FC236}">
                <a16:creationId xmlns:a16="http://schemas.microsoft.com/office/drawing/2014/main" id="{488CCB94-6690-4A00-B326-2E3E0024B853}"/>
              </a:ext>
            </a:extLst>
          </p:cNvPr>
          <p:cNvSpPr txBox="1">
            <a:spLocks/>
          </p:cNvSpPr>
          <p:nvPr/>
        </p:nvSpPr>
        <p:spPr bwMode="auto">
          <a:xfrm rot="18961659">
            <a:off x="899902" y="2663022"/>
            <a:ext cx="32004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2800" dirty="0">
                <a:solidFill>
                  <a:srgbClr val="23F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preliminary </a:t>
            </a:r>
          </a:p>
        </p:txBody>
      </p:sp>
    </p:spTree>
    <p:extLst>
      <p:ext uri="{BB962C8B-B14F-4D97-AF65-F5344CB8AC3E}">
        <p14:creationId xmlns:p14="http://schemas.microsoft.com/office/powerpoint/2010/main" val="6669421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>
            <a:extLst>
              <a:ext uri="{FF2B5EF4-FFF2-40B4-BE49-F238E27FC236}">
                <a16:creationId xmlns:a16="http://schemas.microsoft.com/office/drawing/2014/main" id="{32D84FEA-5E02-520E-099F-190EB96555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533400" y="152400"/>
            <a:ext cx="8153400" cy="698500"/>
          </a:xfrm>
        </p:spPr>
        <p:txBody>
          <a:bodyPr/>
          <a:lstStyle/>
          <a:p>
            <a:pPr algn="ctr" eaLnBrk="1" hangingPunct="1"/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Space-Like Transition Form Factors </a:t>
            </a:r>
            <a:br>
              <a:rPr lang="en-US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</a:b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(Q</a:t>
            </a:r>
            <a:r>
              <a:rPr lang="en-US" alt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2 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: 0.001-0.3 GeV</a:t>
            </a:r>
            <a:r>
              <a:rPr lang="en-US" alt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/c</a:t>
            </a:r>
            <a:r>
              <a:rPr lang="en-US" altLang="en-US" sz="2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2</a:t>
            </a:r>
            <a:r>
              <a:rPr lang="en-US" alt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4499" name="Rectangle 3">
                <a:extLst>
                  <a:ext uri="{FF2B5EF4-FFF2-40B4-BE49-F238E27FC236}">
                    <a16:creationId xmlns:a16="http://schemas.microsoft.com/office/drawing/2014/main" id="{5BFBA88A-9E94-AFB7-2128-81B30C8A534C}"/>
                  </a:ext>
                </a:extLst>
              </p:cNvPr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152400" y="1219200"/>
                <a:ext cx="5181600" cy="4495800"/>
              </a:xfrm>
            </p:spPr>
            <p:txBody>
              <a:bodyPr/>
              <a:lstStyle/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Direct measurement of slopes</a:t>
                </a:r>
                <a:br>
                  <a:rPr lang="en-US" altLang="en-US" sz="2000" dirty="0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</a:br>
                <a:endParaRPr lang="en-US" altLang="en-US" sz="2000" dirty="0">
                  <a:solidFill>
                    <a:srgbClr val="3366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2" charset="0"/>
                  <a:ea typeface="ＭＳ Ｐゴシック" panose="020B0600070205080204" pitchFamily="34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Interaction radii:</a:t>
                </a:r>
                <a:b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</a:b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F</a:t>
                </a:r>
                <a:r>
                  <a:rPr lang="el-GR" altLang="en-US" sz="18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γγ</a:t>
                </a:r>
                <a:r>
                  <a:rPr lang="en-US" altLang="en-US" sz="18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*P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(Q</a:t>
                </a:r>
                <a:r>
                  <a:rPr lang="en-US" altLang="en-US" sz="18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2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)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≈1-1/6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1800" i="1"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 </m:t>
                    </m:r>
                  </m:oMath>
                </a14:m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&lt;r</a:t>
                </a:r>
                <a:r>
                  <a:rPr lang="en-US" altLang="en-US" sz="18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2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&gt;</a:t>
                </a:r>
                <a:r>
                  <a:rPr lang="en-US" altLang="en-US" sz="18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P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Q</a:t>
                </a:r>
                <a:r>
                  <a:rPr lang="en-US" altLang="en-US" sz="18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2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SimSun" panose="02010600030101010101" pitchFamily="2" charset="-122"/>
                  </a:rPr>
                  <a:t> </a:t>
                </a:r>
                <a:endParaRPr lang="en-US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2" charset="0"/>
                  <a:ea typeface="ＭＳ Ｐゴシック" panose="020B0600070205080204" pitchFamily="34" charset="-128"/>
                </a:endParaRPr>
              </a:p>
              <a:p>
                <a:pPr lvl="1" eaLnBrk="1" hangingPunct="1">
                  <a:lnSpc>
                    <a:spcPct val="90000"/>
                  </a:lnSpc>
                </a:pP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ChPT for large N</a:t>
                </a:r>
                <a:r>
                  <a:rPr lang="en-US" altLang="en-US" sz="1800" baseline="-25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c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 predicts relation between the three slopes. Extraction of </a:t>
                </a:r>
                <a:r>
                  <a:rPr lang="el-GR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Ο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(p</a:t>
                </a:r>
                <a:r>
                  <a:rPr lang="en-US" altLang="en-US" sz="1800" baseline="30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6</a:t>
                </a:r>
                <a:r>
                  <a:rPr lang="en-US" altLang="en-US" sz="18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) low-energy constant in the chiral Lagrangian</a:t>
                </a:r>
              </a:p>
              <a:p>
                <a:pPr eaLnBrk="1" hangingPunct="1">
                  <a:lnSpc>
                    <a:spcPct val="90000"/>
                  </a:lnSpc>
                  <a:buFontTx/>
                  <a:buNone/>
                </a:pPr>
                <a:endParaRPr lang="en-US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itchFamily="2" charset="0"/>
                  <a:ea typeface="ＭＳ Ｐゴシック" panose="020B0600070205080204" pitchFamily="34" charset="-128"/>
                </a:endParaRPr>
              </a:p>
              <a:p>
                <a:pPr eaLnBrk="1" hangingPunct="1">
                  <a:lnSpc>
                    <a:spcPct val="90000"/>
                  </a:lnSpc>
                </a:pPr>
                <a:r>
                  <a:rPr lang="en-US" altLang="en-US" sz="2000" dirty="0">
                    <a:solidFill>
                      <a:srgbClr val="3366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itchFamily="2" charset="0"/>
                    <a:ea typeface="ＭＳ Ｐゴシック" panose="020B0600070205080204" pitchFamily="34" charset="-128"/>
                  </a:rPr>
                  <a:t>Input for hadronic light-by-light calculations in muon (g-2) </a:t>
                </a:r>
              </a:p>
            </p:txBody>
          </p:sp>
        </mc:Choice>
        <mc:Fallback xmlns="">
          <p:sp>
            <p:nvSpPr>
              <p:cNvPr id="234499" name="Rectangle 3">
                <a:extLst>
                  <a:ext uri="{FF2B5EF4-FFF2-40B4-BE49-F238E27FC236}">
                    <a16:creationId xmlns:a16="http://schemas.microsoft.com/office/drawing/2014/main" id="{5BFBA88A-9E94-AFB7-2128-81B30C8A53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152400" y="1219200"/>
                <a:ext cx="5181600" cy="4495800"/>
              </a:xfrm>
              <a:blipFill>
                <a:blip r:embed="rId2"/>
                <a:stretch>
                  <a:fillRect l="-978" t="-16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0AC64A-B1A5-3480-88B8-2217B93EA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BA821273-F711-B74F-8CC5-96E9EC19ECAF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14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1925" name="Picture 1">
            <a:extLst>
              <a:ext uri="{FF2B5EF4-FFF2-40B4-BE49-F238E27FC236}">
                <a16:creationId xmlns:a16="http://schemas.microsoft.com/office/drawing/2014/main" id="{B7645056-CAFF-6681-4E98-CF4033B4391A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4206875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6" name="Rectangle 2">
            <a:extLst>
              <a:ext uri="{FF2B5EF4-FFF2-40B4-BE49-F238E27FC236}">
                <a16:creationId xmlns:a16="http://schemas.microsoft.com/office/drawing/2014/main" id="{9005B96C-A795-9F18-5BAB-82F3751DE2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6172200"/>
            <a:ext cx="20701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  <a:latin typeface="Helvetica" pitchFamily="2" charset="0"/>
              </a:rPr>
              <a:t> </a:t>
            </a:r>
            <a:r>
              <a:rPr lang="en-US" altLang="en-US" sz="1400" dirty="0">
                <a:solidFill>
                  <a:schemeClr val="accent6">
                    <a:lumMod val="75000"/>
                  </a:schemeClr>
                </a:solidFill>
                <a:latin typeface="Helvetica" pitchFamily="2" charset="0"/>
              </a:rPr>
              <a:t>Phys.Rev.D65,073034</a:t>
            </a:r>
          </a:p>
        </p:txBody>
      </p:sp>
      <p:pic>
        <p:nvPicPr>
          <p:cNvPr id="81929" name="Picture 4" descr="prim_plot">
            <a:extLst>
              <a:ext uri="{FF2B5EF4-FFF2-40B4-BE49-F238E27FC236}">
                <a16:creationId xmlns:a16="http://schemas.microsoft.com/office/drawing/2014/main" id="{FB612839-3466-4CD7-7E4F-FBFFF98931CE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4925"/>
            <a:ext cx="1981200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E4BBE30-7708-A9A6-5902-15132C9A7A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875" y="3962400"/>
            <a:ext cx="3794125" cy="245763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C0A831-E9BF-DEE2-520D-2D5EC9A38E08}"/>
              </a:ext>
            </a:extLst>
          </p:cNvPr>
          <p:cNvSpPr/>
          <p:nvPr/>
        </p:nvSpPr>
        <p:spPr>
          <a:xfrm>
            <a:off x="5867400" y="5486400"/>
            <a:ext cx="2133600" cy="523220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Projected E12-22-003</a:t>
            </a:r>
          </a:p>
          <a:p>
            <a:pPr algn="ctr">
              <a:defRPr/>
            </a:pP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on  F(</a:t>
            </a:r>
            <a:r>
              <a:rPr lang="el-GR" altLang="en-US" sz="1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  <a:sym typeface="Symbol" panose="05050102010706020507" pitchFamily="18" charset="2"/>
              </a:rPr>
              <a:t>*</a:t>
            </a:r>
            <a:r>
              <a:rPr lang="el-GR" altLang="en-US" sz="140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</a:rPr>
              <a:t>→</a:t>
            </a: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</a:rPr>
              <a:t> </a:t>
            </a:r>
            <a:r>
              <a:rPr lang="en-US" altLang="en-US" sz="1400" b="1" dirty="0">
                <a:solidFill>
                  <a:srgbClr val="C00000"/>
                </a:solidFill>
                <a:latin typeface="Helvetica" pitchFamily="2" charset="0"/>
                <a:sym typeface="Symbol" panose="05050102010706020507" pitchFamily="18" charset="2"/>
              </a:rPr>
              <a:t></a:t>
            </a:r>
            <a:r>
              <a:rPr lang="en-US" altLang="en-US" sz="1400" b="1" baseline="30000" dirty="0">
                <a:solidFill>
                  <a:srgbClr val="C00000"/>
                </a:solidFill>
                <a:latin typeface="Helvetica" pitchFamily="2" charset="0"/>
                <a:sym typeface="Symbol" panose="05050102010706020507" pitchFamily="18" charset="2"/>
              </a:rPr>
              <a:t>0</a:t>
            </a:r>
            <a:r>
              <a:rPr lang="en-US" altLang="en-US" sz="1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cs typeface="Arial" panose="020B0604020202020204" pitchFamily="34" charset="0"/>
                <a:sym typeface="Symbol" panose="05050102010706020507" pitchFamily="18" charset="2"/>
              </a:rPr>
              <a:t>)</a:t>
            </a:r>
            <a:r>
              <a:rPr lang="en-US" altLang="en-US" sz="1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</a:t>
            </a:r>
            <a:endParaRPr lang="en-US" altLang="en-US" sz="1400" dirty="0">
              <a:solidFill>
                <a:srgbClr val="C00000"/>
              </a:solidFill>
              <a:latin typeface="Helvetica" pitchFamily="2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3AF1DB3-6694-A43C-D8F8-8E74A4E076EB}"/>
              </a:ext>
            </a:extLst>
          </p:cNvPr>
          <p:cNvCxnSpPr/>
          <p:nvPr/>
        </p:nvCxnSpPr>
        <p:spPr bwMode="auto">
          <a:xfrm flipV="1">
            <a:off x="6553200" y="4648200"/>
            <a:ext cx="304800" cy="914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4" name="Picture 1">
            <a:extLst>
              <a:ext uri="{FF2B5EF4-FFF2-40B4-BE49-F238E27FC236}">
                <a16:creationId xmlns:a16="http://schemas.microsoft.com/office/drawing/2014/main" id="{C2F79C5A-E8C7-446C-9C69-390ECAAD50B3}"/>
              </a:ext>
            </a:extLst>
          </p:cNvPr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1383716"/>
            <a:ext cx="39084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">
            <a:extLst>
              <a:ext uri="{FF2B5EF4-FFF2-40B4-BE49-F238E27FC236}">
                <a16:creationId xmlns:a16="http://schemas.microsoft.com/office/drawing/2014/main" id="{56D39F6F-C2BE-4C11-8E2D-8164EA5D9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2737854"/>
            <a:ext cx="251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No data</a:t>
            </a:r>
          </a:p>
        </p:txBody>
      </p:sp>
      <p:cxnSp>
        <p:nvCxnSpPr>
          <p:cNvPr id="16" name="Straight Arrow Connector 3">
            <a:extLst>
              <a:ext uri="{FF2B5EF4-FFF2-40B4-BE49-F238E27FC236}">
                <a16:creationId xmlns:a16="http://schemas.microsoft.com/office/drawing/2014/main" id="{A475ABAC-EAC2-4A1B-A0C6-A95E28F59982}"/>
              </a:ext>
            </a:extLst>
          </p:cNvPr>
          <p:cNvCxnSpPr>
            <a:cxnSpLocks noChangeShapeType="1"/>
          </p:cNvCxnSpPr>
          <p:nvPr/>
        </p:nvCxnSpPr>
        <p:spPr bwMode="auto">
          <a:xfrm flipH="1" flipV="1">
            <a:off x="5791200" y="2661654"/>
            <a:ext cx="381000" cy="152400"/>
          </a:xfrm>
          <a:prstGeom prst="straightConnector1">
            <a:avLst/>
          </a:prstGeom>
          <a:noFill/>
          <a:ln w="9525">
            <a:solidFill>
              <a:srgbClr val="FF3399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6B5C940-DE2C-4F00-8F76-D9F217DFA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4800" y="3574162"/>
            <a:ext cx="841328" cy="7994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B46653-E26C-49D7-9A75-4EAE7ECE2786}"/>
                  </a:ext>
                </a:extLst>
              </p:cNvPr>
              <p:cNvSpPr txBox="1"/>
              <p:nvPr/>
            </p:nvSpPr>
            <p:spPr>
              <a:xfrm>
                <a:off x="4114800" y="3886200"/>
                <a:ext cx="361574" cy="12311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8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sz="800" b="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sty m:val="p"/>
                        </m:rPr>
                        <a:rPr lang="el-GR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n-US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η</m:t>
                      </m:r>
                      <m:r>
                        <a:rPr lang="en-US" sz="800" b="0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B46653-E26C-49D7-9A75-4EAE7ECE27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3886200"/>
                <a:ext cx="361574" cy="123111"/>
              </a:xfrm>
              <a:prstGeom prst="rect">
                <a:avLst/>
              </a:prstGeom>
              <a:blipFill>
                <a:blip r:embed="rId8"/>
                <a:stretch>
                  <a:fillRect l="-1695" t="-5000" r="-6780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4720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BDCA2-8293-42FF-889C-3A313E573381}" type="slidenum">
              <a:rPr lang="en-US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7924800" cy="1969770"/>
          </a:xfrm>
          <a:prstGeom prst="rect">
            <a:avLst/>
          </a:prstGeom>
          <a:noFill/>
          <a:ln w="9525">
            <a:solidFill>
              <a:srgbClr val="FF8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>
                <a:srgbClr val="000000"/>
              </a:buClr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Higher</a:t>
            </a: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Primakoff cross section: </a:t>
            </a:r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 eaLnBrk="0" hangingPunct="0">
              <a:spcBef>
                <a:spcPct val="500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eaLnBrk="0" hangingPunct="0">
              <a:spcBef>
                <a:spcPct val="50000"/>
              </a:spcBef>
              <a:buClr>
                <a:srgbClr val="000000"/>
              </a:buClr>
            </a:pPr>
            <a:r>
              <a:rPr lang="en-US" sz="2000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Better separation of Primakoff from nuclear processes:</a:t>
            </a:r>
          </a:p>
          <a:p>
            <a:pPr marL="342900" indent="-342900" eaLnBrk="0" hangingPunct="0">
              <a:spcBef>
                <a:spcPct val="50000"/>
              </a:spcBef>
              <a:buClrTx/>
            </a:pPr>
            <a:endParaRPr lang="en-US" sz="2400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381000" y="1524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</a:pPr>
            <a:r>
              <a:rPr lang="en-US" sz="3200" dirty="0">
                <a:solidFill>
                  <a:srgbClr val="0000FF"/>
                </a:solidFill>
              </a:rPr>
              <a:t>Improvement with a 24 GeV Beam </a:t>
            </a:r>
          </a:p>
        </p:txBody>
      </p:sp>
      <p:graphicFrame>
        <p:nvGraphicFramePr>
          <p:cNvPr id="15" name="Object 5">
            <a:extLst>
              <a:ext uri="{FF2B5EF4-FFF2-40B4-BE49-F238E27FC236}">
                <a16:creationId xmlns:a16="http://schemas.microsoft.com/office/drawing/2014/main" id="{50B0686C-638F-4F4E-ABD4-D0430AA934D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123562"/>
              </p:ext>
            </p:extLst>
          </p:nvPr>
        </p:nvGraphicFramePr>
        <p:xfrm>
          <a:off x="862806" y="2133600"/>
          <a:ext cx="3455987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54280" imgH="457200" progId="Equation.DSMT4">
                  <p:embed/>
                </p:oleObj>
              </mc:Choice>
              <mc:Fallback>
                <p:oleObj name="Equation" r:id="rId3" imgW="2654280" imgH="457200" progId="Equation.DSMT4">
                  <p:embed/>
                  <p:pic>
                    <p:nvPicPr>
                      <p:cNvPr id="15" name="Object 5">
                        <a:extLst>
                          <a:ext uri="{FF2B5EF4-FFF2-40B4-BE49-F238E27FC236}">
                            <a16:creationId xmlns:a16="http://schemas.microsoft.com/office/drawing/2014/main" id="{50B0686C-638F-4F4E-ABD4-D0430AA934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806" y="2133600"/>
                        <a:ext cx="3455987" cy="59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>
            <a:extLst>
              <a:ext uri="{FF2B5EF4-FFF2-40B4-BE49-F238E27FC236}">
                <a16:creationId xmlns:a16="http://schemas.microsoft.com/office/drawing/2014/main" id="{E97D6F6C-5BE1-414C-ABBB-00E60FBB479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2131243"/>
              </p:ext>
            </p:extLst>
          </p:nvPr>
        </p:nvGraphicFramePr>
        <p:xfrm>
          <a:off x="4236193" y="838200"/>
          <a:ext cx="3567214" cy="588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844720" imgH="469800" progId="Equation.DSMT4">
                  <p:embed/>
                </p:oleObj>
              </mc:Choice>
              <mc:Fallback>
                <p:oleObj name="Equation" r:id="rId5" imgW="2844720" imgH="469800" progId="Equation.DSMT4">
                  <p:embed/>
                  <p:pic>
                    <p:nvPicPr>
                      <p:cNvPr id="18" name="Object 3">
                        <a:extLst>
                          <a:ext uri="{FF2B5EF4-FFF2-40B4-BE49-F238E27FC236}">
                            <a16:creationId xmlns:a16="http://schemas.microsoft.com/office/drawing/2014/main" id="{E97D6F6C-5BE1-414C-ABBB-00E60FBB479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36193" y="838200"/>
                        <a:ext cx="3567214" cy="588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1EF04693-FCBF-4106-8010-136B63C6EE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2806" y="2924699"/>
            <a:ext cx="2958037" cy="28009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A4C26B-EF01-448C-87FE-364207EC85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4400" y="2965716"/>
            <a:ext cx="2971800" cy="28009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C44806F-8C4B-4CE9-B922-F67BFC6B5157}"/>
              </a:ext>
            </a:extLst>
          </p:cNvPr>
          <p:cNvSpPr txBox="1"/>
          <p:nvPr/>
        </p:nvSpPr>
        <p:spPr>
          <a:xfrm>
            <a:off x="152400" y="5918567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24 GeV beam will significantly improve the measurements of decay width </a:t>
            </a:r>
            <a:r>
              <a:rPr lang="el-GR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Γ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(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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ꞌ</a:t>
            </a:r>
            <a:r>
              <a:rPr lang="el-GR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→</a:t>
            </a:r>
            <a:r>
              <a:rPr lang="el-GR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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), the transition form factors F(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</a:t>
            </a:r>
            <a:r>
              <a:rPr lang="el-GR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→</a:t>
            </a:r>
            <a:r>
              <a:rPr lang="el-GR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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*</a:t>
            </a:r>
            <a:r>
              <a:rPr lang="el-GR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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 and F(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</a:t>
            </a:r>
            <a:r>
              <a:rPr lang="en-US" sz="1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ꞌ</a:t>
            </a:r>
            <a:r>
              <a:rPr lang="el-GR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→</a:t>
            </a:r>
            <a:r>
              <a:rPr lang="el-GR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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*</a:t>
            </a:r>
            <a:r>
              <a:rPr lang="el-GR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</a:t>
            </a:r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9E7002-6895-404B-88B1-3315F0F20B39}"/>
                  </a:ext>
                </a:extLst>
              </p:cNvPr>
              <p:cNvSpPr txBox="1"/>
              <p:nvPr/>
            </p:nvSpPr>
            <p:spPr>
              <a:xfrm>
                <a:off x="6173387" y="4140588"/>
                <a:ext cx="1446613" cy="2028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Pre>
                            <m:sPre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𝐻𝑒</m:t>
                              </m:r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e>
                          </m:sPre>
                          <m:r>
                            <m:rPr>
                              <m:sty m:val="p"/>
                            </m:rPr>
                            <a:rPr lang="el-GR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</m:oMath>
                  </m:oMathPara>
                </a14:m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99E7002-6895-404B-88B1-3315F0F20B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3387" y="4140588"/>
                <a:ext cx="1446613" cy="202812"/>
              </a:xfrm>
              <a:prstGeom prst="rect">
                <a:avLst/>
              </a:prstGeom>
              <a:blipFill>
                <a:blip r:embed="rId9"/>
                <a:stretch>
                  <a:fillRect l="-1688" r="-1266" b="-176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8A3D6D-AA10-4284-9A4D-E2A7679C6323}"/>
                  </a:ext>
                </a:extLst>
              </p:cNvPr>
              <p:cNvSpPr txBox="1"/>
              <p:nvPr/>
            </p:nvSpPr>
            <p:spPr>
              <a:xfrm>
                <a:off x="1905000" y="4724400"/>
                <a:ext cx="1446613" cy="2028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Pre>
                            <m:sPrePr>
                              <m:ctrlP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  <m:e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𝐻𝑒</m:t>
                              </m:r>
                              <m:r>
                                <a:rPr lang="en-US" sz="12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</m:e>
                          </m:sPre>
                          <m:r>
                            <m:rPr>
                              <m:sty m:val="p"/>
                            </m:rPr>
                            <a:rPr lang="el-GR" sz="12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η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Pre>
                        <m:sPrePr>
                          <m:ctrlP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  <m:e>
                          <m:r>
                            <a:rPr lang="en-US" sz="12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𝐻𝑒</m:t>
                          </m:r>
                        </m:e>
                      </m:sPre>
                    </m:oMath>
                  </m:oMathPara>
                </a14:m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58A3D6D-AA10-4284-9A4D-E2A7679C63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5000" y="4724400"/>
                <a:ext cx="1446613" cy="202812"/>
              </a:xfrm>
              <a:prstGeom prst="rect">
                <a:avLst/>
              </a:prstGeom>
              <a:blipFill>
                <a:blip r:embed="rId10"/>
                <a:stretch>
                  <a:fillRect l="-1688" r="-844" b="-21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BDCA2-8293-42FF-889C-3A313E573381}" type="slidenum">
              <a:rPr lang="en-US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197" name="Text Box 4"/>
              <p:cNvSpPr txBox="1">
                <a:spLocks noChangeArrowheads="1"/>
              </p:cNvSpPr>
              <p:nvPr/>
            </p:nvSpPr>
            <p:spPr bwMode="auto">
              <a:xfrm>
                <a:off x="190500" y="1517719"/>
                <a:ext cx="8763000" cy="4555093"/>
              </a:xfrm>
              <a:prstGeom prst="rect">
                <a:avLst/>
              </a:prstGeom>
              <a:noFill/>
              <a:ln w="9525">
                <a:solidFill>
                  <a:srgbClr val="FF8000"/>
                </a:solidFill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457200" indent="-457200">
                  <a:spcBef>
                    <a:spcPct val="50000"/>
                  </a:spcBef>
                  <a:buClr>
                    <a:srgbClr val="000000"/>
                  </a:buClr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Precision measurement of decay width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Γ</m:t>
                    </m:r>
                    <m:d>
                      <m:d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𝛾𝛾</m:t>
                        </m:r>
                      </m:e>
                    </m:d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and transition form factor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via the Primakoff effect off an electron target (suggested by A. Gasparian).</a:t>
                </a:r>
              </a:p>
              <a:p>
                <a:pPr marL="457200" indent="-457200" eaLnBrk="0" hangingPunct="0">
                  <a:spcBef>
                    <a:spcPct val="50000"/>
                  </a:spcBef>
                  <a:buClr>
                    <a:srgbClr val="000000"/>
                  </a:buClr>
                  <a:buFont typeface="+mj-lt"/>
                  <a:buAutoNum type="arabicPeriod" startAt="2"/>
                </a:pP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Measure neutral axial coupling of proton via Primakoff effect.</a:t>
                </a:r>
              </a:p>
              <a:p>
                <a:pPr marL="457200" indent="-457200" eaLnBrk="0" hangingPunct="0">
                  <a:spcBef>
                    <a:spcPct val="50000"/>
                  </a:spcBef>
                  <a:buClr>
                    <a:srgbClr val="000000"/>
                  </a:buClr>
                  <a:buFont typeface="+mj-lt"/>
                  <a:buAutoNum type="arabicPeriod" startAt="3"/>
                </a:pP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Search for new sub-GeV gauge bosons (scalars and pseudoscalars) via the Primakoff production:</a:t>
                </a:r>
              </a:p>
              <a:p>
                <a:pPr marL="800100" lvl="1" indent="-342900">
                  <a:spcBef>
                    <a:spcPct val="50000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Strong CP and Hierarchy problems</a:t>
                </a:r>
              </a:p>
              <a:p>
                <a:pPr marL="800100" lvl="1" indent="-342900">
                  <a:spcBef>
                    <a:spcPct val="50000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(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𝑔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−2)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and puzzle of proton charge radius</a:t>
                </a:r>
              </a:p>
              <a:p>
                <a:pPr marL="800100" lvl="1" indent="-342900">
                  <a:spcBef>
                    <a:spcPct val="50000"/>
                  </a:spcBef>
                  <a:buClr>
                    <a:srgbClr val="000000"/>
                  </a:buClr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Portals coupling SM to the dark sector: </a:t>
                </a:r>
              </a:p>
              <a:p>
                <a:pPr eaLnBrk="0" hangingPunct="0">
                  <a:spcBef>
                    <a:spcPct val="50000"/>
                  </a:spcBef>
                  <a:buClr>
                    <a:srgbClr val="000000"/>
                  </a:buClr>
                </a:pPr>
                <a:endParaRPr lang="en-US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eaLnBrk="0" hangingPunct="0">
                  <a:spcBef>
                    <a:spcPct val="50000"/>
                  </a:spcBef>
                  <a:buClr>
                    <a:srgbClr val="000000"/>
                  </a:buClr>
                </a:pPr>
                <a:endParaRPr lang="en-US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>
          <p:sp>
            <p:nvSpPr>
              <p:cNvPr id="819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" y="1517719"/>
                <a:ext cx="8763000" cy="4555093"/>
              </a:xfrm>
              <a:prstGeom prst="rect">
                <a:avLst/>
              </a:prstGeom>
              <a:blipFill>
                <a:blip r:embed="rId3"/>
                <a:stretch>
                  <a:fillRect l="-556" t="-534" r="-1042"/>
                </a:stretch>
              </a:blipFill>
              <a:ln w="9525">
                <a:solidFill>
                  <a:srgbClr val="FF8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419100" y="685800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</a:pPr>
            <a:r>
              <a:rPr lang="en-US" sz="2800" dirty="0">
                <a:solidFill>
                  <a:srgbClr val="0000FF"/>
                </a:solidFill>
              </a:rPr>
              <a:t>Expanding the Primakoff Program  @24 GeV  </a:t>
            </a:r>
          </a:p>
        </p:txBody>
      </p:sp>
      <p:graphicFrame>
        <p:nvGraphicFramePr>
          <p:cNvPr id="5" name="Object 16">
            <a:extLst>
              <a:ext uri="{FF2B5EF4-FFF2-40B4-BE49-F238E27FC236}">
                <a16:creationId xmlns:a16="http://schemas.microsoft.com/office/drawing/2014/main" id="{E24F620C-1417-459D-96EB-8B2A4546DE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081643"/>
              </p:ext>
            </p:extLst>
          </p:nvPr>
        </p:nvGraphicFramePr>
        <p:xfrm>
          <a:off x="1676400" y="5243925"/>
          <a:ext cx="1481137" cy="347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77900" imgH="228600" progId="Equation.3">
                  <p:embed/>
                </p:oleObj>
              </mc:Choice>
              <mc:Fallback>
                <p:oleObj name="Equation" r:id="rId4" imgW="977900" imgH="228600" progId="Equation.3">
                  <p:embed/>
                  <p:pic>
                    <p:nvPicPr>
                      <p:cNvPr id="5" name="Object 16">
                        <a:extLst>
                          <a:ext uri="{FF2B5EF4-FFF2-40B4-BE49-F238E27FC236}">
                            <a16:creationId xmlns:a16="http://schemas.microsoft.com/office/drawing/2014/main" id="{E24F620C-1417-459D-96EB-8B2A4546DE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243925"/>
                        <a:ext cx="1481137" cy="347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1346444A-AA3A-4732-920B-24DCFFD5D2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5181600"/>
            <a:ext cx="3005628" cy="47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20368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305550"/>
            <a:ext cx="2133600" cy="476250"/>
          </a:xfrm>
        </p:spPr>
        <p:txBody>
          <a:bodyPr/>
          <a:lstStyle/>
          <a:p>
            <a:pPr>
              <a:defRPr/>
            </a:pPr>
            <a:fld id="{4E7BDCA2-8293-42FF-889C-3A313E573381}" type="slidenum">
              <a:rPr lang="en-US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 dirty="0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8" name="Rectangle 2"/>
              <p:cNvSpPr>
                <a:spLocks noChangeArrowheads="1"/>
              </p:cNvSpPr>
              <p:nvPr/>
            </p:nvSpPr>
            <p:spPr bwMode="auto">
              <a:xfrm>
                <a:off x="343486" y="483737"/>
                <a:ext cx="83058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buClrTx/>
                  <a:buFontTx/>
                  <a:buNone/>
                </a:pPr>
                <a:r>
                  <a:rPr lang="en-US" sz="2800" dirty="0">
                    <a:solidFill>
                      <a:srgbClr val="0000FF"/>
                    </a:solidFill>
                  </a:rPr>
                  <a:t>Primakoff Production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0000FF"/>
                    </a:solidFill>
                  </a:rPr>
                  <a:t>off an Electron Target</a:t>
                </a:r>
              </a:p>
              <a:p>
                <a:pPr algn="ctr">
                  <a:buClrTx/>
                  <a:buFontTx/>
                  <a:buNone/>
                </a:pPr>
                <a:r>
                  <a:rPr lang="en-US" sz="2800" dirty="0">
                    <a:solidFill>
                      <a:srgbClr val="0000FF"/>
                    </a:solidFill>
                  </a:rPr>
                  <a:t>  </a:t>
                </a:r>
              </a:p>
            </p:txBody>
          </p:sp>
        </mc:Choice>
        <mc:Fallback xmlns="">
          <p:sp>
            <p:nvSpPr>
              <p:cNvPr id="819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3486" y="483737"/>
                <a:ext cx="8305800" cy="381000"/>
              </a:xfrm>
              <a:prstGeom prst="rect">
                <a:avLst/>
              </a:prstGeom>
              <a:blipFill>
                <a:blip r:embed="rId3"/>
                <a:stretch>
                  <a:fillRect t="-90476" b="-4762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33A896C-955C-45E2-BDD3-D87C1A91A4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04" y="1360885"/>
            <a:ext cx="3212831" cy="3212831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:a16="http://schemas.microsoft.com/office/drawing/2014/main" id="{524F2B4E-7CB7-4D55-AEA4-98518C2FD9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91" y="4648200"/>
            <a:ext cx="2947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336600"/>
                </a:solidFill>
                <a:latin typeface="Helvetica" panose="020B0604020202020204" pitchFamily="34" charset="0"/>
              </a:rPr>
              <a:t>Science 368, 506-509 (2020)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6B56B7-EE17-467A-9E07-D82C3714DE54}"/>
                  </a:ext>
                </a:extLst>
              </p:cNvPr>
              <p:cNvSpPr txBox="1"/>
              <p:nvPr/>
            </p:nvSpPr>
            <p:spPr>
              <a:xfrm>
                <a:off x="194882" y="1217900"/>
                <a:ext cx="3151312" cy="307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PrimEx-II: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Pre>
                          <m:sPrePr>
                            <m:ctrlP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PrePr>
                          <m:sub/>
                          <m:sup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28</m:t>
                            </m:r>
                          </m:sup>
                          <m:e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𝑆𝑖</m:t>
                            </m:r>
                            <m:r>
                              <a:rPr lang="en-US" sz="18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</m:t>
                            </m:r>
                          </m:e>
                        </m:sPre>
                        <m:r>
                          <a:rPr lang="en-US" sz="18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sz="18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sPre>
                      <m:sPrePr>
                        <m:ctrlP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PrePr>
                      <m:sub/>
                      <m:sup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28</m:t>
                        </m:r>
                      </m:sup>
                      <m:e>
                        <m:r>
                          <a:rPr lang="en-US" sz="18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𝑆𝑖</m:t>
                        </m:r>
                      </m:e>
                    </m:sPre>
                  </m:oMath>
                </a14:m>
                <a:endParaRPr lang="en-US" sz="1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76B56B7-EE17-467A-9E07-D82C3714D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882" y="1217900"/>
                <a:ext cx="3151312" cy="307072"/>
              </a:xfrm>
              <a:prstGeom prst="rect">
                <a:avLst/>
              </a:prstGeom>
              <a:blipFill>
                <a:blip r:embed="rId5"/>
                <a:stretch>
                  <a:fillRect l="-4642" t="-20000" r="-1741" b="-4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137188F-21F8-4903-8207-331754253E74}"/>
              </a:ext>
            </a:extLst>
          </p:cNvPr>
          <p:cNvSpPr txBox="1"/>
          <p:nvPr/>
        </p:nvSpPr>
        <p:spPr>
          <a:xfrm>
            <a:off x="167832" y="5334000"/>
            <a:ext cx="3093535" cy="733643"/>
          </a:xfrm>
          <a:prstGeom prst="rect">
            <a:avLst/>
          </a:prstGeom>
          <a:noFill/>
          <a:ln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Main challenge: </a:t>
            </a: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nuclear backgrounds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61BCBA-E84D-4C32-BCDB-1A3F350E1F4D}"/>
                  </a:ext>
                </a:extLst>
              </p:cNvPr>
              <p:cNvSpPr txBox="1"/>
              <p:nvPr/>
            </p:nvSpPr>
            <p:spPr>
              <a:xfrm>
                <a:off x="3774831" y="1020052"/>
                <a:ext cx="5105400" cy="7342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pPr>
                      <m:e>
                        <m: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" panose="020B0604020202020204" pitchFamily="34" charset="0"/>
                          </a:rPr>
                          <m:t>𝜋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Primakoff production off an electron target will eliminate all nuclear backgrounds 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61BCBA-E84D-4C32-BCDB-1A3F350E1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4831" y="1020052"/>
                <a:ext cx="5105400" cy="734240"/>
              </a:xfrm>
              <a:prstGeom prst="rect">
                <a:avLst/>
              </a:prstGeom>
              <a:blipFill>
                <a:blip r:embed="rId6"/>
                <a:stretch>
                  <a:fillRect l="-1193" t="-3306" r="-2387" b="-107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le 19">
                <a:extLst>
                  <a:ext uri="{FF2B5EF4-FFF2-40B4-BE49-F238E27FC236}">
                    <a16:creationId xmlns:a16="http://schemas.microsoft.com/office/drawing/2014/main" id="{3E05BEEC-25F4-487A-B9AD-FADA1D3C1F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4352443"/>
                  </p:ext>
                </p:extLst>
              </p:nvPr>
            </p:nvGraphicFramePr>
            <p:xfrm>
              <a:off x="3810000" y="4853881"/>
              <a:ext cx="5257800" cy="169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5704">
                      <a:extLst>
                        <a:ext uri="{9D8B030D-6E8A-4147-A177-3AD203B41FA5}">
                          <a16:colId xmlns:a16="http://schemas.microsoft.com/office/drawing/2014/main" val="566146893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58509753"/>
                        </a:ext>
                      </a:extLst>
                    </a:gridCol>
                    <a:gridCol w="1262296">
                      <a:extLst>
                        <a:ext uri="{9D8B030D-6E8A-4147-A177-3AD203B41FA5}">
                          <a16:colId xmlns:a16="http://schemas.microsoft.com/office/drawing/2014/main" val="2805785119"/>
                        </a:ext>
                      </a:extLst>
                    </a:gridCol>
                  </a:tblGrid>
                  <a:tr h="4137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Reaction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𝑬</m:t>
                                  </m:r>
                                </m:e>
                                <m:sub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𝒕𝒉</m:t>
                                  </m:r>
                                </m:sub>
                              </m:sSub>
                            </m:oMath>
                          </a14:m>
                          <a:r>
                            <a:rPr lang="en-US" dirty="0"/>
                            <a:t> (GeV)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075705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sty m:val="p"/>
                                  </m:rPr>
                                  <a:rPr kumimoji="0" lang="el-GR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Γ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𝛾𝛾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𝛾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pPr algn="ctr"/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00"/>
                              </a:solidFill>
                            </a:rPr>
                            <a:t>18.0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61534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𝐹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+mn-ea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→</m:t>
                                </m:r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𝛾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𝛾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+mn-cs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sSupPr>
                                  <m:e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+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→</m:t>
                                    </m:r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+mn-cs"/>
                                      </a:rPr>
                                      <m:t>𝜋</m:t>
                                    </m:r>
                                  </m:e>
                                  <m:sup>
                                    <m:r>
                                      <a:rPr kumimoji="0" lang="en-US" sz="1800" b="0" i="1" u="none" strike="noStrike" kern="1200" cap="none" spc="0" normalizeH="0" baseline="0" noProof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0000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  <m:t>0</m:t>
                                    </m:r>
                                  </m:sup>
                                </m:sSup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+</m:t>
                                </m:r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rgbClr val="000000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𝑒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00"/>
                              </a:solidFill>
                            </a:rPr>
                            <a:t>18.1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8499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le 19">
                <a:extLst>
                  <a:ext uri="{FF2B5EF4-FFF2-40B4-BE49-F238E27FC236}">
                    <a16:creationId xmlns:a16="http://schemas.microsoft.com/office/drawing/2014/main" id="{3E05BEEC-25F4-487A-B9AD-FADA1D3C1F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4352443"/>
                  </p:ext>
                </p:extLst>
              </p:nvPr>
            </p:nvGraphicFramePr>
            <p:xfrm>
              <a:off x="3810000" y="4853881"/>
              <a:ext cx="5257800" cy="16938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785704">
                      <a:extLst>
                        <a:ext uri="{9D8B030D-6E8A-4147-A177-3AD203B41FA5}">
                          <a16:colId xmlns:a16="http://schemas.microsoft.com/office/drawing/2014/main" val="566146893"/>
                        </a:ext>
                      </a:extLst>
                    </a:gridCol>
                    <a:gridCol w="2209800">
                      <a:extLst>
                        <a:ext uri="{9D8B030D-6E8A-4147-A177-3AD203B41FA5}">
                          <a16:colId xmlns:a16="http://schemas.microsoft.com/office/drawing/2014/main" val="258509753"/>
                        </a:ext>
                      </a:extLst>
                    </a:gridCol>
                    <a:gridCol w="1262296">
                      <a:extLst>
                        <a:ext uri="{9D8B030D-6E8A-4147-A177-3AD203B41FA5}">
                          <a16:colId xmlns:a16="http://schemas.microsoft.com/office/drawing/2014/main" val="2805785119"/>
                        </a:ext>
                      </a:extLst>
                    </a:gridCol>
                  </a:tblGrid>
                  <a:tr h="413720"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Measurement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en-US" sz="1800" b="1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srgbClr val="FFFFFF"/>
                              </a:solidFill>
                              <a:effectLst/>
                              <a:uLnTx/>
                              <a:uFillTx/>
                              <a:latin typeface="+mn-lt"/>
                              <a:ea typeface="+mn-ea"/>
                              <a:cs typeface="+mn-cs"/>
                            </a:rPr>
                            <a:t>Reaction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317874" t="-7353" r="-1932" b="-31323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1075705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83" t="-68868" r="-195904" b="-1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1267" t="-68868" r="-58127" b="-1009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00"/>
                              </a:solidFill>
                            </a:rPr>
                            <a:t>18.0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66153439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683" t="-170476" r="-195904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7"/>
                          <a:stretch>
                            <a:fillRect l="-81267" t="-170476" r="-58127" b="-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>
                              <a:solidFill>
                                <a:srgbClr val="000000"/>
                              </a:solidFill>
                            </a:rPr>
                            <a:t>18.1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18684993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28E88BF-0CE9-4F05-8C4A-C44242EF95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1115" y="1745759"/>
            <a:ext cx="3212831" cy="307600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342C11-35C0-446E-B0B4-9CE3A9C4476A}"/>
                  </a:ext>
                </a:extLst>
              </p:cNvPr>
              <p:cNvSpPr txBox="1"/>
              <p:nvPr/>
            </p:nvSpPr>
            <p:spPr>
              <a:xfrm>
                <a:off x="6096000" y="2955511"/>
                <a:ext cx="174246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B342C11-35C0-446E-B0B4-9CE3A9C44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955511"/>
                <a:ext cx="1742465" cy="307777"/>
              </a:xfrm>
              <a:prstGeom prst="rect">
                <a:avLst/>
              </a:prstGeom>
              <a:blipFill>
                <a:blip r:embed="rId9"/>
                <a:stretch>
                  <a:fillRect l="-2098" r="-350" b="-2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661967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BDCA2-8293-42FF-889C-3A313E573381}" type="slidenum">
              <a:rPr lang="en-US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198" name="Rectangle 2"/>
          <p:cNvSpPr>
            <a:spLocks noChangeArrowheads="1"/>
          </p:cNvSpPr>
          <p:nvPr/>
        </p:nvSpPr>
        <p:spPr bwMode="auto">
          <a:xfrm>
            <a:off x="343486" y="784363"/>
            <a:ext cx="8305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buClrTx/>
              <a:buFontTx/>
              <a:buNone/>
            </a:pPr>
            <a:r>
              <a:rPr lang="en-US" sz="2800" dirty="0">
                <a:solidFill>
                  <a:srgbClr val="0000FF"/>
                </a:solidFill>
              </a:rPr>
              <a:t>Proton Spin Crisis</a:t>
            </a:r>
          </a:p>
          <a:p>
            <a:pPr algn="ctr">
              <a:buClrTx/>
              <a:buFontTx/>
              <a:buNone/>
            </a:pPr>
            <a:r>
              <a:rPr lang="en-US" sz="2800" dirty="0">
                <a:solidFill>
                  <a:srgbClr val="0000FF"/>
                </a:solidFill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458590-7E0C-4D52-B0CF-6BC56C1144DD}"/>
              </a:ext>
            </a:extLst>
          </p:cNvPr>
          <p:cNvSpPr txBox="1"/>
          <p:nvPr/>
        </p:nvSpPr>
        <p:spPr>
          <a:xfrm>
            <a:off x="249885" y="1606386"/>
            <a:ext cx="3733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“proton spin crisis”:</a:t>
            </a:r>
          </a:p>
          <a:p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EMC-experiment revealed in late 1980 that only a small portion of proton’s spin is carried by its quarks.</a:t>
            </a:r>
          </a:p>
          <a:p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49B903-F3B8-40D6-881E-A67EAE254F90}"/>
                  </a:ext>
                </a:extLst>
              </p:cNvPr>
              <p:cNvSpPr txBox="1"/>
              <p:nvPr/>
            </p:nvSpPr>
            <p:spPr>
              <a:xfrm>
                <a:off x="249885" y="3774286"/>
                <a:ext cx="381604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Σ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=∆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+∆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=0.12±0.17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749B903-F3B8-40D6-881E-A67EAE254F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885" y="3774286"/>
                <a:ext cx="3816045" cy="307777"/>
              </a:xfrm>
              <a:prstGeom prst="rect">
                <a:avLst/>
              </a:prstGeom>
              <a:blipFill>
                <a:blip r:embed="rId3"/>
                <a:stretch>
                  <a:fillRect l="-958" r="-639" b="-23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>
            <a:extLst>
              <a:ext uri="{FF2B5EF4-FFF2-40B4-BE49-F238E27FC236}">
                <a16:creationId xmlns:a16="http://schemas.microsoft.com/office/drawing/2014/main" id="{09CF2FCD-9081-4F06-846F-7840C2EB2BFF}"/>
              </a:ext>
            </a:extLst>
          </p:cNvPr>
          <p:cNvSpPr txBox="1"/>
          <p:nvPr/>
        </p:nvSpPr>
        <p:spPr>
          <a:xfrm>
            <a:off x="533400" y="4495800"/>
            <a:ext cx="2209800" cy="4582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300">
                    <a:lumMod val="7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rPr>
              <a:t>Phys.Lett.,B206(1988)364;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B300">
                    <a:lumMod val="75000"/>
                  </a:srgbClr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rPr>
              <a:t>Nucl. Phys. B328 (1980)1.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EB6651-5055-4D9A-A09B-6E0AA6295D8E}"/>
                  </a:ext>
                </a:extLst>
              </p:cNvPr>
              <p:cNvSpPr txBox="1"/>
              <p:nvPr/>
            </p:nvSpPr>
            <p:spPr>
              <a:xfrm>
                <a:off x="4572000" y="3363187"/>
                <a:ext cx="441040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Is it possible to measure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directly? </a:t>
                </a: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CEB6651-5055-4D9A-A09B-6E0AA6295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3363187"/>
                <a:ext cx="4410404" cy="400110"/>
              </a:xfrm>
              <a:prstGeom prst="rect">
                <a:avLst/>
              </a:prstGeom>
              <a:blipFill>
                <a:blip r:embed="rId4"/>
                <a:stretch>
                  <a:fillRect l="-1383" t="-7692" r="-1245" b="-2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EDC75D-9430-4D2D-89D5-3C4AB43E0C59}"/>
                  </a:ext>
                </a:extLst>
              </p:cNvPr>
              <p:cNvSpPr txBox="1"/>
              <p:nvPr/>
            </p:nvSpPr>
            <p:spPr>
              <a:xfrm>
                <a:off x="4843975" y="2362200"/>
                <a:ext cx="3418449" cy="707886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The axial coupling of proton: </a:t>
                </a:r>
              </a:p>
              <a:p>
                <a:r>
                  <a:rPr lang="en-US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=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6EEDC75D-9430-4D2D-89D5-3C4AB43E0C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3975" y="2362200"/>
                <a:ext cx="3418449" cy="707886"/>
              </a:xfrm>
              <a:prstGeom prst="rect">
                <a:avLst/>
              </a:prstGeom>
              <a:blipFill>
                <a:blip r:embed="rId5"/>
                <a:stretch>
                  <a:fillRect l="-1779" t="-3390" r="-2491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81250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07499" y="147160"/>
            <a:ext cx="8686800" cy="792163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33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Measure Neutral Axial Coupling of Proton via Primakoff effect</a:t>
            </a:r>
            <a:br>
              <a:rPr lang="en-US" sz="2800" dirty="0">
                <a:solidFill>
                  <a:srgbClr val="333399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12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J. Bernabeu et al., phys. Lett., B305, 392 (1993)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sz="half" idx="1"/>
          </p:nvPr>
        </p:nvSpPr>
        <p:spPr>
          <a:xfrm>
            <a:off x="4593102" y="895350"/>
            <a:ext cx="4627098" cy="5505450"/>
          </a:xfrm>
        </p:spPr>
        <p:txBody>
          <a:bodyPr/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rPr>
              <a:t>The neutral vector coupling of the proton is filtered out in the Primakoff effect and only G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rPr>
              <a:t>A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rPr>
              <a:t>is left in the parity-violating observables.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For circularly polarized photons:</a:t>
            </a: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Tx/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Tx/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Tx/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dirty="0">
                <a:latin typeface="Helvetica" panose="020B0604020202020204" pitchFamily="34" charset="0"/>
                <a:cs typeface="Helvetica" panose="020B0604020202020204" pitchFamily="34" charset="0"/>
              </a:rPr>
              <a:t>For longitudinally polarized protons:</a:t>
            </a:r>
          </a:p>
          <a:p>
            <a:pPr>
              <a:buFont typeface="Wingdings" pitchFamily="2" charset="2"/>
              <a:buChar char="q"/>
            </a:pPr>
            <a:endParaRPr lang="en-US" sz="18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 typeface="Wingdings" pitchFamily="2" charset="2"/>
              <a:buChar char="q"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Tx/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>
              <a:buFontTx/>
              <a:buNone/>
            </a:pPr>
            <a:endParaRPr lang="en-US" sz="20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8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Favorable experimental condition:</a:t>
            </a:r>
          </a:p>
          <a:p>
            <a:pPr lvl="1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A high energy beam </a:t>
            </a:r>
          </a:p>
          <a:p>
            <a:pPr lvl="1"/>
            <a:r>
              <a:rPr lang="en-US" sz="1400" dirty="0">
                <a:latin typeface="Helvetica" panose="020B0604020202020204" pitchFamily="34" charset="0"/>
                <a:cs typeface="Helvetica" panose="020B0604020202020204" pitchFamily="34" charset="0"/>
              </a:rPr>
              <a:t>A longitudinally polarized proton target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411DDB-D09A-4F38-BDBD-5F1313F15A8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970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2496888"/>
            <a:ext cx="2819400" cy="495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70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7691" y="2949586"/>
            <a:ext cx="3259137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70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897803"/>
            <a:ext cx="2754312" cy="619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970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4492053"/>
            <a:ext cx="2819400" cy="590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D10D24F-60FE-4241-91F1-CFA113FB57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8098" y="1272087"/>
            <a:ext cx="3141877" cy="21462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C44A9E-FFF5-49B6-91C0-BF4C8B7EB60C}"/>
                  </a:ext>
                </a:extLst>
              </p:cNvPr>
              <p:cNvSpPr txBox="1"/>
              <p:nvPr/>
            </p:nvSpPr>
            <p:spPr>
              <a:xfrm>
                <a:off x="1229503" y="1012357"/>
                <a:ext cx="1769523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8C44A9E-FFF5-49B6-91C0-BF4C8B7EB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503" y="1012357"/>
                <a:ext cx="1769523" cy="307777"/>
              </a:xfrm>
              <a:prstGeom prst="rect">
                <a:avLst/>
              </a:prstGeom>
              <a:blipFill>
                <a:blip r:embed="rId7"/>
                <a:stretch>
                  <a:fillRect l="-2414" r="-2414" b="-274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F7DDD44E-3CB7-4AB8-BD5F-941A1F7B9C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667" y="3453326"/>
            <a:ext cx="2516267" cy="3023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37EA0C6-65AB-46B4-A41A-131E176C04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62200" y="3505200"/>
            <a:ext cx="2292119" cy="290945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736774-369D-4E88-B611-6E6A543A4AF9}"/>
                  </a:ext>
                </a:extLst>
              </p:cNvPr>
              <p:cNvSpPr txBox="1"/>
              <p:nvPr/>
            </p:nvSpPr>
            <p:spPr>
              <a:xfrm>
                <a:off x="2819400" y="3716883"/>
                <a:ext cx="1524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rgbClr val="000000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Assume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𝐺</m:t>
                        </m:r>
                      </m:e>
                      <m:sub>
                        <m:r>
                          <a:rPr lang="en-US" sz="120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𝐴</m:t>
                        </m:r>
                      </m:sub>
                    </m:sSub>
                    <m:r>
                      <a:rPr lang="en-US" sz="12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=1.44</m:t>
                    </m:r>
                  </m:oMath>
                </a14:m>
                <a:endParaRPr lang="en-US" sz="1200" dirty="0">
                  <a:solidFill>
                    <a:srgbClr val="000000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3736774-369D-4E88-B611-6E6A543A4A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3716883"/>
                <a:ext cx="1524000" cy="276999"/>
              </a:xfrm>
              <a:prstGeom prst="rect">
                <a:avLst/>
              </a:prstGeom>
              <a:blipFill>
                <a:blip r:embed="rId10"/>
                <a:stretch>
                  <a:fillRect l="-400" t="-4444" b="-1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86345-C784-90E4-7BB5-D2A311F2B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382000" cy="444500"/>
          </a:xfrm>
        </p:spPr>
        <p:txBody>
          <a:bodyPr/>
          <a:lstStyle/>
          <a:p>
            <a:pPr marL="342900" indent="-342900" algn="ctr"/>
            <a:r>
              <a:rPr lang="en-US" alt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  <a:ea typeface="ＭＳ Ｐゴシック" panose="020B0600070205080204" pitchFamily="34" charset="-128"/>
              </a:rPr>
              <a:t>Challenges in Physics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C6FEF-4D8F-E7FB-9B2C-FB83A7985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3746499"/>
            <a:ext cx="4648200" cy="177799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2400" dirty="0">
                <a:latin typeface="Helvetica"/>
                <a:cs typeface="Helvetica"/>
              </a:rPr>
              <a:t>Confinement QCD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>
                <a:latin typeface="Helvetica"/>
                <a:cs typeface="Helvetica"/>
              </a:rPr>
              <a:t>Nature of QCD confinement </a:t>
            </a:r>
          </a:p>
          <a:p>
            <a:pPr>
              <a:buFont typeface="Wingdings" pitchFamily="2" charset="2"/>
              <a:buChar char="§"/>
              <a:defRPr/>
            </a:pPr>
            <a:r>
              <a:rPr lang="en-US" sz="2000" dirty="0">
                <a:latin typeface="Helvetica"/>
                <a:cs typeface="Helvetica"/>
              </a:rPr>
              <a:t>Its relationship to the dynamical </a:t>
            </a:r>
            <a:r>
              <a:rPr lang="en-US" sz="2000" dirty="0">
                <a:latin typeface="Helvetica"/>
                <a:cs typeface="Helvetica"/>
                <a:sym typeface="Symbol" charset="0"/>
              </a:rPr>
              <a:t>c</a:t>
            </a:r>
            <a:r>
              <a:rPr lang="en-US" sz="2000" dirty="0">
                <a:latin typeface="Helvetica"/>
                <a:cs typeface="Helvetica"/>
              </a:rPr>
              <a:t>hiral  symmetry breaking </a:t>
            </a:r>
          </a:p>
          <a:p>
            <a:pPr marL="457200" lvl="1" indent="0">
              <a:buNone/>
              <a:defRPr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11A49D-D2CF-3EE1-2D55-DAC14347F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1C826E34-1DCC-8B43-BA98-FB94DC49F42C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2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405BCC-DF7D-F9BB-CA36-AC74C2F03792}"/>
              </a:ext>
            </a:extLst>
          </p:cNvPr>
          <p:cNvSpPr/>
          <p:nvPr/>
        </p:nvSpPr>
        <p:spPr>
          <a:xfrm>
            <a:off x="5257800" y="3683000"/>
            <a:ext cx="4343400" cy="1938992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spcBef>
                <a:spcPct val="20000"/>
              </a:spcBef>
              <a:buClr>
                <a:srgbClr val="000000"/>
              </a:buClr>
            </a:pPr>
            <a:r>
              <a:rPr lang="en-US" altLang="en-US" sz="24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New physics beyond the Standard Model (SM)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  </a:t>
            </a:r>
          </a:p>
          <a:p>
            <a:pPr algn="l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  New sources of CP violation</a:t>
            </a: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  Dark matter</a:t>
            </a:r>
          </a:p>
          <a:p>
            <a:pPr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§"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   Dark energy</a:t>
            </a:r>
          </a:p>
        </p:txBody>
      </p:sp>
      <p:sp>
        <p:nvSpPr>
          <p:cNvPr id="55301" name="TextBox 5">
            <a:extLst>
              <a:ext uri="{FF2B5EF4-FFF2-40B4-BE49-F238E27FC236}">
                <a16:creationId xmlns:a16="http://schemas.microsoft.com/office/drawing/2014/main" id="{7424C338-0B12-12B2-E48D-273764732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13" y="5943600"/>
            <a:ext cx="8305800" cy="70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  <a:latin typeface="Helvetica" pitchFamily="2" charset="0"/>
              </a:rPr>
              <a:t>The Primakoff effect provides a great experimental tool to explore both </a:t>
            </a:r>
          </a:p>
          <a:p>
            <a:r>
              <a:rPr lang="en-US" altLang="en-US" dirty="0">
                <a:solidFill>
                  <a:srgbClr val="FF0000"/>
                </a:solidFill>
                <a:latin typeface="Helvetica" pitchFamily="2" charset="0"/>
              </a:rPr>
              <a:t>fundamental issues.</a:t>
            </a:r>
            <a:endParaRPr lang="el-GR" altLang="en-US" dirty="0">
              <a:solidFill>
                <a:srgbClr val="FF0000"/>
              </a:solidFill>
              <a:latin typeface="Helvetica" pitchFamily="2" charset="0"/>
            </a:endParaRPr>
          </a:p>
        </p:txBody>
      </p:sp>
      <p:pic>
        <p:nvPicPr>
          <p:cNvPr id="55302" name="Picture 5" descr="size_scale.gif">
            <a:extLst>
              <a:ext uri="{FF2B5EF4-FFF2-40B4-BE49-F238E27FC236}">
                <a16:creationId xmlns:a16="http://schemas.microsoft.com/office/drawing/2014/main" id="{3CF85E6D-2B97-944E-8FA9-2FD19740DF94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33501"/>
            <a:ext cx="8074025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advTm="369389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7B0A6-2667-312F-B07A-B240F0DE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B2B6-B288-4963-AE79-5915EC789C6F}" type="slidenum">
              <a:rPr lang="en-US" altLang="en-US" smtClean="0">
                <a:solidFill>
                  <a:srgbClr val="000000"/>
                </a:solidFill>
              </a:rPr>
              <a:pPr/>
              <a:t>20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3" name="Picture 2" descr="A Billion Tiny Pendulums Could Detect the Universe's Missing Mass | NIST">
            <a:extLst>
              <a:ext uri="{FF2B5EF4-FFF2-40B4-BE49-F238E27FC236}">
                <a16:creationId xmlns:a16="http://schemas.microsoft.com/office/drawing/2014/main" id="{22DF10B5-8B18-C56E-C9B6-D81F136EE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43000"/>
            <a:ext cx="3733800" cy="2795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7D5BC87E-BDF5-42A7-7721-ACDF584C91AA}"/>
              </a:ext>
            </a:extLst>
          </p:cNvPr>
          <p:cNvSpPr txBox="1">
            <a:spLocks/>
          </p:cNvSpPr>
          <p:nvPr/>
        </p:nvSpPr>
        <p:spPr bwMode="auto">
          <a:xfrm>
            <a:off x="457200" y="152400"/>
            <a:ext cx="8229600" cy="622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MS PGothic" panose="020B0600070205080204" pitchFamily="34" charset="-128"/>
                <a:cs typeface="MS PGothic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  <a:ea typeface="MS PGothic" panose="020B0600070205080204" pitchFamily="34" charset="-128"/>
                <a:cs typeface="MS PGothic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9pPr>
          </a:lstStyle>
          <a:p>
            <a:pPr algn="ctr"/>
            <a:r>
              <a:rPr lang="en-US" sz="3200" kern="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2" charset="0"/>
              </a:rPr>
              <a:t>BSM Physics in Dark Sector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7128FC-CFD2-4B5E-A44D-3E382FF8157C}"/>
              </a:ext>
            </a:extLst>
          </p:cNvPr>
          <p:cNvSpPr txBox="1"/>
          <p:nvPr/>
        </p:nvSpPr>
        <p:spPr>
          <a:xfrm>
            <a:off x="3926026" y="4076416"/>
            <a:ext cx="4786565" cy="236988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Dark Sector </a:t>
            </a:r>
          </a:p>
          <a:p>
            <a:pPr algn="ctr"/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New gauge forces, bosons and fermions beyond SM.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itchFamily="2" charset="0"/>
              </a:rPr>
              <a:t>The stability of dark matter can be explained by the dark charge conservation.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6099BD4-F5A0-459A-90B1-CA6F4DBED3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057400"/>
            <a:ext cx="2590800" cy="320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72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4B2CA-7C90-9845-1975-6A0DE2B0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749303"/>
            <a:ext cx="8229600" cy="622297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2" charset="0"/>
              </a:rPr>
              <a:t>Where to Search for Dark Matter?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7B0A6-2667-312F-B07A-B240F0DE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B2B6-B288-4963-AE79-5915EC789C6F}" type="slidenum">
              <a:rPr lang="en-US" altLang="en-US" smtClean="0">
                <a:solidFill>
                  <a:srgbClr val="000000"/>
                </a:solidFill>
              </a:rPr>
              <a:pPr/>
              <a:t>21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953A5-698F-81DE-53C2-871CB113B5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1600200"/>
            <a:ext cx="8801100" cy="3550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FEBBBA-B5FC-2AF1-19D0-B7FB7EBF4A38}"/>
              </a:ext>
            </a:extLst>
          </p:cNvPr>
          <p:cNvSpPr txBox="1"/>
          <p:nvPr/>
        </p:nvSpPr>
        <p:spPr>
          <a:xfrm>
            <a:off x="1219200" y="5791200"/>
            <a:ext cx="6896100" cy="40011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Sub-GeV region represents a good discovery opportunity</a:t>
            </a:r>
          </a:p>
        </p:txBody>
      </p:sp>
      <p:sp>
        <p:nvSpPr>
          <p:cNvPr id="4" name="Up Arrow 3">
            <a:extLst>
              <a:ext uri="{FF2B5EF4-FFF2-40B4-BE49-F238E27FC236}">
                <a16:creationId xmlns:a16="http://schemas.microsoft.com/office/drawing/2014/main" id="{63EEAA36-4623-F345-A6A6-9E87EA696131}"/>
              </a:ext>
            </a:extLst>
          </p:cNvPr>
          <p:cNvSpPr/>
          <p:nvPr/>
        </p:nvSpPr>
        <p:spPr bwMode="auto">
          <a:xfrm>
            <a:off x="4114800" y="4114800"/>
            <a:ext cx="304800" cy="16764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477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24B2CA-7C90-9845-1975-6A0DE2B0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6200"/>
            <a:ext cx="8229600" cy="622297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2">
                    <a:lumMod val="60000"/>
                    <a:lumOff val="40000"/>
                  </a:schemeClr>
                </a:solidFill>
                <a:latin typeface="Helvetica" pitchFamily="2" charset="0"/>
              </a:rPr>
              <a:t>Motivation for sub-GeV New Physics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E7B0A6-2667-312F-B07A-B240F0DE7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0B2B6-B288-4963-AE79-5915EC789C6F}" type="slidenum">
              <a:rPr lang="en-US" altLang="en-US" smtClean="0">
                <a:solidFill>
                  <a:srgbClr val="000000"/>
                </a:solidFill>
              </a:rPr>
              <a:pPr/>
              <a:t>22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320A71-C59C-0A07-7498-C925A9097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550" y="609600"/>
            <a:ext cx="4464050" cy="2422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E8140CF-5072-F9EF-D579-9C30B0AFF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1161" y="3091488"/>
            <a:ext cx="1997911" cy="774700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26BDD7AF-91EB-78D9-0C32-466DF5515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3564074"/>
            <a:ext cx="3023153" cy="3217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>
            <a:extLst>
              <a:ext uri="{FF2B5EF4-FFF2-40B4-BE49-F238E27FC236}">
                <a16:creationId xmlns:a16="http://schemas.microsoft.com/office/drawing/2014/main" id="{3D6F06CE-C0C2-C0D7-B184-546AE4BEFE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811" y="3628333"/>
            <a:ext cx="2042789" cy="1249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4FA84631-4E98-D686-6599-1CC340172C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808" y="3124200"/>
            <a:ext cx="2523192" cy="2071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76B01D-EECC-1B2D-1BCA-3066D7E3DF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756" y="1081416"/>
            <a:ext cx="1781810" cy="7747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5B76070-8B1D-A308-FA96-546397D37D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20931" y="762000"/>
            <a:ext cx="1684269" cy="1252405"/>
          </a:xfrm>
          <a:prstGeom prst="rect">
            <a:avLst/>
          </a:prstGeom>
        </p:spPr>
      </p:pic>
      <p:sp>
        <p:nvSpPr>
          <p:cNvPr id="15" name="Right Arrow 14">
            <a:extLst>
              <a:ext uri="{FF2B5EF4-FFF2-40B4-BE49-F238E27FC236}">
                <a16:creationId xmlns:a16="http://schemas.microsoft.com/office/drawing/2014/main" id="{94608874-C0A9-744C-A8EA-2B08557BAB6E}"/>
              </a:ext>
            </a:extLst>
          </p:cNvPr>
          <p:cNvSpPr/>
          <p:nvPr/>
        </p:nvSpPr>
        <p:spPr bwMode="auto">
          <a:xfrm>
            <a:off x="5829863" y="4133551"/>
            <a:ext cx="647137" cy="211486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282A01-DA19-B193-688D-61DA8DFB5B66}"/>
              </a:ext>
            </a:extLst>
          </p:cNvPr>
          <p:cNvSpPr txBox="1"/>
          <p:nvPr/>
        </p:nvSpPr>
        <p:spPr>
          <a:xfrm>
            <a:off x="3208993" y="5410201"/>
            <a:ext cx="58588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Helvetica" pitchFamily="2" charset="0"/>
              </a:rPr>
              <a:t>If these anomalies are interpreted in terms of new physics, all point to new forces with mediator particles in the MeV–GeV mass range!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B544CA-7A79-46D2-8489-9C21870D30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3703" y="1828800"/>
            <a:ext cx="2324100" cy="16256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05AEE90-2E26-B89F-5776-1AF2E0DE189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83929" y="2279650"/>
            <a:ext cx="1104900" cy="72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05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97068-5A44-4DA1-AB7E-0A01DF3A6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92100"/>
            <a:ext cx="8229600" cy="393700"/>
          </a:xfrm>
        </p:spPr>
        <p:txBody>
          <a:bodyPr/>
          <a:lstStyle/>
          <a:p>
            <a:pPr algn="ctr">
              <a:defRPr/>
            </a:pPr>
            <a:r>
              <a:rPr lang="en-US" altLang="en-US" sz="2800" dirty="0">
                <a:solidFill>
                  <a:srgbClr val="00009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Landscape of BSM Physics Search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71844C-DEA5-429C-92EB-3D128EAF6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2FBC9156-3A6A-4721-88DF-D1D28177DD26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23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7AB68-3B9D-4677-B395-DCADD08D1B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895375"/>
            <a:ext cx="7620000" cy="4562964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DBE4AC7-E76E-4277-BB55-E59268E10C03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200" y="4001703"/>
            <a:ext cx="12954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85007E6-2F71-49CD-8DBF-19C05CC24477}"/>
              </a:ext>
            </a:extLst>
          </p:cNvPr>
          <p:cNvSpPr txBox="1"/>
          <p:nvPr/>
        </p:nvSpPr>
        <p:spPr>
          <a:xfrm>
            <a:off x="5638800" y="5715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arXiv:1504.04855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424DF6-71D4-822C-74C0-A7B45C352CFC}"/>
              </a:ext>
            </a:extLst>
          </p:cNvPr>
          <p:cNvSpPr txBox="1"/>
          <p:nvPr/>
        </p:nvSpPr>
        <p:spPr>
          <a:xfrm rot="19708207">
            <a:off x="119396" y="4688771"/>
            <a:ext cx="852606" cy="405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cs typeface="Helvetica" panose="020B0604020202020204" pitchFamily="34" charset="0"/>
              </a:rPr>
              <a:t>JLab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97"/>
    </mc:Choice>
    <mc:Fallback xmlns="">
      <p:transition spd="slow" advTm="52297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595D8D-CD5A-F6B8-5E42-6406CF01D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94760"/>
            <a:ext cx="8305800" cy="622300"/>
          </a:xfrm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0000FF"/>
                </a:solidFill>
                <a:latin typeface="Helvetica"/>
                <a:ea typeface="MS Mincho" charset="0"/>
                <a:cs typeface="Helvetica"/>
                <a:sym typeface="Symbol" charset="0"/>
              </a:rPr>
              <a:t>Search for New Scalar and Pseudoscalar via Primakoff Effect </a:t>
            </a:r>
            <a:br>
              <a:rPr lang="en-US" sz="2800" dirty="0">
                <a:solidFill>
                  <a:srgbClr val="0000FF"/>
                </a:solidFill>
                <a:latin typeface="Helvetica"/>
                <a:cs typeface="Helvetica"/>
              </a:rPr>
            </a:br>
            <a:endParaRPr lang="en-US" sz="2800" dirty="0">
              <a:latin typeface="Helvetica"/>
              <a:cs typeface="Helvetic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0C542-D977-33D9-F65C-2C0DEA766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00FD2ED-3137-2149-9E3B-9712CFC439E8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 eaLnBrk="1" hangingPunct="1"/>
              <a:t>24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36E206-52C1-4DAA-8683-98C98518C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240698"/>
            <a:ext cx="3522998" cy="15833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801789-F622-4559-A609-371226F7BA50}"/>
                  </a:ext>
                </a:extLst>
              </p:cNvPr>
              <p:cNvSpPr txBox="1"/>
              <p:nvPr/>
            </p:nvSpPr>
            <p:spPr>
              <a:xfrm>
                <a:off x="152400" y="3869129"/>
                <a:ext cx="4403513" cy="6721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𝑃𝑟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𝑍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Λ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.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b>
                        <m:sSubPr>
                          <m:ctrlP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D801789-F622-4559-A609-371226F7B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869129"/>
                <a:ext cx="4403513" cy="6721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>
            <a:extLst>
              <a:ext uri="{FF2B5EF4-FFF2-40B4-BE49-F238E27FC236}">
                <a16:creationId xmlns:a16="http://schemas.microsoft.com/office/drawing/2014/main" id="{C7E7FACC-54FE-492C-94E0-57E974FA8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878771"/>
            <a:ext cx="2467844" cy="92544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C3E2CF4-DFD7-43F6-BC2A-0B7DF480A980}"/>
              </a:ext>
            </a:extLst>
          </p:cNvPr>
          <p:cNvSpPr txBox="1"/>
          <p:nvPr/>
        </p:nvSpPr>
        <p:spPr>
          <a:xfrm>
            <a:off x="4114800" y="2972972"/>
            <a:ext cx="65" cy="3077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AAE737F-CF34-45E9-A9CB-0D0C61502943}"/>
              </a:ext>
            </a:extLst>
          </p:cNvPr>
          <p:cNvSpPr txBox="1"/>
          <p:nvPr/>
        </p:nvSpPr>
        <p:spPr>
          <a:xfrm>
            <a:off x="4974102" y="2590800"/>
            <a:ext cx="4017498" cy="1631216"/>
          </a:xfrm>
          <a:prstGeom prst="rect">
            <a:avLst/>
          </a:prstGeom>
          <a:noFill/>
          <a:ln>
            <a:solidFill>
              <a:srgbClr val="FF8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Favorable experimental condition:</a:t>
            </a:r>
          </a:p>
          <a:p>
            <a:endParaRPr lang="en-US" dirty="0">
              <a:solidFill>
                <a:srgbClr val="000000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high energy beam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high Z nuclear target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8C7D6B-BCDA-45B7-AD3E-315126655207}"/>
              </a:ext>
            </a:extLst>
          </p:cNvPr>
          <p:cNvSpPr txBox="1"/>
          <p:nvPr/>
        </p:nvSpPr>
        <p:spPr>
          <a:xfrm>
            <a:off x="152400" y="4844810"/>
            <a:ext cx="39844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Primakoff signal dominates in the forward angles</a:t>
            </a:r>
            <a:r>
              <a:rPr lang="en-US" dirty="0"/>
              <a:t> 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CDA5DDAD-96C2-4BCD-951B-BDD14E2A7AEB}"/>
              </a:ext>
            </a:extLst>
          </p:cNvPr>
          <p:cNvSpPr/>
          <p:nvPr/>
        </p:nvSpPr>
        <p:spPr bwMode="auto">
          <a:xfrm>
            <a:off x="1990099" y="5660721"/>
            <a:ext cx="228600" cy="3810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D4C434-5183-483A-BB64-3B39B280A9C6}"/>
              </a:ext>
            </a:extLst>
          </p:cNvPr>
          <p:cNvSpPr txBox="1"/>
          <p:nvPr/>
        </p:nvSpPr>
        <p:spPr>
          <a:xfrm>
            <a:off x="162625" y="6076890"/>
            <a:ext cx="4403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Minimizing the QCD backgrounds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>
            <a:extLst>
              <a:ext uri="{FF2B5EF4-FFF2-40B4-BE49-F238E27FC236}">
                <a16:creationId xmlns:a16="http://schemas.microsoft.com/office/drawing/2014/main" id="{ABA583A1-D7E2-452B-88E6-A8EE80D60B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077200" cy="4572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Summary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24611" name="Rectangle 3">
                <a:extLst>
                  <a:ext uri="{FF2B5EF4-FFF2-40B4-BE49-F238E27FC236}">
                    <a16:creationId xmlns:a16="http://schemas.microsoft.com/office/drawing/2014/main" id="{18C5BD78-DD5B-40CD-8659-C847F9C2BD6C}"/>
                  </a:ext>
                </a:extLst>
              </p:cNvPr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990600"/>
                <a:ext cx="8839200" cy="5562600"/>
              </a:xfrm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buClrTx/>
                  <a:buSzPct val="80000"/>
                  <a:buFont typeface="Wingdings" panose="05000000000000000000" pitchFamily="2" charset="2"/>
                  <a:buChar char="u"/>
                  <a:defRPr/>
                </a:pPr>
                <a:r>
                  <a:rPr kumimoji="0" lang="en-US" alt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</a:rPr>
                  <a:t>The distinguishable features of Primakoff effect make it a great experimental tool for SM tests and BSM physics searches. </a:t>
                </a:r>
                <a:endParaRPr lang="en-US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</a:endParaRPr>
              </a:p>
              <a:p>
                <a:pPr eaLnBrk="1" hangingPunct="1">
                  <a:lnSpc>
                    <a:spcPct val="80000"/>
                  </a:lnSpc>
                  <a:buSzPct val="80000"/>
                  <a:buFontTx/>
                  <a:buNone/>
                  <a:defRPr/>
                </a:pPr>
                <a:endParaRPr lang="en-US" altLang="en-US" sz="1800" dirty="0">
                  <a:effectLst/>
                  <a:latin typeface="Helvetica" panose="020B0604020202020204" pitchFamily="34" charset="0"/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SzPct val="80000"/>
                  <a:buFontTx/>
                  <a:buNone/>
                  <a:defRPr/>
                </a:pPr>
                <a:endParaRPr lang="en-US" altLang="en-US" sz="18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SzPct val="80000"/>
                  <a:buFont typeface="Wingdings" panose="05000000000000000000" pitchFamily="2" charset="2"/>
                  <a:buChar char="u"/>
                  <a:defRPr/>
                </a:pPr>
                <a:r>
                  <a:rPr lang="en-US" alt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The current JLab Primakoff program at 6&amp;12 GeV has been in progress. The published PrimEx result on the</a:t>
                </a:r>
                <a:r>
                  <a:rPr lang="en-US" alt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sz="20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sz="20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altLang="en-US" sz="2000" i="1">
                            <a:effectLst>
                              <a:outerShdw blurRad="38100" dist="38100" dir="2700000" algn="tl">
                                <a:srgbClr val="C0C0C0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alt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 lifetime provides a stringent  test of low-energy QCD.  The future 24 GeV beam will greatly improve measurements of more massive particles, such as </a:t>
                </a:r>
                <a:r>
                  <a:rPr lang="el-GR" alt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η</a:t>
                </a:r>
                <a:r>
                  <a:rPr lang="el-GR" alt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ꞌ</a:t>
                </a:r>
                <a:r>
                  <a:rPr lang="en-US" alt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</a:endParaRPr>
              </a:p>
              <a:p>
                <a:pPr marL="0" indent="0" eaLnBrk="1" hangingPunct="1">
                  <a:lnSpc>
                    <a:spcPct val="80000"/>
                  </a:lnSpc>
                  <a:buSzPct val="80000"/>
                  <a:buNone/>
                  <a:defRPr/>
                </a:pPr>
                <a:endParaRPr lang="en-US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</a:endParaRPr>
              </a:p>
              <a:p>
                <a:pPr eaLnBrk="1" hangingPunct="1">
                  <a:lnSpc>
                    <a:spcPct val="80000"/>
                  </a:lnSpc>
                  <a:buSzPct val="80000"/>
                  <a:buFont typeface="Wingdings" panose="05000000000000000000" pitchFamily="2" charset="2"/>
                  <a:buChar char="u"/>
                  <a:defRPr/>
                </a:pPr>
                <a:r>
                  <a:rPr lang="en-US" altLang="en-US" sz="2000" dirty="0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Helvetica" panose="020B0604020202020204" pitchFamily="34" charset="0"/>
                  </a:rPr>
                  <a:t>A 24 GeV beam will enable expanding the Primakoff physics:</a:t>
                </a:r>
                <a:endParaRPr lang="en-US" altLang="en-US" sz="20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FontTx/>
                  <a:buNone/>
                  <a:defRPr/>
                </a:pPr>
                <a:endParaRPr lang="en-US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  <a:sym typeface="Symbol" panose="05050102010706020507" pitchFamily="18" charset="2"/>
                </a:endParaRPr>
              </a:p>
              <a:p>
                <a:pPr marL="857250" lvl="1" indent="-457200">
                  <a:spcBef>
                    <a:spcPct val="50000"/>
                  </a:spcBef>
                  <a:buFont typeface="Wingdings" panose="05000000000000000000" pitchFamily="2" charset="2"/>
                  <a:buChar char="ü"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New generation of Primakoff experiments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l-GR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Γ</m:t>
                    </m:r>
                    <m:d>
                      <m:d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+mn-cs"/>
                              </a:rPr>
                              <m:t>𝜋</m:t>
                            </m:r>
                          </m:e>
                          <m:sup>
                            <m:r>
                              <a:rPr kumimoji="0" lang="en-US" sz="16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0</m:t>
                            </m:r>
                          </m:sup>
                        </m:sSup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→</m:t>
                        </m:r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𝛾𝛾</m:t>
                        </m:r>
                      </m:e>
                    </m:d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𝐹</m:t>
                    </m:r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+mn-cs"/>
                      </a:rPr>
                      <m:t>(</m:t>
                    </m:r>
                    <m:sSup>
                      <m:sSup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𝜋</m:t>
                        </m:r>
                      </m:e>
                      <m:sup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0</m:t>
                        </m:r>
                      </m:sup>
                    </m:sSup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→</m:t>
                    </m:r>
                    <m:sSup>
                      <m:sSupPr>
                        <m:ctrlP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𝛾</m:t>
                        </m:r>
                      </m:e>
                      <m:sup>
                        <m:r>
                          <a:rPr kumimoji="0" lang="en-US" sz="16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+mn-cs"/>
                          </a:rPr>
                          <m:t>∗</m:t>
                        </m:r>
                      </m:sup>
                    </m:sSup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𝛾</m:t>
                    </m:r>
                    <m:r>
                      <a:rPr kumimoji="0" lang="en-US" sz="1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+mn-cs"/>
                      </a:rPr>
                      <m:t>)</m:t>
                    </m:r>
                  </m:oMath>
                </a14:m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MS PGothic" panose="020B0600070205080204" pitchFamily="34" charset="-128"/>
                    <a:cs typeface="+mn-cs"/>
                  </a:rPr>
                  <a:t> 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off an electron target.</a:t>
                </a:r>
              </a:p>
              <a:p>
                <a:pPr marL="857250" lvl="1" indent="-457200">
                  <a:spcBef>
                    <a:spcPct val="50000"/>
                  </a:spcBef>
                  <a:buFont typeface="Wingdings" panose="05000000000000000000" pitchFamily="2" charset="2"/>
                  <a:buChar char="ü"/>
                  <a:defRPr/>
                </a:pP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Directly measure neutral axial coupling of proton via the Primakoff effect.</a:t>
                </a:r>
              </a:p>
              <a:p>
                <a:pPr marL="857250" lvl="1" indent="-457200">
                  <a:spcBef>
                    <a:spcPct val="50000"/>
                  </a:spcBef>
                  <a:buFont typeface="Wingdings" panose="05000000000000000000" pitchFamily="2" charset="2"/>
                  <a:buChar char="ü"/>
                  <a:defRPr/>
                </a:pPr>
                <a:r>
                  <a:rPr lang="en-US" sz="1600" kern="1200" dirty="0">
                    <a:effectLst/>
                    <a:latin typeface="Helvetica" panose="020B0604020202020204" pitchFamily="34" charset="0"/>
                    <a:cs typeface="Helvetica" panose="020B0604020202020204" pitchFamily="34" charset="0"/>
                  </a:rPr>
                  <a:t>Search for</a:t>
                </a:r>
                <a:r>
                  <a:rPr kumimoji="0" lang="en-US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Helvetica" panose="020B0604020202020204" pitchFamily="34" charset="0"/>
                    <a:ea typeface="MS PGothic" panose="020B0600070205080204" pitchFamily="34" charset="-128"/>
                    <a:cs typeface="Helvetica" panose="020B0604020202020204" pitchFamily="34" charset="0"/>
                  </a:rPr>
                  <a:t> new sub-GeV gauge bosons (scalars and pseudoscalars).</a:t>
                </a:r>
              </a:p>
              <a:p>
                <a:pPr eaLnBrk="1" hangingPunct="1">
                  <a:lnSpc>
                    <a:spcPct val="80000"/>
                  </a:lnSpc>
                  <a:buFontTx/>
                  <a:buNone/>
                  <a:defRPr/>
                </a:pPr>
                <a:endParaRPr lang="en-US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Helvetica" panose="020B0604020202020204" pitchFamily="34" charset="0"/>
                  <a:sym typeface="Symbol" panose="05050102010706020507" pitchFamily="18" charset="2"/>
                </a:endParaRPr>
              </a:p>
              <a:p>
                <a:pPr eaLnBrk="1" hangingPunct="1">
                  <a:lnSpc>
                    <a:spcPct val="80000"/>
                  </a:lnSpc>
                  <a:buClr>
                    <a:srgbClr val="008600"/>
                  </a:buClr>
                  <a:buFontTx/>
                  <a:buNone/>
                  <a:defRPr/>
                </a:pPr>
                <a:endParaRPr lang="en-US" altLang="en-US" sz="1800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Comic Sans MS" panose="030F0702030302020204" pitchFamily="66" charset="0"/>
                  <a:ea typeface="MS Mincho" panose="02020609040205080304" pitchFamily="49" charset="-128"/>
                  <a:sym typeface="Symbol" panose="05050102010706020507" pitchFamily="18" charset="2"/>
                </a:endParaRPr>
              </a:p>
            </p:txBody>
          </p:sp>
        </mc:Choice>
        <mc:Fallback>
          <p:sp>
            <p:nvSpPr>
              <p:cNvPr id="324611" name="Rectangle 3">
                <a:extLst>
                  <a:ext uri="{FF2B5EF4-FFF2-40B4-BE49-F238E27FC236}">
                    <a16:creationId xmlns:a16="http://schemas.microsoft.com/office/drawing/2014/main" id="{18C5BD78-DD5B-40CD-8659-C847F9C2BD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990600"/>
                <a:ext cx="8839200" cy="5562600"/>
              </a:xfrm>
              <a:blipFill>
                <a:blip r:embed="rId3"/>
                <a:stretch>
                  <a:fillRect l="-345" t="-1754" r="-1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9920C7B-C4A5-4931-B47C-CA57C6D43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fld id="{13AEA697-DE90-4F48-B13E-2608ADA9D901}" type="slidenum">
              <a:rPr lang="en-US" altLang="en-US" sz="1400" smtClean="0">
                <a:solidFill>
                  <a:srgbClr val="000000"/>
                </a:solidFill>
                <a:latin typeface="Arial" panose="020B0604020202020204" pitchFamily="34" charset="0"/>
              </a:rPr>
              <a:pPr>
                <a:defRPr/>
              </a:pPr>
              <a:t>25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F6E245B-737F-4F02-8F3F-3FF41359773C}"/>
              </a:ext>
            </a:extLst>
          </p:cNvPr>
          <p:cNvSpPr txBox="1"/>
          <p:nvPr/>
        </p:nvSpPr>
        <p:spPr>
          <a:xfrm>
            <a:off x="838200" y="6175573"/>
            <a:ext cx="5715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Thanks for support by NSF PHY-1812396 and PHY-2111181.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Some figures in the presentation are provided by I. Jaegle.</a:t>
            </a:r>
          </a:p>
          <a:p>
            <a:endParaRPr lang="en-US" sz="1400" dirty="0">
              <a:solidFill>
                <a:schemeClr val="accent6">
                  <a:lumMod val="7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 advTm="13947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indent="-342900"/>
            <a:r>
              <a:rPr lang="en-US" sz="3200" b="1" dirty="0">
                <a:solidFill>
                  <a:srgbClr val="333399"/>
                </a:solidFill>
                <a:latin typeface="Helvetica" panose="020B0604020202020204" pitchFamily="34" charset="0"/>
                <a:cs typeface="Helvetica" panose="020B0604020202020204" pitchFamily="34" charset="0"/>
                <a:sym typeface="Symbol" pitchFamily="18" charset="2"/>
              </a:rPr>
              <a:t>What is the Primakoff Effect? </a:t>
            </a:r>
            <a:br>
              <a:rPr lang="en-US" sz="3200" b="1" dirty="0">
                <a:sym typeface="Symbol" pitchFamily="18" charset="2"/>
              </a:rPr>
            </a:br>
            <a:endParaRPr lang="en-US" sz="3200" dirty="0"/>
          </a:p>
        </p:txBody>
      </p:sp>
      <p:sp>
        <p:nvSpPr>
          <p:cNvPr id="102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Liping Gan</a:t>
            </a:r>
          </a:p>
        </p:txBody>
      </p:sp>
      <p:sp>
        <p:nvSpPr>
          <p:cNvPr id="10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ea typeface="+mn-ea"/>
              </a:rPr>
              <a:t>Aug 1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439926-34A7-4736-BEE5-6DB98B67C2F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09600" y="1336159"/>
            <a:ext cx="4376737" cy="3733800"/>
          </a:xfrm>
          <a:noFill/>
        </p:spPr>
      </p:pic>
      <p:pic>
        <p:nvPicPr>
          <p:cNvPr id="103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2235361"/>
            <a:ext cx="3276600" cy="2308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876300" y="5075549"/>
            <a:ext cx="3429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H. Primakoff, Phys. Rev. 81, 899 (1951)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7">
            <a:extLst>
              <a:ext uri="{FF2B5EF4-FFF2-40B4-BE49-F238E27FC236}">
                <a16:creationId xmlns:a16="http://schemas.microsoft.com/office/drawing/2014/main" id="{B8C7720C-4794-4FCA-8A3F-170D4E2D5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74B52C2-88E3-4203-A4B8-8E3D14D0A4D6}" type="slidenum">
              <a:rPr lang="en-US" altLang="en-US" sz="140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 dirty="0">
              <a:solidFill>
                <a:srgbClr val="000000"/>
              </a:solidFill>
            </a:endParaRPr>
          </a:p>
        </p:txBody>
      </p:sp>
      <p:sp>
        <p:nvSpPr>
          <p:cNvPr id="216066" name="Rectangle 2">
            <a:extLst>
              <a:ext uri="{FF2B5EF4-FFF2-40B4-BE49-F238E27FC236}">
                <a16:creationId xmlns:a16="http://schemas.microsoft.com/office/drawing/2014/main" id="{7F909CA3-1830-47CB-8382-B46777A63B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76200"/>
            <a:ext cx="8305800" cy="381000"/>
          </a:xfrm>
        </p:spPr>
        <p:txBody>
          <a:bodyPr/>
          <a:lstStyle/>
          <a:p>
            <a:pPr eaLnBrk="1" hangingPunct="1"/>
            <a:r>
              <a:rPr lang="en-US" sz="2800" b="1" kern="1200" dirty="0">
                <a:solidFill>
                  <a:srgbClr val="0000FF"/>
                </a:solidFill>
                <a:latin typeface="Helvetica" panose="020B0604020202020204" pitchFamily="34" charset="0"/>
                <a:ea typeface="MS PGothic" panose="020B0600070205080204" pitchFamily="34" charset="-128"/>
                <a:cs typeface="Helvetica" panose="020B0604020202020204" pitchFamily="34" charset="0"/>
              </a:rPr>
              <a:t>Distinguishable Features of Primakoff Effect</a:t>
            </a:r>
            <a:endParaRPr lang="en-US" altLang="en-US" sz="2800" dirty="0">
              <a:solidFill>
                <a:srgbClr val="0000FF"/>
              </a:solidFill>
              <a:latin typeface="Helvetica" panose="020B0604020202020204" pitchFamily="34" charset="0"/>
            </a:endParaRPr>
          </a:p>
        </p:txBody>
      </p:sp>
      <p:graphicFrame>
        <p:nvGraphicFramePr>
          <p:cNvPr id="216067" name="Object 2">
            <a:extLst>
              <a:ext uri="{FF2B5EF4-FFF2-40B4-BE49-F238E27FC236}">
                <a16:creationId xmlns:a16="http://schemas.microsoft.com/office/drawing/2014/main" id="{CD720A54-EE66-4C12-AD47-3B91B35FA779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185738" y="2895600"/>
          <a:ext cx="45053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76500" imgH="457200" progId="Equation.DSMT4">
                  <p:embed/>
                </p:oleObj>
              </mc:Choice>
              <mc:Fallback>
                <p:oleObj name="Equation" r:id="rId3" imgW="2476500" imgH="457200" progId="Equation.DSMT4">
                  <p:embed/>
                  <p:pic>
                    <p:nvPicPr>
                      <p:cNvPr id="216067" name="Object 2">
                        <a:extLst>
                          <a:ext uri="{FF2B5EF4-FFF2-40B4-BE49-F238E27FC236}">
                            <a16:creationId xmlns:a16="http://schemas.microsoft.com/office/drawing/2014/main" id="{CD720A54-EE66-4C12-AD47-3B91B35FA779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8" y="2895600"/>
                        <a:ext cx="4505325" cy="8318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6068" name="Picture 4" descr="primakoff_effect_large">
            <a:extLst>
              <a:ext uri="{FF2B5EF4-FFF2-40B4-BE49-F238E27FC236}">
                <a16:creationId xmlns:a16="http://schemas.microsoft.com/office/drawing/2014/main" id="{2C076EEC-F243-451A-9E5D-683B855B660A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81000"/>
            <a:ext cx="2514600" cy="2514600"/>
          </a:xfrm>
        </p:spPr>
      </p:pic>
      <p:sp>
        <p:nvSpPr>
          <p:cNvPr id="216069" name="Rectangle 5">
            <a:extLst>
              <a:ext uri="{FF2B5EF4-FFF2-40B4-BE49-F238E27FC236}">
                <a16:creationId xmlns:a16="http://schemas.microsoft.com/office/drawing/2014/main" id="{CBD1D648-21B7-4817-8552-229882BF0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2971800"/>
            <a:ext cx="457200" cy="6096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Char char="Ø"/>
            </a:pPr>
            <a:endParaRPr lang="en-US" altLang="en-US" sz="18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6">
            <a:extLst>
              <a:ext uri="{FF2B5EF4-FFF2-40B4-BE49-F238E27FC236}">
                <a16:creationId xmlns:a16="http://schemas.microsoft.com/office/drawing/2014/main" id="{A3B72668-1C95-454F-9036-896AFAFA0A10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1447800"/>
            <a:ext cx="914400" cy="593725"/>
            <a:chOff x="480" y="2352"/>
            <a:chExt cx="816" cy="480"/>
          </a:xfrm>
        </p:grpSpPr>
        <p:sp>
          <p:nvSpPr>
            <p:cNvPr id="61463" name="Text Box 7">
              <a:extLst>
                <a:ext uri="{FF2B5EF4-FFF2-40B4-BE49-F238E27FC236}">
                  <a16:creationId xmlns:a16="http://schemas.microsoft.com/office/drawing/2014/main" id="{517EA80B-9137-412C-AFAE-EF0E1439CFD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496"/>
              <a:ext cx="672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  <a:buFontTx/>
                <a:buNone/>
              </a:pPr>
              <a:r>
                <a:rPr lang="el-GR" altLang="en-US" sz="1600" b="1" i="1">
                  <a:solidFill>
                    <a:srgbClr val="000000"/>
                  </a:solidFill>
                  <a:latin typeface="Comic Sans MS" panose="030F0702030302020204" pitchFamily="66" charset="0"/>
                </a:rPr>
                <a:t>ρ</a:t>
              </a:r>
              <a:r>
                <a:rPr lang="en-US" altLang="en-US" sz="1600" b="1" i="1" dirty="0">
                  <a:solidFill>
                    <a:srgbClr val="000000"/>
                  </a:solidFill>
                  <a:latin typeface="Comic Sans MS" panose="030F0702030302020204" pitchFamily="66" charset="0"/>
                </a:rPr>
                <a:t>,</a:t>
              </a:r>
              <a:r>
                <a:rPr lang="el-GR" altLang="en-US" sz="1600" b="1" i="1">
                  <a:solidFill>
                    <a:srgbClr val="000000"/>
                  </a:solidFill>
                  <a:latin typeface="Comic Sans MS" panose="030F0702030302020204" pitchFamily="66" charset="0"/>
                </a:rPr>
                <a:t>ω</a:t>
              </a:r>
            </a:p>
          </p:txBody>
        </p:sp>
        <p:sp>
          <p:nvSpPr>
            <p:cNvPr id="61464" name="Line 8">
              <a:extLst>
                <a:ext uri="{FF2B5EF4-FFF2-40B4-BE49-F238E27FC236}">
                  <a16:creationId xmlns:a16="http://schemas.microsoft.com/office/drawing/2014/main" id="{DDD826F3-ADC5-4731-A539-D83CF9296B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6" y="2352"/>
              <a:ext cx="0" cy="480"/>
            </a:xfrm>
            <a:prstGeom prst="line">
              <a:avLst/>
            </a:prstGeom>
            <a:noFill/>
            <a:ln w="47625">
              <a:solidFill>
                <a:srgbClr val="339966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eaVert" wrap="none" anchor="ctr"/>
            <a:lstStyle/>
            <a:p>
              <a:endParaRPr lang="en-US" dirty="0"/>
            </a:p>
          </p:txBody>
        </p:sp>
      </p:grpSp>
      <p:pic>
        <p:nvPicPr>
          <p:cNvPr id="216078" name="Picture 14" descr="coul1">
            <a:extLst>
              <a:ext uri="{FF2B5EF4-FFF2-40B4-BE49-F238E27FC236}">
                <a16:creationId xmlns:a16="http://schemas.microsoft.com/office/drawing/2014/main" id="{69306EEE-61DC-4102-B952-EF55F824D18A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81000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79" name="Picture 15" descr="cohe1">
            <a:extLst>
              <a:ext uri="{FF2B5EF4-FFF2-40B4-BE49-F238E27FC236}">
                <a16:creationId xmlns:a16="http://schemas.microsoft.com/office/drawing/2014/main" id="{F4408D4F-CF7B-4199-81E8-8384240BCA2B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82588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80" name="Picture 16" descr="inte1">
            <a:extLst>
              <a:ext uri="{FF2B5EF4-FFF2-40B4-BE49-F238E27FC236}">
                <a16:creationId xmlns:a16="http://schemas.microsoft.com/office/drawing/2014/main" id="{8FEB02ED-567F-4D9A-8E82-2275074C9919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82588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6081" name="Picture 17" descr="inco1">
            <a:extLst>
              <a:ext uri="{FF2B5EF4-FFF2-40B4-BE49-F238E27FC236}">
                <a16:creationId xmlns:a16="http://schemas.microsoft.com/office/drawing/2014/main" id="{9B46BB62-3CB2-4AEC-98A3-3E0C5DF30B16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82588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6083" name="Text Box 19">
            <a:extLst>
              <a:ext uri="{FF2B5EF4-FFF2-40B4-BE49-F238E27FC236}">
                <a16:creationId xmlns:a16="http://schemas.microsoft.com/office/drawing/2014/main" id="{EE133DC0-4CEC-4E34-BABF-7182290C76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1371600"/>
            <a:ext cx="12509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800" baseline="30000" dirty="0">
                <a:solidFill>
                  <a:srgbClr val="000000"/>
                </a:solidFill>
                <a:latin typeface="Comic Sans MS" panose="030F0702030302020204" pitchFamily="66" charset="0"/>
              </a:rPr>
              <a:t>12</a:t>
            </a:r>
            <a:r>
              <a:rPr lang="en-US" altLang="en-US" sz="1800" dirty="0">
                <a:solidFill>
                  <a:srgbClr val="000000"/>
                </a:solidFill>
                <a:latin typeface="Comic Sans MS" panose="030F0702030302020204" pitchFamily="66" charset="0"/>
              </a:rPr>
              <a:t>C target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alt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6084" name="Text Box 20">
            <a:extLst>
              <a:ext uri="{FF2B5EF4-FFF2-40B4-BE49-F238E27FC236}">
                <a16:creationId xmlns:a16="http://schemas.microsoft.com/office/drawing/2014/main" id="{956DF929-F75A-4920-AA07-B8EEA589B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286000"/>
            <a:ext cx="10191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FF0066"/>
                </a:solidFill>
                <a:latin typeface="Comic Sans MS" panose="030F0702030302020204" pitchFamily="66" charset="0"/>
              </a:rPr>
              <a:t>Primakoff</a:t>
            </a:r>
            <a:r>
              <a:rPr lang="en-US" altLang="en-US" sz="1600" dirty="0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16085" name="Text Box 21">
            <a:extLst>
              <a:ext uri="{FF2B5EF4-FFF2-40B4-BE49-F238E27FC236}">
                <a16:creationId xmlns:a16="http://schemas.microsoft.com/office/drawing/2014/main" id="{11F2B038-4BB7-43CD-A47B-5B9D5888C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2286000"/>
            <a:ext cx="1441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Nucl. Coherent</a:t>
            </a:r>
          </a:p>
        </p:txBody>
      </p:sp>
      <p:sp>
        <p:nvSpPr>
          <p:cNvPr id="216086" name="Text Box 22">
            <a:extLst>
              <a:ext uri="{FF2B5EF4-FFF2-40B4-BE49-F238E27FC236}">
                <a16:creationId xmlns:a16="http://schemas.microsoft.com/office/drawing/2014/main" id="{DD8B2252-DCB0-4DF7-A2F6-7AD0EAF45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683000"/>
            <a:ext cx="1304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990099"/>
                </a:solidFill>
                <a:latin typeface="Comic Sans MS" panose="030F0702030302020204" pitchFamily="66" charset="0"/>
              </a:rPr>
              <a:t>Interference </a:t>
            </a:r>
          </a:p>
        </p:txBody>
      </p:sp>
      <p:sp>
        <p:nvSpPr>
          <p:cNvPr id="216087" name="Text Box 23">
            <a:extLst>
              <a:ext uri="{FF2B5EF4-FFF2-40B4-BE49-F238E27FC236}">
                <a16:creationId xmlns:a16="http://schemas.microsoft.com/office/drawing/2014/main" id="{2F59DF88-E802-4C90-9A07-775C1209A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3429000"/>
            <a:ext cx="12557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Font typeface="Wingdings" panose="05000000000000000000" pitchFamily="2" charset="2"/>
              <a:buNone/>
            </a:pPr>
            <a:r>
              <a:rPr lang="en-US" altLang="en-US" sz="1400" dirty="0">
                <a:solidFill>
                  <a:srgbClr val="008000"/>
                </a:solidFill>
                <a:latin typeface="Comic Sans MS" panose="030F0702030302020204" pitchFamily="66" charset="0"/>
              </a:rPr>
              <a:t>Nucl. Incoh.</a:t>
            </a:r>
            <a:r>
              <a:rPr lang="en-US" altLang="en-US" sz="2000" dirty="0">
                <a:solidFill>
                  <a:srgbClr val="000000"/>
                </a:solidFill>
                <a:latin typeface="Comic Sans MS" panose="030F0702030302020204" pitchFamily="66" charset="0"/>
              </a:rPr>
              <a:t> </a:t>
            </a:r>
            <a:endParaRPr lang="en-US" altLang="en-US" sz="2400" dirty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6088" name="Picture 24" descr="suma0">
            <a:extLst>
              <a:ext uri="{FF2B5EF4-FFF2-40B4-BE49-F238E27FC236}">
                <a16:creationId xmlns:a16="http://schemas.microsoft.com/office/drawing/2014/main" id="{A2FE2E38-019D-4F78-B998-FA9A06F81BDE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475" y="382588"/>
            <a:ext cx="43243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46975AB6-D283-4D27-9741-099041DE69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6200" y="4403237"/>
                <a:ext cx="4876800" cy="2176943"/>
              </a:xfrm>
              <a:prstGeom prst="rect">
                <a:avLst/>
              </a:prstGeom>
              <a:solidFill>
                <a:srgbClr val="CCFFFF"/>
              </a:soli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elvetica" panose="020B0604020202020204" pitchFamily="34" charset="0"/>
                  </a:rPr>
                  <a:t>Peaked at very small forward angle:</a:t>
                </a:r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elvetica" panose="020B0604020202020204" pitchFamily="34" charset="0"/>
                  </a:rPr>
                  <a:t>Beam energy sensitive:</a:t>
                </a:r>
              </a:p>
              <a:p>
                <a:pPr>
                  <a:spcBef>
                    <a:spcPct val="50000"/>
                  </a:spcBef>
                  <a:defRPr/>
                </a:pPr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US" altLang="en-US" sz="160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en-US" sz="1600" i="1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FFFFFF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en-US" sz="1600" b="0" i="1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FFFFFF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sSub>
                                  <m:sSubPr>
                                    <m:ctrlPr>
                                      <a:rPr lang="en-US" altLang="en-US" sz="1600" b="0" i="1" smtClean="0">
                                        <a:solidFill>
                                          <a:srgbClr val="00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FFFFFF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en-US" sz="1600" b="0" i="1" smtClean="0">
                                        <a:solidFill>
                                          <a:srgbClr val="00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FFFFFF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en-US" altLang="en-US" sz="1600" b="0" i="1" smtClean="0">
                                        <a:solidFill>
                                          <a:srgbClr val="000000"/>
                                        </a:solidFill>
                                        <a:effectLst>
                                          <a:outerShdw blurRad="38100" dist="38100" dir="2700000" algn="tl">
                                            <a:srgbClr val="FFFFFF"/>
                                          </a:outerShdw>
                                        </a:effectLst>
                                        <a:latin typeface="Cambria Math" panose="02040503050406030204" pitchFamily="18" charset="0"/>
                                      </a:rPr>
                                      <m:t>𝑃𝑟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altLang="en-US" sz="1600" b="0" i="1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FFFFFF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m:rPr>
                                    <m:sty m:val="p"/>
                                  </m:rPr>
                                  <a:rPr lang="el-GR" altLang="en-US" sz="1600" b="0" i="1" smtClean="0">
                                    <a:solidFill>
                                      <a:srgbClr val="000000"/>
                                    </a:solidFill>
                                    <a:effectLst>
                                      <a:outerShdw blurRad="38100" dist="38100" dir="2700000" algn="tl">
                                        <a:srgbClr val="FFFFFF"/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  <m:t>Ω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𝑝𝑒𝑎𝑘</m:t>
                        </m:r>
                      </m:sub>
                    </m:sSub>
                    <m:r>
                      <a:rPr lang="en-US" altLang="en-US" sz="160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60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en-US" sz="160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</a:rPr>
                  <a:t> , 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altLang="en-US" sz="16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𝑃𝑟</m:t>
                            </m:r>
                          </m:sub>
                        </m:sSub>
                      </m:e>
                    </m:nary>
                    <m:r>
                      <a:rPr lang="en-US" altLang="en-US" sz="1600" i="1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en-US" sz="1600" i="1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p>
                            <m:r>
                              <a:rPr lang="en-US" altLang="en-US" sz="1600" b="0" i="1" smtClean="0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altLang="en-US" sz="1600" i="1">
                                <a:solidFill>
                                  <a:srgbClr val="000000"/>
                                </a:solidFill>
                                <a:effectLst>
                                  <a:outerShdw blurRad="38100" dist="38100" dir="2700000" algn="tl">
                                    <a:srgbClr val="FFFFFF"/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func>
                      <m:funcPr>
                        <m:ctrlPr>
                          <a:rPr lang="en-US" altLang="en-US" sz="160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en-US" sz="1600" i="0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altLang="en-US" sz="1600" b="0" i="1" smtClean="0">
                            <a:solidFill>
                              <a:srgbClr val="000000"/>
                            </a:solidFill>
                            <a:effectLst>
                              <a:outerShdw blurRad="38100" dist="38100" dir="2700000" algn="tl">
                                <a:srgbClr val="FFFFFF"/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func>
                  </m:oMath>
                </a14:m>
                <a:endParaRPr lang="en-US" alt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anose="020B0604020202020204" pitchFamily="34" charset="0"/>
                </a:endParaRPr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endParaRPr lang="en-US" altLang="en-US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Helvetica" panose="020B0604020202020204" pitchFamily="34" charset="0"/>
                </a:endParaRPr>
              </a:p>
              <a:p>
                <a:pPr marL="285750" indent="-285750">
                  <a:spcBef>
                    <a:spcPct val="5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1600" dirty="0">
                    <a:solidFill>
                      <a:srgbClr val="000000"/>
                    </a:solidFill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Helvetica" panose="020B0604020202020204" pitchFamily="34" charset="0"/>
                  </a:rPr>
                  <a:t>Coherent process</a:t>
                </a:r>
              </a:p>
            </p:txBody>
          </p:sp>
        </mc:Choice>
        <mc:Fallback xmlns="">
          <p:sp>
            <p:nvSpPr>
              <p:cNvPr id="24" name="Text Box 5">
                <a:extLst>
                  <a:ext uri="{FF2B5EF4-FFF2-40B4-BE49-F238E27FC236}">
                    <a16:creationId xmlns:a16="http://schemas.microsoft.com/office/drawing/2014/main" id="{46975AB6-D283-4D27-9741-099041DE69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" y="4403237"/>
                <a:ext cx="4876800" cy="2176943"/>
              </a:xfrm>
              <a:prstGeom prst="rect">
                <a:avLst/>
              </a:prstGeom>
              <a:blipFill>
                <a:blip r:embed="rId11"/>
                <a:stretch>
                  <a:fillRect l="-625" t="-840" b="-3922"/>
                </a:stretch>
              </a:blip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3">
            <a:extLst>
              <a:ext uri="{FF2B5EF4-FFF2-40B4-BE49-F238E27FC236}">
                <a16:creationId xmlns:a16="http://schemas.microsoft.com/office/drawing/2014/main" id="{F95A7226-6CF3-4577-883E-574D283D5A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730069"/>
              </p:ext>
            </p:extLst>
          </p:nvPr>
        </p:nvGraphicFramePr>
        <p:xfrm>
          <a:off x="3657600" y="4378450"/>
          <a:ext cx="1219200" cy="52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77900" imgH="419100" progId="Equation.3">
                  <p:embed/>
                </p:oleObj>
              </mc:Choice>
              <mc:Fallback>
                <p:oleObj name="Equation" r:id="rId12" imgW="977900" imgH="419100" progId="Equation.3">
                  <p:embed/>
                  <p:pic>
                    <p:nvPicPr>
                      <p:cNvPr id="5" name="Object 3">
                        <a:extLst>
                          <a:ext uri="{FF2B5EF4-FFF2-40B4-BE49-F238E27FC236}">
                            <a16:creationId xmlns:a16="http://schemas.microsoft.com/office/drawing/2014/main" id="{F95A7226-6CF3-4577-883E-574D283D5A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378450"/>
                        <a:ext cx="1219200" cy="52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7">
            <a:extLst>
              <a:ext uri="{FF2B5EF4-FFF2-40B4-BE49-F238E27FC236}">
                <a16:creationId xmlns:a16="http://schemas.microsoft.com/office/drawing/2014/main" id="{17DE7075-BD1C-48C7-AB59-701ECF00B1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138507"/>
              </p:ext>
            </p:extLst>
          </p:nvPr>
        </p:nvGraphicFramePr>
        <p:xfrm>
          <a:off x="457200" y="5798219"/>
          <a:ext cx="2936016" cy="4438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235200" imgH="406400" progId="Equation.3">
                  <p:embed/>
                </p:oleObj>
              </mc:Choice>
              <mc:Fallback>
                <p:oleObj name="Equation" r:id="rId14" imgW="2235200" imgH="406400" progId="Equation.3">
                  <p:embed/>
                  <p:pic>
                    <p:nvPicPr>
                      <p:cNvPr id="25" name="Object 7">
                        <a:extLst>
                          <a:ext uri="{FF2B5EF4-FFF2-40B4-BE49-F238E27FC236}">
                            <a16:creationId xmlns:a16="http://schemas.microsoft.com/office/drawing/2014/main" id="{17DE7075-BD1C-48C7-AB59-701ECF00B1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798219"/>
                        <a:ext cx="2936016" cy="443831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8000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F7064D5-1B58-4EFA-B399-58A068C13FC5}"/>
              </a:ext>
            </a:extLst>
          </p:cNvPr>
          <p:cNvSpPr txBox="1"/>
          <p:nvPr/>
        </p:nvSpPr>
        <p:spPr>
          <a:xfrm>
            <a:off x="4953000" y="4754940"/>
            <a:ext cx="396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higher beam energy is, the higher Primakoff cross and the better separation of Primakoff from the nuclear backgrounds.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higher beam energy is more important for more massive particle </a:t>
            </a:r>
          </a:p>
        </p:txBody>
      </p:sp>
    </p:spTree>
    <p:custDataLst>
      <p:tags r:id="rId1"/>
    </p:custDataLst>
  </p:cSld>
  <p:clrMapOvr>
    <a:masterClrMapping/>
  </p:clrMapOvr>
  <p:transition spd="slow" advTm="1775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6" grpId="0"/>
      <p:bldP spid="216069" grpId="0" animBg="1"/>
      <p:bldP spid="216083" grpId="0"/>
      <p:bldP spid="216084" grpId="0"/>
      <p:bldP spid="216085" grpId="0"/>
      <p:bldP spid="216086" grpId="0"/>
      <p:bldP spid="216087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B158EA99-EDE1-45FC-831B-F33555E2B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129" y="197937"/>
            <a:ext cx="8229600" cy="571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Helvetica"/>
                <a:ea typeface="+mj-ea"/>
                <a:cs typeface="Helvetica"/>
              </a:rPr>
              <a:t>Primakoff Program at JLab 6 &amp; 12 GeV</a:t>
            </a:r>
            <a:endParaRPr lang="en-US" sz="2800" b="1" dirty="0">
              <a:solidFill>
                <a:schemeClr val="bg1"/>
              </a:solidFill>
              <a:effectLst/>
              <a:latin typeface="Helvetica"/>
              <a:ea typeface="+mj-ea"/>
              <a:cs typeface="Helvetica"/>
            </a:endParaRPr>
          </a:p>
        </p:txBody>
      </p:sp>
      <p:pic>
        <p:nvPicPr>
          <p:cNvPr id="61442" name="Picture 4" descr="prim_plot">
            <a:extLst>
              <a:ext uri="{FF2B5EF4-FFF2-40B4-BE49-F238E27FC236}">
                <a16:creationId xmlns:a16="http://schemas.microsoft.com/office/drawing/2014/main" id="{D617D72C-C6AF-459B-91B2-ED4BB9F84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73691"/>
            <a:ext cx="3068638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5">
            <a:extLst>
              <a:ext uri="{FF2B5EF4-FFF2-40B4-BE49-F238E27FC236}">
                <a16:creationId xmlns:a16="http://schemas.microsoft.com/office/drawing/2014/main" id="{B0A3721F-7E35-4D23-BEC1-C20CC5F19D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18632"/>
            <a:ext cx="4648200" cy="109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Precision measurements of electromagnetic properties of 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2400" baseline="30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0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 via Primakoff effect</a:t>
            </a:r>
          </a:p>
          <a:p>
            <a:pPr eaLnBrk="1" hangingPunct="1">
              <a:buFontTx/>
              <a:buNone/>
            </a:pP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1828800" lvl="3" indent="-514350" eaLnBrk="1" hangingPunct="1">
              <a:buClr>
                <a:schemeClr val="tx1"/>
              </a:buClr>
              <a:buSzPct val="70000"/>
              <a:buNone/>
            </a:pPr>
            <a:endParaRPr lang="en-US" alt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444" name="Rectangle 5">
            <a:extLst>
              <a:ext uri="{FF2B5EF4-FFF2-40B4-BE49-F238E27FC236}">
                <a16:creationId xmlns:a16="http://schemas.microsoft.com/office/drawing/2014/main" id="{9A290D18-D6B1-45A8-B577-CBF620F9E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68439"/>
            <a:ext cx="4334484" cy="101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SzPct val="100000"/>
              <a:buFontTx/>
              <a:buAutoNum type="alphaLcParenR" startAt="2"/>
            </a:pPr>
            <a:r>
              <a:rPr lang="en-US" alt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Transition Form Factors </a:t>
            </a:r>
          </a:p>
          <a:p>
            <a:pPr algn="ctr">
              <a:spcBef>
                <a:spcPct val="20000"/>
              </a:spcBef>
              <a:buSzPct val="80000"/>
            </a:pP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 at Q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of 0.001-0.3 GeV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/c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:</a:t>
            </a:r>
            <a:b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      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7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0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</a:t>
            </a:r>
          </a:p>
          <a:p>
            <a:pPr algn="ctr">
              <a:spcBef>
                <a:spcPct val="20000"/>
              </a:spcBef>
            </a:pPr>
            <a:endParaRPr lang="en-US" altLang="en-US" dirty="0">
              <a:solidFill>
                <a:srgbClr val="FF0066"/>
              </a:solidFill>
              <a:latin typeface="Helvetica" panose="020B0604020202020204" pitchFamily="34" charset="0"/>
            </a:endParaRPr>
          </a:p>
        </p:txBody>
      </p:sp>
      <p:sp>
        <p:nvSpPr>
          <p:cNvPr id="61445" name="Text Box 9">
            <a:extLst>
              <a:ext uri="{FF2B5EF4-FFF2-40B4-BE49-F238E27FC236}">
                <a16:creationId xmlns:a16="http://schemas.microsoft.com/office/drawing/2014/main" id="{C177D363-BF25-4D18-B340-2BE6D26B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47" y="4372282"/>
            <a:ext cx="40386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precision tests of chiral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symmetry and anomalies</a:t>
            </a:r>
            <a:endParaRPr lang="en-US" altLang="en-US" sz="1800" u="sng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determination of light quark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   mass ratio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-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mixing angle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  <a:p>
            <a:pPr>
              <a:buClr>
                <a:srgbClr val="CC3300"/>
              </a:buClr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46" name="Text Box 9">
            <a:extLst>
              <a:ext uri="{FF2B5EF4-FFF2-40B4-BE49-F238E27FC236}">
                <a16:creationId xmlns:a16="http://schemas.microsoft.com/office/drawing/2014/main" id="{88D22D0D-AA60-4E53-96FA-3B3E0B85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29790"/>
            <a:ext cx="411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u="sng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, and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electromagnetic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interaction radii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is the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an approximate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Goldstone boson?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5D46D-838E-492D-AC06-EE0E2244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5ED374-E9D5-4F03-85E9-DA501DA30F4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5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879010-DD73-4B1D-BFD4-4E059D61564D}"/>
              </a:ext>
            </a:extLst>
          </p:cNvPr>
          <p:cNvSpPr txBox="1"/>
          <p:nvPr/>
        </p:nvSpPr>
        <p:spPr>
          <a:xfrm>
            <a:off x="304800" y="2688848"/>
            <a:ext cx="4114800" cy="14342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lphaLcParenR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Two-Photon Decay Widths:</a:t>
            </a:r>
          </a:p>
          <a:p>
            <a:pPr marL="1371600" lvl="2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</a:t>
            </a:r>
            <a:r>
              <a:rPr kumimoji="0" lang="en-US" alt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0</a:t>
            </a:r>
            <a:r>
              <a:rPr kumimoji="0" lang="el-G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 @ 6 GeV</a:t>
            </a:r>
          </a:p>
          <a:p>
            <a:pPr marL="1371600" lvl="2" indent="-514350" eaLnBrk="1" hangingPunct="1">
              <a:spcBef>
                <a:spcPct val="20000"/>
              </a:spcBef>
              <a:buClr>
                <a:srgbClr val="000000"/>
              </a:buClr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</a:t>
            </a:r>
            <a:r>
              <a:rPr kumimoji="0" lang="el-G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1371600" lvl="2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</a:t>
            </a:r>
            <a:r>
              <a:rPr kumimoji="0" lang="el-G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57B920-82D2-4721-9E22-55A6323AD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E6E283B0-AE56-5645-94DD-8FE4950437DF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6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4" name="Rectangle 2">
            <a:extLst>
              <a:ext uri="{FF2B5EF4-FFF2-40B4-BE49-F238E27FC236}">
                <a16:creationId xmlns:a16="http://schemas.microsoft.com/office/drawing/2014/main" id="{9CC7D0BB-6D45-27AC-507A-98D34BAEDC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17500"/>
            <a:ext cx="8229600" cy="444500"/>
          </a:xfrm>
        </p:spPr>
        <p:txBody>
          <a:bodyPr/>
          <a:lstStyle/>
          <a:p>
            <a:pPr algn="ctr" eaLnBrk="1" hangingPunct="1"/>
            <a:r>
              <a:rPr lang="en-US" altLang="en-US" sz="30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902030302020204" pitchFamily="66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2" charset="0"/>
              </a:rPr>
              <a:t>Low-Energy QCD Symmetries and Light Mesons</a:t>
            </a:r>
          </a:p>
        </p:txBody>
      </p:sp>
      <p:graphicFrame>
        <p:nvGraphicFramePr>
          <p:cNvPr id="59395" name="Object 2">
            <a:extLst>
              <a:ext uri="{FF2B5EF4-FFF2-40B4-BE49-F238E27FC236}">
                <a16:creationId xmlns:a16="http://schemas.microsoft.com/office/drawing/2014/main" id="{289B95F1-84C8-446D-DB97-D8D21D26CC4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1514" y="1558926"/>
          <a:ext cx="3824287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5643800" imgH="4978400" progId="Equation.3">
                  <p:embed/>
                </p:oleObj>
              </mc:Choice>
              <mc:Fallback>
                <p:oleObj name="Equation" r:id="rId4" imgW="45643800" imgH="4978400" progId="Equation.3">
                  <p:embed/>
                  <p:pic>
                    <p:nvPicPr>
                      <p:cNvPr id="59395" name="Object 2">
                        <a:extLst>
                          <a:ext uri="{FF2B5EF4-FFF2-40B4-BE49-F238E27FC236}">
                            <a16:creationId xmlns:a16="http://schemas.microsoft.com/office/drawing/2014/main" id="{289B95F1-84C8-446D-DB97-D8D21D26CC4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4" y="1558926"/>
                        <a:ext cx="3824287" cy="3460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396" name="Rectangle 3">
            <a:extLst>
              <a:ext uri="{FF2B5EF4-FFF2-40B4-BE49-F238E27FC236}">
                <a16:creationId xmlns:a16="http://schemas.microsoft.com/office/drawing/2014/main" id="{62E33401-DF23-6BB2-BDF0-C61FAC871C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43000"/>
            <a:ext cx="77724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q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QCD Lagrangian in Chiral limit (m</a:t>
            </a:r>
            <a:r>
              <a:rPr lang="en-US" altLang="en-US" sz="1800" b="1" baseline="-250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q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→0) is invariant under:</a:t>
            </a: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</a:pPr>
            <a:endParaRPr lang="en-US" altLang="en-US" sz="18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</p:txBody>
      </p:sp>
      <p:pic>
        <p:nvPicPr>
          <p:cNvPr id="59397" name="Picture 4" descr="liping_physics_nov30_3">
            <a:extLst>
              <a:ext uri="{FF2B5EF4-FFF2-40B4-BE49-F238E27FC236}">
                <a16:creationId xmlns:a16="http://schemas.microsoft.com/office/drawing/2014/main" id="{909ACEFF-E695-322F-4729-3454254C743F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60500"/>
            <a:ext cx="4724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8" name="Rectangle 3">
            <a:extLst>
              <a:ext uri="{FF2B5EF4-FFF2-40B4-BE49-F238E27FC236}">
                <a16:creationId xmlns:a16="http://schemas.microsoft.com/office/drawing/2014/main" id="{457581CA-090E-0D89-615B-B6C6113358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908300"/>
            <a:ext cx="4114800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q"/>
            </a:pP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A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(1)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 is explicitly broken:</a:t>
            </a: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     (Chiral anomalies) 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l-GR" altLang="en-US" sz="1800">
                <a:solidFill>
                  <a:srgbClr val="000000"/>
                </a:solidFill>
                <a:latin typeface="Helvetica" pitchFamily="2" charset="0"/>
              </a:rPr>
              <a:t>Γ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(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itchFamily="2" charset="0"/>
              </a:rPr>
              <a:t>0</a:t>
            </a:r>
            <a:r>
              <a:rPr lang="el-GR" altLang="en-US" sz="1800">
                <a:solidFill>
                  <a:srgbClr val="000000"/>
                </a:solidFill>
                <a:latin typeface="Helvetica" pitchFamily="2" charset="0"/>
              </a:rPr>
              <a:t>→</a:t>
            </a:r>
            <a:r>
              <a:rPr lang="el-GR" altLang="en-US" sz="180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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), </a:t>
            </a:r>
            <a:r>
              <a:rPr lang="el-GR" altLang="en-US" sz="1800">
                <a:solidFill>
                  <a:srgbClr val="000000"/>
                </a:solidFill>
                <a:latin typeface="Helvetica" pitchFamily="2" charset="0"/>
              </a:rPr>
              <a:t>Γ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(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</a:t>
            </a:r>
            <a:r>
              <a:rPr lang="el-GR" altLang="en-US" sz="1800">
                <a:solidFill>
                  <a:srgbClr val="000000"/>
                </a:solidFill>
                <a:latin typeface="Helvetica" pitchFamily="2" charset="0"/>
              </a:rPr>
              <a:t>→</a:t>
            </a:r>
            <a:r>
              <a:rPr lang="el-GR" altLang="en-US" sz="180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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), </a:t>
            </a:r>
            <a:r>
              <a:rPr lang="el-GR" altLang="en-US" sz="1800">
                <a:solidFill>
                  <a:srgbClr val="000000"/>
                </a:solidFill>
                <a:latin typeface="Helvetica" pitchFamily="2" charset="0"/>
              </a:rPr>
              <a:t>Γ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(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</a:t>
            </a:r>
            <a:r>
              <a:rPr lang="el-GR" altLang="ja-JP" sz="1800">
                <a:solidFill>
                  <a:srgbClr val="000000"/>
                </a:solidFill>
                <a:latin typeface="Helvetica" pitchFamily="2" charset="0"/>
              </a:rPr>
              <a:t>→</a:t>
            </a:r>
            <a:r>
              <a:rPr lang="el-GR" altLang="ja-JP" sz="180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</a:t>
            </a:r>
            <a:r>
              <a:rPr lang="en-US" altLang="ja-JP" sz="1800" dirty="0">
                <a:solidFill>
                  <a:srgbClr val="000000"/>
                </a:solidFill>
                <a:latin typeface="Helvetica" pitchFamily="2" charset="0"/>
              </a:rPr>
              <a:t>)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Non-zero mass of 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0</a:t>
            </a: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</a:pPr>
            <a:endParaRPr lang="en-US" altLang="en-US" sz="18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</p:txBody>
      </p:sp>
      <p:sp>
        <p:nvSpPr>
          <p:cNvPr id="59399" name="Rectangle 3">
            <a:extLst>
              <a:ext uri="{FF2B5EF4-FFF2-40B4-BE49-F238E27FC236}">
                <a16:creationId xmlns:a16="http://schemas.microsoft.com/office/drawing/2014/main" id="{27FCEE61-487E-065C-8154-DC5C3807A5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2032000"/>
            <a:ext cx="4114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q"/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Chiral symmetry 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SU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L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(3)xSU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R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(3) 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spontaneously breaks to 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SU(3)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</a:rPr>
              <a:t>8 Goldstone Bosons (GB)</a:t>
            </a:r>
            <a:endParaRPr lang="en-US" altLang="en-US" sz="18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</p:txBody>
      </p:sp>
      <p:sp>
        <p:nvSpPr>
          <p:cNvPr id="59400" name="Rectangle 3">
            <a:extLst>
              <a:ext uri="{FF2B5EF4-FFF2-40B4-BE49-F238E27FC236}">
                <a16:creationId xmlns:a16="http://schemas.microsoft.com/office/drawing/2014/main" id="{AA2602BB-4FB4-964E-FE18-B69E47AEFB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4216400"/>
            <a:ext cx="44958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8001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Char char="q"/>
            </a:pP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SU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L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(3)xSU</a:t>
            </a:r>
            <a:r>
              <a:rPr lang="en-US" altLang="en-US" sz="1800" b="1" baseline="-25000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R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(3)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 and </a:t>
            </a:r>
            <a:r>
              <a:rPr lang="en-US" altLang="en-US" sz="1800" b="1" dirty="0">
                <a:solidFill>
                  <a:srgbClr val="FF0000"/>
                </a:solidFill>
                <a:latin typeface="Helvetica" pitchFamily="2" charset="0"/>
                <a:sym typeface="Symbol" pitchFamily="2" charset="2"/>
              </a:rPr>
              <a:t>SU(3) </a:t>
            </a: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are explicitly broken: 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GB are massive</a:t>
            </a: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Mixing of 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, , 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</a:t>
            </a:r>
            <a:endParaRPr lang="en-US" altLang="en-US" sz="1800" baseline="300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  <a:p>
            <a:pPr lvl="1">
              <a:spcBef>
                <a:spcPct val="20000"/>
              </a:spcBef>
              <a:buClr>
                <a:srgbClr val="000000"/>
              </a:buClr>
              <a:buFont typeface="Wingdings" pitchFamily="2" charset="2"/>
              <a:buChar char="Ø"/>
            </a:pPr>
            <a:endParaRPr lang="en-US" altLang="en-US" sz="1800" baseline="30000" dirty="0">
              <a:solidFill>
                <a:srgbClr val="000000"/>
              </a:solidFill>
              <a:latin typeface="Helvetica" pitchFamily="2" charset="0"/>
              <a:sym typeface="Symbol" pitchFamily="2" charset="2"/>
            </a:endParaRPr>
          </a:p>
        </p:txBody>
      </p:sp>
      <p:sp>
        <p:nvSpPr>
          <p:cNvPr id="11" name="TextBox 17">
            <a:extLst>
              <a:ext uri="{FF2B5EF4-FFF2-40B4-BE49-F238E27FC236}">
                <a16:creationId xmlns:a16="http://schemas.microsoft.com/office/drawing/2014/main" id="{6F4D6C2A-ABF9-448B-AEA4-5F102A7BCA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5707576"/>
            <a:ext cx="8077200" cy="646113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marL="0" lvl="1" eaLnBrk="1" hangingPunct="1">
              <a:buClr>
                <a:srgbClr val="0000FF"/>
              </a:buClr>
            </a:pPr>
            <a:r>
              <a:rPr lang="en-US" altLang="en-US" sz="1800" b="1" dirty="0">
                <a:solidFill>
                  <a:srgbClr val="000000"/>
                </a:solidFill>
                <a:latin typeface="Helvetica" pitchFamily="2" charset="0"/>
              </a:rPr>
              <a:t>The </a:t>
            </a:r>
            <a:r>
              <a:rPr lang="el-GR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π</a:t>
            </a:r>
            <a:r>
              <a:rPr lang="en-US" altLang="en-US" sz="1800" b="1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l-GR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η</a:t>
            </a:r>
            <a:r>
              <a:rPr lang="en-US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l-GR" altLang="en-US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η</a:t>
            </a:r>
            <a:r>
              <a:rPr lang="el-GR" altLang="en-US" sz="1800" dirty="0">
                <a:solidFill>
                  <a:srgbClr val="000000"/>
                </a:solidFill>
                <a:latin typeface="Helvetica" pitchFamily="2" charset="0"/>
                <a:sym typeface="Symbol" pitchFamily="2" charset="2"/>
              </a:rPr>
              <a:t> </a:t>
            </a:r>
            <a:r>
              <a:rPr lang="en-US" altLang="ja-JP" sz="1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ja-JP" sz="1800" b="1" dirty="0">
                <a:solidFill>
                  <a:srgbClr val="000000"/>
                </a:solidFill>
                <a:latin typeface="Helvetica" pitchFamily="2" charset="0"/>
              </a:rPr>
              <a:t>system provides a rich laboratory to study the  symmetry structure of QCD at low energies.</a:t>
            </a:r>
            <a:endParaRPr lang="en-US" altLang="en-US" sz="1800" b="1" dirty="0">
              <a:solidFill>
                <a:srgbClr val="000000"/>
              </a:solidFill>
              <a:latin typeface="Helvetica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40571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B158EA99-EDE1-45FC-831B-F33555E2B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197937"/>
            <a:ext cx="8229600" cy="571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bg1"/>
                </a:solidFill>
                <a:effectLst/>
                <a:latin typeface="Helvetica"/>
                <a:ea typeface="+mj-ea"/>
                <a:cs typeface="Helvetica"/>
              </a:rPr>
              <a:t>Status of Primakoff Program at JLab 6 &amp; 12 GeV </a:t>
            </a:r>
            <a:endParaRPr lang="en-US" sz="2800" b="1" dirty="0">
              <a:solidFill>
                <a:schemeClr val="bg1"/>
              </a:solidFill>
              <a:effectLst/>
              <a:latin typeface="Helvetica"/>
              <a:ea typeface="+mj-ea"/>
              <a:cs typeface="Helvetica"/>
            </a:endParaRPr>
          </a:p>
        </p:txBody>
      </p:sp>
      <p:pic>
        <p:nvPicPr>
          <p:cNvPr id="61442" name="Picture 4" descr="prim_plot">
            <a:extLst>
              <a:ext uri="{FF2B5EF4-FFF2-40B4-BE49-F238E27FC236}">
                <a16:creationId xmlns:a16="http://schemas.microsoft.com/office/drawing/2014/main" id="{D617D72C-C6AF-459B-91B2-ED4BB9F84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73691"/>
            <a:ext cx="3068638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5">
            <a:extLst>
              <a:ext uri="{FF2B5EF4-FFF2-40B4-BE49-F238E27FC236}">
                <a16:creationId xmlns:a16="http://schemas.microsoft.com/office/drawing/2014/main" id="{B0A3721F-7E35-4D23-BEC1-C20CC5F19D5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18632"/>
            <a:ext cx="4648200" cy="1092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Precision measurements of electromagnetic properties of 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2400" baseline="30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0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24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 via Primakoff effect</a:t>
            </a:r>
          </a:p>
          <a:p>
            <a:pPr eaLnBrk="1" hangingPunct="1">
              <a:buFontTx/>
              <a:buNone/>
            </a:pPr>
            <a:endParaRPr lang="en-US" altLang="en-US" sz="24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1828800" lvl="3" indent="-514350" eaLnBrk="1" hangingPunct="1">
              <a:buClr>
                <a:schemeClr val="tx1"/>
              </a:buClr>
              <a:buSzPct val="70000"/>
              <a:buNone/>
            </a:pPr>
            <a:endParaRPr lang="en-US" altLang="en-US" sz="180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1444" name="Rectangle 5">
            <a:extLst>
              <a:ext uri="{FF2B5EF4-FFF2-40B4-BE49-F238E27FC236}">
                <a16:creationId xmlns:a16="http://schemas.microsoft.com/office/drawing/2014/main" id="{9A290D18-D6B1-45A8-B577-CBF620F9E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68439"/>
            <a:ext cx="4334484" cy="101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SzPct val="100000"/>
              <a:buFontTx/>
              <a:buAutoNum type="alphaLcParenR" startAt="2"/>
            </a:pPr>
            <a:r>
              <a:rPr lang="en-US" alt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Transition Form Factors </a:t>
            </a:r>
          </a:p>
          <a:p>
            <a:pPr algn="ctr">
              <a:spcBef>
                <a:spcPct val="20000"/>
              </a:spcBef>
              <a:buSzPct val="80000"/>
            </a:pP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 at Q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of 0.001-0.5 GeV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/c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:</a:t>
            </a:r>
            <a:b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      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7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0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</a:t>
            </a:r>
          </a:p>
          <a:p>
            <a:pPr algn="ctr">
              <a:spcBef>
                <a:spcPct val="20000"/>
              </a:spcBef>
            </a:pPr>
            <a:endParaRPr lang="en-US" altLang="en-US" dirty="0">
              <a:solidFill>
                <a:srgbClr val="FF0066"/>
              </a:solidFill>
              <a:latin typeface="Helvetica" panose="020B0604020202020204" pitchFamily="34" charset="0"/>
            </a:endParaRPr>
          </a:p>
        </p:txBody>
      </p:sp>
      <p:sp>
        <p:nvSpPr>
          <p:cNvPr id="61445" name="Text Box 9">
            <a:extLst>
              <a:ext uri="{FF2B5EF4-FFF2-40B4-BE49-F238E27FC236}">
                <a16:creationId xmlns:a16="http://schemas.microsoft.com/office/drawing/2014/main" id="{C177D363-BF25-4D18-B340-2BE6D26B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47" y="4372282"/>
            <a:ext cx="40386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precision tests of chiral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symmetry and anomalies</a:t>
            </a:r>
            <a:endParaRPr lang="en-US" altLang="en-US" sz="1800" u="sng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determination of light quark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   mass ratio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-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mixing angle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  <a:p>
            <a:pPr>
              <a:buClr>
                <a:srgbClr val="CC3300"/>
              </a:buClr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46" name="Text Box 9">
            <a:extLst>
              <a:ext uri="{FF2B5EF4-FFF2-40B4-BE49-F238E27FC236}">
                <a16:creationId xmlns:a16="http://schemas.microsoft.com/office/drawing/2014/main" id="{88D22D0D-AA60-4E53-96FA-3B3E0B85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29790"/>
            <a:ext cx="411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u="sng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, and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electromagnetic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interaction radii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is the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an approximate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Goldstone boson?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5D46D-838E-492D-AC06-EE0E2244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5ED374-E9D5-4F03-85E9-DA501DA30F4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7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879010-DD73-4B1D-BFD4-4E059D61564D}"/>
              </a:ext>
            </a:extLst>
          </p:cNvPr>
          <p:cNvSpPr txBox="1"/>
          <p:nvPr/>
        </p:nvSpPr>
        <p:spPr>
          <a:xfrm>
            <a:off x="304800" y="2688848"/>
            <a:ext cx="4114800" cy="14342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lphaLcParenR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Two-Photon Decay Widths:</a:t>
            </a:r>
          </a:p>
          <a:p>
            <a:pPr marL="1371600" lvl="2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</a:t>
            </a:r>
            <a:r>
              <a:rPr kumimoji="0" lang="en-US" alt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0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 @ 6 GeV</a:t>
            </a:r>
          </a:p>
          <a:p>
            <a:pPr marL="1371600" lvl="2" indent="-514350" eaLnBrk="1" hangingPunct="1">
              <a:spcBef>
                <a:spcPct val="20000"/>
              </a:spcBef>
              <a:buClr>
                <a:srgbClr val="000000"/>
              </a:buClr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1371600" lvl="2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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6BD674-E8B9-4F0D-9851-B87C83ED13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9821" y="3246216"/>
            <a:ext cx="3972180" cy="32996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CC2A7F2-2E29-48A2-959A-ED85A331992E}"/>
              </a:ext>
            </a:extLst>
          </p:cNvPr>
          <p:cNvSpPr txBox="1"/>
          <p:nvPr/>
        </p:nvSpPr>
        <p:spPr>
          <a:xfrm>
            <a:off x="8148553" y="5386775"/>
            <a:ext cx="990599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1.50% accuracy</a:t>
            </a:r>
            <a:endParaRPr lang="en-US" sz="8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E59F9B7-8D8B-47CD-8E0F-DAEBB7842C0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900024" y="5146370"/>
            <a:ext cx="405776" cy="2404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43736F8C-3A87-48F8-A59E-34E5202D7EBE}"/>
              </a:ext>
            </a:extLst>
          </p:cNvPr>
          <p:cNvSpPr/>
          <p:nvPr/>
        </p:nvSpPr>
        <p:spPr bwMode="auto">
          <a:xfrm flipV="1">
            <a:off x="3793266" y="3199930"/>
            <a:ext cx="756666" cy="133379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22" name="TextBox 9">
            <a:extLst>
              <a:ext uri="{FF2B5EF4-FFF2-40B4-BE49-F238E27FC236}">
                <a16:creationId xmlns:a16="http://schemas.microsoft.com/office/drawing/2014/main" id="{6815DC81-7CBF-4B4B-8B42-605FE5D4D8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6218" y="3660251"/>
            <a:ext cx="2947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200" dirty="0">
                <a:solidFill>
                  <a:srgbClr val="336600"/>
                </a:solidFill>
                <a:latin typeface="Helvetica" panose="020B0604020202020204" pitchFamily="34" charset="0"/>
              </a:rPr>
              <a:t>Science 368, 506-509 (2020)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9E48C4-57B4-40C2-AF3B-F0836DA833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1601" y="637087"/>
            <a:ext cx="2726466" cy="2726466"/>
          </a:xfrm>
          <a:prstGeom prst="rect">
            <a:avLst/>
          </a:prstGeom>
          <a:solidFill>
            <a:schemeClr val="tx1"/>
          </a:solidFill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3999280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>
            <a:extLst>
              <a:ext uri="{FF2B5EF4-FFF2-40B4-BE49-F238E27FC236}">
                <a16:creationId xmlns:a16="http://schemas.microsoft.com/office/drawing/2014/main" id="{B158EA99-EDE1-45FC-831B-F33555E2B7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77129" y="197937"/>
            <a:ext cx="8229600" cy="5715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ea typeface="+mj-ea"/>
                <a:cs typeface="+mj-cs"/>
              </a:rPr>
              <a:t> </a:t>
            </a:r>
            <a:r>
              <a:rPr lang="en-US" sz="2800" dirty="0">
                <a:solidFill>
                  <a:schemeClr val="bg1"/>
                </a:solidFill>
                <a:effectLst/>
                <a:latin typeface="Helvetica"/>
                <a:ea typeface="+mj-ea"/>
                <a:cs typeface="Helvetica"/>
              </a:rPr>
              <a:t>Status of Primakoff Program at JLab 6 &amp; 12 GeV (cont.)</a:t>
            </a:r>
            <a:endParaRPr lang="en-US" sz="2800" b="1" dirty="0">
              <a:solidFill>
                <a:schemeClr val="bg1"/>
              </a:solidFill>
              <a:effectLst/>
              <a:latin typeface="Helvetica"/>
              <a:ea typeface="+mj-ea"/>
              <a:cs typeface="Helvetica"/>
            </a:endParaRPr>
          </a:p>
        </p:txBody>
      </p:sp>
      <p:pic>
        <p:nvPicPr>
          <p:cNvPr id="61442" name="Picture 4" descr="prim_plot">
            <a:extLst>
              <a:ext uri="{FF2B5EF4-FFF2-40B4-BE49-F238E27FC236}">
                <a16:creationId xmlns:a16="http://schemas.microsoft.com/office/drawing/2014/main" id="{D617D72C-C6AF-459B-91B2-ED4BB9F847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973691"/>
            <a:ext cx="3068638" cy="250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5">
            <a:extLst>
              <a:ext uri="{FF2B5EF4-FFF2-40B4-BE49-F238E27FC236}">
                <a16:creationId xmlns:a16="http://schemas.microsoft.com/office/drawing/2014/main" id="{9A290D18-D6B1-45A8-B577-CBF620F9E1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3468439"/>
            <a:ext cx="4334484" cy="101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spcBef>
                <a:spcPct val="20000"/>
              </a:spcBef>
              <a:buSzPct val="100000"/>
              <a:buFontTx/>
              <a:buAutoNum type="alphaLcParenR" startAt="2"/>
            </a:pPr>
            <a:r>
              <a:rPr lang="en-US" altLang="en-US" b="1" dirty="0">
                <a:solidFill>
                  <a:srgbClr val="000000"/>
                </a:solidFill>
                <a:latin typeface="Helvetica" panose="020B0604020202020204" pitchFamily="34" charset="0"/>
              </a:rPr>
              <a:t>Transition Form Factors </a:t>
            </a:r>
          </a:p>
          <a:p>
            <a:pPr algn="ctr">
              <a:spcBef>
                <a:spcPct val="20000"/>
              </a:spcBef>
              <a:buSzPct val="80000"/>
            </a:pP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 at Q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 of 0.001-0.5 GeV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/c</a:t>
            </a:r>
            <a:r>
              <a:rPr lang="en-US" altLang="en-US" sz="1800" b="1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</a:rPr>
              <a:t>:</a:t>
            </a:r>
            <a:b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</a:b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      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7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0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), F(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* 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</a:rPr>
              <a:t>→</a:t>
            </a:r>
            <a:r>
              <a:rPr lang="el-GR" altLang="en-US" sz="170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1700" dirty="0">
                <a:solidFill>
                  <a:srgbClr val="000000"/>
                </a:solidFill>
                <a:latin typeface="Helvetica" panose="020B0604020202020204" pitchFamily="34" charset="0"/>
              </a:rPr>
              <a:t>)</a:t>
            </a:r>
          </a:p>
          <a:p>
            <a:pPr algn="ctr">
              <a:spcBef>
                <a:spcPct val="20000"/>
              </a:spcBef>
            </a:pPr>
            <a:endParaRPr lang="en-US" altLang="en-US" dirty="0">
              <a:solidFill>
                <a:srgbClr val="FF0066"/>
              </a:solidFill>
              <a:latin typeface="Helvetica" panose="020B0604020202020204" pitchFamily="34" charset="0"/>
            </a:endParaRPr>
          </a:p>
        </p:txBody>
      </p:sp>
      <p:sp>
        <p:nvSpPr>
          <p:cNvPr id="61445" name="Text Box 9">
            <a:extLst>
              <a:ext uri="{FF2B5EF4-FFF2-40B4-BE49-F238E27FC236}">
                <a16:creationId xmlns:a16="http://schemas.microsoft.com/office/drawing/2014/main" id="{C177D363-BF25-4D18-B340-2BE6D26B87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8247" y="4372282"/>
            <a:ext cx="4038600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00000"/>
              </a:buClr>
              <a:buSzPct val="90000"/>
              <a:buFont typeface="Wingdings" panose="05000000000000000000" pitchFamily="2" charset="2"/>
              <a:buChar char="Ø"/>
            </a:pPr>
            <a:r>
              <a:rPr lang="en-US" altLang="en-US" sz="24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precision tests of chiral</a:t>
            </a:r>
          </a:p>
          <a:p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symmetry and anomalies</a:t>
            </a:r>
            <a:endParaRPr lang="en-US" altLang="en-US" sz="1800" u="sng" dirty="0">
              <a:solidFill>
                <a:srgbClr val="000000"/>
              </a:solidFill>
              <a:latin typeface="Helvetica" panose="020B0604020202020204" pitchFamily="34" charset="0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determination of light quark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   mass ratio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-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mixing angle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  <a:p>
            <a:pPr>
              <a:buClr>
                <a:srgbClr val="CC3300"/>
              </a:buClr>
            </a:pPr>
            <a:endParaRPr lang="en-US" altLang="en-US" sz="1800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61446" name="Text Box 9">
            <a:extLst>
              <a:ext uri="{FF2B5EF4-FFF2-40B4-BE49-F238E27FC236}">
                <a16:creationId xmlns:a16="http://schemas.microsoft.com/office/drawing/2014/main" id="{88D22D0D-AA60-4E53-96FA-3B3E0B85A5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4729790"/>
            <a:ext cx="411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u="sng" dirty="0">
                <a:solidFill>
                  <a:srgbClr val="000000"/>
                </a:solidFill>
                <a:latin typeface="Helvetica" panose="020B0604020202020204" pitchFamily="34" charset="0"/>
              </a:rPr>
              <a:t>Input to Physics:</a:t>
            </a:r>
            <a:endParaRPr lang="en-US" altLang="en-US" u="sng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1800" baseline="30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0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, and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electromagnetic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interaction radii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is the </a:t>
            </a:r>
            <a:r>
              <a:rPr lang="en-US" altLang="ja-JP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an approximate </a:t>
            </a:r>
          </a:p>
          <a:p>
            <a:pPr>
              <a:buClr>
                <a:srgbClr val="CC3300"/>
              </a:buClr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Goldstone boson?</a:t>
            </a:r>
          </a:p>
          <a:p>
            <a:pPr>
              <a:buClr>
                <a:srgbClr val="CC3300"/>
              </a:buClr>
              <a:buFont typeface="Wingdings" panose="05000000000000000000" pitchFamily="2" charset="2"/>
              <a:buChar char="Ø"/>
            </a:pP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input to calculate HLbL in (g-2)</a:t>
            </a:r>
            <a:r>
              <a:rPr lang="en-US" altLang="en-US" sz="1800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B95D46D-838E-492D-AC06-EE0E2244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8E5ED374-E9D5-4F03-85E9-DA501DA30F49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879010-DD73-4B1D-BFD4-4E059D61564D}"/>
              </a:ext>
            </a:extLst>
          </p:cNvPr>
          <p:cNvSpPr txBox="1"/>
          <p:nvPr/>
        </p:nvSpPr>
        <p:spPr>
          <a:xfrm>
            <a:off x="304800" y="2688848"/>
            <a:ext cx="4114800" cy="14342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SzTx/>
              <a:buFontTx/>
              <a:buAutoNum type="alphaLcParenR"/>
              <a:tabLst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Two-Photon Decay Widths:</a:t>
            </a:r>
          </a:p>
          <a:p>
            <a:pPr marL="1371600" lvl="2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</a:t>
            </a:r>
            <a:r>
              <a:rPr kumimoji="0" lang="en-US" alt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0</a:t>
            </a:r>
            <a:r>
              <a:rPr kumimoji="0" lang="el-G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 @ 6 GeV</a:t>
            </a:r>
          </a:p>
          <a:p>
            <a:pPr marL="1371600" lvl="2" indent="-514350" eaLnBrk="1" hangingPunct="1">
              <a:spcBef>
                <a:spcPct val="20000"/>
              </a:spcBef>
              <a:buClr>
                <a:srgbClr val="000000"/>
              </a:buClr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</a:t>
            </a:r>
            <a:r>
              <a:rPr kumimoji="0" lang="el-G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ighlight>
                  <a:srgbClr val="FFFF00"/>
                </a:highligh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 </a:t>
            </a:r>
          </a:p>
          <a:p>
            <a:pPr marL="1371600" lvl="2" indent="-514350" eaLnBrk="1" hangingPunct="1">
              <a:spcBef>
                <a:spcPct val="20000"/>
              </a:spcBef>
              <a:buFontTx/>
              <a:buAutoNum type="arabicParenR"/>
              <a:defRPr/>
            </a:pPr>
            <a:r>
              <a:rPr kumimoji="0" lang="el-G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Γ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(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</a:t>
            </a:r>
            <a:r>
              <a:rPr kumimoji="0" lang="el-G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→</a:t>
            </a:r>
            <a:r>
              <a:rPr kumimoji="0" lang="el-GR" altLang="en-US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  <a:sym typeface="Symbol" panose="05050102010706020507" pitchFamily="18" charset="2"/>
              </a:rPr>
              <a:t>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t>)</a:t>
            </a:r>
            <a:r>
              <a:rPr kumimoji="0" lang="en-US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</a:rPr>
              <a:t>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442899-2FAF-4B46-845D-6D4E94A3039A}"/>
              </a:ext>
            </a:extLst>
          </p:cNvPr>
          <p:cNvSpPr txBox="1">
            <a:spLocks/>
          </p:cNvSpPr>
          <p:nvPr/>
        </p:nvSpPr>
        <p:spPr bwMode="auto">
          <a:xfrm>
            <a:off x="4388765" y="3547967"/>
            <a:ext cx="4038600" cy="2997923"/>
          </a:xfrm>
          <a:prstGeom prst="rect">
            <a:avLst/>
          </a:prstGeom>
          <a:solidFill>
            <a:srgbClr val="66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anose="020B0604030504040204" pitchFamily="34" charset="0"/>
              <a:buChar char="–"/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anose="020B0604030504040204" pitchFamily="34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marL="0" indent="0" algn="ctr">
              <a:buFontTx/>
              <a:buNone/>
            </a:pPr>
            <a:r>
              <a:rPr lang="en-US" altLang="en-US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On-Going PrimEx-eta experiment</a:t>
            </a:r>
          </a:p>
          <a:p>
            <a:pPr marL="0" indent="0" algn="ctr">
              <a:buFontTx/>
              <a:buNone/>
            </a:pPr>
            <a:endParaRPr lang="en-US" alt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alt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Two data sets were collected in 2019 and in 2021.</a:t>
            </a:r>
          </a:p>
          <a:p>
            <a:pPr>
              <a:buSzPct val="120000"/>
              <a:buFont typeface="Arial" panose="020B0604020202020204" pitchFamily="34" charset="0"/>
              <a:buChar char="•"/>
            </a:pPr>
            <a:endParaRPr lang="en-US" altLang="en-US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>
              <a:buSzPct val="120000"/>
              <a:buFont typeface="Arial" panose="020B0604020202020204" pitchFamily="34" charset="0"/>
              <a:buChar char="•"/>
            </a:pPr>
            <a:r>
              <a:rPr lang="en-US" alt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The third run will start in Aug  2022.</a:t>
            </a:r>
          </a:p>
          <a:p>
            <a:pPr marL="0" indent="0">
              <a:buSzPct val="120000"/>
              <a:buFontTx/>
              <a:buNone/>
            </a:pPr>
            <a:r>
              <a:rPr lang="en-US" altLang="en-US" sz="24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    </a:t>
            </a:r>
          </a:p>
          <a:p>
            <a:pPr marL="0" indent="0">
              <a:buFontTx/>
              <a:buNone/>
            </a:pPr>
            <a:endParaRPr lang="en-US" altLang="en-US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  <a:p>
            <a:pPr marL="0" indent="0">
              <a:buSzPct val="120000"/>
              <a:buFontTx/>
              <a:buNone/>
            </a:pPr>
            <a:endParaRPr lang="en-US" altLang="en-US" sz="2000" kern="0" dirty="0"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0E36657B-8286-42CB-8338-E2DBC2C9DBC6}"/>
              </a:ext>
            </a:extLst>
          </p:cNvPr>
          <p:cNvSpPr/>
          <p:nvPr/>
        </p:nvSpPr>
        <p:spPr bwMode="auto">
          <a:xfrm rot="1382830">
            <a:off x="2642777" y="3856846"/>
            <a:ext cx="1620091" cy="20655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eaVert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FE176142-9B9A-D02E-B72D-7106957E3D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018632"/>
            <a:ext cx="4648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anose="020B0604030504040204" pitchFamily="34" charset="0"/>
              <a:buChar char="–"/>
              <a:defRPr sz="2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Char char="•"/>
              <a:defRPr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Tahoma" panose="020B0604030504040204" pitchFamily="34" charset="0"/>
              <a:buChar char="–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  <a:ea typeface="MS PGothic" panose="020B0600070205080204" pitchFamily="34" charset="-128"/>
                <a:cs typeface="MS PGothic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v"/>
              <a:defRPr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anose="030F0702030302020204" pitchFamily="66" charset="0"/>
              </a:rPr>
              <a:t>    </a:t>
            </a:r>
            <a:r>
              <a:rPr lang="en-US" altLang="en-US" sz="2000" kern="0" dirty="0"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 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Precision measurements of electromagnetic properties of 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</a:t>
            </a:r>
            <a:r>
              <a:rPr lang="en-US" altLang="en-US" sz="2400" kern="0" baseline="3000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0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, </a:t>
            </a:r>
            <a:r>
              <a:rPr lang="el-GR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</a:t>
            </a:r>
            <a:r>
              <a:rPr lang="en-US" altLang="en-US" sz="2400" kern="0" dirty="0"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 via Primakoff effect</a:t>
            </a:r>
          </a:p>
          <a:p>
            <a:pPr eaLnBrk="1" hangingPunct="1">
              <a:buFontTx/>
              <a:buNone/>
            </a:pPr>
            <a:endParaRPr lang="en-US" altLang="en-US" sz="2400" kern="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  <a:p>
            <a:pPr marL="1828800" lvl="3" indent="-514350" eaLnBrk="1" hangingPunct="1">
              <a:buClr>
                <a:schemeClr val="tx1"/>
              </a:buClr>
              <a:buSzPct val="70000"/>
              <a:buFont typeface="Tahoma" panose="020B0604030504040204" pitchFamily="34" charset="0"/>
              <a:buNone/>
            </a:pPr>
            <a:endParaRPr lang="en-US" altLang="en-US" sz="1800" kern="0" dirty="0">
              <a:effectLst>
                <a:outerShdw blurRad="38100" dist="38100" dir="2700000" algn="tl">
                  <a:srgbClr val="C0C0C0"/>
                </a:outerShdw>
              </a:effectLst>
              <a:latin typeface="Comic Sans MS" panose="030F0702030302020204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960278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2">
            <a:extLst>
              <a:ext uri="{FF2B5EF4-FFF2-40B4-BE49-F238E27FC236}">
                <a16:creationId xmlns:a16="http://schemas.microsoft.com/office/drawing/2014/main" id="{7BA98279-4C7F-4EFE-8DCA-41B6EF4080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8839200" cy="508000"/>
          </a:xfrm>
        </p:spPr>
        <p:txBody>
          <a:bodyPr/>
          <a:lstStyle/>
          <a:p>
            <a:pPr algn="ctr"/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Physics for </a:t>
            </a:r>
            <a:r>
              <a:rPr lang="el-GR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Γ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(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</a:t>
            </a:r>
            <a:r>
              <a:rPr lang="el-GR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→</a:t>
            </a:r>
            <a:r>
              <a:rPr lang="el-GR" altLang="en-US" sz="320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  <a:sym typeface="Symbol" panose="05050102010706020507" pitchFamily="18" charset="2"/>
              </a:rPr>
              <a:t></a:t>
            </a:r>
            <a:r>
              <a:rPr lang="en-US" altLang="en-US" sz="3200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anose="020B0604020202020204" pitchFamily="34" charset="0"/>
              </a:rPr>
              <a:t>) Measurement </a:t>
            </a:r>
            <a:endParaRPr lang="en-US" altLang="en-US" sz="30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34" name="Text Box 12">
            <a:extLst>
              <a:ext uri="{FF2B5EF4-FFF2-40B4-BE49-F238E27FC236}">
                <a16:creationId xmlns:a16="http://schemas.microsoft.com/office/drawing/2014/main" id="{C679C278-FE77-4AEE-B556-08F02F48BF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823815"/>
            <a:ext cx="3187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2. Extract -</a:t>
            </a:r>
            <a:r>
              <a:rPr lang="en-US" altLang="en-US" sz="18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</a:t>
            </a:r>
            <a:r>
              <a:rPr lang="en-US" altLang="ja-JP" sz="18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mixing angle:</a:t>
            </a:r>
            <a:endParaRPr lang="en-US" altLang="en-US" sz="1800" b="1" dirty="0">
              <a:solidFill>
                <a:srgbClr val="000000"/>
              </a:solidFill>
              <a:latin typeface="Helvetica" panose="020B0604020202020204" pitchFamily="34" charset="0"/>
              <a:sym typeface="Symbol" panose="05050102010706020507" pitchFamily="18" charset="2"/>
            </a:endParaRPr>
          </a:p>
        </p:txBody>
      </p:sp>
      <p:sp>
        <p:nvSpPr>
          <p:cNvPr id="1042" name="Text Box 12">
            <a:extLst>
              <a:ext uri="{FF2B5EF4-FFF2-40B4-BE49-F238E27FC236}">
                <a16:creationId xmlns:a16="http://schemas.microsoft.com/office/drawing/2014/main" id="{ECF11A70-739F-41BF-94A1-210711A81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1" y="823815"/>
            <a:ext cx="4495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Tahoma" panose="020B0604030504040204" pitchFamily="34" charset="0"/>
              <a:buAutoNum type="arabicPeriod"/>
            </a:pP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Resolve long standing discrepancy between previous collider and Primakoff measurements:</a:t>
            </a:r>
          </a:p>
        </p:txBody>
      </p:sp>
      <p:pic>
        <p:nvPicPr>
          <p:cNvPr id="23" name="Picture 11" descr="eta-etap-mixing">
            <a:extLst>
              <a:ext uri="{FF2B5EF4-FFF2-40B4-BE49-F238E27FC236}">
                <a16:creationId xmlns:a16="http://schemas.microsoft.com/office/drawing/2014/main" id="{255BEA28-E105-4528-BADC-4348DB83B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94" y="1498855"/>
            <a:ext cx="3508178" cy="324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5FA5F95E-36D8-4422-AE9F-4B39A4E7D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9400" y="5853114"/>
            <a:ext cx="2133600" cy="396875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64099E7E-29E4-43FA-95CA-2348C72FE0FD}" type="slidenum">
              <a:rPr lang="en-US" altLang="en-US" sz="1400">
                <a:solidFill>
                  <a:srgbClr val="000000"/>
                </a:solidFill>
                <a:latin typeface="Arial" panose="020B0604020202020204" pitchFamily="34" charset="0"/>
              </a:rPr>
              <a:pPr/>
              <a:t>9</a:t>
            </a:fld>
            <a:endParaRPr lang="en-US" altLang="en-US" sz="1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88070" name="Picture 2" descr="eta_world_data_2015.eps">
            <a:extLst>
              <a:ext uri="{FF2B5EF4-FFF2-40B4-BE49-F238E27FC236}">
                <a16:creationId xmlns:a16="http://schemas.microsoft.com/office/drawing/2014/main" id="{9475D7EF-0601-47BD-AA94-8649E05D8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15794"/>
            <a:ext cx="3505201" cy="324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2">
            <a:extLst>
              <a:ext uri="{FF2B5EF4-FFF2-40B4-BE49-F238E27FC236}">
                <a16:creationId xmlns:a16="http://schemas.microsoft.com/office/drawing/2014/main" id="{55DCE606-9C60-429E-A729-4EEB2D1E3A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2213" y="5181600"/>
            <a:ext cx="43703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4. 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Improve all partial decay widths</a:t>
            </a:r>
          </a:p>
          <a:p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in the -sector </a:t>
            </a:r>
          </a:p>
        </p:txBody>
      </p:sp>
      <p:sp>
        <p:nvSpPr>
          <p:cNvPr id="9" name="Text Box 12">
            <a:extLst>
              <a:ext uri="{FF2B5EF4-FFF2-40B4-BE49-F238E27FC236}">
                <a16:creationId xmlns:a16="http://schemas.microsoft.com/office/drawing/2014/main" id="{9FF65E57-F9FA-4B31-AFF3-A2100D4D97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814" y="5152072"/>
            <a:ext cx="4979986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en-US" altLang="en-US" sz="1800" b="1" dirty="0">
                <a:solidFill>
                  <a:srgbClr val="00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3. </a:t>
            </a:r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Improve calculation of the -pole</a:t>
            </a:r>
          </a:p>
          <a:p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contribution to Hadronic </a:t>
            </a:r>
          </a:p>
          <a:p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Light-by-Light (HLbL) scattering</a:t>
            </a:r>
          </a:p>
          <a:p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    in (g-2)</a:t>
            </a:r>
            <a:r>
              <a:rPr lang="en-US" altLang="en-US" sz="1800" b="1" baseline="-25000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μ</a:t>
            </a:r>
          </a:p>
          <a:p>
            <a:r>
              <a:rPr lang="en-US" altLang="en-US" sz="1800" b="1" dirty="0">
                <a:solidFill>
                  <a:srgbClr val="000000"/>
                </a:solidFill>
                <a:latin typeface="Helvetica" panose="020B0604020202020204" pitchFamily="34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A1B8D3B-EF9C-492A-A832-3539FFB79F23}"/>
              </a:ext>
            </a:extLst>
          </p:cNvPr>
          <p:cNvSpPr txBox="1"/>
          <p:nvPr/>
        </p:nvSpPr>
        <p:spPr>
          <a:xfrm>
            <a:off x="7467600" y="3124200"/>
            <a:ext cx="381000" cy="21544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000000"/>
                </a:solidFill>
              </a:rPr>
              <a:t>PDG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" grpId="0"/>
      <p:bldP spid="8" grpId="0"/>
      <p:bldP spid="9" grpId="0"/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53.9|57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1|23.6|7.2|3.8|11.6|1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8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6|41.7|13.7"/>
</p:tagLst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eaVert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9144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FF"/>
          </a:buClr>
          <a:buSzTx/>
          <a:buFont typeface="Wingdings" pitchFamily="2" charset="2"/>
          <a:buChar char="Ø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91440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FF"/>
          </a:buClr>
          <a:buSzTx/>
          <a:buFont typeface="Wingdings" pitchFamily="2" charset="2"/>
          <a:buChar char="Ø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13312</TotalTime>
  <Words>1896</Words>
  <Application>Microsoft Office PowerPoint</Application>
  <PresentationFormat>On-screen Show (4:3)</PresentationFormat>
  <Paragraphs>313</Paragraphs>
  <Slides>25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7" baseType="lpstr">
      <vt:lpstr>Arial</vt:lpstr>
      <vt:lpstr>Calibri</vt:lpstr>
      <vt:lpstr>Cambria Math</vt:lpstr>
      <vt:lpstr>Comic Sans MS</vt:lpstr>
      <vt:lpstr>Helvetica</vt:lpstr>
      <vt:lpstr>Tahoma</vt:lpstr>
      <vt:lpstr>Times New Roman</vt:lpstr>
      <vt:lpstr>Wingdings</vt:lpstr>
      <vt:lpstr>Ocean</vt:lpstr>
      <vt:lpstr>2_Ocean</vt:lpstr>
      <vt:lpstr>Default Design</vt:lpstr>
      <vt:lpstr>Equation</vt:lpstr>
      <vt:lpstr>Probe Fundamental Symmetries and BSM Physics via the Primakoff Effect </vt:lpstr>
      <vt:lpstr>Challenges in Physics</vt:lpstr>
      <vt:lpstr>What is the Primakoff Effect?  </vt:lpstr>
      <vt:lpstr>Distinguishable Features of Primakoff Effect</vt:lpstr>
      <vt:lpstr> Primakoff Program at JLab 6 &amp; 12 GeV</vt:lpstr>
      <vt:lpstr> Low-Energy QCD Symmetries and Light Mesons</vt:lpstr>
      <vt:lpstr>Status of Primakoff Program at JLab 6 &amp; 12 GeV </vt:lpstr>
      <vt:lpstr> Status of Primakoff Program at JLab 6 &amp; 12 GeV (cont.)</vt:lpstr>
      <vt:lpstr>Physics for Γ(→) Measurement </vt:lpstr>
      <vt:lpstr>PowerPoint Presentation</vt:lpstr>
      <vt:lpstr>PowerPoint Presentation</vt:lpstr>
      <vt:lpstr>PrimEx-eta Experiment on Γ(→)  in Hall D  </vt:lpstr>
      <vt:lpstr>Preliminary Results on the  Yield </vt:lpstr>
      <vt:lpstr>Space-Like Transition Form Factors  (Q2 : 0.001-0.3 GeV2/c2)</vt:lpstr>
      <vt:lpstr>PowerPoint Presentation</vt:lpstr>
      <vt:lpstr>PowerPoint Presentation</vt:lpstr>
      <vt:lpstr>PowerPoint Presentation</vt:lpstr>
      <vt:lpstr>PowerPoint Presentation</vt:lpstr>
      <vt:lpstr>Measure Neutral Axial Coupling of Proton via Primakoff effect J. Bernabeu et al., phys. Lett., B305, 392 (1993)</vt:lpstr>
      <vt:lpstr>PowerPoint Presentation</vt:lpstr>
      <vt:lpstr>Where to Search for Dark Matter?</vt:lpstr>
      <vt:lpstr>Motivation for sub-GeV New Physics</vt:lpstr>
      <vt:lpstr>Landscape of BSM Physics Search </vt:lpstr>
      <vt:lpstr>Search for New Scalar and Pseudoscalar via Primakoff Effect  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and Outlook for Eta Rare Decays at Jlab</dc:title>
  <dc:creator>Lgan</dc:creator>
  <cp:lastModifiedBy>Gan, Liping</cp:lastModifiedBy>
  <cp:revision>1035</cp:revision>
  <cp:lastPrinted>2014-07-15T17:55:20Z</cp:lastPrinted>
  <dcterms:modified xsi:type="dcterms:W3CDTF">2022-08-01T03:32:57Z</dcterms:modified>
</cp:coreProperties>
</file>