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2"/>
  </p:notesMasterIdLst>
  <p:sldIdLst>
    <p:sldId id="257" r:id="rId2"/>
    <p:sldId id="258" r:id="rId3"/>
    <p:sldId id="310" r:id="rId4"/>
    <p:sldId id="277" r:id="rId5"/>
    <p:sldId id="314" r:id="rId6"/>
    <p:sldId id="280" r:id="rId7"/>
    <p:sldId id="288" r:id="rId8"/>
    <p:sldId id="309" r:id="rId9"/>
    <p:sldId id="311" r:id="rId10"/>
    <p:sldId id="296" r:id="rId11"/>
    <p:sldId id="298" r:id="rId12"/>
    <p:sldId id="299" r:id="rId13"/>
    <p:sldId id="300" r:id="rId14"/>
    <p:sldId id="291" r:id="rId15"/>
    <p:sldId id="312" r:id="rId16"/>
    <p:sldId id="273" r:id="rId17"/>
    <p:sldId id="301" r:id="rId18"/>
    <p:sldId id="313" r:id="rId19"/>
    <p:sldId id="270" r:id="rId20"/>
    <p:sldId id="293" r:id="rId21"/>
    <p:sldId id="287" r:id="rId22"/>
    <p:sldId id="302" r:id="rId23"/>
    <p:sldId id="303" r:id="rId24"/>
    <p:sldId id="304" r:id="rId25"/>
    <p:sldId id="307" r:id="rId26"/>
    <p:sldId id="271" r:id="rId27"/>
    <p:sldId id="306" r:id="rId28"/>
    <p:sldId id="305" r:id="rId29"/>
    <p:sldId id="292" r:id="rId30"/>
    <p:sldId id="30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7" autoAdjust="0"/>
  </p:normalViewPr>
  <p:slideViewPr>
    <p:cSldViewPr snapToGrid="0">
      <p:cViewPr varScale="1">
        <p:scale>
          <a:sx n="85" d="100"/>
          <a:sy n="8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60BB4-225D-42B6-AAC3-036434B1B52E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81A8DE-5558-49BD-A5B5-D1FD4D779391}">
      <dgm:prSet phldrT="[Text]"/>
      <dgm:spPr/>
      <dgm:t>
        <a:bodyPr/>
        <a:lstStyle/>
        <a:p>
          <a:r>
            <a:rPr lang="en-US" dirty="0"/>
            <a:t>Physics Background</a:t>
          </a:r>
        </a:p>
      </dgm:t>
    </dgm:pt>
    <dgm:pt modelId="{E8464B90-626B-4375-B9CD-604D4BC3FC72}" type="parTrans" cxnId="{DFD6116C-7FFE-4B4A-9EE6-2DAE4C37C838}">
      <dgm:prSet/>
      <dgm:spPr/>
      <dgm:t>
        <a:bodyPr/>
        <a:lstStyle/>
        <a:p>
          <a:endParaRPr lang="en-US"/>
        </a:p>
      </dgm:t>
    </dgm:pt>
    <dgm:pt modelId="{5ABA600E-1B27-497D-A271-76439FD34696}" type="sibTrans" cxnId="{DFD6116C-7FFE-4B4A-9EE6-2DAE4C37C838}">
      <dgm:prSet/>
      <dgm:spPr/>
      <dgm:t>
        <a:bodyPr/>
        <a:lstStyle/>
        <a:p>
          <a:endParaRPr lang="en-US"/>
        </a:p>
      </dgm:t>
    </dgm:pt>
    <dgm:pt modelId="{83F02451-3155-4057-9456-741AA94E9162}">
      <dgm:prSet phldrT="[Text]"/>
      <dgm:spPr/>
      <dgm:t>
        <a:bodyPr/>
        <a:lstStyle/>
        <a:p>
          <a:r>
            <a:rPr lang="en-US" dirty="0"/>
            <a:t>E12-10-008 Physics Goals</a:t>
          </a:r>
        </a:p>
      </dgm:t>
    </dgm:pt>
    <dgm:pt modelId="{5445F0FD-5A7C-4C01-AAB4-D5F142F2EE7B}" type="parTrans" cxnId="{EE218492-BEA6-465E-8313-99DAFA632263}">
      <dgm:prSet/>
      <dgm:spPr/>
      <dgm:t>
        <a:bodyPr/>
        <a:lstStyle/>
        <a:p>
          <a:endParaRPr lang="en-US"/>
        </a:p>
      </dgm:t>
    </dgm:pt>
    <dgm:pt modelId="{FFB471E1-AA37-4138-B3F0-F08619D2DB3D}" type="sibTrans" cxnId="{EE218492-BEA6-465E-8313-99DAFA632263}">
      <dgm:prSet/>
      <dgm:spPr/>
      <dgm:t>
        <a:bodyPr/>
        <a:lstStyle/>
        <a:p>
          <a:endParaRPr lang="en-US"/>
        </a:p>
      </dgm:t>
    </dgm:pt>
    <dgm:pt modelId="{5492E6AB-7C0F-4273-9B38-314F802BEF43}">
      <dgm:prSet phldrT="[Text]"/>
      <dgm:spPr/>
      <dgm:t>
        <a:bodyPr/>
        <a:lstStyle/>
        <a:p>
          <a:r>
            <a:rPr lang="en-US" dirty="0"/>
            <a:t>Phase I Results</a:t>
          </a:r>
        </a:p>
      </dgm:t>
    </dgm:pt>
    <dgm:pt modelId="{53D92EFF-C90B-41A3-B821-905568DBA69D}" type="parTrans" cxnId="{0DE2FAC9-5EB6-45DB-A42D-A76070571EB6}">
      <dgm:prSet/>
      <dgm:spPr/>
      <dgm:t>
        <a:bodyPr/>
        <a:lstStyle/>
        <a:p>
          <a:endParaRPr lang="en-US"/>
        </a:p>
      </dgm:t>
    </dgm:pt>
    <dgm:pt modelId="{1FC77721-C8A4-45D6-8643-6C5232794B39}" type="sibTrans" cxnId="{0DE2FAC9-5EB6-45DB-A42D-A76070571EB6}">
      <dgm:prSet/>
      <dgm:spPr/>
      <dgm:t>
        <a:bodyPr/>
        <a:lstStyle/>
        <a:p>
          <a:endParaRPr lang="en-US"/>
        </a:p>
      </dgm:t>
    </dgm:pt>
    <dgm:pt modelId="{F02AC8AE-BB10-44C3-86BF-35294EB6915F}">
      <dgm:prSet/>
      <dgm:spPr/>
      <dgm:t>
        <a:bodyPr/>
        <a:lstStyle/>
        <a:p>
          <a:r>
            <a:rPr lang="en-US" dirty="0"/>
            <a:t>E12-10-008 Targets &amp; Kinematics</a:t>
          </a:r>
        </a:p>
      </dgm:t>
    </dgm:pt>
    <dgm:pt modelId="{1E9FC328-5497-4C50-84D9-91967C1F9D4E}" type="parTrans" cxnId="{CE1FD014-9EE4-4155-87E9-DECC20C83A62}">
      <dgm:prSet/>
      <dgm:spPr/>
      <dgm:t>
        <a:bodyPr/>
        <a:lstStyle/>
        <a:p>
          <a:endParaRPr lang="en-US"/>
        </a:p>
      </dgm:t>
    </dgm:pt>
    <dgm:pt modelId="{7935DAD7-D762-4128-BE9A-E981F1FE359F}" type="sibTrans" cxnId="{CE1FD014-9EE4-4155-87E9-DECC20C83A62}">
      <dgm:prSet/>
      <dgm:spPr/>
      <dgm:t>
        <a:bodyPr/>
        <a:lstStyle/>
        <a:p>
          <a:endParaRPr lang="en-US"/>
        </a:p>
      </dgm:t>
    </dgm:pt>
    <dgm:pt modelId="{A1177D56-1906-4C9C-A3DE-F20277651082}" type="pres">
      <dgm:prSet presAssocID="{75E60BB4-225D-42B6-AAC3-036434B1B52E}" presName="outerComposite" presStyleCnt="0">
        <dgm:presLayoutVars>
          <dgm:chMax val="5"/>
          <dgm:dir/>
          <dgm:resizeHandles val="exact"/>
        </dgm:presLayoutVars>
      </dgm:prSet>
      <dgm:spPr/>
    </dgm:pt>
    <dgm:pt modelId="{E0FDD2FA-BA53-45E4-B8A7-0A8A3607264D}" type="pres">
      <dgm:prSet presAssocID="{75E60BB4-225D-42B6-AAC3-036434B1B52E}" presName="dummyMaxCanvas" presStyleCnt="0">
        <dgm:presLayoutVars/>
      </dgm:prSet>
      <dgm:spPr/>
    </dgm:pt>
    <dgm:pt modelId="{E5FB0589-AEF7-46B8-81B4-550B17292D31}" type="pres">
      <dgm:prSet presAssocID="{75E60BB4-225D-42B6-AAC3-036434B1B52E}" presName="FourNodes_1" presStyleLbl="node1" presStyleIdx="0" presStyleCnt="4">
        <dgm:presLayoutVars>
          <dgm:bulletEnabled val="1"/>
        </dgm:presLayoutVars>
      </dgm:prSet>
      <dgm:spPr/>
    </dgm:pt>
    <dgm:pt modelId="{16159AE4-627F-4429-B50F-D39512EB9C06}" type="pres">
      <dgm:prSet presAssocID="{75E60BB4-225D-42B6-AAC3-036434B1B52E}" presName="FourNodes_2" presStyleLbl="node1" presStyleIdx="1" presStyleCnt="4">
        <dgm:presLayoutVars>
          <dgm:bulletEnabled val="1"/>
        </dgm:presLayoutVars>
      </dgm:prSet>
      <dgm:spPr/>
    </dgm:pt>
    <dgm:pt modelId="{2A676114-03B6-4648-A25B-A67124173C5D}" type="pres">
      <dgm:prSet presAssocID="{75E60BB4-225D-42B6-AAC3-036434B1B52E}" presName="FourNodes_3" presStyleLbl="node1" presStyleIdx="2" presStyleCnt="4">
        <dgm:presLayoutVars>
          <dgm:bulletEnabled val="1"/>
        </dgm:presLayoutVars>
      </dgm:prSet>
      <dgm:spPr/>
    </dgm:pt>
    <dgm:pt modelId="{CB232E65-A111-4A10-833B-5A1048BF3393}" type="pres">
      <dgm:prSet presAssocID="{75E60BB4-225D-42B6-AAC3-036434B1B52E}" presName="FourNodes_4" presStyleLbl="node1" presStyleIdx="3" presStyleCnt="4">
        <dgm:presLayoutVars>
          <dgm:bulletEnabled val="1"/>
        </dgm:presLayoutVars>
      </dgm:prSet>
      <dgm:spPr/>
    </dgm:pt>
    <dgm:pt modelId="{0F6A9158-B6EF-4954-90C3-B5DB5C68F456}" type="pres">
      <dgm:prSet presAssocID="{75E60BB4-225D-42B6-AAC3-036434B1B52E}" presName="FourConn_1-2" presStyleLbl="fgAccFollowNode1" presStyleIdx="0" presStyleCnt="3">
        <dgm:presLayoutVars>
          <dgm:bulletEnabled val="1"/>
        </dgm:presLayoutVars>
      </dgm:prSet>
      <dgm:spPr/>
    </dgm:pt>
    <dgm:pt modelId="{2A409017-5703-48DC-A644-318D367AEFAF}" type="pres">
      <dgm:prSet presAssocID="{75E60BB4-225D-42B6-AAC3-036434B1B52E}" presName="FourConn_2-3" presStyleLbl="fgAccFollowNode1" presStyleIdx="1" presStyleCnt="3">
        <dgm:presLayoutVars>
          <dgm:bulletEnabled val="1"/>
        </dgm:presLayoutVars>
      </dgm:prSet>
      <dgm:spPr/>
    </dgm:pt>
    <dgm:pt modelId="{3BC76F2A-A345-4487-96A8-E9F0A3E6D131}" type="pres">
      <dgm:prSet presAssocID="{75E60BB4-225D-42B6-AAC3-036434B1B52E}" presName="FourConn_3-4" presStyleLbl="fgAccFollowNode1" presStyleIdx="2" presStyleCnt="3">
        <dgm:presLayoutVars>
          <dgm:bulletEnabled val="1"/>
        </dgm:presLayoutVars>
      </dgm:prSet>
      <dgm:spPr/>
    </dgm:pt>
    <dgm:pt modelId="{86707930-52B7-41E5-894C-ACEA2F06628D}" type="pres">
      <dgm:prSet presAssocID="{75E60BB4-225D-42B6-AAC3-036434B1B52E}" presName="FourNodes_1_text" presStyleLbl="node1" presStyleIdx="3" presStyleCnt="4">
        <dgm:presLayoutVars>
          <dgm:bulletEnabled val="1"/>
        </dgm:presLayoutVars>
      </dgm:prSet>
      <dgm:spPr/>
    </dgm:pt>
    <dgm:pt modelId="{87CAA696-FB9B-4D86-B96D-CA9189CE3784}" type="pres">
      <dgm:prSet presAssocID="{75E60BB4-225D-42B6-AAC3-036434B1B52E}" presName="FourNodes_2_text" presStyleLbl="node1" presStyleIdx="3" presStyleCnt="4">
        <dgm:presLayoutVars>
          <dgm:bulletEnabled val="1"/>
        </dgm:presLayoutVars>
      </dgm:prSet>
      <dgm:spPr/>
    </dgm:pt>
    <dgm:pt modelId="{50DE0DF4-0826-4A2C-8C2E-4C6C23A72FA7}" type="pres">
      <dgm:prSet presAssocID="{75E60BB4-225D-42B6-AAC3-036434B1B52E}" presName="FourNodes_3_text" presStyleLbl="node1" presStyleIdx="3" presStyleCnt="4">
        <dgm:presLayoutVars>
          <dgm:bulletEnabled val="1"/>
        </dgm:presLayoutVars>
      </dgm:prSet>
      <dgm:spPr/>
    </dgm:pt>
    <dgm:pt modelId="{16C74FB0-8FA6-4688-B8C1-C2233C3275A6}" type="pres">
      <dgm:prSet presAssocID="{75E60BB4-225D-42B6-AAC3-036434B1B52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CDD7712-2EDF-463B-9C3E-E12E525B4B64}" type="presOf" srcId="{F02AC8AE-BB10-44C3-86BF-35294EB6915F}" destId="{2A676114-03B6-4648-A25B-A67124173C5D}" srcOrd="0" destOrd="0" presId="urn:microsoft.com/office/officeart/2005/8/layout/vProcess5"/>
    <dgm:cxn modelId="{CE1FD014-9EE4-4155-87E9-DECC20C83A62}" srcId="{75E60BB4-225D-42B6-AAC3-036434B1B52E}" destId="{F02AC8AE-BB10-44C3-86BF-35294EB6915F}" srcOrd="2" destOrd="0" parTransId="{1E9FC328-5497-4C50-84D9-91967C1F9D4E}" sibTransId="{7935DAD7-D762-4128-BE9A-E981F1FE359F}"/>
    <dgm:cxn modelId="{4CBD1217-F0FD-4EC0-8A9A-232D094B109D}" type="presOf" srcId="{5ABA600E-1B27-497D-A271-76439FD34696}" destId="{0F6A9158-B6EF-4954-90C3-B5DB5C68F456}" srcOrd="0" destOrd="0" presId="urn:microsoft.com/office/officeart/2005/8/layout/vProcess5"/>
    <dgm:cxn modelId="{3A0CDA1F-ED6E-4A03-B0E3-D6681B525CD3}" type="presOf" srcId="{0681A8DE-5558-49BD-A5B5-D1FD4D779391}" destId="{86707930-52B7-41E5-894C-ACEA2F06628D}" srcOrd="1" destOrd="0" presId="urn:microsoft.com/office/officeart/2005/8/layout/vProcess5"/>
    <dgm:cxn modelId="{1AE19D35-95D0-43BB-8D87-9C21BCB466C1}" type="presOf" srcId="{5492E6AB-7C0F-4273-9B38-314F802BEF43}" destId="{16C74FB0-8FA6-4688-B8C1-C2233C3275A6}" srcOrd="1" destOrd="0" presId="urn:microsoft.com/office/officeart/2005/8/layout/vProcess5"/>
    <dgm:cxn modelId="{610A693D-B4F7-4C53-A45E-3D27CB3DFF49}" type="presOf" srcId="{7935DAD7-D762-4128-BE9A-E981F1FE359F}" destId="{3BC76F2A-A345-4487-96A8-E9F0A3E6D131}" srcOrd="0" destOrd="0" presId="urn:microsoft.com/office/officeart/2005/8/layout/vProcess5"/>
    <dgm:cxn modelId="{FE8D5F5F-2880-4F8E-B5AD-D2D14F5683B5}" type="presOf" srcId="{F02AC8AE-BB10-44C3-86BF-35294EB6915F}" destId="{50DE0DF4-0826-4A2C-8C2E-4C6C23A72FA7}" srcOrd="1" destOrd="0" presId="urn:microsoft.com/office/officeart/2005/8/layout/vProcess5"/>
    <dgm:cxn modelId="{490A9144-66AE-4BBD-8755-2FF815FF4461}" type="presOf" srcId="{5492E6AB-7C0F-4273-9B38-314F802BEF43}" destId="{CB232E65-A111-4A10-833B-5A1048BF3393}" srcOrd="0" destOrd="0" presId="urn:microsoft.com/office/officeart/2005/8/layout/vProcess5"/>
    <dgm:cxn modelId="{DFD6116C-7FFE-4B4A-9EE6-2DAE4C37C838}" srcId="{75E60BB4-225D-42B6-AAC3-036434B1B52E}" destId="{0681A8DE-5558-49BD-A5B5-D1FD4D779391}" srcOrd="0" destOrd="0" parTransId="{E8464B90-626B-4375-B9CD-604D4BC3FC72}" sibTransId="{5ABA600E-1B27-497D-A271-76439FD34696}"/>
    <dgm:cxn modelId="{71952686-5388-442B-B241-AD99D08E4113}" type="presOf" srcId="{83F02451-3155-4057-9456-741AA94E9162}" destId="{16159AE4-627F-4429-B50F-D39512EB9C06}" srcOrd="0" destOrd="0" presId="urn:microsoft.com/office/officeart/2005/8/layout/vProcess5"/>
    <dgm:cxn modelId="{EE218492-BEA6-465E-8313-99DAFA632263}" srcId="{75E60BB4-225D-42B6-AAC3-036434B1B52E}" destId="{83F02451-3155-4057-9456-741AA94E9162}" srcOrd="1" destOrd="0" parTransId="{5445F0FD-5A7C-4C01-AAB4-D5F142F2EE7B}" sibTransId="{FFB471E1-AA37-4138-B3F0-F08619D2DB3D}"/>
    <dgm:cxn modelId="{E325ED93-0E0C-4E5E-848A-3F86CDC818FD}" type="presOf" srcId="{0681A8DE-5558-49BD-A5B5-D1FD4D779391}" destId="{E5FB0589-AEF7-46B8-81B4-550B17292D31}" srcOrd="0" destOrd="0" presId="urn:microsoft.com/office/officeart/2005/8/layout/vProcess5"/>
    <dgm:cxn modelId="{459F8396-B15C-4D7A-B350-BFD2726EAFD6}" type="presOf" srcId="{75E60BB4-225D-42B6-AAC3-036434B1B52E}" destId="{A1177D56-1906-4C9C-A3DE-F20277651082}" srcOrd="0" destOrd="0" presId="urn:microsoft.com/office/officeart/2005/8/layout/vProcess5"/>
    <dgm:cxn modelId="{3E76DDBA-4B52-402C-9C91-01306CF75C82}" type="presOf" srcId="{FFB471E1-AA37-4138-B3F0-F08619D2DB3D}" destId="{2A409017-5703-48DC-A644-318D367AEFAF}" srcOrd="0" destOrd="0" presId="urn:microsoft.com/office/officeart/2005/8/layout/vProcess5"/>
    <dgm:cxn modelId="{0DE2FAC9-5EB6-45DB-A42D-A76070571EB6}" srcId="{75E60BB4-225D-42B6-AAC3-036434B1B52E}" destId="{5492E6AB-7C0F-4273-9B38-314F802BEF43}" srcOrd="3" destOrd="0" parTransId="{53D92EFF-C90B-41A3-B821-905568DBA69D}" sibTransId="{1FC77721-C8A4-45D6-8643-6C5232794B39}"/>
    <dgm:cxn modelId="{4A58B5F4-E359-45DF-A72D-2436441898C5}" type="presOf" srcId="{83F02451-3155-4057-9456-741AA94E9162}" destId="{87CAA696-FB9B-4D86-B96D-CA9189CE3784}" srcOrd="1" destOrd="0" presId="urn:microsoft.com/office/officeart/2005/8/layout/vProcess5"/>
    <dgm:cxn modelId="{CBF79F23-BF6B-4B11-BED8-FC00CB68711D}" type="presParOf" srcId="{A1177D56-1906-4C9C-A3DE-F20277651082}" destId="{E0FDD2FA-BA53-45E4-B8A7-0A8A3607264D}" srcOrd="0" destOrd="0" presId="urn:microsoft.com/office/officeart/2005/8/layout/vProcess5"/>
    <dgm:cxn modelId="{674A4C01-1626-4C9F-8B9D-FCCE2E0BB318}" type="presParOf" srcId="{A1177D56-1906-4C9C-A3DE-F20277651082}" destId="{E5FB0589-AEF7-46B8-81B4-550B17292D31}" srcOrd="1" destOrd="0" presId="urn:microsoft.com/office/officeart/2005/8/layout/vProcess5"/>
    <dgm:cxn modelId="{63D0F76B-A3A8-4BFD-B9F6-D950AFE7FFE3}" type="presParOf" srcId="{A1177D56-1906-4C9C-A3DE-F20277651082}" destId="{16159AE4-627F-4429-B50F-D39512EB9C06}" srcOrd="2" destOrd="0" presId="urn:microsoft.com/office/officeart/2005/8/layout/vProcess5"/>
    <dgm:cxn modelId="{F9971A40-8E9F-46F7-9C74-745D7F7D6F13}" type="presParOf" srcId="{A1177D56-1906-4C9C-A3DE-F20277651082}" destId="{2A676114-03B6-4648-A25B-A67124173C5D}" srcOrd="3" destOrd="0" presId="urn:microsoft.com/office/officeart/2005/8/layout/vProcess5"/>
    <dgm:cxn modelId="{6C342DFB-41DA-40D5-B33B-4C284FEBE198}" type="presParOf" srcId="{A1177D56-1906-4C9C-A3DE-F20277651082}" destId="{CB232E65-A111-4A10-833B-5A1048BF3393}" srcOrd="4" destOrd="0" presId="urn:microsoft.com/office/officeart/2005/8/layout/vProcess5"/>
    <dgm:cxn modelId="{BC77B2BC-87C4-4E21-9192-F86AA4ACEF61}" type="presParOf" srcId="{A1177D56-1906-4C9C-A3DE-F20277651082}" destId="{0F6A9158-B6EF-4954-90C3-B5DB5C68F456}" srcOrd="5" destOrd="0" presId="urn:microsoft.com/office/officeart/2005/8/layout/vProcess5"/>
    <dgm:cxn modelId="{274AEB0B-CFF6-4A90-B5D4-C691A534158F}" type="presParOf" srcId="{A1177D56-1906-4C9C-A3DE-F20277651082}" destId="{2A409017-5703-48DC-A644-318D367AEFAF}" srcOrd="6" destOrd="0" presId="urn:microsoft.com/office/officeart/2005/8/layout/vProcess5"/>
    <dgm:cxn modelId="{8EA35788-D3B3-473E-9329-B0C6D3D5977A}" type="presParOf" srcId="{A1177D56-1906-4C9C-A3DE-F20277651082}" destId="{3BC76F2A-A345-4487-96A8-E9F0A3E6D131}" srcOrd="7" destOrd="0" presId="urn:microsoft.com/office/officeart/2005/8/layout/vProcess5"/>
    <dgm:cxn modelId="{A20873C8-E982-4E33-892A-994E5B83770C}" type="presParOf" srcId="{A1177D56-1906-4C9C-A3DE-F20277651082}" destId="{86707930-52B7-41E5-894C-ACEA2F06628D}" srcOrd="8" destOrd="0" presId="urn:microsoft.com/office/officeart/2005/8/layout/vProcess5"/>
    <dgm:cxn modelId="{682A4C15-231A-4C3E-BC80-73AA4C400644}" type="presParOf" srcId="{A1177D56-1906-4C9C-A3DE-F20277651082}" destId="{87CAA696-FB9B-4D86-B96D-CA9189CE3784}" srcOrd="9" destOrd="0" presId="urn:microsoft.com/office/officeart/2005/8/layout/vProcess5"/>
    <dgm:cxn modelId="{DD77176C-0BBB-4882-92F1-D899E0A014DD}" type="presParOf" srcId="{A1177D56-1906-4C9C-A3DE-F20277651082}" destId="{50DE0DF4-0826-4A2C-8C2E-4C6C23A72FA7}" srcOrd="10" destOrd="0" presId="urn:microsoft.com/office/officeart/2005/8/layout/vProcess5"/>
    <dgm:cxn modelId="{D0136D86-CFCB-4A39-BC5E-628DC0D6D1B0}" type="presParOf" srcId="{A1177D56-1906-4C9C-A3DE-F20277651082}" destId="{16C74FB0-8FA6-4688-B8C1-C2233C3275A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60BB4-225D-42B6-AAC3-036434B1B52E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81A8DE-5558-49BD-A5B5-D1FD4D779391}">
      <dgm:prSet phldrT="[Text]"/>
      <dgm:spPr/>
      <dgm:t>
        <a:bodyPr/>
        <a:lstStyle/>
        <a:p>
          <a:r>
            <a:rPr lang="en-US" b="1" i="0" dirty="0">
              <a:solidFill>
                <a:srgbClr val="FFFF00"/>
              </a:solidFill>
            </a:rPr>
            <a:t>Physics Background</a:t>
          </a:r>
        </a:p>
      </dgm:t>
    </dgm:pt>
    <dgm:pt modelId="{E8464B90-626B-4375-B9CD-604D4BC3FC72}" type="parTrans" cxnId="{DFD6116C-7FFE-4B4A-9EE6-2DAE4C37C838}">
      <dgm:prSet/>
      <dgm:spPr/>
      <dgm:t>
        <a:bodyPr/>
        <a:lstStyle/>
        <a:p>
          <a:endParaRPr lang="en-US"/>
        </a:p>
      </dgm:t>
    </dgm:pt>
    <dgm:pt modelId="{5ABA600E-1B27-497D-A271-76439FD34696}" type="sibTrans" cxnId="{DFD6116C-7FFE-4B4A-9EE6-2DAE4C37C838}">
      <dgm:prSet/>
      <dgm:spPr/>
      <dgm:t>
        <a:bodyPr/>
        <a:lstStyle/>
        <a:p>
          <a:endParaRPr lang="en-US"/>
        </a:p>
      </dgm:t>
    </dgm:pt>
    <dgm:pt modelId="{83F02451-3155-4057-9456-741AA94E9162}">
      <dgm:prSet phldrT="[Text]"/>
      <dgm:spPr/>
      <dgm:t>
        <a:bodyPr/>
        <a:lstStyle/>
        <a:p>
          <a:r>
            <a:rPr lang="en-US" dirty="0"/>
            <a:t>E12-10-008 Physics Goals</a:t>
          </a:r>
        </a:p>
      </dgm:t>
    </dgm:pt>
    <dgm:pt modelId="{5445F0FD-5A7C-4C01-AAB4-D5F142F2EE7B}" type="parTrans" cxnId="{EE218492-BEA6-465E-8313-99DAFA632263}">
      <dgm:prSet/>
      <dgm:spPr/>
      <dgm:t>
        <a:bodyPr/>
        <a:lstStyle/>
        <a:p>
          <a:endParaRPr lang="en-US"/>
        </a:p>
      </dgm:t>
    </dgm:pt>
    <dgm:pt modelId="{FFB471E1-AA37-4138-B3F0-F08619D2DB3D}" type="sibTrans" cxnId="{EE218492-BEA6-465E-8313-99DAFA632263}">
      <dgm:prSet/>
      <dgm:spPr/>
      <dgm:t>
        <a:bodyPr/>
        <a:lstStyle/>
        <a:p>
          <a:endParaRPr lang="en-US"/>
        </a:p>
      </dgm:t>
    </dgm:pt>
    <dgm:pt modelId="{5492E6AB-7C0F-4273-9B38-314F802BEF43}">
      <dgm:prSet phldrT="[Text]"/>
      <dgm:spPr/>
      <dgm:t>
        <a:bodyPr/>
        <a:lstStyle/>
        <a:p>
          <a:r>
            <a:rPr lang="en-US" dirty="0"/>
            <a:t>Phase I Results</a:t>
          </a:r>
        </a:p>
      </dgm:t>
    </dgm:pt>
    <dgm:pt modelId="{53D92EFF-C90B-41A3-B821-905568DBA69D}" type="parTrans" cxnId="{0DE2FAC9-5EB6-45DB-A42D-A76070571EB6}">
      <dgm:prSet/>
      <dgm:spPr/>
      <dgm:t>
        <a:bodyPr/>
        <a:lstStyle/>
        <a:p>
          <a:endParaRPr lang="en-US"/>
        </a:p>
      </dgm:t>
    </dgm:pt>
    <dgm:pt modelId="{1FC77721-C8A4-45D6-8643-6C5232794B39}" type="sibTrans" cxnId="{0DE2FAC9-5EB6-45DB-A42D-A76070571EB6}">
      <dgm:prSet/>
      <dgm:spPr/>
      <dgm:t>
        <a:bodyPr/>
        <a:lstStyle/>
        <a:p>
          <a:endParaRPr lang="en-US"/>
        </a:p>
      </dgm:t>
    </dgm:pt>
    <dgm:pt modelId="{F02AC8AE-BB10-44C3-86BF-35294EB6915F}">
      <dgm:prSet/>
      <dgm:spPr/>
      <dgm:t>
        <a:bodyPr/>
        <a:lstStyle/>
        <a:p>
          <a:r>
            <a:rPr lang="en-US" dirty="0"/>
            <a:t>E12-10-008 Targets &amp; Kinematics</a:t>
          </a:r>
        </a:p>
      </dgm:t>
    </dgm:pt>
    <dgm:pt modelId="{1E9FC328-5497-4C50-84D9-91967C1F9D4E}" type="parTrans" cxnId="{CE1FD014-9EE4-4155-87E9-DECC20C83A62}">
      <dgm:prSet/>
      <dgm:spPr/>
      <dgm:t>
        <a:bodyPr/>
        <a:lstStyle/>
        <a:p>
          <a:endParaRPr lang="en-US"/>
        </a:p>
      </dgm:t>
    </dgm:pt>
    <dgm:pt modelId="{7935DAD7-D762-4128-BE9A-E981F1FE359F}" type="sibTrans" cxnId="{CE1FD014-9EE4-4155-87E9-DECC20C83A62}">
      <dgm:prSet/>
      <dgm:spPr/>
      <dgm:t>
        <a:bodyPr/>
        <a:lstStyle/>
        <a:p>
          <a:endParaRPr lang="en-US"/>
        </a:p>
      </dgm:t>
    </dgm:pt>
    <dgm:pt modelId="{A1177D56-1906-4C9C-A3DE-F20277651082}" type="pres">
      <dgm:prSet presAssocID="{75E60BB4-225D-42B6-AAC3-036434B1B52E}" presName="outerComposite" presStyleCnt="0">
        <dgm:presLayoutVars>
          <dgm:chMax val="5"/>
          <dgm:dir/>
          <dgm:resizeHandles val="exact"/>
        </dgm:presLayoutVars>
      </dgm:prSet>
      <dgm:spPr/>
    </dgm:pt>
    <dgm:pt modelId="{E0FDD2FA-BA53-45E4-B8A7-0A8A3607264D}" type="pres">
      <dgm:prSet presAssocID="{75E60BB4-225D-42B6-AAC3-036434B1B52E}" presName="dummyMaxCanvas" presStyleCnt="0">
        <dgm:presLayoutVars/>
      </dgm:prSet>
      <dgm:spPr/>
    </dgm:pt>
    <dgm:pt modelId="{E5FB0589-AEF7-46B8-81B4-550B17292D31}" type="pres">
      <dgm:prSet presAssocID="{75E60BB4-225D-42B6-AAC3-036434B1B52E}" presName="FourNodes_1" presStyleLbl="node1" presStyleIdx="0" presStyleCnt="4">
        <dgm:presLayoutVars>
          <dgm:bulletEnabled val="1"/>
        </dgm:presLayoutVars>
      </dgm:prSet>
      <dgm:spPr/>
    </dgm:pt>
    <dgm:pt modelId="{16159AE4-627F-4429-B50F-D39512EB9C06}" type="pres">
      <dgm:prSet presAssocID="{75E60BB4-225D-42B6-AAC3-036434B1B52E}" presName="FourNodes_2" presStyleLbl="node1" presStyleIdx="1" presStyleCnt="4">
        <dgm:presLayoutVars>
          <dgm:bulletEnabled val="1"/>
        </dgm:presLayoutVars>
      </dgm:prSet>
      <dgm:spPr/>
    </dgm:pt>
    <dgm:pt modelId="{2A676114-03B6-4648-A25B-A67124173C5D}" type="pres">
      <dgm:prSet presAssocID="{75E60BB4-225D-42B6-AAC3-036434B1B52E}" presName="FourNodes_3" presStyleLbl="node1" presStyleIdx="2" presStyleCnt="4">
        <dgm:presLayoutVars>
          <dgm:bulletEnabled val="1"/>
        </dgm:presLayoutVars>
      </dgm:prSet>
      <dgm:spPr/>
    </dgm:pt>
    <dgm:pt modelId="{CB232E65-A111-4A10-833B-5A1048BF3393}" type="pres">
      <dgm:prSet presAssocID="{75E60BB4-225D-42B6-AAC3-036434B1B52E}" presName="FourNodes_4" presStyleLbl="node1" presStyleIdx="3" presStyleCnt="4">
        <dgm:presLayoutVars>
          <dgm:bulletEnabled val="1"/>
        </dgm:presLayoutVars>
      </dgm:prSet>
      <dgm:spPr/>
    </dgm:pt>
    <dgm:pt modelId="{0F6A9158-B6EF-4954-90C3-B5DB5C68F456}" type="pres">
      <dgm:prSet presAssocID="{75E60BB4-225D-42B6-AAC3-036434B1B52E}" presName="FourConn_1-2" presStyleLbl="fgAccFollowNode1" presStyleIdx="0" presStyleCnt="3">
        <dgm:presLayoutVars>
          <dgm:bulletEnabled val="1"/>
        </dgm:presLayoutVars>
      </dgm:prSet>
      <dgm:spPr/>
    </dgm:pt>
    <dgm:pt modelId="{2A409017-5703-48DC-A644-318D367AEFAF}" type="pres">
      <dgm:prSet presAssocID="{75E60BB4-225D-42B6-AAC3-036434B1B52E}" presName="FourConn_2-3" presStyleLbl="fgAccFollowNode1" presStyleIdx="1" presStyleCnt="3">
        <dgm:presLayoutVars>
          <dgm:bulletEnabled val="1"/>
        </dgm:presLayoutVars>
      </dgm:prSet>
      <dgm:spPr/>
    </dgm:pt>
    <dgm:pt modelId="{3BC76F2A-A345-4487-96A8-E9F0A3E6D131}" type="pres">
      <dgm:prSet presAssocID="{75E60BB4-225D-42B6-AAC3-036434B1B52E}" presName="FourConn_3-4" presStyleLbl="fgAccFollowNode1" presStyleIdx="2" presStyleCnt="3">
        <dgm:presLayoutVars>
          <dgm:bulletEnabled val="1"/>
        </dgm:presLayoutVars>
      </dgm:prSet>
      <dgm:spPr/>
    </dgm:pt>
    <dgm:pt modelId="{86707930-52B7-41E5-894C-ACEA2F06628D}" type="pres">
      <dgm:prSet presAssocID="{75E60BB4-225D-42B6-AAC3-036434B1B52E}" presName="FourNodes_1_text" presStyleLbl="node1" presStyleIdx="3" presStyleCnt="4">
        <dgm:presLayoutVars>
          <dgm:bulletEnabled val="1"/>
        </dgm:presLayoutVars>
      </dgm:prSet>
      <dgm:spPr/>
    </dgm:pt>
    <dgm:pt modelId="{87CAA696-FB9B-4D86-B96D-CA9189CE3784}" type="pres">
      <dgm:prSet presAssocID="{75E60BB4-225D-42B6-AAC3-036434B1B52E}" presName="FourNodes_2_text" presStyleLbl="node1" presStyleIdx="3" presStyleCnt="4">
        <dgm:presLayoutVars>
          <dgm:bulletEnabled val="1"/>
        </dgm:presLayoutVars>
      </dgm:prSet>
      <dgm:spPr/>
    </dgm:pt>
    <dgm:pt modelId="{50DE0DF4-0826-4A2C-8C2E-4C6C23A72FA7}" type="pres">
      <dgm:prSet presAssocID="{75E60BB4-225D-42B6-AAC3-036434B1B52E}" presName="FourNodes_3_text" presStyleLbl="node1" presStyleIdx="3" presStyleCnt="4">
        <dgm:presLayoutVars>
          <dgm:bulletEnabled val="1"/>
        </dgm:presLayoutVars>
      </dgm:prSet>
      <dgm:spPr/>
    </dgm:pt>
    <dgm:pt modelId="{16C74FB0-8FA6-4688-B8C1-C2233C3275A6}" type="pres">
      <dgm:prSet presAssocID="{75E60BB4-225D-42B6-AAC3-036434B1B52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CDD7712-2EDF-463B-9C3E-E12E525B4B64}" type="presOf" srcId="{F02AC8AE-BB10-44C3-86BF-35294EB6915F}" destId="{2A676114-03B6-4648-A25B-A67124173C5D}" srcOrd="0" destOrd="0" presId="urn:microsoft.com/office/officeart/2005/8/layout/vProcess5"/>
    <dgm:cxn modelId="{CE1FD014-9EE4-4155-87E9-DECC20C83A62}" srcId="{75E60BB4-225D-42B6-AAC3-036434B1B52E}" destId="{F02AC8AE-BB10-44C3-86BF-35294EB6915F}" srcOrd="2" destOrd="0" parTransId="{1E9FC328-5497-4C50-84D9-91967C1F9D4E}" sibTransId="{7935DAD7-D762-4128-BE9A-E981F1FE359F}"/>
    <dgm:cxn modelId="{4CBD1217-F0FD-4EC0-8A9A-232D094B109D}" type="presOf" srcId="{5ABA600E-1B27-497D-A271-76439FD34696}" destId="{0F6A9158-B6EF-4954-90C3-B5DB5C68F456}" srcOrd="0" destOrd="0" presId="urn:microsoft.com/office/officeart/2005/8/layout/vProcess5"/>
    <dgm:cxn modelId="{3A0CDA1F-ED6E-4A03-B0E3-D6681B525CD3}" type="presOf" srcId="{0681A8DE-5558-49BD-A5B5-D1FD4D779391}" destId="{86707930-52B7-41E5-894C-ACEA2F06628D}" srcOrd="1" destOrd="0" presId="urn:microsoft.com/office/officeart/2005/8/layout/vProcess5"/>
    <dgm:cxn modelId="{1AE19D35-95D0-43BB-8D87-9C21BCB466C1}" type="presOf" srcId="{5492E6AB-7C0F-4273-9B38-314F802BEF43}" destId="{16C74FB0-8FA6-4688-B8C1-C2233C3275A6}" srcOrd="1" destOrd="0" presId="urn:microsoft.com/office/officeart/2005/8/layout/vProcess5"/>
    <dgm:cxn modelId="{610A693D-B4F7-4C53-A45E-3D27CB3DFF49}" type="presOf" srcId="{7935DAD7-D762-4128-BE9A-E981F1FE359F}" destId="{3BC76F2A-A345-4487-96A8-E9F0A3E6D131}" srcOrd="0" destOrd="0" presId="urn:microsoft.com/office/officeart/2005/8/layout/vProcess5"/>
    <dgm:cxn modelId="{FE8D5F5F-2880-4F8E-B5AD-D2D14F5683B5}" type="presOf" srcId="{F02AC8AE-BB10-44C3-86BF-35294EB6915F}" destId="{50DE0DF4-0826-4A2C-8C2E-4C6C23A72FA7}" srcOrd="1" destOrd="0" presId="urn:microsoft.com/office/officeart/2005/8/layout/vProcess5"/>
    <dgm:cxn modelId="{490A9144-66AE-4BBD-8755-2FF815FF4461}" type="presOf" srcId="{5492E6AB-7C0F-4273-9B38-314F802BEF43}" destId="{CB232E65-A111-4A10-833B-5A1048BF3393}" srcOrd="0" destOrd="0" presId="urn:microsoft.com/office/officeart/2005/8/layout/vProcess5"/>
    <dgm:cxn modelId="{DFD6116C-7FFE-4B4A-9EE6-2DAE4C37C838}" srcId="{75E60BB4-225D-42B6-AAC3-036434B1B52E}" destId="{0681A8DE-5558-49BD-A5B5-D1FD4D779391}" srcOrd="0" destOrd="0" parTransId="{E8464B90-626B-4375-B9CD-604D4BC3FC72}" sibTransId="{5ABA600E-1B27-497D-A271-76439FD34696}"/>
    <dgm:cxn modelId="{71952686-5388-442B-B241-AD99D08E4113}" type="presOf" srcId="{83F02451-3155-4057-9456-741AA94E9162}" destId="{16159AE4-627F-4429-B50F-D39512EB9C06}" srcOrd="0" destOrd="0" presId="urn:microsoft.com/office/officeart/2005/8/layout/vProcess5"/>
    <dgm:cxn modelId="{EE218492-BEA6-465E-8313-99DAFA632263}" srcId="{75E60BB4-225D-42B6-AAC3-036434B1B52E}" destId="{83F02451-3155-4057-9456-741AA94E9162}" srcOrd="1" destOrd="0" parTransId="{5445F0FD-5A7C-4C01-AAB4-D5F142F2EE7B}" sibTransId="{FFB471E1-AA37-4138-B3F0-F08619D2DB3D}"/>
    <dgm:cxn modelId="{E325ED93-0E0C-4E5E-848A-3F86CDC818FD}" type="presOf" srcId="{0681A8DE-5558-49BD-A5B5-D1FD4D779391}" destId="{E5FB0589-AEF7-46B8-81B4-550B17292D31}" srcOrd="0" destOrd="0" presId="urn:microsoft.com/office/officeart/2005/8/layout/vProcess5"/>
    <dgm:cxn modelId="{459F8396-B15C-4D7A-B350-BFD2726EAFD6}" type="presOf" srcId="{75E60BB4-225D-42B6-AAC3-036434B1B52E}" destId="{A1177D56-1906-4C9C-A3DE-F20277651082}" srcOrd="0" destOrd="0" presId="urn:microsoft.com/office/officeart/2005/8/layout/vProcess5"/>
    <dgm:cxn modelId="{3E76DDBA-4B52-402C-9C91-01306CF75C82}" type="presOf" srcId="{FFB471E1-AA37-4138-B3F0-F08619D2DB3D}" destId="{2A409017-5703-48DC-A644-318D367AEFAF}" srcOrd="0" destOrd="0" presId="urn:microsoft.com/office/officeart/2005/8/layout/vProcess5"/>
    <dgm:cxn modelId="{0DE2FAC9-5EB6-45DB-A42D-A76070571EB6}" srcId="{75E60BB4-225D-42B6-AAC3-036434B1B52E}" destId="{5492E6AB-7C0F-4273-9B38-314F802BEF43}" srcOrd="3" destOrd="0" parTransId="{53D92EFF-C90B-41A3-B821-905568DBA69D}" sibTransId="{1FC77721-C8A4-45D6-8643-6C5232794B39}"/>
    <dgm:cxn modelId="{4A58B5F4-E359-45DF-A72D-2436441898C5}" type="presOf" srcId="{83F02451-3155-4057-9456-741AA94E9162}" destId="{87CAA696-FB9B-4D86-B96D-CA9189CE3784}" srcOrd="1" destOrd="0" presId="urn:microsoft.com/office/officeart/2005/8/layout/vProcess5"/>
    <dgm:cxn modelId="{CBF79F23-BF6B-4B11-BED8-FC00CB68711D}" type="presParOf" srcId="{A1177D56-1906-4C9C-A3DE-F20277651082}" destId="{E0FDD2FA-BA53-45E4-B8A7-0A8A3607264D}" srcOrd="0" destOrd="0" presId="urn:microsoft.com/office/officeart/2005/8/layout/vProcess5"/>
    <dgm:cxn modelId="{674A4C01-1626-4C9F-8B9D-FCCE2E0BB318}" type="presParOf" srcId="{A1177D56-1906-4C9C-A3DE-F20277651082}" destId="{E5FB0589-AEF7-46B8-81B4-550B17292D31}" srcOrd="1" destOrd="0" presId="urn:microsoft.com/office/officeart/2005/8/layout/vProcess5"/>
    <dgm:cxn modelId="{63D0F76B-A3A8-4BFD-B9F6-D950AFE7FFE3}" type="presParOf" srcId="{A1177D56-1906-4C9C-A3DE-F20277651082}" destId="{16159AE4-627F-4429-B50F-D39512EB9C06}" srcOrd="2" destOrd="0" presId="urn:microsoft.com/office/officeart/2005/8/layout/vProcess5"/>
    <dgm:cxn modelId="{F9971A40-8E9F-46F7-9C74-745D7F7D6F13}" type="presParOf" srcId="{A1177D56-1906-4C9C-A3DE-F20277651082}" destId="{2A676114-03B6-4648-A25B-A67124173C5D}" srcOrd="3" destOrd="0" presId="urn:microsoft.com/office/officeart/2005/8/layout/vProcess5"/>
    <dgm:cxn modelId="{6C342DFB-41DA-40D5-B33B-4C284FEBE198}" type="presParOf" srcId="{A1177D56-1906-4C9C-A3DE-F20277651082}" destId="{CB232E65-A111-4A10-833B-5A1048BF3393}" srcOrd="4" destOrd="0" presId="urn:microsoft.com/office/officeart/2005/8/layout/vProcess5"/>
    <dgm:cxn modelId="{BC77B2BC-87C4-4E21-9192-F86AA4ACEF61}" type="presParOf" srcId="{A1177D56-1906-4C9C-A3DE-F20277651082}" destId="{0F6A9158-B6EF-4954-90C3-B5DB5C68F456}" srcOrd="5" destOrd="0" presId="urn:microsoft.com/office/officeart/2005/8/layout/vProcess5"/>
    <dgm:cxn modelId="{274AEB0B-CFF6-4A90-B5D4-C691A534158F}" type="presParOf" srcId="{A1177D56-1906-4C9C-A3DE-F20277651082}" destId="{2A409017-5703-48DC-A644-318D367AEFAF}" srcOrd="6" destOrd="0" presId="urn:microsoft.com/office/officeart/2005/8/layout/vProcess5"/>
    <dgm:cxn modelId="{8EA35788-D3B3-473E-9329-B0C6D3D5977A}" type="presParOf" srcId="{A1177D56-1906-4C9C-A3DE-F20277651082}" destId="{3BC76F2A-A345-4487-96A8-E9F0A3E6D131}" srcOrd="7" destOrd="0" presId="urn:microsoft.com/office/officeart/2005/8/layout/vProcess5"/>
    <dgm:cxn modelId="{A20873C8-E982-4E33-892A-994E5B83770C}" type="presParOf" srcId="{A1177D56-1906-4C9C-A3DE-F20277651082}" destId="{86707930-52B7-41E5-894C-ACEA2F06628D}" srcOrd="8" destOrd="0" presId="urn:microsoft.com/office/officeart/2005/8/layout/vProcess5"/>
    <dgm:cxn modelId="{682A4C15-231A-4C3E-BC80-73AA4C400644}" type="presParOf" srcId="{A1177D56-1906-4C9C-A3DE-F20277651082}" destId="{87CAA696-FB9B-4D86-B96D-CA9189CE3784}" srcOrd="9" destOrd="0" presId="urn:microsoft.com/office/officeart/2005/8/layout/vProcess5"/>
    <dgm:cxn modelId="{DD77176C-0BBB-4882-92F1-D899E0A014DD}" type="presParOf" srcId="{A1177D56-1906-4C9C-A3DE-F20277651082}" destId="{50DE0DF4-0826-4A2C-8C2E-4C6C23A72FA7}" srcOrd="10" destOrd="0" presId="urn:microsoft.com/office/officeart/2005/8/layout/vProcess5"/>
    <dgm:cxn modelId="{D0136D86-CFCB-4A39-BC5E-628DC0D6D1B0}" type="presParOf" srcId="{A1177D56-1906-4C9C-A3DE-F20277651082}" destId="{16C74FB0-8FA6-4688-B8C1-C2233C3275A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60BB4-225D-42B6-AAC3-036434B1B52E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81A8DE-5558-49BD-A5B5-D1FD4D779391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Physics Background</a:t>
          </a:r>
        </a:p>
      </dgm:t>
    </dgm:pt>
    <dgm:pt modelId="{E8464B90-626B-4375-B9CD-604D4BC3FC72}" type="parTrans" cxnId="{DFD6116C-7FFE-4B4A-9EE6-2DAE4C37C838}">
      <dgm:prSet/>
      <dgm:spPr/>
      <dgm:t>
        <a:bodyPr/>
        <a:lstStyle/>
        <a:p>
          <a:endParaRPr lang="en-US"/>
        </a:p>
      </dgm:t>
    </dgm:pt>
    <dgm:pt modelId="{5ABA600E-1B27-497D-A271-76439FD34696}" type="sibTrans" cxnId="{DFD6116C-7FFE-4B4A-9EE6-2DAE4C37C838}">
      <dgm:prSet/>
      <dgm:spPr/>
      <dgm:t>
        <a:bodyPr/>
        <a:lstStyle/>
        <a:p>
          <a:endParaRPr lang="en-US"/>
        </a:p>
      </dgm:t>
    </dgm:pt>
    <dgm:pt modelId="{83F02451-3155-4057-9456-741AA94E9162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E12-10-008 Physics Goals</a:t>
          </a:r>
        </a:p>
      </dgm:t>
    </dgm:pt>
    <dgm:pt modelId="{5445F0FD-5A7C-4C01-AAB4-D5F142F2EE7B}" type="parTrans" cxnId="{EE218492-BEA6-465E-8313-99DAFA632263}">
      <dgm:prSet/>
      <dgm:spPr/>
      <dgm:t>
        <a:bodyPr/>
        <a:lstStyle/>
        <a:p>
          <a:endParaRPr lang="en-US"/>
        </a:p>
      </dgm:t>
    </dgm:pt>
    <dgm:pt modelId="{FFB471E1-AA37-4138-B3F0-F08619D2DB3D}" type="sibTrans" cxnId="{EE218492-BEA6-465E-8313-99DAFA632263}">
      <dgm:prSet/>
      <dgm:spPr/>
      <dgm:t>
        <a:bodyPr/>
        <a:lstStyle/>
        <a:p>
          <a:endParaRPr lang="en-US"/>
        </a:p>
      </dgm:t>
    </dgm:pt>
    <dgm:pt modelId="{5492E6AB-7C0F-4273-9B38-314F802BEF43}">
      <dgm:prSet phldrT="[Text]"/>
      <dgm:spPr/>
      <dgm:t>
        <a:bodyPr/>
        <a:lstStyle/>
        <a:p>
          <a:r>
            <a:rPr lang="en-US" dirty="0"/>
            <a:t>Phase I Results</a:t>
          </a:r>
        </a:p>
      </dgm:t>
    </dgm:pt>
    <dgm:pt modelId="{53D92EFF-C90B-41A3-B821-905568DBA69D}" type="parTrans" cxnId="{0DE2FAC9-5EB6-45DB-A42D-A76070571EB6}">
      <dgm:prSet/>
      <dgm:spPr/>
      <dgm:t>
        <a:bodyPr/>
        <a:lstStyle/>
        <a:p>
          <a:endParaRPr lang="en-US"/>
        </a:p>
      </dgm:t>
    </dgm:pt>
    <dgm:pt modelId="{1FC77721-C8A4-45D6-8643-6C5232794B39}" type="sibTrans" cxnId="{0DE2FAC9-5EB6-45DB-A42D-A76070571EB6}">
      <dgm:prSet/>
      <dgm:spPr/>
      <dgm:t>
        <a:bodyPr/>
        <a:lstStyle/>
        <a:p>
          <a:endParaRPr lang="en-US"/>
        </a:p>
      </dgm:t>
    </dgm:pt>
    <dgm:pt modelId="{F02AC8AE-BB10-44C3-86BF-35294EB6915F}">
      <dgm:prSet/>
      <dgm:spPr/>
      <dgm:t>
        <a:bodyPr/>
        <a:lstStyle/>
        <a:p>
          <a:r>
            <a:rPr lang="en-US" dirty="0"/>
            <a:t>E12-10-008 Targets &amp; Kinematics</a:t>
          </a:r>
        </a:p>
      </dgm:t>
    </dgm:pt>
    <dgm:pt modelId="{1E9FC328-5497-4C50-84D9-91967C1F9D4E}" type="parTrans" cxnId="{CE1FD014-9EE4-4155-87E9-DECC20C83A62}">
      <dgm:prSet/>
      <dgm:spPr/>
      <dgm:t>
        <a:bodyPr/>
        <a:lstStyle/>
        <a:p>
          <a:endParaRPr lang="en-US"/>
        </a:p>
      </dgm:t>
    </dgm:pt>
    <dgm:pt modelId="{7935DAD7-D762-4128-BE9A-E981F1FE359F}" type="sibTrans" cxnId="{CE1FD014-9EE4-4155-87E9-DECC20C83A62}">
      <dgm:prSet/>
      <dgm:spPr/>
      <dgm:t>
        <a:bodyPr/>
        <a:lstStyle/>
        <a:p>
          <a:endParaRPr lang="en-US"/>
        </a:p>
      </dgm:t>
    </dgm:pt>
    <dgm:pt modelId="{A1177D56-1906-4C9C-A3DE-F20277651082}" type="pres">
      <dgm:prSet presAssocID="{75E60BB4-225D-42B6-AAC3-036434B1B52E}" presName="outerComposite" presStyleCnt="0">
        <dgm:presLayoutVars>
          <dgm:chMax val="5"/>
          <dgm:dir/>
          <dgm:resizeHandles val="exact"/>
        </dgm:presLayoutVars>
      </dgm:prSet>
      <dgm:spPr/>
    </dgm:pt>
    <dgm:pt modelId="{E0FDD2FA-BA53-45E4-B8A7-0A8A3607264D}" type="pres">
      <dgm:prSet presAssocID="{75E60BB4-225D-42B6-AAC3-036434B1B52E}" presName="dummyMaxCanvas" presStyleCnt="0">
        <dgm:presLayoutVars/>
      </dgm:prSet>
      <dgm:spPr/>
    </dgm:pt>
    <dgm:pt modelId="{E5FB0589-AEF7-46B8-81B4-550B17292D31}" type="pres">
      <dgm:prSet presAssocID="{75E60BB4-225D-42B6-AAC3-036434B1B52E}" presName="FourNodes_1" presStyleLbl="node1" presStyleIdx="0" presStyleCnt="4">
        <dgm:presLayoutVars>
          <dgm:bulletEnabled val="1"/>
        </dgm:presLayoutVars>
      </dgm:prSet>
      <dgm:spPr/>
    </dgm:pt>
    <dgm:pt modelId="{16159AE4-627F-4429-B50F-D39512EB9C06}" type="pres">
      <dgm:prSet presAssocID="{75E60BB4-225D-42B6-AAC3-036434B1B52E}" presName="FourNodes_2" presStyleLbl="node1" presStyleIdx="1" presStyleCnt="4">
        <dgm:presLayoutVars>
          <dgm:bulletEnabled val="1"/>
        </dgm:presLayoutVars>
      </dgm:prSet>
      <dgm:spPr/>
    </dgm:pt>
    <dgm:pt modelId="{2A676114-03B6-4648-A25B-A67124173C5D}" type="pres">
      <dgm:prSet presAssocID="{75E60BB4-225D-42B6-AAC3-036434B1B52E}" presName="FourNodes_3" presStyleLbl="node1" presStyleIdx="2" presStyleCnt="4">
        <dgm:presLayoutVars>
          <dgm:bulletEnabled val="1"/>
        </dgm:presLayoutVars>
      </dgm:prSet>
      <dgm:spPr/>
    </dgm:pt>
    <dgm:pt modelId="{CB232E65-A111-4A10-833B-5A1048BF3393}" type="pres">
      <dgm:prSet presAssocID="{75E60BB4-225D-42B6-AAC3-036434B1B52E}" presName="FourNodes_4" presStyleLbl="node1" presStyleIdx="3" presStyleCnt="4">
        <dgm:presLayoutVars>
          <dgm:bulletEnabled val="1"/>
        </dgm:presLayoutVars>
      </dgm:prSet>
      <dgm:spPr/>
    </dgm:pt>
    <dgm:pt modelId="{0F6A9158-B6EF-4954-90C3-B5DB5C68F456}" type="pres">
      <dgm:prSet presAssocID="{75E60BB4-225D-42B6-AAC3-036434B1B52E}" presName="FourConn_1-2" presStyleLbl="fgAccFollowNode1" presStyleIdx="0" presStyleCnt="3">
        <dgm:presLayoutVars>
          <dgm:bulletEnabled val="1"/>
        </dgm:presLayoutVars>
      </dgm:prSet>
      <dgm:spPr/>
    </dgm:pt>
    <dgm:pt modelId="{2A409017-5703-48DC-A644-318D367AEFAF}" type="pres">
      <dgm:prSet presAssocID="{75E60BB4-225D-42B6-AAC3-036434B1B52E}" presName="FourConn_2-3" presStyleLbl="fgAccFollowNode1" presStyleIdx="1" presStyleCnt="3">
        <dgm:presLayoutVars>
          <dgm:bulletEnabled val="1"/>
        </dgm:presLayoutVars>
      </dgm:prSet>
      <dgm:spPr/>
    </dgm:pt>
    <dgm:pt modelId="{3BC76F2A-A345-4487-96A8-E9F0A3E6D131}" type="pres">
      <dgm:prSet presAssocID="{75E60BB4-225D-42B6-AAC3-036434B1B52E}" presName="FourConn_3-4" presStyleLbl="fgAccFollowNode1" presStyleIdx="2" presStyleCnt="3">
        <dgm:presLayoutVars>
          <dgm:bulletEnabled val="1"/>
        </dgm:presLayoutVars>
      </dgm:prSet>
      <dgm:spPr/>
    </dgm:pt>
    <dgm:pt modelId="{86707930-52B7-41E5-894C-ACEA2F06628D}" type="pres">
      <dgm:prSet presAssocID="{75E60BB4-225D-42B6-AAC3-036434B1B52E}" presName="FourNodes_1_text" presStyleLbl="node1" presStyleIdx="3" presStyleCnt="4">
        <dgm:presLayoutVars>
          <dgm:bulletEnabled val="1"/>
        </dgm:presLayoutVars>
      </dgm:prSet>
      <dgm:spPr/>
    </dgm:pt>
    <dgm:pt modelId="{87CAA696-FB9B-4D86-B96D-CA9189CE3784}" type="pres">
      <dgm:prSet presAssocID="{75E60BB4-225D-42B6-AAC3-036434B1B52E}" presName="FourNodes_2_text" presStyleLbl="node1" presStyleIdx="3" presStyleCnt="4">
        <dgm:presLayoutVars>
          <dgm:bulletEnabled val="1"/>
        </dgm:presLayoutVars>
      </dgm:prSet>
      <dgm:spPr/>
    </dgm:pt>
    <dgm:pt modelId="{50DE0DF4-0826-4A2C-8C2E-4C6C23A72FA7}" type="pres">
      <dgm:prSet presAssocID="{75E60BB4-225D-42B6-AAC3-036434B1B52E}" presName="FourNodes_3_text" presStyleLbl="node1" presStyleIdx="3" presStyleCnt="4">
        <dgm:presLayoutVars>
          <dgm:bulletEnabled val="1"/>
        </dgm:presLayoutVars>
      </dgm:prSet>
      <dgm:spPr/>
    </dgm:pt>
    <dgm:pt modelId="{16C74FB0-8FA6-4688-B8C1-C2233C3275A6}" type="pres">
      <dgm:prSet presAssocID="{75E60BB4-225D-42B6-AAC3-036434B1B52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CDD7712-2EDF-463B-9C3E-E12E525B4B64}" type="presOf" srcId="{F02AC8AE-BB10-44C3-86BF-35294EB6915F}" destId="{2A676114-03B6-4648-A25B-A67124173C5D}" srcOrd="0" destOrd="0" presId="urn:microsoft.com/office/officeart/2005/8/layout/vProcess5"/>
    <dgm:cxn modelId="{CE1FD014-9EE4-4155-87E9-DECC20C83A62}" srcId="{75E60BB4-225D-42B6-AAC3-036434B1B52E}" destId="{F02AC8AE-BB10-44C3-86BF-35294EB6915F}" srcOrd="2" destOrd="0" parTransId="{1E9FC328-5497-4C50-84D9-91967C1F9D4E}" sibTransId="{7935DAD7-D762-4128-BE9A-E981F1FE359F}"/>
    <dgm:cxn modelId="{4CBD1217-F0FD-4EC0-8A9A-232D094B109D}" type="presOf" srcId="{5ABA600E-1B27-497D-A271-76439FD34696}" destId="{0F6A9158-B6EF-4954-90C3-B5DB5C68F456}" srcOrd="0" destOrd="0" presId="urn:microsoft.com/office/officeart/2005/8/layout/vProcess5"/>
    <dgm:cxn modelId="{3A0CDA1F-ED6E-4A03-B0E3-D6681B525CD3}" type="presOf" srcId="{0681A8DE-5558-49BD-A5B5-D1FD4D779391}" destId="{86707930-52B7-41E5-894C-ACEA2F06628D}" srcOrd="1" destOrd="0" presId="urn:microsoft.com/office/officeart/2005/8/layout/vProcess5"/>
    <dgm:cxn modelId="{1AE19D35-95D0-43BB-8D87-9C21BCB466C1}" type="presOf" srcId="{5492E6AB-7C0F-4273-9B38-314F802BEF43}" destId="{16C74FB0-8FA6-4688-B8C1-C2233C3275A6}" srcOrd="1" destOrd="0" presId="urn:microsoft.com/office/officeart/2005/8/layout/vProcess5"/>
    <dgm:cxn modelId="{610A693D-B4F7-4C53-A45E-3D27CB3DFF49}" type="presOf" srcId="{7935DAD7-D762-4128-BE9A-E981F1FE359F}" destId="{3BC76F2A-A345-4487-96A8-E9F0A3E6D131}" srcOrd="0" destOrd="0" presId="urn:microsoft.com/office/officeart/2005/8/layout/vProcess5"/>
    <dgm:cxn modelId="{FE8D5F5F-2880-4F8E-B5AD-D2D14F5683B5}" type="presOf" srcId="{F02AC8AE-BB10-44C3-86BF-35294EB6915F}" destId="{50DE0DF4-0826-4A2C-8C2E-4C6C23A72FA7}" srcOrd="1" destOrd="0" presId="urn:microsoft.com/office/officeart/2005/8/layout/vProcess5"/>
    <dgm:cxn modelId="{490A9144-66AE-4BBD-8755-2FF815FF4461}" type="presOf" srcId="{5492E6AB-7C0F-4273-9B38-314F802BEF43}" destId="{CB232E65-A111-4A10-833B-5A1048BF3393}" srcOrd="0" destOrd="0" presId="urn:microsoft.com/office/officeart/2005/8/layout/vProcess5"/>
    <dgm:cxn modelId="{DFD6116C-7FFE-4B4A-9EE6-2DAE4C37C838}" srcId="{75E60BB4-225D-42B6-AAC3-036434B1B52E}" destId="{0681A8DE-5558-49BD-A5B5-D1FD4D779391}" srcOrd="0" destOrd="0" parTransId="{E8464B90-626B-4375-B9CD-604D4BC3FC72}" sibTransId="{5ABA600E-1B27-497D-A271-76439FD34696}"/>
    <dgm:cxn modelId="{71952686-5388-442B-B241-AD99D08E4113}" type="presOf" srcId="{83F02451-3155-4057-9456-741AA94E9162}" destId="{16159AE4-627F-4429-B50F-D39512EB9C06}" srcOrd="0" destOrd="0" presId="urn:microsoft.com/office/officeart/2005/8/layout/vProcess5"/>
    <dgm:cxn modelId="{EE218492-BEA6-465E-8313-99DAFA632263}" srcId="{75E60BB4-225D-42B6-AAC3-036434B1B52E}" destId="{83F02451-3155-4057-9456-741AA94E9162}" srcOrd="1" destOrd="0" parTransId="{5445F0FD-5A7C-4C01-AAB4-D5F142F2EE7B}" sibTransId="{FFB471E1-AA37-4138-B3F0-F08619D2DB3D}"/>
    <dgm:cxn modelId="{E325ED93-0E0C-4E5E-848A-3F86CDC818FD}" type="presOf" srcId="{0681A8DE-5558-49BD-A5B5-D1FD4D779391}" destId="{E5FB0589-AEF7-46B8-81B4-550B17292D31}" srcOrd="0" destOrd="0" presId="urn:microsoft.com/office/officeart/2005/8/layout/vProcess5"/>
    <dgm:cxn modelId="{459F8396-B15C-4D7A-B350-BFD2726EAFD6}" type="presOf" srcId="{75E60BB4-225D-42B6-AAC3-036434B1B52E}" destId="{A1177D56-1906-4C9C-A3DE-F20277651082}" srcOrd="0" destOrd="0" presId="urn:microsoft.com/office/officeart/2005/8/layout/vProcess5"/>
    <dgm:cxn modelId="{3E76DDBA-4B52-402C-9C91-01306CF75C82}" type="presOf" srcId="{FFB471E1-AA37-4138-B3F0-F08619D2DB3D}" destId="{2A409017-5703-48DC-A644-318D367AEFAF}" srcOrd="0" destOrd="0" presId="urn:microsoft.com/office/officeart/2005/8/layout/vProcess5"/>
    <dgm:cxn modelId="{0DE2FAC9-5EB6-45DB-A42D-A76070571EB6}" srcId="{75E60BB4-225D-42B6-AAC3-036434B1B52E}" destId="{5492E6AB-7C0F-4273-9B38-314F802BEF43}" srcOrd="3" destOrd="0" parTransId="{53D92EFF-C90B-41A3-B821-905568DBA69D}" sibTransId="{1FC77721-C8A4-45D6-8643-6C5232794B39}"/>
    <dgm:cxn modelId="{4A58B5F4-E359-45DF-A72D-2436441898C5}" type="presOf" srcId="{83F02451-3155-4057-9456-741AA94E9162}" destId="{87CAA696-FB9B-4D86-B96D-CA9189CE3784}" srcOrd="1" destOrd="0" presId="urn:microsoft.com/office/officeart/2005/8/layout/vProcess5"/>
    <dgm:cxn modelId="{CBF79F23-BF6B-4B11-BED8-FC00CB68711D}" type="presParOf" srcId="{A1177D56-1906-4C9C-A3DE-F20277651082}" destId="{E0FDD2FA-BA53-45E4-B8A7-0A8A3607264D}" srcOrd="0" destOrd="0" presId="urn:microsoft.com/office/officeart/2005/8/layout/vProcess5"/>
    <dgm:cxn modelId="{674A4C01-1626-4C9F-8B9D-FCCE2E0BB318}" type="presParOf" srcId="{A1177D56-1906-4C9C-A3DE-F20277651082}" destId="{E5FB0589-AEF7-46B8-81B4-550B17292D31}" srcOrd="1" destOrd="0" presId="urn:microsoft.com/office/officeart/2005/8/layout/vProcess5"/>
    <dgm:cxn modelId="{63D0F76B-A3A8-4BFD-B9F6-D950AFE7FFE3}" type="presParOf" srcId="{A1177D56-1906-4C9C-A3DE-F20277651082}" destId="{16159AE4-627F-4429-B50F-D39512EB9C06}" srcOrd="2" destOrd="0" presId="urn:microsoft.com/office/officeart/2005/8/layout/vProcess5"/>
    <dgm:cxn modelId="{F9971A40-8E9F-46F7-9C74-745D7F7D6F13}" type="presParOf" srcId="{A1177D56-1906-4C9C-A3DE-F20277651082}" destId="{2A676114-03B6-4648-A25B-A67124173C5D}" srcOrd="3" destOrd="0" presId="urn:microsoft.com/office/officeart/2005/8/layout/vProcess5"/>
    <dgm:cxn modelId="{6C342DFB-41DA-40D5-B33B-4C284FEBE198}" type="presParOf" srcId="{A1177D56-1906-4C9C-A3DE-F20277651082}" destId="{CB232E65-A111-4A10-833B-5A1048BF3393}" srcOrd="4" destOrd="0" presId="urn:microsoft.com/office/officeart/2005/8/layout/vProcess5"/>
    <dgm:cxn modelId="{BC77B2BC-87C4-4E21-9192-F86AA4ACEF61}" type="presParOf" srcId="{A1177D56-1906-4C9C-A3DE-F20277651082}" destId="{0F6A9158-B6EF-4954-90C3-B5DB5C68F456}" srcOrd="5" destOrd="0" presId="urn:microsoft.com/office/officeart/2005/8/layout/vProcess5"/>
    <dgm:cxn modelId="{274AEB0B-CFF6-4A90-B5D4-C691A534158F}" type="presParOf" srcId="{A1177D56-1906-4C9C-A3DE-F20277651082}" destId="{2A409017-5703-48DC-A644-318D367AEFAF}" srcOrd="6" destOrd="0" presId="urn:microsoft.com/office/officeart/2005/8/layout/vProcess5"/>
    <dgm:cxn modelId="{8EA35788-D3B3-473E-9329-B0C6D3D5977A}" type="presParOf" srcId="{A1177D56-1906-4C9C-A3DE-F20277651082}" destId="{3BC76F2A-A345-4487-96A8-E9F0A3E6D131}" srcOrd="7" destOrd="0" presId="urn:microsoft.com/office/officeart/2005/8/layout/vProcess5"/>
    <dgm:cxn modelId="{A20873C8-E982-4E33-892A-994E5B83770C}" type="presParOf" srcId="{A1177D56-1906-4C9C-A3DE-F20277651082}" destId="{86707930-52B7-41E5-894C-ACEA2F06628D}" srcOrd="8" destOrd="0" presId="urn:microsoft.com/office/officeart/2005/8/layout/vProcess5"/>
    <dgm:cxn modelId="{682A4C15-231A-4C3E-BC80-73AA4C400644}" type="presParOf" srcId="{A1177D56-1906-4C9C-A3DE-F20277651082}" destId="{87CAA696-FB9B-4D86-B96D-CA9189CE3784}" srcOrd="9" destOrd="0" presId="urn:microsoft.com/office/officeart/2005/8/layout/vProcess5"/>
    <dgm:cxn modelId="{DD77176C-0BBB-4882-92F1-D899E0A014DD}" type="presParOf" srcId="{A1177D56-1906-4C9C-A3DE-F20277651082}" destId="{50DE0DF4-0826-4A2C-8C2E-4C6C23A72FA7}" srcOrd="10" destOrd="0" presId="urn:microsoft.com/office/officeart/2005/8/layout/vProcess5"/>
    <dgm:cxn modelId="{D0136D86-CFCB-4A39-BC5E-628DC0D6D1B0}" type="presParOf" srcId="{A1177D56-1906-4C9C-A3DE-F20277651082}" destId="{16C74FB0-8FA6-4688-B8C1-C2233C3275A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E60BB4-225D-42B6-AAC3-036434B1B52E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81A8DE-5558-49BD-A5B5-D1FD4D779391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Physics Background</a:t>
          </a:r>
        </a:p>
      </dgm:t>
    </dgm:pt>
    <dgm:pt modelId="{E8464B90-626B-4375-B9CD-604D4BC3FC72}" type="parTrans" cxnId="{DFD6116C-7FFE-4B4A-9EE6-2DAE4C37C838}">
      <dgm:prSet/>
      <dgm:spPr/>
      <dgm:t>
        <a:bodyPr/>
        <a:lstStyle/>
        <a:p>
          <a:endParaRPr lang="en-US"/>
        </a:p>
      </dgm:t>
    </dgm:pt>
    <dgm:pt modelId="{5ABA600E-1B27-497D-A271-76439FD34696}" type="sibTrans" cxnId="{DFD6116C-7FFE-4B4A-9EE6-2DAE4C37C838}">
      <dgm:prSet/>
      <dgm:spPr/>
      <dgm:t>
        <a:bodyPr/>
        <a:lstStyle/>
        <a:p>
          <a:endParaRPr lang="en-US"/>
        </a:p>
      </dgm:t>
    </dgm:pt>
    <dgm:pt modelId="{83F02451-3155-4057-9456-741AA94E9162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E12-10-008 Physics Goals</a:t>
          </a:r>
        </a:p>
      </dgm:t>
    </dgm:pt>
    <dgm:pt modelId="{5445F0FD-5A7C-4C01-AAB4-D5F142F2EE7B}" type="parTrans" cxnId="{EE218492-BEA6-465E-8313-99DAFA632263}">
      <dgm:prSet/>
      <dgm:spPr/>
      <dgm:t>
        <a:bodyPr/>
        <a:lstStyle/>
        <a:p>
          <a:endParaRPr lang="en-US"/>
        </a:p>
      </dgm:t>
    </dgm:pt>
    <dgm:pt modelId="{FFB471E1-AA37-4138-B3F0-F08619D2DB3D}" type="sibTrans" cxnId="{EE218492-BEA6-465E-8313-99DAFA632263}">
      <dgm:prSet/>
      <dgm:spPr/>
      <dgm:t>
        <a:bodyPr/>
        <a:lstStyle/>
        <a:p>
          <a:endParaRPr lang="en-US"/>
        </a:p>
      </dgm:t>
    </dgm:pt>
    <dgm:pt modelId="{5492E6AB-7C0F-4273-9B38-314F802BEF43}">
      <dgm:prSet phldrT="[Text]"/>
      <dgm:spPr/>
      <dgm:t>
        <a:bodyPr/>
        <a:lstStyle/>
        <a:p>
          <a:r>
            <a:rPr lang="en-US" dirty="0"/>
            <a:t>Phase I Results</a:t>
          </a:r>
        </a:p>
      </dgm:t>
    </dgm:pt>
    <dgm:pt modelId="{53D92EFF-C90B-41A3-B821-905568DBA69D}" type="parTrans" cxnId="{0DE2FAC9-5EB6-45DB-A42D-A76070571EB6}">
      <dgm:prSet/>
      <dgm:spPr/>
      <dgm:t>
        <a:bodyPr/>
        <a:lstStyle/>
        <a:p>
          <a:endParaRPr lang="en-US"/>
        </a:p>
      </dgm:t>
    </dgm:pt>
    <dgm:pt modelId="{1FC77721-C8A4-45D6-8643-6C5232794B39}" type="sibTrans" cxnId="{0DE2FAC9-5EB6-45DB-A42D-A76070571EB6}">
      <dgm:prSet/>
      <dgm:spPr/>
      <dgm:t>
        <a:bodyPr/>
        <a:lstStyle/>
        <a:p>
          <a:endParaRPr lang="en-US"/>
        </a:p>
      </dgm:t>
    </dgm:pt>
    <dgm:pt modelId="{F02AC8AE-BB10-44C3-86BF-35294EB6915F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E12-10-008 Targets &amp; Kinematics</a:t>
          </a:r>
        </a:p>
      </dgm:t>
    </dgm:pt>
    <dgm:pt modelId="{1E9FC328-5497-4C50-84D9-91967C1F9D4E}" type="parTrans" cxnId="{CE1FD014-9EE4-4155-87E9-DECC20C83A62}">
      <dgm:prSet/>
      <dgm:spPr/>
      <dgm:t>
        <a:bodyPr/>
        <a:lstStyle/>
        <a:p>
          <a:endParaRPr lang="en-US"/>
        </a:p>
      </dgm:t>
    </dgm:pt>
    <dgm:pt modelId="{7935DAD7-D762-4128-BE9A-E981F1FE359F}" type="sibTrans" cxnId="{CE1FD014-9EE4-4155-87E9-DECC20C83A62}">
      <dgm:prSet/>
      <dgm:spPr/>
      <dgm:t>
        <a:bodyPr/>
        <a:lstStyle/>
        <a:p>
          <a:endParaRPr lang="en-US"/>
        </a:p>
      </dgm:t>
    </dgm:pt>
    <dgm:pt modelId="{A1177D56-1906-4C9C-A3DE-F20277651082}" type="pres">
      <dgm:prSet presAssocID="{75E60BB4-225D-42B6-AAC3-036434B1B52E}" presName="outerComposite" presStyleCnt="0">
        <dgm:presLayoutVars>
          <dgm:chMax val="5"/>
          <dgm:dir/>
          <dgm:resizeHandles val="exact"/>
        </dgm:presLayoutVars>
      </dgm:prSet>
      <dgm:spPr/>
    </dgm:pt>
    <dgm:pt modelId="{E0FDD2FA-BA53-45E4-B8A7-0A8A3607264D}" type="pres">
      <dgm:prSet presAssocID="{75E60BB4-225D-42B6-AAC3-036434B1B52E}" presName="dummyMaxCanvas" presStyleCnt="0">
        <dgm:presLayoutVars/>
      </dgm:prSet>
      <dgm:spPr/>
    </dgm:pt>
    <dgm:pt modelId="{E5FB0589-AEF7-46B8-81B4-550B17292D31}" type="pres">
      <dgm:prSet presAssocID="{75E60BB4-225D-42B6-AAC3-036434B1B52E}" presName="FourNodes_1" presStyleLbl="node1" presStyleIdx="0" presStyleCnt="4">
        <dgm:presLayoutVars>
          <dgm:bulletEnabled val="1"/>
        </dgm:presLayoutVars>
      </dgm:prSet>
      <dgm:spPr/>
    </dgm:pt>
    <dgm:pt modelId="{16159AE4-627F-4429-B50F-D39512EB9C06}" type="pres">
      <dgm:prSet presAssocID="{75E60BB4-225D-42B6-AAC3-036434B1B52E}" presName="FourNodes_2" presStyleLbl="node1" presStyleIdx="1" presStyleCnt="4">
        <dgm:presLayoutVars>
          <dgm:bulletEnabled val="1"/>
        </dgm:presLayoutVars>
      </dgm:prSet>
      <dgm:spPr/>
    </dgm:pt>
    <dgm:pt modelId="{2A676114-03B6-4648-A25B-A67124173C5D}" type="pres">
      <dgm:prSet presAssocID="{75E60BB4-225D-42B6-AAC3-036434B1B52E}" presName="FourNodes_3" presStyleLbl="node1" presStyleIdx="2" presStyleCnt="4">
        <dgm:presLayoutVars>
          <dgm:bulletEnabled val="1"/>
        </dgm:presLayoutVars>
      </dgm:prSet>
      <dgm:spPr/>
    </dgm:pt>
    <dgm:pt modelId="{CB232E65-A111-4A10-833B-5A1048BF3393}" type="pres">
      <dgm:prSet presAssocID="{75E60BB4-225D-42B6-AAC3-036434B1B52E}" presName="FourNodes_4" presStyleLbl="node1" presStyleIdx="3" presStyleCnt="4">
        <dgm:presLayoutVars>
          <dgm:bulletEnabled val="1"/>
        </dgm:presLayoutVars>
      </dgm:prSet>
      <dgm:spPr/>
    </dgm:pt>
    <dgm:pt modelId="{0F6A9158-B6EF-4954-90C3-B5DB5C68F456}" type="pres">
      <dgm:prSet presAssocID="{75E60BB4-225D-42B6-AAC3-036434B1B52E}" presName="FourConn_1-2" presStyleLbl="fgAccFollowNode1" presStyleIdx="0" presStyleCnt="3">
        <dgm:presLayoutVars>
          <dgm:bulletEnabled val="1"/>
        </dgm:presLayoutVars>
      </dgm:prSet>
      <dgm:spPr/>
    </dgm:pt>
    <dgm:pt modelId="{2A409017-5703-48DC-A644-318D367AEFAF}" type="pres">
      <dgm:prSet presAssocID="{75E60BB4-225D-42B6-AAC3-036434B1B52E}" presName="FourConn_2-3" presStyleLbl="fgAccFollowNode1" presStyleIdx="1" presStyleCnt="3">
        <dgm:presLayoutVars>
          <dgm:bulletEnabled val="1"/>
        </dgm:presLayoutVars>
      </dgm:prSet>
      <dgm:spPr/>
    </dgm:pt>
    <dgm:pt modelId="{3BC76F2A-A345-4487-96A8-E9F0A3E6D131}" type="pres">
      <dgm:prSet presAssocID="{75E60BB4-225D-42B6-AAC3-036434B1B52E}" presName="FourConn_3-4" presStyleLbl="fgAccFollowNode1" presStyleIdx="2" presStyleCnt="3">
        <dgm:presLayoutVars>
          <dgm:bulletEnabled val="1"/>
        </dgm:presLayoutVars>
      </dgm:prSet>
      <dgm:spPr/>
    </dgm:pt>
    <dgm:pt modelId="{86707930-52B7-41E5-894C-ACEA2F06628D}" type="pres">
      <dgm:prSet presAssocID="{75E60BB4-225D-42B6-AAC3-036434B1B52E}" presName="FourNodes_1_text" presStyleLbl="node1" presStyleIdx="3" presStyleCnt="4">
        <dgm:presLayoutVars>
          <dgm:bulletEnabled val="1"/>
        </dgm:presLayoutVars>
      </dgm:prSet>
      <dgm:spPr/>
    </dgm:pt>
    <dgm:pt modelId="{87CAA696-FB9B-4D86-B96D-CA9189CE3784}" type="pres">
      <dgm:prSet presAssocID="{75E60BB4-225D-42B6-AAC3-036434B1B52E}" presName="FourNodes_2_text" presStyleLbl="node1" presStyleIdx="3" presStyleCnt="4">
        <dgm:presLayoutVars>
          <dgm:bulletEnabled val="1"/>
        </dgm:presLayoutVars>
      </dgm:prSet>
      <dgm:spPr/>
    </dgm:pt>
    <dgm:pt modelId="{50DE0DF4-0826-4A2C-8C2E-4C6C23A72FA7}" type="pres">
      <dgm:prSet presAssocID="{75E60BB4-225D-42B6-AAC3-036434B1B52E}" presName="FourNodes_3_text" presStyleLbl="node1" presStyleIdx="3" presStyleCnt="4">
        <dgm:presLayoutVars>
          <dgm:bulletEnabled val="1"/>
        </dgm:presLayoutVars>
      </dgm:prSet>
      <dgm:spPr/>
    </dgm:pt>
    <dgm:pt modelId="{16C74FB0-8FA6-4688-B8C1-C2233C3275A6}" type="pres">
      <dgm:prSet presAssocID="{75E60BB4-225D-42B6-AAC3-036434B1B52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CDD7712-2EDF-463B-9C3E-E12E525B4B64}" type="presOf" srcId="{F02AC8AE-BB10-44C3-86BF-35294EB6915F}" destId="{2A676114-03B6-4648-A25B-A67124173C5D}" srcOrd="0" destOrd="0" presId="urn:microsoft.com/office/officeart/2005/8/layout/vProcess5"/>
    <dgm:cxn modelId="{CE1FD014-9EE4-4155-87E9-DECC20C83A62}" srcId="{75E60BB4-225D-42B6-AAC3-036434B1B52E}" destId="{F02AC8AE-BB10-44C3-86BF-35294EB6915F}" srcOrd="2" destOrd="0" parTransId="{1E9FC328-5497-4C50-84D9-91967C1F9D4E}" sibTransId="{7935DAD7-D762-4128-BE9A-E981F1FE359F}"/>
    <dgm:cxn modelId="{4CBD1217-F0FD-4EC0-8A9A-232D094B109D}" type="presOf" srcId="{5ABA600E-1B27-497D-A271-76439FD34696}" destId="{0F6A9158-B6EF-4954-90C3-B5DB5C68F456}" srcOrd="0" destOrd="0" presId="urn:microsoft.com/office/officeart/2005/8/layout/vProcess5"/>
    <dgm:cxn modelId="{3A0CDA1F-ED6E-4A03-B0E3-D6681B525CD3}" type="presOf" srcId="{0681A8DE-5558-49BD-A5B5-D1FD4D779391}" destId="{86707930-52B7-41E5-894C-ACEA2F06628D}" srcOrd="1" destOrd="0" presId="urn:microsoft.com/office/officeart/2005/8/layout/vProcess5"/>
    <dgm:cxn modelId="{1AE19D35-95D0-43BB-8D87-9C21BCB466C1}" type="presOf" srcId="{5492E6AB-7C0F-4273-9B38-314F802BEF43}" destId="{16C74FB0-8FA6-4688-B8C1-C2233C3275A6}" srcOrd="1" destOrd="0" presId="urn:microsoft.com/office/officeart/2005/8/layout/vProcess5"/>
    <dgm:cxn modelId="{610A693D-B4F7-4C53-A45E-3D27CB3DFF49}" type="presOf" srcId="{7935DAD7-D762-4128-BE9A-E981F1FE359F}" destId="{3BC76F2A-A345-4487-96A8-E9F0A3E6D131}" srcOrd="0" destOrd="0" presId="urn:microsoft.com/office/officeart/2005/8/layout/vProcess5"/>
    <dgm:cxn modelId="{FE8D5F5F-2880-4F8E-B5AD-D2D14F5683B5}" type="presOf" srcId="{F02AC8AE-BB10-44C3-86BF-35294EB6915F}" destId="{50DE0DF4-0826-4A2C-8C2E-4C6C23A72FA7}" srcOrd="1" destOrd="0" presId="urn:microsoft.com/office/officeart/2005/8/layout/vProcess5"/>
    <dgm:cxn modelId="{490A9144-66AE-4BBD-8755-2FF815FF4461}" type="presOf" srcId="{5492E6AB-7C0F-4273-9B38-314F802BEF43}" destId="{CB232E65-A111-4A10-833B-5A1048BF3393}" srcOrd="0" destOrd="0" presId="urn:microsoft.com/office/officeart/2005/8/layout/vProcess5"/>
    <dgm:cxn modelId="{DFD6116C-7FFE-4B4A-9EE6-2DAE4C37C838}" srcId="{75E60BB4-225D-42B6-AAC3-036434B1B52E}" destId="{0681A8DE-5558-49BD-A5B5-D1FD4D779391}" srcOrd="0" destOrd="0" parTransId="{E8464B90-626B-4375-B9CD-604D4BC3FC72}" sibTransId="{5ABA600E-1B27-497D-A271-76439FD34696}"/>
    <dgm:cxn modelId="{71952686-5388-442B-B241-AD99D08E4113}" type="presOf" srcId="{83F02451-3155-4057-9456-741AA94E9162}" destId="{16159AE4-627F-4429-B50F-D39512EB9C06}" srcOrd="0" destOrd="0" presId="urn:microsoft.com/office/officeart/2005/8/layout/vProcess5"/>
    <dgm:cxn modelId="{EE218492-BEA6-465E-8313-99DAFA632263}" srcId="{75E60BB4-225D-42B6-AAC3-036434B1B52E}" destId="{83F02451-3155-4057-9456-741AA94E9162}" srcOrd="1" destOrd="0" parTransId="{5445F0FD-5A7C-4C01-AAB4-D5F142F2EE7B}" sibTransId="{FFB471E1-AA37-4138-B3F0-F08619D2DB3D}"/>
    <dgm:cxn modelId="{E325ED93-0E0C-4E5E-848A-3F86CDC818FD}" type="presOf" srcId="{0681A8DE-5558-49BD-A5B5-D1FD4D779391}" destId="{E5FB0589-AEF7-46B8-81B4-550B17292D31}" srcOrd="0" destOrd="0" presId="urn:microsoft.com/office/officeart/2005/8/layout/vProcess5"/>
    <dgm:cxn modelId="{459F8396-B15C-4D7A-B350-BFD2726EAFD6}" type="presOf" srcId="{75E60BB4-225D-42B6-AAC3-036434B1B52E}" destId="{A1177D56-1906-4C9C-A3DE-F20277651082}" srcOrd="0" destOrd="0" presId="urn:microsoft.com/office/officeart/2005/8/layout/vProcess5"/>
    <dgm:cxn modelId="{3E76DDBA-4B52-402C-9C91-01306CF75C82}" type="presOf" srcId="{FFB471E1-AA37-4138-B3F0-F08619D2DB3D}" destId="{2A409017-5703-48DC-A644-318D367AEFAF}" srcOrd="0" destOrd="0" presId="urn:microsoft.com/office/officeart/2005/8/layout/vProcess5"/>
    <dgm:cxn modelId="{0DE2FAC9-5EB6-45DB-A42D-A76070571EB6}" srcId="{75E60BB4-225D-42B6-AAC3-036434B1B52E}" destId="{5492E6AB-7C0F-4273-9B38-314F802BEF43}" srcOrd="3" destOrd="0" parTransId="{53D92EFF-C90B-41A3-B821-905568DBA69D}" sibTransId="{1FC77721-C8A4-45D6-8643-6C5232794B39}"/>
    <dgm:cxn modelId="{4A58B5F4-E359-45DF-A72D-2436441898C5}" type="presOf" srcId="{83F02451-3155-4057-9456-741AA94E9162}" destId="{87CAA696-FB9B-4D86-B96D-CA9189CE3784}" srcOrd="1" destOrd="0" presId="urn:microsoft.com/office/officeart/2005/8/layout/vProcess5"/>
    <dgm:cxn modelId="{CBF79F23-BF6B-4B11-BED8-FC00CB68711D}" type="presParOf" srcId="{A1177D56-1906-4C9C-A3DE-F20277651082}" destId="{E0FDD2FA-BA53-45E4-B8A7-0A8A3607264D}" srcOrd="0" destOrd="0" presId="urn:microsoft.com/office/officeart/2005/8/layout/vProcess5"/>
    <dgm:cxn modelId="{674A4C01-1626-4C9F-8B9D-FCCE2E0BB318}" type="presParOf" srcId="{A1177D56-1906-4C9C-A3DE-F20277651082}" destId="{E5FB0589-AEF7-46B8-81B4-550B17292D31}" srcOrd="1" destOrd="0" presId="urn:microsoft.com/office/officeart/2005/8/layout/vProcess5"/>
    <dgm:cxn modelId="{63D0F76B-A3A8-4BFD-B9F6-D950AFE7FFE3}" type="presParOf" srcId="{A1177D56-1906-4C9C-A3DE-F20277651082}" destId="{16159AE4-627F-4429-B50F-D39512EB9C06}" srcOrd="2" destOrd="0" presId="urn:microsoft.com/office/officeart/2005/8/layout/vProcess5"/>
    <dgm:cxn modelId="{F9971A40-8E9F-46F7-9C74-745D7F7D6F13}" type="presParOf" srcId="{A1177D56-1906-4C9C-A3DE-F20277651082}" destId="{2A676114-03B6-4648-A25B-A67124173C5D}" srcOrd="3" destOrd="0" presId="urn:microsoft.com/office/officeart/2005/8/layout/vProcess5"/>
    <dgm:cxn modelId="{6C342DFB-41DA-40D5-B33B-4C284FEBE198}" type="presParOf" srcId="{A1177D56-1906-4C9C-A3DE-F20277651082}" destId="{CB232E65-A111-4A10-833B-5A1048BF3393}" srcOrd="4" destOrd="0" presId="urn:microsoft.com/office/officeart/2005/8/layout/vProcess5"/>
    <dgm:cxn modelId="{BC77B2BC-87C4-4E21-9192-F86AA4ACEF61}" type="presParOf" srcId="{A1177D56-1906-4C9C-A3DE-F20277651082}" destId="{0F6A9158-B6EF-4954-90C3-B5DB5C68F456}" srcOrd="5" destOrd="0" presId="urn:microsoft.com/office/officeart/2005/8/layout/vProcess5"/>
    <dgm:cxn modelId="{274AEB0B-CFF6-4A90-B5D4-C691A534158F}" type="presParOf" srcId="{A1177D56-1906-4C9C-A3DE-F20277651082}" destId="{2A409017-5703-48DC-A644-318D367AEFAF}" srcOrd="6" destOrd="0" presId="urn:microsoft.com/office/officeart/2005/8/layout/vProcess5"/>
    <dgm:cxn modelId="{8EA35788-D3B3-473E-9329-B0C6D3D5977A}" type="presParOf" srcId="{A1177D56-1906-4C9C-A3DE-F20277651082}" destId="{3BC76F2A-A345-4487-96A8-E9F0A3E6D131}" srcOrd="7" destOrd="0" presId="urn:microsoft.com/office/officeart/2005/8/layout/vProcess5"/>
    <dgm:cxn modelId="{A20873C8-E982-4E33-892A-994E5B83770C}" type="presParOf" srcId="{A1177D56-1906-4C9C-A3DE-F20277651082}" destId="{86707930-52B7-41E5-894C-ACEA2F06628D}" srcOrd="8" destOrd="0" presId="urn:microsoft.com/office/officeart/2005/8/layout/vProcess5"/>
    <dgm:cxn modelId="{682A4C15-231A-4C3E-BC80-73AA4C400644}" type="presParOf" srcId="{A1177D56-1906-4C9C-A3DE-F20277651082}" destId="{87CAA696-FB9B-4D86-B96D-CA9189CE3784}" srcOrd="9" destOrd="0" presId="urn:microsoft.com/office/officeart/2005/8/layout/vProcess5"/>
    <dgm:cxn modelId="{DD77176C-0BBB-4882-92F1-D899E0A014DD}" type="presParOf" srcId="{A1177D56-1906-4C9C-A3DE-F20277651082}" destId="{50DE0DF4-0826-4A2C-8C2E-4C6C23A72FA7}" srcOrd="10" destOrd="0" presId="urn:microsoft.com/office/officeart/2005/8/layout/vProcess5"/>
    <dgm:cxn modelId="{D0136D86-CFCB-4A39-BC5E-628DC0D6D1B0}" type="presParOf" srcId="{A1177D56-1906-4C9C-A3DE-F20277651082}" destId="{16C74FB0-8FA6-4688-B8C1-C2233C3275A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E60BB4-225D-42B6-AAC3-036434B1B52E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81A8DE-5558-49BD-A5B5-D1FD4D779391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Physics Background</a:t>
          </a:r>
        </a:p>
      </dgm:t>
    </dgm:pt>
    <dgm:pt modelId="{E8464B90-626B-4375-B9CD-604D4BC3FC72}" type="parTrans" cxnId="{DFD6116C-7FFE-4B4A-9EE6-2DAE4C37C838}">
      <dgm:prSet/>
      <dgm:spPr/>
      <dgm:t>
        <a:bodyPr/>
        <a:lstStyle/>
        <a:p>
          <a:endParaRPr lang="en-US"/>
        </a:p>
      </dgm:t>
    </dgm:pt>
    <dgm:pt modelId="{5ABA600E-1B27-497D-A271-76439FD34696}" type="sibTrans" cxnId="{DFD6116C-7FFE-4B4A-9EE6-2DAE4C37C838}">
      <dgm:prSet/>
      <dgm:spPr/>
      <dgm:t>
        <a:bodyPr/>
        <a:lstStyle/>
        <a:p>
          <a:endParaRPr lang="en-US"/>
        </a:p>
      </dgm:t>
    </dgm:pt>
    <dgm:pt modelId="{83F02451-3155-4057-9456-741AA94E9162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E12-10-008 Physics Goals</a:t>
          </a:r>
        </a:p>
      </dgm:t>
    </dgm:pt>
    <dgm:pt modelId="{5445F0FD-5A7C-4C01-AAB4-D5F142F2EE7B}" type="parTrans" cxnId="{EE218492-BEA6-465E-8313-99DAFA632263}">
      <dgm:prSet/>
      <dgm:spPr/>
      <dgm:t>
        <a:bodyPr/>
        <a:lstStyle/>
        <a:p>
          <a:endParaRPr lang="en-US"/>
        </a:p>
      </dgm:t>
    </dgm:pt>
    <dgm:pt modelId="{FFB471E1-AA37-4138-B3F0-F08619D2DB3D}" type="sibTrans" cxnId="{EE218492-BEA6-465E-8313-99DAFA632263}">
      <dgm:prSet/>
      <dgm:spPr/>
      <dgm:t>
        <a:bodyPr/>
        <a:lstStyle/>
        <a:p>
          <a:endParaRPr lang="en-US"/>
        </a:p>
      </dgm:t>
    </dgm:pt>
    <dgm:pt modelId="{5492E6AB-7C0F-4273-9B38-314F802BEF43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Phase I Results</a:t>
          </a:r>
        </a:p>
      </dgm:t>
    </dgm:pt>
    <dgm:pt modelId="{53D92EFF-C90B-41A3-B821-905568DBA69D}" type="parTrans" cxnId="{0DE2FAC9-5EB6-45DB-A42D-A76070571EB6}">
      <dgm:prSet/>
      <dgm:spPr/>
      <dgm:t>
        <a:bodyPr/>
        <a:lstStyle/>
        <a:p>
          <a:endParaRPr lang="en-US"/>
        </a:p>
      </dgm:t>
    </dgm:pt>
    <dgm:pt modelId="{1FC77721-C8A4-45D6-8643-6C5232794B39}" type="sibTrans" cxnId="{0DE2FAC9-5EB6-45DB-A42D-A76070571EB6}">
      <dgm:prSet/>
      <dgm:spPr/>
      <dgm:t>
        <a:bodyPr/>
        <a:lstStyle/>
        <a:p>
          <a:endParaRPr lang="en-US"/>
        </a:p>
      </dgm:t>
    </dgm:pt>
    <dgm:pt modelId="{F02AC8AE-BB10-44C3-86BF-35294EB6915F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E12-10-008 Targets &amp; Kinematics</a:t>
          </a:r>
        </a:p>
      </dgm:t>
    </dgm:pt>
    <dgm:pt modelId="{1E9FC328-5497-4C50-84D9-91967C1F9D4E}" type="parTrans" cxnId="{CE1FD014-9EE4-4155-87E9-DECC20C83A62}">
      <dgm:prSet/>
      <dgm:spPr/>
      <dgm:t>
        <a:bodyPr/>
        <a:lstStyle/>
        <a:p>
          <a:endParaRPr lang="en-US"/>
        </a:p>
      </dgm:t>
    </dgm:pt>
    <dgm:pt modelId="{7935DAD7-D762-4128-BE9A-E981F1FE359F}" type="sibTrans" cxnId="{CE1FD014-9EE4-4155-87E9-DECC20C83A62}">
      <dgm:prSet/>
      <dgm:spPr/>
      <dgm:t>
        <a:bodyPr/>
        <a:lstStyle/>
        <a:p>
          <a:endParaRPr lang="en-US"/>
        </a:p>
      </dgm:t>
    </dgm:pt>
    <dgm:pt modelId="{A1177D56-1906-4C9C-A3DE-F20277651082}" type="pres">
      <dgm:prSet presAssocID="{75E60BB4-225D-42B6-AAC3-036434B1B52E}" presName="outerComposite" presStyleCnt="0">
        <dgm:presLayoutVars>
          <dgm:chMax val="5"/>
          <dgm:dir/>
          <dgm:resizeHandles val="exact"/>
        </dgm:presLayoutVars>
      </dgm:prSet>
      <dgm:spPr/>
    </dgm:pt>
    <dgm:pt modelId="{E0FDD2FA-BA53-45E4-B8A7-0A8A3607264D}" type="pres">
      <dgm:prSet presAssocID="{75E60BB4-225D-42B6-AAC3-036434B1B52E}" presName="dummyMaxCanvas" presStyleCnt="0">
        <dgm:presLayoutVars/>
      </dgm:prSet>
      <dgm:spPr/>
    </dgm:pt>
    <dgm:pt modelId="{E5FB0589-AEF7-46B8-81B4-550B17292D31}" type="pres">
      <dgm:prSet presAssocID="{75E60BB4-225D-42B6-AAC3-036434B1B52E}" presName="FourNodes_1" presStyleLbl="node1" presStyleIdx="0" presStyleCnt="4">
        <dgm:presLayoutVars>
          <dgm:bulletEnabled val="1"/>
        </dgm:presLayoutVars>
      </dgm:prSet>
      <dgm:spPr/>
    </dgm:pt>
    <dgm:pt modelId="{16159AE4-627F-4429-B50F-D39512EB9C06}" type="pres">
      <dgm:prSet presAssocID="{75E60BB4-225D-42B6-AAC3-036434B1B52E}" presName="FourNodes_2" presStyleLbl="node1" presStyleIdx="1" presStyleCnt="4">
        <dgm:presLayoutVars>
          <dgm:bulletEnabled val="1"/>
        </dgm:presLayoutVars>
      </dgm:prSet>
      <dgm:spPr/>
    </dgm:pt>
    <dgm:pt modelId="{2A676114-03B6-4648-A25B-A67124173C5D}" type="pres">
      <dgm:prSet presAssocID="{75E60BB4-225D-42B6-AAC3-036434B1B52E}" presName="FourNodes_3" presStyleLbl="node1" presStyleIdx="2" presStyleCnt="4">
        <dgm:presLayoutVars>
          <dgm:bulletEnabled val="1"/>
        </dgm:presLayoutVars>
      </dgm:prSet>
      <dgm:spPr/>
    </dgm:pt>
    <dgm:pt modelId="{CB232E65-A111-4A10-833B-5A1048BF3393}" type="pres">
      <dgm:prSet presAssocID="{75E60BB4-225D-42B6-AAC3-036434B1B52E}" presName="FourNodes_4" presStyleLbl="node1" presStyleIdx="3" presStyleCnt="4">
        <dgm:presLayoutVars>
          <dgm:bulletEnabled val="1"/>
        </dgm:presLayoutVars>
      </dgm:prSet>
      <dgm:spPr/>
    </dgm:pt>
    <dgm:pt modelId="{0F6A9158-B6EF-4954-90C3-B5DB5C68F456}" type="pres">
      <dgm:prSet presAssocID="{75E60BB4-225D-42B6-AAC3-036434B1B52E}" presName="FourConn_1-2" presStyleLbl="fgAccFollowNode1" presStyleIdx="0" presStyleCnt="3">
        <dgm:presLayoutVars>
          <dgm:bulletEnabled val="1"/>
        </dgm:presLayoutVars>
      </dgm:prSet>
      <dgm:spPr/>
    </dgm:pt>
    <dgm:pt modelId="{2A409017-5703-48DC-A644-318D367AEFAF}" type="pres">
      <dgm:prSet presAssocID="{75E60BB4-225D-42B6-AAC3-036434B1B52E}" presName="FourConn_2-3" presStyleLbl="fgAccFollowNode1" presStyleIdx="1" presStyleCnt="3">
        <dgm:presLayoutVars>
          <dgm:bulletEnabled val="1"/>
        </dgm:presLayoutVars>
      </dgm:prSet>
      <dgm:spPr/>
    </dgm:pt>
    <dgm:pt modelId="{3BC76F2A-A345-4487-96A8-E9F0A3E6D131}" type="pres">
      <dgm:prSet presAssocID="{75E60BB4-225D-42B6-AAC3-036434B1B52E}" presName="FourConn_3-4" presStyleLbl="fgAccFollowNode1" presStyleIdx="2" presStyleCnt="3">
        <dgm:presLayoutVars>
          <dgm:bulletEnabled val="1"/>
        </dgm:presLayoutVars>
      </dgm:prSet>
      <dgm:spPr/>
    </dgm:pt>
    <dgm:pt modelId="{86707930-52B7-41E5-894C-ACEA2F06628D}" type="pres">
      <dgm:prSet presAssocID="{75E60BB4-225D-42B6-AAC3-036434B1B52E}" presName="FourNodes_1_text" presStyleLbl="node1" presStyleIdx="3" presStyleCnt="4">
        <dgm:presLayoutVars>
          <dgm:bulletEnabled val="1"/>
        </dgm:presLayoutVars>
      </dgm:prSet>
      <dgm:spPr/>
    </dgm:pt>
    <dgm:pt modelId="{87CAA696-FB9B-4D86-B96D-CA9189CE3784}" type="pres">
      <dgm:prSet presAssocID="{75E60BB4-225D-42B6-AAC3-036434B1B52E}" presName="FourNodes_2_text" presStyleLbl="node1" presStyleIdx="3" presStyleCnt="4">
        <dgm:presLayoutVars>
          <dgm:bulletEnabled val="1"/>
        </dgm:presLayoutVars>
      </dgm:prSet>
      <dgm:spPr/>
    </dgm:pt>
    <dgm:pt modelId="{50DE0DF4-0826-4A2C-8C2E-4C6C23A72FA7}" type="pres">
      <dgm:prSet presAssocID="{75E60BB4-225D-42B6-AAC3-036434B1B52E}" presName="FourNodes_3_text" presStyleLbl="node1" presStyleIdx="3" presStyleCnt="4">
        <dgm:presLayoutVars>
          <dgm:bulletEnabled val="1"/>
        </dgm:presLayoutVars>
      </dgm:prSet>
      <dgm:spPr/>
    </dgm:pt>
    <dgm:pt modelId="{16C74FB0-8FA6-4688-B8C1-C2233C3275A6}" type="pres">
      <dgm:prSet presAssocID="{75E60BB4-225D-42B6-AAC3-036434B1B52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CDD7712-2EDF-463B-9C3E-E12E525B4B64}" type="presOf" srcId="{F02AC8AE-BB10-44C3-86BF-35294EB6915F}" destId="{2A676114-03B6-4648-A25B-A67124173C5D}" srcOrd="0" destOrd="0" presId="urn:microsoft.com/office/officeart/2005/8/layout/vProcess5"/>
    <dgm:cxn modelId="{CE1FD014-9EE4-4155-87E9-DECC20C83A62}" srcId="{75E60BB4-225D-42B6-AAC3-036434B1B52E}" destId="{F02AC8AE-BB10-44C3-86BF-35294EB6915F}" srcOrd="2" destOrd="0" parTransId="{1E9FC328-5497-4C50-84D9-91967C1F9D4E}" sibTransId="{7935DAD7-D762-4128-BE9A-E981F1FE359F}"/>
    <dgm:cxn modelId="{4CBD1217-F0FD-4EC0-8A9A-232D094B109D}" type="presOf" srcId="{5ABA600E-1B27-497D-A271-76439FD34696}" destId="{0F6A9158-B6EF-4954-90C3-B5DB5C68F456}" srcOrd="0" destOrd="0" presId="urn:microsoft.com/office/officeart/2005/8/layout/vProcess5"/>
    <dgm:cxn modelId="{3A0CDA1F-ED6E-4A03-B0E3-D6681B525CD3}" type="presOf" srcId="{0681A8DE-5558-49BD-A5B5-D1FD4D779391}" destId="{86707930-52B7-41E5-894C-ACEA2F06628D}" srcOrd="1" destOrd="0" presId="urn:microsoft.com/office/officeart/2005/8/layout/vProcess5"/>
    <dgm:cxn modelId="{1AE19D35-95D0-43BB-8D87-9C21BCB466C1}" type="presOf" srcId="{5492E6AB-7C0F-4273-9B38-314F802BEF43}" destId="{16C74FB0-8FA6-4688-B8C1-C2233C3275A6}" srcOrd="1" destOrd="0" presId="urn:microsoft.com/office/officeart/2005/8/layout/vProcess5"/>
    <dgm:cxn modelId="{610A693D-B4F7-4C53-A45E-3D27CB3DFF49}" type="presOf" srcId="{7935DAD7-D762-4128-BE9A-E981F1FE359F}" destId="{3BC76F2A-A345-4487-96A8-E9F0A3E6D131}" srcOrd="0" destOrd="0" presId="urn:microsoft.com/office/officeart/2005/8/layout/vProcess5"/>
    <dgm:cxn modelId="{FE8D5F5F-2880-4F8E-B5AD-D2D14F5683B5}" type="presOf" srcId="{F02AC8AE-BB10-44C3-86BF-35294EB6915F}" destId="{50DE0DF4-0826-4A2C-8C2E-4C6C23A72FA7}" srcOrd="1" destOrd="0" presId="urn:microsoft.com/office/officeart/2005/8/layout/vProcess5"/>
    <dgm:cxn modelId="{490A9144-66AE-4BBD-8755-2FF815FF4461}" type="presOf" srcId="{5492E6AB-7C0F-4273-9B38-314F802BEF43}" destId="{CB232E65-A111-4A10-833B-5A1048BF3393}" srcOrd="0" destOrd="0" presId="urn:microsoft.com/office/officeart/2005/8/layout/vProcess5"/>
    <dgm:cxn modelId="{DFD6116C-7FFE-4B4A-9EE6-2DAE4C37C838}" srcId="{75E60BB4-225D-42B6-AAC3-036434B1B52E}" destId="{0681A8DE-5558-49BD-A5B5-D1FD4D779391}" srcOrd="0" destOrd="0" parTransId="{E8464B90-626B-4375-B9CD-604D4BC3FC72}" sibTransId="{5ABA600E-1B27-497D-A271-76439FD34696}"/>
    <dgm:cxn modelId="{71952686-5388-442B-B241-AD99D08E4113}" type="presOf" srcId="{83F02451-3155-4057-9456-741AA94E9162}" destId="{16159AE4-627F-4429-B50F-D39512EB9C06}" srcOrd="0" destOrd="0" presId="urn:microsoft.com/office/officeart/2005/8/layout/vProcess5"/>
    <dgm:cxn modelId="{EE218492-BEA6-465E-8313-99DAFA632263}" srcId="{75E60BB4-225D-42B6-AAC3-036434B1B52E}" destId="{83F02451-3155-4057-9456-741AA94E9162}" srcOrd="1" destOrd="0" parTransId="{5445F0FD-5A7C-4C01-AAB4-D5F142F2EE7B}" sibTransId="{FFB471E1-AA37-4138-B3F0-F08619D2DB3D}"/>
    <dgm:cxn modelId="{E325ED93-0E0C-4E5E-848A-3F86CDC818FD}" type="presOf" srcId="{0681A8DE-5558-49BD-A5B5-D1FD4D779391}" destId="{E5FB0589-AEF7-46B8-81B4-550B17292D31}" srcOrd="0" destOrd="0" presId="urn:microsoft.com/office/officeart/2005/8/layout/vProcess5"/>
    <dgm:cxn modelId="{459F8396-B15C-4D7A-B350-BFD2726EAFD6}" type="presOf" srcId="{75E60BB4-225D-42B6-AAC3-036434B1B52E}" destId="{A1177D56-1906-4C9C-A3DE-F20277651082}" srcOrd="0" destOrd="0" presId="urn:microsoft.com/office/officeart/2005/8/layout/vProcess5"/>
    <dgm:cxn modelId="{3E76DDBA-4B52-402C-9C91-01306CF75C82}" type="presOf" srcId="{FFB471E1-AA37-4138-B3F0-F08619D2DB3D}" destId="{2A409017-5703-48DC-A644-318D367AEFAF}" srcOrd="0" destOrd="0" presId="urn:microsoft.com/office/officeart/2005/8/layout/vProcess5"/>
    <dgm:cxn modelId="{0DE2FAC9-5EB6-45DB-A42D-A76070571EB6}" srcId="{75E60BB4-225D-42B6-AAC3-036434B1B52E}" destId="{5492E6AB-7C0F-4273-9B38-314F802BEF43}" srcOrd="3" destOrd="0" parTransId="{53D92EFF-C90B-41A3-B821-905568DBA69D}" sibTransId="{1FC77721-C8A4-45D6-8643-6C5232794B39}"/>
    <dgm:cxn modelId="{4A58B5F4-E359-45DF-A72D-2436441898C5}" type="presOf" srcId="{83F02451-3155-4057-9456-741AA94E9162}" destId="{87CAA696-FB9B-4D86-B96D-CA9189CE3784}" srcOrd="1" destOrd="0" presId="urn:microsoft.com/office/officeart/2005/8/layout/vProcess5"/>
    <dgm:cxn modelId="{CBF79F23-BF6B-4B11-BED8-FC00CB68711D}" type="presParOf" srcId="{A1177D56-1906-4C9C-A3DE-F20277651082}" destId="{E0FDD2FA-BA53-45E4-B8A7-0A8A3607264D}" srcOrd="0" destOrd="0" presId="urn:microsoft.com/office/officeart/2005/8/layout/vProcess5"/>
    <dgm:cxn modelId="{674A4C01-1626-4C9F-8B9D-FCCE2E0BB318}" type="presParOf" srcId="{A1177D56-1906-4C9C-A3DE-F20277651082}" destId="{E5FB0589-AEF7-46B8-81B4-550B17292D31}" srcOrd="1" destOrd="0" presId="urn:microsoft.com/office/officeart/2005/8/layout/vProcess5"/>
    <dgm:cxn modelId="{63D0F76B-A3A8-4BFD-B9F6-D950AFE7FFE3}" type="presParOf" srcId="{A1177D56-1906-4C9C-A3DE-F20277651082}" destId="{16159AE4-627F-4429-B50F-D39512EB9C06}" srcOrd="2" destOrd="0" presId="urn:microsoft.com/office/officeart/2005/8/layout/vProcess5"/>
    <dgm:cxn modelId="{F9971A40-8E9F-46F7-9C74-745D7F7D6F13}" type="presParOf" srcId="{A1177D56-1906-4C9C-A3DE-F20277651082}" destId="{2A676114-03B6-4648-A25B-A67124173C5D}" srcOrd="3" destOrd="0" presId="urn:microsoft.com/office/officeart/2005/8/layout/vProcess5"/>
    <dgm:cxn modelId="{6C342DFB-41DA-40D5-B33B-4C284FEBE198}" type="presParOf" srcId="{A1177D56-1906-4C9C-A3DE-F20277651082}" destId="{CB232E65-A111-4A10-833B-5A1048BF3393}" srcOrd="4" destOrd="0" presId="urn:microsoft.com/office/officeart/2005/8/layout/vProcess5"/>
    <dgm:cxn modelId="{BC77B2BC-87C4-4E21-9192-F86AA4ACEF61}" type="presParOf" srcId="{A1177D56-1906-4C9C-A3DE-F20277651082}" destId="{0F6A9158-B6EF-4954-90C3-B5DB5C68F456}" srcOrd="5" destOrd="0" presId="urn:microsoft.com/office/officeart/2005/8/layout/vProcess5"/>
    <dgm:cxn modelId="{274AEB0B-CFF6-4A90-B5D4-C691A534158F}" type="presParOf" srcId="{A1177D56-1906-4C9C-A3DE-F20277651082}" destId="{2A409017-5703-48DC-A644-318D367AEFAF}" srcOrd="6" destOrd="0" presId="urn:microsoft.com/office/officeart/2005/8/layout/vProcess5"/>
    <dgm:cxn modelId="{8EA35788-D3B3-473E-9329-B0C6D3D5977A}" type="presParOf" srcId="{A1177D56-1906-4C9C-A3DE-F20277651082}" destId="{3BC76F2A-A345-4487-96A8-E9F0A3E6D131}" srcOrd="7" destOrd="0" presId="urn:microsoft.com/office/officeart/2005/8/layout/vProcess5"/>
    <dgm:cxn modelId="{A20873C8-E982-4E33-892A-994E5B83770C}" type="presParOf" srcId="{A1177D56-1906-4C9C-A3DE-F20277651082}" destId="{86707930-52B7-41E5-894C-ACEA2F06628D}" srcOrd="8" destOrd="0" presId="urn:microsoft.com/office/officeart/2005/8/layout/vProcess5"/>
    <dgm:cxn modelId="{682A4C15-231A-4C3E-BC80-73AA4C400644}" type="presParOf" srcId="{A1177D56-1906-4C9C-A3DE-F20277651082}" destId="{87CAA696-FB9B-4D86-B96D-CA9189CE3784}" srcOrd="9" destOrd="0" presId="urn:microsoft.com/office/officeart/2005/8/layout/vProcess5"/>
    <dgm:cxn modelId="{DD77176C-0BBB-4882-92F1-D899E0A014DD}" type="presParOf" srcId="{A1177D56-1906-4C9C-A3DE-F20277651082}" destId="{50DE0DF4-0826-4A2C-8C2E-4C6C23A72FA7}" srcOrd="10" destOrd="0" presId="urn:microsoft.com/office/officeart/2005/8/layout/vProcess5"/>
    <dgm:cxn modelId="{D0136D86-CFCB-4A39-BC5E-628DC0D6D1B0}" type="presParOf" srcId="{A1177D56-1906-4C9C-A3DE-F20277651082}" destId="{16C74FB0-8FA6-4688-B8C1-C2233C3275A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B0589-AEF7-46B8-81B4-550B17292D31}">
      <dsp:nvSpPr>
        <dsp:cNvPr id="0" name=""/>
        <dsp:cNvSpPr/>
      </dsp:nvSpPr>
      <dsp:spPr>
        <a:xfrm>
          <a:off x="0" y="0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Physics Background</a:t>
          </a:r>
        </a:p>
      </dsp:txBody>
      <dsp:txXfrm>
        <a:off x="20807" y="20807"/>
        <a:ext cx="5835046" cy="668779"/>
      </dsp:txXfrm>
    </dsp:sp>
    <dsp:sp modelId="{16159AE4-627F-4429-B50F-D39512EB9C06}">
      <dsp:nvSpPr>
        <dsp:cNvPr id="0" name=""/>
        <dsp:cNvSpPr/>
      </dsp:nvSpPr>
      <dsp:spPr>
        <a:xfrm>
          <a:off x="557912" y="839555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E12-10-008 Physics Goals</a:t>
          </a:r>
        </a:p>
      </dsp:txBody>
      <dsp:txXfrm>
        <a:off x="578719" y="860362"/>
        <a:ext cx="5600362" cy="668779"/>
      </dsp:txXfrm>
    </dsp:sp>
    <dsp:sp modelId="{2A676114-03B6-4648-A25B-A67124173C5D}">
      <dsp:nvSpPr>
        <dsp:cNvPr id="0" name=""/>
        <dsp:cNvSpPr/>
      </dsp:nvSpPr>
      <dsp:spPr>
        <a:xfrm>
          <a:off x="1107498" y="1679111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E12-10-008 Targets &amp; Kinematics</a:t>
          </a:r>
        </a:p>
      </dsp:txBody>
      <dsp:txXfrm>
        <a:off x="1128305" y="1699918"/>
        <a:ext cx="5608689" cy="668779"/>
      </dsp:txXfrm>
    </dsp:sp>
    <dsp:sp modelId="{CB232E65-A111-4A10-833B-5A1048BF3393}">
      <dsp:nvSpPr>
        <dsp:cNvPr id="0" name=""/>
        <dsp:cNvSpPr/>
      </dsp:nvSpPr>
      <dsp:spPr>
        <a:xfrm>
          <a:off x="1665411" y="2518666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I Results</a:t>
          </a:r>
        </a:p>
      </dsp:txBody>
      <dsp:txXfrm>
        <a:off x="1686218" y="2539473"/>
        <a:ext cx="5600362" cy="668779"/>
      </dsp:txXfrm>
    </dsp:sp>
    <dsp:sp modelId="{0F6A9158-B6EF-4954-90C3-B5DB5C68F456}">
      <dsp:nvSpPr>
        <dsp:cNvPr id="0" name=""/>
        <dsp:cNvSpPr/>
      </dsp:nvSpPr>
      <dsp:spPr>
        <a:xfrm>
          <a:off x="6199889" y="544096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03784" y="544096"/>
        <a:ext cx="253965" cy="347471"/>
      </dsp:txXfrm>
    </dsp:sp>
    <dsp:sp modelId="{2A409017-5703-48DC-A644-318D367AEFAF}">
      <dsp:nvSpPr>
        <dsp:cNvPr id="0" name=""/>
        <dsp:cNvSpPr/>
      </dsp:nvSpPr>
      <dsp:spPr>
        <a:xfrm>
          <a:off x="6757801" y="1383652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61696" y="1383652"/>
        <a:ext cx="253965" cy="347471"/>
      </dsp:txXfrm>
    </dsp:sp>
    <dsp:sp modelId="{3BC76F2A-A345-4487-96A8-E9F0A3E6D131}">
      <dsp:nvSpPr>
        <dsp:cNvPr id="0" name=""/>
        <dsp:cNvSpPr/>
      </dsp:nvSpPr>
      <dsp:spPr>
        <a:xfrm>
          <a:off x="7307387" y="2223207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11282" y="2223207"/>
        <a:ext cx="253965" cy="347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B0589-AEF7-46B8-81B4-550B17292D31}">
      <dsp:nvSpPr>
        <dsp:cNvPr id="0" name=""/>
        <dsp:cNvSpPr/>
      </dsp:nvSpPr>
      <dsp:spPr>
        <a:xfrm>
          <a:off x="0" y="0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>
              <a:solidFill>
                <a:srgbClr val="FFFF00"/>
              </a:solidFill>
            </a:rPr>
            <a:t>Physics Background</a:t>
          </a:r>
        </a:p>
      </dsp:txBody>
      <dsp:txXfrm>
        <a:off x="20807" y="20807"/>
        <a:ext cx="5835046" cy="668779"/>
      </dsp:txXfrm>
    </dsp:sp>
    <dsp:sp modelId="{16159AE4-627F-4429-B50F-D39512EB9C06}">
      <dsp:nvSpPr>
        <dsp:cNvPr id="0" name=""/>
        <dsp:cNvSpPr/>
      </dsp:nvSpPr>
      <dsp:spPr>
        <a:xfrm>
          <a:off x="557912" y="839555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E12-10-008 Physics Goals</a:t>
          </a:r>
        </a:p>
      </dsp:txBody>
      <dsp:txXfrm>
        <a:off x="578719" y="860362"/>
        <a:ext cx="5600362" cy="668779"/>
      </dsp:txXfrm>
    </dsp:sp>
    <dsp:sp modelId="{2A676114-03B6-4648-A25B-A67124173C5D}">
      <dsp:nvSpPr>
        <dsp:cNvPr id="0" name=""/>
        <dsp:cNvSpPr/>
      </dsp:nvSpPr>
      <dsp:spPr>
        <a:xfrm>
          <a:off x="1107498" y="1679111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E12-10-008 Targets &amp; Kinematics</a:t>
          </a:r>
        </a:p>
      </dsp:txBody>
      <dsp:txXfrm>
        <a:off x="1128305" y="1699918"/>
        <a:ext cx="5608689" cy="668779"/>
      </dsp:txXfrm>
    </dsp:sp>
    <dsp:sp modelId="{CB232E65-A111-4A10-833B-5A1048BF3393}">
      <dsp:nvSpPr>
        <dsp:cNvPr id="0" name=""/>
        <dsp:cNvSpPr/>
      </dsp:nvSpPr>
      <dsp:spPr>
        <a:xfrm>
          <a:off x="1665411" y="2518666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I Results</a:t>
          </a:r>
        </a:p>
      </dsp:txBody>
      <dsp:txXfrm>
        <a:off x="1686218" y="2539473"/>
        <a:ext cx="5600362" cy="668779"/>
      </dsp:txXfrm>
    </dsp:sp>
    <dsp:sp modelId="{0F6A9158-B6EF-4954-90C3-B5DB5C68F456}">
      <dsp:nvSpPr>
        <dsp:cNvPr id="0" name=""/>
        <dsp:cNvSpPr/>
      </dsp:nvSpPr>
      <dsp:spPr>
        <a:xfrm>
          <a:off x="6199889" y="544096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03784" y="544096"/>
        <a:ext cx="253965" cy="347471"/>
      </dsp:txXfrm>
    </dsp:sp>
    <dsp:sp modelId="{2A409017-5703-48DC-A644-318D367AEFAF}">
      <dsp:nvSpPr>
        <dsp:cNvPr id="0" name=""/>
        <dsp:cNvSpPr/>
      </dsp:nvSpPr>
      <dsp:spPr>
        <a:xfrm>
          <a:off x="6757801" y="1383652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61696" y="1383652"/>
        <a:ext cx="253965" cy="347471"/>
      </dsp:txXfrm>
    </dsp:sp>
    <dsp:sp modelId="{3BC76F2A-A345-4487-96A8-E9F0A3E6D131}">
      <dsp:nvSpPr>
        <dsp:cNvPr id="0" name=""/>
        <dsp:cNvSpPr/>
      </dsp:nvSpPr>
      <dsp:spPr>
        <a:xfrm>
          <a:off x="7307387" y="2223207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11282" y="2223207"/>
        <a:ext cx="253965" cy="347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B0589-AEF7-46B8-81B4-550B17292D31}">
      <dsp:nvSpPr>
        <dsp:cNvPr id="0" name=""/>
        <dsp:cNvSpPr/>
      </dsp:nvSpPr>
      <dsp:spPr>
        <a:xfrm>
          <a:off x="0" y="0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5"/>
              </a:solidFill>
            </a:rPr>
            <a:t>Physics Background</a:t>
          </a:r>
        </a:p>
      </dsp:txBody>
      <dsp:txXfrm>
        <a:off x="20807" y="20807"/>
        <a:ext cx="5835046" cy="668779"/>
      </dsp:txXfrm>
    </dsp:sp>
    <dsp:sp modelId="{16159AE4-627F-4429-B50F-D39512EB9C06}">
      <dsp:nvSpPr>
        <dsp:cNvPr id="0" name=""/>
        <dsp:cNvSpPr/>
      </dsp:nvSpPr>
      <dsp:spPr>
        <a:xfrm>
          <a:off x="557912" y="839555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E12-10-008 Physics Goals</a:t>
          </a:r>
        </a:p>
      </dsp:txBody>
      <dsp:txXfrm>
        <a:off x="578719" y="860362"/>
        <a:ext cx="5600362" cy="668779"/>
      </dsp:txXfrm>
    </dsp:sp>
    <dsp:sp modelId="{2A676114-03B6-4648-A25B-A67124173C5D}">
      <dsp:nvSpPr>
        <dsp:cNvPr id="0" name=""/>
        <dsp:cNvSpPr/>
      </dsp:nvSpPr>
      <dsp:spPr>
        <a:xfrm>
          <a:off x="1107498" y="1679111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E12-10-008 Targets &amp; Kinematics</a:t>
          </a:r>
        </a:p>
      </dsp:txBody>
      <dsp:txXfrm>
        <a:off x="1128305" y="1699918"/>
        <a:ext cx="5608689" cy="668779"/>
      </dsp:txXfrm>
    </dsp:sp>
    <dsp:sp modelId="{CB232E65-A111-4A10-833B-5A1048BF3393}">
      <dsp:nvSpPr>
        <dsp:cNvPr id="0" name=""/>
        <dsp:cNvSpPr/>
      </dsp:nvSpPr>
      <dsp:spPr>
        <a:xfrm>
          <a:off x="1665411" y="2518666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I Results</a:t>
          </a:r>
        </a:p>
      </dsp:txBody>
      <dsp:txXfrm>
        <a:off x="1686218" y="2539473"/>
        <a:ext cx="5600362" cy="668779"/>
      </dsp:txXfrm>
    </dsp:sp>
    <dsp:sp modelId="{0F6A9158-B6EF-4954-90C3-B5DB5C68F456}">
      <dsp:nvSpPr>
        <dsp:cNvPr id="0" name=""/>
        <dsp:cNvSpPr/>
      </dsp:nvSpPr>
      <dsp:spPr>
        <a:xfrm>
          <a:off x="6199889" y="544096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03784" y="544096"/>
        <a:ext cx="253965" cy="347471"/>
      </dsp:txXfrm>
    </dsp:sp>
    <dsp:sp modelId="{2A409017-5703-48DC-A644-318D367AEFAF}">
      <dsp:nvSpPr>
        <dsp:cNvPr id="0" name=""/>
        <dsp:cNvSpPr/>
      </dsp:nvSpPr>
      <dsp:spPr>
        <a:xfrm>
          <a:off x="6757801" y="1383652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61696" y="1383652"/>
        <a:ext cx="253965" cy="347471"/>
      </dsp:txXfrm>
    </dsp:sp>
    <dsp:sp modelId="{3BC76F2A-A345-4487-96A8-E9F0A3E6D131}">
      <dsp:nvSpPr>
        <dsp:cNvPr id="0" name=""/>
        <dsp:cNvSpPr/>
      </dsp:nvSpPr>
      <dsp:spPr>
        <a:xfrm>
          <a:off x="7307387" y="2223207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11282" y="2223207"/>
        <a:ext cx="253965" cy="347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B0589-AEF7-46B8-81B4-550B17292D31}">
      <dsp:nvSpPr>
        <dsp:cNvPr id="0" name=""/>
        <dsp:cNvSpPr/>
      </dsp:nvSpPr>
      <dsp:spPr>
        <a:xfrm>
          <a:off x="0" y="0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5"/>
              </a:solidFill>
            </a:rPr>
            <a:t>Physics Background</a:t>
          </a:r>
        </a:p>
      </dsp:txBody>
      <dsp:txXfrm>
        <a:off x="20807" y="20807"/>
        <a:ext cx="5835046" cy="668779"/>
      </dsp:txXfrm>
    </dsp:sp>
    <dsp:sp modelId="{16159AE4-627F-4429-B50F-D39512EB9C06}">
      <dsp:nvSpPr>
        <dsp:cNvPr id="0" name=""/>
        <dsp:cNvSpPr/>
      </dsp:nvSpPr>
      <dsp:spPr>
        <a:xfrm>
          <a:off x="557912" y="839555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5"/>
              </a:solidFill>
            </a:rPr>
            <a:t>E12-10-008 Physics Goals</a:t>
          </a:r>
        </a:p>
      </dsp:txBody>
      <dsp:txXfrm>
        <a:off x="578719" y="860362"/>
        <a:ext cx="5600362" cy="668779"/>
      </dsp:txXfrm>
    </dsp:sp>
    <dsp:sp modelId="{2A676114-03B6-4648-A25B-A67124173C5D}">
      <dsp:nvSpPr>
        <dsp:cNvPr id="0" name=""/>
        <dsp:cNvSpPr/>
      </dsp:nvSpPr>
      <dsp:spPr>
        <a:xfrm>
          <a:off x="1107498" y="1679111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E12-10-008 Targets &amp; Kinematics</a:t>
          </a:r>
        </a:p>
      </dsp:txBody>
      <dsp:txXfrm>
        <a:off x="1128305" y="1699918"/>
        <a:ext cx="5608689" cy="668779"/>
      </dsp:txXfrm>
    </dsp:sp>
    <dsp:sp modelId="{CB232E65-A111-4A10-833B-5A1048BF3393}">
      <dsp:nvSpPr>
        <dsp:cNvPr id="0" name=""/>
        <dsp:cNvSpPr/>
      </dsp:nvSpPr>
      <dsp:spPr>
        <a:xfrm>
          <a:off x="1665411" y="2518666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Phase I Results</a:t>
          </a:r>
        </a:p>
      </dsp:txBody>
      <dsp:txXfrm>
        <a:off x="1686218" y="2539473"/>
        <a:ext cx="5600362" cy="668779"/>
      </dsp:txXfrm>
    </dsp:sp>
    <dsp:sp modelId="{0F6A9158-B6EF-4954-90C3-B5DB5C68F456}">
      <dsp:nvSpPr>
        <dsp:cNvPr id="0" name=""/>
        <dsp:cNvSpPr/>
      </dsp:nvSpPr>
      <dsp:spPr>
        <a:xfrm>
          <a:off x="6199889" y="544096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03784" y="544096"/>
        <a:ext cx="253965" cy="347471"/>
      </dsp:txXfrm>
    </dsp:sp>
    <dsp:sp modelId="{2A409017-5703-48DC-A644-318D367AEFAF}">
      <dsp:nvSpPr>
        <dsp:cNvPr id="0" name=""/>
        <dsp:cNvSpPr/>
      </dsp:nvSpPr>
      <dsp:spPr>
        <a:xfrm>
          <a:off x="6757801" y="1383652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61696" y="1383652"/>
        <a:ext cx="253965" cy="347471"/>
      </dsp:txXfrm>
    </dsp:sp>
    <dsp:sp modelId="{3BC76F2A-A345-4487-96A8-E9F0A3E6D131}">
      <dsp:nvSpPr>
        <dsp:cNvPr id="0" name=""/>
        <dsp:cNvSpPr/>
      </dsp:nvSpPr>
      <dsp:spPr>
        <a:xfrm>
          <a:off x="7307387" y="2223207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11282" y="2223207"/>
        <a:ext cx="253965" cy="347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B0589-AEF7-46B8-81B4-550B17292D31}">
      <dsp:nvSpPr>
        <dsp:cNvPr id="0" name=""/>
        <dsp:cNvSpPr/>
      </dsp:nvSpPr>
      <dsp:spPr>
        <a:xfrm>
          <a:off x="0" y="0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5"/>
              </a:solidFill>
            </a:rPr>
            <a:t>Physics Background</a:t>
          </a:r>
        </a:p>
      </dsp:txBody>
      <dsp:txXfrm>
        <a:off x="20807" y="20807"/>
        <a:ext cx="5835046" cy="668779"/>
      </dsp:txXfrm>
    </dsp:sp>
    <dsp:sp modelId="{16159AE4-627F-4429-B50F-D39512EB9C06}">
      <dsp:nvSpPr>
        <dsp:cNvPr id="0" name=""/>
        <dsp:cNvSpPr/>
      </dsp:nvSpPr>
      <dsp:spPr>
        <a:xfrm>
          <a:off x="557912" y="839555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5"/>
              </a:solidFill>
            </a:rPr>
            <a:t>E12-10-008 Physics Goals</a:t>
          </a:r>
        </a:p>
      </dsp:txBody>
      <dsp:txXfrm>
        <a:off x="578719" y="860362"/>
        <a:ext cx="5600362" cy="668779"/>
      </dsp:txXfrm>
    </dsp:sp>
    <dsp:sp modelId="{2A676114-03B6-4648-A25B-A67124173C5D}">
      <dsp:nvSpPr>
        <dsp:cNvPr id="0" name=""/>
        <dsp:cNvSpPr/>
      </dsp:nvSpPr>
      <dsp:spPr>
        <a:xfrm>
          <a:off x="1107498" y="1679111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5"/>
              </a:solidFill>
            </a:rPr>
            <a:t>E12-10-008 Targets &amp; Kinematics</a:t>
          </a:r>
        </a:p>
      </dsp:txBody>
      <dsp:txXfrm>
        <a:off x="1128305" y="1699918"/>
        <a:ext cx="5608689" cy="668779"/>
      </dsp:txXfrm>
    </dsp:sp>
    <dsp:sp modelId="{CB232E65-A111-4A10-833B-5A1048BF3393}">
      <dsp:nvSpPr>
        <dsp:cNvPr id="0" name=""/>
        <dsp:cNvSpPr/>
      </dsp:nvSpPr>
      <dsp:spPr>
        <a:xfrm>
          <a:off x="1665411" y="2518666"/>
          <a:ext cx="6661644" cy="71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Phase I Results</a:t>
          </a:r>
        </a:p>
      </dsp:txBody>
      <dsp:txXfrm>
        <a:off x="1686218" y="2539473"/>
        <a:ext cx="5600362" cy="668779"/>
      </dsp:txXfrm>
    </dsp:sp>
    <dsp:sp modelId="{0F6A9158-B6EF-4954-90C3-B5DB5C68F456}">
      <dsp:nvSpPr>
        <dsp:cNvPr id="0" name=""/>
        <dsp:cNvSpPr/>
      </dsp:nvSpPr>
      <dsp:spPr>
        <a:xfrm>
          <a:off x="6199889" y="544096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03784" y="544096"/>
        <a:ext cx="253965" cy="347471"/>
      </dsp:txXfrm>
    </dsp:sp>
    <dsp:sp modelId="{2A409017-5703-48DC-A644-318D367AEFAF}">
      <dsp:nvSpPr>
        <dsp:cNvPr id="0" name=""/>
        <dsp:cNvSpPr/>
      </dsp:nvSpPr>
      <dsp:spPr>
        <a:xfrm>
          <a:off x="6757801" y="1383652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61696" y="1383652"/>
        <a:ext cx="253965" cy="347471"/>
      </dsp:txXfrm>
    </dsp:sp>
    <dsp:sp modelId="{3BC76F2A-A345-4487-96A8-E9F0A3E6D131}">
      <dsp:nvSpPr>
        <dsp:cNvPr id="0" name=""/>
        <dsp:cNvSpPr/>
      </dsp:nvSpPr>
      <dsp:spPr>
        <a:xfrm>
          <a:off x="7307387" y="2223207"/>
          <a:ext cx="461755" cy="46175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11282" y="2223207"/>
        <a:ext cx="253965" cy="347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57105-ED6D-42C3-B1B9-5C627496BDF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B5D39-0B32-45E2-A9D4-8C8F308D2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9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385AB-78BB-446C-B916-4A4AD4BE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49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385AB-78BB-446C-B916-4A4AD4BE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385AB-78BB-446C-B916-4A4AD4BE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95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385AB-78BB-446C-B916-4A4AD4BE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29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385AB-78BB-446C-B916-4A4AD4BE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69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6FBF8-B074-45B8-A24A-DA6C66CAD5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6FBF8-B074-45B8-A24A-DA6C66CAD5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39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6FBF8-B074-45B8-A24A-DA6C66CAD5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9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6FBF8-B074-45B8-A24A-DA6C66CAD5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6FBF8-B074-45B8-A24A-DA6C66CAD5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6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385AB-78BB-446C-B916-4A4AD4BE29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18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79A2-A1C1-4A8A-A038-2A4084CA0168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0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56C4-4AB1-436A-BB04-73A9F3C8505F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A9CE-671E-4D9B-9F1A-1A434E8E7B74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BEA0-9D89-4D51-A0C8-406A6DFC20FC}" type="datetime1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58D03BB-3E8C-4E9B-B30E-DC8B31E146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9B1D1-5BB8-4A74-82CD-BB61FD0D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03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694B-0102-48B8-A902-970763BDDE1C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58D03BB-3E8C-4E9B-B30E-DC8B31E14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1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B8F7-39DA-4C43-80C1-EFD3AFD96AD5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58D03BB-3E8C-4E9B-B30E-DC8B31E146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0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63E6-B175-4232-BC8F-445D58D4D943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58D03BB-3E8C-4E9B-B30E-DC8B31E14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6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54C2-BEF9-461A-8BC7-C28BD631A701}" type="datetime1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2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0F4-2400-427E-9B7C-C66284DD2DAE}" type="datetime1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8F0C-1160-4057-9E12-DBF2FB0E705D}" type="datetime1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978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DA53EB-9DD6-42C6-A845-751345F3A056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D03BB-3E8C-4E9B-B30E-DC8B31E1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595FA-F242-4129-A5FD-6F1AF6AD40AC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808F0C-1160-4057-9E12-DBF2FB0E705D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8D03BB-3E8C-4E9B-B30E-DC8B31E146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20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6.634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7.0385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7.0385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6.634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7.0385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rxiv.org/abs/1206.6343" TargetMode="Externa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rxiv.org/abs/1206.634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D9FB-B74E-4D2F-B2C5-43D834F2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D03BB-3E8C-4E9B-B30E-DC8B31E146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00074-AE60-490B-8A8E-AD265178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0298"/>
            <a:ext cx="12191999" cy="17145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+mn-lt"/>
              </a:rPr>
              <a:t>New Measurements of the </a:t>
            </a:r>
            <a:br>
              <a:rPr lang="en-US" sz="6000" b="1" dirty="0">
                <a:solidFill>
                  <a:schemeClr val="tx1"/>
                </a:solidFill>
                <a:latin typeface="+mn-lt"/>
              </a:rPr>
            </a:br>
            <a:r>
              <a:rPr lang="en-US" sz="6000" b="1" dirty="0">
                <a:solidFill>
                  <a:schemeClr val="tx1"/>
                </a:solidFill>
                <a:latin typeface="+mn-lt"/>
              </a:rPr>
              <a:t>EMC Effect at 12 GeV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F81305-7E9C-43CC-A778-57D1C84E761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225314"/>
            <a:ext cx="12192000" cy="2592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cap="none" dirty="0">
                <a:solidFill>
                  <a:schemeClr val="tx1"/>
                </a:solidFill>
              </a:rPr>
              <a:t>Cameron Cotton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cap="none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cap="none" dirty="0">
                <a:solidFill>
                  <a:schemeClr val="tx1"/>
                </a:solidFill>
              </a:rPr>
              <a:t>Frontiers and Careers </a:t>
            </a:r>
            <a:r>
              <a:rPr lang="en-US" sz="1600" dirty="0">
                <a:solidFill>
                  <a:schemeClr val="tx1"/>
                </a:solidFill>
              </a:rPr>
              <a:t>Workshop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cap="none" dirty="0">
                <a:solidFill>
                  <a:schemeClr val="tx1"/>
                </a:solidFill>
              </a:rPr>
              <a:t>MIT Laboratory for Nuclear Science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August</a:t>
            </a:r>
            <a:r>
              <a:rPr lang="en-US" sz="1600" cap="none" dirty="0">
                <a:solidFill>
                  <a:schemeClr val="tx1"/>
                </a:solidFill>
              </a:rPr>
              <a:t> 6th, 2022</a:t>
            </a:r>
          </a:p>
          <a:p>
            <a:pPr algn="ctr"/>
            <a:endParaRPr lang="en-US" cap="none" dirty="0"/>
          </a:p>
        </p:txBody>
      </p:sp>
      <p:pic>
        <p:nvPicPr>
          <p:cNvPr id="1026" name="Picture 2" descr="Communications Dept. Resources | Jefferson Lab">
            <a:extLst>
              <a:ext uri="{FF2B5EF4-FFF2-40B4-BE49-F238E27FC236}">
                <a16:creationId xmlns:a16="http://schemas.microsoft.com/office/drawing/2014/main" id="{A957D6EE-F362-44E9-9C87-F473D22E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38" y="3733900"/>
            <a:ext cx="3815875" cy="11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Virginia and LastPass | LastPass">
            <a:extLst>
              <a:ext uri="{FF2B5EF4-FFF2-40B4-BE49-F238E27FC236}">
                <a16:creationId xmlns:a16="http://schemas.microsoft.com/office/drawing/2014/main" id="{EDF62A3C-0AE3-4149-8342-63CE30FB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1" y="3687944"/>
            <a:ext cx="3964731" cy="129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BDEEB-82E7-4FA0-93C2-B1B5662923BE}"/>
              </a:ext>
            </a:extLst>
          </p:cNvPr>
          <p:cNvSpPr txBox="1"/>
          <p:nvPr/>
        </p:nvSpPr>
        <p:spPr>
          <a:xfrm>
            <a:off x="0" y="6454503"/>
            <a:ext cx="108239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work is supported by U.S. Department of Energy under Award numbers DE-SC0014434 and DE-SC0014664</a:t>
            </a:r>
            <a:br>
              <a:rPr lang="en-US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1600" b="1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1EE3-F969-4A2B-9907-22153FFB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Physics Goals: EMC Effect in 3He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927DE1-465C-4729-9029-2A337A366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985329"/>
            <a:ext cx="4123308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3He/D ratio requires a </a:t>
            </a:r>
            <a:r>
              <a:rPr lang="en-US" sz="1800" b="1" dirty="0">
                <a:solidFill>
                  <a:schemeClr val="tx1"/>
                </a:solidFill>
              </a:rPr>
              <a:t>large isoscalar correction</a:t>
            </a:r>
            <a:r>
              <a:rPr lang="en-US" sz="1800" dirty="0">
                <a:solidFill>
                  <a:schemeClr val="tx1"/>
                </a:solidFill>
              </a:rPr>
              <a:t> to extract the EMC Effect.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Strong model dependency </a:t>
            </a:r>
            <a:r>
              <a:rPr lang="en-US" sz="1800" dirty="0">
                <a:solidFill>
                  <a:schemeClr val="tx1"/>
                </a:solidFill>
              </a:rPr>
              <a:t>of the isoscalar correction is </a:t>
            </a:r>
            <a:r>
              <a:rPr lang="en-US" sz="1800" b="1" dirty="0">
                <a:solidFill>
                  <a:schemeClr val="tx1"/>
                </a:solidFill>
              </a:rPr>
              <a:t>avoided by measuring 3He/(</a:t>
            </a:r>
            <a:r>
              <a:rPr lang="en-US" sz="1800" b="1" dirty="0" err="1">
                <a:solidFill>
                  <a:schemeClr val="tx1"/>
                </a:solidFill>
              </a:rPr>
              <a:t>D+p</a:t>
            </a:r>
            <a:r>
              <a:rPr lang="en-US" sz="1800" b="1" dirty="0">
                <a:solidFill>
                  <a:schemeClr val="tx1"/>
                </a:solidFill>
              </a:rPr>
              <a:t>) instead.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The proton introduces a </a:t>
            </a:r>
            <a:r>
              <a:rPr lang="en-US" sz="1800" b="1" dirty="0">
                <a:solidFill>
                  <a:schemeClr val="tx1"/>
                </a:solidFill>
              </a:rPr>
              <a:t>problem at low Q² </a:t>
            </a:r>
            <a:r>
              <a:rPr lang="en-US" sz="1800" dirty="0">
                <a:solidFill>
                  <a:schemeClr val="tx1"/>
                </a:solidFill>
              </a:rPr>
              <a:t>-it has no Fermi Motion to smooth resonances – </a:t>
            </a:r>
            <a:r>
              <a:rPr lang="en-US" sz="1800" b="1" dirty="0">
                <a:solidFill>
                  <a:schemeClr val="tx1"/>
                </a:solidFill>
              </a:rPr>
              <a:t>can’t get clean 3He/(</a:t>
            </a:r>
            <a:r>
              <a:rPr lang="en-US" sz="1800" b="1" dirty="0" err="1">
                <a:solidFill>
                  <a:schemeClr val="tx1"/>
                </a:solidFill>
              </a:rPr>
              <a:t>D+p</a:t>
            </a:r>
            <a:r>
              <a:rPr lang="en-US" sz="1800" b="1" dirty="0">
                <a:solidFill>
                  <a:schemeClr val="tx1"/>
                </a:solidFill>
              </a:rPr>
              <a:t>) slope at low Q².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Using higher energy beam, we reach higher Q² and resonance structure pushed out to x&gt;0.8</a:t>
            </a:r>
            <a:r>
              <a:rPr lang="en-US" sz="1800" dirty="0">
                <a:solidFill>
                  <a:schemeClr val="tx1"/>
                </a:solidFill>
              </a:rPr>
              <a:t>, allowing for comparison with 3He/D data out to larger x to validate isoscalar correction model.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174A1C-35BF-4C13-BA84-A6C58A9C61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86" y="1737360"/>
            <a:ext cx="6188150" cy="463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1F63-B3DA-40DE-83CA-754CF493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1EE3-F969-4A2B-9907-22153FFB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Physics Goals: EMC Effect in Light Nuclei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927DE1-465C-4729-9029-2A337A366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255698"/>
            <a:ext cx="4123308" cy="35374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E12-10-008 will be the </a:t>
            </a:r>
            <a:r>
              <a:rPr lang="en-US" sz="1800" b="1" dirty="0">
                <a:solidFill>
                  <a:schemeClr val="tx1"/>
                </a:solidFill>
              </a:rPr>
              <a:t>first experiment to measure the EMC Effect in several light nuclei </a:t>
            </a:r>
            <a:r>
              <a:rPr lang="en-US" sz="1800" dirty="0">
                <a:solidFill>
                  <a:schemeClr val="tx1"/>
                </a:solidFill>
              </a:rPr>
              <a:t>including 6Li and 7Li.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Light nuclei are </a:t>
            </a:r>
            <a:r>
              <a:rPr lang="en-US" sz="1800" b="1" dirty="0">
                <a:solidFill>
                  <a:schemeClr val="tx1"/>
                </a:solidFill>
              </a:rPr>
              <a:t>amenable to comparison with theorists’ calculations </a:t>
            </a:r>
            <a:r>
              <a:rPr lang="en-US" sz="1800" dirty="0">
                <a:solidFill>
                  <a:schemeClr val="tx1"/>
                </a:solidFill>
              </a:rPr>
              <a:t>that can exact nuclear wave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1F63-B3DA-40DE-83CA-754CF493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E676976-9A93-49C8-B5BF-1295B409B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50" y="1839434"/>
            <a:ext cx="5835061" cy="43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3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1EE3-F969-4A2B-9907-22153FFB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Physics Goals: EMC Effect in Light Nuclei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927DE1-465C-4729-9029-2A337A366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255698"/>
            <a:ext cx="4123308" cy="35374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E12-10-008 will be the </a:t>
            </a:r>
            <a:r>
              <a:rPr lang="en-US" sz="1800" b="1" dirty="0">
                <a:solidFill>
                  <a:schemeClr val="tx1"/>
                </a:solidFill>
              </a:rPr>
              <a:t>first experiment to measure the EMC Effect in several light nuclei </a:t>
            </a:r>
            <a:r>
              <a:rPr lang="en-US" sz="1800" dirty="0">
                <a:solidFill>
                  <a:schemeClr val="tx1"/>
                </a:solidFill>
              </a:rPr>
              <a:t>including 6Li and 7Li.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Light nuclei are </a:t>
            </a:r>
            <a:r>
              <a:rPr lang="en-US" sz="1800" b="1" dirty="0">
                <a:solidFill>
                  <a:schemeClr val="tx1"/>
                </a:solidFill>
              </a:rPr>
              <a:t>amenable to comparison with theorists’ calculations </a:t>
            </a:r>
            <a:r>
              <a:rPr lang="en-US" sz="1800" dirty="0">
                <a:solidFill>
                  <a:schemeClr val="tx1"/>
                </a:solidFill>
              </a:rPr>
              <a:t>that can exact nuclear wave functions.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Light nuclei provide a great environment to study </a:t>
            </a:r>
            <a:r>
              <a:rPr lang="en-US" sz="1800" b="1" dirty="0">
                <a:solidFill>
                  <a:schemeClr val="tx1"/>
                </a:solidFill>
              </a:rPr>
              <a:t>nuclear structure and clustering </a:t>
            </a:r>
            <a:r>
              <a:rPr lang="en-US" sz="1800" dirty="0">
                <a:solidFill>
                  <a:schemeClr val="tx1"/>
                </a:solidFill>
              </a:rPr>
              <a:t>within the nucleus.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1F63-B3DA-40DE-83CA-754CF493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C2487-4EA2-05E1-7343-3A7106EA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49" y="2864849"/>
            <a:ext cx="2315154" cy="2255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2BAF6-4D17-1776-7A98-53718AC19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18" y="2754085"/>
            <a:ext cx="2526839" cy="24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7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1EE3-F969-4A2B-9907-22153FFB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Physics Goals: Flavor Dependence of EMC Effect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23EBDF-66CC-465C-A0D0-79E309885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008875"/>
            <a:ext cx="493776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We will study possible </a:t>
            </a:r>
            <a:r>
              <a:rPr lang="en-US" b="1" dirty="0">
                <a:solidFill>
                  <a:schemeClr val="tx1"/>
                </a:solidFill>
              </a:rPr>
              <a:t>flavor dependence of the EMC Effect </a:t>
            </a:r>
            <a:r>
              <a:rPr lang="en-US" dirty="0">
                <a:solidFill>
                  <a:schemeClr val="tx1"/>
                </a:solidFill>
              </a:rPr>
              <a:t>through measurements of 40Ca and 48Ca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flavor-dependent CBT Model predicts a </a:t>
            </a:r>
            <a:r>
              <a:rPr lang="en-US" b="1" dirty="0">
                <a:solidFill>
                  <a:srgbClr val="FF0000"/>
                </a:solidFill>
              </a:rPr>
              <a:t>~3% difference </a:t>
            </a:r>
            <a:r>
              <a:rPr lang="en-US" dirty="0">
                <a:solidFill>
                  <a:schemeClr val="tx1"/>
                </a:solidFill>
              </a:rPr>
              <a:t>between 40Ca and 48Ca at x=0.6.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On the other hand, we would expect a </a:t>
            </a:r>
            <a:r>
              <a:rPr lang="en-US" b="1" dirty="0">
                <a:solidFill>
                  <a:srgbClr val="FF0000"/>
                </a:solidFill>
              </a:rPr>
              <a:t>difference of &lt;1% </a:t>
            </a:r>
            <a:r>
              <a:rPr lang="en-US" dirty="0">
                <a:solidFill>
                  <a:schemeClr val="tx1"/>
                </a:solidFill>
              </a:rPr>
              <a:t>if there is no flavor dependence.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1F63-B3DA-40DE-83CA-754CF493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 descr="calcium_flavor_dep_march2013.eps">
            <a:extLst>
              <a:ext uri="{FF2B5EF4-FFF2-40B4-BE49-F238E27FC236}">
                <a16:creationId xmlns:a16="http://schemas.microsoft.com/office/drawing/2014/main" id="{35573A20-9F15-4FE8-84C0-7EDD3DDB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74" y="1850065"/>
            <a:ext cx="5804774" cy="43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2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1EE3-F969-4A2B-9907-22153FFB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Physics Goals: EMC-SRC Correlation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6AA60-C9FB-4E35-9395-9F060CC35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56366"/>
            <a:ext cx="4048880" cy="40233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There is a </a:t>
            </a:r>
            <a:r>
              <a:rPr lang="en-US" b="1" dirty="0">
                <a:solidFill>
                  <a:schemeClr val="tx1"/>
                </a:solidFill>
              </a:rPr>
              <a:t>strong correlation between the size of the EMC Effect and SRCs.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With data from our experiment and the x&gt;1 experiment that will run in parallel, we will </a:t>
            </a:r>
            <a:r>
              <a:rPr lang="en-US" b="1" dirty="0">
                <a:solidFill>
                  <a:schemeClr val="tx1"/>
                </a:solidFill>
              </a:rPr>
              <a:t>add many new nuclei </a:t>
            </a:r>
            <a:r>
              <a:rPr lang="en-US" dirty="0">
                <a:solidFill>
                  <a:schemeClr val="tx1"/>
                </a:solidFill>
              </a:rPr>
              <a:t>to investigate this connection.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0F3D2FF-DEB1-4060-B72B-4BCE3F2154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35" y="1856366"/>
            <a:ext cx="6341488" cy="44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1F63-B3DA-40DE-83CA-754CF493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48621-AD15-BAC5-9B7F-2E509DFBE8FD}"/>
              </a:ext>
            </a:extLst>
          </p:cNvPr>
          <p:cNvSpPr txBox="1"/>
          <p:nvPr/>
        </p:nvSpPr>
        <p:spPr>
          <a:xfrm>
            <a:off x="112889" y="6459785"/>
            <a:ext cx="739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Arrington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b="0" i="0" u="sng" dirty="0">
                <a:effectLst/>
                <a:latin typeface="Lucida Grande"/>
                <a:hlinkClick r:id="rId3"/>
              </a:rPr>
              <a:t>arXiv:1206.6343</a:t>
            </a:r>
            <a:r>
              <a:rPr lang="en-US" b="1" i="0" dirty="0">
                <a:solidFill>
                  <a:srgbClr val="000000"/>
                </a:solidFill>
                <a:effectLst/>
                <a:latin typeface="Lucida Grande"/>
              </a:rPr>
              <a:t> 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[</a:t>
            </a:r>
            <a:r>
              <a:rPr lang="en-US" i="0" dirty="0" err="1">
                <a:solidFill>
                  <a:srgbClr val="000000"/>
                </a:solidFill>
                <a:effectLst/>
                <a:latin typeface="Lucida Grande"/>
              </a:rPr>
              <a:t>nucl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-ex], </a:t>
            </a:r>
            <a:r>
              <a:rPr lang="en-US" dirty="0"/>
              <a:t>(2022) </a:t>
            </a:r>
          </a:p>
        </p:txBody>
      </p:sp>
    </p:spTree>
    <p:extLst>
      <p:ext uri="{BB962C8B-B14F-4D97-AF65-F5344CB8AC3E}">
        <p14:creationId xmlns:p14="http://schemas.microsoft.com/office/powerpoint/2010/main" val="19640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9BEC-909E-438F-9CD9-7CB2A2BA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6A26D-DCF4-41D7-8D62-83573AF7E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611398"/>
              </p:ext>
            </p:extLst>
          </p:nvPr>
        </p:nvGraphicFramePr>
        <p:xfrm>
          <a:off x="1932472" y="2349795"/>
          <a:ext cx="8327056" cy="322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3FEB-B6F3-4922-8FBA-A31F6BFD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02E6D-66D7-49A1-BD33-6F46D77C229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53B849-4EA4-4111-BC7A-5D3ECB27BFC0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D03BB-3E8C-4E9B-B30E-DC8B31E146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91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1EE3-F969-4A2B-9907-22153FFB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Upcoming Run: Targets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1F63-B3DA-40DE-83CA-754CF493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5304D-2B3D-4F51-BFE9-F17CEF39DDA8}"/>
              </a:ext>
            </a:extLst>
          </p:cNvPr>
          <p:cNvSpPr txBox="1"/>
          <p:nvPr/>
        </p:nvSpPr>
        <p:spPr>
          <a:xfrm>
            <a:off x="1414129" y="5573944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Coverage of large range of </a:t>
            </a:r>
            <a:r>
              <a:rPr lang="en-US" dirty="0">
                <a:solidFill>
                  <a:srgbClr val="002060"/>
                </a:solidFill>
              </a:rPr>
              <a:t>target masses</a:t>
            </a:r>
            <a:r>
              <a:rPr lang="en-US" dirty="0"/>
              <a:t>, densities, and </a:t>
            </a:r>
            <a:r>
              <a:rPr lang="en-US" dirty="0">
                <a:solidFill>
                  <a:srgbClr val="00B050"/>
                </a:solidFill>
              </a:rPr>
              <a:t>n/p values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Many new </a:t>
            </a:r>
            <a:r>
              <a:rPr lang="en-US" dirty="0">
                <a:solidFill>
                  <a:srgbClr val="FF0000"/>
                </a:solidFill>
              </a:rPr>
              <a:t>light targets </a:t>
            </a:r>
            <a:r>
              <a:rPr lang="en-US" dirty="0"/>
              <a:t>(cluster structure)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764AE39-EAD2-4C29-0263-B10A75B3D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-698" r="760" b="2016"/>
          <a:stretch/>
        </p:blipFill>
        <p:spPr>
          <a:xfrm>
            <a:off x="3301986" y="1783485"/>
            <a:ext cx="5588028" cy="3790459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B1F37C9-B04F-7A27-F707-7E57ED9F3A87}"/>
              </a:ext>
            </a:extLst>
          </p:cNvPr>
          <p:cNvSpPr/>
          <p:nvPr/>
        </p:nvSpPr>
        <p:spPr>
          <a:xfrm>
            <a:off x="4233332" y="3566160"/>
            <a:ext cx="4199467" cy="473929"/>
          </a:xfrm>
          <a:prstGeom prst="rect">
            <a:avLst/>
          </a:prstGeom>
          <a:solidFill>
            <a:srgbClr val="00206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22CFF5-6617-4654-DEDD-C0DB1EB31B21}"/>
              </a:ext>
            </a:extLst>
          </p:cNvPr>
          <p:cNvSpPr/>
          <p:nvPr/>
        </p:nvSpPr>
        <p:spPr>
          <a:xfrm>
            <a:off x="6652260" y="2218350"/>
            <a:ext cx="594360" cy="2709263"/>
          </a:xfrm>
          <a:prstGeom prst="rect">
            <a:avLst/>
          </a:prstGeom>
          <a:solidFill>
            <a:srgbClr val="00B05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AE697B-6E6C-B5B3-96ED-C58527705BC5}"/>
              </a:ext>
            </a:extLst>
          </p:cNvPr>
          <p:cNvSpPr/>
          <p:nvPr/>
        </p:nvSpPr>
        <p:spPr>
          <a:xfrm rot="18241019">
            <a:off x="3811924" y="3031258"/>
            <a:ext cx="2728107" cy="1729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1EE3-F969-4A2B-9907-22153FFB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Upcoming Run: Kinematics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F8D1BC-A478-4A84-A3F9-122930538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369888"/>
            <a:ext cx="3740536" cy="319553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Kinematic coverage for both EMC and x&gt;1 (SRC) experiments.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EMC and x&gt;1 will run in parallel in the hall, utilizing both the SHMS and HMS detectors.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Coverage of a large range of Q2 to verify we are in scaling regime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Total 23 PAC days for Phase I and 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I completed in 2018 (2 days)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9CE0BA5-C0D6-428F-B52D-732515EAFC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64" y="1845734"/>
            <a:ext cx="6125300" cy="44222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1F63-B3DA-40DE-83CA-754CF493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9BEC-909E-438F-9CD9-7CB2A2BA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6A26D-DCF4-41D7-8D62-83573AF7E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168466"/>
              </p:ext>
            </p:extLst>
          </p:nvPr>
        </p:nvGraphicFramePr>
        <p:xfrm>
          <a:off x="1932472" y="2349795"/>
          <a:ext cx="8327056" cy="322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3FEB-B6F3-4922-8FBA-A31F6BFD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02E6D-66D7-49A1-BD33-6F46D77C229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53B849-4EA4-4111-BC7A-5D3ECB27BFC0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D03BB-3E8C-4E9B-B30E-DC8B31E146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43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94E8A-A607-4321-AAD4-08EFE5A0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92EB7-D1FE-4A99-8350-DEDF1E05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9836"/>
            <a:ext cx="10058400" cy="7379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Results: Canonical EMC Plots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EA552F16-FD88-4320-80F2-13684288984E}"/>
              </a:ext>
            </a:extLst>
          </p:cNvPr>
          <p:cNvSpPr txBox="1">
            <a:spLocks/>
          </p:cNvSpPr>
          <p:nvPr/>
        </p:nvSpPr>
        <p:spPr>
          <a:xfrm>
            <a:off x="630866" y="1583958"/>
            <a:ext cx="3324446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Phase I – Collected data for several light nuclei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Data showing characteristic EMC Effect shape!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546B-F251-5409-D224-93C62FF4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22" y="1583958"/>
            <a:ext cx="7629296" cy="4215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016C11-B2A2-FFBA-5F5E-0D163929907C}"/>
              </a:ext>
            </a:extLst>
          </p:cNvPr>
          <p:cNvSpPr txBox="1"/>
          <p:nvPr/>
        </p:nvSpPr>
        <p:spPr>
          <a:xfrm>
            <a:off x="43543" y="6448899"/>
            <a:ext cx="660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Karki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arXiv:2207.03850</a:t>
            </a:r>
            <a:r>
              <a:rPr lang="en-US" dirty="0"/>
              <a:t> [</a:t>
            </a:r>
            <a:r>
              <a:rPr lang="en-US" dirty="0" err="1"/>
              <a:t>nucl</a:t>
            </a:r>
            <a:r>
              <a:rPr lang="en-US" dirty="0"/>
              <a:t>-ex], (2022) </a:t>
            </a:r>
          </a:p>
        </p:txBody>
      </p:sp>
    </p:spTree>
    <p:extLst>
      <p:ext uri="{BB962C8B-B14F-4D97-AF65-F5344CB8AC3E}">
        <p14:creationId xmlns:p14="http://schemas.microsoft.com/office/powerpoint/2010/main" val="36885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9BEC-909E-438F-9CD9-7CB2A2BA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6A26D-DCF4-41D7-8D62-83573AF7E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745478"/>
              </p:ext>
            </p:extLst>
          </p:nvPr>
        </p:nvGraphicFramePr>
        <p:xfrm>
          <a:off x="1932472" y="2349795"/>
          <a:ext cx="8327056" cy="322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3FEB-B6F3-4922-8FBA-A31F6BFD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02E6D-66D7-49A1-BD33-6F46D77C229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53B849-4EA4-4111-BC7A-5D3ECB27BFC0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D03BB-3E8C-4E9B-B30E-DC8B31E146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263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2EB7-D1FE-4A99-8350-DEDF1E05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Results: EMC Slope v. Density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94E8A-A607-4321-AAD4-08EFE5A0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20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E3521A-95B0-B61E-98E4-A95197033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96" y="1846263"/>
            <a:ext cx="4630408" cy="442984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4EF8C4-C639-5A58-8C00-6D8DCB14F52E}"/>
              </a:ext>
            </a:extLst>
          </p:cNvPr>
          <p:cNvSpPr txBox="1"/>
          <p:nvPr/>
        </p:nvSpPr>
        <p:spPr>
          <a:xfrm>
            <a:off x="43543" y="6448899"/>
            <a:ext cx="660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Karki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arXiv:2207.03850</a:t>
            </a:r>
            <a:r>
              <a:rPr lang="en-US" dirty="0"/>
              <a:t> [</a:t>
            </a:r>
            <a:r>
              <a:rPr lang="en-US" dirty="0" err="1"/>
              <a:t>nucl</a:t>
            </a:r>
            <a:r>
              <a:rPr lang="en-US" dirty="0"/>
              <a:t>-ex], (2022) </a:t>
            </a:r>
          </a:p>
        </p:txBody>
      </p:sp>
    </p:spTree>
    <p:extLst>
      <p:ext uri="{BB962C8B-B14F-4D97-AF65-F5344CB8AC3E}">
        <p14:creationId xmlns:p14="http://schemas.microsoft.com/office/powerpoint/2010/main" val="263830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090F-8CE4-4C40-8DEE-61D3DF9D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E467-0305-4032-88C0-B446DAFE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499871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After 39 years and 1000s of papers, we still don’t know the cause of the EMC Effect.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0968D-F866-43BF-B478-24BEA8C0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F83A7-5DF5-4B15-B302-3642D5A5D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15" y="1928778"/>
            <a:ext cx="5201376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090F-8CE4-4C40-8DEE-61D3DF9D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E467-0305-4032-88C0-B446DAFE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499871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After 39 years and 1000s of papers, we still don’t know the cause of the EMC Effect.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E12-10-008 will add EMC data for several new nuclei: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Light nuclei provide insight to </a:t>
            </a:r>
            <a:r>
              <a:rPr lang="en-US" sz="1700" b="1" dirty="0">
                <a:solidFill>
                  <a:schemeClr val="tx1"/>
                </a:solidFill>
              </a:rPr>
              <a:t>nuclear clustering </a:t>
            </a:r>
            <a:r>
              <a:rPr lang="en-US" sz="1700" dirty="0">
                <a:solidFill>
                  <a:schemeClr val="tx1"/>
                </a:solidFill>
              </a:rPr>
              <a:t>and are more amenable to comparison with theoretical calculations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40Ca and 48Ca will allow us to study </a:t>
            </a:r>
            <a:r>
              <a:rPr lang="en-US" sz="1700" b="1" dirty="0">
                <a:solidFill>
                  <a:schemeClr val="tx1"/>
                </a:solidFill>
              </a:rPr>
              <a:t>possible flavor dependence of the EMC Effect</a:t>
            </a:r>
            <a:r>
              <a:rPr lang="en-US" sz="1700" dirty="0">
                <a:solidFill>
                  <a:schemeClr val="tx1"/>
                </a:solidFill>
              </a:rPr>
              <a:t>, as predicted in several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More nuclei for </a:t>
            </a:r>
            <a:r>
              <a:rPr lang="en-US" sz="1700" b="1" dirty="0">
                <a:solidFill>
                  <a:schemeClr val="tx1"/>
                </a:solidFill>
              </a:rPr>
              <a:t>EMC-SRC</a:t>
            </a:r>
            <a:r>
              <a:rPr lang="en-US" sz="1700" dirty="0">
                <a:solidFill>
                  <a:schemeClr val="tx1"/>
                </a:solidFill>
              </a:rPr>
              <a:t>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0968D-F866-43BF-B478-24BEA8C0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0D8AA41-1AB3-4AF2-8406-2B270011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5734"/>
            <a:ext cx="5950688" cy="41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F7DC28-79D5-D612-54E4-6F2597C368CA}"/>
              </a:ext>
            </a:extLst>
          </p:cNvPr>
          <p:cNvSpPr txBox="1"/>
          <p:nvPr/>
        </p:nvSpPr>
        <p:spPr>
          <a:xfrm>
            <a:off x="112889" y="6459785"/>
            <a:ext cx="739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Arrington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b="0" i="0" u="sng" dirty="0">
                <a:effectLst/>
                <a:latin typeface="Lucida Grande"/>
                <a:hlinkClick r:id="rId3"/>
              </a:rPr>
              <a:t>arXiv:1206.6343</a:t>
            </a:r>
            <a:r>
              <a:rPr lang="en-US" b="1" i="0" dirty="0">
                <a:solidFill>
                  <a:srgbClr val="000000"/>
                </a:solidFill>
                <a:effectLst/>
                <a:latin typeface="Lucida Grande"/>
              </a:rPr>
              <a:t> 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[</a:t>
            </a:r>
            <a:r>
              <a:rPr lang="en-US" i="0" dirty="0" err="1">
                <a:solidFill>
                  <a:srgbClr val="000000"/>
                </a:solidFill>
                <a:effectLst/>
                <a:latin typeface="Lucida Grande"/>
              </a:rPr>
              <a:t>nucl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-ex], </a:t>
            </a:r>
            <a:r>
              <a:rPr lang="en-US" dirty="0"/>
              <a:t>(2022) </a:t>
            </a:r>
          </a:p>
        </p:txBody>
      </p:sp>
    </p:spTree>
    <p:extLst>
      <p:ext uri="{BB962C8B-B14F-4D97-AF65-F5344CB8AC3E}">
        <p14:creationId xmlns:p14="http://schemas.microsoft.com/office/powerpoint/2010/main" val="1948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090F-8CE4-4C40-8DEE-61D3DF9D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E467-0305-4032-88C0-B446DAFE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3"/>
            <a:ext cx="4998719" cy="4374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After 39 years and 1000s of papers, we still don’t know the cause of the EMC Effect.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E12-10-008 will add EMC data for several new nuclei: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Light nuclei provide insight to </a:t>
            </a:r>
            <a:r>
              <a:rPr lang="en-US" sz="1700" b="1" dirty="0">
                <a:solidFill>
                  <a:schemeClr val="tx1"/>
                </a:solidFill>
              </a:rPr>
              <a:t>nuclear clustering </a:t>
            </a:r>
            <a:r>
              <a:rPr lang="en-US" sz="1700" dirty="0">
                <a:solidFill>
                  <a:schemeClr val="tx1"/>
                </a:solidFill>
              </a:rPr>
              <a:t>and are more amenable to comparison with theoretical calculations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40Ca and 48Ca will allow us to study </a:t>
            </a:r>
            <a:r>
              <a:rPr lang="en-US" sz="1700" b="1" dirty="0">
                <a:solidFill>
                  <a:schemeClr val="tx1"/>
                </a:solidFill>
              </a:rPr>
              <a:t>possible flavor dependence of the EMC Effect</a:t>
            </a:r>
            <a:r>
              <a:rPr lang="en-US" sz="1700" dirty="0">
                <a:solidFill>
                  <a:schemeClr val="tx1"/>
                </a:solidFill>
              </a:rPr>
              <a:t>, as predicted in several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More nuclei for </a:t>
            </a:r>
            <a:r>
              <a:rPr lang="en-US" sz="1700" b="1" dirty="0">
                <a:solidFill>
                  <a:schemeClr val="tx1"/>
                </a:solidFill>
              </a:rPr>
              <a:t>EMC-SRC</a:t>
            </a:r>
            <a:r>
              <a:rPr lang="en-US" sz="1700" dirty="0">
                <a:solidFill>
                  <a:schemeClr val="tx1"/>
                </a:solidFill>
              </a:rPr>
              <a:t> comparison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Analysis of Phase I (2018) data looks promising – plots show characteristic shape of the EMC Effect. Corresponding SRC data under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0968D-F866-43BF-B478-24BEA8C0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A97976-435C-9E85-BA1C-C17CC058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0" y="1845733"/>
            <a:ext cx="4297178" cy="4111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972659-378C-9B9F-6B28-F964206E153C}"/>
              </a:ext>
            </a:extLst>
          </p:cNvPr>
          <p:cNvSpPr txBox="1"/>
          <p:nvPr/>
        </p:nvSpPr>
        <p:spPr>
          <a:xfrm>
            <a:off x="43543" y="6448899"/>
            <a:ext cx="660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Karki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arXiv:2207.03850</a:t>
            </a:r>
            <a:r>
              <a:rPr lang="en-US" dirty="0"/>
              <a:t> [</a:t>
            </a:r>
            <a:r>
              <a:rPr lang="en-US" dirty="0" err="1"/>
              <a:t>nucl</a:t>
            </a:r>
            <a:r>
              <a:rPr lang="en-US" dirty="0"/>
              <a:t>-ex], (2022) </a:t>
            </a:r>
          </a:p>
        </p:txBody>
      </p:sp>
    </p:spTree>
    <p:extLst>
      <p:ext uri="{BB962C8B-B14F-4D97-AF65-F5344CB8AC3E}">
        <p14:creationId xmlns:p14="http://schemas.microsoft.com/office/powerpoint/2010/main" val="327271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090F-8CE4-4C40-8DEE-61D3DF9D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E467-0305-4032-88C0-B446DAFE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4998719" cy="4395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After 39 years and 1000s of papers, we still don’t know the cause of the EMC Effect.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E12-10-008 will add EMC data for several new nuclei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Light nuclei provide insight to </a:t>
            </a:r>
            <a:r>
              <a:rPr lang="en-US" sz="1700" b="1" dirty="0">
                <a:solidFill>
                  <a:schemeClr val="tx1"/>
                </a:solidFill>
              </a:rPr>
              <a:t>nuclear clustering </a:t>
            </a:r>
            <a:r>
              <a:rPr lang="en-US" sz="1700" dirty="0">
                <a:solidFill>
                  <a:schemeClr val="tx1"/>
                </a:solidFill>
              </a:rPr>
              <a:t>and are more amenable to comparison with theoretical calculations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40Ca and 48Ca will allow us to study </a:t>
            </a:r>
            <a:r>
              <a:rPr lang="en-US" sz="1700" b="1" dirty="0">
                <a:solidFill>
                  <a:schemeClr val="tx1"/>
                </a:solidFill>
              </a:rPr>
              <a:t>possible flavor dependence of the EMC Effect</a:t>
            </a:r>
            <a:r>
              <a:rPr lang="en-US" sz="1700" dirty="0">
                <a:solidFill>
                  <a:schemeClr val="tx1"/>
                </a:solidFill>
              </a:rPr>
              <a:t>, as predicted in several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More nuclei for </a:t>
            </a:r>
            <a:r>
              <a:rPr lang="en-US" sz="1700" b="1" dirty="0">
                <a:solidFill>
                  <a:schemeClr val="tx1"/>
                </a:solidFill>
              </a:rPr>
              <a:t>EMC-SRC</a:t>
            </a:r>
            <a:r>
              <a:rPr lang="en-US" sz="1700" dirty="0">
                <a:solidFill>
                  <a:schemeClr val="tx1"/>
                </a:solidFill>
              </a:rPr>
              <a:t> comparison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Analysis of Phase I (2018) data looks promising – plots show characteristic shape of the EMC Effect. Corresponding SRC data under analysis.</a:t>
            </a:r>
          </a:p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Phase II will run this Fall!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0968D-F866-43BF-B478-24BEA8C0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AD5EC-DD89-44AA-8E2A-C72DEAF9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91519"/>
            <a:ext cx="5407453" cy="39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83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2ADF-783C-CD1E-8826-52DA3A3B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Spokespeople: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John Arrington (LBL), Aji Daniel, </a:t>
            </a:r>
            <a:r>
              <a:rPr lang="en-US" sz="2400" dirty="0" err="1">
                <a:solidFill>
                  <a:schemeClr val="tx1"/>
                </a:solidFill>
              </a:rPr>
              <a:t>Donal</a:t>
            </a:r>
            <a:r>
              <a:rPr lang="en-US" sz="2400" dirty="0">
                <a:solidFill>
                  <a:schemeClr val="tx1"/>
                </a:solidFill>
              </a:rPr>
              <a:t> Day (UVa), Nadia </a:t>
            </a:r>
            <a:r>
              <a:rPr lang="en-US" sz="2400" dirty="0" err="1">
                <a:solidFill>
                  <a:schemeClr val="tx1"/>
                </a:solidFill>
              </a:rPr>
              <a:t>Fomin</a:t>
            </a:r>
            <a:r>
              <a:rPr lang="en-US" sz="2400" dirty="0">
                <a:solidFill>
                  <a:schemeClr val="tx1"/>
                </a:solidFill>
              </a:rPr>
              <a:t> (UTK), Dave Gaskell (JLab)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Postdocs: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err="1">
                <a:solidFill>
                  <a:schemeClr val="tx1"/>
                </a:solidFill>
              </a:rPr>
              <a:t>Burcu</a:t>
            </a:r>
            <a:r>
              <a:rPr lang="en-US" sz="2400" dirty="0">
                <a:solidFill>
                  <a:schemeClr val="tx1"/>
                </a:solidFill>
              </a:rPr>
              <a:t> Duran (UTK), Tyler Hauge (LBL)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Graduate Students: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Cameron Cotton (UVa), Abishek Karki (MSU), Casey </a:t>
            </a:r>
            <a:r>
              <a:rPr lang="en-US" sz="2400" dirty="0" err="1">
                <a:solidFill>
                  <a:schemeClr val="tx1"/>
                </a:solidFill>
              </a:rPr>
              <a:t>Morean</a:t>
            </a:r>
            <a:r>
              <a:rPr lang="en-US" sz="2400" dirty="0">
                <a:solidFill>
                  <a:schemeClr val="tx1"/>
                </a:solidFill>
              </a:rPr>
              <a:t> (UTK)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89EDF-8E56-FC31-A54E-4B08D8DA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B4E4B-0630-0B26-CABE-3CC769687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77" y="935991"/>
            <a:ext cx="2263289" cy="777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1636A-1839-9667-2071-F4D71035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282063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0055-D047-4808-BA99-D0EC127A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C47F9-D779-4E14-893D-68F498FC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16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C0545-077D-F418-FFC8-29D1E99C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1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BDF1-31F4-E9D2-7680-3D33EF32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DCB58-1333-EA82-7786-3BA07AE1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35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1EE3-F969-4A2B-9907-22153FFB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Physics Goals: n/p ratio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963BB6-4535-4684-B0F7-A9D113504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002" y="2621990"/>
            <a:ext cx="4748109" cy="29282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We will be able to </a:t>
            </a:r>
            <a:r>
              <a:rPr lang="en-US" b="1" i="0" dirty="0">
                <a:solidFill>
                  <a:schemeClr val="tx1"/>
                </a:solidFill>
                <a:effectLst/>
              </a:rPr>
              <a:t>extract the n/p ratio in nuclei </a:t>
            </a:r>
            <a:r>
              <a:rPr lang="en-US" b="0" i="0" dirty="0">
                <a:solidFill>
                  <a:schemeClr val="tx1"/>
                </a:solidFill>
                <a:effectLst/>
              </a:rPr>
              <a:t>by comparing cross sections of adjacent nuclei. 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This may provide insight into nuclear modeling that is required to </a:t>
            </a:r>
            <a:r>
              <a:rPr lang="en-US" b="1" i="0" dirty="0">
                <a:solidFill>
                  <a:schemeClr val="tx1"/>
                </a:solidFill>
                <a:effectLst/>
              </a:rPr>
              <a:t>extract n/p cross sections from D/p.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E863833-F344-4E16-85BF-AD2BFA25B7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693" y="1737360"/>
            <a:ext cx="5868219" cy="43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1F63-B3DA-40DE-83CA-754CF493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9BEC-909E-438F-9CD9-7CB2A2BA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6A26D-DCF4-41D7-8D62-83573AF7E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640687"/>
              </p:ext>
            </p:extLst>
          </p:nvPr>
        </p:nvGraphicFramePr>
        <p:xfrm>
          <a:off x="1932472" y="2349795"/>
          <a:ext cx="8327056" cy="322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3FEB-B6F3-4922-8FBA-A31F6BFD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02E6D-66D7-49A1-BD33-6F46D77C229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53B849-4EA4-4111-BC7A-5D3ECB27BFC0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D03BB-3E8C-4E9B-B30E-DC8B31E146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683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6494-7ACC-BF9C-BAC3-A081C09C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Fermi Smearing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C8D547-8F1E-0A23-7D83-F180644BE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76" y="1963855"/>
            <a:ext cx="6042879" cy="419267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D90FA-6939-1845-51FC-220CB1F4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3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E7BC-3E3B-441C-9A0C-94804184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Background: Discovery of the EMC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5E76-3BEC-4515-96FA-DFDA3D59F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Prediction (PRE-1983)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8DFC5-0A68-48FE-A4E0-A9A6FFCBC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A8F3E-3261-40C6-ABAE-11BD786F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6FF7F-36E0-4D68-8FE6-147B390022AE}"/>
              </a:ext>
            </a:extLst>
          </p:cNvPr>
          <p:cNvSpPr txBox="1"/>
          <p:nvPr/>
        </p:nvSpPr>
        <p:spPr>
          <a:xfrm>
            <a:off x="0" y="6459785"/>
            <a:ext cx="427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J. Aubert et al., Phys. Lett. B123, 275 (1983)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50706FE5-3557-4DCC-82CF-F7E33517E9A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73099" y="2559692"/>
                <a:ext cx="2011679" cy="7536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50706FE5-3557-4DCC-82CF-F7E33517E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73099" y="2559692"/>
                <a:ext cx="2011679" cy="753672"/>
              </a:xfrm>
              <a:blipFill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E7BC-3E3B-441C-9A0C-94804184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Background: Discovery of the EMC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5E76-3BEC-4515-96FA-DFDA3D59F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Prediction (PRE-1983)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8DFC5-0A68-48FE-A4E0-A9A6FFCBC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Experiment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A8F3E-3261-40C6-ABAE-11BD786F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6FF7F-36E0-4D68-8FE6-147B390022AE}"/>
              </a:ext>
            </a:extLst>
          </p:cNvPr>
          <p:cNvSpPr txBox="1"/>
          <p:nvPr/>
        </p:nvSpPr>
        <p:spPr>
          <a:xfrm>
            <a:off x="0" y="6459785"/>
            <a:ext cx="427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J. Aubert et al., Phys. Lett. B123, 275 (1983)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170340-F56B-4FC0-AB3B-260AD61ACB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Quark distributions are modified in nuclei?!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7E65AE-DC57-41CD-9447-6EFADB8DD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33" y="3104228"/>
            <a:ext cx="4027613" cy="2978974"/>
          </a:xfrm>
          <a:prstGeom prst="rect">
            <a:avLst/>
          </a:prstGeom>
        </p:spPr>
      </p:pic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F696C445-8FA8-4E8E-8FC7-ECBBE81E0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57" y="3058843"/>
            <a:ext cx="4027613" cy="29789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5C59E6-6ACD-441B-B9B6-F56294A1E003}"/>
              </a:ext>
            </a:extLst>
          </p:cNvPr>
          <p:cNvSpPr/>
          <p:nvPr/>
        </p:nvSpPr>
        <p:spPr>
          <a:xfrm>
            <a:off x="2634343" y="3429000"/>
            <a:ext cx="130153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Increase due to Fermi Motion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F27996-3C8F-4C56-9097-BE49E0321047}"/>
              </a:ext>
            </a:extLst>
          </p:cNvPr>
          <p:cNvCxnSpPr>
            <a:cxnSpLocks/>
          </p:cNvCxnSpPr>
          <p:nvPr/>
        </p:nvCxnSpPr>
        <p:spPr>
          <a:xfrm>
            <a:off x="3483429" y="3951514"/>
            <a:ext cx="424542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DB94D16-CCF3-4119-A68C-566356323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28" y="3191198"/>
            <a:ext cx="3863932" cy="30076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7F4A0A-FA9D-0A79-3615-330D1B13C551}"/>
              </a:ext>
            </a:extLst>
          </p:cNvPr>
          <p:cNvCxnSpPr>
            <a:cxnSpLocks/>
          </p:cNvCxnSpPr>
          <p:nvPr/>
        </p:nvCxnSpPr>
        <p:spPr>
          <a:xfrm>
            <a:off x="2973490" y="2844801"/>
            <a:ext cx="7066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15">
                <a:extLst>
                  <a:ext uri="{FF2B5EF4-FFF2-40B4-BE49-F238E27FC236}">
                    <a16:creationId xmlns:a16="http://schemas.microsoft.com/office/drawing/2014/main" id="{82C951ED-68C2-3D9A-6EC1-77949E934B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6886" y="2564301"/>
                <a:ext cx="2011679" cy="75367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ontent Placeholder 15">
                <a:extLst>
                  <a:ext uri="{FF2B5EF4-FFF2-40B4-BE49-F238E27FC236}">
                    <a16:creationId xmlns:a16="http://schemas.microsoft.com/office/drawing/2014/main" id="{82C951ED-68C2-3D9A-6EC1-77949E934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886" y="2564301"/>
                <a:ext cx="2011679" cy="7536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9588AB-5282-8649-D41E-379E7B0C0FC7}"/>
                  </a:ext>
                </a:extLst>
              </p:cNvPr>
              <p:cNvSpPr txBox="1"/>
              <p:nvPr/>
            </p:nvSpPr>
            <p:spPr>
              <a:xfrm>
                <a:off x="2319144" y="2401474"/>
                <a:ext cx="2229906" cy="267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b="0" dirty="0"/>
                  <a:t>A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𝑠𝑠𝑢𝑚𝑒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𝐼𝑛𝑑𝑒𝑝𝑒𝑛𝑑𝑒𝑛𝑡</m:t>
                    </m:r>
                  </m:oMath>
                </a14:m>
                <a:endParaRPr lang="en-US" sz="1200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9588AB-5282-8649-D41E-379E7B0C0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44" y="2401474"/>
                <a:ext cx="2229906" cy="267830"/>
              </a:xfrm>
              <a:prstGeom prst="rect">
                <a:avLst/>
              </a:prstGeom>
              <a:blipFill>
                <a:blip r:embed="rId7"/>
                <a:stretch>
                  <a:fillRect l="-4098" t="-9091" r="-163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15">
                <a:extLst>
                  <a:ext uri="{FF2B5EF4-FFF2-40B4-BE49-F238E27FC236}">
                    <a16:creationId xmlns:a16="http://schemas.microsoft.com/office/drawing/2014/main" id="{0DC8E20A-325F-A6E5-2438-B118399CE6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195" y="2491769"/>
                <a:ext cx="2011679" cy="75367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ontent Placeholder 15">
                <a:extLst>
                  <a:ext uri="{FF2B5EF4-FFF2-40B4-BE49-F238E27FC236}">
                    <a16:creationId xmlns:a16="http://schemas.microsoft.com/office/drawing/2014/main" id="{0DC8E20A-325F-A6E5-2438-B118399CE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95" y="2491769"/>
                <a:ext cx="2011679" cy="753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3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 animBg="1"/>
      <p:bldP spid="13" grpId="1" animBg="1"/>
      <p:bldP spid="20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DA237D-9772-4877-89DA-B932B47B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Background: The EMC Effect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D47880-7B00-4BD0-836C-074F6849A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3761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The EMC Effect remains one of the biggest unsolved mysteries in nuclear physics.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1000s of papers </a:t>
            </a:r>
            <a:r>
              <a:rPr lang="en-US" sz="1800" dirty="0">
                <a:solidFill>
                  <a:schemeClr val="tx1"/>
                </a:solidFill>
              </a:rPr>
              <a:t>have been written about the EMC Effect in the last 40 years - </a:t>
            </a:r>
            <a:r>
              <a:rPr lang="en-US" sz="1800" b="1" dirty="0">
                <a:solidFill>
                  <a:schemeClr val="tx1"/>
                </a:solidFill>
              </a:rPr>
              <a:t>still no consensus.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Some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Open Questions: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Is the nucleon structure modified in nuclei?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Proton in Hydrogen ≠ Proton in Iron?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Is there a </a:t>
            </a:r>
            <a:r>
              <a:rPr lang="en-US" sz="1600" b="1" dirty="0">
                <a:solidFill>
                  <a:schemeClr val="tx1"/>
                </a:solidFill>
              </a:rPr>
              <a:t>connection to SRCs?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980C99-4C60-4738-B31E-6C8F0A752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628" y="1845735"/>
            <a:ext cx="6052052" cy="4023360"/>
          </a:xfrm>
        </p:spPr>
        <p:txBody>
          <a:bodyPr>
            <a:normAutofit/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96570-0736-48D2-8E03-A796238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5131B2-3BF3-4A68-A410-3222CA7AF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66" y="2115750"/>
            <a:ext cx="5201376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FD5F23-AF22-452F-AB59-5DEB2C7F7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26" y="1845734"/>
            <a:ext cx="5872613" cy="418678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EDA237D-9772-4877-89DA-B932B47B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Background: Quantifying the EMC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CD47880-7B00-4BD0-836C-074F6849AFC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8" y="1845734"/>
                <a:ext cx="3868127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The “size” of the EMC Effect in a given nucleus is determined from the slope in the range: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0.35&lt;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&lt;0.7</m:t>
                    </m:r>
                  </m:oMath>
                </a14:m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CD47880-7B00-4BD0-836C-074F6849A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8" y="1845734"/>
                <a:ext cx="3868127" cy="4023360"/>
              </a:xfrm>
              <a:blipFill>
                <a:blip r:embed="rId4"/>
                <a:stretch>
                  <a:fillRect l="-3622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980C99-4C60-4738-B31E-6C8F0A752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628" y="1845735"/>
            <a:ext cx="6052052" cy="4023360"/>
          </a:xfrm>
        </p:spPr>
        <p:txBody>
          <a:bodyPr>
            <a:normAutofit/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96570-0736-48D2-8E03-A796238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7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0EDE6A-A567-4061-9DF5-1B20EA854467}"/>
              </a:ext>
            </a:extLst>
          </p:cNvPr>
          <p:cNvCxnSpPr/>
          <p:nvPr/>
        </p:nvCxnSpPr>
        <p:spPr>
          <a:xfrm>
            <a:off x="7391400" y="3182499"/>
            <a:ext cx="2509058" cy="14369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A535E9-95E9-477F-55B0-025C8FA557D1}"/>
              </a:ext>
            </a:extLst>
          </p:cNvPr>
          <p:cNvSpPr txBox="1"/>
          <p:nvPr/>
        </p:nvSpPr>
        <p:spPr>
          <a:xfrm>
            <a:off x="112889" y="6459785"/>
            <a:ext cx="739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Arrington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b="0" i="0" u="sng" dirty="0">
                <a:effectLst/>
                <a:latin typeface="Lucida Grande"/>
                <a:hlinkClick r:id="rId5"/>
              </a:rPr>
              <a:t>arXiv:1206.6343</a:t>
            </a:r>
            <a:r>
              <a:rPr lang="en-US" b="1" i="0" dirty="0">
                <a:solidFill>
                  <a:srgbClr val="000000"/>
                </a:solidFill>
                <a:effectLst/>
                <a:latin typeface="Lucida Grande"/>
              </a:rPr>
              <a:t> 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[</a:t>
            </a:r>
            <a:r>
              <a:rPr lang="en-US" i="0" dirty="0" err="1">
                <a:solidFill>
                  <a:srgbClr val="000000"/>
                </a:solidFill>
                <a:effectLst/>
                <a:latin typeface="Lucida Grande"/>
              </a:rPr>
              <a:t>nucl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-ex], </a:t>
            </a:r>
            <a:r>
              <a:rPr lang="en-US" dirty="0"/>
              <a:t>(2022) </a:t>
            </a:r>
          </a:p>
        </p:txBody>
      </p:sp>
    </p:spTree>
    <p:extLst>
      <p:ext uri="{BB962C8B-B14F-4D97-AF65-F5344CB8AC3E}">
        <p14:creationId xmlns:p14="http://schemas.microsoft.com/office/powerpoint/2010/main" val="31283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DA237D-9772-4877-89DA-B932B47B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Background: Quantifying the EMC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CD47880-7B00-4BD0-836C-074F6849AFC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8" y="1845734"/>
                <a:ext cx="3868127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The “size” of the EMC Effect in a given nucleus is determined from the slope in the range: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0.35&lt;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&lt;0.7</m:t>
                    </m:r>
                  </m:oMath>
                </a14:m>
                <a:endParaRPr lang="en-US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A density-dependent fit does an alright job for larger nuclei, but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totally fails for light (A&lt;12) nuclei.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What is driving the EMC Effect?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CD47880-7B00-4BD0-836C-074F6849A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8" y="1845734"/>
                <a:ext cx="3868127" cy="4023360"/>
              </a:xfrm>
              <a:blipFill>
                <a:blip r:embed="rId3"/>
                <a:stretch>
                  <a:fillRect l="-3622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980C99-4C60-4738-B31E-6C8F0A752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628" y="1845735"/>
            <a:ext cx="6052052" cy="4023360"/>
          </a:xfrm>
        </p:spPr>
        <p:txBody>
          <a:bodyPr>
            <a:normAutofit/>
          </a:bodyPr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96570-0736-48D2-8E03-A796238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03BB-3E8C-4E9B-B30E-DC8B31E14659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2B9369-F44A-4818-AD4C-52A54553E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26" y="2123486"/>
            <a:ext cx="5497033" cy="34678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A535E9-95E9-477F-55B0-025C8FA557D1}"/>
              </a:ext>
            </a:extLst>
          </p:cNvPr>
          <p:cNvSpPr txBox="1"/>
          <p:nvPr/>
        </p:nvSpPr>
        <p:spPr>
          <a:xfrm>
            <a:off x="112889" y="6459785"/>
            <a:ext cx="739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Arrington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b="0" i="0" u="sng" dirty="0">
                <a:effectLst/>
                <a:latin typeface="Lucida Grande"/>
                <a:hlinkClick r:id="rId5"/>
              </a:rPr>
              <a:t>arXiv:1206.6343</a:t>
            </a:r>
            <a:r>
              <a:rPr lang="en-US" b="1" i="0" dirty="0">
                <a:solidFill>
                  <a:srgbClr val="000000"/>
                </a:solidFill>
                <a:effectLst/>
                <a:latin typeface="Lucida Grande"/>
              </a:rPr>
              <a:t> 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[</a:t>
            </a:r>
            <a:r>
              <a:rPr lang="en-US" i="0" dirty="0" err="1">
                <a:solidFill>
                  <a:srgbClr val="000000"/>
                </a:solidFill>
                <a:effectLst/>
                <a:latin typeface="Lucida Grande"/>
              </a:rPr>
              <a:t>nucl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-ex], </a:t>
            </a:r>
            <a:r>
              <a:rPr lang="en-US" dirty="0"/>
              <a:t>(2022) </a:t>
            </a:r>
          </a:p>
        </p:txBody>
      </p:sp>
    </p:spTree>
    <p:extLst>
      <p:ext uri="{BB962C8B-B14F-4D97-AF65-F5344CB8AC3E}">
        <p14:creationId xmlns:p14="http://schemas.microsoft.com/office/powerpoint/2010/main" val="25824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9BEC-909E-438F-9CD9-7CB2A2BA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6A26D-DCF4-41D7-8D62-83573AF7E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767422"/>
              </p:ext>
            </p:extLst>
          </p:nvPr>
        </p:nvGraphicFramePr>
        <p:xfrm>
          <a:off x="1932472" y="2349795"/>
          <a:ext cx="8327056" cy="322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3FEB-B6F3-4922-8FBA-A31F6BFD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02E6D-66D7-49A1-BD33-6F46D77C229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53B849-4EA4-4111-BC7A-5D3ECB27BFC0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D03BB-3E8C-4E9B-B30E-DC8B31E1465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40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24781</TotalTime>
  <Words>1375</Words>
  <Application>Microsoft Office PowerPoint</Application>
  <PresentationFormat>Widescreen</PresentationFormat>
  <Paragraphs>205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Lucida Grande</vt:lpstr>
      <vt:lpstr>Wingdings</vt:lpstr>
      <vt:lpstr>Retrospect</vt:lpstr>
      <vt:lpstr>New Measurements of the  EMC Effect at 12 GeV</vt:lpstr>
      <vt:lpstr>Outline</vt:lpstr>
      <vt:lpstr>Outline</vt:lpstr>
      <vt:lpstr>Background: Discovery of the EMC Effect</vt:lpstr>
      <vt:lpstr>Background: Discovery of the EMC Effect</vt:lpstr>
      <vt:lpstr>Background: The EMC Effect</vt:lpstr>
      <vt:lpstr>Background: Quantifying the EMC Effect</vt:lpstr>
      <vt:lpstr>Background: Quantifying the EMC Effect</vt:lpstr>
      <vt:lpstr>Outline</vt:lpstr>
      <vt:lpstr>Physics Goals: EMC Effect in 3He </vt:lpstr>
      <vt:lpstr>Physics Goals: EMC Effect in Light Nuclei </vt:lpstr>
      <vt:lpstr>Physics Goals: EMC Effect in Light Nuclei </vt:lpstr>
      <vt:lpstr>Physics Goals: Flavor Dependence of EMC Effect </vt:lpstr>
      <vt:lpstr>Physics Goals: EMC-SRC Correlation</vt:lpstr>
      <vt:lpstr>Outline</vt:lpstr>
      <vt:lpstr>Upcoming Run: Targets</vt:lpstr>
      <vt:lpstr>Upcoming Run: Kinematics</vt:lpstr>
      <vt:lpstr>Outline</vt:lpstr>
      <vt:lpstr>Results: Canonical EMC Plots</vt:lpstr>
      <vt:lpstr>Results: EMC Slope v. Density</vt:lpstr>
      <vt:lpstr>Summary</vt:lpstr>
      <vt:lpstr>Summary</vt:lpstr>
      <vt:lpstr>Summary</vt:lpstr>
      <vt:lpstr>Summary</vt:lpstr>
      <vt:lpstr>                  Collaboration</vt:lpstr>
      <vt:lpstr>Questions?</vt:lpstr>
      <vt:lpstr>PowerPoint Presentation</vt:lpstr>
      <vt:lpstr>Backup Slides</vt:lpstr>
      <vt:lpstr>Physics Goals: n/p ratio </vt:lpstr>
      <vt:lpstr>Fermi Smearing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EMC Effect</dc:title>
  <dc:creator>Neil Cotton</dc:creator>
  <cp:lastModifiedBy>Neil Cotton</cp:lastModifiedBy>
  <cp:revision>95</cp:revision>
  <dcterms:created xsi:type="dcterms:W3CDTF">2022-02-08T15:08:24Z</dcterms:created>
  <dcterms:modified xsi:type="dcterms:W3CDTF">2022-08-06T04:32:05Z</dcterms:modified>
</cp:coreProperties>
</file>