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60" r:id="rId2"/>
    <p:sldMasterId id="2147483662" r:id="rId3"/>
  </p:sldMasterIdLst>
  <p:notesMasterIdLst>
    <p:notesMasterId r:id="rId5"/>
  </p:notesMasterIdLst>
  <p:handoutMasterIdLst>
    <p:handoutMasterId r:id="rId6"/>
  </p:handoutMasterIdLst>
  <p:sldIdLst>
    <p:sldId id="258" r:id="rId4"/>
  </p:sldIdLst>
  <p:sldSz cx="30275213" cy="42803763"/>
  <p:notesSz cx="9799638" cy="14355763"/>
  <p:defaultTextStyle>
    <a:defPPr>
      <a:defRPr lang="fr-FR"/>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522" userDrawn="1">
          <p15:clr>
            <a:srgbClr val="A4A3A4"/>
          </p15:clr>
        </p15:guide>
        <p15:guide id="2" pos="308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illiam Hayne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E15B2F"/>
    <a:srgbClr val="538BB7"/>
    <a:srgbClr val="005394"/>
    <a:srgbClr val="0033AA"/>
    <a:srgbClr val="1D4AB4"/>
    <a:srgbClr val="9BAEDB"/>
    <a:srgbClr val="6B84C5"/>
    <a:srgbClr val="385CB4"/>
    <a:srgbClr val="0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1EE66-E83A-441C-8A5C-A049AE008414}" v="383" dt="2022-10-12T07:00:09.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7" autoAdjust="0"/>
    <p:restoredTop sz="97402" autoAdjust="0"/>
  </p:normalViewPr>
  <p:slideViewPr>
    <p:cSldViewPr snapToObjects="1" showGuides="1">
      <p:cViewPr>
        <p:scale>
          <a:sx n="118" d="100"/>
          <a:sy n="118" d="100"/>
        </p:scale>
        <p:origin x="-8796" y="1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94" d="100"/>
          <a:sy n="194" d="100"/>
        </p:scale>
        <p:origin x="1752" y="200"/>
      </p:cViewPr>
      <p:guideLst>
        <p:guide orient="horz" pos="4522"/>
        <p:guide pos="308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ynes" userId="NX59vfTJfeqdKIJYT3LqayMPOUZzj0FVzTDZPiZveQg=" providerId="None" clId="Web-{BE21EE66-E83A-441C-8A5C-A049AE008414}"/>
    <pc:docChg chg="modSld">
      <pc:chgData name="phaynes" userId="NX59vfTJfeqdKIJYT3LqayMPOUZzj0FVzTDZPiZveQg=" providerId="None" clId="Web-{BE21EE66-E83A-441C-8A5C-A049AE008414}" dt="2022-10-11T19:34:40.672" v="279" actId="14100"/>
      <pc:docMkLst>
        <pc:docMk/>
      </pc:docMkLst>
      <pc:sldChg chg="modSp">
        <pc:chgData name="phaynes" userId="NX59vfTJfeqdKIJYT3LqayMPOUZzj0FVzTDZPiZveQg=" providerId="None" clId="Web-{BE21EE66-E83A-441C-8A5C-A049AE008414}" dt="2022-10-11T19:34:40.672" v="279" actId="14100"/>
        <pc:sldMkLst>
          <pc:docMk/>
          <pc:sldMk cId="1513257997" sldId="258"/>
        </pc:sldMkLst>
        <pc:spChg chg="mod">
          <ac:chgData name="phaynes" userId="NX59vfTJfeqdKIJYT3LqayMPOUZzj0FVzTDZPiZveQg=" providerId="None" clId="Web-{BE21EE66-E83A-441C-8A5C-A049AE008414}" dt="2022-10-11T19:21:15.507" v="91" actId="20577"/>
          <ac:spMkLst>
            <pc:docMk/>
            <pc:sldMk cId="1513257997" sldId="258"/>
            <ac:spMk id="2" creationId="{ED75BD40-1DB4-3622-BBC2-9058DCDE033F}"/>
          </ac:spMkLst>
        </pc:spChg>
        <pc:spChg chg="mod">
          <ac:chgData name="phaynes" userId="NX59vfTJfeqdKIJYT3LqayMPOUZzj0FVzTDZPiZveQg=" providerId="None" clId="Web-{BE21EE66-E83A-441C-8A5C-A049AE008414}" dt="2022-10-11T19:27:10.704" v="188" actId="1076"/>
          <ac:spMkLst>
            <pc:docMk/>
            <pc:sldMk cId="1513257997" sldId="258"/>
            <ac:spMk id="4" creationId="{00000000-0000-0000-0000-000000000000}"/>
          </ac:spMkLst>
        </pc:spChg>
        <pc:spChg chg="mod">
          <ac:chgData name="phaynes" userId="NX59vfTJfeqdKIJYT3LqayMPOUZzj0FVzTDZPiZveQg=" providerId="None" clId="Web-{BE21EE66-E83A-441C-8A5C-A049AE008414}" dt="2022-10-11T19:20:43.224" v="89" actId="20577"/>
          <ac:spMkLst>
            <pc:docMk/>
            <pc:sldMk cId="1513257997" sldId="258"/>
            <ac:spMk id="9" creationId="{6F793EEF-A252-9E22-09F5-EE7BF472FAD0}"/>
          </ac:spMkLst>
        </pc:spChg>
        <pc:spChg chg="mod">
          <ac:chgData name="phaynes" userId="NX59vfTJfeqdKIJYT3LqayMPOUZzj0FVzTDZPiZveQg=" providerId="None" clId="Web-{BE21EE66-E83A-441C-8A5C-A049AE008414}" dt="2022-10-11T19:34:40.672" v="279" actId="14100"/>
          <ac:spMkLst>
            <pc:docMk/>
            <pc:sldMk cId="1513257997" sldId="258"/>
            <ac:spMk id="17" creationId="{ECE0B2A9-31CD-5BD7-62F6-EA7D76A0CD41}"/>
          </ac:spMkLst>
        </pc:spChg>
        <pc:spChg chg="mod">
          <ac:chgData name="phaynes" userId="NX59vfTJfeqdKIJYT3LqayMPOUZzj0FVzTDZPiZveQg=" providerId="None" clId="Web-{BE21EE66-E83A-441C-8A5C-A049AE008414}" dt="2022-10-11T19:33:12.604" v="267" actId="14100"/>
          <ac:spMkLst>
            <pc:docMk/>
            <pc:sldMk cId="1513257997" sldId="258"/>
            <ac:spMk id="20" creationId="{1DCD1CF4-F9BD-48A4-DCFD-ED3E293542D8}"/>
          </ac:spMkLst>
        </pc:spChg>
        <pc:spChg chg="mod">
          <ac:chgData name="phaynes" userId="NX59vfTJfeqdKIJYT3LqayMPOUZzj0FVzTDZPiZveQg=" providerId="None" clId="Web-{BE21EE66-E83A-441C-8A5C-A049AE008414}" dt="2022-10-11T19:26:53.999" v="186" actId="1076"/>
          <ac:spMkLst>
            <pc:docMk/>
            <pc:sldMk cId="1513257997" sldId="258"/>
            <ac:spMk id="24" creationId="{4E8DEDB5-324F-4EB6-E6BE-23C4B83DF994}"/>
          </ac:spMkLst>
        </pc:spChg>
        <pc:spChg chg="mod">
          <ac:chgData name="phaynes" userId="NX59vfTJfeqdKIJYT3LqayMPOUZzj0FVzTDZPiZveQg=" providerId="None" clId="Web-{BE21EE66-E83A-441C-8A5C-A049AE008414}" dt="2022-10-11T19:27:01.625" v="187" actId="1076"/>
          <ac:spMkLst>
            <pc:docMk/>
            <pc:sldMk cId="1513257997" sldId="258"/>
            <ac:spMk id="25" creationId="{D3EA77EA-23DD-2107-7FB1-FE37B8775C77}"/>
          </ac:spMkLst>
        </pc:spChg>
        <pc:spChg chg="mod">
          <ac:chgData name="phaynes" userId="NX59vfTJfeqdKIJYT3LqayMPOUZzj0FVzTDZPiZveQg=" providerId="None" clId="Web-{BE21EE66-E83A-441C-8A5C-A049AE008414}" dt="2022-10-11T19:27:59.910" v="190" actId="20577"/>
          <ac:spMkLst>
            <pc:docMk/>
            <pc:sldMk cId="1513257997" sldId="258"/>
            <ac:spMk id="30" creationId="{E06E4777-32EA-1E6F-F105-CCBFC11B2290}"/>
          </ac:spMkLst>
        </pc:spChg>
        <pc:spChg chg="mod">
          <ac:chgData name="phaynes" userId="NX59vfTJfeqdKIJYT3LqayMPOUZzj0FVzTDZPiZveQg=" providerId="None" clId="Web-{BE21EE66-E83A-441C-8A5C-A049AE008414}" dt="2022-10-11T19:28:06.286" v="191" actId="20577"/>
          <ac:spMkLst>
            <pc:docMk/>
            <pc:sldMk cId="1513257997" sldId="258"/>
            <ac:spMk id="31" creationId="{4084BC62-2B93-B33F-6C8F-C8B7F8829B7A}"/>
          </ac:spMkLst>
        </pc:spChg>
        <pc:spChg chg="mod">
          <ac:chgData name="phaynes" userId="NX59vfTJfeqdKIJYT3LqayMPOUZzj0FVzTDZPiZveQg=" providerId="None" clId="Web-{BE21EE66-E83A-441C-8A5C-A049AE008414}" dt="2022-10-11T19:28:14.927" v="193" actId="20577"/>
          <ac:spMkLst>
            <pc:docMk/>
            <pc:sldMk cId="1513257997" sldId="258"/>
            <ac:spMk id="32" creationId="{51BF67D1-82C1-3F4C-D0CD-052D57C04900}"/>
          </ac:spMkLst>
        </pc:spChg>
        <pc:spChg chg="mod">
          <ac:chgData name="phaynes" userId="NX59vfTJfeqdKIJYT3LqayMPOUZzj0FVzTDZPiZveQg=" providerId="None" clId="Web-{BE21EE66-E83A-441C-8A5C-A049AE008414}" dt="2022-10-11T19:28:19.599" v="194" actId="20577"/>
          <ac:spMkLst>
            <pc:docMk/>
            <pc:sldMk cId="1513257997" sldId="258"/>
            <ac:spMk id="33" creationId="{A6AE4442-4E7E-8740-6610-D8ED03B11E81}"/>
          </ac:spMkLst>
        </pc:spChg>
        <pc:spChg chg="mod">
          <ac:chgData name="phaynes" userId="NX59vfTJfeqdKIJYT3LqayMPOUZzj0FVzTDZPiZveQg=" providerId="None" clId="Web-{BE21EE66-E83A-441C-8A5C-A049AE008414}" dt="2022-10-11T19:18:25.605" v="55" actId="20577"/>
          <ac:spMkLst>
            <pc:docMk/>
            <pc:sldMk cId="1513257997" sldId="258"/>
            <ac:spMk id="38" creationId="{904D6805-6303-FD01-5B40-F854D9F04F0F}"/>
          </ac:spMkLst>
        </pc:spChg>
        <pc:spChg chg="mod">
          <ac:chgData name="phaynes" userId="NX59vfTJfeqdKIJYT3LqayMPOUZzj0FVzTDZPiZveQg=" providerId="None" clId="Web-{BE21EE66-E83A-441C-8A5C-A049AE008414}" dt="2022-10-11T19:18:46.856" v="61" actId="20577"/>
          <ac:spMkLst>
            <pc:docMk/>
            <pc:sldMk cId="1513257997" sldId="258"/>
            <ac:spMk id="40" creationId="{E9007C06-9F93-44A5-9670-6D3D21FCD8B5}"/>
          </ac:spMkLst>
        </pc:spChg>
        <pc:spChg chg="mod">
          <ac:chgData name="phaynes" userId="NX59vfTJfeqdKIJYT3LqayMPOUZzj0FVzTDZPiZveQg=" providerId="None" clId="Web-{BE21EE66-E83A-441C-8A5C-A049AE008414}" dt="2022-10-11T19:32:13.053" v="266" actId="20577"/>
          <ac:spMkLst>
            <pc:docMk/>
            <pc:sldMk cId="1513257997" sldId="258"/>
            <ac:spMk id="51" creationId="{CB5D2021-573B-7A72-165F-63A1FB67BA7D}"/>
          </ac:spMkLst>
        </pc:spChg>
        <pc:spChg chg="mod">
          <ac:chgData name="phaynes" userId="NX59vfTJfeqdKIJYT3LqayMPOUZzj0FVzTDZPiZveQg=" providerId="None" clId="Web-{BE21EE66-E83A-441C-8A5C-A049AE008414}" dt="2022-10-11T19:19:12.577" v="67" actId="20577"/>
          <ac:spMkLst>
            <pc:docMk/>
            <pc:sldMk cId="1513257997" sldId="258"/>
            <ac:spMk id="53" creationId="{B7CBF604-DE43-AD3E-2500-10C4E7454AEA}"/>
          </ac:spMkLst>
        </pc:spChg>
        <pc:spChg chg="mod">
          <ac:chgData name="phaynes" userId="NX59vfTJfeqdKIJYT3LqayMPOUZzj0FVzTDZPiZveQg=" providerId="None" clId="Web-{BE21EE66-E83A-441C-8A5C-A049AE008414}" dt="2022-10-11T19:18:59.045" v="63" actId="20577"/>
          <ac:spMkLst>
            <pc:docMk/>
            <pc:sldMk cId="1513257997" sldId="258"/>
            <ac:spMk id="54" creationId="{2F082A03-9994-C507-121F-3FF7EB2766DA}"/>
          </ac:spMkLst>
        </pc:spChg>
        <pc:spChg chg="mod">
          <ac:chgData name="phaynes" userId="NX59vfTJfeqdKIJYT3LqayMPOUZzj0FVzTDZPiZveQg=" providerId="None" clId="Web-{BE21EE66-E83A-441C-8A5C-A049AE008414}" dt="2022-10-11T19:24:14.801" v="164" actId="20577"/>
          <ac:spMkLst>
            <pc:docMk/>
            <pc:sldMk cId="1513257997" sldId="258"/>
            <ac:spMk id="71" creationId="{0A60CFA7-6402-F90C-1FF9-EC27505B2281}"/>
          </ac:spMkLst>
        </pc:spChg>
        <pc:spChg chg="mod">
          <ac:chgData name="phaynes" userId="NX59vfTJfeqdKIJYT3LqayMPOUZzj0FVzTDZPiZveQg=" providerId="None" clId="Web-{BE21EE66-E83A-441C-8A5C-A049AE008414}" dt="2022-10-11T19:19:55.720" v="79" actId="20577"/>
          <ac:spMkLst>
            <pc:docMk/>
            <pc:sldMk cId="1513257997" sldId="258"/>
            <ac:spMk id="73" creationId="{503D5ADF-90DD-5C6A-351D-170ACED6A9A5}"/>
          </ac:spMkLst>
        </pc:spChg>
        <pc:spChg chg="mod">
          <ac:chgData name="phaynes" userId="NX59vfTJfeqdKIJYT3LqayMPOUZzj0FVzTDZPiZveQg=" providerId="None" clId="Web-{BE21EE66-E83A-441C-8A5C-A049AE008414}" dt="2022-10-11T19:24:38.006" v="180" actId="20577"/>
          <ac:spMkLst>
            <pc:docMk/>
            <pc:sldMk cId="1513257997" sldId="258"/>
            <ac:spMk id="76" creationId="{AC7A589B-3728-B12C-965B-62E2793745FB}"/>
          </ac:spMkLst>
        </pc:spChg>
      </pc:sldChg>
    </pc:docChg>
  </pc:docChgLst>
  <pc:docChgLst>
    <pc:chgData name="phaynes" clId="Web-{BE21EE66-E83A-441C-8A5C-A049AE008414}"/>
    <pc:docChg chg="modSld">
      <pc:chgData name="phaynes" userId="" providerId="" clId="Web-{BE21EE66-E83A-441C-8A5C-A049AE008414}" dt="2022-10-12T07:00:09.839" v="20" actId="20577"/>
      <pc:docMkLst>
        <pc:docMk/>
      </pc:docMkLst>
      <pc:sldChg chg="modSp">
        <pc:chgData name="phaynes" userId="" providerId="" clId="Web-{BE21EE66-E83A-441C-8A5C-A049AE008414}" dt="2022-10-12T07:00:09.839" v="20" actId="20577"/>
        <pc:sldMkLst>
          <pc:docMk/>
          <pc:sldMk cId="1513257997" sldId="258"/>
        </pc:sldMkLst>
        <pc:spChg chg="mod">
          <ac:chgData name="phaynes" userId="" providerId="" clId="Web-{BE21EE66-E83A-441C-8A5C-A049AE008414}" dt="2022-10-12T06:44:28.058" v="7" actId="20577"/>
          <ac:spMkLst>
            <pc:docMk/>
            <pc:sldMk cId="1513257997" sldId="258"/>
            <ac:spMk id="4" creationId="{00000000-0000-0000-0000-000000000000}"/>
          </ac:spMkLst>
        </pc:spChg>
        <pc:spChg chg="mod">
          <ac:chgData name="phaynes" userId="" providerId="" clId="Web-{BE21EE66-E83A-441C-8A5C-A049AE008414}" dt="2022-10-12T06:57:29.818" v="13" actId="20577"/>
          <ac:spMkLst>
            <pc:docMk/>
            <pc:sldMk cId="1513257997" sldId="258"/>
            <ac:spMk id="9" creationId="{6F793EEF-A252-9E22-09F5-EE7BF472FAD0}"/>
          </ac:spMkLst>
        </pc:spChg>
        <pc:spChg chg="mod">
          <ac:chgData name="phaynes" userId="" providerId="" clId="Web-{BE21EE66-E83A-441C-8A5C-A049AE008414}" dt="2022-10-12T07:00:09.839" v="20" actId="20577"/>
          <ac:spMkLst>
            <pc:docMk/>
            <pc:sldMk cId="1513257997" sldId="258"/>
            <ac:spMk id="38" creationId="{904D6805-6303-FD01-5B40-F854D9F04F0F}"/>
          </ac:spMkLst>
        </pc:spChg>
        <pc:spChg chg="mod">
          <ac:chgData name="phaynes" userId="" providerId="" clId="Web-{BE21EE66-E83A-441C-8A5C-A049AE008414}" dt="2022-10-12T06:57:14.646" v="9" actId="20577"/>
          <ac:spMkLst>
            <pc:docMk/>
            <pc:sldMk cId="1513257997" sldId="258"/>
            <ac:spMk id="40" creationId="{E9007C06-9F93-44A5-9670-6D3D21FCD8B5}"/>
          </ac:spMkLst>
        </pc:spChg>
        <pc:spChg chg="mod">
          <ac:chgData name="phaynes" userId="" providerId="" clId="Web-{BE21EE66-E83A-441C-8A5C-A049AE008414}" dt="2022-10-12T07:00:05.198" v="15" actId="20577"/>
          <ac:spMkLst>
            <pc:docMk/>
            <pc:sldMk cId="1513257997" sldId="258"/>
            <ac:spMk id="71" creationId="{0A60CFA7-6402-F90C-1FF9-EC27505B2281}"/>
          </ac:spMkLst>
        </pc:spChg>
        <pc:picChg chg="mod">
          <ac:chgData name="phaynes" userId="" providerId="" clId="Web-{BE21EE66-E83A-441C-8A5C-A049AE008414}" dt="2022-10-12T06:40:10.112" v="1" actId="1076"/>
          <ac:picMkLst>
            <pc:docMk/>
            <pc:sldMk cId="1513257997" sldId="258"/>
            <ac:picMk id="65" creationId="{7AD3C937-BCF3-BCD9-013A-23F32B9C6C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46510" cy="720282"/>
          </a:xfrm>
          <a:prstGeom prst="rect">
            <a:avLst/>
          </a:prstGeom>
        </p:spPr>
        <p:txBody>
          <a:bodyPr vert="horz" lIns="133072" tIns="66535" rIns="133072" bIns="66535" rtlCol="0"/>
          <a:lstStyle>
            <a:lvl1pPr algn="l">
              <a:defRPr sz="1700"/>
            </a:lvl1pPr>
          </a:lstStyle>
          <a:p>
            <a:endParaRPr lang="en-GB"/>
          </a:p>
        </p:txBody>
      </p:sp>
      <p:sp>
        <p:nvSpPr>
          <p:cNvPr id="3" name="Espace réservé de la date 2"/>
          <p:cNvSpPr>
            <a:spLocks noGrp="1"/>
          </p:cNvSpPr>
          <p:nvPr>
            <p:ph type="dt" sz="quarter" idx="1"/>
          </p:nvPr>
        </p:nvSpPr>
        <p:spPr>
          <a:xfrm>
            <a:off x="5550861" y="0"/>
            <a:ext cx="4246510" cy="720282"/>
          </a:xfrm>
          <a:prstGeom prst="rect">
            <a:avLst/>
          </a:prstGeom>
        </p:spPr>
        <p:txBody>
          <a:bodyPr vert="horz" lIns="133072" tIns="66535" rIns="133072" bIns="66535" rtlCol="0"/>
          <a:lstStyle>
            <a:lvl1pPr algn="r">
              <a:defRPr sz="1700"/>
            </a:lvl1pPr>
          </a:lstStyle>
          <a:p>
            <a:fld id="{FBBE97B2-A816-054D-80A6-1CDA87798A29}" type="datetimeFigureOut">
              <a:rPr lang="en-GB" smtClean="0"/>
              <a:t>12/10/2022</a:t>
            </a:fld>
            <a:endParaRPr lang="en-GB"/>
          </a:p>
        </p:txBody>
      </p:sp>
      <p:sp>
        <p:nvSpPr>
          <p:cNvPr id="4" name="Espace réservé du pied de page 3"/>
          <p:cNvSpPr>
            <a:spLocks noGrp="1"/>
          </p:cNvSpPr>
          <p:nvPr>
            <p:ph type="ftr" sz="quarter" idx="2"/>
          </p:nvPr>
        </p:nvSpPr>
        <p:spPr>
          <a:xfrm>
            <a:off x="0" y="13635485"/>
            <a:ext cx="4246510" cy="720280"/>
          </a:xfrm>
          <a:prstGeom prst="rect">
            <a:avLst/>
          </a:prstGeom>
        </p:spPr>
        <p:txBody>
          <a:bodyPr vert="horz" lIns="133072" tIns="66535" rIns="133072" bIns="66535" rtlCol="0" anchor="b"/>
          <a:lstStyle>
            <a:lvl1pPr algn="l">
              <a:defRPr sz="1700"/>
            </a:lvl1pPr>
          </a:lstStyle>
          <a:p>
            <a:endParaRPr lang="en-GB"/>
          </a:p>
        </p:txBody>
      </p:sp>
      <p:sp>
        <p:nvSpPr>
          <p:cNvPr id="5" name="Espace réservé du numéro de diapositive 4"/>
          <p:cNvSpPr>
            <a:spLocks noGrp="1"/>
          </p:cNvSpPr>
          <p:nvPr>
            <p:ph type="sldNum" sz="quarter" idx="3"/>
          </p:nvPr>
        </p:nvSpPr>
        <p:spPr>
          <a:xfrm>
            <a:off x="5550861" y="13635485"/>
            <a:ext cx="4246510" cy="720280"/>
          </a:xfrm>
          <a:prstGeom prst="rect">
            <a:avLst/>
          </a:prstGeom>
        </p:spPr>
        <p:txBody>
          <a:bodyPr vert="horz" lIns="133072" tIns="66535" rIns="133072" bIns="66535" rtlCol="0" anchor="b"/>
          <a:lstStyle>
            <a:lvl1pPr algn="r">
              <a:defRPr sz="1700"/>
            </a:lvl1pPr>
          </a:lstStyle>
          <a:p>
            <a:fld id="{85F557FB-1599-6B48-BD24-0110D7E478BB}" type="slidenum">
              <a:rPr lang="en-GB" smtClean="0"/>
              <a:t>‹#›</a:t>
            </a:fld>
            <a:endParaRPr lang="en-GB"/>
          </a:p>
        </p:txBody>
      </p:sp>
    </p:spTree>
    <p:extLst>
      <p:ext uri="{BB962C8B-B14F-4D97-AF65-F5344CB8AC3E}">
        <p14:creationId xmlns:p14="http://schemas.microsoft.com/office/powerpoint/2010/main" val="202141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46510" cy="720282"/>
          </a:xfrm>
          <a:prstGeom prst="rect">
            <a:avLst/>
          </a:prstGeom>
        </p:spPr>
        <p:txBody>
          <a:bodyPr vert="horz" lIns="133072" tIns="66535" rIns="133072" bIns="66535" rtlCol="0"/>
          <a:lstStyle>
            <a:lvl1pPr algn="l">
              <a:defRPr sz="1700"/>
            </a:lvl1pPr>
          </a:lstStyle>
          <a:p>
            <a:endParaRPr lang="en-GB"/>
          </a:p>
        </p:txBody>
      </p:sp>
      <p:sp>
        <p:nvSpPr>
          <p:cNvPr id="3" name="Espace réservé de la date 2"/>
          <p:cNvSpPr>
            <a:spLocks noGrp="1"/>
          </p:cNvSpPr>
          <p:nvPr>
            <p:ph type="dt" idx="1"/>
          </p:nvPr>
        </p:nvSpPr>
        <p:spPr>
          <a:xfrm>
            <a:off x="5550861" y="0"/>
            <a:ext cx="4246510" cy="720282"/>
          </a:xfrm>
          <a:prstGeom prst="rect">
            <a:avLst/>
          </a:prstGeom>
        </p:spPr>
        <p:txBody>
          <a:bodyPr vert="horz" lIns="133072" tIns="66535" rIns="133072" bIns="66535" rtlCol="0"/>
          <a:lstStyle>
            <a:lvl1pPr algn="r">
              <a:defRPr sz="1700"/>
            </a:lvl1pPr>
          </a:lstStyle>
          <a:p>
            <a:fld id="{E0E323B4-E5A4-344D-B8B2-2ED557384D2D}" type="datetimeFigureOut">
              <a:rPr lang="en-GB" smtClean="0"/>
              <a:t>12/10/2022</a:t>
            </a:fld>
            <a:endParaRPr lang="en-GB"/>
          </a:p>
        </p:txBody>
      </p:sp>
      <p:sp>
        <p:nvSpPr>
          <p:cNvPr id="4" name="Espace réservé de l’image des diapositives 3"/>
          <p:cNvSpPr>
            <a:spLocks noGrp="1" noRot="1" noChangeAspect="1"/>
          </p:cNvSpPr>
          <p:nvPr>
            <p:ph type="sldImg" idx="2"/>
          </p:nvPr>
        </p:nvSpPr>
        <p:spPr>
          <a:xfrm>
            <a:off x="3187700" y="1795463"/>
            <a:ext cx="3424238" cy="4843462"/>
          </a:xfrm>
          <a:prstGeom prst="rect">
            <a:avLst/>
          </a:prstGeom>
          <a:noFill/>
          <a:ln w="12700">
            <a:solidFill>
              <a:prstClr val="black"/>
            </a:solidFill>
          </a:ln>
        </p:spPr>
        <p:txBody>
          <a:bodyPr vert="horz" lIns="133072" tIns="66535" rIns="133072" bIns="66535" rtlCol="0" anchor="ctr"/>
          <a:lstStyle/>
          <a:p>
            <a:endParaRPr lang="en-GB"/>
          </a:p>
        </p:txBody>
      </p:sp>
      <p:sp>
        <p:nvSpPr>
          <p:cNvPr id="5" name="Espace réservé des commentaires 4"/>
          <p:cNvSpPr>
            <a:spLocks noGrp="1"/>
          </p:cNvSpPr>
          <p:nvPr>
            <p:ph type="body" sz="quarter" idx="3"/>
          </p:nvPr>
        </p:nvSpPr>
        <p:spPr>
          <a:xfrm>
            <a:off x="979964" y="6908710"/>
            <a:ext cx="7839710" cy="5652582"/>
          </a:xfrm>
          <a:prstGeom prst="rect">
            <a:avLst/>
          </a:prstGeom>
        </p:spPr>
        <p:txBody>
          <a:bodyPr vert="horz" lIns="133072" tIns="66535" rIns="133072" bIns="6653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13635485"/>
            <a:ext cx="4246510" cy="720280"/>
          </a:xfrm>
          <a:prstGeom prst="rect">
            <a:avLst/>
          </a:prstGeom>
        </p:spPr>
        <p:txBody>
          <a:bodyPr vert="horz" lIns="133072" tIns="66535" rIns="133072" bIns="66535" rtlCol="0" anchor="b"/>
          <a:lstStyle>
            <a:lvl1pPr algn="l">
              <a:defRPr sz="1700"/>
            </a:lvl1pPr>
          </a:lstStyle>
          <a:p>
            <a:endParaRPr lang="en-GB"/>
          </a:p>
        </p:txBody>
      </p:sp>
      <p:sp>
        <p:nvSpPr>
          <p:cNvPr id="7" name="Espace réservé du numéro de diapositive 6"/>
          <p:cNvSpPr>
            <a:spLocks noGrp="1"/>
          </p:cNvSpPr>
          <p:nvPr>
            <p:ph type="sldNum" sz="quarter" idx="5"/>
          </p:nvPr>
        </p:nvSpPr>
        <p:spPr>
          <a:xfrm>
            <a:off x="5550861" y="13635485"/>
            <a:ext cx="4246510" cy="720280"/>
          </a:xfrm>
          <a:prstGeom prst="rect">
            <a:avLst/>
          </a:prstGeom>
        </p:spPr>
        <p:txBody>
          <a:bodyPr vert="horz" lIns="133072" tIns="66535" rIns="133072" bIns="66535" rtlCol="0" anchor="b"/>
          <a:lstStyle>
            <a:lvl1pPr algn="r">
              <a:defRPr sz="1700"/>
            </a:lvl1pPr>
          </a:lstStyle>
          <a:p>
            <a:fld id="{399D79B7-1ADC-1545-8C17-859126110DE1}" type="slidenum">
              <a:rPr lang="en-GB" smtClean="0"/>
              <a:t>‹#›</a:t>
            </a:fld>
            <a:endParaRPr lang="en-GB"/>
          </a:p>
        </p:txBody>
      </p:sp>
    </p:spTree>
    <p:extLst>
      <p:ext uri="{BB962C8B-B14F-4D97-AF65-F5344CB8AC3E}">
        <p14:creationId xmlns:p14="http://schemas.microsoft.com/office/powerpoint/2010/main" val="1487503562"/>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_4Columns_1">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8008938" y="11680825"/>
            <a:ext cx="684053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16" name="Espace réservé du texte 15"/>
          <p:cNvSpPr>
            <a:spLocks noGrp="1"/>
          </p:cNvSpPr>
          <p:nvPr>
            <p:ph type="body" sz="quarter" idx="11"/>
          </p:nvPr>
        </p:nvSpPr>
        <p:spPr>
          <a:xfrm>
            <a:off x="15470188" y="11680825"/>
            <a:ext cx="679608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18" name="Espace réservé du texte 17"/>
          <p:cNvSpPr>
            <a:spLocks noGrp="1"/>
          </p:cNvSpPr>
          <p:nvPr>
            <p:ph type="body" sz="quarter" idx="12"/>
          </p:nvPr>
        </p:nvSpPr>
        <p:spPr>
          <a:xfrm>
            <a:off x="520700" y="11680825"/>
            <a:ext cx="6911975"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1" name="Espace réservé du texte 20"/>
          <p:cNvSpPr>
            <a:spLocks noGrp="1"/>
          </p:cNvSpPr>
          <p:nvPr>
            <p:ph type="body" sz="quarter" idx="13"/>
          </p:nvPr>
        </p:nvSpPr>
        <p:spPr>
          <a:xfrm>
            <a:off x="520700" y="28819476"/>
            <a:ext cx="6911975"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3" name="Espace réservé pour une image  22"/>
          <p:cNvSpPr>
            <a:spLocks noGrp="1"/>
          </p:cNvSpPr>
          <p:nvPr>
            <p:ph type="pic" sz="quarter" idx="14"/>
          </p:nvPr>
        </p:nvSpPr>
        <p:spPr>
          <a:xfrm>
            <a:off x="520700" y="21905914"/>
            <a:ext cx="6911975" cy="6337299"/>
          </a:xfrm>
          <a:prstGeom prst="rect">
            <a:avLst/>
          </a:prstGeom>
        </p:spPr>
        <p:txBody>
          <a:bodyPr anchor="ctr"/>
          <a:lstStyle>
            <a:lvl1pPr marL="0" indent="0" algn="ctr">
              <a:buNone/>
              <a:defRPr sz="4000" b="1"/>
            </a:lvl1pPr>
          </a:lstStyle>
          <a:p>
            <a:r>
              <a:rPr lang="en-US"/>
              <a:t>Click icon to add picture</a:t>
            </a:r>
            <a:endParaRPr lang="en-GB"/>
          </a:p>
        </p:txBody>
      </p:sp>
      <p:sp>
        <p:nvSpPr>
          <p:cNvPr id="25" name="Espace réservé pour une image  24"/>
          <p:cNvSpPr>
            <a:spLocks noGrp="1"/>
          </p:cNvSpPr>
          <p:nvPr>
            <p:ph type="pic" sz="quarter" idx="15"/>
          </p:nvPr>
        </p:nvSpPr>
        <p:spPr>
          <a:xfrm>
            <a:off x="7987680" y="21905913"/>
            <a:ext cx="6861796"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27" name="Espace réservé pour une image  26"/>
          <p:cNvSpPr>
            <a:spLocks noGrp="1"/>
          </p:cNvSpPr>
          <p:nvPr>
            <p:ph type="pic" sz="quarter" idx="16"/>
          </p:nvPr>
        </p:nvSpPr>
        <p:spPr>
          <a:xfrm>
            <a:off x="15406646" y="21905912"/>
            <a:ext cx="6859630" cy="6337301"/>
          </a:xfrm>
          <a:prstGeom prst="rect">
            <a:avLst/>
          </a:prstGeom>
        </p:spPr>
        <p:txBody>
          <a:bodyPr anchor="ctr"/>
          <a:lstStyle>
            <a:lvl1pPr marL="0" indent="0" algn="ctr">
              <a:buNone/>
              <a:defRPr sz="4000" b="1"/>
            </a:lvl1pPr>
          </a:lstStyle>
          <a:p>
            <a:r>
              <a:rPr lang="en-US"/>
              <a:t>Click icon to add picture</a:t>
            </a:r>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8028452" y="28819476"/>
            <a:ext cx="6821024"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35" name="Espace réservé du texte 34"/>
          <p:cNvSpPr>
            <a:spLocks noGrp="1"/>
          </p:cNvSpPr>
          <p:nvPr>
            <p:ph type="body" sz="quarter" idx="18"/>
          </p:nvPr>
        </p:nvSpPr>
        <p:spPr>
          <a:xfrm>
            <a:off x="15407702" y="28816053"/>
            <a:ext cx="6858574" cy="10440989"/>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38" name="Espace réservé pour une image  37"/>
          <p:cNvSpPr>
            <a:spLocks noGrp="1"/>
          </p:cNvSpPr>
          <p:nvPr>
            <p:ph type="pic" sz="quarter" idx="19"/>
          </p:nvPr>
        </p:nvSpPr>
        <p:spPr>
          <a:xfrm>
            <a:off x="520700" y="3327400"/>
            <a:ext cx="6911975" cy="7851868"/>
          </a:xfrm>
          <a:prstGeom prst="rect">
            <a:avLst/>
          </a:prstGeom>
        </p:spPr>
        <p:txBody>
          <a:bodyPr anchor="ctr"/>
          <a:lstStyle>
            <a:lvl1pPr marL="0" indent="0" algn="ctr">
              <a:buNone/>
              <a:defRPr sz="4000" b="1"/>
            </a:lvl1pPr>
          </a:lstStyle>
          <a:p>
            <a:r>
              <a:rPr lang="en-US"/>
              <a:t>Click icon to add picture</a:t>
            </a:r>
            <a:endParaRPr lang="en-GB"/>
          </a:p>
        </p:txBody>
      </p:sp>
      <p:sp>
        <p:nvSpPr>
          <p:cNvPr id="40" name="Espace réservé pour une image  39"/>
          <p:cNvSpPr>
            <a:spLocks noGrp="1"/>
          </p:cNvSpPr>
          <p:nvPr>
            <p:ph type="pic" sz="quarter" idx="20"/>
          </p:nvPr>
        </p:nvSpPr>
        <p:spPr>
          <a:xfrm>
            <a:off x="8008938" y="3327400"/>
            <a:ext cx="6840537" cy="7848600"/>
          </a:xfrm>
          <a:prstGeom prst="rect">
            <a:avLst/>
          </a:prstGeom>
        </p:spPr>
        <p:txBody>
          <a:bodyPr anchor="ctr"/>
          <a:lstStyle>
            <a:lvl1pPr marL="0" indent="0" algn="ctr">
              <a:buNone/>
              <a:defRPr sz="4000" b="1"/>
            </a:lvl1pPr>
          </a:lstStyle>
          <a:p>
            <a:r>
              <a:rPr lang="en-US"/>
              <a:t>Click icon to add picture</a:t>
            </a:r>
            <a:endParaRPr lang="en-GB"/>
          </a:p>
        </p:txBody>
      </p:sp>
      <p:sp>
        <p:nvSpPr>
          <p:cNvPr id="42" name="Espace réservé pour une image  41"/>
          <p:cNvSpPr>
            <a:spLocks noGrp="1"/>
          </p:cNvSpPr>
          <p:nvPr>
            <p:ph type="pic" sz="quarter" idx="21"/>
          </p:nvPr>
        </p:nvSpPr>
        <p:spPr>
          <a:xfrm>
            <a:off x="15425738" y="3327400"/>
            <a:ext cx="6840537"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3" name="Espace réservé du texte 2"/>
          <p:cNvSpPr>
            <a:spLocks noGrp="1"/>
          </p:cNvSpPr>
          <p:nvPr>
            <p:ph type="body" sz="quarter" idx="22"/>
          </p:nvPr>
        </p:nvSpPr>
        <p:spPr>
          <a:xfrm>
            <a:off x="22771100" y="11680825"/>
            <a:ext cx="6983413"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5" name="Espace réservé du texte 4"/>
          <p:cNvSpPr>
            <a:spLocks noGrp="1"/>
          </p:cNvSpPr>
          <p:nvPr>
            <p:ph type="body" sz="quarter" idx="23"/>
          </p:nvPr>
        </p:nvSpPr>
        <p:spPr>
          <a:xfrm>
            <a:off x="22771100" y="28819475"/>
            <a:ext cx="6983413" cy="10437813"/>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4" name="Espace réservé pour une image  3"/>
          <p:cNvSpPr>
            <a:spLocks noGrp="1"/>
          </p:cNvSpPr>
          <p:nvPr>
            <p:ph type="pic" sz="quarter" idx="24"/>
          </p:nvPr>
        </p:nvSpPr>
        <p:spPr>
          <a:xfrm>
            <a:off x="22771100" y="3327400"/>
            <a:ext cx="6983413"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6" name="Titre 5"/>
          <p:cNvSpPr>
            <a:spLocks noGrp="1"/>
          </p:cNvSpPr>
          <p:nvPr>
            <p:ph type="title"/>
          </p:nvPr>
        </p:nvSpPr>
        <p:spPr/>
        <p:txBody>
          <a:bodyPr/>
          <a:lstStyle/>
          <a:p>
            <a:r>
              <a:rPr lang="en-US"/>
              <a:t>Click to edit Master title style</a:t>
            </a:r>
            <a:endParaRPr lang="en-GB"/>
          </a:p>
        </p:txBody>
      </p:sp>
      <p:sp>
        <p:nvSpPr>
          <p:cNvPr id="8" name="Espace réservé pour une image  7"/>
          <p:cNvSpPr>
            <a:spLocks noGrp="1"/>
          </p:cNvSpPr>
          <p:nvPr>
            <p:ph type="pic" sz="quarter" idx="25"/>
          </p:nvPr>
        </p:nvSpPr>
        <p:spPr>
          <a:xfrm>
            <a:off x="22771100" y="21905913"/>
            <a:ext cx="6983413"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10"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2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13" name="Espace réservé du pied de page 12"/>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81900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ster_3Columns_5">
    <p:spTree>
      <p:nvGrpSpPr>
        <p:cNvPr id="1" name=""/>
        <p:cNvGrpSpPr/>
        <p:nvPr/>
      </p:nvGrpSpPr>
      <p:grpSpPr>
        <a:xfrm>
          <a:off x="0" y="0"/>
          <a:ext cx="0" cy="0"/>
          <a:chOff x="0" y="0"/>
          <a:chExt cx="0" cy="0"/>
        </a:xfrm>
      </p:grpSpPr>
      <p:sp>
        <p:nvSpPr>
          <p:cNvPr id="21" name="Espace réservé du texte 20"/>
          <p:cNvSpPr>
            <a:spLocks noGrp="1"/>
          </p:cNvSpPr>
          <p:nvPr>
            <p:ph type="body" sz="quarter" idx="13"/>
          </p:nvPr>
        </p:nvSpPr>
        <p:spPr>
          <a:xfrm>
            <a:off x="520700" y="21905912"/>
            <a:ext cx="9288462" cy="633730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20466049" y="21905913"/>
            <a:ext cx="9288463"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8" name="Espace réservé pour une image  37"/>
          <p:cNvSpPr>
            <a:spLocks noGrp="1"/>
          </p:cNvSpPr>
          <p:nvPr>
            <p:ph type="pic" sz="quarter" idx="19"/>
          </p:nvPr>
        </p:nvSpPr>
        <p:spPr>
          <a:xfrm>
            <a:off x="520699" y="3327401"/>
            <a:ext cx="19297651" cy="17930812"/>
          </a:xfrm>
          <a:prstGeom prst="rect">
            <a:avLst/>
          </a:prstGeom>
        </p:spPr>
        <p:txBody>
          <a:bodyPr anchor="ctr"/>
          <a:lstStyle>
            <a:lvl1pPr marL="0" indent="0" algn="ctr">
              <a:buNone/>
              <a:defRPr sz="4000" b="1"/>
            </a:lvl1pPr>
          </a:lstStyle>
          <a:p>
            <a:endParaRPr lang="en-GB"/>
          </a:p>
        </p:txBody>
      </p:sp>
      <p:sp>
        <p:nvSpPr>
          <p:cNvPr id="6"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7"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8"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fr-FR"/>
              <a:t>Cliquez et modifiez le titre</a:t>
            </a:r>
            <a:endParaRPr lang="en-GB"/>
          </a:p>
        </p:txBody>
      </p:sp>
      <p:sp>
        <p:nvSpPr>
          <p:cNvPr id="5" name="Espace réservé du texte 4"/>
          <p:cNvSpPr>
            <a:spLocks noGrp="1"/>
          </p:cNvSpPr>
          <p:nvPr>
            <p:ph type="body" sz="quarter" idx="30"/>
          </p:nvPr>
        </p:nvSpPr>
        <p:spPr>
          <a:xfrm>
            <a:off x="20466050" y="3327400"/>
            <a:ext cx="9288463" cy="17930813"/>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Espace réservé pour une image  8"/>
          <p:cNvSpPr>
            <a:spLocks noGrp="1"/>
          </p:cNvSpPr>
          <p:nvPr>
            <p:ph type="pic" sz="quarter" idx="31"/>
          </p:nvPr>
        </p:nvSpPr>
        <p:spPr>
          <a:xfrm>
            <a:off x="10456863" y="21905913"/>
            <a:ext cx="9361487" cy="17354550"/>
          </a:xfrm>
          <a:prstGeom prst="rect">
            <a:avLst/>
          </a:prstGeom>
        </p:spPr>
        <p:txBody>
          <a:bodyPr anchor="ctr"/>
          <a:lstStyle>
            <a:lvl1pPr marL="0" indent="0" algn="ctr">
              <a:buNone/>
              <a:defRPr sz="4000" b="1"/>
            </a:lvl1pPr>
          </a:lstStyle>
          <a:p>
            <a:endParaRPr lang="en-GB"/>
          </a:p>
        </p:txBody>
      </p:sp>
      <p:sp>
        <p:nvSpPr>
          <p:cNvPr id="11" name="Espace réservé du texte 10"/>
          <p:cNvSpPr>
            <a:spLocks noGrp="1"/>
          </p:cNvSpPr>
          <p:nvPr>
            <p:ph type="body" sz="quarter" idx="32"/>
          </p:nvPr>
        </p:nvSpPr>
        <p:spPr>
          <a:xfrm>
            <a:off x="520700" y="28819475"/>
            <a:ext cx="9288463"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pied de page 11"/>
          <p:cNvSpPr>
            <a:spLocks noGrp="1"/>
          </p:cNvSpPr>
          <p:nvPr>
            <p:ph type="ftr" sz="quarter" idx="33"/>
          </p:nvPr>
        </p:nvSpPr>
        <p:spPr/>
        <p:txBody>
          <a:bodyPr/>
          <a:lstStyle/>
          <a:p>
            <a:endParaRPr lang="en-GB"/>
          </a:p>
        </p:txBody>
      </p:sp>
    </p:spTree>
    <p:extLst>
      <p:ext uri="{BB962C8B-B14F-4D97-AF65-F5344CB8AC3E}">
        <p14:creationId xmlns:p14="http://schemas.microsoft.com/office/powerpoint/2010/main" val="47188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ster_2Columns_1">
    <p:spTree>
      <p:nvGrpSpPr>
        <p:cNvPr id="1" name=""/>
        <p:cNvGrpSpPr/>
        <p:nvPr/>
      </p:nvGrpSpPr>
      <p:grpSpPr>
        <a:xfrm>
          <a:off x="0" y="0"/>
          <a:ext cx="0" cy="0"/>
          <a:chOff x="0" y="0"/>
          <a:chExt cx="0" cy="0"/>
        </a:xfrm>
      </p:grpSpPr>
      <p:sp>
        <p:nvSpPr>
          <p:cNvPr id="9" name="Espace réservé pour une image  8"/>
          <p:cNvSpPr>
            <a:spLocks noGrp="1"/>
          </p:cNvSpPr>
          <p:nvPr>
            <p:ph type="pic" sz="quarter" idx="10"/>
          </p:nvPr>
        </p:nvSpPr>
        <p:spPr>
          <a:xfrm>
            <a:off x="520700" y="3327400"/>
            <a:ext cx="14328775" cy="10225088"/>
          </a:xfrm>
          <a:prstGeom prst="rect">
            <a:avLst/>
          </a:prstGeom>
        </p:spPr>
        <p:txBody>
          <a:bodyPr anchor="ctr"/>
          <a:lstStyle>
            <a:lvl1pPr marL="0" indent="0" algn="ctr">
              <a:buNone/>
              <a:defRPr b="1"/>
            </a:lvl1pPr>
          </a:lstStyle>
          <a:p>
            <a:endParaRPr lang="en-GB"/>
          </a:p>
        </p:txBody>
      </p:sp>
      <p:sp>
        <p:nvSpPr>
          <p:cNvPr id="11" name="Espace réservé pour une image  10"/>
          <p:cNvSpPr>
            <a:spLocks noGrp="1"/>
          </p:cNvSpPr>
          <p:nvPr>
            <p:ph type="pic" sz="quarter" idx="11"/>
          </p:nvPr>
        </p:nvSpPr>
        <p:spPr>
          <a:xfrm>
            <a:off x="15425738" y="3327400"/>
            <a:ext cx="14328775" cy="10225088"/>
          </a:xfrm>
          <a:prstGeom prst="rect">
            <a:avLst/>
          </a:prstGeom>
        </p:spPr>
        <p:txBody>
          <a:bodyPr anchor="ctr"/>
          <a:lstStyle>
            <a:lvl1pPr marL="0" indent="0" algn="ctr">
              <a:buNone/>
              <a:defRPr b="1"/>
            </a:lvl1pPr>
          </a:lstStyle>
          <a:p>
            <a:endParaRPr lang="en-GB"/>
          </a:p>
        </p:txBody>
      </p:sp>
      <p:sp>
        <p:nvSpPr>
          <p:cNvPr id="13" name="Espace réservé du texte 12"/>
          <p:cNvSpPr>
            <a:spLocks noGrp="1"/>
          </p:cNvSpPr>
          <p:nvPr>
            <p:ph type="body" sz="quarter" idx="12"/>
          </p:nvPr>
        </p:nvSpPr>
        <p:spPr>
          <a:xfrm>
            <a:off x="520700" y="14201775"/>
            <a:ext cx="14328775" cy="70564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5" name="Espace réservé du texte 14"/>
          <p:cNvSpPr>
            <a:spLocks noGrp="1"/>
          </p:cNvSpPr>
          <p:nvPr>
            <p:ph type="body" sz="quarter" idx="13"/>
          </p:nvPr>
        </p:nvSpPr>
        <p:spPr>
          <a:xfrm>
            <a:off x="15425738" y="14201775"/>
            <a:ext cx="14328775" cy="70564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7" name="Espace réservé pour une image  16"/>
          <p:cNvSpPr>
            <a:spLocks noGrp="1"/>
          </p:cNvSpPr>
          <p:nvPr>
            <p:ph type="pic" sz="quarter" idx="14"/>
          </p:nvPr>
        </p:nvSpPr>
        <p:spPr>
          <a:xfrm>
            <a:off x="520700" y="21905913"/>
            <a:ext cx="14328775" cy="8712000"/>
          </a:xfrm>
          <a:prstGeom prst="rect">
            <a:avLst/>
          </a:prstGeom>
        </p:spPr>
        <p:txBody>
          <a:bodyPr anchor="ctr"/>
          <a:lstStyle>
            <a:lvl1pPr marL="0" indent="0" algn="ctr">
              <a:buNone/>
              <a:defRPr b="1"/>
            </a:lvl1pPr>
          </a:lstStyle>
          <a:p>
            <a:endParaRPr lang="en-GB"/>
          </a:p>
        </p:txBody>
      </p:sp>
      <p:sp>
        <p:nvSpPr>
          <p:cNvPr id="19" name="Espace réservé pour une image  18"/>
          <p:cNvSpPr>
            <a:spLocks noGrp="1"/>
          </p:cNvSpPr>
          <p:nvPr>
            <p:ph type="pic" sz="quarter" idx="15"/>
          </p:nvPr>
        </p:nvSpPr>
        <p:spPr>
          <a:xfrm>
            <a:off x="15425738" y="21905913"/>
            <a:ext cx="14328775" cy="8713787"/>
          </a:xfrm>
          <a:prstGeom prst="rect">
            <a:avLst/>
          </a:prstGeom>
        </p:spPr>
        <p:txBody>
          <a:bodyPr anchor="ctr"/>
          <a:lstStyle>
            <a:lvl1pPr marL="0" indent="0" algn="ctr">
              <a:buNone/>
              <a:defRPr b="1"/>
            </a:lvl1pPr>
          </a:lstStyle>
          <a:p>
            <a:endParaRPr lang="en-GB"/>
          </a:p>
        </p:txBody>
      </p:sp>
      <p:sp>
        <p:nvSpPr>
          <p:cNvPr id="21" name="Espace réservé du texte 20"/>
          <p:cNvSpPr>
            <a:spLocks noGrp="1"/>
          </p:cNvSpPr>
          <p:nvPr>
            <p:ph type="body" sz="quarter" idx="16"/>
          </p:nvPr>
        </p:nvSpPr>
        <p:spPr>
          <a:xfrm>
            <a:off x="520700" y="31265613"/>
            <a:ext cx="14328775" cy="79948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Espace réservé du texte 22"/>
          <p:cNvSpPr>
            <a:spLocks noGrp="1"/>
          </p:cNvSpPr>
          <p:nvPr>
            <p:ph type="body" sz="quarter" idx="17"/>
          </p:nvPr>
        </p:nvSpPr>
        <p:spPr>
          <a:xfrm>
            <a:off x="15460663" y="31274392"/>
            <a:ext cx="14328775" cy="7986072"/>
          </a:xfrm>
          <a:prstGeom prst="rect">
            <a:avLst/>
          </a:prstGeo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 name="Titre 1"/>
          <p:cNvSpPr>
            <a:spLocks noGrp="1"/>
          </p:cNvSpPr>
          <p:nvPr>
            <p:ph type="title"/>
          </p:nvPr>
        </p:nvSpPr>
        <p:spPr/>
        <p:txBody>
          <a:bodyPr/>
          <a:lstStyle/>
          <a:p>
            <a:r>
              <a:rPr lang="fr-FR"/>
              <a:t>Cliquez et modifiez le titre</a:t>
            </a:r>
            <a:endParaRPr lang="en-GB"/>
          </a:p>
        </p:txBody>
      </p:sp>
      <p:sp>
        <p:nvSpPr>
          <p:cNvPr id="12"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1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1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61146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ster_2Columns_2">
    <p:spTree>
      <p:nvGrpSpPr>
        <p:cNvPr id="1" name=""/>
        <p:cNvGrpSpPr/>
        <p:nvPr/>
      </p:nvGrpSpPr>
      <p:grpSpPr>
        <a:xfrm>
          <a:off x="0" y="0"/>
          <a:ext cx="0" cy="0"/>
          <a:chOff x="0" y="0"/>
          <a:chExt cx="0" cy="0"/>
        </a:xfrm>
      </p:grpSpPr>
      <p:sp>
        <p:nvSpPr>
          <p:cNvPr id="9" name="Espace réservé pour une image  8"/>
          <p:cNvSpPr>
            <a:spLocks noGrp="1"/>
          </p:cNvSpPr>
          <p:nvPr>
            <p:ph type="pic" sz="quarter" idx="10"/>
          </p:nvPr>
        </p:nvSpPr>
        <p:spPr>
          <a:xfrm>
            <a:off x="520700" y="3327401"/>
            <a:ext cx="14328775" cy="17930812"/>
          </a:xfrm>
          <a:prstGeom prst="rect">
            <a:avLst/>
          </a:prstGeom>
        </p:spPr>
        <p:txBody>
          <a:bodyPr anchor="ctr"/>
          <a:lstStyle>
            <a:lvl1pPr marL="0" indent="0" algn="ctr">
              <a:buNone/>
              <a:defRPr sz="4000" b="1"/>
            </a:lvl1pPr>
          </a:lstStyle>
          <a:p>
            <a:endParaRPr lang="en-GB"/>
          </a:p>
        </p:txBody>
      </p:sp>
      <p:sp>
        <p:nvSpPr>
          <p:cNvPr id="15" name="Espace réservé du texte 14"/>
          <p:cNvSpPr>
            <a:spLocks noGrp="1"/>
          </p:cNvSpPr>
          <p:nvPr>
            <p:ph type="body" sz="quarter" idx="13"/>
          </p:nvPr>
        </p:nvSpPr>
        <p:spPr>
          <a:xfrm>
            <a:off x="15425738" y="3327401"/>
            <a:ext cx="14328775" cy="1022508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7" name="Espace réservé pour une image  16"/>
          <p:cNvSpPr>
            <a:spLocks noGrp="1"/>
          </p:cNvSpPr>
          <p:nvPr>
            <p:ph type="pic" sz="quarter" idx="14"/>
          </p:nvPr>
        </p:nvSpPr>
        <p:spPr>
          <a:xfrm>
            <a:off x="520700" y="21905913"/>
            <a:ext cx="14328775" cy="8712000"/>
          </a:xfrm>
          <a:prstGeom prst="rect">
            <a:avLst/>
          </a:prstGeom>
        </p:spPr>
        <p:txBody>
          <a:bodyPr anchor="ctr"/>
          <a:lstStyle>
            <a:lvl1pPr marL="0" indent="0" algn="ctr">
              <a:buNone/>
              <a:defRPr sz="4000" b="1"/>
            </a:lvl1pPr>
          </a:lstStyle>
          <a:p>
            <a:endParaRPr lang="en-GB"/>
          </a:p>
        </p:txBody>
      </p:sp>
      <p:sp>
        <p:nvSpPr>
          <p:cNvPr id="19" name="Espace réservé pour une image  18"/>
          <p:cNvSpPr>
            <a:spLocks noGrp="1"/>
          </p:cNvSpPr>
          <p:nvPr>
            <p:ph type="pic" sz="quarter" idx="15"/>
          </p:nvPr>
        </p:nvSpPr>
        <p:spPr>
          <a:xfrm>
            <a:off x="15404954" y="14201776"/>
            <a:ext cx="14328775" cy="7056438"/>
          </a:xfrm>
          <a:prstGeom prst="rect">
            <a:avLst/>
          </a:prstGeom>
        </p:spPr>
        <p:txBody>
          <a:bodyPr anchor="ctr"/>
          <a:lstStyle>
            <a:lvl1pPr marL="0" indent="0" algn="ctr">
              <a:buNone/>
              <a:defRPr sz="4000" b="1"/>
            </a:lvl1pPr>
          </a:lstStyle>
          <a:p>
            <a:endParaRPr lang="en-GB"/>
          </a:p>
        </p:txBody>
      </p:sp>
      <p:sp>
        <p:nvSpPr>
          <p:cNvPr id="21" name="Espace réservé du texte 20"/>
          <p:cNvSpPr>
            <a:spLocks noGrp="1"/>
          </p:cNvSpPr>
          <p:nvPr>
            <p:ph type="body" sz="quarter" idx="16"/>
          </p:nvPr>
        </p:nvSpPr>
        <p:spPr>
          <a:xfrm>
            <a:off x="520700" y="31265613"/>
            <a:ext cx="14328775" cy="79948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Espace réservé du texte 22"/>
          <p:cNvSpPr>
            <a:spLocks noGrp="1"/>
          </p:cNvSpPr>
          <p:nvPr>
            <p:ph type="body" sz="quarter" idx="17"/>
          </p:nvPr>
        </p:nvSpPr>
        <p:spPr>
          <a:xfrm>
            <a:off x="15460663" y="21905913"/>
            <a:ext cx="14328775" cy="17354551"/>
          </a:xfrm>
          <a:prstGeom prst="rect">
            <a:avLst/>
          </a:prstGeo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 name="Titre 1"/>
          <p:cNvSpPr>
            <a:spLocks noGrp="1"/>
          </p:cNvSpPr>
          <p:nvPr>
            <p:ph type="title"/>
          </p:nvPr>
        </p:nvSpPr>
        <p:spPr/>
        <p:txBody>
          <a:bodyPr/>
          <a:lstStyle/>
          <a:p>
            <a:r>
              <a:rPr lang="fr-FR"/>
              <a:t>Cliquez et modifiez le titre</a:t>
            </a:r>
            <a:endParaRPr lang="en-GB"/>
          </a:p>
        </p:txBody>
      </p:sp>
      <p:sp>
        <p:nvSpPr>
          <p:cNvPr id="12"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1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1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33135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ster_2Columns_3">
    <p:spTree>
      <p:nvGrpSpPr>
        <p:cNvPr id="1" name=""/>
        <p:cNvGrpSpPr/>
        <p:nvPr/>
      </p:nvGrpSpPr>
      <p:grpSpPr>
        <a:xfrm>
          <a:off x="0" y="0"/>
          <a:ext cx="0" cy="0"/>
          <a:chOff x="0" y="0"/>
          <a:chExt cx="0" cy="0"/>
        </a:xfrm>
      </p:grpSpPr>
      <p:sp>
        <p:nvSpPr>
          <p:cNvPr id="9" name="Espace réservé pour une image  8"/>
          <p:cNvSpPr>
            <a:spLocks noGrp="1"/>
          </p:cNvSpPr>
          <p:nvPr>
            <p:ph type="pic" sz="quarter" idx="10"/>
          </p:nvPr>
        </p:nvSpPr>
        <p:spPr>
          <a:xfrm>
            <a:off x="545552" y="3327400"/>
            <a:ext cx="14328775" cy="10193332"/>
          </a:xfrm>
          <a:prstGeom prst="rect">
            <a:avLst/>
          </a:prstGeom>
        </p:spPr>
        <p:txBody>
          <a:bodyPr anchor="ctr"/>
          <a:lstStyle>
            <a:lvl1pPr marL="0" indent="0" algn="ctr">
              <a:buNone/>
              <a:defRPr sz="4000" b="1"/>
            </a:lvl1pPr>
          </a:lstStyle>
          <a:p>
            <a:endParaRPr lang="en-GB"/>
          </a:p>
        </p:txBody>
      </p:sp>
      <p:sp>
        <p:nvSpPr>
          <p:cNvPr id="11" name="Espace réservé pour une image  10"/>
          <p:cNvSpPr>
            <a:spLocks noGrp="1"/>
          </p:cNvSpPr>
          <p:nvPr>
            <p:ph type="pic" sz="quarter" idx="11"/>
          </p:nvPr>
        </p:nvSpPr>
        <p:spPr>
          <a:xfrm>
            <a:off x="15425738" y="3327400"/>
            <a:ext cx="14328775" cy="10225088"/>
          </a:xfrm>
          <a:prstGeom prst="rect">
            <a:avLst/>
          </a:prstGeom>
        </p:spPr>
        <p:txBody>
          <a:bodyPr anchor="ctr"/>
          <a:lstStyle>
            <a:lvl1pPr marL="0" indent="0" algn="ctr">
              <a:buNone/>
              <a:defRPr sz="4000" b="1"/>
            </a:lvl1pPr>
          </a:lstStyle>
          <a:p>
            <a:endParaRPr lang="en-GB"/>
          </a:p>
        </p:txBody>
      </p:sp>
      <p:sp>
        <p:nvSpPr>
          <p:cNvPr id="13" name="Espace réservé du texte 12"/>
          <p:cNvSpPr>
            <a:spLocks noGrp="1"/>
          </p:cNvSpPr>
          <p:nvPr>
            <p:ph type="body" sz="quarter" idx="12"/>
          </p:nvPr>
        </p:nvSpPr>
        <p:spPr>
          <a:xfrm>
            <a:off x="520700" y="14201775"/>
            <a:ext cx="14328775" cy="70564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5" name="Espace réservé du texte 14"/>
          <p:cNvSpPr>
            <a:spLocks noGrp="1"/>
          </p:cNvSpPr>
          <p:nvPr>
            <p:ph type="body" sz="quarter" idx="13"/>
          </p:nvPr>
        </p:nvSpPr>
        <p:spPr>
          <a:xfrm>
            <a:off x="15425738" y="14201775"/>
            <a:ext cx="14328775" cy="70564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1" name="Espace réservé du texte 20"/>
          <p:cNvSpPr>
            <a:spLocks noGrp="1"/>
          </p:cNvSpPr>
          <p:nvPr>
            <p:ph type="body" sz="quarter" idx="16"/>
          </p:nvPr>
        </p:nvSpPr>
        <p:spPr>
          <a:xfrm>
            <a:off x="520700" y="21907500"/>
            <a:ext cx="14328775" cy="17352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Espace réservé du texte 22"/>
          <p:cNvSpPr>
            <a:spLocks noGrp="1"/>
          </p:cNvSpPr>
          <p:nvPr>
            <p:ph type="body" sz="quarter" idx="17"/>
          </p:nvPr>
        </p:nvSpPr>
        <p:spPr>
          <a:xfrm>
            <a:off x="15460663" y="21907500"/>
            <a:ext cx="14328775" cy="17352964"/>
          </a:xfrm>
          <a:prstGeom prst="rect">
            <a:avLst/>
          </a:prstGeo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8"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10"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12"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fr-FR"/>
              <a:t>Cliquez et modifiez le titre</a:t>
            </a:r>
            <a:endParaRPr lang="en-GB"/>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61004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ster_2Columns_4">
    <p:spTree>
      <p:nvGrpSpPr>
        <p:cNvPr id="1" name=""/>
        <p:cNvGrpSpPr/>
        <p:nvPr/>
      </p:nvGrpSpPr>
      <p:grpSpPr>
        <a:xfrm>
          <a:off x="0" y="0"/>
          <a:ext cx="0" cy="0"/>
          <a:chOff x="0" y="0"/>
          <a:chExt cx="0" cy="0"/>
        </a:xfrm>
      </p:grpSpPr>
      <p:sp>
        <p:nvSpPr>
          <p:cNvPr id="9" name="Espace réservé pour une image  8"/>
          <p:cNvSpPr>
            <a:spLocks noGrp="1"/>
          </p:cNvSpPr>
          <p:nvPr>
            <p:ph type="pic" sz="quarter" idx="10"/>
          </p:nvPr>
        </p:nvSpPr>
        <p:spPr>
          <a:xfrm>
            <a:off x="520700" y="3327401"/>
            <a:ext cx="14328775" cy="17930812"/>
          </a:xfrm>
          <a:prstGeom prst="rect">
            <a:avLst/>
          </a:prstGeom>
        </p:spPr>
        <p:txBody>
          <a:bodyPr anchor="ctr"/>
          <a:lstStyle>
            <a:lvl1pPr marL="0" indent="0" algn="ctr">
              <a:buNone/>
              <a:defRPr sz="4000" b="1"/>
            </a:lvl1pPr>
          </a:lstStyle>
          <a:p>
            <a:endParaRPr lang="en-GB"/>
          </a:p>
        </p:txBody>
      </p:sp>
      <p:sp>
        <p:nvSpPr>
          <p:cNvPr id="11" name="Espace réservé pour une image  10"/>
          <p:cNvSpPr>
            <a:spLocks noGrp="1"/>
          </p:cNvSpPr>
          <p:nvPr>
            <p:ph type="pic" sz="quarter" idx="11"/>
          </p:nvPr>
        </p:nvSpPr>
        <p:spPr>
          <a:xfrm>
            <a:off x="15425738" y="3327400"/>
            <a:ext cx="14328775" cy="10225088"/>
          </a:xfrm>
          <a:prstGeom prst="rect">
            <a:avLst/>
          </a:prstGeom>
        </p:spPr>
        <p:txBody>
          <a:bodyPr anchor="ctr"/>
          <a:lstStyle>
            <a:lvl1pPr marL="0" indent="0" algn="ctr">
              <a:buNone/>
              <a:defRPr sz="4000" b="1"/>
            </a:lvl1pPr>
          </a:lstStyle>
          <a:p>
            <a:endParaRPr lang="en-GB"/>
          </a:p>
        </p:txBody>
      </p:sp>
      <p:sp>
        <p:nvSpPr>
          <p:cNvPr id="21" name="Espace réservé du texte 20"/>
          <p:cNvSpPr>
            <a:spLocks noGrp="1"/>
          </p:cNvSpPr>
          <p:nvPr>
            <p:ph type="body" sz="quarter" idx="16"/>
          </p:nvPr>
        </p:nvSpPr>
        <p:spPr>
          <a:xfrm>
            <a:off x="520700" y="21907500"/>
            <a:ext cx="14328775" cy="17352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Espace réservé du texte 22"/>
          <p:cNvSpPr>
            <a:spLocks noGrp="1"/>
          </p:cNvSpPr>
          <p:nvPr>
            <p:ph type="body" sz="quarter" idx="17"/>
          </p:nvPr>
        </p:nvSpPr>
        <p:spPr>
          <a:xfrm>
            <a:off x="15460663" y="14201775"/>
            <a:ext cx="14328775" cy="25058689"/>
          </a:xfrm>
          <a:prstGeom prst="rect">
            <a:avLst/>
          </a:prstGeo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7"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8"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fr-FR"/>
              <a:t>Cliquez et modifiez le titre</a:t>
            </a:r>
            <a:endParaRPr lang="en-GB"/>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94069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ster_2Columns_5">
    <p:spTree>
      <p:nvGrpSpPr>
        <p:cNvPr id="1" name=""/>
        <p:cNvGrpSpPr/>
        <p:nvPr/>
      </p:nvGrpSpPr>
      <p:grpSpPr>
        <a:xfrm>
          <a:off x="0" y="0"/>
          <a:ext cx="0" cy="0"/>
          <a:chOff x="0" y="0"/>
          <a:chExt cx="0" cy="0"/>
        </a:xfrm>
      </p:grpSpPr>
      <p:sp>
        <p:nvSpPr>
          <p:cNvPr id="9" name="Espace réservé pour une image  8"/>
          <p:cNvSpPr>
            <a:spLocks noGrp="1"/>
          </p:cNvSpPr>
          <p:nvPr>
            <p:ph type="pic" sz="quarter" idx="10"/>
          </p:nvPr>
        </p:nvSpPr>
        <p:spPr>
          <a:xfrm>
            <a:off x="520700" y="3327400"/>
            <a:ext cx="29233813" cy="17930813"/>
          </a:xfrm>
          <a:prstGeom prst="rect">
            <a:avLst/>
          </a:prstGeom>
        </p:spPr>
        <p:txBody>
          <a:bodyPr anchor="ctr"/>
          <a:lstStyle>
            <a:lvl1pPr marL="0" indent="0" algn="ctr">
              <a:buNone/>
              <a:defRPr sz="4000" b="1"/>
            </a:lvl1pPr>
          </a:lstStyle>
          <a:p>
            <a:endParaRPr lang="en-GB"/>
          </a:p>
        </p:txBody>
      </p:sp>
      <p:sp>
        <p:nvSpPr>
          <p:cNvPr id="21" name="Espace réservé du texte 20"/>
          <p:cNvSpPr>
            <a:spLocks noGrp="1"/>
          </p:cNvSpPr>
          <p:nvPr>
            <p:ph type="body" sz="quarter" idx="16"/>
          </p:nvPr>
        </p:nvSpPr>
        <p:spPr>
          <a:xfrm>
            <a:off x="520700" y="21907500"/>
            <a:ext cx="14328775" cy="17352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Espace réservé du texte 22"/>
          <p:cNvSpPr>
            <a:spLocks noGrp="1"/>
          </p:cNvSpPr>
          <p:nvPr>
            <p:ph type="body" sz="quarter" idx="17"/>
          </p:nvPr>
        </p:nvSpPr>
        <p:spPr>
          <a:xfrm>
            <a:off x="15460663" y="21905913"/>
            <a:ext cx="14328775" cy="17354551"/>
          </a:xfrm>
          <a:prstGeom prst="rect">
            <a:avLst/>
          </a:prstGeo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6"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7"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3" name="Titre 2"/>
          <p:cNvSpPr>
            <a:spLocks noGrp="1"/>
          </p:cNvSpPr>
          <p:nvPr>
            <p:ph type="title"/>
          </p:nvPr>
        </p:nvSpPr>
        <p:spPr/>
        <p:txBody>
          <a:bodyPr/>
          <a:lstStyle/>
          <a:p>
            <a:r>
              <a:rPr lang="fr-FR"/>
              <a:t>Cliquez et modifiez le titre</a:t>
            </a:r>
            <a:endParaRPr lang="en-GB"/>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23975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_4Columns_2">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8008938" y="11680825"/>
            <a:ext cx="684053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16" name="Espace réservé du texte 15"/>
          <p:cNvSpPr>
            <a:spLocks noGrp="1"/>
          </p:cNvSpPr>
          <p:nvPr>
            <p:ph type="body" sz="quarter" idx="11"/>
          </p:nvPr>
        </p:nvSpPr>
        <p:spPr>
          <a:xfrm>
            <a:off x="15407702" y="11680825"/>
            <a:ext cx="6858573"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18" name="Espace réservé du texte 17"/>
          <p:cNvSpPr>
            <a:spLocks noGrp="1"/>
          </p:cNvSpPr>
          <p:nvPr>
            <p:ph type="body" sz="quarter" idx="12"/>
          </p:nvPr>
        </p:nvSpPr>
        <p:spPr>
          <a:xfrm>
            <a:off x="520700" y="11680825"/>
            <a:ext cx="6911975"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1" name="Espace réservé du texte 20"/>
          <p:cNvSpPr>
            <a:spLocks noGrp="1"/>
          </p:cNvSpPr>
          <p:nvPr>
            <p:ph type="body" sz="quarter" idx="13"/>
          </p:nvPr>
        </p:nvSpPr>
        <p:spPr>
          <a:xfrm>
            <a:off x="520700" y="28819476"/>
            <a:ext cx="6911975"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5" name="Espace réservé pour une image  24"/>
          <p:cNvSpPr>
            <a:spLocks noGrp="1"/>
          </p:cNvSpPr>
          <p:nvPr>
            <p:ph type="pic" sz="quarter" idx="15"/>
          </p:nvPr>
        </p:nvSpPr>
        <p:spPr>
          <a:xfrm>
            <a:off x="520700" y="21905913"/>
            <a:ext cx="14328776"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8028452" y="28819476"/>
            <a:ext cx="6821024"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35" name="Espace réservé du texte 34"/>
          <p:cNvSpPr>
            <a:spLocks noGrp="1"/>
          </p:cNvSpPr>
          <p:nvPr>
            <p:ph type="body" sz="quarter" idx="18"/>
          </p:nvPr>
        </p:nvSpPr>
        <p:spPr>
          <a:xfrm>
            <a:off x="15407702" y="28816053"/>
            <a:ext cx="6858574" cy="10440989"/>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40" name="Espace réservé pour une image  39"/>
          <p:cNvSpPr>
            <a:spLocks noGrp="1"/>
          </p:cNvSpPr>
          <p:nvPr>
            <p:ph type="pic" sz="quarter" idx="20"/>
          </p:nvPr>
        </p:nvSpPr>
        <p:spPr>
          <a:xfrm>
            <a:off x="520700" y="3327400"/>
            <a:ext cx="14328775" cy="7848600"/>
          </a:xfrm>
          <a:prstGeom prst="rect">
            <a:avLst/>
          </a:prstGeom>
        </p:spPr>
        <p:txBody>
          <a:bodyPr anchor="ctr"/>
          <a:lstStyle>
            <a:lvl1pPr marL="0" indent="0" algn="ctr">
              <a:buNone/>
              <a:defRPr sz="4000" b="1"/>
            </a:lvl1pPr>
          </a:lstStyle>
          <a:p>
            <a:r>
              <a:rPr lang="en-US"/>
              <a:t>Click icon to add picture</a:t>
            </a:r>
            <a:endParaRPr lang="en-GB"/>
          </a:p>
        </p:txBody>
      </p:sp>
      <p:sp>
        <p:nvSpPr>
          <p:cNvPr id="3" name="Espace réservé du texte 2"/>
          <p:cNvSpPr>
            <a:spLocks noGrp="1"/>
          </p:cNvSpPr>
          <p:nvPr>
            <p:ph type="body" sz="quarter" idx="22"/>
          </p:nvPr>
        </p:nvSpPr>
        <p:spPr>
          <a:xfrm>
            <a:off x="22771100" y="11680825"/>
            <a:ext cx="6983413"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5" name="Espace réservé du texte 4"/>
          <p:cNvSpPr>
            <a:spLocks noGrp="1"/>
          </p:cNvSpPr>
          <p:nvPr>
            <p:ph type="body" sz="quarter" idx="23"/>
          </p:nvPr>
        </p:nvSpPr>
        <p:spPr>
          <a:xfrm>
            <a:off x="22771100" y="28819475"/>
            <a:ext cx="6983413" cy="10437813"/>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4" name="Espace réservé pour une image  3"/>
          <p:cNvSpPr>
            <a:spLocks noGrp="1"/>
          </p:cNvSpPr>
          <p:nvPr>
            <p:ph type="pic" sz="quarter" idx="24"/>
          </p:nvPr>
        </p:nvSpPr>
        <p:spPr>
          <a:xfrm>
            <a:off x="15407702" y="3327400"/>
            <a:ext cx="14346811"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8" name="Espace réservé pour une image  7"/>
          <p:cNvSpPr>
            <a:spLocks noGrp="1"/>
          </p:cNvSpPr>
          <p:nvPr>
            <p:ph type="pic" sz="quarter" idx="25"/>
          </p:nvPr>
        </p:nvSpPr>
        <p:spPr>
          <a:xfrm>
            <a:off x="15407702" y="21905913"/>
            <a:ext cx="14346811"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10"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2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en-US"/>
              <a:t>Click to edit Master title style</a:t>
            </a:r>
            <a:endParaRPr lang="en-GB"/>
          </a:p>
        </p:txBody>
      </p:sp>
      <p:sp>
        <p:nvSpPr>
          <p:cNvPr id="7" name="Espace réservé du pied de page 6"/>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73265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_4Columns_3">
    <p:spTree>
      <p:nvGrpSpPr>
        <p:cNvPr id="1" name=""/>
        <p:cNvGrpSpPr/>
        <p:nvPr/>
      </p:nvGrpSpPr>
      <p:grpSpPr>
        <a:xfrm>
          <a:off x="0" y="0"/>
          <a:ext cx="0" cy="0"/>
          <a:chOff x="0" y="0"/>
          <a:chExt cx="0" cy="0"/>
        </a:xfrm>
      </p:grpSpPr>
      <p:sp>
        <p:nvSpPr>
          <p:cNvPr id="18" name="Espace réservé du texte 17"/>
          <p:cNvSpPr>
            <a:spLocks noGrp="1"/>
          </p:cNvSpPr>
          <p:nvPr>
            <p:ph type="body" sz="quarter" idx="12"/>
          </p:nvPr>
        </p:nvSpPr>
        <p:spPr>
          <a:xfrm>
            <a:off x="520700" y="11680825"/>
            <a:ext cx="14328775"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1" name="Espace réservé du texte 20"/>
          <p:cNvSpPr>
            <a:spLocks noGrp="1"/>
          </p:cNvSpPr>
          <p:nvPr>
            <p:ph type="body" sz="quarter" idx="13"/>
          </p:nvPr>
        </p:nvSpPr>
        <p:spPr>
          <a:xfrm>
            <a:off x="520700" y="28819476"/>
            <a:ext cx="14328775"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3" name="Espace réservé pour une image  22"/>
          <p:cNvSpPr>
            <a:spLocks noGrp="1"/>
          </p:cNvSpPr>
          <p:nvPr>
            <p:ph type="pic" sz="quarter" idx="14"/>
          </p:nvPr>
        </p:nvSpPr>
        <p:spPr>
          <a:xfrm>
            <a:off x="520700" y="21905914"/>
            <a:ext cx="6911975" cy="6337299"/>
          </a:xfrm>
          <a:prstGeom prst="rect">
            <a:avLst/>
          </a:prstGeom>
        </p:spPr>
        <p:txBody>
          <a:bodyPr anchor="ctr"/>
          <a:lstStyle>
            <a:lvl1pPr marL="0" indent="0" algn="ctr">
              <a:buNone/>
              <a:defRPr sz="4000" b="1"/>
            </a:lvl1pPr>
          </a:lstStyle>
          <a:p>
            <a:r>
              <a:rPr lang="en-US"/>
              <a:t>Click icon to add picture</a:t>
            </a:r>
            <a:endParaRPr lang="en-GB"/>
          </a:p>
        </p:txBody>
      </p:sp>
      <p:sp>
        <p:nvSpPr>
          <p:cNvPr id="25" name="Espace réservé pour une image  24"/>
          <p:cNvSpPr>
            <a:spLocks noGrp="1"/>
          </p:cNvSpPr>
          <p:nvPr>
            <p:ph type="pic" sz="quarter" idx="15"/>
          </p:nvPr>
        </p:nvSpPr>
        <p:spPr>
          <a:xfrm>
            <a:off x="7987680" y="21905913"/>
            <a:ext cx="6861796"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27" name="Espace réservé pour une image  26"/>
          <p:cNvSpPr>
            <a:spLocks noGrp="1"/>
          </p:cNvSpPr>
          <p:nvPr>
            <p:ph type="pic" sz="quarter" idx="16"/>
          </p:nvPr>
        </p:nvSpPr>
        <p:spPr>
          <a:xfrm>
            <a:off x="15406646" y="21905912"/>
            <a:ext cx="6859630" cy="6337301"/>
          </a:xfrm>
          <a:prstGeom prst="rect">
            <a:avLst/>
          </a:prstGeom>
        </p:spPr>
        <p:txBody>
          <a:bodyPr anchor="ctr"/>
          <a:lstStyle>
            <a:lvl1pPr marL="0" indent="0" algn="ctr">
              <a:buNone/>
              <a:defRPr sz="4000" b="1"/>
            </a:lvl1pPr>
          </a:lstStyle>
          <a:p>
            <a:r>
              <a:rPr lang="en-US"/>
              <a:t>Click icon to add picture</a:t>
            </a:r>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8" name="Espace réservé pour une image  37"/>
          <p:cNvSpPr>
            <a:spLocks noGrp="1"/>
          </p:cNvSpPr>
          <p:nvPr>
            <p:ph type="pic" sz="quarter" idx="19"/>
          </p:nvPr>
        </p:nvSpPr>
        <p:spPr>
          <a:xfrm>
            <a:off x="520700" y="3327400"/>
            <a:ext cx="6911975" cy="7851868"/>
          </a:xfrm>
          <a:prstGeom prst="rect">
            <a:avLst/>
          </a:prstGeom>
        </p:spPr>
        <p:txBody>
          <a:bodyPr anchor="ctr"/>
          <a:lstStyle>
            <a:lvl1pPr marL="0" indent="0" algn="ctr">
              <a:buNone/>
              <a:defRPr sz="4000" b="1"/>
            </a:lvl1pPr>
          </a:lstStyle>
          <a:p>
            <a:r>
              <a:rPr lang="en-US"/>
              <a:t>Click icon to add picture</a:t>
            </a:r>
            <a:endParaRPr lang="en-GB"/>
          </a:p>
        </p:txBody>
      </p:sp>
      <p:sp>
        <p:nvSpPr>
          <p:cNvPr id="40" name="Espace réservé pour une image  39"/>
          <p:cNvSpPr>
            <a:spLocks noGrp="1"/>
          </p:cNvSpPr>
          <p:nvPr>
            <p:ph type="pic" sz="quarter" idx="20"/>
          </p:nvPr>
        </p:nvSpPr>
        <p:spPr>
          <a:xfrm>
            <a:off x="8008938" y="3327400"/>
            <a:ext cx="6840537" cy="7848600"/>
          </a:xfrm>
          <a:prstGeom prst="rect">
            <a:avLst/>
          </a:prstGeom>
        </p:spPr>
        <p:txBody>
          <a:bodyPr anchor="ctr"/>
          <a:lstStyle>
            <a:lvl1pPr marL="0" indent="0" algn="ctr">
              <a:buNone/>
              <a:defRPr sz="4000" b="1"/>
            </a:lvl1pPr>
          </a:lstStyle>
          <a:p>
            <a:r>
              <a:rPr lang="en-US"/>
              <a:t>Click icon to add picture</a:t>
            </a:r>
            <a:endParaRPr lang="en-GB"/>
          </a:p>
        </p:txBody>
      </p:sp>
      <p:sp>
        <p:nvSpPr>
          <p:cNvPr id="42" name="Espace réservé pour une image  41"/>
          <p:cNvSpPr>
            <a:spLocks noGrp="1"/>
          </p:cNvSpPr>
          <p:nvPr>
            <p:ph type="pic" sz="quarter" idx="21"/>
          </p:nvPr>
        </p:nvSpPr>
        <p:spPr>
          <a:xfrm>
            <a:off x="15425738" y="3327400"/>
            <a:ext cx="6840537"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3" name="Espace réservé du texte 2"/>
          <p:cNvSpPr>
            <a:spLocks noGrp="1"/>
          </p:cNvSpPr>
          <p:nvPr>
            <p:ph type="body" sz="quarter" idx="22"/>
          </p:nvPr>
        </p:nvSpPr>
        <p:spPr>
          <a:xfrm>
            <a:off x="15406646" y="11680825"/>
            <a:ext cx="1434786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5" name="Espace réservé du texte 4"/>
          <p:cNvSpPr>
            <a:spLocks noGrp="1"/>
          </p:cNvSpPr>
          <p:nvPr>
            <p:ph type="body" sz="quarter" idx="23"/>
          </p:nvPr>
        </p:nvSpPr>
        <p:spPr>
          <a:xfrm>
            <a:off x="15406646" y="28819475"/>
            <a:ext cx="14347867" cy="10437813"/>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4" name="Espace réservé pour une image  3"/>
          <p:cNvSpPr>
            <a:spLocks noGrp="1"/>
          </p:cNvSpPr>
          <p:nvPr>
            <p:ph type="pic" sz="quarter" idx="24"/>
          </p:nvPr>
        </p:nvSpPr>
        <p:spPr>
          <a:xfrm>
            <a:off x="22771100" y="3327400"/>
            <a:ext cx="6983413"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6" name="Titre 5"/>
          <p:cNvSpPr>
            <a:spLocks noGrp="1"/>
          </p:cNvSpPr>
          <p:nvPr>
            <p:ph type="title"/>
          </p:nvPr>
        </p:nvSpPr>
        <p:spPr/>
        <p:txBody>
          <a:bodyPr/>
          <a:lstStyle/>
          <a:p>
            <a:r>
              <a:rPr lang="en-US"/>
              <a:t>Click to edit Master title style</a:t>
            </a:r>
            <a:endParaRPr lang="en-GB"/>
          </a:p>
        </p:txBody>
      </p:sp>
      <p:sp>
        <p:nvSpPr>
          <p:cNvPr id="8" name="Espace réservé pour une image  7"/>
          <p:cNvSpPr>
            <a:spLocks noGrp="1"/>
          </p:cNvSpPr>
          <p:nvPr>
            <p:ph type="pic" sz="quarter" idx="25"/>
          </p:nvPr>
        </p:nvSpPr>
        <p:spPr>
          <a:xfrm>
            <a:off x="22771100" y="21905913"/>
            <a:ext cx="6983413"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10"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2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Espace réservé du pied de page 1"/>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20251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er_4Columns_4">
    <p:spTree>
      <p:nvGrpSpPr>
        <p:cNvPr id="1" name=""/>
        <p:cNvGrpSpPr/>
        <p:nvPr/>
      </p:nvGrpSpPr>
      <p:grpSpPr>
        <a:xfrm>
          <a:off x="0" y="0"/>
          <a:ext cx="0" cy="0"/>
          <a:chOff x="0" y="0"/>
          <a:chExt cx="0" cy="0"/>
        </a:xfrm>
      </p:grpSpPr>
      <p:sp>
        <p:nvSpPr>
          <p:cNvPr id="18" name="Espace réservé du texte 17"/>
          <p:cNvSpPr>
            <a:spLocks noGrp="1"/>
          </p:cNvSpPr>
          <p:nvPr>
            <p:ph type="body" sz="quarter" idx="12"/>
          </p:nvPr>
        </p:nvSpPr>
        <p:spPr>
          <a:xfrm>
            <a:off x="8021418" y="3327695"/>
            <a:ext cx="6828057" cy="1793051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1" name="Espace réservé du texte 20"/>
          <p:cNvSpPr>
            <a:spLocks noGrp="1"/>
          </p:cNvSpPr>
          <p:nvPr>
            <p:ph type="body" sz="quarter" idx="13"/>
          </p:nvPr>
        </p:nvSpPr>
        <p:spPr>
          <a:xfrm>
            <a:off x="520700" y="28819476"/>
            <a:ext cx="14328775"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3" name="Espace réservé pour une image  22"/>
          <p:cNvSpPr>
            <a:spLocks noGrp="1"/>
          </p:cNvSpPr>
          <p:nvPr>
            <p:ph type="pic" sz="quarter" idx="14"/>
          </p:nvPr>
        </p:nvSpPr>
        <p:spPr>
          <a:xfrm>
            <a:off x="520700" y="21933213"/>
            <a:ext cx="6911975" cy="6337299"/>
          </a:xfrm>
          <a:prstGeom prst="rect">
            <a:avLst/>
          </a:prstGeom>
        </p:spPr>
        <p:txBody>
          <a:bodyPr anchor="ctr"/>
          <a:lstStyle>
            <a:lvl1pPr marL="0" indent="0" algn="ctr">
              <a:buNone/>
              <a:defRPr sz="4000" b="1"/>
            </a:lvl1pPr>
          </a:lstStyle>
          <a:p>
            <a:r>
              <a:rPr lang="en-US"/>
              <a:t>Click icon to add picture</a:t>
            </a:r>
            <a:endParaRPr lang="en-GB"/>
          </a:p>
        </p:txBody>
      </p:sp>
      <p:sp>
        <p:nvSpPr>
          <p:cNvPr id="25" name="Espace réservé pour une image  24"/>
          <p:cNvSpPr>
            <a:spLocks noGrp="1"/>
          </p:cNvSpPr>
          <p:nvPr>
            <p:ph type="pic" sz="quarter" idx="15"/>
          </p:nvPr>
        </p:nvSpPr>
        <p:spPr>
          <a:xfrm>
            <a:off x="7987680" y="21933212"/>
            <a:ext cx="6861796" cy="6337300"/>
          </a:xfrm>
          <a:prstGeom prst="rect">
            <a:avLst/>
          </a:prstGeom>
        </p:spPr>
        <p:txBody>
          <a:bodyPr anchor="ctr"/>
          <a:lstStyle>
            <a:lvl1pPr marL="0" indent="0" algn="ctr">
              <a:buNone/>
              <a:defRPr sz="4000" b="1"/>
            </a:lvl1pPr>
          </a:lstStyle>
          <a:p>
            <a:r>
              <a:rPr lang="en-US"/>
              <a:t>Click icon to add picture</a:t>
            </a:r>
            <a:endParaRPr lang="en-GB"/>
          </a:p>
        </p:txBody>
      </p:sp>
      <p:sp>
        <p:nvSpPr>
          <p:cNvPr id="27" name="Espace réservé pour une image  26"/>
          <p:cNvSpPr>
            <a:spLocks noGrp="1"/>
          </p:cNvSpPr>
          <p:nvPr>
            <p:ph type="pic" sz="quarter" idx="16"/>
          </p:nvPr>
        </p:nvSpPr>
        <p:spPr>
          <a:xfrm>
            <a:off x="15406646" y="21933211"/>
            <a:ext cx="6859630" cy="6337301"/>
          </a:xfrm>
          <a:prstGeom prst="rect">
            <a:avLst/>
          </a:prstGeom>
        </p:spPr>
        <p:txBody>
          <a:bodyPr anchor="ctr"/>
          <a:lstStyle>
            <a:lvl1pPr marL="0" indent="0" algn="ctr">
              <a:buNone/>
              <a:defRPr sz="4000" b="1"/>
            </a:lvl1pPr>
          </a:lstStyle>
          <a:p>
            <a:r>
              <a:rPr lang="en-US"/>
              <a:t>Click icon to add picture</a:t>
            </a:r>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8" name="Espace réservé pour une image  37"/>
          <p:cNvSpPr>
            <a:spLocks noGrp="1"/>
          </p:cNvSpPr>
          <p:nvPr>
            <p:ph type="pic" sz="quarter" idx="19"/>
          </p:nvPr>
        </p:nvSpPr>
        <p:spPr>
          <a:xfrm>
            <a:off x="520700" y="3354699"/>
            <a:ext cx="6911975" cy="7851868"/>
          </a:xfrm>
          <a:prstGeom prst="rect">
            <a:avLst/>
          </a:prstGeom>
        </p:spPr>
        <p:txBody>
          <a:bodyPr anchor="ctr"/>
          <a:lstStyle>
            <a:lvl1pPr marL="0" indent="0" algn="ctr">
              <a:buNone/>
              <a:defRPr sz="4000" b="1"/>
            </a:lvl1pPr>
          </a:lstStyle>
          <a:p>
            <a:r>
              <a:rPr lang="en-US"/>
              <a:t>Click icon to add picture</a:t>
            </a:r>
            <a:endParaRPr lang="en-GB"/>
          </a:p>
        </p:txBody>
      </p:sp>
      <p:sp>
        <p:nvSpPr>
          <p:cNvPr id="40" name="Espace réservé pour une image  39"/>
          <p:cNvSpPr>
            <a:spLocks noGrp="1"/>
          </p:cNvSpPr>
          <p:nvPr>
            <p:ph type="pic" sz="quarter" idx="20"/>
          </p:nvPr>
        </p:nvSpPr>
        <p:spPr>
          <a:xfrm>
            <a:off x="520700" y="11708124"/>
            <a:ext cx="6911975" cy="9577388"/>
          </a:xfrm>
          <a:prstGeom prst="rect">
            <a:avLst/>
          </a:prstGeom>
        </p:spPr>
        <p:txBody>
          <a:bodyPr anchor="ctr"/>
          <a:lstStyle>
            <a:lvl1pPr marL="0" indent="0" algn="ctr">
              <a:buNone/>
              <a:defRPr sz="4000" b="1"/>
            </a:lvl1pPr>
          </a:lstStyle>
          <a:p>
            <a:r>
              <a:rPr lang="en-US"/>
              <a:t>Click icon to add picture</a:t>
            </a:r>
            <a:endParaRPr lang="en-GB"/>
          </a:p>
        </p:txBody>
      </p:sp>
      <p:sp>
        <p:nvSpPr>
          <p:cNvPr id="42" name="Espace réservé pour une image  41"/>
          <p:cNvSpPr>
            <a:spLocks noGrp="1"/>
          </p:cNvSpPr>
          <p:nvPr>
            <p:ph type="pic" sz="quarter" idx="21"/>
          </p:nvPr>
        </p:nvSpPr>
        <p:spPr>
          <a:xfrm>
            <a:off x="15425738" y="3354699"/>
            <a:ext cx="6840537"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3" name="Espace réservé du texte 2"/>
          <p:cNvSpPr>
            <a:spLocks noGrp="1"/>
          </p:cNvSpPr>
          <p:nvPr>
            <p:ph type="body" sz="quarter" idx="22"/>
          </p:nvPr>
        </p:nvSpPr>
        <p:spPr>
          <a:xfrm>
            <a:off x="15406646" y="11680825"/>
            <a:ext cx="1434786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5" name="Espace réservé du texte 4"/>
          <p:cNvSpPr>
            <a:spLocks noGrp="1"/>
          </p:cNvSpPr>
          <p:nvPr>
            <p:ph type="body" sz="quarter" idx="23"/>
          </p:nvPr>
        </p:nvSpPr>
        <p:spPr>
          <a:xfrm>
            <a:off x="22771101" y="21905914"/>
            <a:ext cx="6983412" cy="17354550"/>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4" name="Espace réservé pour une image  3"/>
          <p:cNvSpPr>
            <a:spLocks noGrp="1"/>
          </p:cNvSpPr>
          <p:nvPr>
            <p:ph type="pic" sz="quarter" idx="24"/>
          </p:nvPr>
        </p:nvSpPr>
        <p:spPr>
          <a:xfrm>
            <a:off x="22771100" y="3354699"/>
            <a:ext cx="6983413"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6" name="Titre 5"/>
          <p:cNvSpPr>
            <a:spLocks noGrp="1"/>
          </p:cNvSpPr>
          <p:nvPr>
            <p:ph type="title"/>
          </p:nvPr>
        </p:nvSpPr>
        <p:spPr/>
        <p:txBody>
          <a:bodyPr/>
          <a:lstStyle/>
          <a:p>
            <a:r>
              <a:rPr lang="en-US"/>
              <a:t>Click to edit Master title style</a:t>
            </a:r>
            <a:endParaRPr lang="en-GB"/>
          </a:p>
        </p:txBody>
      </p:sp>
      <p:sp>
        <p:nvSpPr>
          <p:cNvPr id="8" name="Espace réservé pour une image  7"/>
          <p:cNvSpPr>
            <a:spLocks noGrp="1"/>
          </p:cNvSpPr>
          <p:nvPr>
            <p:ph type="pic" sz="quarter" idx="25"/>
          </p:nvPr>
        </p:nvSpPr>
        <p:spPr>
          <a:xfrm>
            <a:off x="15406646" y="28790122"/>
            <a:ext cx="6859629" cy="10470342"/>
          </a:xfrm>
          <a:prstGeom prst="rect">
            <a:avLst/>
          </a:prstGeom>
        </p:spPr>
        <p:txBody>
          <a:bodyPr anchor="ctr"/>
          <a:lstStyle>
            <a:lvl1pPr marL="0" indent="0" algn="ctr">
              <a:buNone/>
              <a:defRPr sz="4000" b="1"/>
            </a:lvl1pPr>
          </a:lstStyle>
          <a:p>
            <a:r>
              <a:rPr lang="en-US"/>
              <a:t>Click icon to add picture</a:t>
            </a:r>
            <a:endParaRPr lang="en-GB"/>
          </a:p>
        </p:txBody>
      </p:sp>
      <p:sp>
        <p:nvSpPr>
          <p:cNvPr id="10"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2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Espace réservé du pied de page 1"/>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85853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ter_4Columns_5">
    <p:spTree>
      <p:nvGrpSpPr>
        <p:cNvPr id="1" name=""/>
        <p:cNvGrpSpPr/>
        <p:nvPr/>
      </p:nvGrpSpPr>
      <p:grpSpPr>
        <a:xfrm>
          <a:off x="0" y="0"/>
          <a:ext cx="0" cy="0"/>
          <a:chOff x="0" y="0"/>
          <a:chExt cx="0" cy="0"/>
        </a:xfrm>
      </p:grpSpPr>
      <p:sp>
        <p:nvSpPr>
          <p:cNvPr id="18" name="Espace réservé du texte 17"/>
          <p:cNvSpPr>
            <a:spLocks noGrp="1"/>
          </p:cNvSpPr>
          <p:nvPr>
            <p:ph type="body" sz="quarter" idx="12"/>
          </p:nvPr>
        </p:nvSpPr>
        <p:spPr>
          <a:xfrm>
            <a:off x="8021418" y="3327695"/>
            <a:ext cx="6828057" cy="2491551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1" name="Espace réservé du texte 20"/>
          <p:cNvSpPr>
            <a:spLocks noGrp="1"/>
          </p:cNvSpPr>
          <p:nvPr>
            <p:ph type="body" sz="quarter" idx="13"/>
          </p:nvPr>
        </p:nvSpPr>
        <p:spPr>
          <a:xfrm>
            <a:off x="520700" y="28819476"/>
            <a:ext cx="14328775"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27" name="Espace réservé pour une image  26"/>
          <p:cNvSpPr>
            <a:spLocks noGrp="1"/>
          </p:cNvSpPr>
          <p:nvPr>
            <p:ph type="pic" sz="quarter" idx="16"/>
          </p:nvPr>
        </p:nvSpPr>
        <p:spPr>
          <a:xfrm>
            <a:off x="15406646" y="21905912"/>
            <a:ext cx="6859630" cy="6337301"/>
          </a:xfrm>
          <a:prstGeom prst="rect">
            <a:avLst/>
          </a:prstGeom>
        </p:spPr>
        <p:txBody>
          <a:bodyPr anchor="ctr"/>
          <a:lstStyle>
            <a:lvl1pPr marL="0" indent="0" algn="ctr">
              <a:buNone/>
              <a:defRPr sz="4000" b="1"/>
            </a:lvl1pPr>
          </a:lstStyle>
          <a:p>
            <a:r>
              <a:rPr lang="en-US"/>
              <a:t>Click icon to add picture</a:t>
            </a:r>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8" name="Espace réservé pour une image  37"/>
          <p:cNvSpPr>
            <a:spLocks noGrp="1"/>
          </p:cNvSpPr>
          <p:nvPr>
            <p:ph type="pic" sz="quarter" idx="19"/>
          </p:nvPr>
        </p:nvSpPr>
        <p:spPr>
          <a:xfrm>
            <a:off x="520700" y="3327400"/>
            <a:ext cx="6911975" cy="7851868"/>
          </a:xfrm>
          <a:prstGeom prst="rect">
            <a:avLst/>
          </a:prstGeom>
        </p:spPr>
        <p:txBody>
          <a:bodyPr anchor="ctr"/>
          <a:lstStyle>
            <a:lvl1pPr marL="0" indent="0" algn="ctr">
              <a:buNone/>
              <a:defRPr sz="4000" b="1"/>
            </a:lvl1pPr>
          </a:lstStyle>
          <a:p>
            <a:r>
              <a:rPr lang="en-US"/>
              <a:t>Click icon to add picture</a:t>
            </a:r>
            <a:endParaRPr lang="en-GB"/>
          </a:p>
        </p:txBody>
      </p:sp>
      <p:sp>
        <p:nvSpPr>
          <p:cNvPr id="40" name="Espace réservé pour une image  39"/>
          <p:cNvSpPr>
            <a:spLocks noGrp="1"/>
          </p:cNvSpPr>
          <p:nvPr>
            <p:ph type="pic" sz="quarter" idx="20"/>
          </p:nvPr>
        </p:nvSpPr>
        <p:spPr>
          <a:xfrm>
            <a:off x="520700" y="11680825"/>
            <a:ext cx="6911975" cy="16562388"/>
          </a:xfrm>
          <a:prstGeom prst="rect">
            <a:avLst/>
          </a:prstGeom>
        </p:spPr>
        <p:txBody>
          <a:bodyPr anchor="ctr"/>
          <a:lstStyle>
            <a:lvl1pPr marL="0" indent="0" algn="ctr">
              <a:buNone/>
              <a:defRPr sz="4000" b="1"/>
            </a:lvl1pPr>
          </a:lstStyle>
          <a:p>
            <a:r>
              <a:rPr lang="en-US"/>
              <a:t>Click icon to add picture</a:t>
            </a:r>
            <a:endParaRPr lang="en-GB"/>
          </a:p>
        </p:txBody>
      </p:sp>
      <p:sp>
        <p:nvSpPr>
          <p:cNvPr id="42" name="Espace réservé pour une image  41"/>
          <p:cNvSpPr>
            <a:spLocks noGrp="1"/>
          </p:cNvSpPr>
          <p:nvPr>
            <p:ph type="pic" sz="quarter" idx="21"/>
          </p:nvPr>
        </p:nvSpPr>
        <p:spPr>
          <a:xfrm>
            <a:off x="15425738" y="3327400"/>
            <a:ext cx="14328775" cy="7848600"/>
          </a:xfrm>
          <a:prstGeom prst="rect">
            <a:avLst/>
          </a:prstGeom>
        </p:spPr>
        <p:txBody>
          <a:bodyPr anchor="ctr"/>
          <a:lstStyle>
            <a:lvl1pPr marL="0" indent="0" algn="ctr">
              <a:buNone/>
              <a:defRPr sz="4000" b="1"/>
            </a:lvl1pPr>
          </a:lstStyle>
          <a:p>
            <a:r>
              <a:rPr lang="en-US"/>
              <a:t>Click icon to add picture</a:t>
            </a:r>
            <a:endParaRPr lang="en-GB" dirty="0"/>
          </a:p>
        </p:txBody>
      </p:sp>
      <p:sp>
        <p:nvSpPr>
          <p:cNvPr id="3" name="Espace réservé du texte 2"/>
          <p:cNvSpPr>
            <a:spLocks noGrp="1"/>
          </p:cNvSpPr>
          <p:nvPr>
            <p:ph type="body" sz="quarter" idx="22"/>
          </p:nvPr>
        </p:nvSpPr>
        <p:spPr>
          <a:xfrm>
            <a:off x="15406646" y="11680825"/>
            <a:ext cx="1434786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5" name="Espace réservé du texte 4"/>
          <p:cNvSpPr>
            <a:spLocks noGrp="1"/>
          </p:cNvSpPr>
          <p:nvPr>
            <p:ph type="body" sz="quarter" idx="23"/>
          </p:nvPr>
        </p:nvSpPr>
        <p:spPr>
          <a:xfrm>
            <a:off x="22771101" y="21905914"/>
            <a:ext cx="6983412" cy="17354550"/>
          </a:xfrm>
          <a:prstGeom prst="rect">
            <a:avLst/>
          </a:prstGeom>
        </p:spPr>
        <p:txBody>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p:txBody>
      </p:sp>
      <p:sp>
        <p:nvSpPr>
          <p:cNvPr id="6" name="Titre 5"/>
          <p:cNvSpPr>
            <a:spLocks noGrp="1"/>
          </p:cNvSpPr>
          <p:nvPr>
            <p:ph type="title"/>
          </p:nvPr>
        </p:nvSpPr>
        <p:spPr/>
        <p:txBody>
          <a:bodyPr/>
          <a:lstStyle/>
          <a:p>
            <a:r>
              <a:rPr lang="en-US"/>
              <a:t>Click to edit Master title style</a:t>
            </a:r>
            <a:endParaRPr lang="en-GB"/>
          </a:p>
        </p:txBody>
      </p:sp>
      <p:sp>
        <p:nvSpPr>
          <p:cNvPr id="8" name="Espace réservé pour une image  7"/>
          <p:cNvSpPr>
            <a:spLocks noGrp="1"/>
          </p:cNvSpPr>
          <p:nvPr>
            <p:ph type="pic" sz="quarter" idx="25"/>
          </p:nvPr>
        </p:nvSpPr>
        <p:spPr>
          <a:xfrm>
            <a:off x="15406646" y="28790122"/>
            <a:ext cx="6859629" cy="10470342"/>
          </a:xfrm>
          <a:prstGeom prst="rect">
            <a:avLst/>
          </a:prstGeom>
        </p:spPr>
        <p:txBody>
          <a:bodyPr anchor="ctr"/>
          <a:lstStyle>
            <a:lvl1pPr marL="0" indent="0" algn="ctr">
              <a:buNone/>
              <a:defRPr sz="4000" b="1"/>
            </a:lvl1pPr>
          </a:lstStyle>
          <a:p>
            <a:r>
              <a:rPr lang="en-US"/>
              <a:t>Click icon to add picture</a:t>
            </a:r>
            <a:endParaRPr lang="en-GB"/>
          </a:p>
        </p:txBody>
      </p:sp>
      <p:sp>
        <p:nvSpPr>
          <p:cNvPr id="10"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24"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6"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Espace réservé du pied de page 1"/>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120927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ster_3Columns_1">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0432251" y="11680825"/>
            <a:ext cx="936148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6" name="Espace réservé du texte 15"/>
          <p:cNvSpPr>
            <a:spLocks noGrp="1"/>
          </p:cNvSpPr>
          <p:nvPr>
            <p:ph type="body" sz="quarter" idx="11"/>
          </p:nvPr>
        </p:nvSpPr>
        <p:spPr>
          <a:xfrm>
            <a:off x="20466050" y="11680825"/>
            <a:ext cx="9263851"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8" name="Espace réservé du texte 17"/>
          <p:cNvSpPr>
            <a:spLocks noGrp="1"/>
          </p:cNvSpPr>
          <p:nvPr>
            <p:ph type="body" sz="quarter" idx="12"/>
          </p:nvPr>
        </p:nvSpPr>
        <p:spPr>
          <a:xfrm>
            <a:off x="520700" y="11680825"/>
            <a:ext cx="9263850"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1" name="Espace réservé du texte 20"/>
          <p:cNvSpPr>
            <a:spLocks noGrp="1"/>
          </p:cNvSpPr>
          <p:nvPr>
            <p:ph type="body" sz="quarter" idx="13"/>
          </p:nvPr>
        </p:nvSpPr>
        <p:spPr>
          <a:xfrm>
            <a:off x="520700" y="28819476"/>
            <a:ext cx="9288462"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3" name="Espace réservé pour une image  22"/>
          <p:cNvSpPr>
            <a:spLocks noGrp="1"/>
          </p:cNvSpPr>
          <p:nvPr>
            <p:ph type="pic" sz="quarter" idx="14"/>
          </p:nvPr>
        </p:nvSpPr>
        <p:spPr>
          <a:xfrm>
            <a:off x="520700" y="21905914"/>
            <a:ext cx="9263850" cy="6337299"/>
          </a:xfrm>
          <a:prstGeom prst="rect">
            <a:avLst/>
          </a:prstGeom>
        </p:spPr>
        <p:txBody>
          <a:bodyPr anchor="ctr"/>
          <a:lstStyle>
            <a:lvl1pPr marL="0" indent="0" algn="ctr">
              <a:buNone/>
              <a:defRPr sz="4000" b="1"/>
            </a:lvl1pPr>
          </a:lstStyle>
          <a:p>
            <a:endParaRPr lang="en-GB"/>
          </a:p>
        </p:txBody>
      </p:sp>
      <p:sp>
        <p:nvSpPr>
          <p:cNvPr id="25" name="Espace réservé pour une image  24"/>
          <p:cNvSpPr>
            <a:spLocks noGrp="1"/>
          </p:cNvSpPr>
          <p:nvPr>
            <p:ph type="pic" sz="quarter" idx="15"/>
          </p:nvPr>
        </p:nvSpPr>
        <p:spPr>
          <a:xfrm>
            <a:off x="10432251" y="21905913"/>
            <a:ext cx="9361487" cy="6337300"/>
          </a:xfrm>
          <a:prstGeom prst="rect">
            <a:avLst/>
          </a:prstGeom>
        </p:spPr>
        <p:txBody>
          <a:bodyPr anchor="ctr"/>
          <a:lstStyle>
            <a:lvl1pPr marL="0" indent="0" algn="ctr">
              <a:buNone/>
              <a:defRPr sz="4000" b="1"/>
            </a:lvl1pPr>
          </a:lstStyle>
          <a:p>
            <a:endParaRPr lang="en-GB"/>
          </a:p>
        </p:txBody>
      </p:sp>
      <p:sp>
        <p:nvSpPr>
          <p:cNvPr id="27" name="Espace réservé pour une image  26"/>
          <p:cNvSpPr>
            <a:spLocks noGrp="1"/>
          </p:cNvSpPr>
          <p:nvPr>
            <p:ph type="pic" sz="quarter" idx="16"/>
          </p:nvPr>
        </p:nvSpPr>
        <p:spPr>
          <a:xfrm>
            <a:off x="20466050" y="21905912"/>
            <a:ext cx="9263851" cy="6337301"/>
          </a:xfrm>
          <a:prstGeom prst="rect">
            <a:avLst/>
          </a:prstGeom>
        </p:spPr>
        <p:txBody>
          <a:bodyPr anchor="ctr"/>
          <a:lstStyle>
            <a:lvl1pPr marL="0" indent="0" algn="ctr">
              <a:buNone/>
              <a:defRPr sz="4000" b="1"/>
            </a:lvl1pPr>
          </a:lstStyle>
          <a:p>
            <a:endParaRPr lang="en-GB"/>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10456863" y="28819476"/>
            <a:ext cx="9361487" cy="104409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5" name="Espace réservé du texte 34"/>
          <p:cNvSpPr>
            <a:spLocks noGrp="1"/>
          </p:cNvSpPr>
          <p:nvPr>
            <p:ph type="body" sz="quarter" idx="18"/>
          </p:nvPr>
        </p:nvSpPr>
        <p:spPr>
          <a:xfrm>
            <a:off x="20466050" y="28819475"/>
            <a:ext cx="9263851" cy="10440989"/>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8" name="Espace réservé pour une image  37"/>
          <p:cNvSpPr>
            <a:spLocks noGrp="1"/>
          </p:cNvSpPr>
          <p:nvPr>
            <p:ph type="pic" sz="quarter" idx="19"/>
          </p:nvPr>
        </p:nvSpPr>
        <p:spPr>
          <a:xfrm>
            <a:off x="520700" y="3327400"/>
            <a:ext cx="9263850" cy="7851868"/>
          </a:xfrm>
          <a:prstGeom prst="rect">
            <a:avLst/>
          </a:prstGeom>
        </p:spPr>
        <p:txBody>
          <a:bodyPr anchor="ctr"/>
          <a:lstStyle>
            <a:lvl1pPr marL="0" indent="0" algn="ctr">
              <a:buFont typeface="Arial" charset="0"/>
              <a:buNone/>
              <a:defRPr sz="4000" b="1"/>
            </a:lvl1pPr>
          </a:lstStyle>
          <a:p>
            <a:endParaRPr lang="en-GB"/>
          </a:p>
        </p:txBody>
      </p:sp>
      <p:sp>
        <p:nvSpPr>
          <p:cNvPr id="40" name="Espace réservé pour une image  39"/>
          <p:cNvSpPr>
            <a:spLocks noGrp="1"/>
          </p:cNvSpPr>
          <p:nvPr>
            <p:ph type="pic" sz="quarter" idx="20"/>
          </p:nvPr>
        </p:nvSpPr>
        <p:spPr>
          <a:xfrm>
            <a:off x="10432251" y="3327400"/>
            <a:ext cx="9361487" cy="7848600"/>
          </a:xfrm>
          <a:prstGeom prst="rect">
            <a:avLst/>
          </a:prstGeom>
        </p:spPr>
        <p:txBody>
          <a:bodyPr anchor="ctr"/>
          <a:lstStyle>
            <a:lvl1pPr marL="0" indent="0" algn="ctr">
              <a:buNone/>
              <a:defRPr sz="4000" b="1"/>
            </a:lvl1pPr>
          </a:lstStyle>
          <a:p>
            <a:endParaRPr lang="en-GB"/>
          </a:p>
        </p:txBody>
      </p:sp>
      <p:sp>
        <p:nvSpPr>
          <p:cNvPr id="42" name="Espace réservé pour une image  41"/>
          <p:cNvSpPr>
            <a:spLocks noGrp="1"/>
          </p:cNvSpPr>
          <p:nvPr>
            <p:ph type="pic" sz="quarter" idx="21"/>
          </p:nvPr>
        </p:nvSpPr>
        <p:spPr>
          <a:xfrm>
            <a:off x="20441438" y="3327400"/>
            <a:ext cx="9288463" cy="7848600"/>
          </a:xfrm>
          <a:prstGeom prst="rect">
            <a:avLst/>
          </a:prstGeom>
        </p:spPr>
        <p:txBody>
          <a:bodyPr anchor="ctr"/>
          <a:lstStyle>
            <a:lvl1pPr marL="0" indent="0" algn="ctr">
              <a:buNone/>
              <a:defRPr sz="4000" b="1"/>
            </a:lvl1pPr>
          </a:lstStyle>
          <a:p>
            <a:endParaRPr lang="en-GB"/>
          </a:p>
        </p:txBody>
      </p:sp>
      <p:sp>
        <p:nvSpPr>
          <p:cNvPr id="2" name="Titre 1"/>
          <p:cNvSpPr>
            <a:spLocks noGrp="1"/>
          </p:cNvSpPr>
          <p:nvPr>
            <p:ph type="title"/>
          </p:nvPr>
        </p:nvSpPr>
        <p:spPr/>
        <p:txBody>
          <a:bodyPr/>
          <a:lstStyle/>
          <a:p>
            <a:r>
              <a:rPr lang="fr-FR"/>
              <a:t>Cliquez et modifiez le titre</a:t>
            </a:r>
            <a:endParaRPr lang="en-GB"/>
          </a:p>
        </p:txBody>
      </p:sp>
      <p:sp>
        <p:nvSpPr>
          <p:cNvPr id="17"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19"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20"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21304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ter_3Columns_2">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0432251" y="11680825"/>
            <a:ext cx="9361487"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6" name="Espace réservé du texte 15"/>
          <p:cNvSpPr>
            <a:spLocks noGrp="1"/>
          </p:cNvSpPr>
          <p:nvPr>
            <p:ph type="body" sz="quarter" idx="11"/>
          </p:nvPr>
        </p:nvSpPr>
        <p:spPr>
          <a:xfrm>
            <a:off x="20466050" y="11680825"/>
            <a:ext cx="9263851"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18" name="Espace réservé du texte 17"/>
          <p:cNvSpPr>
            <a:spLocks noGrp="1"/>
          </p:cNvSpPr>
          <p:nvPr>
            <p:ph type="body" sz="quarter" idx="12"/>
          </p:nvPr>
        </p:nvSpPr>
        <p:spPr>
          <a:xfrm>
            <a:off x="520700" y="11680825"/>
            <a:ext cx="9263850" cy="9577388"/>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1" name="Espace réservé du texte 20"/>
          <p:cNvSpPr>
            <a:spLocks noGrp="1"/>
          </p:cNvSpPr>
          <p:nvPr>
            <p:ph type="body" sz="quarter" idx="13"/>
          </p:nvPr>
        </p:nvSpPr>
        <p:spPr>
          <a:xfrm>
            <a:off x="520700" y="21905912"/>
            <a:ext cx="9288462"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10456863" y="21905913"/>
            <a:ext cx="9361487"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5" name="Espace réservé du texte 34"/>
          <p:cNvSpPr>
            <a:spLocks noGrp="1"/>
          </p:cNvSpPr>
          <p:nvPr>
            <p:ph type="body" sz="quarter" idx="18"/>
          </p:nvPr>
        </p:nvSpPr>
        <p:spPr>
          <a:xfrm>
            <a:off x="20466050" y="21905913"/>
            <a:ext cx="9263851"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8" name="Espace réservé pour une image  37"/>
          <p:cNvSpPr>
            <a:spLocks noGrp="1"/>
          </p:cNvSpPr>
          <p:nvPr>
            <p:ph type="pic" sz="quarter" idx="19"/>
          </p:nvPr>
        </p:nvSpPr>
        <p:spPr>
          <a:xfrm>
            <a:off x="520700" y="3330668"/>
            <a:ext cx="9263850" cy="7848600"/>
          </a:xfrm>
          <a:prstGeom prst="rect">
            <a:avLst/>
          </a:prstGeom>
        </p:spPr>
        <p:txBody>
          <a:bodyPr anchor="ctr"/>
          <a:lstStyle>
            <a:lvl1pPr marL="0" indent="0" algn="ctr">
              <a:buFont typeface="Arial" charset="0"/>
              <a:buNone/>
              <a:defRPr sz="4000" b="1"/>
            </a:lvl1pPr>
          </a:lstStyle>
          <a:p>
            <a:endParaRPr lang="en-GB"/>
          </a:p>
        </p:txBody>
      </p:sp>
      <p:sp>
        <p:nvSpPr>
          <p:cNvPr id="40" name="Espace réservé pour une image  39"/>
          <p:cNvSpPr>
            <a:spLocks noGrp="1"/>
          </p:cNvSpPr>
          <p:nvPr>
            <p:ph type="pic" sz="quarter" idx="20"/>
          </p:nvPr>
        </p:nvSpPr>
        <p:spPr>
          <a:xfrm>
            <a:off x="10432251" y="3327400"/>
            <a:ext cx="9361487" cy="7848600"/>
          </a:xfrm>
          <a:prstGeom prst="rect">
            <a:avLst/>
          </a:prstGeom>
        </p:spPr>
        <p:txBody>
          <a:bodyPr anchor="ctr"/>
          <a:lstStyle>
            <a:lvl1pPr marL="0" indent="0" algn="ctr">
              <a:buFont typeface="Arial" charset="0"/>
              <a:buNone/>
              <a:defRPr sz="4000" b="1"/>
            </a:lvl1pPr>
          </a:lstStyle>
          <a:p>
            <a:endParaRPr lang="en-GB"/>
          </a:p>
        </p:txBody>
      </p:sp>
      <p:sp>
        <p:nvSpPr>
          <p:cNvPr id="42" name="Espace réservé pour une image  41"/>
          <p:cNvSpPr>
            <a:spLocks noGrp="1"/>
          </p:cNvSpPr>
          <p:nvPr>
            <p:ph type="pic" sz="quarter" idx="21"/>
          </p:nvPr>
        </p:nvSpPr>
        <p:spPr>
          <a:xfrm>
            <a:off x="20441438" y="3327400"/>
            <a:ext cx="9288463" cy="7848600"/>
          </a:xfrm>
          <a:prstGeom prst="rect">
            <a:avLst/>
          </a:prstGeom>
        </p:spPr>
        <p:txBody>
          <a:bodyPr anchor="ctr"/>
          <a:lstStyle>
            <a:lvl1pPr marL="0" indent="0" algn="ctr">
              <a:buFont typeface="Arial" charset="0"/>
              <a:buNone/>
              <a:defRPr sz="4000" b="1"/>
            </a:lvl1pPr>
          </a:lstStyle>
          <a:p>
            <a:endParaRPr lang="en-GB"/>
          </a:p>
        </p:txBody>
      </p:sp>
      <p:sp>
        <p:nvSpPr>
          <p:cNvPr id="2" name="Titre 1"/>
          <p:cNvSpPr>
            <a:spLocks noGrp="1"/>
          </p:cNvSpPr>
          <p:nvPr>
            <p:ph type="title"/>
          </p:nvPr>
        </p:nvSpPr>
        <p:spPr/>
        <p:txBody>
          <a:bodyPr/>
          <a:lstStyle/>
          <a:p>
            <a:r>
              <a:rPr lang="fr-FR"/>
              <a:t>Cliquez et modifiez le titre</a:t>
            </a:r>
            <a:endParaRPr lang="en-GB"/>
          </a:p>
        </p:txBody>
      </p:sp>
      <p:sp>
        <p:nvSpPr>
          <p:cNvPr id="15"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17"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19"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94305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ster_3Columns_3">
    <p:spTree>
      <p:nvGrpSpPr>
        <p:cNvPr id="1" name=""/>
        <p:cNvGrpSpPr/>
        <p:nvPr/>
      </p:nvGrpSpPr>
      <p:grpSpPr>
        <a:xfrm>
          <a:off x="0" y="0"/>
          <a:ext cx="0" cy="0"/>
          <a:chOff x="0" y="0"/>
          <a:chExt cx="0" cy="0"/>
        </a:xfrm>
      </p:grpSpPr>
      <p:sp>
        <p:nvSpPr>
          <p:cNvPr id="21" name="Espace réservé du texte 20"/>
          <p:cNvSpPr>
            <a:spLocks noGrp="1"/>
          </p:cNvSpPr>
          <p:nvPr>
            <p:ph type="body" sz="quarter" idx="13"/>
          </p:nvPr>
        </p:nvSpPr>
        <p:spPr>
          <a:xfrm>
            <a:off x="520700" y="21905912"/>
            <a:ext cx="9288462"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10456863" y="21905913"/>
            <a:ext cx="9361487"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5" name="Espace réservé du texte 34"/>
          <p:cNvSpPr>
            <a:spLocks noGrp="1"/>
          </p:cNvSpPr>
          <p:nvPr>
            <p:ph type="body" sz="quarter" idx="18"/>
          </p:nvPr>
        </p:nvSpPr>
        <p:spPr>
          <a:xfrm>
            <a:off x="20466050" y="11680825"/>
            <a:ext cx="9263851" cy="27579639"/>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8" name="Espace réservé pour une image  37"/>
          <p:cNvSpPr>
            <a:spLocks noGrp="1"/>
          </p:cNvSpPr>
          <p:nvPr>
            <p:ph type="pic" sz="quarter" idx="19"/>
          </p:nvPr>
        </p:nvSpPr>
        <p:spPr>
          <a:xfrm>
            <a:off x="520700" y="3327401"/>
            <a:ext cx="19297650" cy="17930812"/>
          </a:xfrm>
          <a:prstGeom prst="rect">
            <a:avLst/>
          </a:prstGeom>
        </p:spPr>
        <p:txBody>
          <a:bodyPr anchor="ctr"/>
          <a:lstStyle>
            <a:lvl1pPr marL="0" indent="0" algn="ctr">
              <a:buNone/>
              <a:defRPr sz="4000" b="1"/>
            </a:lvl1pPr>
          </a:lstStyle>
          <a:p>
            <a:endParaRPr lang="en-GB"/>
          </a:p>
        </p:txBody>
      </p:sp>
      <p:sp>
        <p:nvSpPr>
          <p:cNvPr id="42" name="Espace réservé pour une image  41"/>
          <p:cNvSpPr>
            <a:spLocks noGrp="1"/>
          </p:cNvSpPr>
          <p:nvPr>
            <p:ph type="pic" sz="quarter" idx="21"/>
          </p:nvPr>
        </p:nvSpPr>
        <p:spPr>
          <a:xfrm>
            <a:off x="20466050" y="3327400"/>
            <a:ext cx="9263851" cy="7848600"/>
          </a:xfrm>
          <a:prstGeom prst="rect">
            <a:avLst/>
          </a:prstGeom>
        </p:spPr>
        <p:txBody>
          <a:bodyPr anchor="ctr"/>
          <a:lstStyle>
            <a:lvl1pPr marL="0" indent="0" algn="ctr">
              <a:buNone/>
              <a:defRPr sz="4000" b="1"/>
            </a:lvl1pPr>
          </a:lstStyle>
          <a:p>
            <a:endParaRPr lang="en-GB"/>
          </a:p>
        </p:txBody>
      </p:sp>
      <p:sp>
        <p:nvSpPr>
          <p:cNvPr id="8"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9"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10"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fr-FR"/>
              <a:t>Cliquez et modifiez le titre</a:t>
            </a:r>
            <a:endParaRPr lang="en-GB"/>
          </a:p>
        </p:txBody>
      </p:sp>
      <p:sp>
        <p:nvSpPr>
          <p:cNvPr id="4" name="Espace réservé du pied de page 3"/>
          <p:cNvSpPr>
            <a:spLocks noGrp="1"/>
          </p:cNvSpPr>
          <p:nvPr>
            <p:ph type="ftr" sz="quarter" idx="29"/>
          </p:nvPr>
        </p:nvSpPr>
        <p:spPr/>
        <p:txBody>
          <a:bodyPr/>
          <a:lstStyle/>
          <a:p>
            <a:endParaRPr lang="en-GB"/>
          </a:p>
        </p:txBody>
      </p:sp>
    </p:spTree>
    <p:extLst>
      <p:ext uri="{BB962C8B-B14F-4D97-AF65-F5344CB8AC3E}">
        <p14:creationId xmlns:p14="http://schemas.microsoft.com/office/powerpoint/2010/main" val="6140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ster_3Columns_4">
    <p:spTree>
      <p:nvGrpSpPr>
        <p:cNvPr id="1" name=""/>
        <p:cNvGrpSpPr/>
        <p:nvPr/>
      </p:nvGrpSpPr>
      <p:grpSpPr>
        <a:xfrm>
          <a:off x="0" y="0"/>
          <a:ext cx="0" cy="0"/>
          <a:chOff x="0" y="0"/>
          <a:chExt cx="0" cy="0"/>
        </a:xfrm>
      </p:grpSpPr>
      <p:sp>
        <p:nvSpPr>
          <p:cNvPr id="21" name="Espace réservé du texte 20"/>
          <p:cNvSpPr>
            <a:spLocks noGrp="1"/>
          </p:cNvSpPr>
          <p:nvPr>
            <p:ph type="body" sz="quarter" idx="13"/>
          </p:nvPr>
        </p:nvSpPr>
        <p:spPr>
          <a:xfrm>
            <a:off x="520700" y="21905912"/>
            <a:ext cx="9288462"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29" name="ZoneTexte 28"/>
          <p:cNvSpPr txBox="1"/>
          <p:nvPr userDrawn="1"/>
        </p:nvSpPr>
        <p:spPr>
          <a:xfrm>
            <a:off x="25404417" y="28147617"/>
            <a:ext cx="184731" cy="1154932"/>
          </a:xfrm>
          <a:prstGeom prst="rect">
            <a:avLst/>
          </a:prstGeom>
          <a:noFill/>
        </p:spPr>
        <p:txBody>
          <a:bodyPr wrap="none" rtlCol="0">
            <a:spAutoFit/>
          </a:bodyPr>
          <a:lstStyle/>
          <a:p>
            <a:endParaRPr lang="en-GB" dirty="0"/>
          </a:p>
        </p:txBody>
      </p:sp>
      <p:sp>
        <p:nvSpPr>
          <p:cNvPr id="33" name="Espace réservé du texte 32"/>
          <p:cNvSpPr>
            <a:spLocks noGrp="1"/>
          </p:cNvSpPr>
          <p:nvPr>
            <p:ph type="body" sz="quarter" idx="17"/>
          </p:nvPr>
        </p:nvSpPr>
        <p:spPr>
          <a:xfrm>
            <a:off x="10456863" y="21905913"/>
            <a:ext cx="19297650" cy="17354551"/>
          </a:xfrm>
          <a:prstGeom prst="rect">
            <a:avLst/>
          </a:prstGeom>
        </p:spPr>
        <p:txBody>
          <a:bodyPr/>
          <a:lstStyle>
            <a:lvl1pPr>
              <a:defRPr sz="4000"/>
            </a:lvl1pPr>
            <a:lvl2pPr>
              <a:defRPr sz="4000"/>
            </a:lvl2pPr>
            <a:lvl3pPr>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8" name="Espace réservé pour une image  37"/>
          <p:cNvSpPr>
            <a:spLocks noGrp="1"/>
          </p:cNvSpPr>
          <p:nvPr>
            <p:ph type="pic" sz="quarter" idx="19"/>
          </p:nvPr>
        </p:nvSpPr>
        <p:spPr>
          <a:xfrm>
            <a:off x="520699" y="3327401"/>
            <a:ext cx="19297651" cy="17930812"/>
          </a:xfrm>
          <a:prstGeom prst="rect">
            <a:avLst/>
          </a:prstGeom>
        </p:spPr>
        <p:txBody>
          <a:bodyPr anchor="ctr"/>
          <a:lstStyle>
            <a:lvl1pPr marL="0" indent="0" algn="ctr">
              <a:buNone/>
              <a:defRPr sz="4000" b="1"/>
            </a:lvl1pPr>
          </a:lstStyle>
          <a:p>
            <a:endParaRPr lang="en-GB"/>
          </a:p>
        </p:txBody>
      </p:sp>
      <p:sp>
        <p:nvSpPr>
          <p:cNvPr id="6" name="Espace réservé pour une image  9"/>
          <p:cNvSpPr>
            <a:spLocks noGrp="1"/>
          </p:cNvSpPr>
          <p:nvPr>
            <p:ph type="pic" sz="quarter" idx="26" hasCustomPrompt="1"/>
          </p:nvPr>
        </p:nvSpPr>
        <p:spPr>
          <a:xfrm>
            <a:off x="27965400" y="519113"/>
            <a:ext cx="1789113" cy="1789112"/>
          </a:xfrm>
          <a:prstGeom prst="rect">
            <a:avLst/>
          </a:prstGeom>
        </p:spPr>
        <p:txBody>
          <a:bodyPr anchor="ctr"/>
          <a:lstStyle>
            <a:lvl1pPr marL="0" indent="0" algn="ctr">
              <a:buNone/>
              <a:defRPr sz="2000"/>
            </a:lvl1pPr>
          </a:lstStyle>
          <a:p>
            <a:r>
              <a:rPr lang="en-GB" dirty="0"/>
              <a:t>LOGO</a:t>
            </a:r>
          </a:p>
        </p:txBody>
      </p:sp>
      <p:sp>
        <p:nvSpPr>
          <p:cNvPr id="7" name="Espace réservé pour une image  9"/>
          <p:cNvSpPr>
            <a:spLocks noGrp="1"/>
          </p:cNvSpPr>
          <p:nvPr>
            <p:ph type="pic" sz="quarter" idx="27" hasCustomPrompt="1"/>
          </p:nvPr>
        </p:nvSpPr>
        <p:spPr>
          <a:xfrm>
            <a:off x="27965400" y="40463173"/>
            <a:ext cx="1789113" cy="1789112"/>
          </a:xfrm>
          <a:prstGeom prst="rect">
            <a:avLst/>
          </a:prstGeom>
        </p:spPr>
        <p:txBody>
          <a:bodyPr anchor="ctr"/>
          <a:lstStyle>
            <a:lvl1pPr marL="0" indent="0" algn="ctr">
              <a:buNone/>
              <a:defRPr sz="2000"/>
            </a:lvl1pPr>
          </a:lstStyle>
          <a:p>
            <a:r>
              <a:rPr lang="en-GB" dirty="0"/>
              <a:t>LOGO</a:t>
            </a:r>
          </a:p>
        </p:txBody>
      </p:sp>
      <p:sp>
        <p:nvSpPr>
          <p:cNvPr id="8" name="Espace réservé pour une image  9"/>
          <p:cNvSpPr>
            <a:spLocks noGrp="1"/>
          </p:cNvSpPr>
          <p:nvPr>
            <p:ph type="pic" sz="quarter" idx="28" hasCustomPrompt="1"/>
          </p:nvPr>
        </p:nvSpPr>
        <p:spPr>
          <a:xfrm>
            <a:off x="520700" y="40463173"/>
            <a:ext cx="1789113" cy="1789112"/>
          </a:xfrm>
          <a:prstGeom prst="rect">
            <a:avLst/>
          </a:prstGeom>
        </p:spPr>
        <p:txBody>
          <a:bodyPr anchor="ctr"/>
          <a:lstStyle>
            <a:lvl1pPr marL="0" indent="0" algn="ctr">
              <a:buNone/>
              <a:defRPr sz="2000"/>
            </a:lvl1pPr>
          </a:lstStyle>
          <a:p>
            <a:r>
              <a:rPr lang="en-GB" dirty="0"/>
              <a:t>LOGO</a:t>
            </a:r>
          </a:p>
        </p:txBody>
      </p:sp>
      <p:sp>
        <p:nvSpPr>
          <p:cNvPr id="2" name="Titre 1"/>
          <p:cNvSpPr>
            <a:spLocks noGrp="1"/>
          </p:cNvSpPr>
          <p:nvPr>
            <p:ph type="title"/>
          </p:nvPr>
        </p:nvSpPr>
        <p:spPr/>
        <p:txBody>
          <a:bodyPr/>
          <a:lstStyle/>
          <a:p>
            <a:r>
              <a:rPr lang="fr-FR"/>
              <a:t>Cliquez et modifiez le titre</a:t>
            </a:r>
            <a:endParaRPr lang="en-GB"/>
          </a:p>
        </p:txBody>
      </p:sp>
      <p:sp>
        <p:nvSpPr>
          <p:cNvPr id="5" name="Espace réservé du texte 4"/>
          <p:cNvSpPr>
            <a:spLocks noGrp="1"/>
          </p:cNvSpPr>
          <p:nvPr>
            <p:ph type="body" sz="quarter" idx="30"/>
          </p:nvPr>
        </p:nvSpPr>
        <p:spPr>
          <a:xfrm>
            <a:off x="20466050" y="3327400"/>
            <a:ext cx="9288463" cy="17930813"/>
          </a:xfrm>
          <a:prstGeom prst="rect">
            <a:avLst/>
          </a:prstGeom>
        </p:spPr>
        <p:txBody>
          <a:bodyPr/>
          <a:lstStyle>
            <a:lvl1pPr marL="0" indent="0">
              <a:buFont typeface="Arial" charset="0"/>
              <a:buNone/>
              <a:defRPr sz="4000"/>
            </a:lvl1pPr>
            <a:lvl2pPr marL="1513743" indent="0">
              <a:buNone/>
              <a:defRPr sz="4000"/>
            </a:lvl2pPr>
            <a:lvl3pPr marL="3027487" indent="0">
              <a:buNone/>
              <a:defRPr sz="4000"/>
            </a:lvl3pPr>
            <a:lvl4pPr>
              <a:defRPr sz="4000"/>
            </a:lvl4pPr>
            <a:lvl5pPr>
              <a:defRPr sz="40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Espace réservé du pied de page 8"/>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1146654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39979600"/>
            <a:ext cx="30275213" cy="2829735"/>
          </a:xfrm>
          <a:prstGeom prst="rect">
            <a:avLst/>
          </a:prstGeom>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charset="0"/>
              <a:ea typeface="Arial" charset="0"/>
              <a:cs typeface="Arial" charset="0"/>
            </a:endParaRPr>
          </a:p>
        </p:txBody>
      </p:sp>
      <p:pic>
        <p:nvPicPr>
          <p:cNvPr id="13" name="Imag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8321" y="508196"/>
            <a:ext cx="1800000" cy="1800000"/>
          </a:xfrm>
          <a:prstGeom prst="rect">
            <a:avLst/>
          </a:prstGeom>
        </p:spPr>
      </p:pic>
      <p:cxnSp>
        <p:nvCxnSpPr>
          <p:cNvPr id="19" name="Connecteur droit 18"/>
          <p:cNvCxnSpPr/>
          <p:nvPr userDrawn="1"/>
        </p:nvCxnSpPr>
        <p:spPr>
          <a:xfrm>
            <a:off x="2896246" y="530255"/>
            <a:ext cx="0" cy="178908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Espace réservé du titre 3"/>
          <p:cNvSpPr>
            <a:spLocks noGrp="1"/>
          </p:cNvSpPr>
          <p:nvPr>
            <p:ph type="title"/>
          </p:nvPr>
        </p:nvSpPr>
        <p:spPr>
          <a:xfrm>
            <a:off x="3167648" y="519113"/>
            <a:ext cx="19098628" cy="1789083"/>
          </a:xfrm>
          <a:prstGeom prst="rect">
            <a:avLst/>
          </a:prstGeom>
        </p:spPr>
        <p:txBody>
          <a:bodyPr vert="horz" lIns="91440" tIns="45720" rIns="91440" bIns="45720" rtlCol="0" anchor="ctr">
            <a:normAutofit/>
          </a:bodyPr>
          <a:lstStyle/>
          <a:p>
            <a:r>
              <a:rPr lang="fr-FR" dirty="0"/>
              <a:t>Cliquez et modifiez le titre</a:t>
            </a:r>
            <a:endParaRPr lang="en-GB" dirty="0"/>
          </a:p>
        </p:txBody>
      </p:sp>
      <p:sp>
        <p:nvSpPr>
          <p:cNvPr id="6" name="Espace réservé du pied de page 5"/>
          <p:cNvSpPr>
            <a:spLocks noGrp="1"/>
          </p:cNvSpPr>
          <p:nvPr>
            <p:ph type="ftr" sz="quarter" idx="3"/>
          </p:nvPr>
        </p:nvSpPr>
        <p:spPr>
          <a:xfrm>
            <a:off x="8008938" y="40484424"/>
            <a:ext cx="14257338" cy="1754485"/>
          </a:xfrm>
          <a:prstGeom prst="rect">
            <a:avLst/>
          </a:prstGeom>
        </p:spPr>
        <p:txBody>
          <a:bodyPr vert="horz" lIns="91440" tIns="45720" rIns="91440" bIns="45720" rtlCol="0" anchor="ctr"/>
          <a:lstStyle>
            <a:lvl1pPr algn="ctr">
              <a:defRPr sz="3200">
                <a:solidFill>
                  <a:schemeClr val="bg1"/>
                </a:solidFill>
              </a:defRPr>
            </a:lvl1pPr>
          </a:lstStyle>
          <a:p>
            <a:endParaRPr lang="en-GB"/>
          </a:p>
        </p:txBody>
      </p:sp>
    </p:spTree>
    <p:extLst>
      <p:ext uri="{BB962C8B-B14F-4D97-AF65-F5344CB8AC3E}">
        <p14:creationId xmlns:p14="http://schemas.microsoft.com/office/powerpoint/2010/main" val="998874044"/>
      </p:ext>
    </p:extLst>
  </p:cSld>
  <p:clrMap bg1="lt1" tx1="dk1" bg2="lt2" tx2="dk2" accent1="accent1" accent2="accent2" accent3="accent3" accent4="accent4" accent5="accent5" accent6="accent6" hlink="hlink" folHlink="folHlink"/>
  <p:sldLayoutIdLst>
    <p:sldLayoutId id="2147483672" r:id="rId1"/>
    <p:sldLayoutId id="2147483681" r:id="rId2"/>
    <p:sldLayoutId id="2147483680" r:id="rId3"/>
    <p:sldLayoutId id="2147483683" r:id="rId4"/>
    <p:sldLayoutId id="2147483684" r:id="rId5"/>
  </p:sldLayoutIdLst>
  <p:txStyles>
    <p:titleStyle>
      <a:lvl1pPr algn="l" defTabSz="302748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354" userDrawn="1">
          <p15:clr>
            <a:srgbClr val="F26B43"/>
          </p15:clr>
        </p15:guide>
        <p15:guide id="3" pos="328">
          <p15:clr>
            <a:srgbClr val="F26B43"/>
          </p15:clr>
        </p15:guide>
        <p15:guide id="4" pos="18743">
          <p15:clr>
            <a:srgbClr val="F26B43"/>
          </p15:clr>
        </p15:guide>
        <p15:guide id="6" orient="horz" pos="26636">
          <p15:clr>
            <a:srgbClr val="F26B43"/>
          </p15:clr>
        </p15:guide>
        <p15:guide id="7" orient="horz" pos="1461" userDrawn="1">
          <p15:clr>
            <a:srgbClr val="F26B43"/>
          </p15:clr>
        </p15:guide>
        <p15:guide id="8" orient="horz" pos="25184">
          <p15:clr>
            <a:srgbClr val="F26B43"/>
          </p15:clr>
        </p15:guide>
        <p15:guide id="11" pos="4682" userDrawn="1">
          <p15:clr>
            <a:srgbClr val="F26B43"/>
          </p15:clr>
        </p15:guide>
        <p15:guide id="12" orient="horz" pos="2096" userDrawn="1">
          <p15:clr>
            <a:srgbClr val="F26B43"/>
          </p15:clr>
        </p15:guide>
        <p15:guide id="13" orient="horz" pos="13391">
          <p15:clr>
            <a:srgbClr val="F26B43"/>
          </p15:clr>
        </p15:guide>
        <p15:guide id="14" orient="horz" pos="13799">
          <p15:clr>
            <a:srgbClr val="F26B43"/>
          </p15:clr>
        </p15:guide>
        <p15:guide id="15" orient="horz" pos="17791">
          <p15:clr>
            <a:srgbClr val="F26B43"/>
          </p15:clr>
        </p15:guide>
        <p15:guide id="17" orient="horz" pos="18154">
          <p15:clr>
            <a:srgbClr val="F26B43"/>
          </p15:clr>
        </p15:guide>
        <p15:guide id="18" orient="horz" pos="7040">
          <p15:clr>
            <a:srgbClr val="F26B43"/>
          </p15:clr>
        </p15:guide>
        <p15:guide id="19" orient="horz" pos="7358">
          <p15:clr>
            <a:srgbClr val="F26B43"/>
          </p15:clr>
        </p15:guide>
        <p15:guide id="20" orient="horz" pos="327">
          <p15:clr>
            <a:srgbClr val="F26B43"/>
          </p15:clr>
        </p15:guide>
        <p15:guide id="21" orient="horz" pos="24731">
          <p15:clr>
            <a:srgbClr val="F26B43"/>
          </p15:clr>
        </p15:guide>
        <p15:guide id="24" pos="14344" userDrawn="1">
          <p15:clr>
            <a:srgbClr val="F26B43"/>
          </p15:clr>
        </p15:guide>
        <p15:guide id="25" pos="14026" userDrawn="1">
          <p15:clr>
            <a:srgbClr val="F26B43"/>
          </p15:clr>
        </p15:guide>
        <p15:guide id="26" pos="9717" userDrawn="1">
          <p15:clr>
            <a:srgbClr val="F26B43"/>
          </p15:clr>
        </p15:guide>
        <p15:guide id="27" pos="5045" userDrawn="1">
          <p15:clr>
            <a:srgbClr val="F26B43"/>
          </p15:clr>
        </p15:guide>
        <p15:guide id="28" orient="horz" pos="255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39979600"/>
            <a:ext cx="30275213" cy="28297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charset="0"/>
              <a:ea typeface="Arial" charset="0"/>
              <a:cs typeface="Arial" charset="0"/>
            </a:endParaRPr>
          </a:p>
        </p:txBody>
      </p:sp>
      <p:pic>
        <p:nvPicPr>
          <p:cNvPr id="13" name="Imag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8320" y="508195"/>
            <a:ext cx="3107709" cy="3107709"/>
          </a:xfrm>
          <a:prstGeom prst="rect">
            <a:avLst/>
          </a:prstGeom>
        </p:spPr>
      </p:pic>
      <p:cxnSp>
        <p:nvCxnSpPr>
          <p:cNvPr id="19" name="Connecteur droit 18"/>
          <p:cNvCxnSpPr>
            <a:cxnSpLocks/>
          </p:cNvCxnSpPr>
          <p:nvPr userDrawn="1"/>
        </p:nvCxnSpPr>
        <p:spPr>
          <a:xfrm>
            <a:off x="4624438" y="519113"/>
            <a:ext cx="0" cy="3096791"/>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3340157" y="508196"/>
            <a:ext cx="16478193" cy="1800000"/>
          </a:xfrm>
          <a:prstGeom prst="rect">
            <a:avLst/>
          </a:prstGeom>
        </p:spPr>
        <p:txBody>
          <a:bodyPr vert="horz" lIns="91440" tIns="45720" rIns="91440" bIns="45720" rtlCol="0" anchor="ctr">
            <a:normAutofit/>
          </a:bodyPr>
          <a:lstStyle/>
          <a:p>
            <a:r>
              <a:rPr lang="fr-FR" dirty="0"/>
              <a:t>Cliquez et modifiez le titre</a:t>
            </a:r>
            <a:endParaRPr lang="en-GB" dirty="0"/>
          </a:p>
        </p:txBody>
      </p:sp>
      <p:sp>
        <p:nvSpPr>
          <p:cNvPr id="6" name="Espace réservé du pied de page 5"/>
          <p:cNvSpPr>
            <a:spLocks noGrp="1"/>
          </p:cNvSpPr>
          <p:nvPr>
            <p:ph type="ftr" sz="quarter" idx="3"/>
          </p:nvPr>
        </p:nvSpPr>
        <p:spPr>
          <a:xfrm>
            <a:off x="9809163" y="40484424"/>
            <a:ext cx="10656887" cy="1800225"/>
          </a:xfrm>
          <a:prstGeom prst="rect">
            <a:avLst/>
          </a:prstGeom>
        </p:spPr>
        <p:txBody>
          <a:bodyPr vert="horz" lIns="91440" tIns="45720" rIns="91440" bIns="45720" rtlCol="0" anchor="ctr"/>
          <a:lstStyle>
            <a:lvl1pPr algn="ctr">
              <a:defRPr sz="3200">
                <a:solidFill>
                  <a:schemeClr val="bg1"/>
                </a:solidFill>
              </a:defRPr>
            </a:lvl1pPr>
          </a:lstStyle>
          <a:p>
            <a:endParaRPr lang="en-GB"/>
          </a:p>
        </p:txBody>
      </p:sp>
    </p:spTree>
    <p:extLst>
      <p:ext uri="{BB962C8B-B14F-4D97-AF65-F5344CB8AC3E}">
        <p14:creationId xmlns:p14="http://schemas.microsoft.com/office/powerpoint/2010/main" val="579833626"/>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70" r:id="rId4"/>
    <p:sldLayoutId id="2147483685" r:id="rId5"/>
  </p:sldLayoutIdLst>
  <p:txStyles>
    <p:titleStyle>
      <a:lvl1pPr algn="l" defTabSz="302748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87">
          <p15:clr>
            <a:srgbClr val="F26B43"/>
          </p15:clr>
        </p15:guide>
        <p15:guide id="3" pos="328">
          <p15:clr>
            <a:srgbClr val="F26B43"/>
          </p15:clr>
        </p15:guide>
        <p15:guide id="4" pos="18743">
          <p15:clr>
            <a:srgbClr val="F26B43"/>
          </p15:clr>
        </p15:guide>
        <p15:guide id="6" orient="horz" pos="26636">
          <p15:clr>
            <a:srgbClr val="F26B43"/>
          </p15:clr>
        </p15:guide>
        <p15:guide id="7" orient="horz" pos="1461">
          <p15:clr>
            <a:srgbClr val="F26B43"/>
          </p15:clr>
        </p15:guide>
        <p15:guide id="8" orient="horz" pos="25184">
          <p15:clr>
            <a:srgbClr val="F26B43"/>
          </p15:clr>
        </p15:guide>
        <p15:guide id="9" pos="6179">
          <p15:clr>
            <a:srgbClr val="F26B43"/>
          </p15:clr>
        </p15:guide>
        <p15:guide id="10" pos="12892">
          <p15:clr>
            <a:srgbClr val="F26B43"/>
          </p15:clr>
        </p15:guide>
        <p15:guide id="11" pos="12484">
          <p15:clr>
            <a:srgbClr val="F26B43"/>
          </p15:clr>
        </p15:guide>
        <p15:guide id="12" orient="horz" pos="2096">
          <p15:clr>
            <a:srgbClr val="F26B43"/>
          </p15:clr>
        </p15:guide>
        <p15:guide id="13" orient="horz" pos="13391">
          <p15:clr>
            <a:srgbClr val="F26B43"/>
          </p15:clr>
        </p15:guide>
        <p15:guide id="14" orient="horz" pos="13799">
          <p15:clr>
            <a:srgbClr val="F26B43"/>
          </p15:clr>
        </p15:guide>
        <p15:guide id="15" orient="horz" pos="17791">
          <p15:clr>
            <a:srgbClr val="F26B43"/>
          </p15:clr>
        </p15:guide>
        <p15:guide id="17" orient="horz" pos="18154">
          <p15:clr>
            <a:srgbClr val="F26B43"/>
          </p15:clr>
        </p15:guide>
        <p15:guide id="18" orient="horz" pos="7040">
          <p15:clr>
            <a:srgbClr val="F26B43"/>
          </p15:clr>
        </p15:guide>
        <p15:guide id="19" orient="horz" pos="7358">
          <p15:clr>
            <a:srgbClr val="F26B43"/>
          </p15:clr>
        </p15:guide>
        <p15:guide id="20" orient="horz" pos="327">
          <p15:clr>
            <a:srgbClr val="F26B43"/>
          </p15:clr>
        </p15:guide>
        <p15:guide id="21" orient="horz" pos="24731">
          <p15:clr>
            <a:srgbClr val="F26B43"/>
          </p15:clr>
        </p15:guide>
        <p15:guide id="22" orient="horz" pos="2550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5450" y="39979600"/>
            <a:ext cx="30275213" cy="28297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charset="0"/>
              <a:ea typeface="Arial" charset="0"/>
              <a:cs typeface="Arial" charset="0"/>
            </a:endParaRPr>
          </a:p>
        </p:txBody>
      </p:sp>
      <p:pic>
        <p:nvPicPr>
          <p:cNvPr id="11" name="Imag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8321" y="508196"/>
            <a:ext cx="1800000" cy="1800000"/>
          </a:xfrm>
          <a:prstGeom prst="rect">
            <a:avLst/>
          </a:prstGeom>
        </p:spPr>
      </p:pic>
      <p:cxnSp>
        <p:nvCxnSpPr>
          <p:cNvPr id="12" name="Connecteur droit 11"/>
          <p:cNvCxnSpPr/>
          <p:nvPr userDrawn="1"/>
        </p:nvCxnSpPr>
        <p:spPr>
          <a:xfrm>
            <a:off x="2824238" y="519113"/>
            <a:ext cx="0" cy="1789083"/>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itre 2"/>
          <p:cNvSpPr>
            <a:spLocks noGrp="1"/>
          </p:cNvSpPr>
          <p:nvPr>
            <p:ph type="title"/>
          </p:nvPr>
        </p:nvSpPr>
        <p:spPr>
          <a:xfrm>
            <a:off x="3340157" y="539285"/>
            <a:ext cx="12085582" cy="1780054"/>
          </a:xfrm>
          <a:prstGeom prst="rect">
            <a:avLst/>
          </a:prstGeom>
        </p:spPr>
        <p:txBody>
          <a:bodyPr vert="horz" lIns="91440" tIns="45720" rIns="91440" bIns="45720" rtlCol="0" anchor="ctr">
            <a:normAutofit/>
          </a:bodyPr>
          <a:lstStyle/>
          <a:p>
            <a:r>
              <a:rPr lang="fr-FR"/>
              <a:t>Cliquez et modifiez le titre</a:t>
            </a:r>
            <a:endParaRPr lang="en-GB"/>
          </a:p>
        </p:txBody>
      </p:sp>
      <p:sp>
        <p:nvSpPr>
          <p:cNvPr id="5" name="Espace réservé du pied de page 4"/>
          <p:cNvSpPr>
            <a:spLocks noGrp="1"/>
          </p:cNvSpPr>
          <p:nvPr>
            <p:ph type="ftr" sz="quarter" idx="3"/>
          </p:nvPr>
        </p:nvSpPr>
        <p:spPr>
          <a:xfrm>
            <a:off x="10002787" y="40484424"/>
            <a:ext cx="10218737" cy="1799567"/>
          </a:xfrm>
          <a:prstGeom prst="rect">
            <a:avLst/>
          </a:prstGeom>
        </p:spPr>
        <p:txBody>
          <a:bodyPr vert="horz" lIns="91440" tIns="45720" rIns="91440" bIns="45720" rtlCol="0" anchor="ctr"/>
          <a:lstStyle>
            <a:lvl1pPr algn="ctr">
              <a:defRPr sz="3200">
                <a:solidFill>
                  <a:schemeClr val="bg1"/>
                </a:solidFill>
              </a:defRPr>
            </a:lvl1pPr>
          </a:lstStyle>
          <a:p>
            <a:endParaRPr lang="en-GB"/>
          </a:p>
        </p:txBody>
      </p:sp>
    </p:spTree>
    <p:extLst>
      <p:ext uri="{BB962C8B-B14F-4D97-AF65-F5344CB8AC3E}">
        <p14:creationId xmlns:p14="http://schemas.microsoft.com/office/powerpoint/2010/main" val="429609775"/>
      </p:ext>
    </p:extLst>
  </p:cSld>
  <p:clrMap bg1="lt1" tx1="dk1" bg2="lt2" tx2="dk2" accent1="accent1" accent2="accent2" accent3="accent3" accent4="accent4" accent5="accent5" accent6="accent6" hlink="hlink" folHlink="folHlink"/>
  <p:sldLayoutIdLst>
    <p:sldLayoutId id="2147483663" r:id="rId1"/>
    <p:sldLayoutId id="2147483682" r:id="rId2"/>
    <p:sldLayoutId id="2147483667" r:id="rId3"/>
    <p:sldLayoutId id="2147483668"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8">
          <p15:clr>
            <a:srgbClr val="F26B43"/>
          </p15:clr>
        </p15:guide>
        <p15:guide id="2" pos="18743">
          <p15:clr>
            <a:srgbClr val="F26B43"/>
          </p15:clr>
        </p15:guide>
        <p15:guide id="3" orient="horz" pos="1461">
          <p15:clr>
            <a:srgbClr val="F26B43"/>
          </p15:clr>
        </p15:guide>
        <p15:guide id="4" orient="horz" pos="327">
          <p15:clr>
            <a:srgbClr val="F26B43"/>
          </p15:clr>
        </p15:guide>
        <p15:guide id="5" orient="horz" pos="26636">
          <p15:clr>
            <a:srgbClr val="F26B43"/>
          </p15:clr>
        </p15:guide>
        <p15:guide id="6" pos="9717">
          <p15:clr>
            <a:srgbClr val="F26B43"/>
          </p15:clr>
        </p15:guide>
        <p15:guide id="7" pos="9354">
          <p15:clr>
            <a:srgbClr val="F26B43"/>
          </p15:clr>
        </p15:guide>
        <p15:guide id="8" orient="horz" pos="13391">
          <p15:clr>
            <a:srgbClr val="F26B43"/>
          </p15:clr>
        </p15:guide>
        <p15:guide id="9" orient="horz" pos="2096">
          <p15:clr>
            <a:srgbClr val="F26B43"/>
          </p15:clr>
        </p15:guide>
        <p15:guide id="10" orient="horz" pos="8537">
          <p15:clr>
            <a:srgbClr val="F26B43"/>
          </p15:clr>
        </p15:guide>
        <p15:guide id="11" orient="horz" pos="13799">
          <p15:clr>
            <a:srgbClr val="F26B43"/>
          </p15:clr>
        </p15:guide>
        <p15:guide id="12" orient="horz" pos="8946">
          <p15:clr>
            <a:srgbClr val="F26B43"/>
          </p15:clr>
        </p15:guide>
        <p15:guide id="13" orient="horz" pos="19288">
          <p15:clr>
            <a:srgbClr val="F26B43"/>
          </p15:clr>
        </p15:guide>
        <p15:guide id="14" orient="horz" pos="19696">
          <p15:clr>
            <a:srgbClr val="F26B43"/>
          </p15:clr>
        </p15:guide>
        <p15:guide id="15" orient="horz" pos="25184">
          <p15:clr>
            <a:srgbClr val="F26B43"/>
          </p15:clr>
        </p15:guide>
        <p15:guide id="16" orient="horz" pos="24731">
          <p15:clr>
            <a:srgbClr val="F26B43"/>
          </p15:clr>
        </p15:guide>
        <p15:guide id="17" orient="horz" pos="2550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AE7650-4374-772D-9BB8-AEE090F2E391}"/>
              </a:ext>
            </a:extLst>
          </p:cNvPr>
          <p:cNvSpPr/>
          <p:nvPr/>
        </p:nvSpPr>
        <p:spPr>
          <a:xfrm>
            <a:off x="27018926" y="39848903"/>
            <a:ext cx="3256287" cy="301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5468A973-BC2F-4B48-3514-836F454ABAFB}"/>
              </a:ext>
            </a:extLst>
          </p:cNvPr>
          <p:cNvPicPr/>
          <p:nvPr/>
        </p:nvPicPr>
        <p:blipFill>
          <a:blip r:embed="rId2"/>
          <a:stretch/>
        </p:blipFill>
        <p:spPr>
          <a:xfrm>
            <a:off x="303958" y="28358551"/>
            <a:ext cx="5091219" cy="7358041"/>
          </a:xfrm>
          <a:prstGeom prst="rect">
            <a:avLst/>
          </a:prstGeom>
          <a:ln w="0">
            <a:noFill/>
          </a:ln>
        </p:spPr>
      </p:pic>
      <p:sp>
        <p:nvSpPr>
          <p:cNvPr id="35" name="CustomShape 7">
            <a:extLst>
              <a:ext uri="{FF2B5EF4-FFF2-40B4-BE49-F238E27FC236}">
                <a16:creationId xmlns:a16="http://schemas.microsoft.com/office/drawing/2014/main" id="{75C97B3C-7DB8-CF7F-9187-D69B70753E03}"/>
              </a:ext>
            </a:extLst>
          </p:cNvPr>
          <p:cNvSpPr/>
          <p:nvPr/>
        </p:nvSpPr>
        <p:spPr>
          <a:xfrm>
            <a:off x="26661665" y="12020935"/>
            <a:ext cx="2865254" cy="829543"/>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2400" b="0" strike="noStrike" spc="-1">
                <a:solidFill>
                  <a:srgbClr val="005394"/>
                </a:solidFill>
                <a:latin typeface="Calibri"/>
              </a:rPr>
              <a:t>Cost, Space required, </a:t>
            </a:r>
          </a:p>
          <a:p>
            <a:pPr>
              <a:lnSpc>
                <a:spcPct val="100000"/>
              </a:lnSpc>
            </a:pPr>
            <a:r>
              <a:rPr lang="en-GB" sz="2400" b="0" strike="noStrike" spc="-1">
                <a:solidFill>
                  <a:srgbClr val="005394"/>
                </a:solidFill>
                <a:latin typeface="Calibri"/>
              </a:rPr>
              <a:t>Complexity</a:t>
            </a:r>
          </a:p>
        </p:txBody>
      </p:sp>
      <p:sp>
        <p:nvSpPr>
          <p:cNvPr id="24" name="Rectangle 23">
            <a:extLst>
              <a:ext uri="{FF2B5EF4-FFF2-40B4-BE49-F238E27FC236}">
                <a16:creationId xmlns:a16="http://schemas.microsoft.com/office/drawing/2014/main" id="{4E8DEDB5-324F-4EB6-E6BE-23C4B83DF994}"/>
              </a:ext>
            </a:extLst>
          </p:cNvPr>
          <p:cNvSpPr/>
          <p:nvPr/>
        </p:nvSpPr>
        <p:spPr>
          <a:xfrm>
            <a:off x="520699" y="4006820"/>
            <a:ext cx="29199767" cy="742525"/>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4" name="Espace réservé du texte 3"/>
          <p:cNvSpPr>
            <a:spLocks noGrp="1"/>
          </p:cNvSpPr>
          <p:nvPr>
            <p:ph type="body" sz="quarter" idx="12"/>
          </p:nvPr>
        </p:nvSpPr>
        <p:spPr>
          <a:xfrm>
            <a:off x="474374" y="4001808"/>
            <a:ext cx="29223693" cy="3552917"/>
          </a:xfrm>
        </p:spPr>
        <p:txBody>
          <a:bodyPr lIns="180000" tIns="46800" rIns="180000" bIns="45720" anchor="t"/>
          <a:lstStyle/>
          <a:p>
            <a:pPr marL="0" indent="0">
              <a:buNone/>
            </a:pPr>
            <a:r>
              <a:rPr lang="en-GB" dirty="0">
                <a:solidFill>
                  <a:schemeClr val="bg1"/>
                </a:solidFill>
              </a:rPr>
              <a:t>Introduction</a:t>
            </a:r>
          </a:p>
          <a:p>
            <a:pPr marL="0" indent="0">
              <a:buNone/>
            </a:pPr>
            <a:r>
              <a:rPr lang="en-GB" sz="2400" b="1" dirty="0"/>
              <a:t>Around 5000 power converters provide </a:t>
            </a:r>
            <a:r>
              <a:rPr lang="en-GB" sz="2400" dirty="0"/>
              <a:t>current to magnets in</a:t>
            </a:r>
            <a:r>
              <a:rPr lang="en-GB" sz="2400" dirty="0">
                <a:solidFill>
                  <a:srgbClr val="00B050"/>
                </a:solidFill>
              </a:rPr>
              <a:t> </a:t>
            </a:r>
            <a:r>
              <a:rPr lang="en-GB" sz="2400" dirty="0"/>
              <a:t>CERN’s accelerators, transfer lines and experimental areas. Converters range from </a:t>
            </a:r>
            <a:r>
              <a:rPr lang="en-GB" sz="2400" b="1" dirty="0"/>
              <a:t>1W to 10MW;</a:t>
            </a:r>
            <a:r>
              <a:rPr lang="en-GB" sz="2400" dirty="0"/>
              <a:t> each is controlled by a dedicated converter controller which provides </a:t>
            </a:r>
            <a:r>
              <a:rPr lang="en-GB" sz="2400" b="1" dirty="0"/>
              <a:t>homogenous software interfaces</a:t>
            </a:r>
            <a:r>
              <a:rPr lang="en-GB" sz="2400" dirty="0"/>
              <a:t> to the accelerator control systems, and has </a:t>
            </a:r>
            <a:r>
              <a:rPr lang="en-GB" sz="2400" b="1" dirty="0"/>
              <a:t>diverse hardware and programmable logic </a:t>
            </a:r>
            <a:r>
              <a:rPr lang="en-GB" sz="2400" dirty="0"/>
              <a:t>implementations.  A typical converter controller is composed of a Function Generator / Controller (FGC) with regulation extensions (RegFGC3)</a:t>
            </a:r>
            <a:r>
              <a:rPr lang="en-GB" sz="2400" baseline="30000" dirty="0"/>
              <a:t>1</a:t>
            </a:r>
            <a:r>
              <a:rPr lang="en-GB" sz="2400" dirty="0"/>
              <a:t> matching the converter’s specific needs. This results in </a:t>
            </a:r>
            <a:r>
              <a:rPr lang="en-GB" sz="2400" b="1" dirty="0"/>
              <a:t>~130 hardware combinations </a:t>
            </a:r>
            <a:r>
              <a:rPr lang="en-GB" sz="2400" dirty="0"/>
              <a:t>and </a:t>
            </a:r>
            <a:r>
              <a:rPr lang="en-GB" sz="2400" b="1" dirty="0"/>
              <a:t>~100 programable logic configurations</a:t>
            </a:r>
            <a:r>
              <a:rPr lang="en-GB" sz="2400" dirty="0"/>
              <a:t>, all controlled by dedicated software classes.  New software and programmable logic are frequently released, adding features, and improving performance; these require </a:t>
            </a:r>
            <a:r>
              <a:rPr lang="en-GB" sz="2400" b="1" dirty="0"/>
              <a:t>testing before being deployed to operational </a:t>
            </a:r>
            <a:r>
              <a:rPr lang="en-GB" sz="2400" dirty="0"/>
              <a:t>devices. </a:t>
            </a:r>
          </a:p>
          <a:p>
            <a:pPr marL="0" indent="0">
              <a:spcBef>
                <a:spcPts val="1000"/>
              </a:spcBef>
              <a:buNone/>
            </a:pPr>
            <a:r>
              <a:rPr lang="en-GB" sz="2400" dirty="0"/>
              <a:t>Testing presents a complex challenge: incompatibilities and regression can occur during the development of new software and programmable logic. To prevent deploying defective software or logic into the accelerator, it is necessary to </a:t>
            </a:r>
            <a:r>
              <a:rPr lang="en-GB" sz="2400" b="1" dirty="0"/>
              <a:t>test at a system level</a:t>
            </a:r>
            <a:r>
              <a:rPr lang="en-GB" sz="2400" dirty="0"/>
              <a:t>. A test fixture has been designed to emulate a range of power converters allowing system testing to be undertaken across a wide range of controls.  </a:t>
            </a:r>
            <a:endParaRPr lang="en-GB" sz="2400" dirty="0">
              <a:cs typeface="Arial"/>
            </a:endParaRPr>
          </a:p>
        </p:txBody>
      </p:sp>
      <p:sp>
        <p:nvSpPr>
          <p:cNvPr id="14" name="Titre 13"/>
          <p:cNvSpPr>
            <a:spLocks noGrp="1"/>
          </p:cNvSpPr>
          <p:nvPr>
            <p:ph type="title"/>
          </p:nvPr>
        </p:nvSpPr>
        <p:spPr>
          <a:xfrm>
            <a:off x="4853167" y="683456"/>
            <a:ext cx="19211105" cy="2592736"/>
          </a:xfrm>
        </p:spPr>
        <p:txBody>
          <a:bodyPr>
            <a:noAutofit/>
          </a:bodyPr>
          <a:lstStyle/>
          <a:p>
            <a:pPr>
              <a:spcAft>
                <a:spcPts val="1800"/>
              </a:spcAft>
            </a:pPr>
            <a:r>
              <a:rPr lang="en-GB" sz="5400" cap="all" dirty="0">
                <a:solidFill>
                  <a:srgbClr val="005394"/>
                </a:solidFill>
              </a:rPr>
              <a:t>Real time emulation of power systems as a tool to improve Accelerator reliability</a:t>
            </a:r>
          </a:p>
        </p:txBody>
      </p:sp>
      <p:sp>
        <p:nvSpPr>
          <p:cNvPr id="18" name="Titre 13">
            <a:extLst>
              <a:ext uri="{FF2B5EF4-FFF2-40B4-BE49-F238E27FC236}">
                <a16:creationId xmlns:a16="http://schemas.microsoft.com/office/drawing/2014/main" id="{BC392524-932F-50C7-C036-A061F0E367D8}"/>
              </a:ext>
            </a:extLst>
          </p:cNvPr>
          <p:cNvSpPr txBox="1">
            <a:spLocks/>
          </p:cNvSpPr>
          <p:nvPr/>
        </p:nvSpPr>
        <p:spPr>
          <a:xfrm>
            <a:off x="4823732" y="2536275"/>
            <a:ext cx="22692556" cy="1800000"/>
          </a:xfrm>
          <a:prstGeom prst="rect">
            <a:avLst/>
          </a:prstGeom>
        </p:spPr>
        <p:txBody>
          <a:bodyPr vert="horz" lIns="91440" tIns="45720" rIns="91440" bIns="45720" rtlCol="0" anchor="ctr">
            <a:normAutofit/>
          </a:bodyPr>
          <a:lstStyle>
            <a:lvl1pPr algn="l" defTabSz="3027487" rtl="0" eaLnBrk="1" latinLnBrk="0" hangingPunct="1">
              <a:lnSpc>
                <a:spcPct val="90000"/>
              </a:lnSpc>
              <a:spcBef>
                <a:spcPct val="0"/>
              </a:spcBef>
              <a:buNone/>
              <a:defRPr sz="4800" kern="1200">
                <a:solidFill>
                  <a:schemeClr val="tx1"/>
                </a:solidFill>
                <a:latin typeface="+mj-lt"/>
                <a:ea typeface="+mj-ea"/>
                <a:cs typeface="+mj-cs"/>
              </a:defRPr>
            </a:lvl1pPr>
          </a:lstStyle>
          <a:p>
            <a:r>
              <a:rPr lang="en-GB" sz="3200" u="sng">
                <a:solidFill>
                  <a:srgbClr val="005394"/>
                </a:solidFill>
              </a:rPr>
              <a:t>P. Haynes (peter.haynes@cern.ch)</a:t>
            </a:r>
            <a:r>
              <a:rPr lang="en-GB" sz="3200">
                <a:solidFill>
                  <a:srgbClr val="005394"/>
                </a:solidFill>
              </a:rPr>
              <a:t>, R. Grimmer, Z. Karagiannidou, D. Nisbet; CERN, Switzerland.</a:t>
            </a:r>
          </a:p>
        </p:txBody>
      </p:sp>
      <p:pic>
        <p:nvPicPr>
          <p:cNvPr id="21" name="Picture 20">
            <a:extLst>
              <a:ext uri="{FF2B5EF4-FFF2-40B4-BE49-F238E27FC236}">
                <a16:creationId xmlns:a16="http://schemas.microsoft.com/office/drawing/2014/main" id="{A8103708-2CAC-1421-6D1A-723B7C759FF1}"/>
              </a:ext>
            </a:extLst>
          </p:cNvPr>
          <p:cNvPicPr/>
          <p:nvPr/>
        </p:nvPicPr>
        <p:blipFill>
          <a:blip r:embed="rId3"/>
          <a:srcRect/>
          <a:stretch/>
        </p:blipFill>
        <p:spPr>
          <a:xfrm>
            <a:off x="5208763" y="31469384"/>
            <a:ext cx="18393448" cy="4139345"/>
          </a:xfrm>
          <a:prstGeom prst="rect">
            <a:avLst/>
          </a:prstGeom>
          <a:ln w="0">
            <a:noFill/>
          </a:ln>
        </p:spPr>
      </p:pic>
      <p:pic>
        <p:nvPicPr>
          <p:cNvPr id="23" name="Picture 22">
            <a:extLst>
              <a:ext uri="{FF2B5EF4-FFF2-40B4-BE49-F238E27FC236}">
                <a16:creationId xmlns:a16="http://schemas.microsoft.com/office/drawing/2014/main" id="{0B01C892-06C3-7177-9B03-6A3F912079CD}"/>
              </a:ext>
            </a:extLst>
          </p:cNvPr>
          <p:cNvPicPr/>
          <p:nvPr/>
        </p:nvPicPr>
        <p:blipFill>
          <a:blip r:embed="rId4"/>
          <a:stretch/>
        </p:blipFill>
        <p:spPr>
          <a:xfrm>
            <a:off x="10745118" y="10180045"/>
            <a:ext cx="18772688" cy="2420250"/>
          </a:xfrm>
          <a:prstGeom prst="rect">
            <a:avLst/>
          </a:prstGeom>
          <a:ln w="0">
            <a:noFill/>
          </a:ln>
        </p:spPr>
      </p:pic>
      <p:sp>
        <p:nvSpPr>
          <p:cNvPr id="25" name="Rectangle 24">
            <a:extLst>
              <a:ext uri="{FF2B5EF4-FFF2-40B4-BE49-F238E27FC236}">
                <a16:creationId xmlns:a16="http://schemas.microsoft.com/office/drawing/2014/main" id="{D3EA77EA-23DD-2107-7FB1-FE37B8775C77}"/>
              </a:ext>
            </a:extLst>
          </p:cNvPr>
          <p:cNvSpPr/>
          <p:nvPr/>
        </p:nvSpPr>
        <p:spPr>
          <a:xfrm>
            <a:off x="498284" y="4006662"/>
            <a:ext cx="29204935" cy="3548072"/>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0A43C20-F54D-0A46-1CE5-FC63A7B495AE}"/>
              </a:ext>
            </a:extLst>
          </p:cNvPr>
          <p:cNvSpPr/>
          <p:nvPr/>
        </p:nvSpPr>
        <p:spPr>
          <a:xfrm>
            <a:off x="516122" y="7841932"/>
            <a:ext cx="9292892" cy="742525"/>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28" name="Rectangle 27">
            <a:extLst>
              <a:ext uri="{FF2B5EF4-FFF2-40B4-BE49-F238E27FC236}">
                <a16:creationId xmlns:a16="http://schemas.microsoft.com/office/drawing/2014/main" id="{62BBE6AD-AD86-DA6D-FE2F-0A47CED1323D}"/>
              </a:ext>
            </a:extLst>
          </p:cNvPr>
          <p:cNvSpPr/>
          <p:nvPr/>
        </p:nvSpPr>
        <p:spPr>
          <a:xfrm>
            <a:off x="516122" y="7834837"/>
            <a:ext cx="9292892" cy="7544554"/>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9D8BB7CB-D020-E272-3082-DBD4588EA5C5}"/>
              </a:ext>
            </a:extLst>
          </p:cNvPr>
          <p:cNvPicPr/>
          <p:nvPr/>
        </p:nvPicPr>
        <p:blipFill>
          <a:blip r:embed="rId5"/>
          <a:stretch/>
        </p:blipFill>
        <p:spPr>
          <a:xfrm>
            <a:off x="594982" y="9729936"/>
            <a:ext cx="8853992" cy="3996130"/>
          </a:xfrm>
          <a:prstGeom prst="rect">
            <a:avLst/>
          </a:prstGeom>
          <a:ln w="0">
            <a:noFill/>
          </a:ln>
        </p:spPr>
      </p:pic>
      <p:sp>
        <p:nvSpPr>
          <p:cNvPr id="30" name="CustomShape 2">
            <a:extLst>
              <a:ext uri="{FF2B5EF4-FFF2-40B4-BE49-F238E27FC236}">
                <a16:creationId xmlns:a16="http://schemas.microsoft.com/office/drawing/2014/main" id="{E06E4777-32EA-1E6F-F105-CCBFC11B2290}"/>
              </a:ext>
            </a:extLst>
          </p:cNvPr>
          <p:cNvSpPr/>
          <p:nvPr/>
        </p:nvSpPr>
        <p:spPr>
          <a:xfrm>
            <a:off x="11082780" y="12857577"/>
            <a:ext cx="3650652" cy="2306870"/>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GB" sz="2400" b="0" u="sng" strike="noStrike" spc="-1" dirty="0">
                <a:solidFill>
                  <a:srgbClr val="005394"/>
                </a:solidFill>
                <a:uFillTx/>
              </a:rPr>
              <a:t>Unit testing</a:t>
            </a:r>
            <a:endParaRPr lang="en-GB" sz="2400" b="0" strike="noStrike" spc="-1" dirty="0">
              <a:solidFill>
                <a:srgbClr val="005394"/>
              </a:solidFill>
            </a:endParaRPr>
          </a:p>
          <a:p>
            <a:pPr>
              <a:lnSpc>
                <a:spcPct val="100000"/>
              </a:lnSpc>
            </a:pPr>
            <a:r>
              <a:rPr lang="en-GB" sz="2400" b="0" strike="noStrike" spc="-1" dirty="0">
                <a:solidFill>
                  <a:srgbClr val="E15B2F"/>
                </a:solidFill>
              </a:rPr>
              <a:t>Tests functions or IP blocks</a:t>
            </a:r>
            <a:endParaRPr lang="en-GB" sz="2400" b="0" strike="noStrike" spc="-1">
              <a:solidFill>
                <a:srgbClr val="E15B2F"/>
              </a:solidFill>
              <a:cs typeface="Arial"/>
            </a:endParaRPr>
          </a:p>
          <a:p>
            <a:pPr>
              <a:lnSpc>
                <a:spcPct val="100000"/>
              </a:lnSpc>
            </a:pPr>
            <a:r>
              <a:rPr lang="en-GB" sz="2400" b="0" strike="noStrike" spc="-1" dirty="0">
                <a:solidFill>
                  <a:srgbClr val="E15B2F"/>
                </a:solidFill>
              </a:rPr>
              <a:t>Tested on a server</a:t>
            </a:r>
            <a:endParaRPr lang="en-GB" sz="2400" b="0" strike="noStrike" spc="-1" dirty="0">
              <a:solidFill>
                <a:srgbClr val="E15B2F"/>
              </a:solidFill>
              <a:cs typeface="Arial"/>
            </a:endParaRPr>
          </a:p>
          <a:p>
            <a:pPr>
              <a:lnSpc>
                <a:spcPct val="100000"/>
              </a:lnSpc>
            </a:pPr>
            <a:r>
              <a:rPr lang="en-GB" sz="2400" b="0" strike="noStrike" spc="-1" dirty="0">
                <a:solidFill>
                  <a:srgbClr val="005394"/>
                </a:solidFill>
              </a:rPr>
              <a:t>Validates function against specification</a:t>
            </a:r>
          </a:p>
        </p:txBody>
      </p:sp>
      <p:sp>
        <p:nvSpPr>
          <p:cNvPr id="31" name="CustomShape 3">
            <a:extLst>
              <a:ext uri="{FF2B5EF4-FFF2-40B4-BE49-F238E27FC236}">
                <a16:creationId xmlns:a16="http://schemas.microsoft.com/office/drawing/2014/main" id="{4084BC62-2B93-B33F-6C8F-C8B7F8829B7A}"/>
              </a:ext>
            </a:extLst>
          </p:cNvPr>
          <p:cNvSpPr/>
          <p:nvPr/>
        </p:nvSpPr>
        <p:spPr>
          <a:xfrm>
            <a:off x="14715679" y="12922612"/>
            <a:ext cx="4872382" cy="2306870"/>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GB" sz="2400" b="0" u="sng" strike="noStrike" spc="-1" dirty="0">
                <a:solidFill>
                  <a:srgbClr val="005394"/>
                </a:solidFill>
                <a:uFillTx/>
              </a:rPr>
              <a:t>Simulation</a:t>
            </a:r>
            <a:endParaRPr lang="en-GB" sz="2400" b="0" strike="noStrike" spc="-1" dirty="0">
              <a:solidFill>
                <a:srgbClr val="005394"/>
              </a:solidFill>
            </a:endParaRPr>
          </a:p>
          <a:p>
            <a:pPr>
              <a:lnSpc>
                <a:spcPct val="100000"/>
              </a:lnSpc>
            </a:pPr>
            <a:r>
              <a:rPr lang="en-GB" sz="2400" b="0" strike="noStrike" spc="-1" dirty="0">
                <a:solidFill>
                  <a:srgbClr val="E15B2F"/>
                </a:solidFill>
              </a:rPr>
              <a:t>Tests functions relating to one function - regulation</a:t>
            </a:r>
            <a:endParaRPr lang="en-GB" sz="2400" b="0" strike="noStrike" spc="-1">
              <a:solidFill>
                <a:srgbClr val="E15B2F"/>
              </a:solidFill>
              <a:cs typeface="Arial"/>
            </a:endParaRPr>
          </a:p>
          <a:p>
            <a:pPr>
              <a:lnSpc>
                <a:spcPct val="100000"/>
              </a:lnSpc>
            </a:pPr>
            <a:r>
              <a:rPr lang="en-GB" sz="2400" b="0" strike="noStrike" spc="-1" dirty="0">
                <a:solidFill>
                  <a:srgbClr val="E15B2F"/>
                </a:solidFill>
              </a:rPr>
              <a:t>Tested in limited hardware</a:t>
            </a:r>
          </a:p>
          <a:p>
            <a:pPr>
              <a:lnSpc>
                <a:spcPct val="100000"/>
              </a:lnSpc>
            </a:pPr>
            <a:r>
              <a:rPr lang="en-GB" sz="2400" b="0" strike="noStrike" spc="-1" dirty="0">
                <a:solidFill>
                  <a:srgbClr val="005394"/>
                </a:solidFill>
              </a:rPr>
              <a:t>Validates current loop regulation performance</a:t>
            </a:r>
          </a:p>
        </p:txBody>
      </p:sp>
      <p:sp>
        <p:nvSpPr>
          <p:cNvPr id="32" name="CustomShape 4">
            <a:extLst>
              <a:ext uri="{FF2B5EF4-FFF2-40B4-BE49-F238E27FC236}">
                <a16:creationId xmlns:a16="http://schemas.microsoft.com/office/drawing/2014/main" id="{51BF67D1-82C1-3F4C-D0CD-052D57C04900}"/>
              </a:ext>
            </a:extLst>
          </p:cNvPr>
          <p:cNvSpPr/>
          <p:nvPr/>
        </p:nvSpPr>
        <p:spPr>
          <a:xfrm>
            <a:off x="19209643" y="12917618"/>
            <a:ext cx="4900566" cy="2306870"/>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GB" sz="2400" b="0" u="sng" strike="noStrike" spc="-1" dirty="0">
                <a:solidFill>
                  <a:srgbClr val="005394"/>
                </a:solidFill>
                <a:uFillTx/>
              </a:rPr>
              <a:t>Emulated testing</a:t>
            </a:r>
            <a:endParaRPr lang="en-GB" sz="2400" b="0" strike="noStrike" spc="-1" dirty="0">
              <a:solidFill>
                <a:srgbClr val="005394"/>
              </a:solidFill>
            </a:endParaRPr>
          </a:p>
          <a:p>
            <a:pPr>
              <a:lnSpc>
                <a:spcPct val="100000"/>
              </a:lnSpc>
            </a:pPr>
            <a:r>
              <a:rPr lang="en-GB" sz="2400" b="0" strike="noStrike" spc="-1" dirty="0">
                <a:solidFill>
                  <a:srgbClr val="E15B2F"/>
                </a:solidFill>
              </a:rPr>
              <a:t>Tests that functions work together - as a system</a:t>
            </a:r>
            <a:endParaRPr lang="en-GB" sz="2400" b="0" strike="noStrike" spc="-1" dirty="0">
              <a:solidFill>
                <a:srgbClr val="E15B2F"/>
              </a:solidFill>
              <a:cs typeface="Arial"/>
            </a:endParaRPr>
          </a:p>
          <a:p>
            <a:pPr>
              <a:lnSpc>
                <a:spcPct val="100000"/>
              </a:lnSpc>
            </a:pPr>
            <a:r>
              <a:rPr lang="en-GB" sz="2400" b="0" strike="noStrike" spc="-1" dirty="0">
                <a:solidFill>
                  <a:srgbClr val="E15B2F"/>
                </a:solidFill>
              </a:rPr>
              <a:t>Tested with controller hardware</a:t>
            </a:r>
          </a:p>
          <a:p>
            <a:pPr>
              <a:lnSpc>
                <a:spcPct val="100000"/>
              </a:lnSpc>
            </a:pPr>
            <a:r>
              <a:rPr lang="en-GB" sz="2400" b="0" strike="noStrike" spc="-1" dirty="0">
                <a:solidFill>
                  <a:srgbClr val="005394"/>
                </a:solidFill>
              </a:rPr>
              <a:t>Validates controller at a system level</a:t>
            </a:r>
            <a:endParaRPr lang="en-GB" sz="2400" b="0" strike="noStrike" spc="-1" dirty="0">
              <a:solidFill>
                <a:srgbClr val="005394"/>
              </a:solidFill>
              <a:cs typeface="Arial"/>
            </a:endParaRPr>
          </a:p>
        </p:txBody>
      </p:sp>
      <p:sp>
        <p:nvSpPr>
          <p:cNvPr id="33" name="CustomShape 5">
            <a:extLst>
              <a:ext uri="{FF2B5EF4-FFF2-40B4-BE49-F238E27FC236}">
                <a16:creationId xmlns:a16="http://schemas.microsoft.com/office/drawing/2014/main" id="{A6AE4442-4E7E-8740-6610-D8ED03B11E81}"/>
              </a:ext>
            </a:extLst>
          </p:cNvPr>
          <p:cNvSpPr/>
          <p:nvPr/>
        </p:nvSpPr>
        <p:spPr>
          <a:xfrm>
            <a:off x="24064272" y="12933405"/>
            <a:ext cx="5549613" cy="2306870"/>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GB" sz="2400" b="0" u="sng" strike="noStrike" spc="-1" dirty="0">
                <a:solidFill>
                  <a:srgbClr val="005394"/>
                </a:solidFill>
                <a:uFillTx/>
              </a:rPr>
              <a:t>Laboratory testing</a:t>
            </a:r>
            <a:endParaRPr lang="en-GB" sz="2400" b="0" strike="noStrike" spc="-1" dirty="0">
              <a:solidFill>
                <a:srgbClr val="005394"/>
              </a:solidFill>
            </a:endParaRPr>
          </a:p>
          <a:p>
            <a:pPr>
              <a:lnSpc>
                <a:spcPct val="100000"/>
              </a:lnSpc>
            </a:pPr>
            <a:r>
              <a:rPr lang="en-GB" sz="2400" b="0" strike="noStrike" spc="-1" dirty="0">
                <a:solidFill>
                  <a:srgbClr val="E15B2F"/>
                </a:solidFill>
              </a:rPr>
              <a:t>Tests that functions work together - as a system</a:t>
            </a:r>
            <a:endParaRPr lang="en-GB" sz="2400" b="0" strike="noStrike" spc="-1">
              <a:solidFill>
                <a:srgbClr val="E15B2F"/>
              </a:solidFill>
              <a:cs typeface="Arial"/>
            </a:endParaRPr>
          </a:p>
          <a:p>
            <a:pPr>
              <a:lnSpc>
                <a:spcPct val="100000"/>
              </a:lnSpc>
            </a:pPr>
            <a:r>
              <a:rPr lang="en-GB" sz="2400" b="0" strike="noStrike" spc="-1" dirty="0">
                <a:solidFill>
                  <a:srgbClr val="E15B2F"/>
                </a:solidFill>
              </a:rPr>
              <a:t>Uses a physical converter</a:t>
            </a:r>
          </a:p>
          <a:p>
            <a:pPr>
              <a:lnSpc>
                <a:spcPct val="100000"/>
              </a:lnSpc>
            </a:pPr>
            <a:r>
              <a:rPr lang="en-GB" sz="2400" b="0" strike="noStrike" spc="-1" dirty="0">
                <a:solidFill>
                  <a:srgbClr val="005394"/>
                </a:solidFill>
              </a:rPr>
              <a:t>Validates specific</a:t>
            </a:r>
            <a:r>
              <a:rPr lang="en-GB" sz="2400" b="0" strike="noStrike" spc="-1" dirty="0">
                <a:solidFill>
                  <a:srgbClr val="00B050"/>
                </a:solidFill>
              </a:rPr>
              <a:t>,</a:t>
            </a:r>
            <a:r>
              <a:rPr lang="en-GB" sz="2400" b="0" strike="noStrike" spc="-1" dirty="0">
                <a:solidFill>
                  <a:srgbClr val="005394"/>
                </a:solidFill>
              </a:rPr>
              <a:t> difficult to emulate functions </a:t>
            </a:r>
          </a:p>
        </p:txBody>
      </p:sp>
      <p:sp>
        <p:nvSpPr>
          <p:cNvPr id="34" name="Line 6">
            <a:extLst>
              <a:ext uri="{FF2B5EF4-FFF2-40B4-BE49-F238E27FC236}">
                <a16:creationId xmlns:a16="http://schemas.microsoft.com/office/drawing/2014/main" id="{905B50EB-C3BD-BC6A-594C-68CB9D48853A}"/>
              </a:ext>
            </a:extLst>
          </p:cNvPr>
          <p:cNvSpPr/>
          <p:nvPr/>
        </p:nvSpPr>
        <p:spPr>
          <a:xfrm flipV="1">
            <a:off x="13121382" y="12697900"/>
            <a:ext cx="13272256" cy="12069"/>
          </a:xfrm>
          <a:prstGeom prst="line">
            <a:avLst/>
          </a:prstGeom>
          <a:ln w="57240">
            <a:solidFill>
              <a:srgbClr val="005394"/>
            </a:solidFill>
            <a:round/>
            <a:tailEnd type="triangle" w="med" len="med"/>
          </a:ln>
        </p:spPr>
        <p:style>
          <a:lnRef idx="0">
            <a:scrgbClr r="0" g="0" b="0"/>
          </a:lnRef>
          <a:fillRef idx="0">
            <a:scrgbClr r="0" g="0" b="0"/>
          </a:fillRef>
          <a:effectRef idx="0">
            <a:scrgbClr r="0" g="0" b="0"/>
          </a:effectRef>
          <a:fontRef idx="minor"/>
        </p:style>
        <p:txBody>
          <a:bodyPr/>
          <a:lstStyle/>
          <a:p>
            <a:endParaRPr lang="en-GB"/>
          </a:p>
        </p:txBody>
      </p:sp>
      <p:sp>
        <p:nvSpPr>
          <p:cNvPr id="38" name="Espace réservé du texte 3">
            <a:extLst>
              <a:ext uri="{FF2B5EF4-FFF2-40B4-BE49-F238E27FC236}">
                <a16:creationId xmlns:a16="http://schemas.microsoft.com/office/drawing/2014/main" id="{904D6805-6303-FD01-5B40-F854D9F04F0F}"/>
              </a:ext>
            </a:extLst>
          </p:cNvPr>
          <p:cNvSpPr txBox="1">
            <a:spLocks/>
          </p:cNvSpPr>
          <p:nvPr/>
        </p:nvSpPr>
        <p:spPr>
          <a:xfrm>
            <a:off x="547526" y="8720280"/>
            <a:ext cx="9261488" cy="6640175"/>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sz="2400" dirty="0"/>
              <a:t>Software engineering has embraced </a:t>
            </a:r>
            <a:r>
              <a:rPr lang="en-GB" sz="2400" b="1" dirty="0"/>
              <a:t>test-driven development</a:t>
            </a:r>
            <a:r>
              <a:rPr lang="en-GB" sz="2400" dirty="0"/>
              <a:t>, </a:t>
            </a:r>
            <a:r>
              <a:rPr lang="en-GB" sz="2400" b="1" dirty="0"/>
              <a:t>unit testing</a:t>
            </a:r>
            <a:r>
              <a:rPr lang="en-GB" sz="2400" dirty="0"/>
              <a:t>, </a:t>
            </a:r>
            <a:r>
              <a:rPr lang="en-GB" sz="2400" b="1" dirty="0"/>
              <a:t>automated testing</a:t>
            </a:r>
            <a:r>
              <a:rPr lang="en-GB" sz="2400" b="1" baseline="30000" dirty="0"/>
              <a:t>2</a:t>
            </a:r>
            <a:r>
              <a:rPr lang="en-GB" sz="2400" b="1" dirty="0"/>
              <a:t> </a:t>
            </a:r>
            <a:r>
              <a:rPr lang="en-GB" sz="2400" dirty="0"/>
              <a:t>and other tools to find defects earlier in the development cycle.</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None/>
            </a:pPr>
            <a:r>
              <a:rPr lang="en-GB" sz="2400" dirty="0"/>
              <a:t>Using a </a:t>
            </a:r>
            <a:r>
              <a:rPr lang="en-GB" sz="2400" b="1" dirty="0"/>
              <a:t>defined, staged release process </a:t>
            </a:r>
            <a:r>
              <a:rPr lang="en-GB" sz="2400" dirty="0"/>
              <a:t>migrates risk away from the deployment and operation phases of a project and ensures higher reliability of the final product. </a:t>
            </a:r>
          </a:p>
        </p:txBody>
      </p:sp>
      <p:sp>
        <p:nvSpPr>
          <p:cNvPr id="39" name="Espace réservé du texte 3">
            <a:extLst>
              <a:ext uri="{FF2B5EF4-FFF2-40B4-BE49-F238E27FC236}">
                <a16:creationId xmlns:a16="http://schemas.microsoft.com/office/drawing/2014/main" id="{31575FE4-456C-8F46-5C87-A9A6CC124DEA}"/>
              </a:ext>
            </a:extLst>
          </p:cNvPr>
          <p:cNvSpPr txBox="1">
            <a:spLocks/>
          </p:cNvSpPr>
          <p:nvPr/>
        </p:nvSpPr>
        <p:spPr>
          <a:xfrm>
            <a:off x="520699" y="7848431"/>
            <a:ext cx="8672969" cy="693385"/>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Software Testing Methodologies </a:t>
            </a:r>
            <a:endParaRPr lang="en-GB" sz="2800" dirty="0"/>
          </a:p>
        </p:txBody>
      </p:sp>
      <p:sp>
        <p:nvSpPr>
          <p:cNvPr id="43" name="Rectangle 42">
            <a:extLst>
              <a:ext uri="{FF2B5EF4-FFF2-40B4-BE49-F238E27FC236}">
                <a16:creationId xmlns:a16="http://schemas.microsoft.com/office/drawing/2014/main" id="{DE9B895D-73D2-4775-E9AA-7572F94EABD1}"/>
              </a:ext>
            </a:extLst>
          </p:cNvPr>
          <p:cNvSpPr/>
          <p:nvPr/>
        </p:nvSpPr>
        <p:spPr>
          <a:xfrm>
            <a:off x="502239" y="27505830"/>
            <a:ext cx="29223395" cy="8210762"/>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0F59974-AD57-93D2-34A2-3978AFC28095}"/>
              </a:ext>
            </a:extLst>
          </p:cNvPr>
          <p:cNvSpPr/>
          <p:nvPr/>
        </p:nvSpPr>
        <p:spPr>
          <a:xfrm>
            <a:off x="503753" y="27505830"/>
            <a:ext cx="29223395" cy="742525"/>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45" name="CustomShape 4">
            <a:extLst>
              <a:ext uri="{FF2B5EF4-FFF2-40B4-BE49-F238E27FC236}">
                <a16:creationId xmlns:a16="http://schemas.microsoft.com/office/drawing/2014/main" id="{6E36A902-6E9B-563F-0FBF-3FF6D83F2684}"/>
              </a:ext>
            </a:extLst>
          </p:cNvPr>
          <p:cNvSpPr/>
          <p:nvPr/>
        </p:nvSpPr>
        <p:spPr>
          <a:xfrm>
            <a:off x="2100269" y="9757726"/>
            <a:ext cx="6156001" cy="367878"/>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800" b="0" strike="noStrike" spc="-1" dirty="0">
                <a:solidFill>
                  <a:srgbClr val="3366FF"/>
                </a:solidFill>
                <a:latin typeface="Arial"/>
              </a:rPr>
              <a:t>Applied Software Measurement, Capers Jones, 1996</a:t>
            </a:r>
          </a:p>
        </p:txBody>
      </p:sp>
      <p:sp>
        <p:nvSpPr>
          <p:cNvPr id="46" name="Espace réservé du texte 3">
            <a:extLst>
              <a:ext uri="{FF2B5EF4-FFF2-40B4-BE49-F238E27FC236}">
                <a16:creationId xmlns:a16="http://schemas.microsoft.com/office/drawing/2014/main" id="{282BE163-5758-E23B-ED08-22B606983765}"/>
              </a:ext>
            </a:extLst>
          </p:cNvPr>
          <p:cNvSpPr txBox="1">
            <a:spLocks/>
          </p:cNvSpPr>
          <p:nvPr/>
        </p:nvSpPr>
        <p:spPr>
          <a:xfrm>
            <a:off x="441819" y="16664587"/>
            <a:ext cx="6846915" cy="693385"/>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a:solidFill>
                  <a:schemeClr val="bg1"/>
                </a:solidFill>
              </a:rPr>
              <a:t>Emulating a power converter</a:t>
            </a:r>
            <a:endParaRPr lang="en-GB" sz="2800"/>
          </a:p>
        </p:txBody>
      </p:sp>
      <p:pic>
        <p:nvPicPr>
          <p:cNvPr id="65" name="Picture 64" descr="Diagram&#10;&#10;Description automatically generated">
            <a:extLst>
              <a:ext uri="{FF2B5EF4-FFF2-40B4-BE49-F238E27FC236}">
                <a16:creationId xmlns:a16="http://schemas.microsoft.com/office/drawing/2014/main" id="{7AD3C937-BCF3-BCD9-013A-23F32B9C6C45}"/>
              </a:ext>
            </a:extLst>
          </p:cNvPr>
          <p:cNvPicPr>
            <a:picLocks noChangeAspect="1"/>
          </p:cNvPicPr>
          <p:nvPr/>
        </p:nvPicPr>
        <p:blipFill>
          <a:blip r:embed="rId6"/>
          <a:stretch>
            <a:fillRect/>
          </a:stretch>
        </p:blipFill>
        <p:spPr>
          <a:xfrm>
            <a:off x="6530293" y="16632199"/>
            <a:ext cx="17066948" cy="10234220"/>
          </a:xfrm>
          <a:prstGeom prst="rect">
            <a:avLst/>
          </a:prstGeom>
        </p:spPr>
      </p:pic>
      <p:sp>
        <p:nvSpPr>
          <p:cNvPr id="66" name="Rectangle 65">
            <a:extLst>
              <a:ext uri="{FF2B5EF4-FFF2-40B4-BE49-F238E27FC236}">
                <a16:creationId xmlns:a16="http://schemas.microsoft.com/office/drawing/2014/main" id="{12972C1A-259D-C3FB-34D1-BE390D8977C3}"/>
              </a:ext>
            </a:extLst>
          </p:cNvPr>
          <p:cNvSpPr/>
          <p:nvPr/>
        </p:nvSpPr>
        <p:spPr>
          <a:xfrm>
            <a:off x="502238" y="15836394"/>
            <a:ext cx="29252275" cy="695070"/>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67" name="Rectangle 66">
            <a:extLst>
              <a:ext uri="{FF2B5EF4-FFF2-40B4-BE49-F238E27FC236}">
                <a16:creationId xmlns:a16="http://schemas.microsoft.com/office/drawing/2014/main" id="{8C574A16-F44E-BE67-59E2-C743CF46F85D}"/>
              </a:ext>
            </a:extLst>
          </p:cNvPr>
          <p:cNvSpPr/>
          <p:nvPr/>
        </p:nvSpPr>
        <p:spPr>
          <a:xfrm>
            <a:off x="502238" y="15855330"/>
            <a:ext cx="29224909" cy="11174561"/>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space réservé du texte 3">
            <a:extLst>
              <a:ext uri="{FF2B5EF4-FFF2-40B4-BE49-F238E27FC236}">
                <a16:creationId xmlns:a16="http://schemas.microsoft.com/office/drawing/2014/main" id="{731C031B-8696-F212-42C8-1E1EE19A7209}"/>
              </a:ext>
            </a:extLst>
          </p:cNvPr>
          <p:cNvSpPr txBox="1">
            <a:spLocks/>
          </p:cNvSpPr>
          <p:nvPr/>
        </p:nvSpPr>
        <p:spPr>
          <a:xfrm>
            <a:off x="623379" y="27564958"/>
            <a:ext cx="20922939" cy="693385"/>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Example of an Emulated CERN Power Converter</a:t>
            </a:r>
            <a:endParaRPr lang="en-GB" sz="2800" dirty="0"/>
          </a:p>
        </p:txBody>
      </p:sp>
      <p:sp>
        <p:nvSpPr>
          <p:cNvPr id="69" name="Rectangle 68">
            <a:extLst>
              <a:ext uri="{FF2B5EF4-FFF2-40B4-BE49-F238E27FC236}">
                <a16:creationId xmlns:a16="http://schemas.microsoft.com/office/drawing/2014/main" id="{651EF262-7D27-F808-46DA-9045A8C01324}"/>
              </a:ext>
            </a:extLst>
          </p:cNvPr>
          <p:cNvSpPr/>
          <p:nvPr/>
        </p:nvSpPr>
        <p:spPr>
          <a:xfrm>
            <a:off x="412236" y="36192530"/>
            <a:ext cx="29342277" cy="3470624"/>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204EDB1B-35FE-BA9E-07B5-99812E03A14C}"/>
              </a:ext>
            </a:extLst>
          </p:cNvPr>
          <p:cNvSpPr/>
          <p:nvPr/>
        </p:nvSpPr>
        <p:spPr>
          <a:xfrm>
            <a:off x="407068" y="36192529"/>
            <a:ext cx="29333828" cy="742525"/>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71" name="Espace réservé du texte 3">
            <a:extLst>
              <a:ext uri="{FF2B5EF4-FFF2-40B4-BE49-F238E27FC236}">
                <a16:creationId xmlns:a16="http://schemas.microsoft.com/office/drawing/2014/main" id="{0A60CFA7-6402-F90C-1FF9-EC27505B2281}"/>
              </a:ext>
            </a:extLst>
          </p:cNvPr>
          <p:cNvSpPr txBox="1">
            <a:spLocks/>
          </p:cNvSpPr>
          <p:nvPr/>
        </p:nvSpPr>
        <p:spPr>
          <a:xfrm>
            <a:off x="309644" y="36310885"/>
            <a:ext cx="29333828" cy="3538018"/>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Conclusions</a:t>
            </a:r>
          </a:p>
          <a:p>
            <a:pPr marL="0" indent="0">
              <a:spcBef>
                <a:spcPts val="1000"/>
              </a:spcBef>
              <a:buFont typeface="Arial" panose="020B0604020202020204" pitchFamily="34" charset="0"/>
              <a:buNone/>
            </a:pPr>
            <a:r>
              <a:rPr lang="en-GB" sz="2400" b="1" dirty="0"/>
              <a:t>Software engineering methodologies have been applied at a system level </a:t>
            </a:r>
            <a:r>
              <a:rPr lang="en-GB" sz="2400" dirty="0"/>
              <a:t>to continually test CERN power converter controllers. Having these test fixtures available and running tests nightly has been shown to detect defects sooner and </a:t>
            </a:r>
            <a:r>
              <a:rPr lang="en-GB" sz="2400" b="1" dirty="0"/>
              <a:t>reduces the reliance on expensive testing with physical converters</a:t>
            </a:r>
            <a:r>
              <a:rPr lang="en-GB" sz="2400" dirty="0"/>
              <a:t>. </a:t>
            </a:r>
          </a:p>
          <a:p>
            <a:pPr marL="0" indent="0">
              <a:spcBef>
                <a:spcPts val="1000"/>
              </a:spcBef>
              <a:buNone/>
            </a:pPr>
            <a:r>
              <a:rPr lang="en-GB" sz="2400" dirty="0"/>
              <a:t>Tools normally used for software development were used to accelerate the deployment of the test fixture and reduce its cost. Ensuring that the test fixture </a:t>
            </a:r>
            <a:r>
              <a:rPr lang="en-GB" sz="2400" b="1" dirty="0"/>
              <a:t>recreates the power converter and accelerator environment</a:t>
            </a:r>
            <a:r>
              <a:rPr lang="en-GB" sz="2400" dirty="0"/>
              <a:t> as closely as possible has led to high test coverage and has given the test results more qualitative value. As a result, there is now </a:t>
            </a:r>
            <a:r>
              <a:rPr lang="en-GB" sz="2400" b="1" dirty="0"/>
              <a:t>high confidence that deployments of code to the converter controllers will not regress</a:t>
            </a:r>
            <a:r>
              <a:rPr lang="en-GB" sz="2400" dirty="0"/>
              <a:t> their functionality resulting in accelerator down time.   </a:t>
            </a:r>
          </a:p>
          <a:p>
            <a:pPr marL="0" indent="0">
              <a:spcBef>
                <a:spcPts val="1000"/>
              </a:spcBef>
              <a:buNone/>
            </a:pPr>
            <a:r>
              <a:rPr lang="en-GB" sz="2400" dirty="0"/>
              <a:t>Emulated testing could be applied to other systems in an accelerator complex, allowing them to benefit from increased reliability. Additionally having a </a:t>
            </a:r>
            <a:r>
              <a:rPr lang="en-GB" sz="2400" b="1" dirty="0"/>
              <a:t>defined, staged release process </a:t>
            </a:r>
            <a:r>
              <a:rPr lang="en-GB" sz="2400" dirty="0"/>
              <a:t>and testing methodology where software is tested at a unit level before being tested in an emulated environment and subsequently in a test lab environment, would also increase reliability. </a:t>
            </a:r>
            <a:endParaRPr lang="en-GB" sz="2400" dirty="0">
              <a:cs typeface="Arial"/>
            </a:endParaRPr>
          </a:p>
        </p:txBody>
      </p:sp>
      <p:sp>
        <p:nvSpPr>
          <p:cNvPr id="72" name="Espace réservé du texte 3">
            <a:extLst>
              <a:ext uri="{FF2B5EF4-FFF2-40B4-BE49-F238E27FC236}">
                <a16:creationId xmlns:a16="http://schemas.microsoft.com/office/drawing/2014/main" id="{D13C78E8-39B2-69DD-BC2B-F3A0142BFBE1}"/>
              </a:ext>
            </a:extLst>
          </p:cNvPr>
          <p:cNvSpPr txBox="1">
            <a:spLocks/>
          </p:cNvSpPr>
          <p:nvPr/>
        </p:nvSpPr>
        <p:spPr>
          <a:xfrm>
            <a:off x="14630076" y="17475279"/>
            <a:ext cx="11111010" cy="3541148"/>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endParaRPr lang="en-GB" sz="2400"/>
          </a:p>
        </p:txBody>
      </p:sp>
      <p:sp>
        <p:nvSpPr>
          <p:cNvPr id="73" name="Espace réservé du texte 3">
            <a:extLst>
              <a:ext uri="{FF2B5EF4-FFF2-40B4-BE49-F238E27FC236}">
                <a16:creationId xmlns:a16="http://schemas.microsoft.com/office/drawing/2014/main" id="{503D5ADF-90DD-5C6A-351D-170ACED6A9A5}"/>
              </a:ext>
            </a:extLst>
          </p:cNvPr>
          <p:cNvSpPr txBox="1">
            <a:spLocks/>
          </p:cNvSpPr>
          <p:nvPr/>
        </p:nvSpPr>
        <p:spPr>
          <a:xfrm>
            <a:off x="23744920" y="19395438"/>
            <a:ext cx="5934434" cy="7166484"/>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2400" dirty="0"/>
              <a:t>A </a:t>
            </a:r>
            <a:r>
              <a:rPr lang="en-GB" sz="2400" b="1" dirty="0"/>
              <a:t>continuous integration - continuous development </a:t>
            </a:r>
            <a:r>
              <a:rPr lang="en-GB" sz="2400" dirty="0"/>
              <a:t>(CI/CD) implementation is used to manage the running of the tests nightly, on demand or manually. The same system is used to package the Python test framework and to compile the real time models in virtual ‘Docker’ machines. The CI/CD also ensures that it is possible to trace and recreate the software elements of the test fixture. </a:t>
            </a:r>
          </a:p>
          <a:p>
            <a:pPr marL="0" indent="0">
              <a:buNone/>
            </a:pPr>
            <a:endParaRPr lang="en-GB" sz="2400" dirty="0"/>
          </a:p>
          <a:p>
            <a:pPr marL="0" indent="0">
              <a:buNone/>
            </a:pPr>
            <a:r>
              <a:rPr lang="en-GB" sz="2400" dirty="0"/>
              <a:t>The CI/CD service triggers the Dockers to build and compile. Once this is done, it notifies daemons on the PXIs to run the tests of the emulated converters. Where many tests require the same physical hardware, these are scheduled by the CI/CD service. </a:t>
            </a:r>
          </a:p>
          <a:p>
            <a:pPr marL="0" indent="0">
              <a:buNone/>
            </a:pPr>
            <a:endParaRPr lang="en-GB" sz="2400" dirty="0"/>
          </a:p>
        </p:txBody>
      </p:sp>
      <p:sp>
        <p:nvSpPr>
          <p:cNvPr id="76" name="Espace réservé du texte 3">
            <a:extLst>
              <a:ext uri="{FF2B5EF4-FFF2-40B4-BE49-F238E27FC236}">
                <a16:creationId xmlns:a16="http://schemas.microsoft.com/office/drawing/2014/main" id="{AC7A589B-3728-B12C-965B-62E2793745FB}"/>
              </a:ext>
            </a:extLst>
          </p:cNvPr>
          <p:cNvSpPr txBox="1">
            <a:spLocks/>
          </p:cNvSpPr>
          <p:nvPr/>
        </p:nvSpPr>
        <p:spPr>
          <a:xfrm>
            <a:off x="407067" y="39982345"/>
            <a:ext cx="12570299" cy="2415987"/>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Future Developments</a:t>
            </a:r>
          </a:p>
          <a:p>
            <a:pPr>
              <a:spcBef>
                <a:spcPts val="1000"/>
              </a:spcBef>
            </a:pPr>
            <a:r>
              <a:rPr lang="en-GB" sz="2400" dirty="0">
                <a:solidFill>
                  <a:schemeClr val="bg1"/>
                </a:solidFill>
              </a:rPr>
              <a:t>Increase test coverage with models of more of CERNs families of power converters</a:t>
            </a:r>
          </a:p>
          <a:p>
            <a:pPr>
              <a:spcBef>
                <a:spcPts val="1000"/>
              </a:spcBef>
            </a:pPr>
            <a:r>
              <a:rPr lang="en-GB" sz="2400" dirty="0">
                <a:solidFill>
                  <a:schemeClr val="bg1"/>
                </a:solidFill>
              </a:rPr>
              <a:t>Test the controller in each of the separate timing environments of the CERN accelerators</a:t>
            </a:r>
          </a:p>
          <a:p>
            <a:pPr marL="756285" indent="-756285">
              <a:spcBef>
                <a:spcPts val="1000"/>
              </a:spcBef>
            </a:pPr>
            <a:r>
              <a:rPr lang="en-GB" sz="2400" dirty="0">
                <a:solidFill>
                  <a:schemeClr val="bg1"/>
                </a:solidFill>
              </a:rPr>
              <a:t>Develop an accessible-to-all method of starting tests on selected emulated converters</a:t>
            </a:r>
            <a:endParaRPr lang="en-GB" sz="2400" dirty="0">
              <a:solidFill>
                <a:schemeClr val="bg1"/>
              </a:solidFill>
              <a:cs typeface="Arial"/>
            </a:endParaRPr>
          </a:p>
        </p:txBody>
      </p:sp>
      <p:sp>
        <p:nvSpPr>
          <p:cNvPr id="77" name="Espace réservé du texte 3">
            <a:extLst>
              <a:ext uri="{FF2B5EF4-FFF2-40B4-BE49-F238E27FC236}">
                <a16:creationId xmlns:a16="http://schemas.microsoft.com/office/drawing/2014/main" id="{8EB1B3E9-46DF-25DA-7A84-356234706E5D}"/>
              </a:ext>
            </a:extLst>
          </p:cNvPr>
          <p:cNvSpPr txBox="1">
            <a:spLocks/>
          </p:cNvSpPr>
          <p:nvPr/>
        </p:nvSpPr>
        <p:spPr>
          <a:xfrm>
            <a:off x="8151057" y="31136924"/>
            <a:ext cx="13164749" cy="1318967"/>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endParaRPr lang="en-GB" sz="2400"/>
          </a:p>
        </p:txBody>
      </p:sp>
      <p:sp>
        <p:nvSpPr>
          <p:cNvPr id="2" name="Espace réservé du texte 3">
            <a:extLst>
              <a:ext uri="{FF2B5EF4-FFF2-40B4-BE49-F238E27FC236}">
                <a16:creationId xmlns:a16="http://schemas.microsoft.com/office/drawing/2014/main" id="{ED75BD40-1DB4-3622-BBC2-9058DCDE033F}"/>
              </a:ext>
            </a:extLst>
          </p:cNvPr>
          <p:cNvSpPr txBox="1">
            <a:spLocks/>
          </p:cNvSpPr>
          <p:nvPr/>
        </p:nvSpPr>
        <p:spPr>
          <a:xfrm>
            <a:off x="18089934" y="28366709"/>
            <a:ext cx="5512277" cy="3764363"/>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2400" dirty="0">
                <a:solidFill>
                  <a:srgbClr val="3366FF"/>
                </a:solidFill>
              </a:rPr>
              <a:t>A bespoke interface unit (shown right bottom) was designed to adapt the electrical signals between the Typhoon HIL, the PXI and the converter controller (top of image). This conditions the signals so they match those present in a physical converter and they are within the range of the </a:t>
            </a:r>
            <a:r>
              <a:rPr lang="en-GB" sz="2400">
                <a:solidFill>
                  <a:srgbClr val="3366FF"/>
                </a:solidFill>
              </a:rPr>
              <a:t>instruments input-output </a:t>
            </a:r>
            <a:r>
              <a:rPr lang="en-GB" sz="2400" dirty="0">
                <a:solidFill>
                  <a:srgbClr val="3366FF"/>
                </a:solidFill>
              </a:rPr>
              <a:t>specifications. </a:t>
            </a:r>
          </a:p>
        </p:txBody>
      </p:sp>
      <p:pic>
        <p:nvPicPr>
          <p:cNvPr id="8" name="Picture 7">
            <a:extLst>
              <a:ext uri="{FF2B5EF4-FFF2-40B4-BE49-F238E27FC236}">
                <a16:creationId xmlns:a16="http://schemas.microsoft.com/office/drawing/2014/main" id="{5E669D65-88A0-C679-843A-615C0452D32D}"/>
              </a:ext>
            </a:extLst>
          </p:cNvPr>
          <p:cNvPicPr>
            <a:picLocks noChangeAspect="1"/>
          </p:cNvPicPr>
          <p:nvPr/>
        </p:nvPicPr>
        <p:blipFill>
          <a:blip r:embed="rId7"/>
          <a:srcRect/>
          <a:stretch/>
        </p:blipFill>
        <p:spPr>
          <a:xfrm>
            <a:off x="22935291" y="-123255"/>
            <a:ext cx="7617018" cy="3008722"/>
          </a:xfrm>
          <a:prstGeom prst="rect">
            <a:avLst/>
          </a:prstGeom>
        </p:spPr>
      </p:pic>
      <p:sp>
        <p:nvSpPr>
          <p:cNvPr id="11" name="Espace réservé du texte 3">
            <a:extLst>
              <a:ext uri="{FF2B5EF4-FFF2-40B4-BE49-F238E27FC236}">
                <a16:creationId xmlns:a16="http://schemas.microsoft.com/office/drawing/2014/main" id="{12DB3A12-8670-3F77-8BD6-C250DA3A29D9}"/>
              </a:ext>
            </a:extLst>
          </p:cNvPr>
          <p:cNvSpPr txBox="1">
            <a:spLocks/>
          </p:cNvSpPr>
          <p:nvPr/>
        </p:nvSpPr>
        <p:spPr>
          <a:xfrm>
            <a:off x="12977366" y="39982345"/>
            <a:ext cx="13969552" cy="2762810"/>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spcBef>
                <a:spcPts val="1000"/>
              </a:spcBef>
              <a:buFont typeface="Arial" panose="020B0604020202020204" pitchFamily="34" charset="0"/>
              <a:buNone/>
            </a:pPr>
            <a:r>
              <a:rPr lang="en-GB" dirty="0">
                <a:solidFill>
                  <a:schemeClr val="bg1"/>
                </a:solidFill>
              </a:rPr>
              <a:t>References</a:t>
            </a:r>
          </a:p>
          <a:p>
            <a:pPr marL="0" indent="0">
              <a:spcBef>
                <a:spcPts val="1000"/>
              </a:spcBef>
              <a:buFont typeface="Arial" panose="020B0604020202020204" pitchFamily="34" charset="0"/>
              <a:buNone/>
            </a:pPr>
            <a:r>
              <a:rPr lang="en-GB" sz="1600" dirty="0">
                <a:solidFill>
                  <a:schemeClr val="bg1"/>
                </a:solidFill>
              </a:rPr>
              <a:t>[1] M. Di Cosmo and B. Todd, The new modular control system for power converters at CERN, ICALEPCS (2015)</a:t>
            </a:r>
          </a:p>
          <a:p>
            <a:pPr marL="0" indent="0">
              <a:spcBef>
                <a:spcPts val="0"/>
              </a:spcBef>
              <a:buFont typeface="Arial" panose="020B0604020202020204" pitchFamily="34" charset="0"/>
              <a:buNone/>
            </a:pPr>
            <a:r>
              <a:rPr lang="en-GB" sz="1600" dirty="0">
                <a:solidFill>
                  <a:schemeClr val="bg1"/>
                </a:solidFill>
              </a:rPr>
              <a:t>[2] O. </a:t>
            </a:r>
            <a:r>
              <a:rPr lang="en-GB" sz="1600" dirty="0" err="1">
                <a:solidFill>
                  <a:schemeClr val="bg1"/>
                </a:solidFill>
              </a:rPr>
              <a:t>Elazhary</a:t>
            </a:r>
            <a:r>
              <a:rPr lang="en-GB" sz="1600" dirty="0">
                <a:solidFill>
                  <a:schemeClr val="bg1"/>
                </a:solidFill>
              </a:rPr>
              <a:t>, C. Werner, Z.S. Li, D. </a:t>
            </a:r>
            <a:r>
              <a:rPr lang="en-GB" sz="1600" dirty="0" err="1">
                <a:solidFill>
                  <a:schemeClr val="bg1"/>
                </a:solidFill>
              </a:rPr>
              <a:t>Lowlind</a:t>
            </a:r>
            <a:r>
              <a:rPr lang="en-GB" sz="1600" dirty="0">
                <a:solidFill>
                  <a:schemeClr val="bg1"/>
                </a:solidFill>
              </a:rPr>
              <a:t>, N.A. Ernst and M. Storey, Uncovering the benefits and challenges of continuous integration practices, IEEE Trans. Software Eng. (2021) 7–8</a:t>
            </a:r>
          </a:p>
          <a:p>
            <a:pPr marL="0" indent="0">
              <a:spcBef>
                <a:spcPts val="0"/>
              </a:spcBef>
              <a:buFont typeface="Arial" panose="020B0604020202020204" pitchFamily="34" charset="0"/>
              <a:buNone/>
            </a:pPr>
            <a:r>
              <a:rPr lang="en-GB" sz="1600" dirty="0">
                <a:solidFill>
                  <a:schemeClr val="bg1"/>
                </a:solidFill>
              </a:rPr>
              <a:t>[3] G. Cabrera and R. Grimmer and P. Haynes and D. Nisbet, A system test platform for the {CERN} power converter control electronics, IOP, JINST 17 C05009</a:t>
            </a:r>
          </a:p>
          <a:p>
            <a:pPr marL="0" indent="0">
              <a:spcBef>
                <a:spcPts val="0"/>
              </a:spcBef>
              <a:buFont typeface="Arial" panose="020B0604020202020204" pitchFamily="34" charset="0"/>
              <a:buNone/>
            </a:pPr>
            <a:r>
              <a:rPr lang="en-GB" sz="1600" dirty="0">
                <a:solidFill>
                  <a:schemeClr val="bg1"/>
                </a:solidFill>
              </a:rPr>
              <a:t>[4] K. L. Haugen, K. Papastergiou, P. Asimakopoulos and D. </a:t>
            </a:r>
            <a:r>
              <a:rPr lang="en-GB" sz="1600" dirty="0" err="1">
                <a:solidFill>
                  <a:schemeClr val="bg1"/>
                </a:solidFill>
              </a:rPr>
              <a:t>Peftitsis</a:t>
            </a:r>
            <a:r>
              <a:rPr lang="en-GB" sz="1600" dirty="0">
                <a:solidFill>
                  <a:schemeClr val="bg1"/>
                </a:solidFill>
              </a:rPr>
              <a:t>, "On dimensioning the fundamental brick for a scalable DC-DC converter with energy recovery," 2021 23rd European Conference on Power Electronics and Applications (EPE'21 ECCE Europe), 2021, pp. P.1-P.10, </a:t>
            </a:r>
            <a:r>
              <a:rPr lang="en-GB" sz="1600" dirty="0" err="1">
                <a:solidFill>
                  <a:schemeClr val="bg1"/>
                </a:solidFill>
              </a:rPr>
              <a:t>doi</a:t>
            </a:r>
            <a:r>
              <a:rPr lang="en-GB" sz="1600" dirty="0">
                <a:solidFill>
                  <a:schemeClr val="bg1"/>
                </a:solidFill>
              </a:rPr>
              <a:t>: 10.23919/EPE21ECCEEurope50061.2021.9570676.</a:t>
            </a:r>
          </a:p>
          <a:p>
            <a:pPr marL="0" indent="0">
              <a:buFont typeface="Arial" panose="020B0604020202020204" pitchFamily="34" charset="0"/>
              <a:buNone/>
            </a:pPr>
            <a:endParaRPr lang="en-GB" sz="1600" dirty="0">
              <a:solidFill>
                <a:schemeClr val="bg1"/>
              </a:solidFill>
            </a:endParaRPr>
          </a:p>
        </p:txBody>
      </p:sp>
      <p:sp>
        <p:nvSpPr>
          <p:cNvPr id="9" name="TextBox 8">
            <a:extLst>
              <a:ext uri="{FF2B5EF4-FFF2-40B4-BE49-F238E27FC236}">
                <a16:creationId xmlns:a16="http://schemas.microsoft.com/office/drawing/2014/main" id="{6F793EEF-A252-9E22-09F5-EE7BF472FAD0}"/>
              </a:ext>
            </a:extLst>
          </p:cNvPr>
          <p:cNvSpPr txBox="1"/>
          <p:nvPr/>
        </p:nvSpPr>
        <p:spPr>
          <a:xfrm>
            <a:off x="8203815" y="31384690"/>
            <a:ext cx="9884605" cy="1200329"/>
          </a:xfrm>
          <a:prstGeom prst="rect">
            <a:avLst/>
          </a:prstGeom>
          <a:noFill/>
        </p:spPr>
        <p:txBody>
          <a:bodyPr wrap="square" lIns="91440" tIns="45720" rIns="91440" bIns="45720" anchor="t">
            <a:spAutoFit/>
          </a:bodyPr>
          <a:lstStyle/>
          <a:p>
            <a:r>
              <a:rPr lang="en-GB" sz="2400" dirty="0"/>
              <a:t> models and require considerably more resource to develop. </a:t>
            </a:r>
            <a:r>
              <a:rPr lang="en-GB" sz="2400" b="1" dirty="0"/>
              <a:t>Differences between the physical converter and the models have been studied </a:t>
            </a:r>
            <a:r>
              <a:rPr lang="en-GB" sz="2400" dirty="0"/>
              <a:t>to ensure the simplified model remained valid.  </a:t>
            </a:r>
          </a:p>
        </p:txBody>
      </p:sp>
      <p:pic>
        <p:nvPicPr>
          <p:cNvPr id="3" name="Picture 2" descr="A picture containing text, electronics, computer&#10;&#10;Description automatically generated">
            <a:extLst>
              <a:ext uri="{FF2B5EF4-FFF2-40B4-BE49-F238E27FC236}">
                <a16:creationId xmlns:a16="http://schemas.microsoft.com/office/drawing/2014/main" id="{2E208B3B-BADA-3A7E-59B1-68D460A9A523}"/>
              </a:ext>
            </a:extLst>
          </p:cNvPr>
          <p:cNvPicPr>
            <a:picLocks noChangeAspect="1"/>
          </p:cNvPicPr>
          <p:nvPr/>
        </p:nvPicPr>
        <p:blipFill rotWithShape="1">
          <a:blip r:embed="rId8">
            <a:extLst>
              <a:ext uri="{28A0092B-C50C-407E-A947-70E740481C1C}">
                <a14:useLocalDpi xmlns:a14="http://schemas.microsoft.com/office/drawing/2010/main" val="0"/>
              </a:ext>
            </a:extLst>
          </a:blip>
          <a:srcRect r="9923"/>
          <a:stretch/>
        </p:blipFill>
        <p:spPr>
          <a:xfrm rot="5400000">
            <a:off x="22959966" y="28910708"/>
            <a:ext cx="7200389" cy="5995236"/>
          </a:xfrm>
          <a:prstGeom prst="rect">
            <a:avLst/>
          </a:prstGeom>
        </p:spPr>
      </p:pic>
      <p:sp>
        <p:nvSpPr>
          <p:cNvPr id="15" name="Espace réservé du texte 3">
            <a:extLst>
              <a:ext uri="{FF2B5EF4-FFF2-40B4-BE49-F238E27FC236}">
                <a16:creationId xmlns:a16="http://schemas.microsoft.com/office/drawing/2014/main" id="{80918BE8-26D1-9D03-BC66-F397E22744F7}"/>
              </a:ext>
            </a:extLst>
          </p:cNvPr>
          <p:cNvSpPr txBox="1">
            <a:spLocks/>
          </p:cNvSpPr>
          <p:nvPr/>
        </p:nvSpPr>
        <p:spPr>
          <a:xfrm>
            <a:off x="566703" y="15850823"/>
            <a:ext cx="8626965" cy="693385"/>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a:solidFill>
                  <a:schemeClr val="bg1"/>
                </a:solidFill>
              </a:rPr>
              <a:t>Test Framework</a:t>
            </a:r>
            <a:endParaRPr lang="en-GB" sz="2800"/>
          </a:p>
        </p:txBody>
      </p:sp>
      <p:sp>
        <p:nvSpPr>
          <p:cNvPr id="17" name="TextBox 16">
            <a:extLst>
              <a:ext uri="{FF2B5EF4-FFF2-40B4-BE49-F238E27FC236}">
                <a16:creationId xmlns:a16="http://schemas.microsoft.com/office/drawing/2014/main" id="{ECE0B2A9-31CD-5BD7-62F6-EA7D76A0CD41}"/>
              </a:ext>
            </a:extLst>
          </p:cNvPr>
          <p:cNvSpPr txBox="1"/>
          <p:nvPr/>
        </p:nvSpPr>
        <p:spPr>
          <a:xfrm>
            <a:off x="10439938" y="8593558"/>
            <a:ext cx="19262067" cy="1200329"/>
          </a:xfrm>
          <a:prstGeom prst="rect">
            <a:avLst/>
          </a:prstGeom>
          <a:noFill/>
        </p:spPr>
        <p:txBody>
          <a:bodyPr wrap="square" lIns="91440" tIns="45720" rIns="91440" bIns="45720" anchor="t">
            <a:spAutoFit/>
          </a:bodyPr>
          <a:lstStyle/>
          <a:p>
            <a:r>
              <a:rPr lang="en-GB" sz="2400" dirty="0"/>
              <a:t>Our aim was to </a:t>
            </a:r>
            <a:r>
              <a:rPr lang="en-GB" sz="2400" b="1" dirty="0"/>
              <a:t>apply this methodology to hardware </a:t>
            </a:r>
            <a:r>
              <a:rPr lang="en-GB" sz="2400" dirty="0"/>
              <a:t>testing</a:t>
            </a:r>
            <a:r>
              <a:rPr lang="en-GB" sz="2400" baseline="30000" dirty="0"/>
              <a:t>3</a:t>
            </a:r>
            <a:r>
              <a:rPr lang="en-GB" sz="2400" dirty="0"/>
              <a:t>. Typically system testing is realised in a laboratory which can be expensive and time consuming; by introducing an emulated testing stage in the development cycle we minimise the cost of testing.  Automating and running this stage with every commit of software means that </a:t>
            </a:r>
            <a:r>
              <a:rPr lang="en-GB" sz="2400" b="1" dirty="0"/>
              <a:t>regressions can be found and resolved more quickly</a:t>
            </a:r>
            <a:r>
              <a:rPr lang="en-GB" sz="2400" dirty="0"/>
              <a:t>.</a:t>
            </a:r>
          </a:p>
        </p:txBody>
      </p:sp>
      <p:sp>
        <p:nvSpPr>
          <p:cNvPr id="19" name="CustomShape 2">
            <a:extLst>
              <a:ext uri="{FF2B5EF4-FFF2-40B4-BE49-F238E27FC236}">
                <a16:creationId xmlns:a16="http://schemas.microsoft.com/office/drawing/2014/main" id="{C8E6F7F4-4AB9-E92D-72FE-24C8D14A64EE}"/>
              </a:ext>
            </a:extLst>
          </p:cNvPr>
          <p:cNvSpPr/>
          <p:nvPr/>
        </p:nvSpPr>
        <p:spPr>
          <a:xfrm>
            <a:off x="17660862" y="16721232"/>
            <a:ext cx="5702640" cy="829543"/>
          </a:xfrm>
          <a:prstGeom prst="rect">
            <a:avLst/>
          </a:prstGeom>
          <a:solidFill>
            <a:schemeClr val="bg1"/>
          </a:solid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2400" b="0" strike="noStrike" spc="-1" dirty="0">
                <a:solidFill>
                  <a:srgbClr val="E15B2F"/>
                </a:solidFill>
              </a:rPr>
              <a:t>PXI used to emulate non regulation signals such as safety interlocks</a:t>
            </a:r>
          </a:p>
        </p:txBody>
      </p:sp>
      <p:sp>
        <p:nvSpPr>
          <p:cNvPr id="20" name="Rectangle 19">
            <a:extLst>
              <a:ext uri="{FF2B5EF4-FFF2-40B4-BE49-F238E27FC236}">
                <a16:creationId xmlns:a16="http://schemas.microsoft.com/office/drawing/2014/main" id="{1DCD1CF4-F9BD-48A4-DCFD-ED3E293542D8}"/>
              </a:ext>
            </a:extLst>
          </p:cNvPr>
          <p:cNvSpPr/>
          <p:nvPr/>
        </p:nvSpPr>
        <p:spPr>
          <a:xfrm>
            <a:off x="10441622" y="7827452"/>
            <a:ext cx="19285526" cy="750916"/>
          </a:xfrm>
          <a:prstGeom prst="rect">
            <a:avLst/>
          </a:prstGeom>
          <a:solidFill>
            <a:srgbClr val="00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charset="0"/>
              <a:ea typeface="Arial" charset="0"/>
              <a:cs typeface="Arial" charset="0"/>
            </a:endParaRPr>
          </a:p>
        </p:txBody>
      </p:sp>
      <p:sp>
        <p:nvSpPr>
          <p:cNvPr id="26" name="Rectangle 25">
            <a:extLst>
              <a:ext uri="{FF2B5EF4-FFF2-40B4-BE49-F238E27FC236}">
                <a16:creationId xmlns:a16="http://schemas.microsoft.com/office/drawing/2014/main" id="{4F3BD745-63F9-A50F-1CF3-B7EF911C47C1}"/>
              </a:ext>
            </a:extLst>
          </p:cNvPr>
          <p:cNvSpPr/>
          <p:nvPr/>
        </p:nvSpPr>
        <p:spPr>
          <a:xfrm>
            <a:off x="10433023" y="7825764"/>
            <a:ext cx="19294125" cy="7553627"/>
          </a:xfrm>
          <a:prstGeom prst="rect">
            <a:avLst/>
          </a:prstGeom>
          <a:noFill/>
          <a:ln w="38100">
            <a:solidFill>
              <a:srgbClr val="005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space réservé du texte 3">
            <a:extLst>
              <a:ext uri="{FF2B5EF4-FFF2-40B4-BE49-F238E27FC236}">
                <a16:creationId xmlns:a16="http://schemas.microsoft.com/office/drawing/2014/main" id="{A11E55BB-A962-FFDB-8954-108173DFA8E8}"/>
              </a:ext>
            </a:extLst>
          </p:cNvPr>
          <p:cNvSpPr txBox="1">
            <a:spLocks/>
          </p:cNvSpPr>
          <p:nvPr/>
        </p:nvSpPr>
        <p:spPr>
          <a:xfrm>
            <a:off x="10379194" y="7890089"/>
            <a:ext cx="8672969" cy="693385"/>
          </a:xfrm>
          <a:prstGeom prst="rect">
            <a:avLst/>
          </a:prstGeom>
        </p:spPr>
        <p:txBody>
          <a:bodyPr lIns="180000" tIns="46800" rIns="180000"/>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Testing and Deployment Process</a:t>
            </a:r>
            <a:endParaRPr lang="en-GB" sz="2800" dirty="0"/>
          </a:p>
        </p:txBody>
      </p:sp>
      <p:sp>
        <p:nvSpPr>
          <p:cNvPr id="40" name="TextBox 39">
            <a:extLst>
              <a:ext uri="{FF2B5EF4-FFF2-40B4-BE49-F238E27FC236}">
                <a16:creationId xmlns:a16="http://schemas.microsoft.com/office/drawing/2014/main" id="{E9007C06-9F93-44A5-9670-6D3D21FCD8B5}"/>
              </a:ext>
            </a:extLst>
          </p:cNvPr>
          <p:cNvSpPr txBox="1"/>
          <p:nvPr/>
        </p:nvSpPr>
        <p:spPr>
          <a:xfrm>
            <a:off x="752099" y="16761098"/>
            <a:ext cx="12782194" cy="2308324"/>
          </a:xfrm>
          <a:prstGeom prst="rect">
            <a:avLst/>
          </a:prstGeom>
          <a:noFill/>
        </p:spPr>
        <p:txBody>
          <a:bodyPr wrap="square" lIns="91440" tIns="45720" rIns="91440" bIns="45720" anchor="t">
            <a:spAutoFit/>
          </a:bodyPr>
          <a:lstStyle/>
          <a:p>
            <a:r>
              <a:rPr lang="en-GB" sz="2400" dirty="0"/>
              <a:t>For greatest test coverage, an emulated system must accurately represent the target system. A Typhoon </a:t>
            </a:r>
            <a:r>
              <a:rPr lang="en-GB" sz="2400" b="1" dirty="0"/>
              <a:t>Hardware In the Loop </a:t>
            </a:r>
            <a:r>
              <a:rPr lang="en-GB" sz="2400" dirty="0"/>
              <a:t>(HIL) system is used for real-time emulation of the converter. </a:t>
            </a:r>
          </a:p>
          <a:p>
            <a:pPr marL="0" indent="0">
              <a:buNone/>
            </a:pPr>
            <a:endParaRPr lang="en-GB" sz="2400" dirty="0"/>
          </a:p>
          <a:p>
            <a:r>
              <a:rPr lang="en-GB" sz="2400" dirty="0"/>
              <a:t>The Device Under Test (DUT) is connected to the CERN accelerator network, allowing timing and reference values to be sent to the controller as they are in the accelerator. </a:t>
            </a:r>
          </a:p>
        </p:txBody>
      </p:sp>
      <p:sp>
        <p:nvSpPr>
          <p:cNvPr id="50" name="TextBox 49">
            <a:extLst>
              <a:ext uri="{FF2B5EF4-FFF2-40B4-BE49-F238E27FC236}">
                <a16:creationId xmlns:a16="http://schemas.microsoft.com/office/drawing/2014/main" id="{283795E9-2092-2B56-2D66-BFDD9F9462C2}"/>
              </a:ext>
            </a:extLst>
          </p:cNvPr>
          <p:cNvSpPr txBox="1"/>
          <p:nvPr/>
        </p:nvSpPr>
        <p:spPr>
          <a:xfrm>
            <a:off x="11746140" y="19606767"/>
            <a:ext cx="2036360" cy="707886"/>
          </a:xfrm>
          <a:prstGeom prst="rect">
            <a:avLst/>
          </a:prstGeom>
          <a:noFill/>
        </p:spPr>
        <p:txBody>
          <a:bodyPr wrap="square">
            <a:spAutoFit/>
          </a:bodyPr>
          <a:lstStyle/>
          <a:p>
            <a:pPr marL="0" indent="0">
              <a:buNone/>
            </a:pPr>
            <a:r>
              <a:rPr lang="en-GB" sz="4000"/>
              <a:t>DUT</a:t>
            </a:r>
          </a:p>
        </p:txBody>
      </p:sp>
      <p:sp>
        <p:nvSpPr>
          <p:cNvPr id="51" name="Espace réservé du texte 3">
            <a:extLst>
              <a:ext uri="{FF2B5EF4-FFF2-40B4-BE49-F238E27FC236}">
                <a16:creationId xmlns:a16="http://schemas.microsoft.com/office/drawing/2014/main" id="{CB5D2021-573B-7A72-165F-63A1FB67BA7D}"/>
              </a:ext>
            </a:extLst>
          </p:cNvPr>
          <p:cNvSpPr txBox="1">
            <a:spLocks/>
          </p:cNvSpPr>
          <p:nvPr/>
        </p:nvSpPr>
        <p:spPr>
          <a:xfrm>
            <a:off x="5276922" y="28531070"/>
            <a:ext cx="12957028" cy="2747457"/>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2400" dirty="0"/>
              <a:t>SIRIUS</a:t>
            </a:r>
            <a:r>
              <a:rPr lang="en-GB" sz="2400" baseline="30000" dirty="0"/>
              <a:t>4</a:t>
            </a:r>
            <a:r>
              <a:rPr lang="en-GB" sz="2400" dirty="0"/>
              <a:t> (shown left) is a widely used CERN developed converter, capable of delivering ±450V and ± 200A, and is an example of a converter which has been emulated. </a:t>
            </a:r>
          </a:p>
          <a:p>
            <a:pPr marL="0" indent="0">
              <a:buNone/>
            </a:pPr>
            <a:r>
              <a:rPr lang="en-GB" sz="2400" dirty="0"/>
              <a:t>Typhoon models are </a:t>
            </a:r>
            <a:r>
              <a:rPr lang="en-GB" sz="2400" b="1" dirty="0"/>
              <a:t>compiled into optimised mathematical models.</a:t>
            </a:r>
            <a:r>
              <a:rPr lang="en-GB" sz="2400" dirty="0"/>
              <a:t> During operation, the signal inputs and outputs of the HIL connect to variables in the mathematical model allowing the HIL to emulate power converters. </a:t>
            </a:r>
          </a:p>
          <a:p>
            <a:pPr marL="0" indent="0">
              <a:buNone/>
            </a:pPr>
            <a:r>
              <a:rPr lang="en-GB" sz="2400" dirty="0"/>
              <a:t>The developed models do not represent the converters exactly as this would complicate the</a:t>
            </a:r>
          </a:p>
          <a:p>
            <a:pPr marL="0" indent="0">
              <a:buNone/>
            </a:pPr>
            <a:endParaRPr lang="en-GB" sz="2400" dirty="0"/>
          </a:p>
        </p:txBody>
      </p:sp>
      <p:sp>
        <p:nvSpPr>
          <p:cNvPr id="53" name="TextBox 52">
            <a:extLst>
              <a:ext uri="{FF2B5EF4-FFF2-40B4-BE49-F238E27FC236}">
                <a16:creationId xmlns:a16="http://schemas.microsoft.com/office/drawing/2014/main" id="{B7CBF604-DE43-AD3E-2500-10C4E7454AEA}"/>
              </a:ext>
            </a:extLst>
          </p:cNvPr>
          <p:cNvSpPr txBox="1"/>
          <p:nvPr/>
        </p:nvSpPr>
        <p:spPr>
          <a:xfrm>
            <a:off x="22626437" y="17257583"/>
            <a:ext cx="7208989" cy="1938992"/>
          </a:xfrm>
          <a:prstGeom prst="rect">
            <a:avLst/>
          </a:prstGeom>
          <a:noFill/>
        </p:spPr>
        <p:txBody>
          <a:bodyPr wrap="square" lIns="91440" tIns="45720" rIns="91440" bIns="45720" anchor="t">
            <a:spAutoFit/>
          </a:bodyPr>
          <a:lstStyle/>
          <a:p>
            <a:r>
              <a:rPr lang="en-GB" sz="2400" dirty="0">
                <a:solidFill>
                  <a:srgbClr val="3366FF"/>
                </a:solidFill>
              </a:rPr>
              <a:t>Models for thyristor converters, Modular Multi-level Converters and other voltage-controlled voltage sources have been developed in Typhoon to represent the converters used in the CERN accelerator complex. </a:t>
            </a:r>
          </a:p>
        </p:txBody>
      </p:sp>
      <p:sp>
        <p:nvSpPr>
          <p:cNvPr id="54" name="Espace réservé du texte 3">
            <a:extLst>
              <a:ext uri="{FF2B5EF4-FFF2-40B4-BE49-F238E27FC236}">
                <a16:creationId xmlns:a16="http://schemas.microsoft.com/office/drawing/2014/main" id="{2F082A03-9994-C507-121F-3FF7EB2766DA}"/>
              </a:ext>
            </a:extLst>
          </p:cNvPr>
          <p:cNvSpPr txBox="1">
            <a:spLocks/>
          </p:cNvSpPr>
          <p:nvPr/>
        </p:nvSpPr>
        <p:spPr>
          <a:xfrm>
            <a:off x="737683" y="19342148"/>
            <a:ext cx="5792610" cy="7524271"/>
          </a:xfrm>
          <a:prstGeom prst="rect">
            <a:avLst/>
          </a:prstGeom>
        </p:spPr>
        <p:txBody>
          <a:bodyPr lIns="180000" tIns="46800" rIns="180000" bIns="45720" anchor="t"/>
          <a:lstStyle>
            <a:lvl1pPr marL="756872" indent="-756872" algn="l" defTabSz="3027487" rtl="0" eaLnBrk="1" latinLnBrk="0" hangingPunct="1">
              <a:lnSpc>
                <a:spcPct val="90000"/>
              </a:lnSpc>
              <a:spcBef>
                <a:spcPts val="3311"/>
              </a:spcBef>
              <a:buFont typeface="Arial" panose="020B0604020202020204" pitchFamily="34" charset="0"/>
              <a:buChar char="•"/>
              <a:defRPr sz="40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4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2400" dirty="0">
                <a:solidFill>
                  <a:srgbClr val="3366FF"/>
                </a:solidFill>
              </a:rPr>
              <a:t>Utilising existing CERN Python tools, a wrapper layer was created to interact with the Typhoon, the PXI and the converter controller. This layer conducts the testing with tests running in an order proportional to the risk i.e. </a:t>
            </a:r>
          </a:p>
          <a:p>
            <a:pPr marL="0" indent="0">
              <a:buFont typeface="Arial" panose="020B0604020202020204" pitchFamily="34" charset="0"/>
              <a:buNone/>
            </a:pPr>
            <a:endParaRPr lang="en-GB" sz="2400" dirty="0">
              <a:solidFill>
                <a:srgbClr val="3366FF"/>
              </a:solidFill>
            </a:endParaRPr>
          </a:p>
          <a:p>
            <a:pPr marL="0" indent="0">
              <a:buFont typeface="Arial" panose="020B0604020202020204" pitchFamily="34" charset="0"/>
              <a:buNone/>
            </a:pPr>
            <a:endParaRPr lang="en-GB" sz="2400" dirty="0">
              <a:solidFill>
                <a:srgbClr val="3366FF"/>
              </a:solidFill>
            </a:endParaRPr>
          </a:p>
          <a:p>
            <a:pPr marL="0" indent="0">
              <a:buFont typeface="Arial" panose="020B0604020202020204" pitchFamily="34" charset="0"/>
              <a:buNone/>
            </a:pPr>
            <a:endParaRPr lang="en-GB" sz="2400" dirty="0">
              <a:solidFill>
                <a:srgbClr val="3366FF"/>
              </a:solidFill>
            </a:endParaRPr>
          </a:p>
          <a:p>
            <a:pPr marL="0" indent="0">
              <a:buFont typeface="Arial" panose="020B0604020202020204" pitchFamily="34" charset="0"/>
              <a:buNone/>
            </a:pPr>
            <a:endParaRPr lang="en-GB" sz="2400" dirty="0">
              <a:solidFill>
                <a:srgbClr val="3366FF"/>
              </a:solidFill>
            </a:endParaRPr>
          </a:p>
          <a:p>
            <a:pPr marL="0" indent="0">
              <a:buFont typeface="Arial" panose="020B0604020202020204" pitchFamily="34" charset="0"/>
              <a:buNone/>
            </a:pPr>
            <a:endParaRPr lang="en-GB" sz="2400" dirty="0">
              <a:solidFill>
                <a:srgbClr val="3366FF"/>
              </a:solidFill>
            </a:endParaRPr>
          </a:p>
          <a:p>
            <a:pPr marL="0" indent="0">
              <a:buNone/>
            </a:pPr>
            <a:r>
              <a:rPr lang="en-GB" sz="2400" dirty="0">
                <a:solidFill>
                  <a:srgbClr val="3366FF"/>
                </a:solidFill>
              </a:rPr>
              <a:t>Failure of any test prevents future tests running to ensure that defects are not masked and are immediately addressed. </a:t>
            </a:r>
            <a:endParaRPr lang="en-GB" sz="2400" dirty="0">
              <a:solidFill>
                <a:srgbClr val="3366FF"/>
              </a:solidFill>
              <a:cs typeface="Arial"/>
            </a:endParaRPr>
          </a:p>
          <a:p>
            <a:pPr marL="0" indent="0">
              <a:buNone/>
            </a:pPr>
            <a:endParaRPr lang="en-GB" sz="2400" dirty="0">
              <a:cs typeface="Arial"/>
            </a:endParaRPr>
          </a:p>
        </p:txBody>
      </p:sp>
      <p:sp>
        <p:nvSpPr>
          <p:cNvPr id="55" name="Rectangle: Rounded Corners 54">
            <a:extLst>
              <a:ext uri="{FF2B5EF4-FFF2-40B4-BE49-F238E27FC236}">
                <a16:creationId xmlns:a16="http://schemas.microsoft.com/office/drawing/2014/main" id="{F39CC860-7848-E6BD-7214-12A6921756D1}"/>
              </a:ext>
            </a:extLst>
          </p:cNvPr>
          <p:cNvSpPr/>
          <p:nvPr/>
        </p:nvSpPr>
        <p:spPr>
          <a:xfrm>
            <a:off x="1342116" y="21497209"/>
            <a:ext cx="4248472" cy="772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Initialisation</a:t>
            </a:r>
          </a:p>
        </p:txBody>
      </p:sp>
      <p:sp>
        <p:nvSpPr>
          <p:cNvPr id="59" name="Rectangle: Rounded Corners 58">
            <a:extLst>
              <a:ext uri="{FF2B5EF4-FFF2-40B4-BE49-F238E27FC236}">
                <a16:creationId xmlns:a16="http://schemas.microsoft.com/office/drawing/2014/main" id="{E4331C59-AE95-7109-E541-33AC010BE979}"/>
              </a:ext>
            </a:extLst>
          </p:cNvPr>
          <p:cNvSpPr/>
          <p:nvPr/>
        </p:nvSpPr>
        <p:spPr>
          <a:xfrm>
            <a:off x="1342116" y="22473438"/>
            <a:ext cx="4248472" cy="772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Safety Interlocks</a:t>
            </a:r>
          </a:p>
        </p:txBody>
      </p:sp>
      <p:sp>
        <p:nvSpPr>
          <p:cNvPr id="60" name="Rectangle: Rounded Corners 59">
            <a:extLst>
              <a:ext uri="{FF2B5EF4-FFF2-40B4-BE49-F238E27FC236}">
                <a16:creationId xmlns:a16="http://schemas.microsoft.com/office/drawing/2014/main" id="{20BFB2DC-95A0-929D-EC7B-2DC9B6FA1770}"/>
              </a:ext>
            </a:extLst>
          </p:cNvPr>
          <p:cNvSpPr/>
          <p:nvPr/>
        </p:nvSpPr>
        <p:spPr>
          <a:xfrm>
            <a:off x="1342116" y="23453631"/>
            <a:ext cx="4248472" cy="772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Accelerator Interface</a:t>
            </a:r>
          </a:p>
        </p:txBody>
      </p:sp>
      <p:sp>
        <p:nvSpPr>
          <p:cNvPr id="62" name="Rectangle: Rounded Corners 61">
            <a:extLst>
              <a:ext uri="{FF2B5EF4-FFF2-40B4-BE49-F238E27FC236}">
                <a16:creationId xmlns:a16="http://schemas.microsoft.com/office/drawing/2014/main" id="{44AD9F6B-1279-589F-CE91-CAC484EC3587}"/>
              </a:ext>
            </a:extLst>
          </p:cNvPr>
          <p:cNvSpPr/>
          <p:nvPr/>
        </p:nvSpPr>
        <p:spPr>
          <a:xfrm>
            <a:off x="1314446" y="24452299"/>
            <a:ext cx="4248472" cy="772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Regulation</a:t>
            </a:r>
          </a:p>
        </p:txBody>
      </p:sp>
      <p:pic>
        <p:nvPicPr>
          <p:cNvPr id="6" name="Picture 5">
            <a:extLst>
              <a:ext uri="{FF2B5EF4-FFF2-40B4-BE49-F238E27FC236}">
                <a16:creationId xmlns:a16="http://schemas.microsoft.com/office/drawing/2014/main" id="{C88173E9-2DFA-8CD2-80C6-DA654E2ADF7D}"/>
              </a:ext>
            </a:extLst>
          </p:cNvPr>
          <p:cNvPicPr>
            <a:picLocks noChangeAspect="1"/>
          </p:cNvPicPr>
          <p:nvPr/>
        </p:nvPicPr>
        <p:blipFill>
          <a:blip r:embed="rId9"/>
          <a:stretch>
            <a:fillRect/>
          </a:stretch>
        </p:blipFill>
        <p:spPr>
          <a:xfrm>
            <a:off x="27018926" y="39973212"/>
            <a:ext cx="2896247" cy="2887053"/>
          </a:xfrm>
          <a:prstGeom prst="rect">
            <a:avLst/>
          </a:prstGeom>
        </p:spPr>
      </p:pic>
      <p:sp>
        <p:nvSpPr>
          <p:cNvPr id="7" name="Rectangle 6">
            <a:extLst>
              <a:ext uri="{FF2B5EF4-FFF2-40B4-BE49-F238E27FC236}">
                <a16:creationId xmlns:a16="http://schemas.microsoft.com/office/drawing/2014/main" id="{36C15252-7464-BAC9-A744-18645B0E6A96}"/>
              </a:ext>
            </a:extLst>
          </p:cNvPr>
          <p:cNvSpPr/>
          <p:nvPr/>
        </p:nvSpPr>
        <p:spPr>
          <a:xfrm>
            <a:off x="0" y="39803320"/>
            <a:ext cx="407068" cy="301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3257997"/>
      </p:ext>
    </p:extLst>
  </p:cSld>
  <p:clrMapOvr>
    <a:masterClrMapping/>
  </p:clrMapOvr>
</p:sld>
</file>

<file path=ppt/theme/theme1.xml><?xml version="1.0" encoding="utf-8"?>
<a:theme xmlns:a="http://schemas.openxmlformats.org/drawingml/2006/main" name="Poster_4Columns">
  <a:themeElements>
    <a:clrScheme name="CERN colors">
      <a:dk1>
        <a:srgbClr val="000000"/>
      </a:dk1>
      <a:lt1>
        <a:srgbClr val="FFFFFF"/>
      </a:lt1>
      <a:dk2>
        <a:srgbClr val="A9B1BE"/>
      </a:dk2>
      <a:lt2>
        <a:srgbClr val="E7E6E6"/>
      </a:lt2>
      <a:accent1>
        <a:srgbClr val="005394"/>
      </a:accent1>
      <a:accent2>
        <a:srgbClr val="6699CC"/>
      </a:accent2>
      <a:accent3>
        <a:srgbClr val="53C2BB"/>
      </a:accent3>
      <a:accent4>
        <a:srgbClr val="005D68"/>
      </a:accent4>
      <a:accent5>
        <a:srgbClr val="4472C4"/>
      </a:accent5>
      <a:accent6>
        <a:srgbClr val="1E437E"/>
      </a:accent6>
      <a:hlink>
        <a:srgbClr val="0563C1"/>
      </a:hlink>
      <a:folHlink>
        <a:srgbClr val="007BB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ster" id="{13BE32CE-C1C8-2F47-9581-DC719BF61284}" vid="{5C6FD9A9-1240-4E4F-B395-28D9D13D5262}"/>
    </a:ext>
  </a:extLst>
</a:theme>
</file>

<file path=ppt/theme/theme2.xml><?xml version="1.0" encoding="utf-8"?>
<a:theme xmlns:a="http://schemas.openxmlformats.org/drawingml/2006/main" name="Poster_3Columns">
  <a:themeElements>
    <a:clrScheme name="CERN colors">
      <a:dk1>
        <a:srgbClr val="000000"/>
      </a:dk1>
      <a:lt1>
        <a:srgbClr val="FFFFFF"/>
      </a:lt1>
      <a:dk2>
        <a:srgbClr val="A9B1BE"/>
      </a:dk2>
      <a:lt2>
        <a:srgbClr val="E7E6E6"/>
      </a:lt2>
      <a:accent1>
        <a:srgbClr val="005394"/>
      </a:accent1>
      <a:accent2>
        <a:srgbClr val="6699CC"/>
      </a:accent2>
      <a:accent3>
        <a:srgbClr val="53C2BB"/>
      </a:accent3>
      <a:accent4>
        <a:srgbClr val="005D68"/>
      </a:accent4>
      <a:accent5>
        <a:srgbClr val="4472C4"/>
      </a:accent5>
      <a:accent6>
        <a:srgbClr val="1E437E"/>
      </a:accent6>
      <a:hlink>
        <a:srgbClr val="0563C1"/>
      </a:hlink>
      <a:folHlink>
        <a:srgbClr val="007BB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ster" id="{13BE32CE-C1C8-2F47-9581-DC719BF61284}" vid="{7D1A0F2C-D9AC-1B43-9EBC-215DDE4C3B4A}"/>
    </a:ext>
  </a:extLst>
</a:theme>
</file>

<file path=ppt/theme/theme3.xml><?xml version="1.0" encoding="utf-8"?>
<a:theme xmlns:a="http://schemas.openxmlformats.org/drawingml/2006/main" name="Poster_2Columns">
  <a:themeElements>
    <a:clrScheme name="CERN colors">
      <a:dk1>
        <a:srgbClr val="000000"/>
      </a:dk1>
      <a:lt1>
        <a:srgbClr val="FFFFFF"/>
      </a:lt1>
      <a:dk2>
        <a:srgbClr val="A9B1BE"/>
      </a:dk2>
      <a:lt2>
        <a:srgbClr val="E7E6E6"/>
      </a:lt2>
      <a:accent1>
        <a:srgbClr val="005394"/>
      </a:accent1>
      <a:accent2>
        <a:srgbClr val="6699CC"/>
      </a:accent2>
      <a:accent3>
        <a:srgbClr val="53C2BB"/>
      </a:accent3>
      <a:accent4>
        <a:srgbClr val="005D68"/>
      </a:accent4>
      <a:accent5>
        <a:srgbClr val="4472C4"/>
      </a:accent5>
      <a:accent6>
        <a:srgbClr val="1E437E"/>
      </a:accent6>
      <a:hlink>
        <a:srgbClr val="0563C1"/>
      </a:hlink>
      <a:folHlink>
        <a:srgbClr val="007BB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ster" id="{13BE32CE-C1C8-2F47-9581-DC719BF61284}" vid="{9868D4BA-F798-404B-AF21-3BEEADC49983}"/>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Template_Poster-Model_A0</Template>
  <TotalTime>5301</TotalTime>
  <Words>1346</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Arial Black</vt:lpstr>
      <vt:lpstr>Calibri</vt:lpstr>
      <vt:lpstr>Poster_4Columns</vt:lpstr>
      <vt:lpstr>Poster_3Columns</vt:lpstr>
      <vt:lpstr>Poster_2Columns</vt:lpstr>
      <vt:lpstr>Real time emulation of power systems as a tool to improve Accelerator reliability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time emulation of power systems as a tool to contribute to accelerator reliability</dc:title>
  <dc:creator>Peter William Haynes</dc:creator>
  <cp:lastModifiedBy>Peter William Haynes</cp:lastModifiedBy>
  <cp:revision>249</cp:revision>
  <cp:lastPrinted>2022-10-11T12:55:01Z</cp:lastPrinted>
  <dcterms:created xsi:type="dcterms:W3CDTF">2022-10-03T12:09:03Z</dcterms:created>
  <dcterms:modified xsi:type="dcterms:W3CDTF">2022-10-12T09:51:17Z</dcterms:modified>
</cp:coreProperties>
</file>