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680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3EBC0-5383-440C-9928-6F3273C6BE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7C8C0A-251B-49B0-99E4-9872335E6C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A861C-84AD-4CAB-B1EB-B38297F92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CC296-8B13-40F5-88DB-F312D2550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563260-E920-475D-9A97-AEE42F96A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47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BB29B-20B2-4BBD-8DC6-19D7DC803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8D5472-8B7B-4B9E-9D26-E23FDC2F2C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8A58C-6D7B-4AC9-936C-46123D73D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6BC07-655A-4DEF-9D0B-BB845327A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6816C-0E49-4DD8-9727-46CBA0E0A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73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4D5A68-1BD5-444C-9695-B0E3872B01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BA98BB-218E-4154-A86A-F558CF43B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C5F5E-777B-48E5-A115-60A302936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9BBC-ED2B-4E25-8B45-3E9291BD9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35EF-11E4-4563-A6C0-6D792A5C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20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6B508-BDAF-4332-BE7D-69D2965BA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0B7FB-8CF6-4408-81F0-81DEB1B03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47D1D-6661-42F8-91E3-BFA8DB6B0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3180E-E5AA-48A3-8A3D-91C8240AB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5069D-130C-415B-885A-733E88BD1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62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A4E1F-34F6-4575-B6F3-3DD4780C2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142575-D99A-4C86-B131-75EF181BD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C8AA2A-48BE-421D-92F4-E22992593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E6117-E3B5-4246-949A-240582C46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8C767-584D-4916-B87F-08AFC41C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31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47CC-0526-4132-BCB4-4B585388A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E97BC2-79E1-4744-8A46-E469174BC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A2F4B-9BB7-4EBD-AEDB-808E7E65FB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6FFD9-29E9-4FE9-9818-6AA6FB350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B26FF-A1B3-4CBE-94B2-73A9C5814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40BB3F-F3DB-4A15-AF4F-16593B228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30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A2FD5-43FC-4A8F-A335-14E90652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20A911-1870-483B-89CE-95C7308FA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27F62-D00C-4E77-8AE1-2C73681BF3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E079F9-CE17-488B-A719-0111BA40A5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5A5035-6F03-4BC2-8D0E-F93C492E86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7B28FE-AD0F-425D-90D4-406200FE3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8798B4-5138-4EF2-BF93-AA063675F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B2FCF1-3DCA-4DF3-99F8-BEAE6D611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36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AF9C7-1ACC-4400-B7E1-276F3DB92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51086-C617-4893-B644-E498FC57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AB3ACE-A1D2-4CA9-9A94-91B1536E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F24DE8-EC66-4D05-A176-553BFB89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14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C9E69B-126F-43FA-93B9-137753620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D53942-BD8C-43B6-BA98-0EBA98001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7D81E-FFBF-4DC5-B572-C95C590C3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3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4A32F-8F27-45F9-B385-221C24A61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BB56F-D877-4401-9203-DA8CC33176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435F6-0375-4F15-92DD-604766F2A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5D45DD-00C8-4DAF-80A1-18C6EEFC6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2015-7478-4F21-996F-07809F50B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09E32E-FB07-42AD-AF88-E72D5B74D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25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E013E-3E6B-4155-B3EE-9781B9A67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81501C6-AEA2-4D11-A507-E6D2450220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F8DFF1-7888-4D96-9CC8-4A4B179FA4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81BE7-4019-434A-84DD-5CFAF37C5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3E1195-07EC-47CA-8BAE-2791B54B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043A38-390A-4694-9A0F-F6BBBE6FA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06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13190A-0FB4-4CAC-B02B-4077D0271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60BB6-506E-439E-80A9-677D532BD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95CB1-ED9C-44D0-A9D8-1FEDB7B400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D8121-543A-48BC-A96E-25271676EDA9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37D5D-9416-4694-BB7E-9E90F21C3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3DBEA-2E71-47FA-92B8-8FDC9DC553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B374-3D35-4798-98F2-33C7521D7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1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A939-DC03-48F0-A1F5-1998074D7A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Presentation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F5247-E15C-4A98-87A3-A0DDF2FA9C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027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Test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Presentation</dc:title>
  <dc:creator>Jen Losik</dc:creator>
  <cp:lastModifiedBy>Jen Losik</cp:lastModifiedBy>
  <cp:revision>1</cp:revision>
  <dcterms:created xsi:type="dcterms:W3CDTF">2022-10-14T14:38:26Z</dcterms:created>
  <dcterms:modified xsi:type="dcterms:W3CDTF">2022-10-14T14:38:44Z</dcterms:modified>
</cp:coreProperties>
</file>