
<file path=[Content_Types].xml><?xml version="1.0" encoding="utf-8"?>
<Types xmlns="http://schemas.openxmlformats.org/package/2006/content-types">
  <Default Extension="fntdata" ContentType="application/x-fontdata"/>
  <Default Extension="gif" ContentType="image/gif"/>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2" r:id="rId1"/>
    <p:sldMasterId id="2147483743" r:id="rId2"/>
    <p:sldMasterId id="2147483744" r:id="rId3"/>
    <p:sldMasterId id="2147483745" r:id="rId4"/>
    <p:sldMasterId id="2147483746" r:id="rId5"/>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Lato" panose="020F0502020204030203" pitchFamily="34" charset="0"/>
      <p:regular r:id="rId32"/>
      <p:bold r:id="rId33"/>
      <p:italic r:id="rId34"/>
      <p:boldItalic r:id="rId35"/>
    </p:embeddedFont>
    <p:embeddedFont>
      <p:font typeface="Noto Sans Symbols" pitchFamily="2"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B72D9A-C1A0-448F-AEF9-0D2664057C8B}">
  <a:tblStyle styleId="{45B72D9A-C1A0-448F-AEF9-0D2664057C8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A6E025-5313-490F-9A7D-D1964F17F8A7}"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E6E7"/>
          </a:solidFill>
        </a:fill>
      </a:tcStyle>
    </a:wholeTbl>
    <a:band1H>
      <a:tcTxStyle/>
      <a:tcStyle>
        <a:tcBdr/>
        <a:fill>
          <a:solidFill>
            <a:srgbClr val="E0CACB"/>
          </a:solidFill>
        </a:fill>
      </a:tcStyle>
    </a:band1H>
    <a:band2H>
      <a:tcTxStyle/>
      <a:tcStyle>
        <a:tcBdr/>
      </a:tcStyle>
    </a:band2H>
    <a:band1V>
      <a:tcTxStyle/>
      <a:tcStyle>
        <a:tcBdr/>
        <a:fill>
          <a:solidFill>
            <a:srgbClr val="E0CAC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7.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3caf951e2b_2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3caf951e2b_2_1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8" name="Google Shape;758;g23caf951e2b_2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23caf951e2b_2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23caf951e2b_2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3caf951e2b_2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3caf951e2b_2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3caf951e2b_2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23caf951e2b_2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23ccfee577d_0_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23ccfee577d_0_7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6" name="Google Shape;1086;g23ccfee577d_0_7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23caf951e2b_2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23caf951e2b_2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1e274b545ac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1e274b545ac_0_2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 sz="1800">
                <a:solidFill>
                  <a:srgbClr val="3F3F3F"/>
                </a:solidFill>
                <a:latin typeface="Lato"/>
                <a:ea typeface="Lato"/>
                <a:cs typeface="Lato"/>
                <a:sym typeface="Lato"/>
              </a:rPr>
              <a:t>HPDF will provide crucial resources to Office of Science programs to attack fundamental problems in science and engineering that require nimble shared access to large data sets, increasingly aggregated from multiple sources.”</a:t>
            </a:r>
            <a:endParaRPr sz="1800">
              <a:solidFill>
                <a:srgbClr val="3F3F3F"/>
              </a:solidFill>
              <a:latin typeface="Lato"/>
              <a:ea typeface="Lato"/>
              <a:cs typeface="Lato"/>
              <a:sym typeface="Lato"/>
            </a:endParaRPr>
          </a:p>
          <a:p>
            <a:pPr marL="0" lvl="0" indent="0" algn="l" rtl="0">
              <a:lnSpc>
                <a:spcPct val="115000"/>
              </a:lnSpc>
              <a:spcBef>
                <a:spcPts val="1000"/>
              </a:spcBef>
              <a:spcAft>
                <a:spcPts val="0"/>
              </a:spcAft>
              <a:buClr>
                <a:schemeClr val="dk1"/>
              </a:buClr>
              <a:buSzPts val="1100"/>
              <a:buFont typeface="Arial"/>
              <a:buNone/>
            </a:pPr>
            <a:endParaRPr sz="1800">
              <a:solidFill>
                <a:srgbClr val="3F3F3F"/>
              </a:solidFill>
              <a:latin typeface="Lato"/>
              <a:ea typeface="Lato"/>
              <a:cs typeface="Lato"/>
              <a:sym typeface="Lato"/>
            </a:endParaRPr>
          </a:p>
          <a:p>
            <a:pPr marL="0" lvl="0" indent="0" algn="l" rtl="0">
              <a:spcBef>
                <a:spcPts val="1000"/>
              </a:spcBef>
              <a:spcAft>
                <a:spcPts val="0"/>
              </a:spcAft>
              <a:buNone/>
            </a:pPr>
            <a:endParaRPr/>
          </a:p>
        </p:txBody>
      </p:sp>
      <p:sp>
        <p:nvSpPr>
          <p:cNvPr id="1123" name="Google Shape;1123;g1e274b545ac_0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23caf951e2b_2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23caf951e2b_2_7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92024" lvl="0" indent="-249173" algn="l" rtl="0">
              <a:lnSpc>
                <a:spcPct val="112000"/>
              </a:lnSpc>
              <a:spcBef>
                <a:spcPts val="0"/>
              </a:spcBef>
              <a:spcAft>
                <a:spcPts val="0"/>
              </a:spcAft>
              <a:buClr>
                <a:schemeClr val="dk1"/>
              </a:buClr>
              <a:buSzPts val="900"/>
              <a:buChar char="●"/>
            </a:pPr>
            <a:r>
              <a:rPr lang="en" sz="900">
                <a:solidFill>
                  <a:srgbClr val="3F3F3F"/>
                </a:solidFill>
                <a:latin typeface="Lato"/>
                <a:ea typeface="Lato"/>
                <a:cs typeface="Lato"/>
                <a:sym typeface="Lato"/>
              </a:rPr>
              <a:t>Working example of superfacility concept: integration between light source facility and supercomputer facility for quasi-real-time data analytics</a:t>
            </a:r>
            <a:endParaRPr sz="900">
              <a:solidFill>
                <a:srgbClr val="3F3F3F"/>
              </a:solidFill>
              <a:latin typeface="Lato"/>
              <a:ea typeface="Lato"/>
              <a:cs typeface="Lato"/>
              <a:sym typeface="Lato"/>
            </a:endParaRPr>
          </a:p>
          <a:p>
            <a:pPr marL="0" lvl="0" indent="0" algn="l" rtl="0">
              <a:spcBef>
                <a:spcPts val="0"/>
              </a:spcBef>
              <a:spcAft>
                <a:spcPts val="0"/>
              </a:spcAft>
              <a:buNone/>
            </a:pPr>
            <a:endParaRPr sz="900"/>
          </a:p>
        </p:txBody>
      </p:sp>
      <p:sp>
        <p:nvSpPr>
          <p:cNvPr id="1132" name="Google Shape;1132;g23caf951e2b_2_7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23caf951e2b_2_7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23caf951e2b_2_7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1" name="Google Shape;1141;g23caf951e2b_2_7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2414e5ff093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2414e5ff09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14e5ff093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14e5ff09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3ccfee577d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3ccfee577d_0_1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7" name="Google Shape;767;g23ccfee577d_0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2414e5ff093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2414e5ff09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23caf951e2b_2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23caf951e2b_2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3caf951e2b_0_237:notes"/>
          <p:cNvSpPr>
            <a:spLocks noGrp="1" noRot="1" noChangeAspect="1"/>
          </p:cNvSpPr>
          <p:nvPr>
            <p:ph type="sldImg" idx="2"/>
          </p:nvPr>
        </p:nvSpPr>
        <p:spPr>
          <a:xfrm>
            <a:off x="390051" y="685250"/>
            <a:ext cx="60780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g23caf951e2b_0_237:notes"/>
          <p:cNvSpPr txBox="1">
            <a:spLocks noGrp="1"/>
          </p:cNvSpPr>
          <p:nvPr>
            <p:ph type="body" idx="1"/>
          </p:nvPr>
        </p:nvSpPr>
        <p:spPr>
          <a:xfrm>
            <a:off x="685800"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lnSpc>
                <a:spcPct val="100000"/>
              </a:lnSpc>
              <a:spcBef>
                <a:spcPts val="0"/>
              </a:spcBef>
              <a:spcAft>
                <a:spcPts val="0"/>
              </a:spcAft>
              <a:buSzPts val="1100"/>
              <a:buNone/>
            </a:pPr>
            <a:endParaRPr sz="1400"/>
          </a:p>
        </p:txBody>
      </p:sp>
      <p:sp>
        <p:nvSpPr>
          <p:cNvPr id="776" name="Google Shape;776;g23caf951e2b_0_237:notes"/>
          <p:cNvSpPr txBox="1">
            <a:spLocks noGrp="1"/>
          </p:cNvSpPr>
          <p:nvPr>
            <p:ph type="sldNum" idx="12"/>
          </p:nvPr>
        </p:nvSpPr>
        <p:spPr>
          <a:xfrm>
            <a:off x="3884613" y="8685213"/>
            <a:ext cx="2971800" cy="457200"/>
          </a:xfrm>
          <a:prstGeom prst="rect">
            <a:avLst/>
          </a:prstGeom>
          <a:noFill/>
          <a:ln>
            <a:noFill/>
          </a:ln>
        </p:spPr>
        <p:txBody>
          <a:bodyPr spcFirstLastPara="1" wrap="square" lIns="90325" tIns="90325" rIns="90325" bIns="903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3ccfee577d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3ccfee577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e274b545ac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e274b545ac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3ccfee577d_0_7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23ccfee577d_0_7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g23ccfee577d_0_7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23ccfee577d_0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23ccfee577d_0_7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342900" lvl="0" indent="-304800" algn="l" rtl="0">
              <a:lnSpc>
                <a:spcPct val="115000"/>
              </a:lnSpc>
              <a:spcBef>
                <a:spcPts val="0"/>
              </a:spcBef>
              <a:spcAft>
                <a:spcPts val="0"/>
              </a:spcAft>
              <a:buClr>
                <a:srgbClr val="3F3F3F"/>
              </a:buClr>
              <a:buSzPts val="1000"/>
              <a:buFont typeface="Lato"/>
              <a:buChar char="●"/>
            </a:pPr>
            <a:r>
              <a:rPr lang="en" sz="1000">
                <a:solidFill>
                  <a:srgbClr val="3F3F3F"/>
                </a:solidFill>
                <a:latin typeface="Lato"/>
                <a:ea typeface="Lato"/>
                <a:cs typeface="Lato"/>
                <a:sym typeface="Lato"/>
              </a:rPr>
              <a:t>Fast feedback reduces the time to complete the experiment,  improves data quality, and  increases the success rate.</a:t>
            </a:r>
            <a:endParaRPr sz="1000">
              <a:solidFill>
                <a:srgbClr val="3F3F3F"/>
              </a:solidFill>
              <a:latin typeface="Lato"/>
              <a:ea typeface="Lato"/>
              <a:cs typeface="Lato"/>
              <a:sym typeface="Lato"/>
            </a:endParaRPr>
          </a:p>
          <a:p>
            <a:pPr marL="0" lvl="0" indent="0" algn="l" rtl="0">
              <a:spcBef>
                <a:spcPts val="600"/>
              </a:spcBef>
              <a:spcAft>
                <a:spcPts val="0"/>
              </a:spcAft>
              <a:buNone/>
            </a:pPr>
            <a:endParaRPr sz="1000"/>
          </a:p>
        </p:txBody>
      </p:sp>
      <p:sp>
        <p:nvSpPr>
          <p:cNvPr id="884" name="Google Shape;884;g23ccfee577d_0_7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23caf951e2b_2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23caf951e2b_2_3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98" name="Google Shape;898;g23caf951e2b_2_3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3caf951e2b_7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3caf951e2b_7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 Option 1">
  <p:cSld name="Title Slide - Option 1">
    <p:bg>
      <p:bgPr>
        <a:gradFill>
          <a:gsLst>
            <a:gs pos="0">
              <a:srgbClr val="E04F39"/>
            </a:gs>
            <a:gs pos="15000">
              <a:srgbClr val="E04F39"/>
            </a:gs>
            <a:gs pos="50000">
              <a:srgbClr val="AF2D24"/>
            </a:gs>
            <a:gs pos="100000">
              <a:srgbClr val="8C1515"/>
            </a:gs>
          </a:gsLst>
          <a:lin ang="8100019" scaled="0"/>
        </a:gradFill>
        <a:effectLst/>
      </p:bgPr>
    </p:bg>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5" name="Google Shape;55;p14"/>
          <p:cNvPicPr preferRelativeResize="0"/>
          <p:nvPr/>
        </p:nvPicPr>
        <p:blipFill rotWithShape="1">
          <a:blip r:embed="rId3">
            <a:alphaModFix/>
          </a:blip>
          <a:srcRect/>
          <a:stretch/>
        </p:blipFill>
        <p:spPr>
          <a:xfrm>
            <a:off x="569839" y="4610876"/>
            <a:ext cx="1301116" cy="248395"/>
          </a:xfrm>
          <a:prstGeom prst="rect">
            <a:avLst/>
          </a:prstGeom>
          <a:noFill/>
          <a:ln>
            <a:noFill/>
          </a:ln>
        </p:spPr>
      </p:pic>
      <p:pic>
        <p:nvPicPr>
          <p:cNvPr id="56" name="Google Shape;56;p14"/>
          <p:cNvPicPr preferRelativeResize="0"/>
          <p:nvPr/>
        </p:nvPicPr>
        <p:blipFill rotWithShape="1">
          <a:blip r:embed="rId4">
            <a:alphaModFix/>
          </a:blip>
          <a:srcRect/>
          <a:stretch/>
        </p:blipFill>
        <p:spPr>
          <a:xfrm>
            <a:off x="7010152" y="4617016"/>
            <a:ext cx="1517208" cy="252868"/>
          </a:xfrm>
          <a:prstGeom prst="rect">
            <a:avLst/>
          </a:prstGeom>
          <a:noFill/>
          <a:ln>
            <a:noFill/>
          </a:ln>
        </p:spPr>
      </p:pic>
      <p:cxnSp>
        <p:nvCxnSpPr>
          <p:cNvPr id="57" name="Google Shape;57;p14"/>
          <p:cNvCxnSpPr/>
          <p:nvPr/>
        </p:nvCxnSpPr>
        <p:spPr>
          <a:xfrm>
            <a:off x="600075" y="2821749"/>
            <a:ext cx="7915200" cy="0"/>
          </a:xfrm>
          <a:prstGeom prst="straightConnector1">
            <a:avLst/>
          </a:prstGeom>
          <a:noFill/>
          <a:ln w="9525" cap="flat" cmpd="sng">
            <a:solidFill>
              <a:schemeClr val="lt1"/>
            </a:solidFill>
            <a:prstDash val="solid"/>
            <a:miter lim="800000"/>
            <a:headEnd type="none" w="sm" len="sm"/>
            <a:tailEnd type="none" w="sm" len="sm"/>
          </a:ln>
        </p:spPr>
      </p:cxnSp>
      <p:sp>
        <p:nvSpPr>
          <p:cNvPr id="58" name="Google Shape;58;p14"/>
          <p:cNvSpPr txBox="1">
            <a:spLocks noGrp="1"/>
          </p:cNvSpPr>
          <p:nvPr>
            <p:ph type="title"/>
          </p:nvPr>
        </p:nvSpPr>
        <p:spPr>
          <a:xfrm>
            <a:off x="579544" y="376125"/>
            <a:ext cx="7915200" cy="158340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 name="Google Shape;59;p14"/>
          <p:cNvSpPr txBox="1">
            <a:spLocks noGrp="1"/>
          </p:cNvSpPr>
          <p:nvPr>
            <p:ph type="subTitle" idx="1"/>
          </p:nvPr>
        </p:nvSpPr>
        <p:spPr>
          <a:xfrm>
            <a:off x="584963" y="2111213"/>
            <a:ext cx="7915200" cy="543300"/>
          </a:xfrm>
          <a:prstGeom prst="rect">
            <a:avLst/>
          </a:prstGeom>
        </p:spPr>
        <p:txBody>
          <a:bodyPr spcFirstLastPara="1" wrap="square" lIns="0" tIns="34275" rIns="68575" bIns="34275" anchor="ctr" anchorCtr="0">
            <a:normAutofit/>
          </a:bodyPr>
          <a:lstStyle>
            <a:lvl1pPr lvl="0" rtl="0">
              <a:spcBef>
                <a:spcPts val="400"/>
              </a:spcBef>
              <a:spcAft>
                <a:spcPts val="0"/>
              </a:spcAft>
              <a:buClr>
                <a:schemeClr val="lt1"/>
              </a:buClr>
              <a:buSzPts val="2100"/>
              <a:buNone/>
              <a:defRPr sz="21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60" name="Google Shape;60;p14"/>
          <p:cNvSpPr txBox="1">
            <a:spLocks noGrp="1"/>
          </p:cNvSpPr>
          <p:nvPr>
            <p:ph type="subTitle" idx="2"/>
          </p:nvPr>
        </p:nvSpPr>
        <p:spPr>
          <a:xfrm>
            <a:off x="610594" y="2988900"/>
            <a:ext cx="3901800" cy="30030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61" name="Google Shape;61;p14"/>
          <p:cNvSpPr txBox="1">
            <a:spLocks noGrp="1"/>
          </p:cNvSpPr>
          <p:nvPr>
            <p:ph type="subTitle" idx="3"/>
          </p:nvPr>
        </p:nvSpPr>
        <p:spPr>
          <a:xfrm>
            <a:off x="610594" y="3273731"/>
            <a:ext cx="3901800" cy="30030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 Option 3A">
  <p:cSld name="Title Slide - Option 3A">
    <p:bg>
      <p:bgPr>
        <a:blipFill>
          <a:blip r:embed="rId2">
            <a:alphaModFix/>
          </a:blip>
          <a:stretch>
            <a:fillRect/>
          </a:stretch>
        </a:blipFill>
        <a:effectLst/>
      </p:bgPr>
    </p:bg>
    <p:spTree>
      <p:nvGrpSpPr>
        <p:cNvPr id="1" name="Shape 62"/>
        <p:cNvGrpSpPr/>
        <p:nvPr/>
      </p:nvGrpSpPr>
      <p:grpSpPr>
        <a:xfrm>
          <a:off x="0" y="0"/>
          <a:ext cx="0" cy="0"/>
          <a:chOff x="0" y="0"/>
          <a:chExt cx="0" cy="0"/>
        </a:xfrm>
      </p:grpSpPr>
      <p:cxnSp>
        <p:nvCxnSpPr>
          <p:cNvPr id="63" name="Google Shape;63;p15"/>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64" name="Google Shape;64;p15"/>
          <p:cNvPicPr preferRelativeResize="0"/>
          <p:nvPr/>
        </p:nvPicPr>
        <p:blipFill rotWithShape="1">
          <a:blip r:embed="rId3">
            <a:alphaModFix/>
          </a:blip>
          <a:srcRect/>
          <a:stretch/>
        </p:blipFill>
        <p:spPr>
          <a:xfrm>
            <a:off x="569839" y="4610876"/>
            <a:ext cx="1301116" cy="248395"/>
          </a:xfrm>
          <a:prstGeom prst="rect">
            <a:avLst/>
          </a:prstGeom>
          <a:noFill/>
          <a:ln>
            <a:noFill/>
          </a:ln>
        </p:spPr>
      </p:pic>
      <p:pic>
        <p:nvPicPr>
          <p:cNvPr id="65" name="Google Shape;65;p15"/>
          <p:cNvPicPr preferRelativeResize="0"/>
          <p:nvPr/>
        </p:nvPicPr>
        <p:blipFill rotWithShape="1">
          <a:blip r:embed="rId4">
            <a:alphaModFix/>
          </a:blip>
          <a:srcRect/>
          <a:stretch/>
        </p:blipFill>
        <p:spPr>
          <a:xfrm>
            <a:off x="7010152" y="4617016"/>
            <a:ext cx="1517208" cy="252868"/>
          </a:xfrm>
          <a:prstGeom prst="rect">
            <a:avLst/>
          </a:prstGeom>
          <a:noFill/>
          <a:ln>
            <a:noFill/>
          </a:ln>
        </p:spPr>
      </p:pic>
      <p:sp>
        <p:nvSpPr>
          <p:cNvPr id="66" name="Google Shape;66;p15"/>
          <p:cNvSpPr txBox="1">
            <a:spLocks noGrp="1"/>
          </p:cNvSpPr>
          <p:nvPr>
            <p:ph type="title"/>
          </p:nvPr>
        </p:nvSpPr>
        <p:spPr>
          <a:xfrm>
            <a:off x="579544" y="376125"/>
            <a:ext cx="5267700" cy="1583400"/>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 name="Google Shape;67;p15"/>
          <p:cNvSpPr txBox="1">
            <a:spLocks noGrp="1"/>
          </p:cNvSpPr>
          <p:nvPr>
            <p:ph type="subTitle" idx="1"/>
          </p:nvPr>
        </p:nvSpPr>
        <p:spPr>
          <a:xfrm>
            <a:off x="610594" y="2988900"/>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68" name="Google Shape;68;p15"/>
          <p:cNvSpPr txBox="1">
            <a:spLocks noGrp="1"/>
          </p:cNvSpPr>
          <p:nvPr>
            <p:ph type="subTitle" idx="2"/>
          </p:nvPr>
        </p:nvSpPr>
        <p:spPr>
          <a:xfrm>
            <a:off x="610594" y="3273731"/>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69" name="Google Shape;69;p15"/>
          <p:cNvSpPr txBox="1">
            <a:spLocks noGrp="1"/>
          </p:cNvSpPr>
          <p:nvPr>
            <p:ph type="subTitle" idx="3"/>
          </p:nvPr>
        </p:nvSpPr>
        <p:spPr>
          <a:xfrm>
            <a:off x="584963" y="2111213"/>
            <a:ext cx="5267700" cy="543300"/>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 Option 4">
  <p:cSld name="Title Slide - Option 4">
    <p:bg>
      <p:bgPr>
        <a:blipFill>
          <a:blip r:embed="rId2">
            <a:alphaModFix/>
          </a:blip>
          <a:stretch>
            <a:fillRect/>
          </a:stretch>
        </a:blipFill>
        <a:effectLst/>
      </p:bgPr>
    </p:bg>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3">
            <a:alphaModFix/>
          </a:blip>
          <a:srcRect/>
          <a:stretch/>
        </p:blipFill>
        <p:spPr>
          <a:xfrm>
            <a:off x="569839" y="4610876"/>
            <a:ext cx="1301116" cy="248395"/>
          </a:xfrm>
          <a:prstGeom prst="rect">
            <a:avLst/>
          </a:prstGeom>
          <a:noFill/>
          <a:ln>
            <a:noFill/>
          </a:ln>
        </p:spPr>
      </p:pic>
      <p:pic>
        <p:nvPicPr>
          <p:cNvPr id="72" name="Google Shape;72;p16"/>
          <p:cNvPicPr preferRelativeResize="0"/>
          <p:nvPr/>
        </p:nvPicPr>
        <p:blipFill rotWithShape="1">
          <a:blip r:embed="rId4">
            <a:alphaModFix/>
          </a:blip>
          <a:srcRect/>
          <a:stretch/>
        </p:blipFill>
        <p:spPr>
          <a:xfrm>
            <a:off x="2471987" y="4617016"/>
            <a:ext cx="1517208" cy="252868"/>
          </a:xfrm>
          <a:prstGeom prst="rect">
            <a:avLst/>
          </a:prstGeom>
          <a:noFill/>
          <a:ln>
            <a:noFill/>
          </a:ln>
        </p:spPr>
      </p:pic>
      <p:sp>
        <p:nvSpPr>
          <p:cNvPr id="73" name="Google Shape;73;p16"/>
          <p:cNvSpPr txBox="1">
            <a:spLocks noGrp="1"/>
          </p:cNvSpPr>
          <p:nvPr>
            <p:ph type="title"/>
          </p:nvPr>
        </p:nvSpPr>
        <p:spPr>
          <a:xfrm>
            <a:off x="579544" y="376125"/>
            <a:ext cx="5267700" cy="1583400"/>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4" name="Google Shape;74;p16"/>
          <p:cNvSpPr txBox="1">
            <a:spLocks noGrp="1"/>
          </p:cNvSpPr>
          <p:nvPr>
            <p:ph type="subTitle" idx="1"/>
          </p:nvPr>
        </p:nvSpPr>
        <p:spPr>
          <a:xfrm>
            <a:off x="610594" y="2988900"/>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75" name="Google Shape;75;p16"/>
          <p:cNvSpPr txBox="1">
            <a:spLocks noGrp="1"/>
          </p:cNvSpPr>
          <p:nvPr>
            <p:ph type="subTitle" idx="2"/>
          </p:nvPr>
        </p:nvSpPr>
        <p:spPr>
          <a:xfrm>
            <a:off x="610594" y="3273731"/>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76" name="Google Shape;76;p16"/>
          <p:cNvSpPr txBox="1">
            <a:spLocks noGrp="1"/>
          </p:cNvSpPr>
          <p:nvPr>
            <p:ph type="subTitle" idx="3"/>
          </p:nvPr>
        </p:nvSpPr>
        <p:spPr>
          <a:xfrm>
            <a:off x="584963" y="2111213"/>
            <a:ext cx="5267700" cy="543300"/>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 Option 3 Layout">
  <p:cSld name="Title Slide - Option 2">
    <p:spTree>
      <p:nvGrpSpPr>
        <p:cNvPr id="1" name="Shape 77"/>
        <p:cNvGrpSpPr/>
        <p:nvPr/>
      </p:nvGrpSpPr>
      <p:grpSpPr>
        <a:xfrm>
          <a:off x="0" y="0"/>
          <a:ext cx="0" cy="0"/>
          <a:chOff x="0" y="0"/>
          <a:chExt cx="0" cy="0"/>
        </a:xfrm>
      </p:grpSpPr>
      <p:pic>
        <p:nvPicPr>
          <p:cNvPr id="78" name="Google Shape;78;p17" descr="A picture containing ocean floor&#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79" name="Google Shape;79;p17"/>
          <p:cNvPicPr preferRelativeResize="0"/>
          <p:nvPr/>
        </p:nvPicPr>
        <p:blipFill rotWithShape="1">
          <a:blip r:embed="rId3">
            <a:alphaModFix/>
          </a:blip>
          <a:srcRect/>
          <a:stretch/>
        </p:blipFill>
        <p:spPr>
          <a:xfrm>
            <a:off x="569839" y="4610876"/>
            <a:ext cx="1301116" cy="248395"/>
          </a:xfrm>
          <a:prstGeom prst="rect">
            <a:avLst/>
          </a:prstGeom>
          <a:noFill/>
          <a:ln>
            <a:noFill/>
          </a:ln>
        </p:spPr>
      </p:pic>
      <p:pic>
        <p:nvPicPr>
          <p:cNvPr id="80" name="Google Shape;80;p17"/>
          <p:cNvPicPr preferRelativeResize="0"/>
          <p:nvPr/>
        </p:nvPicPr>
        <p:blipFill rotWithShape="1">
          <a:blip r:embed="rId4">
            <a:alphaModFix/>
          </a:blip>
          <a:srcRect/>
          <a:stretch/>
        </p:blipFill>
        <p:spPr>
          <a:xfrm>
            <a:off x="7010152" y="4617016"/>
            <a:ext cx="1517208" cy="252868"/>
          </a:xfrm>
          <a:prstGeom prst="rect">
            <a:avLst/>
          </a:prstGeom>
          <a:noFill/>
          <a:ln>
            <a:noFill/>
          </a:ln>
        </p:spPr>
      </p:pic>
      <p:cxnSp>
        <p:nvCxnSpPr>
          <p:cNvPr id="81" name="Google Shape;81;p17"/>
          <p:cNvCxnSpPr/>
          <p:nvPr/>
        </p:nvCxnSpPr>
        <p:spPr>
          <a:xfrm>
            <a:off x="600075" y="2821749"/>
            <a:ext cx="7915200" cy="0"/>
          </a:xfrm>
          <a:prstGeom prst="straightConnector1">
            <a:avLst/>
          </a:prstGeom>
          <a:noFill/>
          <a:ln w="9525" cap="flat" cmpd="sng">
            <a:solidFill>
              <a:schemeClr val="lt1"/>
            </a:solidFill>
            <a:prstDash val="solid"/>
            <a:miter lim="800000"/>
            <a:headEnd type="none" w="sm" len="sm"/>
            <a:tailEnd type="none" w="sm" len="sm"/>
          </a:ln>
        </p:spPr>
      </p:cxnSp>
      <p:sp>
        <p:nvSpPr>
          <p:cNvPr id="82" name="Google Shape;82;p17"/>
          <p:cNvSpPr txBox="1">
            <a:spLocks noGrp="1"/>
          </p:cNvSpPr>
          <p:nvPr>
            <p:ph type="title"/>
          </p:nvPr>
        </p:nvSpPr>
        <p:spPr>
          <a:xfrm>
            <a:off x="579544" y="376125"/>
            <a:ext cx="7915200" cy="158340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 name="Google Shape;83;p17"/>
          <p:cNvSpPr txBox="1">
            <a:spLocks noGrp="1"/>
          </p:cNvSpPr>
          <p:nvPr>
            <p:ph type="subTitle" idx="1"/>
          </p:nvPr>
        </p:nvSpPr>
        <p:spPr>
          <a:xfrm>
            <a:off x="584963" y="2111213"/>
            <a:ext cx="7915200" cy="543300"/>
          </a:xfrm>
          <a:prstGeom prst="rect">
            <a:avLst/>
          </a:prstGeom>
        </p:spPr>
        <p:txBody>
          <a:bodyPr spcFirstLastPara="1" wrap="square" lIns="0" tIns="34275" rIns="68575" bIns="34275" anchor="ctr" anchorCtr="0">
            <a:noAutofit/>
          </a:bodyPr>
          <a:lstStyle>
            <a:lvl1pPr lvl="0" rtl="0">
              <a:spcBef>
                <a:spcPts val="400"/>
              </a:spcBef>
              <a:spcAft>
                <a:spcPts val="0"/>
              </a:spcAft>
              <a:buClr>
                <a:schemeClr val="lt1"/>
              </a:buClr>
              <a:buSzPts val="2100"/>
              <a:buNone/>
              <a:defRPr sz="21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84" name="Google Shape;84;p17"/>
          <p:cNvSpPr txBox="1">
            <a:spLocks noGrp="1"/>
          </p:cNvSpPr>
          <p:nvPr>
            <p:ph type="subTitle" idx="2"/>
          </p:nvPr>
        </p:nvSpPr>
        <p:spPr>
          <a:xfrm>
            <a:off x="610594" y="2988900"/>
            <a:ext cx="3901800" cy="30030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85" name="Google Shape;85;p17"/>
          <p:cNvSpPr txBox="1">
            <a:spLocks noGrp="1"/>
          </p:cNvSpPr>
          <p:nvPr>
            <p:ph type="subTitle" idx="3"/>
          </p:nvPr>
        </p:nvSpPr>
        <p:spPr>
          <a:xfrm>
            <a:off x="610594" y="3273731"/>
            <a:ext cx="3901800" cy="30030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Option 3 Layout">
  <p:cSld name="CUSTOM">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579544" y="376125"/>
            <a:ext cx="7915200" cy="158340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8" name="Google Shape;88;p18"/>
          <p:cNvSpPr txBox="1">
            <a:spLocks noGrp="1"/>
          </p:cNvSpPr>
          <p:nvPr>
            <p:ph type="subTitle" idx="1"/>
          </p:nvPr>
        </p:nvSpPr>
        <p:spPr>
          <a:xfrm>
            <a:off x="584963" y="2111213"/>
            <a:ext cx="7915200" cy="543300"/>
          </a:xfrm>
          <a:prstGeom prst="rect">
            <a:avLst/>
          </a:prstGeom>
        </p:spPr>
        <p:txBody>
          <a:bodyPr spcFirstLastPara="1" wrap="square" lIns="0" tIns="34275" rIns="68575" bIns="34275" anchor="ctr" anchorCtr="0">
            <a:noAutofit/>
          </a:bodyPr>
          <a:lstStyle>
            <a:lvl1pPr lvl="0" rtl="0">
              <a:spcBef>
                <a:spcPts val="400"/>
              </a:spcBef>
              <a:spcAft>
                <a:spcPts val="0"/>
              </a:spcAft>
              <a:buClr>
                <a:schemeClr val="lt1"/>
              </a:buClr>
              <a:buSzPts val="2100"/>
              <a:buNone/>
              <a:defRPr sz="21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89" name="Google Shape;89;p18"/>
          <p:cNvSpPr txBox="1">
            <a:spLocks noGrp="1"/>
          </p:cNvSpPr>
          <p:nvPr>
            <p:ph type="subTitle" idx="2"/>
          </p:nvPr>
        </p:nvSpPr>
        <p:spPr>
          <a:xfrm>
            <a:off x="610594" y="2988900"/>
            <a:ext cx="3901800" cy="30030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90" name="Google Shape;90;p18"/>
          <p:cNvSpPr txBox="1">
            <a:spLocks noGrp="1"/>
          </p:cNvSpPr>
          <p:nvPr>
            <p:ph type="subTitle" idx="3"/>
          </p:nvPr>
        </p:nvSpPr>
        <p:spPr>
          <a:xfrm>
            <a:off x="610594" y="3273731"/>
            <a:ext cx="3901800" cy="30030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cxnSp>
        <p:nvCxnSpPr>
          <p:cNvPr id="91" name="Google Shape;91;p18"/>
          <p:cNvCxnSpPr/>
          <p:nvPr/>
        </p:nvCxnSpPr>
        <p:spPr>
          <a:xfrm>
            <a:off x="600075" y="2821749"/>
            <a:ext cx="7915200" cy="0"/>
          </a:xfrm>
          <a:prstGeom prst="straightConnector1">
            <a:avLst/>
          </a:prstGeom>
          <a:noFill/>
          <a:ln w="9525" cap="flat" cmpd="sng">
            <a:solidFill>
              <a:schemeClr val="lt1"/>
            </a:solidFill>
            <a:prstDash val="solid"/>
            <a:miter lim="800000"/>
            <a:headEnd type="none" w="sm" len="sm"/>
            <a:tailEnd type="none" w="sm" len="sm"/>
          </a:ln>
        </p:spPr>
      </p:cxnSp>
      <p:pic>
        <p:nvPicPr>
          <p:cNvPr id="92" name="Google Shape;92;p18"/>
          <p:cNvPicPr preferRelativeResize="0"/>
          <p:nvPr/>
        </p:nvPicPr>
        <p:blipFill rotWithShape="1">
          <a:blip r:embed="rId2">
            <a:alphaModFix/>
          </a:blip>
          <a:srcRect/>
          <a:stretch/>
        </p:blipFill>
        <p:spPr>
          <a:xfrm>
            <a:off x="569839" y="4610876"/>
            <a:ext cx="1301116" cy="248395"/>
          </a:xfrm>
          <a:prstGeom prst="rect">
            <a:avLst/>
          </a:prstGeom>
          <a:noFill/>
          <a:ln>
            <a:noFill/>
          </a:ln>
        </p:spPr>
      </p:pic>
      <p:pic>
        <p:nvPicPr>
          <p:cNvPr id="93" name="Google Shape;93;p18"/>
          <p:cNvPicPr preferRelativeResize="0"/>
          <p:nvPr/>
        </p:nvPicPr>
        <p:blipFill rotWithShape="1">
          <a:blip r:embed="rId3">
            <a:alphaModFix/>
          </a:blip>
          <a:srcRect/>
          <a:stretch/>
        </p:blipFill>
        <p:spPr>
          <a:xfrm>
            <a:off x="7010152" y="4617016"/>
            <a:ext cx="1517208" cy="25286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 Option 3B">
  <p:cSld name="Title Slide - Option 3B">
    <p:bg>
      <p:bgPr>
        <a:blipFill>
          <a:blip r:embed="rId2">
            <a:alphaModFix/>
          </a:blip>
          <a:stretch>
            <a:fillRect/>
          </a:stretch>
        </a:blipFill>
        <a:effectLst/>
      </p:bgPr>
    </p:bg>
    <p:spTree>
      <p:nvGrpSpPr>
        <p:cNvPr id="1" name="Shape 94"/>
        <p:cNvGrpSpPr/>
        <p:nvPr/>
      </p:nvGrpSpPr>
      <p:grpSpPr>
        <a:xfrm>
          <a:off x="0" y="0"/>
          <a:ext cx="0" cy="0"/>
          <a:chOff x="0" y="0"/>
          <a:chExt cx="0" cy="0"/>
        </a:xfrm>
      </p:grpSpPr>
      <p:pic>
        <p:nvPicPr>
          <p:cNvPr id="95" name="Google Shape;95;p19"/>
          <p:cNvPicPr preferRelativeResize="0"/>
          <p:nvPr/>
        </p:nvPicPr>
        <p:blipFill rotWithShape="1">
          <a:blip r:embed="rId3">
            <a:alphaModFix/>
          </a:blip>
          <a:srcRect/>
          <a:stretch/>
        </p:blipFill>
        <p:spPr>
          <a:xfrm>
            <a:off x="569839" y="4610876"/>
            <a:ext cx="1301116" cy="248395"/>
          </a:xfrm>
          <a:prstGeom prst="rect">
            <a:avLst/>
          </a:prstGeom>
          <a:noFill/>
          <a:ln>
            <a:noFill/>
          </a:ln>
        </p:spPr>
      </p:pic>
      <p:cxnSp>
        <p:nvCxnSpPr>
          <p:cNvPr id="96" name="Google Shape;96;p19"/>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97" name="Google Shape;97;p19"/>
          <p:cNvPicPr preferRelativeResize="0"/>
          <p:nvPr/>
        </p:nvPicPr>
        <p:blipFill rotWithShape="1">
          <a:blip r:embed="rId4">
            <a:alphaModFix/>
          </a:blip>
          <a:srcRect/>
          <a:stretch/>
        </p:blipFill>
        <p:spPr>
          <a:xfrm>
            <a:off x="7010152" y="4617016"/>
            <a:ext cx="1517208" cy="252868"/>
          </a:xfrm>
          <a:prstGeom prst="rect">
            <a:avLst/>
          </a:prstGeom>
          <a:noFill/>
          <a:ln>
            <a:noFill/>
          </a:ln>
        </p:spPr>
      </p:pic>
      <p:sp>
        <p:nvSpPr>
          <p:cNvPr id="98" name="Google Shape;98;p19"/>
          <p:cNvSpPr txBox="1">
            <a:spLocks noGrp="1"/>
          </p:cNvSpPr>
          <p:nvPr>
            <p:ph type="title"/>
          </p:nvPr>
        </p:nvSpPr>
        <p:spPr>
          <a:xfrm>
            <a:off x="579544" y="376125"/>
            <a:ext cx="5267700" cy="1583400"/>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9" name="Google Shape;99;p19"/>
          <p:cNvSpPr txBox="1">
            <a:spLocks noGrp="1"/>
          </p:cNvSpPr>
          <p:nvPr>
            <p:ph type="subTitle" idx="1"/>
          </p:nvPr>
        </p:nvSpPr>
        <p:spPr>
          <a:xfrm>
            <a:off x="610594" y="2988900"/>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00" name="Google Shape;100;p19"/>
          <p:cNvSpPr txBox="1">
            <a:spLocks noGrp="1"/>
          </p:cNvSpPr>
          <p:nvPr>
            <p:ph type="subTitle" idx="2"/>
          </p:nvPr>
        </p:nvSpPr>
        <p:spPr>
          <a:xfrm>
            <a:off x="610594" y="3273731"/>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01" name="Google Shape;101;p19"/>
          <p:cNvSpPr txBox="1">
            <a:spLocks noGrp="1"/>
          </p:cNvSpPr>
          <p:nvPr>
            <p:ph type="subTitle" idx="3"/>
          </p:nvPr>
        </p:nvSpPr>
        <p:spPr>
          <a:xfrm>
            <a:off x="584963" y="2111213"/>
            <a:ext cx="5267700" cy="543300"/>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 Option 3C">
  <p:cSld name="Title Slide - Option 3C">
    <p:bg>
      <p:bgPr>
        <a:blipFill>
          <a:blip r:embed="rId2">
            <a:alphaModFix/>
          </a:blip>
          <a:stretch>
            <a:fillRect/>
          </a:stretch>
        </a:blipFill>
        <a:effectLst/>
      </p:bgPr>
    </p:bg>
    <p:spTree>
      <p:nvGrpSpPr>
        <p:cNvPr id="1" name="Shape 102"/>
        <p:cNvGrpSpPr/>
        <p:nvPr/>
      </p:nvGrpSpPr>
      <p:grpSpPr>
        <a:xfrm>
          <a:off x="0" y="0"/>
          <a:ext cx="0" cy="0"/>
          <a:chOff x="0" y="0"/>
          <a:chExt cx="0" cy="0"/>
        </a:xfrm>
      </p:grpSpPr>
      <p:pic>
        <p:nvPicPr>
          <p:cNvPr id="103" name="Google Shape;103;p20"/>
          <p:cNvPicPr preferRelativeResize="0"/>
          <p:nvPr/>
        </p:nvPicPr>
        <p:blipFill rotWithShape="1">
          <a:blip r:embed="rId3">
            <a:alphaModFix/>
          </a:blip>
          <a:srcRect/>
          <a:stretch/>
        </p:blipFill>
        <p:spPr>
          <a:xfrm>
            <a:off x="569839" y="4610876"/>
            <a:ext cx="1301116" cy="248395"/>
          </a:xfrm>
          <a:prstGeom prst="rect">
            <a:avLst/>
          </a:prstGeom>
          <a:noFill/>
          <a:ln>
            <a:noFill/>
          </a:ln>
        </p:spPr>
      </p:pic>
      <p:cxnSp>
        <p:nvCxnSpPr>
          <p:cNvPr id="104" name="Google Shape;104;p20"/>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105" name="Google Shape;105;p20"/>
          <p:cNvPicPr preferRelativeResize="0"/>
          <p:nvPr/>
        </p:nvPicPr>
        <p:blipFill rotWithShape="1">
          <a:blip r:embed="rId4">
            <a:alphaModFix/>
          </a:blip>
          <a:srcRect/>
          <a:stretch/>
        </p:blipFill>
        <p:spPr>
          <a:xfrm>
            <a:off x="7010152" y="4617016"/>
            <a:ext cx="1517208" cy="252868"/>
          </a:xfrm>
          <a:prstGeom prst="rect">
            <a:avLst/>
          </a:prstGeom>
          <a:noFill/>
          <a:ln>
            <a:noFill/>
          </a:ln>
        </p:spPr>
      </p:pic>
      <p:sp>
        <p:nvSpPr>
          <p:cNvPr id="106" name="Google Shape;106;p20"/>
          <p:cNvSpPr txBox="1">
            <a:spLocks noGrp="1"/>
          </p:cNvSpPr>
          <p:nvPr>
            <p:ph type="title"/>
          </p:nvPr>
        </p:nvSpPr>
        <p:spPr>
          <a:xfrm>
            <a:off x="579544" y="376125"/>
            <a:ext cx="5267700" cy="1583400"/>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0"/>
          <p:cNvSpPr txBox="1">
            <a:spLocks noGrp="1"/>
          </p:cNvSpPr>
          <p:nvPr>
            <p:ph type="subTitle" idx="1"/>
          </p:nvPr>
        </p:nvSpPr>
        <p:spPr>
          <a:xfrm>
            <a:off x="610594" y="2988900"/>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08" name="Google Shape;108;p20"/>
          <p:cNvSpPr txBox="1">
            <a:spLocks noGrp="1"/>
          </p:cNvSpPr>
          <p:nvPr>
            <p:ph type="subTitle" idx="2"/>
          </p:nvPr>
        </p:nvSpPr>
        <p:spPr>
          <a:xfrm>
            <a:off x="610594" y="3273731"/>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09" name="Google Shape;109;p20"/>
          <p:cNvSpPr txBox="1">
            <a:spLocks noGrp="1"/>
          </p:cNvSpPr>
          <p:nvPr>
            <p:ph type="subTitle" idx="3"/>
          </p:nvPr>
        </p:nvSpPr>
        <p:spPr>
          <a:xfrm>
            <a:off x="584963" y="2111213"/>
            <a:ext cx="5267700" cy="543300"/>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 Option 5">
  <p:cSld name="Title Slide - Option 5">
    <p:bg>
      <p:bgPr>
        <a:solidFill>
          <a:srgbClr val="D4D1D1"/>
        </a:solidFill>
        <a:effectLst/>
      </p:bgPr>
    </p:bg>
    <p:spTree>
      <p:nvGrpSpPr>
        <p:cNvPr id="1" name="Shape 110"/>
        <p:cNvGrpSpPr/>
        <p:nvPr/>
      </p:nvGrpSpPr>
      <p:grpSpPr>
        <a:xfrm>
          <a:off x="0" y="0"/>
          <a:ext cx="0" cy="0"/>
          <a:chOff x="0" y="0"/>
          <a:chExt cx="0" cy="0"/>
        </a:xfrm>
      </p:grpSpPr>
      <p:cxnSp>
        <p:nvCxnSpPr>
          <p:cNvPr id="111" name="Google Shape;111;p21"/>
          <p:cNvCxnSpPr/>
          <p:nvPr/>
        </p:nvCxnSpPr>
        <p:spPr>
          <a:xfrm>
            <a:off x="0" y="3143250"/>
            <a:ext cx="5505600" cy="0"/>
          </a:xfrm>
          <a:prstGeom prst="straightConnector1">
            <a:avLst/>
          </a:prstGeom>
          <a:noFill/>
          <a:ln w="9525" cap="flat" cmpd="sng">
            <a:solidFill>
              <a:srgbClr val="3F3F3F"/>
            </a:solidFill>
            <a:prstDash val="solid"/>
            <a:miter lim="800000"/>
            <a:headEnd type="none" w="sm" len="sm"/>
            <a:tailEnd type="none" w="sm" len="sm"/>
          </a:ln>
        </p:spPr>
      </p:cxnSp>
      <p:cxnSp>
        <p:nvCxnSpPr>
          <p:cNvPr id="112" name="Google Shape;112;p21"/>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113" name="Google Shape;113;p21"/>
          <p:cNvPicPr preferRelativeResize="0"/>
          <p:nvPr/>
        </p:nvPicPr>
        <p:blipFill rotWithShape="1">
          <a:blip r:embed="rId2">
            <a:alphaModFix/>
          </a:blip>
          <a:srcRect/>
          <a:stretch/>
        </p:blipFill>
        <p:spPr>
          <a:xfrm>
            <a:off x="569839" y="4610876"/>
            <a:ext cx="1301116" cy="248395"/>
          </a:xfrm>
          <a:prstGeom prst="rect">
            <a:avLst/>
          </a:prstGeom>
          <a:noFill/>
          <a:ln>
            <a:noFill/>
          </a:ln>
        </p:spPr>
      </p:pic>
      <p:pic>
        <p:nvPicPr>
          <p:cNvPr id="114" name="Google Shape;114;p21"/>
          <p:cNvPicPr preferRelativeResize="0"/>
          <p:nvPr/>
        </p:nvPicPr>
        <p:blipFill rotWithShape="1">
          <a:blip r:embed="rId3">
            <a:alphaModFix/>
          </a:blip>
          <a:srcRect/>
          <a:stretch/>
        </p:blipFill>
        <p:spPr>
          <a:xfrm>
            <a:off x="7010152" y="4617016"/>
            <a:ext cx="1517208" cy="252868"/>
          </a:xfrm>
          <a:prstGeom prst="rect">
            <a:avLst/>
          </a:prstGeom>
          <a:noFill/>
          <a:ln>
            <a:noFill/>
          </a:ln>
        </p:spPr>
      </p:pic>
      <p:sp>
        <p:nvSpPr>
          <p:cNvPr id="115" name="Google Shape;115;p21"/>
          <p:cNvSpPr txBox="1">
            <a:spLocks noGrp="1"/>
          </p:cNvSpPr>
          <p:nvPr>
            <p:ph type="title"/>
          </p:nvPr>
        </p:nvSpPr>
        <p:spPr>
          <a:xfrm>
            <a:off x="579544" y="376125"/>
            <a:ext cx="4853700" cy="1583400"/>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1"/>
          <p:cNvSpPr txBox="1">
            <a:spLocks noGrp="1"/>
          </p:cNvSpPr>
          <p:nvPr>
            <p:ph type="subTitle" idx="1"/>
          </p:nvPr>
        </p:nvSpPr>
        <p:spPr>
          <a:xfrm>
            <a:off x="584531" y="2126728"/>
            <a:ext cx="4853700" cy="543300"/>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17" name="Google Shape;117;p21"/>
          <p:cNvSpPr txBox="1">
            <a:spLocks noGrp="1"/>
          </p:cNvSpPr>
          <p:nvPr>
            <p:ph type="subTitle" idx="2"/>
          </p:nvPr>
        </p:nvSpPr>
        <p:spPr>
          <a:xfrm>
            <a:off x="610594" y="3331800"/>
            <a:ext cx="4822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18" name="Google Shape;118;p21"/>
          <p:cNvSpPr txBox="1">
            <a:spLocks noGrp="1"/>
          </p:cNvSpPr>
          <p:nvPr>
            <p:ph type="subTitle" idx="3"/>
          </p:nvPr>
        </p:nvSpPr>
        <p:spPr>
          <a:xfrm>
            <a:off x="610594" y="3616631"/>
            <a:ext cx="4822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19" name="Google Shape;119;p21"/>
          <p:cNvSpPr>
            <a:spLocks noGrp="1"/>
          </p:cNvSpPr>
          <p:nvPr>
            <p:ph type="pic" idx="4"/>
          </p:nvPr>
        </p:nvSpPr>
        <p:spPr>
          <a:xfrm>
            <a:off x="5505619" y="-10350"/>
            <a:ext cx="3674100" cy="4410900"/>
          </a:xfrm>
          <a:prstGeom prst="rect">
            <a:avLst/>
          </a:prstGeom>
          <a:noFill/>
          <a:ln>
            <a:noFill/>
          </a:ln>
        </p:spPr>
      </p:sp>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 Option 3A - Printable">
  <p:cSld name="CUSTOM_1">
    <p:spTree>
      <p:nvGrpSpPr>
        <p:cNvPr id="1" name="Shape 120"/>
        <p:cNvGrpSpPr/>
        <p:nvPr/>
      </p:nvGrpSpPr>
      <p:grpSpPr>
        <a:xfrm>
          <a:off x="0" y="0"/>
          <a:ext cx="0" cy="0"/>
          <a:chOff x="0" y="0"/>
          <a:chExt cx="0" cy="0"/>
        </a:xfrm>
      </p:grpSpPr>
      <p:cxnSp>
        <p:nvCxnSpPr>
          <p:cNvPr id="121" name="Google Shape;121;p22"/>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122" name="Google Shape;122;p22"/>
          <p:cNvPicPr preferRelativeResize="0"/>
          <p:nvPr/>
        </p:nvPicPr>
        <p:blipFill rotWithShape="1">
          <a:blip r:embed="rId2">
            <a:alphaModFix/>
          </a:blip>
          <a:srcRect/>
          <a:stretch/>
        </p:blipFill>
        <p:spPr>
          <a:xfrm>
            <a:off x="569839" y="4610876"/>
            <a:ext cx="1301116" cy="248395"/>
          </a:xfrm>
          <a:prstGeom prst="rect">
            <a:avLst/>
          </a:prstGeom>
          <a:noFill/>
          <a:ln>
            <a:noFill/>
          </a:ln>
        </p:spPr>
      </p:pic>
      <p:pic>
        <p:nvPicPr>
          <p:cNvPr id="123" name="Google Shape;123;p22"/>
          <p:cNvPicPr preferRelativeResize="0"/>
          <p:nvPr/>
        </p:nvPicPr>
        <p:blipFill rotWithShape="1">
          <a:blip r:embed="rId3">
            <a:alphaModFix/>
          </a:blip>
          <a:srcRect/>
          <a:stretch/>
        </p:blipFill>
        <p:spPr>
          <a:xfrm>
            <a:off x="7010152" y="4617016"/>
            <a:ext cx="1517208" cy="252868"/>
          </a:xfrm>
          <a:prstGeom prst="rect">
            <a:avLst/>
          </a:prstGeom>
          <a:noFill/>
          <a:ln>
            <a:noFill/>
          </a:ln>
        </p:spPr>
      </p:pic>
      <p:sp>
        <p:nvSpPr>
          <p:cNvPr id="124" name="Google Shape;124;p22"/>
          <p:cNvSpPr txBox="1">
            <a:spLocks noGrp="1"/>
          </p:cNvSpPr>
          <p:nvPr>
            <p:ph type="title"/>
          </p:nvPr>
        </p:nvSpPr>
        <p:spPr>
          <a:xfrm>
            <a:off x="579544" y="376125"/>
            <a:ext cx="5267700" cy="1583400"/>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5" name="Google Shape;125;p22"/>
          <p:cNvSpPr txBox="1">
            <a:spLocks noGrp="1"/>
          </p:cNvSpPr>
          <p:nvPr>
            <p:ph type="subTitle" idx="1"/>
          </p:nvPr>
        </p:nvSpPr>
        <p:spPr>
          <a:xfrm>
            <a:off x="610594" y="2988900"/>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26" name="Google Shape;126;p22"/>
          <p:cNvSpPr txBox="1">
            <a:spLocks noGrp="1"/>
          </p:cNvSpPr>
          <p:nvPr>
            <p:ph type="subTitle" idx="2"/>
          </p:nvPr>
        </p:nvSpPr>
        <p:spPr>
          <a:xfrm>
            <a:off x="610594" y="3273731"/>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27" name="Google Shape;127;p22"/>
          <p:cNvSpPr txBox="1">
            <a:spLocks noGrp="1"/>
          </p:cNvSpPr>
          <p:nvPr>
            <p:ph type="subTitle" idx="3"/>
          </p:nvPr>
        </p:nvSpPr>
        <p:spPr>
          <a:xfrm>
            <a:off x="584963" y="2111213"/>
            <a:ext cx="5267700" cy="543300"/>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pic>
        <p:nvPicPr>
          <p:cNvPr id="128" name="Google Shape;128;p22"/>
          <p:cNvPicPr preferRelativeResize="0"/>
          <p:nvPr/>
        </p:nvPicPr>
        <p:blipFill rotWithShape="1">
          <a:blip r:embed="rId4">
            <a:alphaModFix/>
          </a:blip>
          <a:srcRect t="3128" r="12372"/>
          <a:stretch/>
        </p:blipFill>
        <p:spPr>
          <a:xfrm>
            <a:off x="6771689" y="-7758"/>
            <a:ext cx="2380069" cy="335141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Slide - Option 3C - Printable">
  <p:cSld name="CUSTOM_1_1">
    <p:spTree>
      <p:nvGrpSpPr>
        <p:cNvPr id="1" name="Shape 129"/>
        <p:cNvGrpSpPr/>
        <p:nvPr/>
      </p:nvGrpSpPr>
      <p:grpSpPr>
        <a:xfrm>
          <a:off x="0" y="0"/>
          <a:ext cx="0" cy="0"/>
          <a:chOff x="0" y="0"/>
          <a:chExt cx="0" cy="0"/>
        </a:xfrm>
      </p:grpSpPr>
      <p:cxnSp>
        <p:nvCxnSpPr>
          <p:cNvPr id="130" name="Google Shape;130;p23"/>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131" name="Google Shape;131;p23"/>
          <p:cNvPicPr preferRelativeResize="0"/>
          <p:nvPr/>
        </p:nvPicPr>
        <p:blipFill rotWithShape="1">
          <a:blip r:embed="rId2">
            <a:alphaModFix/>
          </a:blip>
          <a:srcRect/>
          <a:stretch/>
        </p:blipFill>
        <p:spPr>
          <a:xfrm>
            <a:off x="569839" y="4610876"/>
            <a:ext cx="1301116" cy="248395"/>
          </a:xfrm>
          <a:prstGeom prst="rect">
            <a:avLst/>
          </a:prstGeom>
          <a:noFill/>
          <a:ln>
            <a:noFill/>
          </a:ln>
        </p:spPr>
      </p:pic>
      <p:pic>
        <p:nvPicPr>
          <p:cNvPr id="132" name="Google Shape;132;p23"/>
          <p:cNvPicPr preferRelativeResize="0"/>
          <p:nvPr/>
        </p:nvPicPr>
        <p:blipFill rotWithShape="1">
          <a:blip r:embed="rId3">
            <a:alphaModFix/>
          </a:blip>
          <a:srcRect/>
          <a:stretch/>
        </p:blipFill>
        <p:spPr>
          <a:xfrm>
            <a:off x="7010152" y="4617016"/>
            <a:ext cx="1517208" cy="252868"/>
          </a:xfrm>
          <a:prstGeom prst="rect">
            <a:avLst/>
          </a:prstGeom>
          <a:noFill/>
          <a:ln>
            <a:noFill/>
          </a:ln>
        </p:spPr>
      </p:pic>
      <p:sp>
        <p:nvSpPr>
          <p:cNvPr id="133" name="Google Shape;133;p23"/>
          <p:cNvSpPr txBox="1">
            <a:spLocks noGrp="1"/>
          </p:cNvSpPr>
          <p:nvPr>
            <p:ph type="title"/>
          </p:nvPr>
        </p:nvSpPr>
        <p:spPr>
          <a:xfrm>
            <a:off x="579544" y="376125"/>
            <a:ext cx="5267700" cy="1583400"/>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4" name="Google Shape;134;p23"/>
          <p:cNvSpPr txBox="1">
            <a:spLocks noGrp="1"/>
          </p:cNvSpPr>
          <p:nvPr>
            <p:ph type="subTitle" idx="1"/>
          </p:nvPr>
        </p:nvSpPr>
        <p:spPr>
          <a:xfrm>
            <a:off x="610594" y="2988900"/>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35" name="Google Shape;135;p23"/>
          <p:cNvSpPr txBox="1">
            <a:spLocks noGrp="1"/>
          </p:cNvSpPr>
          <p:nvPr>
            <p:ph type="subTitle" idx="2"/>
          </p:nvPr>
        </p:nvSpPr>
        <p:spPr>
          <a:xfrm>
            <a:off x="610594" y="3273731"/>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36" name="Google Shape;136;p23"/>
          <p:cNvSpPr txBox="1">
            <a:spLocks noGrp="1"/>
          </p:cNvSpPr>
          <p:nvPr>
            <p:ph type="subTitle" idx="3"/>
          </p:nvPr>
        </p:nvSpPr>
        <p:spPr>
          <a:xfrm>
            <a:off x="584963" y="2111213"/>
            <a:ext cx="5267700" cy="543300"/>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pic>
        <p:nvPicPr>
          <p:cNvPr id="137" name="Google Shape;137;p23"/>
          <p:cNvPicPr preferRelativeResize="0"/>
          <p:nvPr/>
        </p:nvPicPr>
        <p:blipFill>
          <a:blip r:embed="rId4">
            <a:alphaModFix/>
          </a:blip>
          <a:stretch>
            <a:fillRect/>
          </a:stretch>
        </p:blipFill>
        <p:spPr>
          <a:xfrm>
            <a:off x="5414710" y="-2077"/>
            <a:ext cx="3739124" cy="405170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 Option 3B - Printable">
  <p:cSld name="CUSTOM_1_1_1">
    <p:spTree>
      <p:nvGrpSpPr>
        <p:cNvPr id="1" name="Shape 138"/>
        <p:cNvGrpSpPr/>
        <p:nvPr/>
      </p:nvGrpSpPr>
      <p:grpSpPr>
        <a:xfrm>
          <a:off x="0" y="0"/>
          <a:ext cx="0" cy="0"/>
          <a:chOff x="0" y="0"/>
          <a:chExt cx="0" cy="0"/>
        </a:xfrm>
      </p:grpSpPr>
      <p:cxnSp>
        <p:nvCxnSpPr>
          <p:cNvPr id="139" name="Google Shape;139;p24"/>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140" name="Google Shape;140;p24"/>
          <p:cNvPicPr preferRelativeResize="0"/>
          <p:nvPr/>
        </p:nvPicPr>
        <p:blipFill rotWithShape="1">
          <a:blip r:embed="rId2">
            <a:alphaModFix/>
          </a:blip>
          <a:srcRect/>
          <a:stretch/>
        </p:blipFill>
        <p:spPr>
          <a:xfrm>
            <a:off x="569839" y="4610876"/>
            <a:ext cx="1301116" cy="248395"/>
          </a:xfrm>
          <a:prstGeom prst="rect">
            <a:avLst/>
          </a:prstGeom>
          <a:noFill/>
          <a:ln>
            <a:noFill/>
          </a:ln>
        </p:spPr>
      </p:pic>
      <p:pic>
        <p:nvPicPr>
          <p:cNvPr id="141" name="Google Shape;141;p24"/>
          <p:cNvPicPr preferRelativeResize="0"/>
          <p:nvPr/>
        </p:nvPicPr>
        <p:blipFill rotWithShape="1">
          <a:blip r:embed="rId3">
            <a:alphaModFix/>
          </a:blip>
          <a:srcRect/>
          <a:stretch/>
        </p:blipFill>
        <p:spPr>
          <a:xfrm>
            <a:off x="7010152" y="4617016"/>
            <a:ext cx="1517208" cy="252868"/>
          </a:xfrm>
          <a:prstGeom prst="rect">
            <a:avLst/>
          </a:prstGeom>
          <a:noFill/>
          <a:ln>
            <a:noFill/>
          </a:ln>
        </p:spPr>
      </p:pic>
      <p:sp>
        <p:nvSpPr>
          <p:cNvPr id="142" name="Google Shape;142;p24"/>
          <p:cNvSpPr txBox="1">
            <a:spLocks noGrp="1"/>
          </p:cNvSpPr>
          <p:nvPr>
            <p:ph type="title"/>
          </p:nvPr>
        </p:nvSpPr>
        <p:spPr>
          <a:xfrm>
            <a:off x="579544" y="376125"/>
            <a:ext cx="5267700" cy="1583400"/>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3" name="Google Shape;143;p24"/>
          <p:cNvSpPr txBox="1">
            <a:spLocks noGrp="1"/>
          </p:cNvSpPr>
          <p:nvPr>
            <p:ph type="subTitle" idx="1"/>
          </p:nvPr>
        </p:nvSpPr>
        <p:spPr>
          <a:xfrm>
            <a:off x="610594" y="2988900"/>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44" name="Google Shape;144;p24"/>
          <p:cNvSpPr txBox="1">
            <a:spLocks noGrp="1"/>
          </p:cNvSpPr>
          <p:nvPr>
            <p:ph type="subTitle" idx="2"/>
          </p:nvPr>
        </p:nvSpPr>
        <p:spPr>
          <a:xfrm>
            <a:off x="610594" y="3273731"/>
            <a:ext cx="52368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45" name="Google Shape;145;p24"/>
          <p:cNvSpPr txBox="1">
            <a:spLocks noGrp="1"/>
          </p:cNvSpPr>
          <p:nvPr>
            <p:ph type="subTitle" idx="3"/>
          </p:nvPr>
        </p:nvSpPr>
        <p:spPr>
          <a:xfrm>
            <a:off x="584963" y="2111213"/>
            <a:ext cx="5267700" cy="543300"/>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pic>
        <p:nvPicPr>
          <p:cNvPr id="146" name="Google Shape;146;p24"/>
          <p:cNvPicPr preferRelativeResize="0"/>
          <p:nvPr/>
        </p:nvPicPr>
        <p:blipFill rotWithShape="1">
          <a:blip r:embed="rId4">
            <a:alphaModFix/>
          </a:blip>
          <a:srcRect t="11535" r="16100"/>
          <a:stretch/>
        </p:blipFill>
        <p:spPr>
          <a:xfrm>
            <a:off x="6485616" y="-7758"/>
            <a:ext cx="2673903" cy="375905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 Option 5 - Printable">
  <p:cSld name="Title Slide - Option 5 - Printable">
    <p:bg>
      <p:bgPr>
        <a:solidFill>
          <a:schemeClr val="lt1"/>
        </a:solidFill>
        <a:effectLst/>
      </p:bgPr>
    </p:bg>
    <p:spTree>
      <p:nvGrpSpPr>
        <p:cNvPr id="1" name="Shape 147"/>
        <p:cNvGrpSpPr/>
        <p:nvPr/>
      </p:nvGrpSpPr>
      <p:grpSpPr>
        <a:xfrm>
          <a:off x="0" y="0"/>
          <a:ext cx="0" cy="0"/>
          <a:chOff x="0" y="0"/>
          <a:chExt cx="0" cy="0"/>
        </a:xfrm>
      </p:grpSpPr>
      <p:cxnSp>
        <p:nvCxnSpPr>
          <p:cNvPr id="148" name="Google Shape;148;p25"/>
          <p:cNvCxnSpPr/>
          <p:nvPr/>
        </p:nvCxnSpPr>
        <p:spPr>
          <a:xfrm>
            <a:off x="0" y="3143250"/>
            <a:ext cx="5505600" cy="0"/>
          </a:xfrm>
          <a:prstGeom prst="straightConnector1">
            <a:avLst/>
          </a:prstGeom>
          <a:noFill/>
          <a:ln w="9525" cap="flat" cmpd="sng">
            <a:solidFill>
              <a:srgbClr val="3F3F3F"/>
            </a:solidFill>
            <a:prstDash val="solid"/>
            <a:miter lim="800000"/>
            <a:headEnd type="none" w="sm" len="sm"/>
            <a:tailEnd type="none" w="sm" len="sm"/>
          </a:ln>
        </p:spPr>
      </p:cxnSp>
      <p:cxnSp>
        <p:nvCxnSpPr>
          <p:cNvPr id="149" name="Google Shape;149;p25"/>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150" name="Google Shape;150;p25"/>
          <p:cNvPicPr preferRelativeResize="0"/>
          <p:nvPr/>
        </p:nvPicPr>
        <p:blipFill rotWithShape="1">
          <a:blip r:embed="rId2">
            <a:alphaModFix/>
          </a:blip>
          <a:srcRect/>
          <a:stretch/>
        </p:blipFill>
        <p:spPr>
          <a:xfrm>
            <a:off x="569839" y="4610876"/>
            <a:ext cx="1301116" cy="248395"/>
          </a:xfrm>
          <a:prstGeom prst="rect">
            <a:avLst/>
          </a:prstGeom>
          <a:noFill/>
          <a:ln>
            <a:noFill/>
          </a:ln>
        </p:spPr>
      </p:pic>
      <p:pic>
        <p:nvPicPr>
          <p:cNvPr id="151" name="Google Shape;151;p25"/>
          <p:cNvPicPr preferRelativeResize="0"/>
          <p:nvPr/>
        </p:nvPicPr>
        <p:blipFill rotWithShape="1">
          <a:blip r:embed="rId3">
            <a:alphaModFix/>
          </a:blip>
          <a:srcRect/>
          <a:stretch/>
        </p:blipFill>
        <p:spPr>
          <a:xfrm>
            <a:off x="7010152" y="4617016"/>
            <a:ext cx="1517208" cy="252868"/>
          </a:xfrm>
          <a:prstGeom prst="rect">
            <a:avLst/>
          </a:prstGeom>
          <a:noFill/>
          <a:ln>
            <a:noFill/>
          </a:ln>
        </p:spPr>
      </p:pic>
      <p:sp>
        <p:nvSpPr>
          <p:cNvPr id="152" name="Google Shape;152;p25"/>
          <p:cNvSpPr>
            <a:spLocks noGrp="1"/>
          </p:cNvSpPr>
          <p:nvPr>
            <p:ph type="pic" idx="2"/>
          </p:nvPr>
        </p:nvSpPr>
        <p:spPr>
          <a:xfrm>
            <a:off x="5514975" y="-10350"/>
            <a:ext cx="3654300" cy="4412100"/>
          </a:xfrm>
          <a:prstGeom prst="rect">
            <a:avLst/>
          </a:prstGeom>
          <a:noFill/>
          <a:ln>
            <a:noFill/>
          </a:ln>
        </p:spPr>
      </p:sp>
      <p:sp>
        <p:nvSpPr>
          <p:cNvPr id="153" name="Google Shape;153;p25"/>
          <p:cNvSpPr txBox="1">
            <a:spLocks noGrp="1"/>
          </p:cNvSpPr>
          <p:nvPr>
            <p:ph type="title"/>
          </p:nvPr>
        </p:nvSpPr>
        <p:spPr>
          <a:xfrm>
            <a:off x="579544" y="376125"/>
            <a:ext cx="4460400" cy="1583400"/>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4" name="Google Shape;154;p25"/>
          <p:cNvSpPr txBox="1">
            <a:spLocks noGrp="1"/>
          </p:cNvSpPr>
          <p:nvPr>
            <p:ph type="subTitle" idx="1"/>
          </p:nvPr>
        </p:nvSpPr>
        <p:spPr>
          <a:xfrm>
            <a:off x="584963" y="2111213"/>
            <a:ext cx="4455000" cy="543300"/>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55" name="Google Shape;155;p25"/>
          <p:cNvSpPr txBox="1">
            <a:spLocks noGrp="1"/>
          </p:cNvSpPr>
          <p:nvPr>
            <p:ph type="subTitle" idx="3"/>
          </p:nvPr>
        </p:nvSpPr>
        <p:spPr>
          <a:xfrm>
            <a:off x="610594" y="3331800"/>
            <a:ext cx="44604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156" name="Google Shape;156;p25"/>
          <p:cNvSpPr txBox="1">
            <a:spLocks noGrp="1"/>
          </p:cNvSpPr>
          <p:nvPr>
            <p:ph type="subTitle" idx="4"/>
          </p:nvPr>
        </p:nvSpPr>
        <p:spPr>
          <a:xfrm>
            <a:off x="610594" y="3616631"/>
            <a:ext cx="4460400" cy="30030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628650" y="273844"/>
            <a:ext cx="7886700" cy="994200"/>
          </a:xfrm>
          <a:prstGeom prst="rect">
            <a:avLst/>
          </a:prstGeom>
          <a:noFill/>
          <a:ln>
            <a:noFill/>
          </a:ln>
        </p:spPr>
        <p:txBody>
          <a:bodyPr spcFirstLastPara="1" wrap="square" lIns="0" tIns="34275" rIns="68575" bIns="34275" anchor="b" anchorCtr="0">
            <a:noAutofit/>
          </a:bodyPr>
          <a:lstStyle>
            <a:lvl1pPr lvl="0" algn="l" rtl="0">
              <a:lnSpc>
                <a:spcPct val="90000"/>
              </a:lnSpc>
              <a:spcBef>
                <a:spcPts val="0"/>
              </a:spcBef>
              <a:spcAft>
                <a:spcPts val="0"/>
              </a:spcAft>
              <a:buClr>
                <a:srgbClr val="8C1515"/>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9" name="Google Shape;159;p26"/>
          <p:cNvSpPr txBox="1">
            <a:spLocks noGrp="1"/>
          </p:cNvSpPr>
          <p:nvPr>
            <p:ph type="body" idx="1"/>
          </p:nvPr>
        </p:nvSpPr>
        <p:spPr>
          <a:xfrm>
            <a:off x="628650" y="1364456"/>
            <a:ext cx="7886700" cy="3420600"/>
          </a:xfrm>
          <a:prstGeom prst="rect">
            <a:avLst/>
          </a:prstGeom>
          <a:noFill/>
          <a:ln>
            <a:noFill/>
          </a:ln>
        </p:spPr>
        <p:txBody>
          <a:bodyPr spcFirstLastPara="1" wrap="square" lIns="0" tIns="34275" rIns="68575" bIns="34275" anchor="t" anchorCtr="0">
            <a:noAutofit/>
          </a:bodyPr>
          <a:lstStyle>
            <a:lvl1pPr marL="457200" lvl="0" indent="-228600" algn="l" rtl="0">
              <a:lnSpc>
                <a:spcPct val="100000"/>
              </a:lnSpc>
              <a:spcBef>
                <a:spcPts val="400"/>
              </a:spcBef>
              <a:spcAft>
                <a:spcPts val="0"/>
              </a:spcAft>
              <a:buClr>
                <a:srgbClr val="3F3F3F"/>
              </a:buClr>
              <a:buSzPts val="1400"/>
              <a:buNone/>
              <a:defRPr/>
            </a:lvl1pPr>
            <a:lvl2pPr marL="914400" lvl="1" indent="-323850" algn="l" rtl="0">
              <a:lnSpc>
                <a:spcPct val="100000"/>
              </a:lnSpc>
              <a:spcBef>
                <a:spcPts val="400"/>
              </a:spcBef>
              <a:spcAft>
                <a:spcPts val="0"/>
              </a:spcAft>
              <a:buSzPts val="1500"/>
              <a:buChar char="•"/>
              <a:defRPr/>
            </a:lvl2pPr>
            <a:lvl3pPr marL="1371600" lvl="2" indent="-323850" algn="l" rtl="0">
              <a:lnSpc>
                <a:spcPct val="100000"/>
              </a:lnSpc>
              <a:spcBef>
                <a:spcPts val="400"/>
              </a:spcBef>
              <a:spcAft>
                <a:spcPts val="0"/>
              </a:spcAft>
              <a:buSzPts val="1500"/>
              <a:buChar char="•"/>
              <a:defRPr/>
            </a:lvl3pPr>
            <a:lvl4pPr marL="1828800" lvl="3" indent="-323850" algn="l" rtl="0">
              <a:lnSpc>
                <a:spcPct val="100000"/>
              </a:lnSpc>
              <a:spcBef>
                <a:spcPts val="400"/>
              </a:spcBef>
              <a:spcAft>
                <a:spcPts val="0"/>
              </a:spcAft>
              <a:buSzPts val="1500"/>
              <a:buChar char="•"/>
              <a:defRPr/>
            </a:lvl4pPr>
            <a:lvl5pPr marL="2286000" lvl="4" indent="-323850" algn="l" rtl="0">
              <a:lnSpc>
                <a:spcPct val="100000"/>
              </a:lnSpc>
              <a:spcBef>
                <a:spcPts val="400"/>
              </a:spcBef>
              <a:spcAft>
                <a:spcPts val="0"/>
              </a:spcAft>
              <a:buSzPts val="15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451822" y="96818"/>
            <a:ext cx="8103600" cy="5649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chemeClr val="lt2"/>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62" name="Google Shape;162;p27"/>
          <p:cNvPicPr preferRelativeResize="0"/>
          <p:nvPr/>
        </p:nvPicPr>
        <p:blipFill rotWithShape="1">
          <a:blip r:embed="rId2">
            <a:alphaModFix/>
          </a:blip>
          <a:srcRect/>
          <a:stretch/>
        </p:blipFill>
        <p:spPr>
          <a:xfrm>
            <a:off x="22" y="616458"/>
            <a:ext cx="8685293" cy="20269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63"/>
        <p:cNvGrpSpPr/>
        <p:nvPr/>
      </p:nvGrpSpPr>
      <p:grpSpPr>
        <a:xfrm>
          <a:off x="0" y="0"/>
          <a:ext cx="0" cy="0"/>
          <a:chOff x="0" y="0"/>
          <a:chExt cx="0" cy="0"/>
        </a:xfrm>
      </p:grpSpPr>
      <p:sp>
        <p:nvSpPr>
          <p:cNvPr id="164" name="Google Shape;164;p28"/>
          <p:cNvSpPr txBox="1">
            <a:spLocks noGrp="1"/>
          </p:cNvSpPr>
          <p:nvPr>
            <p:ph type="sldNum" idx="12"/>
          </p:nvPr>
        </p:nvSpPr>
        <p:spPr>
          <a:xfrm>
            <a:off x="8566150" y="4738691"/>
            <a:ext cx="318900" cy="404700"/>
          </a:xfrm>
          <a:prstGeom prst="rect">
            <a:avLst/>
          </a:prstGeom>
          <a:noFill/>
          <a:ln>
            <a:noFill/>
          </a:ln>
        </p:spPr>
        <p:txBody>
          <a:bodyPr spcFirstLastPara="1" wrap="square" lIns="72000" tIns="57600" rIns="72000" bIns="45700" anchor="ctr" anchorCtr="0">
            <a:noAutofit/>
          </a:bodyPr>
          <a:lstStyle>
            <a:lvl1pPr marL="0" lvl="0" indent="0" algn="l" rtl="0">
              <a:spcBef>
                <a:spcPts val="0"/>
              </a:spcBef>
              <a:buNone/>
              <a:defRPr>
                <a:solidFill>
                  <a:srgbClr val="000000"/>
                </a:solidFill>
              </a:defRPr>
            </a:lvl1pPr>
            <a:lvl2pPr marL="0" lvl="1" indent="0" algn="l" rtl="0">
              <a:spcBef>
                <a:spcPts val="0"/>
              </a:spcBef>
              <a:buNone/>
              <a:defRPr>
                <a:solidFill>
                  <a:srgbClr val="000000"/>
                </a:solidFill>
              </a:defRPr>
            </a:lvl2pPr>
            <a:lvl3pPr marL="0" lvl="2" indent="0" algn="l" rtl="0">
              <a:spcBef>
                <a:spcPts val="0"/>
              </a:spcBef>
              <a:buNone/>
              <a:defRPr>
                <a:solidFill>
                  <a:srgbClr val="000000"/>
                </a:solidFill>
              </a:defRPr>
            </a:lvl3pPr>
            <a:lvl4pPr marL="0" lvl="3" indent="0" algn="l" rtl="0">
              <a:spcBef>
                <a:spcPts val="0"/>
              </a:spcBef>
              <a:buNone/>
              <a:defRPr>
                <a:solidFill>
                  <a:srgbClr val="000000"/>
                </a:solidFill>
              </a:defRPr>
            </a:lvl4pPr>
            <a:lvl5pPr marL="0" lvl="4" indent="0" algn="l" rtl="0">
              <a:spcBef>
                <a:spcPts val="0"/>
              </a:spcBef>
              <a:buNone/>
              <a:defRPr>
                <a:solidFill>
                  <a:srgbClr val="000000"/>
                </a:solidFill>
              </a:defRPr>
            </a:lvl5pPr>
            <a:lvl6pPr marL="0" lvl="5" indent="0" algn="l" rtl="0">
              <a:spcBef>
                <a:spcPts val="0"/>
              </a:spcBef>
              <a:buNone/>
              <a:defRPr>
                <a:solidFill>
                  <a:srgbClr val="000000"/>
                </a:solidFill>
              </a:defRPr>
            </a:lvl6pPr>
            <a:lvl7pPr marL="0" lvl="6" indent="0" algn="l" rtl="0">
              <a:spcBef>
                <a:spcPts val="0"/>
              </a:spcBef>
              <a:buNone/>
              <a:defRPr>
                <a:solidFill>
                  <a:srgbClr val="000000"/>
                </a:solidFill>
              </a:defRPr>
            </a:lvl7pPr>
            <a:lvl8pPr marL="0" lvl="7" indent="0" algn="l" rtl="0">
              <a:spcBef>
                <a:spcPts val="0"/>
              </a:spcBef>
              <a:buNone/>
              <a:defRPr>
                <a:solidFill>
                  <a:srgbClr val="000000"/>
                </a:solidFill>
              </a:defRPr>
            </a:lvl8pPr>
            <a:lvl9pPr marL="0" lvl="8" indent="0" algn="l" rtl="0">
              <a:spcBef>
                <a:spcPts val="0"/>
              </a:spcBef>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165" name="Google Shape;165;p28"/>
          <p:cNvSpPr txBox="1">
            <a:spLocks noGrp="1"/>
          </p:cNvSpPr>
          <p:nvPr>
            <p:ph type="body" idx="1"/>
          </p:nvPr>
        </p:nvSpPr>
        <p:spPr>
          <a:xfrm>
            <a:off x="446088" y="1252538"/>
            <a:ext cx="8109000" cy="3486300"/>
          </a:xfrm>
          <a:prstGeom prst="rect">
            <a:avLst/>
          </a:prstGeom>
          <a:noFill/>
          <a:ln>
            <a:noFill/>
          </a:ln>
        </p:spPr>
        <p:txBody>
          <a:bodyPr spcFirstLastPara="1" wrap="square" lIns="0" tIns="0" rIns="0" bIns="0" anchor="t" anchorCtr="0">
            <a:normAutofit/>
          </a:bodyPr>
          <a:lstStyle>
            <a:lvl1pPr marL="457200" lvl="0" indent="-228600" algn="l" rtl="0">
              <a:lnSpc>
                <a:spcPct val="120000"/>
              </a:lnSpc>
              <a:spcBef>
                <a:spcPts val="0"/>
              </a:spcBef>
              <a:spcAft>
                <a:spcPts val="0"/>
              </a:spcAft>
              <a:buClr>
                <a:srgbClr val="981E32"/>
              </a:buClr>
              <a:buSzPts val="1800"/>
              <a:buNone/>
              <a:defRPr/>
            </a:lvl1pPr>
            <a:lvl2pPr marL="914400" lvl="1" indent="-354330" algn="l" rtl="0">
              <a:lnSpc>
                <a:spcPct val="120000"/>
              </a:lnSpc>
              <a:spcBef>
                <a:spcPts val="225"/>
              </a:spcBef>
              <a:spcAft>
                <a:spcPts val="0"/>
              </a:spcAft>
              <a:buClr>
                <a:srgbClr val="981E32"/>
              </a:buClr>
              <a:buSzPts val="1980"/>
              <a:buChar char="•"/>
              <a:defRPr/>
            </a:lvl2pPr>
            <a:lvl3pPr marL="1371600" lvl="2" indent="-342900" algn="l" rtl="0">
              <a:lnSpc>
                <a:spcPct val="120000"/>
              </a:lnSpc>
              <a:spcBef>
                <a:spcPts val="0"/>
              </a:spcBef>
              <a:spcAft>
                <a:spcPts val="0"/>
              </a:spcAft>
              <a:buClr>
                <a:srgbClr val="981E32"/>
              </a:buClr>
              <a:buSzPts val="1800"/>
              <a:buChar char="•"/>
              <a:defRPr/>
            </a:lvl3pPr>
            <a:lvl4pPr marL="1828800" lvl="3" indent="-331469" algn="l" rtl="0">
              <a:lnSpc>
                <a:spcPct val="120000"/>
              </a:lnSpc>
              <a:spcBef>
                <a:spcPts val="0"/>
              </a:spcBef>
              <a:spcAft>
                <a:spcPts val="0"/>
              </a:spcAft>
              <a:buClr>
                <a:srgbClr val="981E32"/>
              </a:buClr>
              <a:buSzPts val="1620"/>
              <a:buChar char="•"/>
              <a:defRPr/>
            </a:lvl4pPr>
            <a:lvl5pPr marL="2286000" lvl="4" indent="-320039" algn="l" rtl="0">
              <a:lnSpc>
                <a:spcPct val="120000"/>
              </a:lnSpc>
              <a:spcBef>
                <a:spcPts val="0"/>
              </a:spcBef>
              <a:spcAft>
                <a:spcPts val="0"/>
              </a:spcAft>
              <a:buClr>
                <a:srgbClr val="981E32"/>
              </a:buClr>
              <a:buSzPts val="144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6" name="Google Shape;166;p28"/>
          <p:cNvSpPr txBox="1">
            <a:spLocks noGrp="1"/>
          </p:cNvSpPr>
          <p:nvPr>
            <p:ph type="title"/>
          </p:nvPr>
        </p:nvSpPr>
        <p:spPr>
          <a:xfrm>
            <a:off x="451822" y="96818"/>
            <a:ext cx="8103600" cy="5649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chemeClr val="lt2"/>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67" name="Google Shape;167;p28"/>
          <p:cNvPicPr preferRelativeResize="0"/>
          <p:nvPr/>
        </p:nvPicPr>
        <p:blipFill rotWithShape="1">
          <a:blip r:embed="rId2">
            <a:alphaModFix/>
          </a:blip>
          <a:srcRect/>
          <a:stretch/>
        </p:blipFill>
        <p:spPr>
          <a:xfrm>
            <a:off x="22" y="616458"/>
            <a:ext cx="8685293" cy="20269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451822" y="96818"/>
            <a:ext cx="8103600" cy="5649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chemeClr val="lt2"/>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70" name="Google Shape;170;p29"/>
          <p:cNvPicPr preferRelativeResize="0"/>
          <p:nvPr/>
        </p:nvPicPr>
        <p:blipFill rotWithShape="1">
          <a:blip r:embed="rId2">
            <a:alphaModFix/>
          </a:blip>
          <a:srcRect/>
          <a:stretch/>
        </p:blipFill>
        <p:spPr>
          <a:xfrm>
            <a:off x="22" y="616458"/>
            <a:ext cx="8685293" cy="20269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171"/>
        <p:cNvGrpSpPr/>
        <p:nvPr/>
      </p:nvGrpSpPr>
      <p:grpSpPr>
        <a:xfrm>
          <a:off x="0" y="0"/>
          <a:ext cx="0" cy="0"/>
          <a:chOff x="0" y="0"/>
          <a:chExt cx="0" cy="0"/>
        </a:xfrm>
      </p:grpSpPr>
      <p:pic>
        <p:nvPicPr>
          <p:cNvPr id="172" name="Google Shape;172;p30"/>
          <p:cNvPicPr preferRelativeResize="0"/>
          <p:nvPr/>
        </p:nvPicPr>
        <p:blipFill rotWithShape="1">
          <a:blip r:embed="rId2">
            <a:alphaModFix/>
          </a:blip>
          <a:srcRect/>
          <a:stretch/>
        </p:blipFill>
        <p:spPr>
          <a:xfrm>
            <a:off x="25" y="661725"/>
            <a:ext cx="8685300" cy="191700"/>
          </a:xfrm>
          <a:prstGeom prst="rect">
            <a:avLst/>
          </a:prstGeom>
          <a:noFill/>
          <a:ln>
            <a:noFill/>
          </a:ln>
        </p:spPr>
      </p:pic>
      <p:sp>
        <p:nvSpPr>
          <p:cNvPr id="173" name="Google Shape;173;p30"/>
          <p:cNvSpPr txBox="1">
            <a:spLocks noGrp="1"/>
          </p:cNvSpPr>
          <p:nvPr>
            <p:ph type="sldNum" idx="12"/>
          </p:nvPr>
        </p:nvSpPr>
        <p:spPr>
          <a:xfrm>
            <a:off x="8685325" y="4731900"/>
            <a:ext cx="458700" cy="404700"/>
          </a:xfrm>
          <a:prstGeom prst="rect">
            <a:avLst/>
          </a:prstGeom>
          <a:noFill/>
          <a:ln>
            <a:noFill/>
          </a:ln>
        </p:spPr>
        <p:txBody>
          <a:bodyPr spcFirstLastPara="1" wrap="square" lIns="72000" tIns="57600" rIns="72000"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174" name="Google Shape;174;p30"/>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5" name="Google Shape;175;p30"/>
          <p:cNvSpPr txBox="1">
            <a:spLocks noGrp="1"/>
          </p:cNvSpPr>
          <p:nvPr>
            <p:ph type="body" idx="1"/>
          </p:nvPr>
        </p:nvSpPr>
        <p:spPr>
          <a:xfrm>
            <a:off x="457200" y="932688"/>
            <a:ext cx="8109000" cy="3799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rgbClr val="981E32"/>
              </a:buClr>
              <a:buSzPts val="1400"/>
              <a:buFont typeface="Arial"/>
              <a:buNone/>
              <a:defRPr sz="2400" b="0" i="0" u="none" strike="noStrike" cap="none">
                <a:solidFill>
                  <a:schemeClr val="dk1"/>
                </a:solidFill>
                <a:latin typeface="Arial"/>
                <a:ea typeface="Arial"/>
                <a:cs typeface="Arial"/>
                <a:sym typeface="Arial"/>
              </a:defRPr>
            </a:lvl1pPr>
            <a:lvl2pPr marL="914400" marR="0" lvl="1" indent="-396240" algn="l" rtl="0">
              <a:lnSpc>
                <a:spcPct val="120000"/>
              </a:lnSpc>
              <a:spcBef>
                <a:spcPts val="300"/>
              </a:spcBef>
              <a:spcAft>
                <a:spcPts val="0"/>
              </a:spcAft>
              <a:buClr>
                <a:srgbClr val="981E32"/>
              </a:buClr>
              <a:buSzPts val="264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rgbClr val="981E3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5760" algn="l" rtl="0">
              <a:lnSpc>
                <a:spcPct val="120000"/>
              </a:lnSpc>
              <a:spcBef>
                <a:spcPts val="0"/>
              </a:spcBef>
              <a:spcAft>
                <a:spcPts val="0"/>
              </a:spcAft>
              <a:buClr>
                <a:srgbClr val="981E32"/>
              </a:buClr>
              <a:buSzPts val="2160"/>
              <a:buFont typeface="Arial"/>
              <a:buChar char="•"/>
              <a:defRPr sz="1800" b="0" i="0" u="none" strike="noStrike" cap="none">
                <a:solidFill>
                  <a:schemeClr val="dk1"/>
                </a:solidFill>
                <a:latin typeface="Arial"/>
                <a:ea typeface="Arial"/>
                <a:cs typeface="Arial"/>
                <a:sym typeface="Arial"/>
              </a:defRPr>
            </a:lvl4pPr>
            <a:lvl5pPr marL="2286000" marR="0" lvl="4" indent="-350520" algn="l" rtl="0">
              <a:lnSpc>
                <a:spcPct val="120000"/>
              </a:lnSpc>
              <a:spcBef>
                <a:spcPts val="0"/>
              </a:spcBef>
              <a:spcAft>
                <a:spcPts val="0"/>
              </a:spcAft>
              <a:buClr>
                <a:srgbClr val="981E32"/>
              </a:buClr>
              <a:buSzPts val="192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irst Slide">
  <p:cSld name="First Slide">
    <p:spTree>
      <p:nvGrpSpPr>
        <p:cNvPr id="1" name="Shape 176"/>
        <p:cNvGrpSpPr/>
        <p:nvPr/>
      </p:nvGrpSpPr>
      <p:grpSpPr>
        <a:xfrm>
          <a:off x="0" y="0"/>
          <a:ext cx="0" cy="0"/>
          <a:chOff x="0" y="0"/>
          <a:chExt cx="0" cy="0"/>
        </a:xfrm>
      </p:grpSpPr>
      <p:sp>
        <p:nvSpPr>
          <p:cNvPr id="177" name="Google Shape;177;p31"/>
          <p:cNvSpPr txBox="1">
            <a:spLocks noGrp="1"/>
          </p:cNvSpPr>
          <p:nvPr>
            <p:ph type="sldNum" idx="12"/>
          </p:nvPr>
        </p:nvSpPr>
        <p:spPr>
          <a:xfrm>
            <a:off x="8566150" y="4738688"/>
            <a:ext cx="315900" cy="402600"/>
          </a:xfrm>
          <a:prstGeom prst="rect">
            <a:avLst/>
          </a:prstGeom>
          <a:noFill/>
          <a:ln>
            <a:noFill/>
          </a:ln>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178" name="Google Shape;178;p31"/>
          <p:cNvPicPr preferRelativeResize="0"/>
          <p:nvPr/>
        </p:nvPicPr>
        <p:blipFill rotWithShape="1">
          <a:blip r:embed="rId2">
            <a:alphaModFix/>
          </a:blip>
          <a:srcRect t="24023"/>
          <a:stretch/>
        </p:blipFill>
        <p:spPr>
          <a:xfrm>
            <a:off x="0" y="25"/>
            <a:ext cx="9144000" cy="5143500"/>
          </a:xfrm>
          <a:prstGeom prst="rect">
            <a:avLst/>
          </a:prstGeom>
          <a:noFill/>
          <a:ln>
            <a:noFill/>
          </a:ln>
        </p:spPr>
      </p:pic>
      <p:pic>
        <p:nvPicPr>
          <p:cNvPr id="179" name="Google Shape;179;p31"/>
          <p:cNvPicPr preferRelativeResize="0"/>
          <p:nvPr/>
        </p:nvPicPr>
        <p:blipFill rotWithShape="1">
          <a:blip r:embed="rId3">
            <a:alphaModFix/>
          </a:blip>
          <a:srcRect/>
          <a:stretch/>
        </p:blipFill>
        <p:spPr>
          <a:xfrm>
            <a:off x="6869100" y="4517700"/>
            <a:ext cx="2274901" cy="625800"/>
          </a:xfrm>
          <a:prstGeom prst="rect">
            <a:avLst/>
          </a:prstGeom>
          <a:noFill/>
          <a:ln>
            <a:noFill/>
          </a:ln>
        </p:spPr>
      </p:pic>
      <p:pic>
        <p:nvPicPr>
          <p:cNvPr id="180" name="Google Shape;180;p31"/>
          <p:cNvPicPr preferRelativeResize="0"/>
          <p:nvPr/>
        </p:nvPicPr>
        <p:blipFill rotWithShape="1">
          <a:blip r:embed="rId4">
            <a:alphaModFix/>
          </a:blip>
          <a:srcRect/>
          <a:stretch/>
        </p:blipFill>
        <p:spPr>
          <a:xfrm>
            <a:off x="0" y="4517727"/>
            <a:ext cx="1973399" cy="625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2">
  <p:cSld name="Title and Content_1">
    <p:spTree>
      <p:nvGrpSpPr>
        <p:cNvPr id="1" name="Shape 181"/>
        <p:cNvGrpSpPr/>
        <p:nvPr/>
      </p:nvGrpSpPr>
      <p:grpSpPr>
        <a:xfrm>
          <a:off x="0" y="0"/>
          <a:ext cx="0" cy="0"/>
          <a:chOff x="0" y="0"/>
          <a:chExt cx="0" cy="0"/>
        </a:xfrm>
      </p:grpSpPr>
      <p:sp>
        <p:nvSpPr>
          <p:cNvPr id="182" name="Google Shape;182;p32"/>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83" name="Google Shape;183;p32"/>
          <p:cNvSpPr txBox="1">
            <a:spLocks noGrp="1"/>
          </p:cNvSpPr>
          <p:nvPr>
            <p:ph type="title"/>
          </p:nvPr>
        </p:nvSpPr>
        <p:spPr>
          <a:xfrm>
            <a:off x="451822" y="20618"/>
            <a:ext cx="8103600" cy="564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A4001D"/>
              </a:buClr>
              <a:buSzPts val="1400"/>
              <a:buFont typeface="Arial"/>
              <a:buNone/>
              <a:defRPr sz="2400" b="1" i="0" u="none" strike="noStrike" cap="none">
                <a:solidFill>
                  <a:srgbClr val="A4001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4" name="Google Shape;184;p32"/>
          <p:cNvSpPr txBox="1">
            <a:spLocks noGrp="1"/>
          </p:cNvSpPr>
          <p:nvPr>
            <p:ph type="body" idx="1"/>
          </p:nvPr>
        </p:nvSpPr>
        <p:spPr>
          <a:xfrm>
            <a:off x="387625" y="989013"/>
            <a:ext cx="8109000" cy="3799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rgbClr val="981E32"/>
              </a:buClr>
              <a:buSzPts val="1400"/>
              <a:buFont typeface="Arial"/>
              <a:buNone/>
              <a:defRPr sz="2400" b="0" i="0" u="none" strike="noStrike" cap="none">
                <a:solidFill>
                  <a:schemeClr val="dk1"/>
                </a:solidFill>
                <a:latin typeface="Arial"/>
                <a:ea typeface="Arial"/>
                <a:cs typeface="Arial"/>
                <a:sym typeface="Arial"/>
              </a:defRPr>
            </a:lvl1pPr>
            <a:lvl2pPr marL="914400" marR="0" lvl="1" indent="-396240" algn="l" rtl="0">
              <a:lnSpc>
                <a:spcPct val="120000"/>
              </a:lnSpc>
              <a:spcBef>
                <a:spcPts val="300"/>
              </a:spcBef>
              <a:spcAft>
                <a:spcPts val="0"/>
              </a:spcAft>
              <a:buClr>
                <a:srgbClr val="981E32"/>
              </a:buClr>
              <a:buSzPts val="264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rgbClr val="981E3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5760" algn="l" rtl="0">
              <a:lnSpc>
                <a:spcPct val="120000"/>
              </a:lnSpc>
              <a:spcBef>
                <a:spcPts val="0"/>
              </a:spcBef>
              <a:spcAft>
                <a:spcPts val="0"/>
              </a:spcAft>
              <a:buClr>
                <a:srgbClr val="981E32"/>
              </a:buClr>
              <a:buSzPts val="2160"/>
              <a:buFont typeface="Arial"/>
              <a:buChar char="•"/>
              <a:defRPr sz="1800" b="0" i="0" u="none" strike="noStrike" cap="none">
                <a:solidFill>
                  <a:schemeClr val="dk1"/>
                </a:solidFill>
                <a:latin typeface="Arial"/>
                <a:ea typeface="Arial"/>
                <a:cs typeface="Arial"/>
                <a:sym typeface="Arial"/>
              </a:defRPr>
            </a:lvl4pPr>
            <a:lvl5pPr marL="2286000" marR="0" lvl="4" indent="-350520" algn="l" rtl="0">
              <a:lnSpc>
                <a:spcPct val="120000"/>
              </a:lnSpc>
              <a:spcBef>
                <a:spcPts val="0"/>
              </a:spcBef>
              <a:spcAft>
                <a:spcPts val="0"/>
              </a:spcAft>
              <a:buClr>
                <a:srgbClr val="981E32"/>
              </a:buClr>
              <a:buSzPts val="192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2 1">
  <p:cSld name="Title and Content_1_1">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451822" y="96818"/>
            <a:ext cx="8103600" cy="5649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chemeClr val="lt2"/>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tandard Slides" type="title">
  <p:cSld name="TITLE">
    <p:bg>
      <p:bgPr>
        <a:solidFill>
          <a:srgbClr val="FFFFFF"/>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452437" y="96440"/>
            <a:ext cx="8102700" cy="564300"/>
          </a:xfrm>
          <a:prstGeom prst="rect">
            <a:avLst/>
          </a:prstGeom>
          <a:noFill/>
          <a:ln>
            <a:noFill/>
          </a:ln>
        </p:spPr>
        <p:txBody>
          <a:bodyPr spcFirstLastPara="1" wrap="square" lIns="91425" tIns="91425" rIns="91425" bIns="91425" anchor="b" anchorCtr="0">
            <a:noAutofit/>
          </a:bodyPr>
          <a:lstStyle>
            <a:lvl1pPr marR="0" lvl="0" algn="l" rtl="0">
              <a:lnSpc>
                <a:spcPct val="93000"/>
              </a:lnSpc>
              <a:spcBef>
                <a:spcPts val="0"/>
              </a:spcBef>
              <a:spcAft>
                <a:spcPts val="0"/>
              </a:spcAft>
              <a:buClr>
                <a:srgbClr val="A4001D"/>
              </a:buClr>
              <a:buSzPts val="1400"/>
              <a:buFont typeface="Arial"/>
              <a:buNone/>
              <a:defRPr sz="2400" b="1" i="0" u="none" strike="noStrike" cap="none">
                <a:solidFill>
                  <a:srgbClr val="A4001D"/>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9" name="Google Shape;189;p34"/>
          <p:cNvSpPr txBox="1">
            <a:spLocks noGrp="1"/>
          </p:cNvSpPr>
          <p:nvPr>
            <p:ph type="body" idx="1"/>
          </p:nvPr>
        </p:nvSpPr>
        <p:spPr>
          <a:xfrm>
            <a:off x="450875" y="1089553"/>
            <a:ext cx="8105700" cy="3796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3000"/>
              </a:lnSpc>
              <a:spcBef>
                <a:spcPts val="7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0" name="Google Shape;190;p34"/>
          <p:cNvSpPr txBox="1">
            <a:spLocks noGrp="1"/>
          </p:cNvSpPr>
          <p:nvPr>
            <p:ph type="sldNum" idx="12"/>
          </p:nvPr>
        </p:nvSpPr>
        <p:spPr>
          <a:xfrm>
            <a:off x="8667497" y="4749850"/>
            <a:ext cx="438000" cy="393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196"/>
        <p:cNvGrpSpPr/>
        <p:nvPr/>
      </p:nvGrpSpPr>
      <p:grpSpPr>
        <a:xfrm>
          <a:off x="0" y="0"/>
          <a:ext cx="0" cy="0"/>
          <a:chOff x="0" y="0"/>
          <a:chExt cx="0" cy="0"/>
        </a:xfrm>
      </p:grpSpPr>
      <p:sp>
        <p:nvSpPr>
          <p:cNvPr id="197" name="Google Shape;197;p36"/>
          <p:cNvSpPr txBox="1">
            <a:spLocks noGrp="1"/>
          </p:cNvSpPr>
          <p:nvPr>
            <p:ph type="body" idx="1"/>
          </p:nvPr>
        </p:nvSpPr>
        <p:spPr>
          <a:xfrm>
            <a:off x="600075" y="832669"/>
            <a:ext cx="7915200" cy="298800"/>
          </a:xfrm>
          <a:prstGeom prst="rect">
            <a:avLst/>
          </a:prstGeom>
          <a:noFill/>
          <a:ln>
            <a:noFill/>
          </a:ln>
        </p:spPr>
        <p:txBody>
          <a:bodyPr spcFirstLastPara="1" wrap="square" lIns="0" tIns="34275" rIns="68575" bIns="34275" anchor="t" anchorCtr="0">
            <a:noAutofit/>
          </a:bodyPr>
          <a:lstStyle>
            <a:lvl1pPr marL="457200" lvl="0" indent="-228600" algn="l" rtl="0">
              <a:lnSpc>
                <a:spcPct val="90000"/>
              </a:lnSpc>
              <a:spcBef>
                <a:spcPts val="800"/>
              </a:spcBef>
              <a:spcAft>
                <a:spcPts val="0"/>
              </a:spcAft>
              <a:buSzPts val="1500"/>
              <a:buFont typeface="Lato"/>
              <a:buNone/>
              <a:defRPr sz="1500">
                <a:solidFill>
                  <a:srgbClr val="B83A4B"/>
                </a:solidFill>
                <a:latin typeface="Lato"/>
                <a:ea typeface="Lato"/>
                <a:cs typeface="Lato"/>
                <a:sym typeface="Lato"/>
              </a:defRPr>
            </a:lvl1pPr>
            <a:lvl2pPr marL="914400" lvl="1" indent="-336550" algn="l" rtl="0">
              <a:lnSpc>
                <a:spcPct val="90000"/>
              </a:lnSpc>
              <a:spcBef>
                <a:spcPts val="400"/>
              </a:spcBef>
              <a:spcAft>
                <a:spcPts val="0"/>
              </a:spcAft>
              <a:buClr>
                <a:schemeClr val="lt1"/>
              </a:buClr>
              <a:buSzPts val="1700"/>
              <a:buChar char="●"/>
              <a:defRPr sz="1500">
                <a:solidFill>
                  <a:schemeClr val="lt1"/>
                </a:solidFill>
                <a:latin typeface="Lato"/>
                <a:ea typeface="Lato"/>
                <a:cs typeface="Lato"/>
                <a:sym typeface="Lato"/>
              </a:defRPr>
            </a:lvl2pPr>
            <a:lvl3pPr marL="1371600" lvl="2" indent="-323850" algn="l" rtl="0">
              <a:lnSpc>
                <a:spcPct val="90000"/>
              </a:lnSpc>
              <a:spcBef>
                <a:spcPts val="400"/>
              </a:spcBef>
              <a:spcAft>
                <a:spcPts val="0"/>
              </a:spcAft>
              <a:buClr>
                <a:schemeClr val="lt1"/>
              </a:buClr>
              <a:buSzPts val="1500"/>
              <a:buChar char="●"/>
              <a:defRPr>
                <a:solidFill>
                  <a:schemeClr val="lt1"/>
                </a:solidFill>
              </a:defRPr>
            </a:lvl3pPr>
            <a:lvl4pPr marL="1828800" lvl="3" indent="-323850" algn="l" rtl="0">
              <a:lnSpc>
                <a:spcPct val="90000"/>
              </a:lnSpc>
              <a:spcBef>
                <a:spcPts val="400"/>
              </a:spcBef>
              <a:spcAft>
                <a:spcPts val="0"/>
              </a:spcAft>
              <a:buClr>
                <a:schemeClr val="lt1"/>
              </a:buClr>
              <a:buSzPts val="1500"/>
              <a:buChar char="●"/>
              <a:defRPr>
                <a:solidFill>
                  <a:schemeClr val="lt1"/>
                </a:solidFill>
              </a:defRPr>
            </a:lvl4pPr>
            <a:lvl5pPr marL="2286000" lvl="4" indent="-323850" algn="l" rtl="0">
              <a:lnSpc>
                <a:spcPct val="90000"/>
              </a:lnSpc>
              <a:spcBef>
                <a:spcPts val="400"/>
              </a:spcBef>
              <a:spcAft>
                <a:spcPts val="0"/>
              </a:spcAft>
              <a:buClr>
                <a:schemeClr val="lt1"/>
              </a:buClr>
              <a:buSzPts val="15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a:solidFill>
                  <a:schemeClr val="lt1"/>
                </a:solidFill>
              </a:defRPr>
            </a:lvl6pPr>
            <a:lvl7pPr marL="3200400" lvl="6" indent="-317500" algn="l" rtl="0">
              <a:lnSpc>
                <a:spcPct val="90000"/>
              </a:lnSpc>
              <a:spcBef>
                <a:spcPts val="400"/>
              </a:spcBef>
              <a:spcAft>
                <a:spcPts val="0"/>
              </a:spcAft>
              <a:buClr>
                <a:schemeClr val="lt1"/>
              </a:buClr>
              <a:buSzPts val="1400"/>
              <a:buChar char="●"/>
              <a:defRPr>
                <a:solidFill>
                  <a:schemeClr val="lt1"/>
                </a:solidFill>
              </a:defRPr>
            </a:lvl7pPr>
            <a:lvl8pPr marL="3657600" lvl="7" indent="-317500" algn="l" rtl="0">
              <a:lnSpc>
                <a:spcPct val="90000"/>
              </a:lnSpc>
              <a:spcBef>
                <a:spcPts val="400"/>
              </a:spcBef>
              <a:spcAft>
                <a:spcPts val="0"/>
              </a:spcAft>
              <a:buClr>
                <a:schemeClr val="lt1"/>
              </a:buClr>
              <a:buSzPts val="1400"/>
              <a:buChar char="●"/>
              <a:defRPr>
                <a:solidFill>
                  <a:schemeClr val="lt1"/>
                </a:solidFill>
              </a:defRPr>
            </a:lvl8pPr>
            <a:lvl9pPr marL="4114800" lvl="8" indent="-317500" algn="l" rtl="0">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98" name="Google Shape;198;p36"/>
          <p:cNvSpPr txBox="1">
            <a:spLocks noGrp="1"/>
          </p:cNvSpPr>
          <p:nvPr>
            <p:ph type="title"/>
          </p:nvPr>
        </p:nvSpPr>
        <p:spPr>
          <a:xfrm>
            <a:off x="600075" y="200026"/>
            <a:ext cx="7915200" cy="4740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199" name="Google Shape;199;p36"/>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200" name="Google Shape;200;p36"/>
          <p:cNvSpPr txBox="1">
            <a:spLocks noGrp="1"/>
          </p:cNvSpPr>
          <p:nvPr>
            <p:ph type="body" idx="2"/>
          </p:nvPr>
        </p:nvSpPr>
        <p:spPr>
          <a:xfrm>
            <a:off x="600075" y="1150968"/>
            <a:ext cx="7915200" cy="3339600"/>
          </a:xfrm>
          <a:prstGeom prst="rect">
            <a:avLst/>
          </a:prstGeom>
          <a:noFill/>
          <a:ln>
            <a:noFill/>
          </a:ln>
        </p:spPr>
        <p:txBody>
          <a:bodyPr spcFirstLastPara="1" wrap="square" lIns="0" tIns="34275" rIns="68575" bIns="34275" anchor="t" anchorCtr="0">
            <a:noAutofit/>
          </a:bodyPr>
          <a:lstStyle>
            <a:lvl1pPr marL="457200" lvl="0" indent="-228600" algn="l" rtl="0">
              <a:lnSpc>
                <a:spcPct val="115000"/>
              </a:lnSpc>
              <a:spcBef>
                <a:spcPts val="800"/>
              </a:spcBef>
              <a:spcAft>
                <a:spcPts val="0"/>
              </a:spcAft>
              <a:buSzPts val="1200"/>
              <a:buFont typeface="Lato"/>
              <a:buNone/>
              <a:defRPr>
                <a:solidFill>
                  <a:srgbClr val="3F3F3F"/>
                </a:solidFill>
              </a:defRPr>
            </a:lvl1pPr>
            <a:lvl2pPr marL="914400" lvl="1" indent="-311150" algn="l" rtl="0">
              <a:lnSpc>
                <a:spcPct val="115000"/>
              </a:lnSpc>
              <a:spcBef>
                <a:spcPts val="400"/>
              </a:spcBef>
              <a:spcAft>
                <a:spcPts val="0"/>
              </a:spcAft>
              <a:buSzPts val="1300"/>
              <a:buChar char="●"/>
              <a:defRPr>
                <a:solidFill>
                  <a:srgbClr val="3F3F3F"/>
                </a:solidFill>
              </a:defRPr>
            </a:lvl2pPr>
            <a:lvl3pPr marL="1371600" lvl="2" indent="-304800" algn="l" rtl="0">
              <a:lnSpc>
                <a:spcPct val="115000"/>
              </a:lnSpc>
              <a:spcBef>
                <a:spcPts val="400"/>
              </a:spcBef>
              <a:spcAft>
                <a:spcPts val="0"/>
              </a:spcAft>
              <a:buSzPts val="1200"/>
              <a:buChar char="●"/>
              <a:defRPr sz="1100">
                <a:solidFill>
                  <a:srgbClr val="3F3F3F"/>
                </a:solidFill>
              </a:defRPr>
            </a:lvl3pPr>
            <a:lvl4pPr marL="1828800" lvl="3" indent="-304800" algn="l" rtl="0">
              <a:lnSpc>
                <a:spcPct val="115000"/>
              </a:lnSpc>
              <a:spcBef>
                <a:spcPts val="400"/>
              </a:spcBef>
              <a:spcAft>
                <a:spcPts val="0"/>
              </a:spcAft>
              <a:buSzPts val="1200"/>
              <a:buChar char="●"/>
              <a:defRPr>
                <a:solidFill>
                  <a:srgbClr val="3F3F3F"/>
                </a:solidFill>
              </a:defRPr>
            </a:lvl4pPr>
            <a:lvl5pPr marL="2286000" lvl="4" indent="-304800" algn="l" rtl="0">
              <a:lnSpc>
                <a:spcPct val="115000"/>
              </a:lnSpc>
              <a:spcBef>
                <a:spcPts val="400"/>
              </a:spcBef>
              <a:spcAft>
                <a:spcPts val="0"/>
              </a:spcAft>
              <a:buSzPts val="1200"/>
              <a:buChar char="●"/>
              <a:defRPr>
                <a:solidFill>
                  <a:srgbClr val="3F3F3F"/>
                </a:solidFill>
              </a:defRPr>
            </a:lvl5pPr>
            <a:lvl6pPr marL="2743200" lvl="5"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6pPr>
            <a:lvl7pPr marL="3200400" lvl="6"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7pPr>
            <a:lvl8pPr marL="3657600" lvl="7"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8pPr>
            <a:lvl9pPr marL="4114800" lvl="8"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9pPr>
          </a:lstStyle>
          <a:p>
            <a:endParaRPr/>
          </a:p>
        </p:txBody>
      </p:sp>
      <p:sp>
        <p:nvSpPr>
          <p:cNvPr id="201" name="Google Shape;201;p36"/>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b="0" i="0" u="none" strike="noStrike" cap="none">
                <a:solidFill>
                  <a:srgbClr val="3F3F3F"/>
                </a:solidFill>
                <a:latin typeface="Lato"/>
                <a:ea typeface="Lato"/>
                <a:cs typeface="Lato"/>
                <a:sym typeface="Lato"/>
              </a:defRPr>
            </a:lvl1pPr>
            <a:lvl2pPr marL="0" lvl="1" indent="0" algn="r" rtl="0">
              <a:spcBef>
                <a:spcPts val="0"/>
              </a:spcBef>
              <a:buNone/>
              <a:defRPr sz="800" b="0" i="0" u="none" strike="noStrike" cap="none">
                <a:solidFill>
                  <a:srgbClr val="3F3F3F"/>
                </a:solidFill>
                <a:latin typeface="Lato"/>
                <a:ea typeface="Lato"/>
                <a:cs typeface="Lato"/>
                <a:sym typeface="Lato"/>
              </a:defRPr>
            </a:lvl2pPr>
            <a:lvl3pPr marL="0" lvl="2" indent="0" algn="r" rtl="0">
              <a:spcBef>
                <a:spcPts val="0"/>
              </a:spcBef>
              <a:buNone/>
              <a:defRPr sz="800" b="0" i="0" u="none" strike="noStrike" cap="none">
                <a:solidFill>
                  <a:srgbClr val="3F3F3F"/>
                </a:solidFill>
                <a:latin typeface="Lato"/>
                <a:ea typeface="Lato"/>
                <a:cs typeface="Lato"/>
                <a:sym typeface="Lato"/>
              </a:defRPr>
            </a:lvl3pPr>
            <a:lvl4pPr marL="0" lvl="3" indent="0" algn="r" rtl="0">
              <a:spcBef>
                <a:spcPts val="0"/>
              </a:spcBef>
              <a:buNone/>
              <a:defRPr sz="800" b="0" i="0" u="none" strike="noStrike" cap="none">
                <a:solidFill>
                  <a:srgbClr val="3F3F3F"/>
                </a:solidFill>
                <a:latin typeface="Lato"/>
                <a:ea typeface="Lato"/>
                <a:cs typeface="Lato"/>
                <a:sym typeface="Lato"/>
              </a:defRPr>
            </a:lvl4pPr>
            <a:lvl5pPr marL="0" lvl="4" indent="0" algn="r" rtl="0">
              <a:spcBef>
                <a:spcPts val="0"/>
              </a:spcBef>
              <a:buNone/>
              <a:defRPr sz="800" b="0" i="0" u="none" strike="noStrike" cap="none">
                <a:solidFill>
                  <a:srgbClr val="3F3F3F"/>
                </a:solidFill>
                <a:latin typeface="Lato"/>
                <a:ea typeface="Lato"/>
                <a:cs typeface="Lato"/>
                <a:sym typeface="Lato"/>
              </a:defRPr>
            </a:lvl5pPr>
            <a:lvl6pPr marL="0" lvl="5" indent="0" algn="r" rtl="0">
              <a:spcBef>
                <a:spcPts val="0"/>
              </a:spcBef>
              <a:buNone/>
              <a:defRPr sz="800" b="0" i="0" u="none" strike="noStrike" cap="none">
                <a:solidFill>
                  <a:srgbClr val="3F3F3F"/>
                </a:solidFill>
                <a:latin typeface="Lato"/>
                <a:ea typeface="Lato"/>
                <a:cs typeface="Lato"/>
                <a:sym typeface="Lato"/>
              </a:defRPr>
            </a:lvl6pPr>
            <a:lvl7pPr marL="0" lvl="6" indent="0" algn="r" rtl="0">
              <a:spcBef>
                <a:spcPts val="0"/>
              </a:spcBef>
              <a:buNone/>
              <a:defRPr sz="800" b="0" i="0" u="none" strike="noStrike" cap="none">
                <a:solidFill>
                  <a:srgbClr val="3F3F3F"/>
                </a:solidFill>
                <a:latin typeface="Lato"/>
                <a:ea typeface="Lato"/>
                <a:cs typeface="Lato"/>
                <a:sym typeface="Lato"/>
              </a:defRPr>
            </a:lvl7pPr>
            <a:lvl8pPr marL="0" lvl="7" indent="0" algn="r" rtl="0">
              <a:spcBef>
                <a:spcPts val="0"/>
              </a:spcBef>
              <a:buNone/>
              <a:defRPr sz="800" b="0" i="0" u="none" strike="noStrike" cap="none">
                <a:solidFill>
                  <a:srgbClr val="3F3F3F"/>
                </a:solidFill>
                <a:latin typeface="Lato"/>
                <a:ea typeface="Lato"/>
                <a:cs typeface="Lato"/>
                <a:sym typeface="Lato"/>
              </a:defRPr>
            </a:lvl8pPr>
            <a:lvl9pPr marL="0" lvl="8" indent="0" algn="r" rtl="0">
              <a:spcBef>
                <a:spcPts val="0"/>
              </a:spcBef>
              <a:buNone/>
              <a:defRPr sz="8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02" name="Google Shape;202;p36"/>
          <p:cNvSpPr txBox="1">
            <a:spLocks noGrp="1"/>
          </p:cNvSpPr>
          <p:nvPr>
            <p:ph type="subTitle" idx="3"/>
          </p:nvPr>
        </p:nvSpPr>
        <p:spPr>
          <a:xfrm>
            <a:off x="1225753" y="4767591"/>
            <a:ext cx="3157500"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Break - Red">
  <p:cSld name="Section Break - Red">
    <p:bg>
      <p:bgPr>
        <a:gradFill>
          <a:gsLst>
            <a:gs pos="0">
              <a:srgbClr val="E04F39"/>
            </a:gs>
            <a:gs pos="15000">
              <a:srgbClr val="E04F39"/>
            </a:gs>
            <a:gs pos="50000">
              <a:srgbClr val="AF2D24"/>
            </a:gs>
            <a:gs pos="100000">
              <a:srgbClr val="8C1515"/>
            </a:gs>
          </a:gsLst>
          <a:lin ang="8100019" scaled="0"/>
        </a:gradFill>
        <a:effectLst/>
      </p:bgPr>
    </p:bg>
    <p:spTree>
      <p:nvGrpSpPr>
        <p:cNvPr id="1" name="Shape 203"/>
        <p:cNvGrpSpPr/>
        <p:nvPr/>
      </p:nvGrpSpPr>
      <p:grpSpPr>
        <a:xfrm>
          <a:off x="0" y="0"/>
          <a:ext cx="0" cy="0"/>
          <a:chOff x="0" y="0"/>
          <a:chExt cx="0" cy="0"/>
        </a:xfrm>
      </p:grpSpPr>
      <p:pic>
        <p:nvPicPr>
          <p:cNvPr id="204" name="Google Shape;204;p3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5" name="Google Shape;205;p37"/>
          <p:cNvSpPr txBox="1">
            <a:spLocks noGrp="1"/>
          </p:cNvSpPr>
          <p:nvPr>
            <p:ph type="title"/>
          </p:nvPr>
        </p:nvSpPr>
        <p:spPr>
          <a:xfrm>
            <a:off x="600075" y="1961994"/>
            <a:ext cx="7915200" cy="91050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206" name="Google Shape;206;p37"/>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pic>
        <p:nvPicPr>
          <p:cNvPr id="207" name="Google Shape;207;p37"/>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208" name="Google Shape;208;p37"/>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chemeClr val="lt1"/>
                </a:solidFill>
                <a:latin typeface="Lato"/>
                <a:ea typeface="Lato"/>
                <a:cs typeface="Lato"/>
                <a:sym typeface="Lato"/>
              </a:defRPr>
            </a:lvl1pPr>
            <a:lvl2pPr marL="0" lvl="1" indent="0" algn="r" rtl="0">
              <a:spcBef>
                <a:spcPts val="0"/>
              </a:spcBef>
              <a:buNone/>
              <a:defRPr sz="800">
                <a:solidFill>
                  <a:schemeClr val="lt1"/>
                </a:solidFill>
                <a:latin typeface="Lato"/>
                <a:ea typeface="Lato"/>
                <a:cs typeface="Lato"/>
                <a:sym typeface="Lato"/>
              </a:defRPr>
            </a:lvl2pPr>
            <a:lvl3pPr marL="0" lvl="2" indent="0" algn="r" rtl="0">
              <a:spcBef>
                <a:spcPts val="0"/>
              </a:spcBef>
              <a:buNone/>
              <a:defRPr sz="800">
                <a:solidFill>
                  <a:schemeClr val="lt1"/>
                </a:solidFill>
                <a:latin typeface="Lato"/>
                <a:ea typeface="Lato"/>
                <a:cs typeface="Lato"/>
                <a:sym typeface="Lato"/>
              </a:defRPr>
            </a:lvl3pPr>
            <a:lvl4pPr marL="0" lvl="3" indent="0" algn="r" rtl="0">
              <a:spcBef>
                <a:spcPts val="0"/>
              </a:spcBef>
              <a:buNone/>
              <a:defRPr sz="800">
                <a:solidFill>
                  <a:schemeClr val="lt1"/>
                </a:solidFill>
                <a:latin typeface="Lato"/>
                <a:ea typeface="Lato"/>
                <a:cs typeface="Lato"/>
                <a:sym typeface="Lato"/>
              </a:defRPr>
            </a:lvl4pPr>
            <a:lvl5pPr marL="0" lvl="4" indent="0" algn="r" rtl="0">
              <a:spcBef>
                <a:spcPts val="0"/>
              </a:spcBef>
              <a:buNone/>
              <a:defRPr sz="800">
                <a:solidFill>
                  <a:schemeClr val="lt1"/>
                </a:solidFill>
                <a:latin typeface="Lato"/>
                <a:ea typeface="Lato"/>
                <a:cs typeface="Lato"/>
                <a:sym typeface="Lato"/>
              </a:defRPr>
            </a:lvl5pPr>
            <a:lvl6pPr marL="0" lvl="5" indent="0" algn="r" rtl="0">
              <a:spcBef>
                <a:spcPts val="0"/>
              </a:spcBef>
              <a:buNone/>
              <a:defRPr sz="800">
                <a:solidFill>
                  <a:schemeClr val="lt1"/>
                </a:solidFill>
                <a:latin typeface="Lato"/>
                <a:ea typeface="Lato"/>
                <a:cs typeface="Lato"/>
                <a:sym typeface="Lato"/>
              </a:defRPr>
            </a:lvl6pPr>
            <a:lvl7pPr marL="0" lvl="6" indent="0" algn="r" rtl="0">
              <a:spcBef>
                <a:spcPts val="0"/>
              </a:spcBef>
              <a:buNone/>
              <a:defRPr sz="800">
                <a:solidFill>
                  <a:schemeClr val="lt1"/>
                </a:solidFill>
                <a:latin typeface="Lato"/>
                <a:ea typeface="Lato"/>
                <a:cs typeface="Lato"/>
                <a:sym typeface="Lato"/>
              </a:defRPr>
            </a:lvl7pPr>
            <a:lvl8pPr marL="0" lvl="7" indent="0" algn="r" rtl="0">
              <a:spcBef>
                <a:spcPts val="0"/>
              </a:spcBef>
              <a:buNone/>
              <a:defRPr sz="800">
                <a:solidFill>
                  <a:schemeClr val="lt1"/>
                </a:solidFill>
                <a:latin typeface="Lato"/>
                <a:ea typeface="Lato"/>
                <a:cs typeface="Lato"/>
                <a:sym typeface="Lato"/>
              </a:defRPr>
            </a:lvl8pPr>
            <a:lvl9pPr marL="0" lvl="8" indent="0" algn="r" rtl="0">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09" name="Google Shape;209;p37"/>
          <p:cNvSpPr txBox="1">
            <a:spLocks noGrp="1"/>
          </p:cNvSpPr>
          <p:nvPr>
            <p:ph type="title" idx="2"/>
          </p:nvPr>
        </p:nvSpPr>
        <p:spPr>
          <a:xfrm>
            <a:off x="610594" y="827925"/>
            <a:ext cx="7915200" cy="106620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 Option 1 Layout">
  <p:cSld name="Agenda - Option 2">
    <p:spTree>
      <p:nvGrpSpPr>
        <p:cNvPr id="1" name="Shape 210"/>
        <p:cNvGrpSpPr/>
        <p:nvPr/>
      </p:nvGrpSpPr>
      <p:grpSpPr>
        <a:xfrm>
          <a:off x="0" y="0"/>
          <a:ext cx="0" cy="0"/>
          <a:chOff x="0" y="0"/>
          <a:chExt cx="0" cy="0"/>
        </a:xfrm>
      </p:grpSpPr>
      <p:sp>
        <p:nvSpPr>
          <p:cNvPr id="211" name="Google Shape;211;p38"/>
          <p:cNvSpPr txBox="1">
            <a:spLocks noGrp="1"/>
          </p:cNvSpPr>
          <p:nvPr>
            <p:ph type="title"/>
          </p:nvPr>
        </p:nvSpPr>
        <p:spPr>
          <a:xfrm>
            <a:off x="600075" y="477439"/>
            <a:ext cx="2559000" cy="83700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rgbClr val="8C1515"/>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12" name="Google Shape;212;p38"/>
          <p:cNvPicPr preferRelativeResize="0"/>
          <p:nvPr/>
        </p:nvPicPr>
        <p:blipFill rotWithShape="1">
          <a:blip r:embed="rId2">
            <a:alphaModFix/>
          </a:blip>
          <a:srcRect/>
          <a:stretch/>
        </p:blipFill>
        <p:spPr>
          <a:xfrm>
            <a:off x="0" y="-8739"/>
            <a:ext cx="9144000" cy="156917"/>
          </a:xfrm>
          <a:prstGeom prst="rect">
            <a:avLst/>
          </a:prstGeom>
          <a:noFill/>
          <a:ln>
            <a:noFill/>
          </a:ln>
        </p:spPr>
      </p:pic>
      <p:sp>
        <p:nvSpPr>
          <p:cNvPr id="213" name="Google Shape;213;p38"/>
          <p:cNvSpPr/>
          <p:nvPr/>
        </p:nvSpPr>
        <p:spPr>
          <a:xfrm>
            <a:off x="0" y="-10470"/>
            <a:ext cx="9144000" cy="158700"/>
          </a:xfrm>
          <a:prstGeom prst="rect">
            <a:avLst/>
          </a:prstGeom>
          <a:solidFill>
            <a:srgbClr val="D4D1D1">
              <a:alpha val="2471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4" name="Google Shape;214;p38"/>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15" name="Google Shape;215;p38"/>
          <p:cNvSpPr txBox="1">
            <a:spLocks noGrp="1"/>
          </p:cNvSpPr>
          <p:nvPr>
            <p:ph type="subTitle" idx="1"/>
          </p:nvPr>
        </p:nvSpPr>
        <p:spPr>
          <a:xfrm>
            <a:off x="3561682" y="530505"/>
            <a:ext cx="2513400" cy="4170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216" name="Google Shape;216;p38"/>
          <p:cNvSpPr txBox="1">
            <a:spLocks noGrp="1"/>
          </p:cNvSpPr>
          <p:nvPr>
            <p:ph type="subTitle" idx="2"/>
          </p:nvPr>
        </p:nvSpPr>
        <p:spPr>
          <a:xfrm>
            <a:off x="3562256" y="866454"/>
            <a:ext cx="2450100" cy="9876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
        <p:nvSpPr>
          <p:cNvPr id="217" name="Google Shape;217;p38"/>
          <p:cNvSpPr txBox="1">
            <a:spLocks noGrp="1"/>
          </p:cNvSpPr>
          <p:nvPr>
            <p:ph type="subTitle" idx="3"/>
          </p:nvPr>
        </p:nvSpPr>
        <p:spPr>
          <a:xfrm>
            <a:off x="6245196" y="532617"/>
            <a:ext cx="2513400" cy="4170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218" name="Google Shape;218;p38"/>
          <p:cNvSpPr txBox="1">
            <a:spLocks noGrp="1"/>
          </p:cNvSpPr>
          <p:nvPr>
            <p:ph type="subTitle" idx="4"/>
          </p:nvPr>
        </p:nvSpPr>
        <p:spPr>
          <a:xfrm>
            <a:off x="6245775" y="868582"/>
            <a:ext cx="2450100" cy="9876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
        <p:nvSpPr>
          <p:cNvPr id="219" name="Google Shape;219;p38"/>
          <p:cNvSpPr txBox="1">
            <a:spLocks noGrp="1"/>
          </p:cNvSpPr>
          <p:nvPr>
            <p:ph type="subTitle" idx="5"/>
          </p:nvPr>
        </p:nvSpPr>
        <p:spPr>
          <a:xfrm>
            <a:off x="3561682" y="1853951"/>
            <a:ext cx="2513400" cy="4170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220" name="Google Shape;220;p38"/>
          <p:cNvSpPr txBox="1">
            <a:spLocks noGrp="1"/>
          </p:cNvSpPr>
          <p:nvPr>
            <p:ph type="subTitle" idx="6"/>
          </p:nvPr>
        </p:nvSpPr>
        <p:spPr>
          <a:xfrm>
            <a:off x="3562256" y="2189909"/>
            <a:ext cx="2450100" cy="9876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
        <p:nvSpPr>
          <p:cNvPr id="221" name="Google Shape;221;p38"/>
          <p:cNvSpPr txBox="1">
            <a:spLocks noGrp="1"/>
          </p:cNvSpPr>
          <p:nvPr>
            <p:ph type="subTitle" idx="7"/>
          </p:nvPr>
        </p:nvSpPr>
        <p:spPr>
          <a:xfrm>
            <a:off x="3561682" y="3247658"/>
            <a:ext cx="2513400" cy="4170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222" name="Google Shape;222;p38"/>
          <p:cNvSpPr txBox="1">
            <a:spLocks noGrp="1"/>
          </p:cNvSpPr>
          <p:nvPr>
            <p:ph type="subTitle" idx="8"/>
          </p:nvPr>
        </p:nvSpPr>
        <p:spPr>
          <a:xfrm>
            <a:off x="3562256" y="3583615"/>
            <a:ext cx="2450100" cy="9876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
        <p:nvSpPr>
          <p:cNvPr id="223" name="Google Shape;223;p38"/>
          <p:cNvSpPr txBox="1">
            <a:spLocks noGrp="1"/>
          </p:cNvSpPr>
          <p:nvPr>
            <p:ph type="subTitle" idx="9"/>
          </p:nvPr>
        </p:nvSpPr>
        <p:spPr>
          <a:xfrm>
            <a:off x="6245196" y="1853951"/>
            <a:ext cx="2513400" cy="4170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224" name="Google Shape;224;p38"/>
          <p:cNvSpPr txBox="1">
            <a:spLocks noGrp="1"/>
          </p:cNvSpPr>
          <p:nvPr>
            <p:ph type="subTitle" idx="13"/>
          </p:nvPr>
        </p:nvSpPr>
        <p:spPr>
          <a:xfrm>
            <a:off x="6245773" y="2189909"/>
            <a:ext cx="2450100" cy="9876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
        <p:nvSpPr>
          <p:cNvPr id="225" name="Google Shape;225;p38"/>
          <p:cNvSpPr txBox="1">
            <a:spLocks noGrp="1"/>
          </p:cNvSpPr>
          <p:nvPr>
            <p:ph type="subTitle" idx="14"/>
          </p:nvPr>
        </p:nvSpPr>
        <p:spPr>
          <a:xfrm>
            <a:off x="6245196" y="3247658"/>
            <a:ext cx="2513400" cy="4170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226" name="Google Shape;226;p38"/>
          <p:cNvSpPr txBox="1">
            <a:spLocks noGrp="1"/>
          </p:cNvSpPr>
          <p:nvPr>
            <p:ph type="subTitle" idx="15"/>
          </p:nvPr>
        </p:nvSpPr>
        <p:spPr>
          <a:xfrm>
            <a:off x="6245773" y="3583615"/>
            <a:ext cx="2450100" cy="9876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Slide - 2 Column">
  <p:cSld name="Text Slide - 2 Column">
    <p:bg>
      <p:bgPr>
        <a:solidFill>
          <a:schemeClr val="lt1"/>
        </a:solidFill>
        <a:effectLst/>
      </p:bgPr>
    </p:bg>
    <p:spTree>
      <p:nvGrpSpPr>
        <p:cNvPr id="1" name="Shape 227"/>
        <p:cNvGrpSpPr/>
        <p:nvPr/>
      </p:nvGrpSpPr>
      <p:grpSpPr>
        <a:xfrm>
          <a:off x="0" y="0"/>
          <a:ext cx="0" cy="0"/>
          <a:chOff x="0" y="0"/>
          <a:chExt cx="0" cy="0"/>
        </a:xfrm>
      </p:grpSpPr>
      <p:sp>
        <p:nvSpPr>
          <p:cNvPr id="228" name="Google Shape;228;p39"/>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229" name="Google Shape;229;p39"/>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230" name="Google Shape;230;p39"/>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39"/>
          <p:cNvSpPr txBox="1">
            <a:spLocks noGrp="1"/>
          </p:cNvSpPr>
          <p:nvPr>
            <p:ph type="subTitle" idx="1"/>
          </p:nvPr>
        </p:nvSpPr>
        <p:spPr>
          <a:xfrm>
            <a:off x="600244" y="817575"/>
            <a:ext cx="3881100" cy="3312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232" name="Google Shape;232;p39"/>
          <p:cNvSpPr txBox="1">
            <a:spLocks noGrp="1"/>
          </p:cNvSpPr>
          <p:nvPr>
            <p:ph type="subTitle" idx="2"/>
          </p:nvPr>
        </p:nvSpPr>
        <p:spPr>
          <a:xfrm>
            <a:off x="4671244" y="817575"/>
            <a:ext cx="3881100" cy="3312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233" name="Google Shape;233;p39"/>
          <p:cNvSpPr txBox="1">
            <a:spLocks noGrp="1"/>
          </p:cNvSpPr>
          <p:nvPr>
            <p:ph type="body" idx="3"/>
          </p:nvPr>
        </p:nvSpPr>
        <p:spPr>
          <a:xfrm>
            <a:off x="600072" y="1150976"/>
            <a:ext cx="3873600" cy="3339600"/>
          </a:xfrm>
          <a:prstGeom prst="rect">
            <a:avLst/>
          </a:prstGeom>
          <a:noFill/>
          <a:ln>
            <a:noFill/>
          </a:ln>
        </p:spPr>
        <p:txBody>
          <a:bodyPr spcFirstLastPara="1" wrap="square" lIns="0" tIns="34275" rIns="68575" bIns="34275" anchor="t" anchorCtr="0">
            <a:noAutofit/>
          </a:bodyPr>
          <a:lstStyle>
            <a:lvl1pPr marL="457200" lvl="0" indent="-304800" algn="l" rtl="0">
              <a:lnSpc>
                <a:spcPct val="115000"/>
              </a:lnSpc>
              <a:spcBef>
                <a:spcPts val="0"/>
              </a:spcBef>
              <a:spcAft>
                <a:spcPts val="0"/>
              </a:spcAft>
              <a:buSzPts val="1200"/>
              <a:buFont typeface="Lato"/>
              <a:buChar char="●"/>
              <a:defRPr>
                <a:solidFill>
                  <a:srgbClr val="3F3F3F"/>
                </a:solidFill>
              </a:defRPr>
            </a:lvl1pPr>
            <a:lvl2pPr marL="914400" lvl="1" indent="-311150" algn="l" rtl="0">
              <a:lnSpc>
                <a:spcPct val="115000"/>
              </a:lnSpc>
              <a:spcBef>
                <a:spcPts val="0"/>
              </a:spcBef>
              <a:spcAft>
                <a:spcPts val="0"/>
              </a:spcAft>
              <a:buSzPts val="1300"/>
              <a:buChar char="○"/>
              <a:defRPr>
                <a:solidFill>
                  <a:srgbClr val="3F3F3F"/>
                </a:solidFill>
              </a:defRPr>
            </a:lvl2pPr>
            <a:lvl3pPr marL="1371600" lvl="2" indent="-304800" algn="l" rtl="0">
              <a:lnSpc>
                <a:spcPct val="115000"/>
              </a:lnSpc>
              <a:spcBef>
                <a:spcPts val="0"/>
              </a:spcBef>
              <a:spcAft>
                <a:spcPts val="0"/>
              </a:spcAft>
              <a:buSzPts val="1200"/>
              <a:buChar char="■"/>
              <a:defRPr sz="1100">
                <a:solidFill>
                  <a:srgbClr val="3F3F3F"/>
                </a:solidFill>
              </a:defRPr>
            </a:lvl3pPr>
            <a:lvl4pPr marL="1828800" lvl="3" indent="-304800" algn="l" rtl="0">
              <a:lnSpc>
                <a:spcPct val="115000"/>
              </a:lnSpc>
              <a:spcBef>
                <a:spcPts val="0"/>
              </a:spcBef>
              <a:spcAft>
                <a:spcPts val="0"/>
              </a:spcAft>
              <a:buSzPts val="1200"/>
              <a:buChar char="●"/>
              <a:defRPr>
                <a:solidFill>
                  <a:srgbClr val="3F3F3F"/>
                </a:solidFill>
              </a:defRPr>
            </a:lvl4pPr>
            <a:lvl5pPr marL="2286000" lvl="4" indent="-304800" algn="l" rtl="0">
              <a:lnSpc>
                <a:spcPct val="115000"/>
              </a:lnSpc>
              <a:spcBef>
                <a:spcPts val="0"/>
              </a:spcBef>
              <a:spcAft>
                <a:spcPts val="0"/>
              </a:spcAft>
              <a:buSzPts val="1200"/>
              <a:buChar char="○"/>
              <a:defRPr>
                <a:solidFill>
                  <a:srgbClr val="3F3F3F"/>
                </a:solidFill>
              </a:defRPr>
            </a:lvl5pPr>
            <a:lvl6pPr marL="2743200" lvl="5"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6pPr>
            <a:lvl7pPr marL="3200400" lvl="6"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7pPr>
            <a:lvl8pPr marL="3657600" lvl="7"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8pPr>
            <a:lvl9pPr marL="4114800" lvl="8"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9pPr>
          </a:lstStyle>
          <a:p>
            <a:endParaRPr/>
          </a:p>
        </p:txBody>
      </p:sp>
      <p:sp>
        <p:nvSpPr>
          <p:cNvPr id="234" name="Google Shape;234;p39"/>
          <p:cNvSpPr txBox="1">
            <a:spLocks noGrp="1"/>
          </p:cNvSpPr>
          <p:nvPr>
            <p:ph type="body" idx="4"/>
          </p:nvPr>
        </p:nvSpPr>
        <p:spPr>
          <a:xfrm>
            <a:off x="4682534" y="1150976"/>
            <a:ext cx="3873600" cy="3339600"/>
          </a:xfrm>
          <a:prstGeom prst="rect">
            <a:avLst/>
          </a:prstGeom>
          <a:noFill/>
          <a:ln>
            <a:noFill/>
          </a:ln>
        </p:spPr>
        <p:txBody>
          <a:bodyPr spcFirstLastPara="1" wrap="square" lIns="0" tIns="34275" rIns="68575" bIns="34275" anchor="t" anchorCtr="0">
            <a:noAutofit/>
          </a:bodyPr>
          <a:lstStyle>
            <a:lvl1pPr marL="457200" lvl="0" indent="-304800" algn="l" rtl="0">
              <a:lnSpc>
                <a:spcPct val="115000"/>
              </a:lnSpc>
              <a:spcBef>
                <a:spcPts val="0"/>
              </a:spcBef>
              <a:spcAft>
                <a:spcPts val="0"/>
              </a:spcAft>
              <a:buSzPts val="1200"/>
              <a:buFont typeface="Lato"/>
              <a:buChar char="●"/>
              <a:defRPr>
                <a:solidFill>
                  <a:srgbClr val="3F3F3F"/>
                </a:solidFill>
              </a:defRPr>
            </a:lvl1pPr>
            <a:lvl2pPr marL="914400" lvl="1" indent="-311150" algn="l" rtl="0">
              <a:lnSpc>
                <a:spcPct val="115000"/>
              </a:lnSpc>
              <a:spcBef>
                <a:spcPts val="0"/>
              </a:spcBef>
              <a:spcAft>
                <a:spcPts val="0"/>
              </a:spcAft>
              <a:buSzPts val="1300"/>
              <a:buChar char="○"/>
              <a:defRPr>
                <a:solidFill>
                  <a:srgbClr val="3F3F3F"/>
                </a:solidFill>
              </a:defRPr>
            </a:lvl2pPr>
            <a:lvl3pPr marL="1371600" lvl="2" indent="-304800" algn="l" rtl="0">
              <a:lnSpc>
                <a:spcPct val="115000"/>
              </a:lnSpc>
              <a:spcBef>
                <a:spcPts val="0"/>
              </a:spcBef>
              <a:spcAft>
                <a:spcPts val="0"/>
              </a:spcAft>
              <a:buSzPts val="1200"/>
              <a:buChar char="■"/>
              <a:defRPr sz="1100">
                <a:solidFill>
                  <a:srgbClr val="3F3F3F"/>
                </a:solidFill>
              </a:defRPr>
            </a:lvl3pPr>
            <a:lvl4pPr marL="1828800" lvl="3" indent="-304800" algn="l" rtl="0">
              <a:lnSpc>
                <a:spcPct val="115000"/>
              </a:lnSpc>
              <a:spcBef>
                <a:spcPts val="0"/>
              </a:spcBef>
              <a:spcAft>
                <a:spcPts val="0"/>
              </a:spcAft>
              <a:buSzPts val="1200"/>
              <a:buChar char="●"/>
              <a:defRPr>
                <a:solidFill>
                  <a:srgbClr val="3F3F3F"/>
                </a:solidFill>
              </a:defRPr>
            </a:lvl4pPr>
            <a:lvl5pPr marL="2286000" lvl="4" indent="-304800" algn="l" rtl="0">
              <a:lnSpc>
                <a:spcPct val="115000"/>
              </a:lnSpc>
              <a:spcBef>
                <a:spcPts val="0"/>
              </a:spcBef>
              <a:spcAft>
                <a:spcPts val="0"/>
              </a:spcAft>
              <a:buSzPts val="1200"/>
              <a:buChar char="○"/>
              <a:defRPr>
                <a:solidFill>
                  <a:srgbClr val="3F3F3F"/>
                </a:solidFill>
              </a:defRPr>
            </a:lvl5pPr>
            <a:lvl6pPr marL="2743200" lvl="5"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6pPr>
            <a:lvl7pPr marL="3200400" lvl="6"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7pPr>
            <a:lvl8pPr marL="3657600" lvl="7"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8pPr>
            <a:lvl9pPr marL="4114800" lvl="8"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9pPr>
          </a:lstStyle>
          <a:p>
            <a:endParaRPr/>
          </a:p>
        </p:txBody>
      </p:sp>
      <p:sp>
        <p:nvSpPr>
          <p:cNvPr id="235" name="Google Shape;235;p39"/>
          <p:cNvSpPr txBox="1">
            <a:spLocks noGrp="1"/>
          </p:cNvSpPr>
          <p:nvPr>
            <p:ph type="subTitle" idx="5"/>
          </p:nvPr>
        </p:nvSpPr>
        <p:spPr>
          <a:xfrm>
            <a:off x="1225753" y="4767591"/>
            <a:ext cx="3157500"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Tree>
  </p:cSld>
  <p:clrMapOvr>
    <a:masterClrMapping/>
  </p:clrMapOvr>
  <p:extLst>
    <p:ext uri="{DCECCB84-F9BA-43D5-87BE-67443E8EF086}">
      <p15:sldGuideLst xmlns:p15="http://schemas.microsoft.com/office/powerpoint/2012/main">
        <p15:guide id="1" pos="5382">
          <p15:clr>
            <a:srgbClr val="FBAE40"/>
          </p15:clr>
        </p15:guide>
        <p15:guide id="2" orient="horz" pos="666">
          <p15:clr>
            <a:srgbClr val="FBAE40"/>
          </p15:clr>
        </p15:guide>
        <p15:guide id="3" orient="horz" pos="286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hoto Slide - One Image">
  <p:cSld name="Photo Slide - One Image">
    <p:bg>
      <p:bgPr>
        <a:solidFill>
          <a:schemeClr val="lt1"/>
        </a:solidFill>
        <a:effectLst/>
      </p:bgPr>
    </p:bg>
    <p:spTree>
      <p:nvGrpSpPr>
        <p:cNvPr id="1" name="Shape 236"/>
        <p:cNvGrpSpPr/>
        <p:nvPr/>
      </p:nvGrpSpPr>
      <p:grpSpPr>
        <a:xfrm>
          <a:off x="0" y="0"/>
          <a:ext cx="0" cy="0"/>
          <a:chOff x="0" y="0"/>
          <a:chExt cx="0" cy="0"/>
        </a:xfrm>
      </p:grpSpPr>
      <p:sp>
        <p:nvSpPr>
          <p:cNvPr id="237" name="Google Shape;237;p40"/>
          <p:cNvSpPr>
            <a:spLocks noGrp="1"/>
          </p:cNvSpPr>
          <p:nvPr>
            <p:ph type="pic" idx="2"/>
          </p:nvPr>
        </p:nvSpPr>
        <p:spPr>
          <a:xfrm>
            <a:off x="600075" y="830716"/>
            <a:ext cx="5197500" cy="3712800"/>
          </a:xfrm>
          <a:prstGeom prst="rect">
            <a:avLst/>
          </a:prstGeom>
          <a:noFill/>
          <a:ln>
            <a:noFill/>
          </a:ln>
        </p:spPr>
      </p:sp>
      <p:sp>
        <p:nvSpPr>
          <p:cNvPr id="238" name="Google Shape;238;p40"/>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39" name="Google Shape;239;p40"/>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240" name="Google Shape;240;p40"/>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241" name="Google Shape;241;p40"/>
          <p:cNvSpPr txBox="1">
            <a:spLocks noGrp="1"/>
          </p:cNvSpPr>
          <p:nvPr>
            <p:ph type="subTitle" idx="1"/>
          </p:nvPr>
        </p:nvSpPr>
        <p:spPr>
          <a:xfrm>
            <a:off x="5971425" y="827925"/>
            <a:ext cx="2544000" cy="4245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242" name="Google Shape;242;p40"/>
          <p:cNvSpPr txBox="1">
            <a:spLocks noGrp="1"/>
          </p:cNvSpPr>
          <p:nvPr>
            <p:ph type="subTitle" idx="3"/>
          </p:nvPr>
        </p:nvSpPr>
        <p:spPr>
          <a:xfrm>
            <a:off x="1225753" y="4767591"/>
            <a:ext cx="3157500"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
        <p:nvSpPr>
          <p:cNvPr id="243" name="Google Shape;243;p40"/>
          <p:cNvSpPr txBox="1">
            <a:spLocks noGrp="1"/>
          </p:cNvSpPr>
          <p:nvPr>
            <p:ph type="subTitle" idx="4"/>
          </p:nvPr>
        </p:nvSpPr>
        <p:spPr>
          <a:xfrm>
            <a:off x="5974695" y="1175227"/>
            <a:ext cx="2570400" cy="13422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hoto Slide - One Image 1">
  <p:cSld name="Photo Slide - One Image_1">
    <p:bg>
      <p:bgPr>
        <a:solidFill>
          <a:schemeClr val="lt1"/>
        </a:solidFill>
        <a:effectLst/>
      </p:bgPr>
    </p:bg>
    <p:spTree>
      <p:nvGrpSpPr>
        <p:cNvPr id="1" name="Shape 244"/>
        <p:cNvGrpSpPr/>
        <p:nvPr/>
      </p:nvGrpSpPr>
      <p:grpSpPr>
        <a:xfrm>
          <a:off x="0" y="0"/>
          <a:ext cx="0" cy="0"/>
          <a:chOff x="0" y="0"/>
          <a:chExt cx="0" cy="0"/>
        </a:xfrm>
      </p:grpSpPr>
      <p:sp>
        <p:nvSpPr>
          <p:cNvPr id="245" name="Google Shape;245;p41"/>
          <p:cNvSpPr>
            <a:spLocks noGrp="1"/>
          </p:cNvSpPr>
          <p:nvPr>
            <p:ph type="pic" idx="2"/>
          </p:nvPr>
        </p:nvSpPr>
        <p:spPr>
          <a:xfrm>
            <a:off x="3317850" y="830716"/>
            <a:ext cx="5197500" cy="3712800"/>
          </a:xfrm>
          <a:prstGeom prst="rect">
            <a:avLst/>
          </a:prstGeom>
          <a:noFill/>
          <a:ln>
            <a:noFill/>
          </a:ln>
        </p:spPr>
      </p:sp>
      <p:sp>
        <p:nvSpPr>
          <p:cNvPr id="246" name="Google Shape;246;p41"/>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47" name="Google Shape;247;p41"/>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248" name="Google Shape;248;p41"/>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249" name="Google Shape;249;p41"/>
          <p:cNvSpPr txBox="1">
            <a:spLocks noGrp="1"/>
          </p:cNvSpPr>
          <p:nvPr>
            <p:ph type="subTitle" idx="1"/>
          </p:nvPr>
        </p:nvSpPr>
        <p:spPr>
          <a:xfrm>
            <a:off x="600075" y="827925"/>
            <a:ext cx="2544000" cy="4245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250" name="Google Shape;250;p41"/>
          <p:cNvSpPr txBox="1">
            <a:spLocks noGrp="1"/>
          </p:cNvSpPr>
          <p:nvPr>
            <p:ph type="subTitle" idx="3"/>
          </p:nvPr>
        </p:nvSpPr>
        <p:spPr>
          <a:xfrm>
            <a:off x="1225753" y="4767591"/>
            <a:ext cx="3157500"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
        <p:nvSpPr>
          <p:cNvPr id="251" name="Google Shape;251;p41"/>
          <p:cNvSpPr txBox="1">
            <a:spLocks noGrp="1"/>
          </p:cNvSpPr>
          <p:nvPr>
            <p:ph type="subTitle" idx="4"/>
          </p:nvPr>
        </p:nvSpPr>
        <p:spPr>
          <a:xfrm>
            <a:off x="603339" y="1175231"/>
            <a:ext cx="2179500" cy="1342200"/>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hoto Slide - 2 Images">
  <p:cSld name="Photo Slide - 2 Images">
    <p:bg>
      <p:bgPr>
        <a:solidFill>
          <a:schemeClr val="lt1"/>
        </a:solidFill>
        <a:effectLst/>
      </p:bgPr>
    </p:bg>
    <p:spTree>
      <p:nvGrpSpPr>
        <p:cNvPr id="1" name="Shape 252"/>
        <p:cNvGrpSpPr/>
        <p:nvPr/>
      </p:nvGrpSpPr>
      <p:grpSpPr>
        <a:xfrm>
          <a:off x="0" y="0"/>
          <a:ext cx="0" cy="0"/>
          <a:chOff x="0" y="0"/>
          <a:chExt cx="0" cy="0"/>
        </a:xfrm>
      </p:grpSpPr>
      <p:sp>
        <p:nvSpPr>
          <p:cNvPr id="253" name="Google Shape;253;p42"/>
          <p:cNvSpPr>
            <a:spLocks noGrp="1"/>
          </p:cNvSpPr>
          <p:nvPr>
            <p:ph type="pic" idx="2"/>
          </p:nvPr>
        </p:nvSpPr>
        <p:spPr>
          <a:xfrm>
            <a:off x="600075" y="830716"/>
            <a:ext cx="3857100" cy="2392500"/>
          </a:xfrm>
          <a:prstGeom prst="rect">
            <a:avLst/>
          </a:prstGeom>
          <a:noFill/>
          <a:ln>
            <a:noFill/>
          </a:ln>
        </p:spPr>
      </p:sp>
      <p:sp>
        <p:nvSpPr>
          <p:cNvPr id="254" name="Google Shape;254;p42"/>
          <p:cNvSpPr>
            <a:spLocks noGrp="1"/>
          </p:cNvSpPr>
          <p:nvPr>
            <p:ph type="pic" idx="3"/>
          </p:nvPr>
        </p:nvSpPr>
        <p:spPr>
          <a:xfrm>
            <a:off x="4672454" y="830715"/>
            <a:ext cx="3843000" cy="2392500"/>
          </a:xfrm>
          <a:prstGeom prst="rect">
            <a:avLst/>
          </a:prstGeom>
          <a:noFill/>
          <a:ln>
            <a:noFill/>
          </a:ln>
        </p:spPr>
      </p:sp>
      <p:sp>
        <p:nvSpPr>
          <p:cNvPr id="255" name="Google Shape;255;p42"/>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56" name="Google Shape;256;p42"/>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257" name="Google Shape;257;p42"/>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258" name="Google Shape;258;p42"/>
          <p:cNvSpPr txBox="1">
            <a:spLocks noGrp="1"/>
          </p:cNvSpPr>
          <p:nvPr>
            <p:ph type="subTitle" idx="1"/>
          </p:nvPr>
        </p:nvSpPr>
        <p:spPr>
          <a:xfrm>
            <a:off x="592662" y="3358653"/>
            <a:ext cx="3857400" cy="2739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259" name="Google Shape;259;p42"/>
          <p:cNvSpPr txBox="1">
            <a:spLocks noGrp="1"/>
          </p:cNvSpPr>
          <p:nvPr>
            <p:ph type="subTitle" idx="4"/>
          </p:nvPr>
        </p:nvSpPr>
        <p:spPr>
          <a:xfrm>
            <a:off x="4665206" y="3358653"/>
            <a:ext cx="3857400" cy="2739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260" name="Google Shape;260;p42"/>
          <p:cNvSpPr txBox="1">
            <a:spLocks noGrp="1"/>
          </p:cNvSpPr>
          <p:nvPr>
            <p:ph type="subTitle" idx="5"/>
          </p:nvPr>
        </p:nvSpPr>
        <p:spPr>
          <a:xfrm>
            <a:off x="592658" y="3719663"/>
            <a:ext cx="3857400" cy="1342200"/>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
        <p:nvSpPr>
          <p:cNvPr id="261" name="Google Shape;261;p42"/>
          <p:cNvSpPr txBox="1">
            <a:spLocks noGrp="1"/>
          </p:cNvSpPr>
          <p:nvPr>
            <p:ph type="subTitle" idx="6"/>
          </p:nvPr>
        </p:nvSpPr>
        <p:spPr>
          <a:xfrm>
            <a:off x="4662995" y="3719663"/>
            <a:ext cx="3885000" cy="1342200"/>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
        <p:nvSpPr>
          <p:cNvPr id="262" name="Google Shape;262;p42"/>
          <p:cNvSpPr txBox="1">
            <a:spLocks noGrp="1"/>
          </p:cNvSpPr>
          <p:nvPr>
            <p:ph type="subTitle" idx="7"/>
          </p:nvPr>
        </p:nvSpPr>
        <p:spPr>
          <a:xfrm>
            <a:off x="1225753" y="4767591"/>
            <a:ext cx="3157500"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Slide - 3 Columns">
  <p:cSld name="Content Slide - 3 Columns">
    <p:bg>
      <p:bgPr>
        <a:solidFill>
          <a:schemeClr val="lt1"/>
        </a:solidFill>
        <a:effectLst/>
      </p:bgPr>
    </p:bg>
    <p:spTree>
      <p:nvGrpSpPr>
        <p:cNvPr id="1" name="Shape 263"/>
        <p:cNvGrpSpPr/>
        <p:nvPr/>
      </p:nvGrpSpPr>
      <p:grpSpPr>
        <a:xfrm>
          <a:off x="0" y="0"/>
          <a:ext cx="0" cy="0"/>
          <a:chOff x="0" y="0"/>
          <a:chExt cx="0" cy="0"/>
        </a:xfrm>
      </p:grpSpPr>
      <p:sp>
        <p:nvSpPr>
          <p:cNvPr id="264" name="Google Shape;264;p43"/>
          <p:cNvSpPr>
            <a:spLocks noGrp="1"/>
          </p:cNvSpPr>
          <p:nvPr>
            <p:ph type="pic" idx="2"/>
          </p:nvPr>
        </p:nvSpPr>
        <p:spPr>
          <a:xfrm>
            <a:off x="6002475" y="815700"/>
            <a:ext cx="2526000" cy="2126100"/>
          </a:xfrm>
          <a:prstGeom prst="rect">
            <a:avLst/>
          </a:prstGeom>
          <a:noFill/>
          <a:ln>
            <a:noFill/>
          </a:ln>
        </p:spPr>
      </p:sp>
      <p:sp>
        <p:nvSpPr>
          <p:cNvPr id="265" name="Google Shape;265;p43"/>
          <p:cNvSpPr>
            <a:spLocks noGrp="1"/>
          </p:cNvSpPr>
          <p:nvPr>
            <p:ph type="pic" idx="3"/>
          </p:nvPr>
        </p:nvSpPr>
        <p:spPr>
          <a:xfrm>
            <a:off x="3301369" y="815700"/>
            <a:ext cx="2526000" cy="2126100"/>
          </a:xfrm>
          <a:prstGeom prst="rect">
            <a:avLst/>
          </a:prstGeom>
          <a:noFill/>
          <a:ln>
            <a:noFill/>
          </a:ln>
        </p:spPr>
      </p:sp>
      <p:sp>
        <p:nvSpPr>
          <p:cNvPr id="266" name="Google Shape;266;p43"/>
          <p:cNvSpPr>
            <a:spLocks noGrp="1"/>
          </p:cNvSpPr>
          <p:nvPr>
            <p:ph type="pic" idx="4"/>
          </p:nvPr>
        </p:nvSpPr>
        <p:spPr>
          <a:xfrm>
            <a:off x="600244" y="815700"/>
            <a:ext cx="2526000" cy="2126100"/>
          </a:xfrm>
          <a:prstGeom prst="rect">
            <a:avLst/>
          </a:prstGeom>
          <a:noFill/>
          <a:ln>
            <a:noFill/>
          </a:ln>
        </p:spPr>
      </p:sp>
      <p:sp>
        <p:nvSpPr>
          <p:cNvPr id="267" name="Google Shape;267;p43"/>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68" name="Google Shape;268;p43"/>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269" name="Google Shape;269;p43"/>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270" name="Google Shape;270;p43"/>
          <p:cNvSpPr txBox="1">
            <a:spLocks noGrp="1"/>
          </p:cNvSpPr>
          <p:nvPr>
            <p:ph type="subTitle" idx="1"/>
          </p:nvPr>
        </p:nvSpPr>
        <p:spPr>
          <a:xfrm>
            <a:off x="592650" y="3438263"/>
            <a:ext cx="2526000" cy="1342200"/>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
        <p:nvSpPr>
          <p:cNvPr id="271" name="Google Shape;271;p43"/>
          <p:cNvSpPr txBox="1">
            <a:spLocks noGrp="1"/>
          </p:cNvSpPr>
          <p:nvPr>
            <p:ph type="subTitle" idx="5"/>
          </p:nvPr>
        </p:nvSpPr>
        <p:spPr>
          <a:xfrm>
            <a:off x="592666" y="3077250"/>
            <a:ext cx="2526000" cy="2739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272" name="Google Shape;272;p43"/>
          <p:cNvSpPr txBox="1">
            <a:spLocks noGrp="1"/>
          </p:cNvSpPr>
          <p:nvPr>
            <p:ph type="subTitle" idx="6"/>
          </p:nvPr>
        </p:nvSpPr>
        <p:spPr>
          <a:xfrm>
            <a:off x="1225753" y="4767591"/>
            <a:ext cx="3157500"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
        <p:nvSpPr>
          <p:cNvPr id="273" name="Google Shape;273;p43"/>
          <p:cNvSpPr txBox="1">
            <a:spLocks noGrp="1"/>
          </p:cNvSpPr>
          <p:nvPr>
            <p:ph type="subTitle" idx="7"/>
          </p:nvPr>
        </p:nvSpPr>
        <p:spPr>
          <a:xfrm>
            <a:off x="3292055" y="3438258"/>
            <a:ext cx="2526000" cy="1342200"/>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
        <p:nvSpPr>
          <p:cNvPr id="274" name="Google Shape;274;p43"/>
          <p:cNvSpPr txBox="1">
            <a:spLocks noGrp="1"/>
          </p:cNvSpPr>
          <p:nvPr>
            <p:ph type="subTitle" idx="8"/>
          </p:nvPr>
        </p:nvSpPr>
        <p:spPr>
          <a:xfrm>
            <a:off x="3292071" y="3077245"/>
            <a:ext cx="2526000" cy="2739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275" name="Google Shape;275;p43"/>
          <p:cNvSpPr txBox="1">
            <a:spLocks noGrp="1"/>
          </p:cNvSpPr>
          <p:nvPr>
            <p:ph type="subTitle" idx="9"/>
          </p:nvPr>
        </p:nvSpPr>
        <p:spPr>
          <a:xfrm>
            <a:off x="5994916" y="3438253"/>
            <a:ext cx="2526000" cy="1342200"/>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
        <p:nvSpPr>
          <p:cNvPr id="276" name="Google Shape;276;p43"/>
          <p:cNvSpPr txBox="1">
            <a:spLocks noGrp="1"/>
          </p:cNvSpPr>
          <p:nvPr>
            <p:ph type="subTitle" idx="13"/>
          </p:nvPr>
        </p:nvSpPr>
        <p:spPr>
          <a:xfrm>
            <a:off x="5994933" y="3077241"/>
            <a:ext cx="2526000" cy="2739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genda - Option 2 Layout">
  <p:cSld name="Agenda - Option 1">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600075" y="477439"/>
            <a:ext cx="2559000" cy="83700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rgbClr val="8C1515"/>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79" name="Google Shape;279;p44"/>
          <p:cNvPicPr preferRelativeResize="0"/>
          <p:nvPr/>
        </p:nvPicPr>
        <p:blipFill rotWithShape="1">
          <a:blip r:embed="rId2">
            <a:alphaModFix/>
          </a:blip>
          <a:srcRect/>
          <a:stretch/>
        </p:blipFill>
        <p:spPr>
          <a:xfrm>
            <a:off x="0" y="-8739"/>
            <a:ext cx="9144000" cy="156917"/>
          </a:xfrm>
          <a:prstGeom prst="rect">
            <a:avLst/>
          </a:prstGeom>
          <a:noFill/>
          <a:ln>
            <a:noFill/>
          </a:ln>
        </p:spPr>
      </p:pic>
      <p:sp>
        <p:nvSpPr>
          <p:cNvPr id="280" name="Google Shape;280;p44"/>
          <p:cNvSpPr/>
          <p:nvPr/>
        </p:nvSpPr>
        <p:spPr>
          <a:xfrm>
            <a:off x="0" y="-10470"/>
            <a:ext cx="9144000" cy="158700"/>
          </a:xfrm>
          <a:prstGeom prst="rect">
            <a:avLst/>
          </a:prstGeom>
          <a:solidFill>
            <a:srgbClr val="D4D1D1">
              <a:alpha val="2471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1" name="Google Shape;281;p44"/>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82" name="Google Shape;282;p44"/>
          <p:cNvSpPr txBox="1">
            <a:spLocks noGrp="1"/>
          </p:cNvSpPr>
          <p:nvPr>
            <p:ph type="title" idx="2"/>
          </p:nvPr>
        </p:nvSpPr>
        <p:spPr>
          <a:xfrm>
            <a:off x="4729538" y="669277"/>
            <a:ext cx="3786000" cy="273900"/>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283" name="Google Shape;283;p44"/>
          <p:cNvSpPr txBox="1">
            <a:spLocks noGrp="1"/>
          </p:cNvSpPr>
          <p:nvPr>
            <p:ph type="subTitle" idx="1"/>
          </p:nvPr>
        </p:nvSpPr>
        <p:spPr>
          <a:xfrm>
            <a:off x="4729538" y="927539"/>
            <a:ext cx="3786000" cy="273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284" name="Google Shape;284;p44"/>
          <p:cNvSpPr txBox="1">
            <a:spLocks noGrp="1"/>
          </p:cNvSpPr>
          <p:nvPr>
            <p:ph type="title" idx="3"/>
          </p:nvPr>
        </p:nvSpPr>
        <p:spPr>
          <a:xfrm>
            <a:off x="4729538" y="1297927"/>
            <a:ext cx="3786000" cy="273900"/>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285" name="Google Shape;285;p44"/>
          <p:cNvSpPr txBox="1">
            <a:spLocks noGrp="1"/>
          </p:cNvSpPr>
          <p:nvPr>
            <p:ph type="subTitle" idx="4"/>
          </p:nvPr>
        </p:nvSpPr>
        <p:spPr>
          <a:xfrm>
            <a:off x="4729538" y="1556189"/>
            <a:ext cx="3786000" cy="273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286" name="Google Shape;286;p44"/>
          <p:cNvSpPr txBox="1">
            <a:spLocks noGrp="1"/>
          </p:cNvSpPr>
          <p:nvPr>
            <p:ph type="title" idx="5"/>
          </p:nvPr>
        </p:nvSpPr>
        <p:spPr>
          <a:xfrm>
            <a:off x="4729538" y="1926577"/>
            <a:ext cx="3786000" cy="273900"/>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287" name="Google Shape;287;p44"/>
          <p:cNvSpPr txBox="1">
            <a:spLocks noGrp="1"/>
          </p:cNvSpPr>
          <p:nvPr>
            <p:ph type="subTitle" idx="6"/>
          </p:nvPr>
        </p:nvSpPr>
        <p:spPr>
          <a:xfrm>
            <a:off x="4729538" y="2184839"/>
            <a:ext cx="3786000" cy="273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288" name="Google Shape;288;p44"/>
          <p:cNvSpPr txBox="1">
            <a:spLocks noGrp="1"/>
          </p:cNvSpPr>
          <p:nvPr>
            <p:ph type="subTitle" idx="7"/>
          </p:nvPr>
        </p:nvSpPr>
        <p:spPr>
          <a:xfrm>
            <a:off x="3387297" y="697268"/>
            <a:ext cx="1268100" cy="4170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
        <p:nvSpPr>
          <p:cNvPr id="289" name="Google Shape;289;p44"/>
          <p:cNvSpPr txBox="1">
            <a:spLocks noGrp="1"/>
          </p:cNvSpPr>
          <p:nvPr>
            <p:ph type="subTitle" idx="8"/>
          </p:nvPr>
        </p:nvSpPr>
        <p:spPr>
          <a:xfrm>
            <a:off x="3387297" y="1325245"/>
            <a:ext cx="1268100" cy="4170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
        <p:nvSpPr>
          <p:cNvPr id="290" name="Google Shape;290;p44"/>
          <p:cNvSpPr txBox="1">
            <a:spLocks noGrp="1"/>
          </p:cNvSpPr>
          <p:nvPr>
            <p:ph type="subTitle" idx="9"/>
          </p:nvPr>
        </p:nvSpPr>
        <p:spPr>
          <a:xfrm>
            <a:off x="3387850" y="1947820"/>
            <a:ext cx="1268100" cy="4170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
        <p:nvSpPr>
          <p:cNvPr id="291" name="Google Shape;291;p44"/>
          <p:cNvSpPr txBox="1">
            <a:spLocks noGrp="1"/>
          </p:cNvSpPr>
          <p:nvPr>
            <p:ph type="title" idx="13"/>
          </p:nvPr>
        </p:nvSpPr>
        <p:spPr>
          <a:xfrm>
            <a:off x="4730098" y="2553984"/>
            <a:ext cx="3786000" cy="273900"/>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292" name="Google Shape;292;p44"/>
          <p:cNvSpPr txBox="1">
            <a:spLocks noGrp="1"/>
          </p:cNvSpPr>
          <p:nvPr>
            <p:ph type="subTitle" idx="14"/>
          </p:nvPr>
        </p:nvSpPr>
        <p:spPr>
          <a:xfrm>
            <a:off x="4730098" y="2812247"/>
            <a:ext cx="3786000" cy="273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293" name="Google Shape;293;p44"/>
          <p:cNvSpPr txBox="1">
            <a:spLocks noGrp="1"/>
          </p:cNvSpPr>
          <p:nvPr>
            <p:ph type="title" idx="15"/>
          </p:nvPr>
        </p:nvSpPr>
        <p:spPr>
          <a:xfrm>
            <a:off x="4730098" y="3182634"/>
            <a:ext cx="3786000" cy="273900"/>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294" name="Google Shape;294;p44"/>
          <p:cNvSpPr txBox="1">
            <a:spLocks noGrp="1"/>
          </p:cNvSpPr>
          <p:nvPr>
            <p:ph type="subTitle" idx="16"/>
          </p:nvPr>
        </p:nvSpPr>
        <p:spPr>
          <a:xfrm>
            <a:off x="4730098" y="3440897"/>
            <a:ext cx="3786000" cy="273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295" name="Google Shape;295;p44"/>
          <p:cNvSpPr txBox="1">
            <a:spLocks noGrp="1"/>
          </p:cNvSpPr>
          <p:nvPr>
            <p:ph type="title" idx="17"/>
          </p:nvPr>
        </p:nvSpPr>
        <p:spPr>
          <a:xfrm>
            <a:off x="4730098" y="3811284"/>
            <a:ext cx="3786000" cy="273900"/>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296" name="Google Shape;296;p44"/>
          <p:cNvSpPr txBox="1">
            <a:spLocks noGrp="1"/>
          </p:cNvSpPr>
          <p:nvPr>
            <p:ph type="subTitle" idx="18"/>
          </p:nvPr>
        </p:nvSpPr>
        <p:spPr>
          <a:xfrm>
            <a:off x="4730098" y="4069547"/>
            <a:ext cx="3786000" cy="273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297" name="Google Shape;297;p44"/>
          <p:cNvSpPr txBox="1">
            <a:spLocks noGrp="1"/>
          </p:cNvSpPr>
          <p:nvPr>
            <p:ph type="subTitle" idx="19"/>
          </p:nvPr>
        </p:nvSpPr>
        <p:spPr>
          <a:xfrm>
            <a:off x="3387857" y="2581976"/>
            <a:ext cx="1268100" cy="4170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
        <p:nvSpPr>
          <p:cNvPr id="298" name="Google Shape;298;p44"/>
          <p:cNvSpPr txBox="1">
            <a:spLocks noGrp="1"/>
          </p:cNvSpPr>
          <p:nvPr>
            <p:ph type="subTitle" idx="20"/>
          </p:nvPr>
        </p:nvSpPr>
        <p:spPr>
          <a:xfrm>
            <a:off x="3387857" y="3209953"/>
            <a:ext cx="1268100" cy="4170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
        <p:nvSpPr>
          <p:cNvPr id="299" name="Google Shape;299;p44"/>
          <p:cNvSpPr txBox="1">
            <a:spLocks noGrp="1"/>
          </p:cNvSpPr>
          <p:nvPr>
            <p:ph type="subTitle" idx="21"/>
          </p:nvPr>
        </p:nvSpPr>
        <p:spPr>
          <a:xfrm>
            <a:off x="3388410" y="3832528"/>
            <a:ext cx="1268100" cy="4170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Tree>
  </p:cSld>
  <p:clrMapOvr>
    <a:masterClrMapping/>
  </p:clrMapOvr>
  <p:extLst>
    <p:ext uri="{DCECCB84-F9BA-43D5-87BE-67443E8EF086}">
      <p15:sldGuideLst xmlns:p15="http://schemas.microsoft.com/office/powerpoint/2012/main">
        <p15:guide id="1" orient="horz" pos="39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genda - Option 3 Layout">
  <p:cSld name="Agenda - Option 3">
    <p:spTree>
      <p:nvGrpSpPr>
        <p:cNvPr id="1" name="Shape 300"/>
        <p:cNvGrpSpPr/>
        <p:nvPr/>
      </p:nvGrpSpPr>
      <p:grpSpPr>
        <a:xfrm>
          <a:off x="0" y="0"/>
          <a:ext cx="0" cy="0"/>
          <a:chOff x="0" y="0"/>
          <a:chExt cx="0" cy="0"/>
        </a:xfrm>
      </p:grpSpPr>
      <p:sp>
        <p:nvSpPr>
          <p:cNvPr id="301" name="Google Shape;301;p45"/>
          <p:cNvSpPr txBox="1">
            <a:spLocks noGrp="1"/>
          </p:cNvSpPr>
          <p:nvPr>
            <p:ph type="title"/>
          </p:nvPr>
        </p:nvSpPr>
        <p:spPr>
          <a:xfrm>
            <a:off x="600075" y="477439"/>
            <a:ext cx="7913400" cy="60330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rgbClr val="8C1515"/>
              </a:buClr>
              <a:buSzPts val="2700"/>
              <a:buFont typeface="Lato"/>
              <a:buNone/>
              <a:defRPr sz="2700" b="0" i="0">
                <a:solidFill>
                  <a:srgbClr val="8C1515"/>
                </a:solidFill>
                <a:latin typeface="Lato"/>
                <a:ea typeface="Lato"/>
                <a:cs typeface="Lato"/>
                <a:sym typeface="Lat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02" name="Google Shape;302;p45"/>
          <p:cNvSpPr txBox="1">
            <a:spLocks noGrp="1"/>
          </p:cNvSpPr>
          <p:nvPr>
            <p:ph type="subTitle" idx="1"/>
          </p:nvPr>
        </p:nvSpPr>
        <p:spPr>
          <a:xfrm>
            <a:off x="600075" y="1237228"/>
            <a:ext cx="2526000" cy="24450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303" name="Google Shape;303;p45"/>
          <p:cNvCxnSpPr/>
          <p:nvPr/>
        </p:nvCxnSpPr>
        <p:spPr>
          <a:xfrm>
            <a:off x="600075" y="1481617"/>
            <a:ext cx="7927500" cy="0"/>
          </a:xfrm>
          <a:prstGeom prst="straightConnector1">
            <a:avLst/>
          </a:prstGeom>
          <a:noFill/>
          <a:ln w="9525" cap="flat" cmpd="sng">
            <a:solidFill>
              <a:srgbClr val="8C1515"/>
            </a:solidFill>
            <a:prstDash val="solid"/>
            <a:miter lim="800000"/>
            <a:headEnd type="none" w="sm" len="sm"/>
            <a:tailEnd type="none" w="sm" len="sm"/>
          </a:ln>
        </p:spPr>
      </p:cxnSp>
      <p:pic>
        <p:nvPicPr>
          <p:cNvPr id="304" name="Google Shape;304;p45"/>
          <p:cNvPicPr preferRelativeResize="0"/>
          <p:nvPr/>
        </p:nvPicPr>
        <p:blipFill rotWithShape="1">
          <a:blip r:embed="rId2">
            <a:alphaModFix/>
          </a:blip>
          <a:srcRect/>
          <a:stretch/>
        </p:blipFill>
        <p:spPr>
          <a:xfrm>
            <a:off x="0" y="-8739"/>
            <a:ext cx="9144000" cy="156917"/>
          </a:xfrm>
          <a:prstGeom prst="rect">
            <a:avLst/>
          </a:prstGeom>
          <a:noFill/>
          <a:ln>
            <a:noFill/>
          </a:ln>
        </p:spPr>
      </p:pic>
      <p:sp>
        <p:nvSpPr>
          <p:cNvPr id="305" name="Google Shape;305;p45"/>
          <p:cNvSpPr/>
          <p:nvPr/>
        </p:nvSpPr>
        <p:spPr>
          <a:xfrm>
            <a:off x="0" y="-10470"/>
            <a:ext cx="9144000" cy="158700"/>
          </a:xfrm>
          <a:prstGeom prst="rect">
            <a:avLst/>
          </a:prstGeom>
          <a:solidFill>
            <a:srgbClr val="D4D1D1">
              <a:alpha val="2471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306" name="Google Shape;306;p45"/>
          <p:cNvCxnSpPr/>
          <p:nvPr/>
        </p:nvCxnSpPr>
        <p:spPr>
          <a:xfrm>
            <a:off x="600075" y="3116453"/>
            <a:ext cx="7927500" cy="0"/>
          </a:xfrm>
          <a:prstGeom prst="straightConnector1">
            <a:avLst/>
          </a:prstGeom>
          <a:noFill/>
          <a:ln w="9525" cap="flat" cmpd="sng">
            <a:solidFill>
              <a:srgbClr val="8C1515"/>
            </a:solidFill>
            <a:prstDash val="solid"/>
            <a:miter lim="800000"/>
            <a:headEnd type="none" w="sm" len="sm"/>
            <a:tailEnd type="none" w="sm" len="sm"/>
          </a:ln>
        </p:spPr>
      </p:cxnSp>
      <p:sp>
        <p:nvSpPr>
          <p:cNvPr id="307" name="Google Shape;307;p45"/>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308" name="Google Shape;308;p45"/>
          <p:cNvSpPr txBox="1">
            <a:spLocks noGrp="1"/>
          </p:cNvSpPr>
          <p:nvPr>
            <p:ph type="subTitle" idx="2"/>
          </p:nvPr>
        </p:nvSpPr>
        <p:spPr>
          <a:xfrm>
            <a:off x="3267600" y="1237219"/>
            <a:ext cx="2403600" cy="24450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09" name="Google Shape;309;p45"/>
          <p:cNvSpPr txBox="1">
            <a:spLocks noGrp="1"/>
          </p:cNvSpPr>
          <p:nvPr>
            <p:ph type="subTitle" idx="3"/>
          </p:nvPr>
        </p:nvSpPr>
        <p:spPr>
          <a:xfrm>
            <a:off x="6004134" y="1237228"/>
            <a:ext cx="2526000" cy="24450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10" name="Google Shape;310;p45"/>
          <p:cNvSpPr txBox="1">
            <a:spLocks noGrp="1"/>
          </p:cNvSpPr>
          <p:nvPr>
            <p:ph type="subTitle" idx="4"/>
          </p:nvPr>
        </p:nvSpPr>
        <p:spPr>
          <a:xfrm>
            <a:off x="600075" y="2872115"/>
            <a:ext cx="2526000" cy="24450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11" name="Google Shape;311;p45"/>
          <p:cNvSpPr txBox="1">
            <a:spLocks noGrp="1"/>
          </p:cNvSpPr>
          <p:nvPr>
            <p:ph type="subTitle" idx="5"/>
          </p:nvPr>
        </p:nvSpPr>
        <p:spPr>
          <a:xfrm>
            <a:off x="3267600" y="2872106"/>
            <a:ext cx="2403600" cy="24450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12" name="Google Shape;312;p45"/>
          <p:cNvSpPr txBox="1">
            <a:spLocks noGrp="1"/>
          </p:cNvSpPr>
          <p:nvPr>
            <p:ph type="subTitle" idx="6"/>
          </p:nvPr>
        </p:nvSpPr>
        <p:spPr>
          <a:xfrm>
            <a:off x="6004134" y="2872115"/>
            <a:ext cx="2526000" cy="24450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13" name="Google Shape;313;p45"/>
          <p:cNvSpPr txBox="1">
            <a:spLocks noGrp="1"/>
          </p:cNvSpPr>
          <p:nvPr>
            <p:ph type="title" idx="7"/>
          </p:nvPr>
        </p:nvSpPr>
        <p:spPr>
          <a:xfrm>
            <a:off x="600075" y="1577983"/>
            <a:ext cx="3786000" cy="273900"/>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314" name="Google Shape;314;p45"/>
          <p:cNvSpPr txBox="1">
            <a:spLocks noGrp="1"/>
          </p:cNvSpPr>
          <p:nvPr>
            <p:ph type="subTitle" idx="8"/>
          </p:nvPr>
        </p:nvSpPr>
        <p:spPr>
          <a:xfrm>
            <a:off x="600075" y="2039955"/>
            <a:ext cx="3786000" cy="2739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
        <p:nvSpPr>
          <p:cNvPr id="315" name="Google Shape;315;p45"/>
          <p:cNvSpPr txBox="1">
            <a:spLocks noGrp="1"/>
          </p:cNvSpPr>
          <p:nvPr>
            <p:ph type="title" idx="9"/>
          </p:nvPr>
        </p:nvSpPr>
        <p:spPr>
          <a:xfrm>
            <a:off x="3267600" y="1578105"/>
            <a:ext cx="3786000" cy="273900"/>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316" name="Google Shape;316;p45"/>
          <p:cNvSpPr txBox="1">
            <a:spLocks noGrp="1"/>
          </p:cNvSpPr>
          <p:nvPr>
            <p:ph type="subTitle" idx="13"/>
          </p:nvPr>
        </p:nvSpPr>
        <p:spPr>
          <a:xfrm>
            <a:off x="3267600" y="2040077"/>
            <a:ext cx="3786000" cy="2739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
        <p:nvSpPr>
          <p:cNvPr id="317" name="Google Shape;317;p45"/>
          <p:cNvSpPr txBox="1">
            <a:spLocks noGrp="1"/>
          </p:cNvSpPr>
          <p:nvPr>
            <p:ph type="title" idx="14"/>
          </p:nvPr>
        </p:nvSpPr>
        <p:spPr>
          <a:xfrm>
            <a:off x="6004144" y="1578104"/>
            <a:ext cx="3786000" cy="273900"/>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318" name="Google Shape;318;p45"/>
          <p:cNvSpPr txBox="1">
            <a:spLocks noGrp="1"/>
          </p:cNvSpPr>
          <p:nvPr>
            <p:ph type="subTitle" idx="15"/>
          </p:nvPr>
        </p:nvSpPr>
        <p:spPr>
          <a:xfrm>
            <a:off x="6004144" y="2040076"/>
            <a:ext cx="3786000" cy="2739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
        <p:nvSpPr>
          <p:cNvPr id="319" name="Google Shape;319;p45"/>
          <p:cNvSpPr txBox="1">
            <a:spLocks noGrp="1"/>
          </p:cNvSpPr>
          <p:nvPr>
            <p:ph type="title" idx="16"/>
          </p:nvPr>
        </p:nvSpPr>
        <p:spPr>
          <a:xfrm>
            <a:off x="600075" y="3250658"/>
            <a:ext cx="3786000" cy="273900"/>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320" name="Google Shape;320;p45"/>
          <p:cNvSpPr txBox="1">
            <a:spLocks noGrp="1"/>
          </p:cNvSpPr>
          <p:nvPr>
            <p:ph type="subTitle" idx="17"/>
          </p:nvPr>
        </p:nvSpPr>
        <p:spPr>
          <a:xfrm>
            <a:off x="600075" y="3712630"/>
            <a:ext cx="3786000" cy="2739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
        <p:nvSpPr>
          <p:cNvPr id="321" name="Google Shape;321;p45"/>
          <p:cNvSpPr txBox="1">
            <a:spLocks noGrp="1"/>
          </p:cNvSpPr>
          <p:nvPr>
            <p:ph type="title" idx="18"/>
          </p:nvPr>
        </p:nvSpPr>
        <p:spPr>
          <a:xfrm>
            <a:off x="3267600" y="3250675"/>
            <a:ext cx="3786000" cy="273900"/>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322" name="Google Shape;322;p45"/>
          <p:cNvSpPr txBox="1">
            <a:spLocks noGrp="1"/>
          </p:cNvSpPr>
          <p:nvPr>
            <p:ph type="subTitle" idx="19"/>
          </p:nvPr>
        </p:nvSpPr>
        <p:spPr>
          <a:xfrm>
            <a:off x="3267600" y="3712647"/>
            <a:ext cx="3786000" cy="2739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
        <p:nvSpPr>
          <p:cNvPr id="323" name="Google Shape;323;p45"/>
          <p:cNvSpPr txBox="1">
            <a:spLocks noGrp="1"/>
          </p:cNvSpPr>
          <p:nvPr>
            <p:ph type="title" idx="20"/>
          </p:nvPr>
        </p:nvSpPr>
        <p:spPr>
          <a:xfrm>
            <a:off x="6004144" y="3250672"/>
            <a:ext cx="3786000" cy="273900"/>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324" name="Google Shape;324;p45"/>
          <p:cNvSpPr txBox="1">
            <a:spLocks noGrp="1"/>
          </p:cNvSpPr>
          <p:nvPr>
            <p:ph type="subTitle" idx="21"/>
          </p:nvPr>
        </p:nvSpPr>
        <p:spPr>
          <a:xfrm>
            <a:off x="6004144" y="3712644"/>
            <a:ext cx="3786000" cy="273900"/>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Break - Image">
  <p:cSld name="Section Break - Image">
    <p:spTree>
      <p:nvGrpSpPr>
        <p:cNvPr id="1" name="Shape 325"/>
        <p:cNvGrpSpPr/>
        <p:nvPr/>
      </p:nvGrpSpPr>
      <p:grpSpPr>
        <a:xfrm>
          <a:off x="0" y="0"/>
          <a:ext cx="0" cy="0"/>
          <a:chOff x="0" y="0"/>
          <a:chExt cx="0" cy="0"/>
        </a:xfrm>
      </p:grpSpPr>
      <p:pic>
        <p:nvPicPr>
          <p:cNvPr id="326" name="Google Shape;326;p4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7" name="Google Shape;327;p46"/>
          <p:cNvSpPr txBox="1">
            <a:spLocks noGrp="1"/>
          </p:cNvSpPr>
          <p:nvPr>
            <p:ph type="title"/>
          </p:nvPr>
        </p:nvSpPr>
        <p:spPr>
          <a:xfrm>
            <a:off x="600075" y="1961994"/>
            <a:ext cx="7915200" cy="91050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328" name="Google Shape;328;p46"/>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pic>
        <p:nvPicPr>
          <p:cNvPr id="329" name="Google Shape;329;p46"/>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330" name="Google Shape;330;p46"/>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chemeClr val="lt1"/>
                </a:solidFill>
                <a:latin typeface="Lato"/>
                <a:ea typeface="Lato"/>
                <a:cs typeface="Lato"/>
                <a:sym typeface="Lato"/>
              </a:defRPr>
            </a:lvl1pPr>
            <a:lvl2pPr marL="0" lvl="1" indent="0" algn="r" rtl="0">
              <a:spcBef>
                <a:spcPts val="0"/>
              </a:spcBef>
              <a:buNone/>
              <a:defRPr sz="800">
                <a:solidFill>
                  <a:schemeClr val="lt1"/>
                </a:solidFill>
                <a:latin typeface="Lato"/>
                <a:ea typeface="Lato"/>
                <a:cs typeface="Lato"/>
                <a:sym typeface="Lato"/>
              </a:defRPr>
            </a:lvl2pPr>
            <a:lvl3pPr marL="0" lvl="2" indent="0" algn="r" rtl="0">
              <a:spcBef>
                <a:spcPts val="0"/>
              </a:spcBef>
              <a:buNone/>
              <a:defRPr sz="800">
                <a:solidFill>
                  <a:schemeClr val="lt1"/>
                </a:solidFill>
                <a:latin typeface="Lato"/>
                <a:ea typeface="Lato"/>
                <a:cs typeface="Lato"/>
                <a:sym typeface="Lato"/>
              </a:defRPr>
            </a:lvl3pPr>
            <a:lvl4pPr marL="0" lvl="3" indent="0" algn="r" rtl="0">
              <a:spcBef>
                <a:spcPts val="0"/>
              </a:spcBef>
              <a:buNone/>
              <a:defRPr sz="800">
                <a:solidFill>
                  <a:schemeClr val="lt1"/>
                </a:solidFill>
                <a:latin typeface="Lato"/>
                <a:ea typeface="Lato"/>
                <a:cs typeface="Lato"/>
                <a:sym typeface="Lato"/>
              </a:defRPr>
            </a:lvl4pPr>
            <a:lvl5pPr marL="0" lvl="4" indent="0" algn="r" rtl="0">
              <a:spcBef>
                <a:spcPts val="0"/>
              </a:spcBef>
              <a:buNone/>
              <a:defRPr sz="800">
                <a:solidFill>
                  <a:schemeClr val="lt1"/>
                </a:solidFill>
                <a:latin typeface="Lato"/>
                <a:ea typeface="Lato"/>
                <a:cs typeface="Lato"/>
                <a:sym typeface="Lato"/>
              </a:defRPr>
            </a:lvl5pPr>
            <a:lvl6pPr marL="0" lvl="5" indent="0" algn="r" rtl="0">
              <a:spcBef>
                <a:spcPts val="0"/>
              </a:spcBef>
              <a:buNone/>
              <a:defRPr sz="800">
                <a:solidFill>
                  <a:schemeClr val="lt1"/>
                </a:solidFill>
                <a:latin typeface="Lato"/>
                <a:ea typeface="Lato"/>
                <a:cs typeface="Lato"/>
                <a:sym typeface="Lato"/>
              </a:defRPr>
            </a:lvl6pPr>
            <a:lvl7pPr marL="0" lvl="6" indent="0" algn="r" rtl="0">
              <a:spcBef>
                <a:spcPts val="0"/>
              </a:spcBef>
              <a:buNone/>
              <a:defRPr sz="800">
                <a:solidFill>
                  <a:schemeClr val="lt1"/>
                </a:solidFill>
                <a:latin typeface="Lato"/>
                <a:ea typeface="Lato"/>
                <a:cs typeface="Lato"/>
                <a:sym typeface="Lato"/>
              </a:defRPr>
            </a:lvl7pPr>
            <a:lvl8pPr marL="0" lvl="7" indent="0" algn="r" rtl="0">
              <a:spcBef>
                <a:spcPts val="0"/>
              </a:spcBef>
              <a:buNone/>
              <a:defRPr sz="800">
                <a:solidFill>
                  <a:schemeClr val="lt1"/>
                </a:solidFill>
                <a:latin typeface="Lato"/>
                <a:ea typeface="Lato"/>
                <a:cs typeface="Lato"/>
                <a:sym typeface="Lato"/>
              </a:defRPr>
            </a:lvl8pPr>
            <a:lvl9pPr marL="0" lvl="8" indent="0" algn="r" rtl="0">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331" name="Google Shape;331;p46"/>
          <p:cNvSpPr txBox="1">
            <a:spLocks noGrp="1"/>
          </p:cNvSpPr>
          <p:nvPr>
            <p:ph type="title" idx="2"/>
          </p:nvPr>
        </p:nvSpPr>
        <p:spPr>
          <a:xfrm>
            <a:off x="610594" y="827925"/>
            <a:ext cx="7915200" cy="106620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 Break - Blue">
  <p:cSld name="Section Break - Blue">
    <p:bg>
      <p:bgPr>
        <a:gradFill>
          <a:gsLst>
            <a:gs pos="0">
              <a:srgbClr val="1AA4BC"/>
            </a:gs>
            <a:gs pos="50000">
              <a:srgbClr val="006983"/>
            </a:gs>
            <a:gs pos="100000">
              <a:srgbClr val="013948"/>
            </a:gs>
          </a:gsLst>
          <a:lin ang="8100019" scaled="0"/>
        </a:gradFill>
        <a:effectLst/>
      </p:bgPr>
    </p:bg>
    <p:spTree>
      <p:nvGrpSpPr>
        <p:cNvPr id="1" name="Shape 332"/>
        <p:cNvGrpSpPr/>
        <p:nvPr/>
      </p:nvGrpSpPr>
      <p:grpSpPr>
        <a:xfrm>
          <a:off x="0" y="0"/>
          <a:ext cx="0" cy="0"/>
          <a:chOff x="0" y="0"/>
          <a:chExt cx="0" cy="0"/>
        </a:xfrm>
      </p:grpSpPr>
      <p:pic>
        <p:nvPicPr>
          <p:cNvPr id="333" name="Google Shape;333;p47"/>
          <p:cNvPicPr preferRelativeResize="0"/>
          <p:nvPr/>
        </p:nvPicPr>
        <p:blipFill rotWithShape="1">
          <a:blip r:embed="rId2">
            <a:alphaModFix/>
          </a:blip>
          <a:srcRect/>
          <a:stretch/>
        </p:blipFill>
        <p:spPr>
          <a:xfrm>
            <a:off x="0" y="0"/>
            <a:ext cx="9144000" cy="5143500"/>
          </a:xfrm>
          <a:prstGeom prst="rect">
            <a:avLst/>
          </a:prstGeom>
          <a:noFill/>
          <a:ln>
            <a:noFill/>
          </a:ln>
        </p:spPr>
      </p:pic>
      <p:cxnSp>
        <p:nvCxnSpPr>
          <p:cNvPr id="334" name="Google Shape;334;p47"/>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pic>
        <p:nvPicPr>
          <p:cNvPr id="335" name="Google Shape;335;p47"/>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336" name="Google Shape;336;p47"/>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chemeClr val="lt1"/>
                </a:solidFill>
                <a:latin typeface="Lato"/>
                <a:ea typeface="Lato"/>
                <a:cs typeface="Lato"/>
                <a:sym typeface="Lato"/>
              </a:defRPr>
            </a:lvl1pPr>
            <a:lvl2pPr marL="0" lvl="1" indent="0" algn="r" rtl="0">
              <a:spcBef>
                <a:spcPts val="0"/>
              </a:spcBef>
              <a:buNone/>
              <a:defRPr sz="800">
                <a:solidFill>
                  <a:schemeClr val="lt1"/>
                </a:solidFill>
                <a:latin typeface="Lato"/>
                <a:ea typeface="Lato"/>
                <a:cs typeface="Lato"/>
                <a:sym typeface="Lato"/>
              </a:defRPr>
            </a:lvl2pPr>
            <a:lvl3pPr marL="0" lvl="2" indent="0" algn="r" rtl="0">
              <a:spcBef>
                <a:spcPts val="0"/>
              </a:spcBef>
              <a:buNone/>
              <a:defRPr sz="800">
                <a:solidFill>
                  <a:schemeClr val="lt1"/>
                </a:solidFill>
                <a:latin typeface="Lato"/>
                <a:ea typeface="Lato"/>
                <a:cs typeface="Lato"/>
                <a:sym typeface="Lato"/>
              </a:defRPr>
            </a:lvl3pPr>
            <a:lvl4pPr marL="0" lvl="3" indent="0" algn="r" rtl="0">
              <a:spcBef>
                <a:spcPts val="0"/>
              </a:spcBef>
              <a:buNone/>
              <a:defRPr sz="800">
                <a:solidFill>
                  <a:schemeClr val="lt1"/>
                </a:solidFill>
                <a:latin typeface="Lato"/>
                <a:ea typeface="Lato"/>
                <a:cs typeface="Lato"/>
                <a:sym typeface="Lato"/>
              </a:defRPr>
            </a:lvl4pPr>
            <a:lvl5pPr marL="0" lvl="4" indent="0" algn="r" rtl="0">
              <a:spcBef>
                <a:spcPts val="0"/>
              </a:spcBef>
              <a:buNone/>
              <a:defRPr sz="800">
                <a:solidFill>
                  <a:schemeClr val="lt1"/>
                </a:solidFill>
                <a:latin typeface="Lato"/>
                <a:ea typeface="Lato"/>
                <a:cs typeface="Lato"/>
                <a:sym typeface="Lato"/>
              </a:defRPr>
            </a:lvl5pPr>
            <a:lvl6pPr marL="0" lvl="5" indent="0" algn="r" rtl="0">
              <a:spcBef>
                <a:spcPts val="0"/>
              </a:spcBef>
              <a:buNone/>
              <a:defRPr sz="800">
                <a:solidFill>
                  <a:schemeClr val="lt1"/>
                </a:solidFill>
                <a:latin typeface="Lato"/>
                <a:ea typeface="Lato"/>
                <a:cs typeface="Lato"/>
                <a:sym typeface="Lato"/>
              </a:defRPr>
            </a:lvl6pPr>
            <a:lvl7pPr marL="0" lvl="6" indent="0" algn="r" rtl="0">
              <a:spcBef>
                <a:spcPts val="0"/>
              </a:spcBef>
              <a:buNone/>
              <a:defRPr sz="800">
                <a:solidFill>
                  <a:schemeClr val="lt1"/>
                </a:solidFill>
                <a:latin typeface="Lato"/>
                <a:ea typeface="Lato"/>
                <a:cs typeface="Lato"/>
                <a:sym typeface="Lato"/>
              </a:defRPr>
            </a:lvl7pPr>
            <a:lvl8pPr marL="0" lvl="7" indent="0" algn="r" rtl="0">
              <a:spcBef>
                <a:spcPts val="0"/>
              </a:spcBef>
              <a:buNone/>
              <a:defRPr sz="800">
                <a:solidFill>
                  <a:schemeClr val="lt1"/>
                </a:solidFill>
                <a:latin typeface="Lato"/>
                <a:ea typeface="Lato"/>
                <a:cs typeface="Lato"/>
                <a:sym typeface="Lato"/>
              </a:defRPr>
            </a:lvl8pPr>
            <a:lvl9pPr marL="0" lvl="8" indent="0" algn="r" rtl="0">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337" name="Google Shape;337;p47"/>
          <p:cNvSpPr txBox="1">
            <a:spLocks noGrp="1"/>
          </p:cNvSpPr>
          <p:nvPr>
            <p:ph type="title"/>
          </p:nvPr>
        </p:nvSpPr>
        <p:spPr>
          <a:xfrm>
            <a:off x="600075" y="1961994"/>
            <a:ext cx="7915200" cy="91050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8" name="Google Shape;338;p47"/>
          <p:cNvSpPr txBox="1">
            <a:spLocks noGrp="1"/>
          </p:cNvSpPr>
          <p:nvPr>
            <p:ph type="title" idx="2"/>
          </p:nvPr>
        </p:nvSpPr>
        <p:spPr>
          <a:xfrm>
            <a:off x="610594" y="827925"/>
            <a:ext cx="7915200" cy="106620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Break - Gray">
  <p:cSld name="Section Break - Purple">
    <p:bg>
      <p:bgPr>
        <a:gradFill>
          <a:gsLst>
            <a:gs pos="0">
              <a:srgbClr val="B6B1A9"/>
            </a:gs>
            <a:gs pos="50000">
              <a:srgbClr val="877F7A"/>
            </a:gs>
            <a:gs pos="100000">
              <a:srgbClr val="544948"/>
            </a:gs>
          </a:gsLst>
          <a:lin ang="8100019" scaled="0"/>
        </a:gradFill>
        <a:effectLst/>
      </p:bgPr>
    </p:bg>
    <p:spTree>
      <p:nvGrpSpPr>
        <p:cNvPr id="1" name="Shape 339"/>
        <p:cNvGrpSpPr/>
        <p:nvPr/>
      </p:nvGrpSpPr>
      <p:grpSpPr>
        <a:xfrm>
          <a:off x="0" y="0"/>
          <a:ext cx="0" cy="0"/>
          <a:chOff x="0" y="0"/>
          <a:chExt cx="0" cy="0"/>
        </a:xfrm>
      </p:grpSpPr>
      <p:pic>
        <p:nvPicPr>
          <p:cNvPr id="340" name="Google Shape;340;p48"/>
          <p:cNvPicPr preferRelativeResize="0"/>
          <p:nvPr/>
        </p:nvPicPr>
        <p:blipFill rotWithShape="1">
          <a:blip r:embed="rId2">
            <a:alphaModFix/>
          </a:blip>
          <a:srcRect/>
          <a:stretch/>
        </p:blipFill>
        <p:spPr>
          <a:xfrm>
            <a:off x="0" y="0"/>
            <a:ext cx="9144000" cy="5143500"/>
          </a:xfrm>
          <a:prstGeom prst="rect">
            <a:avLst/>
          </a:prstGeom>
          <a:noFill/>
          <a:ln>
            <a:noFill/>
          </a:ln>
        </p:spPr>
      </p:pic>
      <p:cxnSp>
        <p:nvCxnSpPr>
          <p:cNvPr id="341" name="Google Shape;341;p48"/>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pic>
        <p:nvPicPr>
          <p:cNvPr id="342" name="Google Shape;342;p48"/>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343" name="Google Shape;343;p48"/>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chemeClr val="lt1"/>
                </a:solidFill>
                <a:latin typeface="Lato"/>
                <a:ea typeface="Lato"/>
                <a:cs typeface="Lato"/>
                <a:sym typeface="Lato"/>
              </a:defRPr>
            </a:lvl1pPr>
            <a:lvl2pPr marL="0" lvl="1" indent="0" algn="r" rtl="0">
              <a:spcBef>
                <a:spcPts val="0"/>
              </a:spcBef>
              <a:buNone/>
              <a:defRPr sz="800">
                <a:solidFill>
                  <a:schemeClr val="lt1"/>
                </a:solidFill>
                <a:latin typeface="Lato"/>
                <a:ea typeface="Lato"/>
                <a:cs typeface="Lato"/>
                <a:sym typeface="Lato"/>
              </a:defRPr>
            </a:lvl2pPr>
            <a:lvl3pPr marL="0" lvl="2" indent="0" algn="r" rtl="0">
              <a:spcBef>
                <a:spcPts val="0"/>
              </a:spcBef>
              <a:buNone/>
              <a:defRPr sz="800">
                <a:solidFill>
                  <a:schemeClr val="lt1"/>
                </a:solidFill>
                <a:latin typeface="Lato"/>
                <a:ea typeface="Lato"/>
                <a:cs typeface="Lato"/>
                <a:sym typeface="Lato"/>
              </a:defRPr>
            </a:lvl3pPr>
            <a:lvl4pPr marL="0" lvl="3" indent="0" algn="r" rtl="0">
              <a:spcBef>
                <a:spcPts val="0"/>
              </a:spcBef>
              <a:buNone/>
              <a:defRPr sz="800">
                <a:solidFill>
                  <a:schemeClr val="lt1"/>
                </a:solidFill>
                <a:latin typeface="Lato"/>
                <a:ea typeface="Lato"/>
                <a:cs typeface="Lato"/>
                <a:sym typeface="Lato"/>
              </a:defRPr>
            </a:lvl4pPr>
            <a:lvl5pPr marL="0" lvl="4" indent="0" algn="r" rtl="0">
              <a:spcBef>
                <a:spcPts val="0"/>
              </a:spcBef>
              <a:buNone/>
              <a:defRPr sz="800">
                <a:solidFill>
                  <a:schemeClr val="lt1"/>
                </a:solidFill>
                <a:latin typeface="Lato"/>
                <a:ea typeface="Lato"/>
                <a:cs typeface="Lato"/>
                <a:sym typeface="Lato"/>
              </a:defRPr>
            </a:lvl5pPr>
            <a:lvl6pPr marL="0" lvl="5" indent="0" algn="r" rtl="0">
              <a:spcBef>
                <a:spcPts val="0"/>
              </a:spcBef>
              <a:buNone/>
              <a:defRPr sz="800">
                <a:solidFill>
                  <a:schemeClr val="lt1"/>
                </a:solidFill>
                <a:latin typeface="Lato"/>
                <a:ea typeface="Lato"/>
                <a:cs typeface="Lato"/>
                <a:sym typeface="Lato"/>
              </a:defRPr>
            </a:lvl6pPr>
            <a:lvl7pPr marL="0" lvl="6" indent="0" algn="r" rtl="0">
              <a:spcBef>
                <a:spcPts val="0"/>
              </a:spcBef>
              <a:buNone/>
              <a:defRPr sz="800">
                <a:solidFill>
                  <a:schemeClr val="lt1"/>
                </a:solidFill>
                <a:latin typeface="Lato"/>
                <a:ea typeface="Lato"/>
                <a:cs typeface="Lato"/>
                <a:sym typeface="Lato"/>
              </a:defRPr>
            </a:lvl7pPr>
            <a:lvl8pPr marL="0" lvl="7" indent="0" algn="r" rtl="0">
              <a:spcBef>
                <a:spcPts val="0"/>
              </a:spcBef>
              <a:buNone/>
              <a:defRPr sz="800">
                <a:solidFill>
                  <a:schemeClr val="lt1"/>
                </a:solidFill>
                <a:latin typeface="Lato"/>
                <a:ea typeface="Lato"/>
                <a:cs typeface="Lato"/>
                <a:sym typeface="Lato"/>
              </a:defRPr>
            </a:lvl8pPr>
            <a:lvl9pPr marL="0" lvl="8" indent="0" algn="r" rtl="0">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344" name="Google Shape;344;p48"/>
          <p:cNvSpPr txBox="1">
            <a:spLocks noGrp="1"/>
          </p:cNvSpPr>
          <p:nvPr>
            <p:ph type="title"/>
          </p:nvPr>
        </p:nvSpPr>
        <p:spPr>
          <a:xfrm>
            <a:off x="600075" y="1961994"/>
            <a:ext cx="7915200" cy="91050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45" name="Google Shape;345;p48"/>
          <p:cNvSpPr txBox="1">
            <a:spLocks noGrp="1"/>
          </p:cNvSpPr>
          <p:nvPr>
            <p:ph type="title" idx="2"/>
          </p:nvPr>
        </p:nvSpPr>
        <p:spPr>
          <a:xfrm>
            <a:off x="610594" y="827925"/>
            <a:ext cx="7915200" cy="106620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Break - Orange">
  <p:cSld name="Section Break - Orange">
    <p:bg>
      <p:bgPr>
        <a:gradFill>
          <a:gsLst>
            <a:gs pos="0">
              <a:srgbClr val="FEDD5C"/>
            </a:gs>
            <a:gs pos="38000">
              <a:srgbClr val="F4B12F"/>
            </a:gs>
            <a:gs pos="78000">
              <a:srgbClr val="E98300"/>
            </a:gs>
            <a:gs pos="100000">
              <a:srgbClr val="E98300"/>
            </a:gs>
          </a:gsLst>
          <a:lin ang="8100019" scaled="0"/>
        </a:gradFill>
        <a:effectLst/>
      </p:bgPr>
    </p:bg>
    <p:spTree>
      <p:nvGrpSpPr>
        <p:cNvPr id="1" name="Shape 346"/>
        <p:cNvGrpSpPr/>
        <p:nvPr/>
      </p:nvGrpSpPr>
      <p:grpSpPr>
        <a:xfrm>
          <a:off x="0" y="0"/>
          <a:ext cx="0" cy="0"/>
          <a:chOff x="0" y="0"/>
          <a:chExt cx="0" cy="0"/>
        </a:xfrm>
      </p:grpSpPr>
      <p:pic>
        <p:nvPicPr>
          <p:cNvPr id="347" name="Google Shape;347;p49"/>
          <p:cNvPicPr preferRelativeResize="0"/>
          <p:nvPr/>
        </p:nvPicPr>
        <p:blipFill rotWithShape="1">
          <a:blip r:embed="rId2">
            <a:alphaModFix/>
          </a:blip>
          <a:srcRect/>
          <a:stretch/>
        </p:blipFill>
        <p:spPr>
          <a:xfrm>
            <a:off x="0" y="0"/>
            <a:ext cx="9144000" cy="5143500"/>
          </a:xfrm>
          <a:prstGeom prst="rect">
            <a:avLst/>
          </a:prstGeom>
          <a:noFill/>
          <a:ln>
            <a:noFill/>
          </a:ln>
        </p:spPr>
      </p:pic>
      <p:cxnSp>
        <p:nvCxnSpPr>
          <p:cNvPr id="348" name="Google Shape;348;p49"/>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pic>
        <p:nvPicPr>
          <p:cNvPr id="349" name="Google Shape;349;p49"/>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350" name="Google Shape;350;p49"/>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chemeClr val="lt1"/>
                </a:solidFill>
                <a:latin typeface="Lato"/>
                <a:ea typeface="Lato"/>
                <a:cs typeface="Lato"/>
                <a:sym typeface="Lato"/>
              </a:defRPr>
            </a:lvl1pPr>
            <a:lvl2pPr marL="0" lvl="1" indent="0" algn="r" rtl="0">
              <a:spcBef>
                <a:spcPts val="0"/>
              </a:spcBef>
              <a:buNone/>
              <a:defRPr sz="800">
                <a:solidFill>
                  <a:schemeClr val="lt1"/>
                </a:solidFill>
                <a:latin typeface="Lato"/>
                <a:ea typeface="Lato"/>
                <a:cs typeface="Lato"/>
                <a:sym typeface="Lato"/>
              </a:defRPr>
            </a:lvl2pPr>
            <a:lvl3pPr marL="0" lvl="2" indent="0" algn="r" rtl="0">
              <a:spcBef>
                <a:spcPts val="0"/>
              </a:spcBef>
              <a:buNone/>
              <a:defRPr sz="800">
                <a:solidFill>
                  <a:schemeClr val="lt1"/>
                </a:solidFill>
                <a:latin typeface="Lato"/>
                <a:ea typeface="Lato"/>
                <a:cs typeface="Lato"/>
                <a:sym typeface="Lato"/>
              </a:defRPr>
            </a:lvl3pPr>
            <a:lvl4pPr marL="0" lvl="3" indent="0" algn="r" rtl="0">
              <a:spcBef>
                <a:spcPts val="0"/>
              </a:spcBef>
              <a:buNone/>
              <a:defRPr sz="800">
                <a:solidFill>
                  <a:schemeClr val="lt1"/>
                </a:solidFill>
                <a:latin typeface="Lato"/>
                <a:ea typeface="Lato"/>
                <a:cs typeface="Lato"/>
                <a:sym typeface="Lato"/>
              </a:defRPr>
            </a:lvl4pPr>
            <a:lvl5pPr marL="0" lvl="4" indent="0" algn="r" rtl="0">
              <a:spcBef>
                <a:spcPts val="0"/>
              </a:spcBef>
              <a:buNone/>
              <a:defRPr sz="800">
                <a:solidFill>
                  <a:schemeClr val="lt1"/>
                </a:solidFill>
                <a:latin typeface="Lato"/>
                <a:ea typeface="Lato"/>
                <a:cs typeface="Lato"/>
                <a:sym typeface="Lato"/>
              </a:defRPr>
            </a:lvl5pPr>
            <a:lvl6pPr marL="0" lvl="5" indent="0" algn="r" rtl="0">
              <a:spcBef>
                <a:spcPts val="0"/>
              </a:spcBef>
              <a:buNone/>
              <a:defRPr sz="800">
                <a:solidFill>
                  <a:schemeClr val="lt1"/>
                </a:solidFill>
                <a:latin typeface="Lato"/>
                <a:ea typeface="Lato"/>
                <a:cs typeface="Lato"/>
                <a:sym typeface="Lato"/>
              </a:defRPr>
            </a:lvl6pPr>
            <a:lvl7pPr marL="0" lvl="6" indent="0" algn="r" rtl="0">
              <a:spcBef>
                <a:spcPts val="0"/>
              </a:spcBef>
              <a:buNone/>
              <a:defRPr sz="800">
                <a:solidFill>
                  <a:schemeClr val="lt1"/>
                </a:solidFill>
                <a:latin typeface="Lato"/>
                <a:ea typeface="Lato"/>
                <a:cs typeface="Lato"/>
                <a:sym typeface="Lato"/>
              </a:defRPr>
            </a:lvl7pPr>
            <a:lvl8pPr marL="0" lvl="7" indent="0" algn="r" rtl="0">
              <a:spcBef>
                <a:spcPts val="0"/>
              </a:spcBef>
              <a:buNone/>
              <a:defRPr sz="800">
                <a:solidFill>
                  <a:schemeClr val="lt1"/>
                </a:solidFill>
                <a:latin typeface="Lato"/>
                <a:ea typeface="Lato"/>
                <a:cs typeface="Lato"/>
                <a:sym typeface="Lato"/>
              </a:defRPr>
            </a:lvl8pPr>
            <a:lvl9pPr marL="0" lvl="8" indent="0" algn="r" rtl="0">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351" name="Google Shape;351;p49"/>
          <p:cNvSpPr txBox="1">
            <a:spLocks noGrp="1"/>
          </p:cNvSpPr>
          <p:nvPr>
            <p:ph type="title"/>
          </p:nvPr>
        </p:nvSpPr>
        <p:spPr>
          <a:xfrm>
            <a:off x="600075" y="1961994"/>
            <a:ext cx="7915200" cy="91050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52" name="Google Shape;352;p49"/>
          <p:cNvSpPr txBox="1">
            <a:spLocks noGrp="1"/>
          </p:cNvSpPr>
          <p:nvPr>
            <p:ph type="title" idx="2"/>
          </p:nvPr>
        </p:nvSpPr>
        <p:spPr>
          <a:xfrm>
            <a:off x="610594" y="827925"/>
            <a:ext cx="7915200" cy="106620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Break - Green">
  <p:cSld name="Section Break - Green">
    <p:bg>
      <p:bgPr>
        <a:gradFill>
          <a:gsLst>
            <a:gs pos="0">
              <a:srgbClr val="8AC751"/>
            </a:gs>
            <a:gs pos="50000">
              <a:srgbClr val="59B06D"/>
            </a:gs>
            <a:gs pos="100000">
              <a:srgbClr val="279989"/>
            </a:gs>
          </a:gsLst>
          <a:lin ang="8100019" scaled="0"/>
        </a:gradFill>
        <a:effectLst/>
      </p:bgPr>
    </p:bg>
    <p:spTree>
      <p:nvGrpSpPr>
        <p:cNvPr id="1" name="Shape 353"/>
        <p:cNvGrpSpPr/>
        <p:nvPr/>
      </p:nvGrpSpPr>
      <p:grpSpPr>
        <a:xfrm>
          <a:off x="0" y="0"/>
          <a:ext cx="0" cy="0"/>
          <a:chOff x="0" y="0"/>
          <a:chExt cx="0" cy="0"/>
        </a:xfrm>
      </p:grpSpPr>
      <p:pic>
        <p:nvPicPr>
          <p:cNvPr id="354" name="Google Shape;354;p50"/>
          <p:cNvPicPr preferRelativeResize="0"/>
          <p:nvPr/>
        </p:nvPicPr>
        <p:blipFill rotWithShape="1">
          <a:blip r:embed="rId2">
            <a:alphaModFix/>
          </a:blip>
          <a:srcRect/>
          <a:stretch/>
        </p:blipFill>
        <p:spPr>
          <a:xfrm>
            <a:off x="0" y="0"/>
            <a:ext cx="9144000" cy="5143500"/>
          </a:xfrm>
          <a:prstGeom prst="rect">
            <a:avLst/>
          </a:prstGeom>
          <a:noFill/>
          <a:ln>
            <a:noFill/>
          </a:ln>
        </p:spPr>
      </p:pic>
      <p:cxnSp>
        <p:nvCxnSpPr>
          <p:cNvPr id="355" name="Google Shape;355;p50"/>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pic>
        <p:nvPicPr>
          <p:cNvPr id="356" name="Google Shape;356;p50"/>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357" name="Google Shape;357;p50"/>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chemeClr val="lt1"/>
                </a:solidFill>
                <a:latin typeface="Lato"/>
                <a:ea typeface="Lato"/>
                <a:cs typeface="Lato"/>
                <a:sym typeface="Lato"/>
              </a:defRPr>
            </a:lvl1pPr>
            <a:lvl2pPr marL="0" lvl="1" indent="0" algn="r" rtl="0">
              <a:spcBef>
                <a:spcPts val="0"/>
              </a:spcBef>
              <a:buNone/>
              <a:defRPr sz="800">
                <a:solidFill>
                  <a:schemeClr val="lt1"/>
                </a:solidFill>
                <a:latin typeface="Lato"/>
                <a:ea typeface="Lato"/>
                <a:cs typeface="Lato"/>
                <a:sym typeface="Lato"/>
              </a:defRPr>
            </a:lvl2pPr>
            <a:lvl3pPr marL="0" lvl="2" indent="0" algn="r" rtl="0">
              <a:spcBef>
                <a:spcPts val="0"/>
              </a:spcBef>
              <a:buNone/>
              <a:defRPr sz="800">
                <a:solidFill>
                  <a:schemeClr val="lt1"/>
                </a:solidFill>
                <a:latin typeface="Lato"/>
                <a:ea typeface="Lato"/>
                <a:cs typeface="Lato"/>
                <a:sym typeface="Lato"/>
              </a:defRPr>
            </a:lvl3pPr>
            <a:lvl4pPr marL="0" lvl="3" indent="0" algn="r" rtl="0">
              <a:spcBef>
                <a:spcPts val="0"/>
              </a:spcBef>
              <a:buNone/>
              <a:defRPr sz="800">
                <a:solidFill>
                  <a:schemeClr val="lt1"/>
                </a:solidFill>
                <a:latin typeface="Lato"/>
                <a:ea typeface="Lato"/>
                <a:cs typeface="Lato"/>
                <a:sym typeface="Lato"/>
              </a:defRPr>
            </a:lvl4pPr>
            <a:lvl5pPr marL="0" lvl="4" indent="0" algn="r" rtl="0">
              <a:spcBef>
                <a:spcPts val="0"/>
              </a:spcBef>
              <a:buNone/>
              <a:defRPr sz="800">
                <a:solidFill>
                  <a:schemeClr val="lt1"/>
                </a:solidFill>
                <a:latin typeface="Lato"/>
                <a:ea typeface="Lato"/>
                <a:cs typeface="Lato"/>
                <a:sym typeface="Lato"/>
              </a:defRPr>
            </a:lvl5pPr>
            <a:lvl6pPr marL="0" lvl="5" indent="0" algn="r" rtl="0">
              <a:spcBef>
                <a:spcPts val="0"/>
              </a:spcBef>
              <a:buNone/>
              <a:defRPr sz="800">
                <a:solidFill>
                  <a:schemeClr val="lt1"/>
                </a:solidFill>
                <a:latin typeface="Lato"/>
                <a:ea typeface="Lato"/>
                <a:cs typeface="Lato"/>
                <a:sym typeface="Lato"/>
              </a:defRPr>
            </a:lvl6pPr>
            <a:lvl7pPr marL="0" lvl="6" indent="0" algn="r" rtl="0">
              <a:spcBef>
                <a:spcPts val="0"/>
              </a:spcBef>
              <a:buNone/>
              <a:defRPr sz="800">
                <a:solidFill>
                  <a:schemeClr val="lt1"/>
                </a:solidFill>
                <a:latin typeface="Lato"/>
                <a:ea typeface="Lato"/>
                <a:cs typeface="Lato"/>
                <a:sym typeface="Lato"/>
              </a:defRPr>
            </a:lvl7pPr>
            <a:lvl8pPr marL="0" lvl="7" indent="0" algn="r" rtl="0">
              <a:spcBef>
                <a:spcPts val="0"/>
              </a:spcBef>
              <a:buNone/>
              <a:defRPr sz="800">
                <a:solidFill>
                  <a:schemeClr val="lt1"/>
                </a:solidFill>
                <a:latin typeface="Lato"/>
                <a:ea typeface="Lato"/>
                <a:cs typeface="Lato"/>
                <a:sym typeface="Lato"/>
              </a:defRPr>
            </a:lvl8pPr>
            <a:lvl9pPr marL="0" lvl="8" indent="0" algn="r" rtl="0">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358" name="Google Shape;358;p50"/>
          <p:cNvSpPr txBox="1">
            <a:spLocks noGrp="1"/>
          </p:cNvSpPr>
          <p:nvPr>
            <p:ph type="title"/>
          </p:nvPr>
        </p:nvSpPr>
        <p:spPr>
          <a:xfrm>
            <a:off x="600075" y="1961994"/>
            <a:ext cx="7915200" cy="91050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59" name="Google Shape;359;p50"/>
          <p:cNvSpPr txBox="1">
            <a:spLocks noGrp="1"/>
          </p:cNvSpPr>
          <p:nvPr>
            <p:ph type="title" idx="2"/>
          </p:nvPr>
        </p:nvSpPr>
        <p:spPr>
          <a:xfrm>
            <a:off x="610594" y="827925"/>
            <a:ext cx="7915200" cy="106620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Break - White">
  <p:cSld name="Section Break - Printable">
    <p:bg>
      <p:bgPr>
        <a:blipFill>
          <a:blip r:embed="rId2">
            <a:alphaModFix/>
          </a:blip>
          <a:stretch>
            <a:fillRect/>
          </a:stretch>
        </a:blipFill>
        <a:effectLst/>
      </p:bgPr>
    </p:bg>
    <p:spTree>
      <p:nvGrpSpPr>
        <p:cNvPr id="1" name="Shape 360"/>
        <p:cNvGrpSpPr/>
        <p:nvPr/>
      </p:nvGrpSpPr>
      <p:grpSpPr>
        <a:xfrm>
          <a:off x="0" y="0"/>
          <a:ext cx="0" cy="0"/>
          <a:chOff x="0" y="0"/>
          <a:chExt cx="0" cy="0"/>
        </a:xfrm>
      </p:grpSpPr>
      <p:sp>
        <p:nvSpPr>
          <p:cNvPr id="361" name="Google Shape;361;p51"/>
          <p:cNvSpPr txBox="1">
            <a:spLocks noGrp="1"/>
          </p:cNvSpPr>
          <p:nvPr>
            <p:ph type="title"/>
          </p:nvPr>
        </p:nvSpPr>
        <p:spPr>
          <a:xfrm>
            <a:off x="600075" y="1961994"/>
            <a:ext cx="7915200" cy="91050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rgbClr val="8C1515"/>
              </a:buClr>
              <a:buSzPts val="2700"/>
              <a:buFont typeface="Lato"/>
              <a:buNone/>
              <a:defRPr>
                <a:solidFill>
                  <a:srgbClr val="8C1515"/>
                </a:solidFill>
              </a:defRPr>
            </a:lvl1pPr>
            <a:lvl2pPr lvl="1" rtl="0">
              <a:spcBef>
                <a:spcPts val="0"/>
              </a:spcBef>
              <a:spcAft>
                <a:spcPts val="0"/>
              </a:spcAft>
              <a:buClr>
                <a:srgbClr val="8C1515"/>
              </a:buClr>
              <a:buSzPts val="1100"/>
              <a:buNone/>
              <a:defRPr>
                <a:solidFill>
                  <a:srgbClr val="8C1515"/>
                </a:solidFill>
              </a:defRPr>
            </a:lvl2pPr>
            <a:lvl3pPr lvl="2" rtl="0">
              <a:spcBef>
                <a:spcPts val="0"/>
              </a:spcBef>
              <a:spcAft>
                <a:spcPts val="0"/>
              </a:spcAft>
              <a:buClr>
                <a:srgbClr val="8C1515"/>
              </a:buClr>
              <a:buSzPts val="1100"/>
              <a:buNone/>
              <a:defRPr>
                <a:solidFill>
                  <a:srgbClr val="8C1515"/>
                </a:solidFill>
              </a:defRPr>
            </a:lvl3pPr>
            <a:lvl4pPr lvl="3" rtl="0">
              <a:spcBef>
                <a:spcPts val="0"/>
              </a:spcBef>
              <a:spcAft>
                <a:spcPts val="0"/>
              </a:spcAft>
              <a:buClr>
                <a:srgbClr val="8C1515"/>
              </a:buClr>
              <a:buSzPts val="1100"/>
              <a:buNone/>
              <a:defRPr>
                <a:solidFill>
                  <a:srgbClr val="8C1515"/>
                </a:solidFill>
              </a:defRPr>
            </a:lvl4pPr>
            <a:lvl5pPr lvl="4" rtl="0">
              <a:spcBef>
                <a:spcPts val="0"/>
              </a:spcBef>
              <a:spcAft>
                <a:spcPts val="0"/>
              </a:spcAft>
              <a:buClr>
                <a:srgbClr val="8C1515"/>
              </a:buClr>
              <a:buSzPts val="1100"/>
              <a:buNone/>
              <a:defRPr>
                <a:solidFill>
                  <a:srgbClr val="8C1515"/>
                </a:solidFill>
              </a:defRPr>
            </a:lvl5pPr>
            <a:lvl6pPr lvl="5" rtl="0">
              <a:spcBef>
                <a:spcPts val="0"/>
              </a:spcBef>
              <a:spcAft>
                <a:spcPts val="0"/>
              </a:spcAft>
              <a:buClr>
                <a:srgbClr val="8C1515"/>
              </a:buClr>
              <a:buSzPts val="1100"/>
              <a:buNone/>
              <a:defRPr>
                <a:solidFill>
                  <a:srgbClr val="8C1515"/>
                </a:solidFill>
              </a:defRPr>
            </a:lvl6pPr>
            <a:lvl7pPr lvl="6" rtl="0">
              <a:spcBef>
                <a:spcPts val="0"/>
              </a:spcBef>
              <a:spcAft>
                <a:spcPts val="0"/>
              </a:spcAft>
              <a:buClr>
                <a:srgbClr val="8C1515"/>
              </a:buClr>
              <a:buSzPts val="1100"/>
              <a:buNone/>
              <a:defRPr>
                <a:solidFill>
                  <a:srgbClr val="8C1515"/>
                </a:solidFill>
              </a:defRPr>
            </a:lvl7pPr>
            <a:lvl8pPr lvl="7" rtl="0">
              <a:spcBef>
                <a:spcPts val="0"/>
              </a:spcBef>
              <a:spcAft>
                <a:spcPts val="0"/>
              </a:spcAft>
              <a:buClr>
                <a:srgbClr val="8C1515"/>
              </a:buClr>
              <a:buSzPts val="1100"/>
              <a:buNone/>
              <a:defRPr>
                <a:solidFill>
                  <a:srgbClr val="8C1515"/>
                </a:solidFill>
              </a:defRPr>
            </a:lvl8pPr>
            <a:lvl9pPr lvl="8" rtl="0">
              <a:spcBef>
                <a:spcPts val="0"/>
              </a:spcBef>
              <a:spcAft>
                <a:spcPts val="0"/>
              </a:spcAft>
              <a:buClr>
                <a:srgbClr val="8C1515"/>
              </a:buClr>
              <a:buSzPts val="1100"/>
              <a:buNone/>
              <a:defRPr>
                <a:solidFill>
                  <a:srgbClr val="8C1515"/>
                </a:solidFill>
              </a:defRPr>
            </a:lvl9pPr>
          </a:lstStyle>
          <a:p>
            <a:endParaRPr/>
          </a:p>
        </p:txBody>
      </p:sp>
      <p:cxnSp>
        <p:nvCxnSpPr>
          <p:cNvPr id="362" name="Google Shape;362;p51"/>
          <p:cNvCxnSpPr/>
          <p:nvPr/>
        </p:nvCxnSpPr>
        <p:spPr>
          <a:xfrm>
            <a:off x="600075" y="1891505"/>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363" name="Google Shape;363;p51"/>
          <p:cNvSpPr/>
          <p:nvPr/>
        </p:nvSpPr>
        <p:spPr>
          <a:xfrm>
            <a:off x="0" y="-10470"/>
            <a:ext cx="9144000" cy="158700"/>
          </a:xfrm>
          <a:prstGeom prst="rect">
            <a:avLst/>
          </a:prstGeom>
          <a:solidFill>
            <a:srgbClr val="D4D1D1">
              <a:alpha val="2471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4" name="Google Shape;364;p51"/>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365" name="Google Shape;365;p51"/>
          <p:cNvSpPr txBox="1">
            <a:spLocks noGrp="1"/>
          </p:cNvSpPr>
          <p:nvPr>
            <p:ph type="title" idx="2"/>
          </p:nvPr>
        </p:nvSpPr>
        <p:spPr>
          <a:xfrm>
            <a:off x="610594" y="827925"/>
            <a:ext cx="7915200" cy="1066200"/>
          </a:xfrm>
          <a:prstGeom prst="rect">
            <a:avLst/>
          </a:prstGeom>
        </p:spPr>
        <p:txBody>
          <a:bodyPr spcFirstLastPara="1" wrap="square" lIns="0" tIns="34275" rIns="68575" bIns="34275" anchor="b" anchorCtr="0">
            <a:noAutofit/>
          </a:bodyPr>
          <a:lstStyle>
            <a:lvl1pPr lvl="0" rtl="0">
              <a:spcBef>
                <a:spcPts val="0"/>
              </a:spcBef>
              <a:spcAft>
                <a:spcPts val="0"/>
              </a:spcAft>
              <a:buClr>
                <a:srgbClr val="404040"/>
              </a:buClr>
              <a:buSzPts val="4500"/>
              <a:buNone/>
              <a:defRPr sz="4500">
                <a:solidFill>
                  <a:srgbClr val="404040"/>
                </a:solidFill>
              </a:defRPr>
            </a:lvl1pPr>
            <a:lvl2pPr lvl="1" rtl="0">
              <a:spcBef>
                <a:spcPts val="0"/>
              </a:spcBef>
              <a:spcAft>
                <a:spcPts val="0"/>
              </a:spcAft>
              <a:buClr>
                <a:srgbClr val="404040"/>
              </a:buClr>
              <a:buSzPts val="4500"/>
              <a:buNone/>
              <a:defRPr sz="4500">
                <a:solidFill>
                  <a:srgbClr val="404040"/>
                </a:solidFill>
              </a:defRPr>
            </a:lvl2pPr>
            <a:lvl3pPr lvl="2" rtl="0">
              <a:spcBef>
                <a:spcPts val="0"/>
              </a:spcBef>
              <a:spcAft>
                <a:spcPts val="0"/>
              </a:spcAft>
              <a:buClr>
                <a:srgbClr val="404040"/>
              </a:buClr>
              <a:buSzPts val="4500"/>
              <a:buNone/>
              <a:defRPr sz="4500">
                <a:solidFill>
                  <a:srgbClr val="404040"/>
                </a:solidFill>
              </a:defRPr>
            </a:lvl3pPr>
            <a:lvl4pPr lvl="3" rtl="0">
              <a:spcBef>
                <a:spcPts val="0"/>
              </a:spcBef>
              <a:spcAft>
                <a:spcPts val="0"/>
              </a:spcAft>
              <a:buClr>
                <a:srgbClr val="404040"/>
              </a:buClr>
              <a:buSzPts val="4500"/>
              <a:buNone/>
              <a:defRPr sz="4500">
                <a:solidFill>
                  <a:srgbClr val="404040"/>
                </a:solidFill>
              </a:defRPr>
            </a:lvl4pPr>
            <a:lvl5pPr lvl="4" rtl="0">
              <a:spcBef>
                <a:spcPts val="0"/>
              </a:spcBef>
              <a:spcAft>
                <a:spcPts val="0"/>
              </a:spcAft>
              <a:buClr>
                <a:srgbClr val="404040"/>
              </a:buClr>
              <a:buSzPts val="4500"/>
              <a:buNone/>
              <a:defRPr sz="4500">
                <a:solidFill>
                  <a:srgbClr val="404040"/>
                </a:solidFill>
              </a:defRPr>
            </a:lvl5pPr>
            <a:lvl6pPr lvl="5" rtl="0">
              <a:spcBef>
                <a:spcPts val="0"/>
              </a:spcBef>
              <a:spcAft>
                <a:spcPts val="0"/>
              </a:spcAft>
              <a:buClr>
                <a:srgbClr val="404040"/>
              </a:buClr>
              <a:buSzPts val="4500"/>
              <a:buNone/>
              <a:defRPr sz="4500">
                <a:solidFill>
                  <a:srgbClr val="404040"/>
                </a:solidFill>
              </a:defRPr>
            </a:lvl6pPr>
            <a:lvl7pPr lvl="6" rtl="0">
              <a:spcBef>
                <a:spcPts val="0"/>
              </a:spcBef>
              <a:spcAft>
                <a:spcPts val="0"/>
              </a:spcAft>
              <a:buClr>
                <a:srgbClr val="404040"/>
              </a:buClr>
              <a:buSzPts val="4500"/>
              <a:buNone/>
              <a:defRPr sz="4500">
                <a:solidFill>
                  <a:srgbClr val="404040"/>
                </a:solidFill>
              </a:defRPr>
            </a:lvl7pPr>
            <a:lvl8pPr lvl="7" rtl="0">
              <a:spcBef>
                <a:spcPts val="0"/>
              </a:spcBef>
              <a:spcAft>
                <a:spcPts val="0"/>
              </a:spcAft>
              <a:buClr>
                <a:srgbClr val="404040"/>
              </a:buClr>
              <a:buSzPts val="4500"/>
              <a:buNone/>
              <a:defRPr sz="4500">
                <a:solidFill>
                  <a:srgbClr val="404040"/>
                </a:solidFill>
              </a:defRPr>
            </a:lvl8pPr>
            <a:lvl9pPr lvl="8" rtl="0">
              <a:spcBef>
                <a:spcPts val="0"/>
              </a:spcBef>
              <a:spcAft>
                <a:spcPts val="0"/>
              </a:spcAft>
              <a:buClr>
                <a:srgbClr val="404040"/>
              </a:buClr>
              <a:buSzPts val="4500"/>
              <a:buNone/>
              <a:defRPr sz="4500">
                <a:solidFill>
                  <a:srgbClr val="404040"/>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tandard Slides" type="title">
  <p:cSld name="TITLE">
    <p:bg>
      <p:bgPr>
        <a:solidFill>
          <a:srgbClr val="FFFFFF"/>
        </a:solidFill>
        <a:effectLst/>
      </p:bgPr>
    </p:bg>
    <p:spTree>
      <p:nvGrpSpPr>
        <p:cNvPr id="1" name="Shape 366"/>
        <p:cNvGrpSpPr/>
        <p:nvPr/>
      </p:nvGrpSpPr>
      <p:grpSpPr>
        <a:xfrm>
          <a:off x="0" y="0"/>
          <a:ext cx="0" cy="0"/>
          <a:chOff x="0" y="0"/>
          <a:chExt cx="0" cy="0"/>
        </a:xfrm>
      </p:grpSpPr>
      <p:sp>
        <p:nvSpPr>
          <p:cNvPr id="367" name="Google Shape;367;p52"/>
          <p:cNvSpPr txBox="1">
            <a:spLocks noGrp="1"/>
          </p:cNvSpPr>
          <p:nvPr>
            <p:ph type="title"/>
          </p:nvPr>
        </p:nvSpPr>
        <p:spPr>
          <a:xfrm>
            <a:off x="452437" y="96440"/>
            <a:ext cx="8102700" cy="564300"/>
          </a:xfrm>
          <a:prstGeom prst="rect">
            <a:avLst/>
          </a:prstGeom>
          <a:noFill/>
          <a:ln>
            <a:noFill/>
          </a:ln>
        </p:spPr>
        <p:txBody>
          <a:bodyPr spcFirstLastPara="1" wrap="square" lIns="0" tIns="34275" rIns="68575" bIns="34275" anchor="b" anchorCtr="0">
            <a:noAutofit/>
          </a:bodyPr>
          <a:lstStyle>
            <a:lvl1pPr marL="0" marR="0" lvl="0" indent="0" algn="l" rtl="0">
              <a:lnSpc>
                <a:spcPct val="93000"/>
              </a:lnSpc>
              <a:spcBef>
                <a:spcPts val="0"/>
              </a:spcBef>
              <a:spcAft>
                <a:spcPts val="0"/>
              </a:spcAft>
              <a:buClr>
                <a:srgbClr val="A4001D"/>
              </a:buClr>
              <a:buSzPts val="2700"/>
              <a:buFont typeface="Arial"/>
              <a:buNone/>
              <a:defRPr sz="2400" b="1" i="0" u="none" strike="noStrike" cap="none">
                <a:solidFill>
                  <a:srgbClr val="A4001D"/>
                </a:solidFill>
                <a:latin typeface="Arial"/>
                <a:ea typeface="Arial"/>
                <a:cs typeface="Arial"/>
                <a:sym typeface="Arial"/>
              </a:defRPr>
            </a:lvl1pPr>
            <a:lvl2pPr marL="749300" marR="0" lvl="1" indent="-292100" algn="l" rtl="0">
              <a:lnSpc>
                <a:spcPct val="93000"/>
              </a:lnSpc>
              <a:spcBef>
                <a:spcPts val="0"/>
              </a:spcBef>
              <a:spcAft>
                <a:spcPts val="0"/>
              </a:spcAft>
              <a:buSzPts val="1100"/>
              <a:buNone/>
              <a:defRPr sz="1800"/>
            </a:lvl2pPr>
            <a:lvl3pPr marL="1143000" marR="0" lvl="2" indent="-228600" algn="l" rtl="0">
              <a:lnSpc>
                <a:spcPct val="93000"/>
              </a:lnSpc>
              <a:spcBef>
                <a:spcPts val="0"/>
              </a:spcBef>
              <a:spcAft>
                <a:spcPts val="0"/>
              </a:spcAft>
              <a:buSzPts val="1100"/>
              <a:buNone/>
              <a:defRPr sz="1800"/>
            </a:lvl3pPr>
            <a:lvl4pPr marL="1600200" marR="0" lvl="3" indent="-228600" algn="l" rtl="0">
              <a:lnSpc>
                <a:spcPct val="93000"/>
              </a:lnSpc>
              <a:spcBef>
                <a:spcPts val="0"/>
              </a:spcBef>
              <a:spcAft>
                <a:spcPts val="0"/>
              </a:spcAft>
              <a:buSzPts val="1100"/>
              <a:buNone/>
              <a:defRPr sz="1800"/>
            </a:lvl4pPr>
            <a:lvl5pPr marL="2057400" marR="0" lvl="4" indent="-228600" algn="l" rtl="0">
              <a:lnSpc>
                <a:spcPct val="93000"/>
              </a:lnSpc>
              <a:spcBef>
                <a:spcPts val="0"/>
              </a:spcBef>
              <a:spcAft>
                <a:spcPts val="0"/>
              </a:spcAft>
              <a:buSzPts val="1100"/>
              <a:buNone/>
              <a:defRPr sz="1800"/>
            </a:lvl5pPr>
            <a:lvl6pPr marL="2514600" marR="0" lvl="5" indent="-228600" algn="l" rtl="0">
              <a:lnSpc>
                <a:spcPct val="93000"/>
              </a:lnSpc>
              <a:spcBef>
                <a:spcPts val="0"/>
              </a:spcBef>
              <a:spcAft>
                <a:spcPts val="0"/>
              </a:spcAft>
              <a:buSzPts val="1100"/>
              <a:buNone/>
              <a:defRPr sz="1800"/>
            </a:lvl6pPr>
            <a:lvl7pPr marL="3429000" marR="0" lvl="6" indent="-228600" algn="l" rtl="0">
              <a:lnSpc>
                <a:spcPct val="93000"/>
              </a:lnSpc>
              <a:spcBef>
                <a:spcPts val="0"/>
              </a:spcBef>
              <a:spcAft>
                <a:spcPts val="0"/>
              </a:spcAft>
              <a:buSzPts val="1100"/>
              <a:buNone/>
              <a:defRPr sz="1800"/>
            </a:lvl7pPr>
            <a:lvl8pPr marL="4800600" marR="0" lvl="7" indent="-228600" algn="l" rtl="0">
              <a:lnSpc>
                <a:spcPct val="93000"/>
              </a:lnSpc>
              <a:spcBef>
                <a:spcPts val="0"/>
              </a:spcBef>
              <a:spcAft>
                <a:spcPts val="0"/>
              </a:spcAft>
              <a:buSzPts val="1100"/>
              <a:buNone/>
              <a:defRPr sz="1800"/>
            </a:lvl8pPr>
            <a:lvl9pPr marL="6629400" marR="0" lvl="8" indent="-228600" algn="l" rtl="0">
              <a:lnSpc>
                <a:spcPct val="93000"/>
              </a:lnSpc>
              <a:spcBef>
                <a:spcPts val="0"/>
              </a:spcBef>
              <a:spcAft>
                <a:spcPts val="0"/>
              </a:spcAft>
              <a:buSzPts val="1100"/>
              <a:buNone/>
              <a:defRPr sz="1800"/>
            </a:lvl9pPr>
          </a:lstStyle>
          <a:p>
            <a:endParaRPr/>
          </a:p>
        </p:txBody>
      </p:sp>
      <p:sp>
        <p:nvSpPr>
          <p:cNvPr id="368" name="Google Shape;368;p52"/>
          <p:cNvSpPr txBox="1">
            <a:spLocks noGrp="1"/>
          </p:cNvSpPr>
          <p:nvPr>
            <p:ph type="body" idx="1"/>
          </p:nvPr>
        </p:nvSpPr>
        <p:spPr>
          <a:xfrm>
            <a:off x="450875" y="1089553"/>
            <a:ext cx="8105700" cy="3796800"/>
          </a:xfrm>
          <a:prstGeom prst="rect">
            <a:avLst/>
          </a:prstGeom>
          <a:noFill/>
          <a:ln>
            <a:noFill/>
          </a:ln>
        </p:spPr>
        <p:txBody>
          <a:bodyPr spcFirstLastPara="1" wrap="square" lIns="0" tIns="34275" rIns="68575" bIns="34275" anchor="t" anchorCtr="0">
            <a:noAutofit/>
          </a:bodyPr>
          <a:lstStyle>
            <a:lvl1pPr marL="457200" marR="0" lvl="0" indent="-228600" algn="l" rtl="0">
              <a:lnSpc>
                <a:spcPct val="93000"/>
              </a:lnSpc>
              <a:spcBef>
                <a:spcPts val="70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93000"/>
              </a:lnSpc>
              <a:spcBef>
                <a:spcPts val="0"/>
              </a:spcBef>
              <a:spcAft>
                <a:spcPts val="0"/>
              </a:spcAft>
              <a:buClr>
                <a:srgbClr val="000000"/>
              </a:buClr>
              <a:buSzPts val="13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3000"/>
              </a:lnSpc>
              <a:spcBef>
                <a:spcPts val="0"/>
              </a:spcBef>
              <a:spcAft>
                <a:spcPts val="0"/>
              </a:spcAft>
              <a:buClr>
                <a:srgbClr val="000000"/>
              </a:buClr>
              <a:buSzPts val="13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93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93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93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9" name="Google Shape;369;p52"/>
          <p:cNvSpPr txBox="1">
            <a:spLocks noGrp="1"/>
          </p:cNvSpPr>
          <p:nvPr>
            <p:ph type="sldNum" idx="12"/>
          </p:nvPr>
        </p:nvSpPr>
        <p:spPr>
          <a:xfrm>
            <a:off x="8667497" y="4749850"/>
            <a:ext cx="438000" cy="393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70"/>
        <p:cNvGrpSpPr/>
        <p:nvPr/>
      </p:nvGrpSpPr>
      <p:grpSpPr>
        <a:xfrm>
          <a:off x="0" y="0"/>
          <a:ext cx="0" cy="0"/>
          <a:chOff x="0" y="0"/>
          <a:chExt cx="0" cy="0"/>
        </a:xfrm>
      </p:grpSpPr>
      <p:sp>
        <p:nvSpPr>
          <p:cNvPr id="371" name="Google Shape;371;p53"/>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72" name="Google Shape;372;p53"/>
          <p:cNvSpPr txBox="1">
            <a:spLocks noGrp="1"/>
          </p:cNvSpPr>
          <p:nvPr>
            <p:ph type="title"/>
          </p:nvPr>
        </p:nvSpPr>
        <p:spPr>
          <a:xfrm>
            <a:off x="451822" y="20618"/>
            <a:ext cx="8103600" cy="564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A4001D"/>
              </a:buClr>
              <a:buSzPts val="1400"/>
              <a:buFont typeface="Arial"/>
              <a:buNone/>
              <a:defRPr sz="2400" b="1" i="0" u="none" strike="noStrike" cap="none">
                <a:solidFill>
                  <a:srgbClr val="A4001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3" name="Google Shape;373;p53"/>
          <p:cNvSpPr txBox="1">
            <a:spLocks noGrp="1"/>
          </p:cNvSpPr>
          <p:nvPr>
            <p:ph type="body" idx="1"/>
          </p:nvPr>
        </p:nvSpPr>
        <p:spPr>
          <a:xfrm>
            <a:off x="387625" y="989013"/>
            <a:ext cx="8109000" cy="3799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rgbClr val="981E32"/>
              </a:buClr>
              <a:buSzPts val="1400"/>
              <a:buFont typeface="Arial"/>
              <a:buNone/>
              <a:defRPr sz="2400" b="0" i="0" u="none" strike="noStrike" cap="none">
                <a:solidFill>
                  <a:schemeClr val="dk1"/>
                </a:solidFill>
                <a:latin typeface="Arial"/>
                <a:ea typeface="Arial"/>
                <a:cs typeface="Arial"/>
                <a:sym typeface="Arial"/>
              </a:defRPr>
            </a:lvl1pPr>
            <a:lvl2pPr marL="914400" marR="0" lvl="1" indent="-393700" algn="l" rtl="0">
              <a:lnSpc>
                <a:spcPct val="120000"/>
              </a:lnSpc>
              <a:spcBef>
                <a:spcPts val="300"/>
              </a:spcBef>
              <a:spcAft>
                <a:spcPts val="0"/>
              </a:spcAft>
              <a:buClr>
                <a:srgbClr val="981E32"/>
              </a:buClr>
              <a:buSzPts val="260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rgbClr val="981E3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8300" algn="l" rtl="0">
              <a:lnSpc>
                <a:spcPct val="120000"/>
              </a:lnSpc>
              <a:spcBef>
                <a:spcPts val="0"/>
              </a:spcBef>
              <a:spcAft>
                <a:spcPts val="0"/>
              </a:spcAft>
              <a:buClr>
                <a:srgbClr val="981E32"/>
              </a:buClr>
              <a:buSzPts val="2200"/>
              <a:buFont typeface="Arial"/>
              <a:buChar char="•"/>
              <a:defRPr sz="1800" b="0" i="0" u="none" strike="noStrike" cap="none">
                <a:solidFill>
                  <a:schemeClr val="dk1"/>
                </a:solidFill>
                <a:latin typeface="Arial"/>
                <a:ea typeface="Arial"/>
                <a:cs typeface="Arial"/>
                <a:sym typeface="Arial"/>
              </a:defRPr>
            </a:lvl4pPr>
            <a:lvl5pPr marL="2286000" marR="0" lvl="4" indent="-355600" algn="l" rtl="0">
              <a:lnSpc>
                <a:spcPct val="120000"/>
              </a:lnSpc>
              <a:spcBef>
                <a:spcPts val="0"/>
              </a:spcBef>
              <a:spcAft>
                <a:spcPts val="0"/>
              </a:spcAft>
              <a:buClr>
                <a:srgbClr val="981E32"/>
              </a:buClr>
              <a:buSzPts val="20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4"/>
        <p:cNvGrpSpPr/>
        <p:nvPr/>
      </p:nvGrpSpPr>
      <p:grpSpPr>
        <a:xfrm>
          <a:off x="0" y="0"/>
          <a:ext cx="0" cy="0"/>
          <a:chOff x="0" y="0"/>
          <a:chExt cx="0" cy="0"/>
        </a:xfrm>
      </p:grpSpPr>
      <p:sp>
        <p:nvSpPr>
          <p:cNvPr id="375" name="Google Shape;375;p54"/>
          <p:cNvSpPr txBox="1">
            <a:spLocks noGrp="1"/>
          </p:cNvSpPr>
          <p:nvPr>
            <p:ph type="title"/>
          </p:nvPr>
        </p:nvSpPr>
        <p:spPr>
          <a:xfrm>
            <a:off x="311700" y="445025"/>
            <a:ext cx="8520600" cy="572700"/>
          </a:xfrm>
          <a:prstGeom prst="rect">
            <a:avLst/>
          </a:prstGeom>
        </p:spPr>
        <p:txBody>
          <a:bodyPr spcFirstLastPara="1" wrap="square" lIns="0" tIns="34275" rIns="68575" bIns="34275" anchor="b"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76" name="Google Shape;376;p54"/>
          <p:cNvSpPr txBox="1">
            <a:spLocks noGrp="1"/>
          </p:cNvSpPr>
          <p:nvPr>
            <p:ph type="body" idx="1"/>
          </p:nvPr>
        </p:nvSpPr>
        <p:spPr>
          <a:xfrm>
            <a:off x="311700" y="1152475"/>
            <a:ext cx="8520600" cy="3416400"/>
          </a:xfrm>
          <a:prstGeom prst="rect">
            <a:avLst/>
          </a:prstGeom>
        </p:spPr>
        <p:txBody>
          <a:bodyPr spcFirstLastPara="1" wrap="square" lIns="0" tIns="34275" rIns="68575" bIns="34275" anchor="t" anchorCtr="0">
            <a:noAutofit/>
          </a:bodyPr>
          <a:lstStyle>
            <a:lvl1pPr marL="457200" lvl="0" indent="-228600" rtl="0">
              <a:spcBef>
                <a:spcPts val="800"/>
              </a:spcBef>
              <a:spcAft>
                <a:spcPts val="0"/>
              </a:spcAft>
              <a:buSzPts val="1200"/>
              <a:buNone/>
              <a:defRPr/>
            </a:lvl1pPr>
            <a:lvl2pPr marL="914400" lvl="1" indent="-311150" rtl="0">
              <a:spcBef>
                <a:spcPts val="400"/>
              </a:spcBef>
              <a:spcAft>
                <a:spcPts val="0"/>
              </a:spcAft>
              <a:buSzPts val="1300"/>
              <a:buChar char="●"/>
              <a:defRPr/>
            </a:lvl2pPr>
            <a:lvl3pPr marL="1371600" lvl="2" indent="-311150" rtl="0">
              <a:spcBef>
                <a:spcPts val="400"/>
              </a:spcBef>
              <a:spcAft>
                <a:spcPts val="0"/>
              </a:spcAft>
              <a:buSzPts val="1300"/>
              <a:buChar char="●"/>
              <a:defRPr/>
            </a:lvl3pPr>
            <a:lvl4pPr marL="1828800" lvl="3" indent="-304800" rtl="0">
              <a:spcBef>
                <a:spcPts val="400"/>
              </a:spcBef>
              <a:spcAft>
                <a:spcPts val="0"/>
              </a:spcAft>
              <a:buSzPts val="1200"/>
              <a:buChar char="●"/>
              <a:defRPr/>
            </a:lvl4pPr>
            <a:lvl5pPr marL="2286000" lvl="4" indent="-304800" rtl="0">
              <a:spcBef>
                <a:spcPts val="400"/>
              </a:spcBef>
              <a:spcAft>
                <a:spcPts val="0"/>
              </a:spcAft>
              <a:buSzPts val="1200"/>
              <a:buChar char="●"/>
              <a:defRPr/>
            </a:lvl5pPr>
            <a:lvl6pPr marL="2743200" lvl="5" indent="-304800" rtl="0">
              <a:spcBef>
                <a:spcPts val="400"/>
              </a:spcBef>
              <a:spcAft>
                <a:spcPts val="0"/>
              </a:spcAft>
              <a:buSzPts val="12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377" name="Google Shape;377;p54"/>
          <p:cNvSpPr txBox="1">
            <a:spLocks noGrp="1"/>
          </p:cNvSpPr>
          <p:nvPr>
            <p:ph type="sldNum" idx="12"/>
          </p:nvPr>
        </p:nvSpPr>
        <p:spPr>
          <a:xfrm>
            <a:off x="8472458" y="4663217"/>
            <a:ext cx="548700" cy="393600"/>
          </a:xfrm>
          <a:prstGeom prst="rect">
            <a:avLst/>
          </a:prstGeom>
        </p:spPr>
        <p:txBody>
          <a:bodyPr spcFirstLastPara="1" wrap="square" lIns="68575" tIns="34275" rIns="0"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Slide - Option 1">
  <p:cSld name="Title Slide - Option 1">
    <p:bg>
      <p:bgPr>
        <a:gradFill>
          <a:gsLst>
            <a:gs pos="0">
              <a:srgbClr val="E04F39"/>
            </a:gs>
            <a:gs pos="15000">
              <a:srgbClr val="E04F39"/>
            </a:gs>
            <a:gs pos="50000">
              <a:srgbClr val="AF2D24"/>
            </a:gs>
            <a:gs pos="100000">
              <a:srgbClr val="8C1515"/>
            </a:gs>
          </a:gsLst>
          <a:lin ang="8100000" scaled="0"/>
        </a:gradFill>
        <a:effectLst/>
      </p:bgPr>
    </p:bg>
    <p:spTree>
      <p:nvGrpSpPr>
        <p:cNvPr id="1" name="Shape 381"/>
        <p:cNvGrpSpPr/>
        <p:nvPr/>
      </p:nvGrpSpPr>
      <p:grpSpPr>
        <a:xfrm>
          <a:off x="0" y="0"/>
          <a:ext cx="0" cy="0"/>
          <a:chOff x="0" y="0"/>
          <a:chExt cx="0" cy="0"/>
        </a:xfrm>
      </p:grpSpPr>
      <p:pic>
        <p:nvPicPr>
          <p:cNvPr id="382" name="Google Shape;382;p5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83" name="Google Shape;383;p56"/>
          <p:cNvPicPr preferRelativeResize="0"/>
          <p:nvPr/>
        </p:nvPicPr>
        <p:blipFill rotWithShape="1">
          <a:blip r:embed="rId3">
            <a:alphaModFix/>
          </a:blip>
          <a:srcRect/>
          <a:stretch/>
        </p:blipFill>
        <p:spPr>
          <a:xfrm>
            <a:off x="569839" y="4610876"/>
            <a:ext cx="1301116" cy="248395"/>
          </a:xfrm>
          <a:prstGeom prst="rect">
            <a:avLst/>
          </a:prstGeom>
          <a:noFill/>
          <a:ln>
            <a:noFill/>
          </a:ln>
        </p:spPr>
      </p:pic>
      <p:pic>
        <p:nvPicPr>
          <p:cNvPr id="384" name="Google Shape;384;p56"/>
          <p:cNvPicPr preferRelativeResize="0"/>
          <p:nvPr/>
        </p:nvPicPr>
        <p:blipFill rotWithShape="1">
          <a:blip r:embed="rId4">
            <a:alphaModFix/>
          </a:blip>
          <a:srcRect/>
          <a:stretch/>
        </p:blipFill>
        <p:spPr>
          <a:xfrm>
            <a:off x="7010152" y="4617016"/>
            <a:ext cx="1517207" cy="252868"/>
          </a:xfrm>
          <a:prstGeom prst="rect">
            <a:avLst/>
          </a:prstGeom>
          <a:noFill/>
          <a:ln>
            <a:noFill/>
          </a:ln>
        </p:spPr>
      </p:pic>
      <p:cxnSp>
        <p:nvCxnSpPr>
          <p:cNvPr id="385" name="Google Shape;385;p56"/>
          <p:cNvCxnSpPr/>
          <p:nvPr/>
        </p:nvCxnSpPr>
        <p:spPr>
          <a:xfrm>
            <a:off x="600075" y="2821749"/>
            <a:ext cx="7915275" cy="0"/>
          </a:xfrm>
          <a:prstGeom prst="straightConnector1">
            <a:avLst/>
          </a:prstGeom>
          <a:noFill/>
          <a:ln w="9525" cap="flat" cmpd="sng">
            <a:solidFill>
              <a:schemeClr val="lt1"/>
            </a:solidFill>
            <a:prstDash val="solid"/>
            <a:miter lim="800000"/>
            <a:headEnd type="none" w="sm" len="sm"/>
            <a:tailEnd type="none" w="sm" len="sm"/>
          </a:ln>
        </p:spPr>
      </p:cxnSp>
      <p:sp>
        <p:nvSpPr>
          <p:cNvPr id="386" name="Google Shape;386;p56"/>
          <p:cNvSpPr txBox="1">
            <a:spLocks noGrp="1"/>
          </p:cNvSpPr>
          <p:nvPr>
            <p:ph type="title"/>
          </p:nvPr>
        </p:nvSpPr>
        <p:spPr>
          <a:xfrm>
            <a:off x="579544" y="376125"/>
            <a:ext cx="7915275" cy="1583325"/>
          </a:xfrm>
          <a:prstGeom prst="rect">
            <a:avLst/>
          </a:prstGeom>
        </p:spPr>
        <p:txBody>
          <a:bodyPr spcFirstLastPara="1" wrap="square" lIns="0" tIns="34275" rIns="68575" bIns="34275" anchor="b" anchorCtr="0">
            <a:noAutofit/>
          </a:bodyPr>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7" name="Google Shape;387;p56"/>
          <p:cNvSpPr txBox="1">
            <a:spLocks noGrp="1"/>
          </p:cNvSpPr>
          <p:nvPr>
            <p:ph type="subTitle" idx="1"/>
          </p:nvPr>
        </p:nvSpPr>
        <p:spPr>
          <a:xfrm>
            <a:off x="584963" y="2111213"/>
            <a:ext cx="7915275" cy="543375"/>
          </a:xfrm>
          <a:prstGeom prst="rect">
            <a:avLst/>
          </a:prstGeom>
        </p:spPr>
        <p:txBody>
          <a:bodyPr spcFirstLastPara="1" wrap="square" lIns="0" tIns="34275" rIns="68575" bIns="34275" anchor="ctr" anchorCtr="0">
            <a:normAutofit/>
          </a:bodyPr>
          <a:lstStyle>
            <a:lvl1pPr lvl="0">
              <a:spcBef>
                <a:spcPts val="400"/>
              </a:spcBef>
              <a:spcAft>
                <a:spcPts val="0"/>
              </a:spcAft>
              <a:buClr>
                <a:schemeClr val="lt1"/>
              </a:buClr>
              <a:buSzPts val="2100"/>
              <a:buNone/>
              <a:defRPr sz="2100">
                <a:solidFill>
                  <a:schemeClr val="lt1"/>
                </a:solidFill>
              </a:defRPr>
            </a:lvl1pPr>
            <a:lvl2pPr lvl="1">
              <a:spcBef>
                <a:spcPts val="400"/>
              </a:spcBef>
              <a:spcAft>
                <a:spcPts val="0"/>
              </a:spcAft>
              <a:buSzPts val="1300"/>
              <a:buNone/>
              <a:defRPr/>
            </a:lvl2pPr>
            <a:lvl3pPr lvl="2">
              <a:spcBef>
                <a:spcPts val="400"/>
              </a:spcBef>
              <a:spcAft>
                <a:spcPts val="0"/>
              </a:spcAft>
              <a:buSzPts val="1300"/>
              <a:buNone/>
              <a:defRPr/>
            </a:lvl3pPr>
            <a:lvl4pPr lvl="3">
              <a:spcBef>
                <a:spcPts val="400"/>
              </a:spcBef>
              <a:spcAft>
                <a:spcPts val="0"/>
              </a:spcAft>
              <a:buSzPts val="1200"/>
              <a:buNone/>
              <a:defRPr/>
            </a:lvl4pPr>
            <a:lvl5pPr lvl="4">
              <a:spcBef>
                <a:spcPts val="400"/>
              </a:spcBef>
              <a:spcAft>
                <a:spcPts val="0"/>
              </a:spcAft>
              <a:buSzPts val="1200"/>
              <a:buNone/>
              <a:defRPr/>
            </a:lvl5pPr>
            <a:lvl6pPr lvl="5">
              <a:spcBef>
                <a:spcPts val="400"/>
              </a:spcBef>
              <a:spcAft>
                <a:spcPts val="0"/>
              </a:spcAft>
              <a:buSzPts val="14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a:endParaRPr/>
          </a:p>
        </p:txBody>
      </p:sp>
      <p:sp>
        <p:nvSpPr>
          <p:cNvPr id="388" name="Google Shape;388;p56"/>
          <p:cNvSpPr txBox="1">
            <a:spLocks noGrp="1"/>
          </p:cNvSpPr>
          <p:nvPr>
            <p:ph type="subTitle" idx="2"/>
          </p:nvPr>
        </p:nvSpPr>
        <p:spPr>
          <a:xfrm>
            <a:off x="610594" y="2988900"/>
            <a:ext cx="3901725" cy="300150"/>
          </a:xfrm>
          <a:prstGeom prst="rect">
            <a:avLst/>
          </a:prstGeom>
        </p:spPr>
        <p:txBody>
          <a:bodyPr spcFirstLastPara="1" wrap="square" lIns="0" tIns="34275" rIns="68575" bIns="34275" anchor="t" anchorCtr="0">
            <a:noAutofit/>
          </a:bodyPr>
          <a:lstStyle>
            <a:lvl1pPr lvl="0">
              <a:spcBef>
                <a:spcPts val="400"/>
              </a:spcBef>
              <a:spcAft>
                <a:spcPts val="0"/>
              </a:spcAft>
              <a:buClr>
                <a:schemeClr val="lt1"/>
              </a:buClr>
              <a:buSzPts val="1500"/>
              <a:buNone/>
              <a:defRPr sz="1500">
                <a:solidFill>
                  <a:schemeClr val="lt1"/>
                </a:solidFill>
              </a:defRPr>
            </a:lvl1pPr>
            <a:lvl2pPr lvl="1">
              <a:spcBef>
                <a:spcPts val="400"/>
              </a:spcBef>
              <a:spcAft>
                <a:spcPts val="0"/>
              </a:spcAft>
              <a:buSzPts val="1300"/>
              <a:buNone/>
              <a:defRPr/>
            </a:lvl2pPr>
            <a:lvl3pPr lvl="2">
              <a:spcBef>
                <a:spcPts val="400"/>
              </a:spcBef>
              <a:spcAft>
                <a:spcPts val="0"/>
              </a:spcAft>
              <a:buSzPts val="1300"/>
              <a:buNone/>
              <a:defRPr/>
            </a:lvl3pPr>
            <a:lvl4pPr lvl="3">
              <a:spcBef>
                <a:spcPts val="400"/>
              </a:spcBef>
              <a:spcAft>
                <a:spcPts val="0"/>
              </a:spcAft>
              <a:buSzPts val="1200"/>
              <a:buNone/>
              <a:defRPr/>
            </a:lvl4pPr>
            <a:lvl5pPr lvl="4">
              <a:spcBef>
                <a:spcPts val="400"/>
              </a:spcBef>
              <a:spcAft>
                <a:spcPts val="0"/>
              </a:spcAft>
              <a:buSzPts val="1200"/>
              <a:buNone/>
              <a:defRPr/>
            </a:lvl5pPr>
            <a:lvl6pPr lvl="5">
              <a:spcBef>
                <a:spcPts val="400"/>
              </a:spcBef>
              <a:spcAft>
                <a:spcPts val="0"/>
              </a:spcAft>
              <a:buSzPts val="14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a:endParaRPr/>
          </a:p>
        </p:txBody>
      </p:sp>
      <p:sp>
        <p:nvSpPr>
          <p:cNvPr id="389" name="Google Shape;389;p56"/>
          <p:cNvSpPr txBox="1">
            <a:spLocks noGrp="1"/>
          </p:cNvSpPr>
          <p:nvPr>
            <p:ph type="subTitle" idx="3"/>
          </p:nvPr>
        </p:nvSpPr>
        <p:spPr>
          <a:xfrm>
            <a:off x="610594" y="3273731"/>
            <a:ext cx="3901725" cy="30015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Slide - Option 3A">
  <p:cSld name="Title Slide - Option 3A">
    <p:bg>
      <p:bgPr>
        <a:blipFill>
          <a:blip r:embed="rId2">
            <a:alphaModFix/>
          </a:blip>
          <a:stretch>
            <a:fillRect/>
          </a:stretch>
        </a:blipFill>
        <a:effectLst/>
      </p:bgPr>
    </p:bg>
    <p:spTree>
      <p:nvGrpSpPr>
        <p:cNvPr id="1" name="Shape 390"/>
        <p:cNvGrpSpPr/>
        <p:nvPr/>
      </p:nvGrpSpPr>
      <p:grpSpPr>
        <a:xfrm>
          <a:off x="0" y="0"/>
          <a:ext cx="0" cy="0"/>
          <a:chOff x="0" y="0"/>
          <a:chExt cx="0" cy="0"/>
        </a:xfrm>
      </p:grpSpPr>
      <p:cxnSp>
        <p:nvCxnSpPr>
          <p:cNvPr id="391" name="Google Shape;391;p57"/>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392" name="Google Shape;392;p57"/>
          <p:cNvPicPr preferRelativeResize="0"/>
          <p:nvPr/>
        </p:nvPicPr>
        <p:blipFill rotWithShape="1">
          <a:blip r:embed="rId3">
            <a:alphaModFix/>
          </a:blip>
          <a:srcRect/>
          <a:stretch/>
        </p:blipFill>
        <p:spPr>
          <a:xfrm>
            <a:off x="569839" y="4610876"/>
            <a:ext cx="1301116" cy="248395"/>
          </a:xfrm>
          <a:prstGeom prst="rect">
            <a:avLst/>
          </a:prstGeom>
          <a:noFill/>
          <a:ln>
            <a:noFill/>
          </a:ln>
        </p:spPr>
      </p:pic>
      <p:pic>
        <p:nvPicPr>
          <p:cNvPr id="393" name="Google Shape;393;p57"/>
          <p:cNvPicPr preferRelativeResize="0"/>
          <p:nvPr/>
        </p:nvPicPr>
        <p:blipFill rotWithShape="1">
          <a:blip r:embed="rId4">
            <a:alphaModFix/>
          </a:blip>
          <a:srcRect/>
          <a:stretch/>
        </p:blipFill>
        <p:spPr>
          <a:xfrm>
            <a:off x="7010152" y="4617016"/>
            <a:ext cx="1517207" cy="252868"/>
          </a:xfrm>
          <a:prstGeom prst="rect">
            <a:avLst/>
          </a:prstGeom>
          <a:noFill/>
          <a:ln>
            <a:noFill/>
          </a:ln>
        </p:spPr>
      </p:pic>
      <p:sp>
        <p:nvSpPr>
          <p:cNvPr id="394" name="Google Shape;394;p57"/>
          <p:cNvSpPr txBox="1">
            <a:spLocks noGrp="1"/>
          </p:cNvSpPr>
          <p:nvPr>
            <p:ph type="title"/>
          </p:nvPr>
        </p:nvSpPr>
        <p:spPr>
          <a:xfrm>
            <a:off x="579544" y="376125"/>
            <a:ext cx="5267700" cy="1583325"/>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95" name="Google Shape;395;p57"/>
          <p:cNvSpPr txBox="1">
            <a:spLocks noGrp="1"/>
          </p:cNvSpPr>
          <p:nvPr>
            <p:ph type="subTitle" idx="1"/>
          </p:nvPr>
        </p:nvSpPr>
        <p:spPr>
          <a:xfrm>
            <a:off x="610594" y="2988900"/>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396" name="Google Shape;396;p57"/>
          <p:cNvSpPr txBox="1">
            <a:spLocks noGrp="1"/>
          </p:cNvSpPr>
          <p:nvPr>
            <p:ph type="subTitle" idx="2"/>
          </p:nvPr>
        </p:nvSpPr>
        <p:spPr>
          <a:xfrm>
            <a:off x="610594" y="3273731"/>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397" name="Google Shape;397;p57"/>
          <p:cNvSpPr txBox="1">
            <a:spLocks noGrp="1"/>
          </p:cNvSpPr>
          <p:nvPr>
            <p:ph type="subTitle" idx="3"/>
          </p:nvPr>
        </p:nvSpPr>
        <p:spPr>
          <a:xfrm>
            <a:off x="584963" y="2111213"/>
            <a:ext cx="5267700" cy="543375"/>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Slide - Option 4">
  <p:cSld name="Title Slide - Option 4">
    <p:bg>
      <p:bgPr>
        <a:blipFill>
          <a:blip r:embed="rId2">
            <a:alphaModFix/>
          </a:blip>
          <a:stretch>
            <a:fillRect/>
          </a:stretch>
        </a:blipFill>
        <a:effectLst/>
      </p:bgPr>
    </p:bg>
    <p:spTree>
      <p:nvGrpSpPr>
        <p:cNvPr id="1" name="Shape 398"/>
        <p:cNvGrpSpPr/>
        <p:nvPr/>
      </p:nvGrpSpPr>
      <p:grpSpPr>
        <a:xfrm>
          <a:off x="0" y="0"/>
          <a:ext cx="0" cy="0"/>
          <a:chOff x="0" y="0"/>
          <a:chExt cx="0" cy="0"/>
        </a:xfrm>
      </p:grpSpPr>
      <p:pic>
        <p:nvPicPr>
          <p:cNvPr id="399" name="Google Shape;399;p58"/>
          <p:cNvPicPr preferRelativeResize="0"/>
          <p:nvPr/>
        </p:nvPicPr>
        <p:blipFill rotWithShape="1">
          <a:blip r:embed="rId3">
            <a:alphaModFix/>
          </a:blip>
          <a:srcRect/>
          <a:stretch/>
        </p:blipFill>
        <p:spPr>
          <a:xfrm>
            <a:off x="569839" y="4610876"/>
            <a:ext cx="1301116" cy="248395"/>
          </a:xfrm>
          <a:prstGeom prst="rect">
            <a:avLst/>
          </a:prstGeom>
          <a:noFill/>
          <a:ln>
            <a:noFill/>
          </a:ln>
        </p:spPr>
      </p:pic>
      <p:pic>
        <p:nvPicPr>
          <p:cNvPr id="400" name="Google Shape;400;p58"/>
          <p:cNvPicPr preferRelativeResize="0"/>
          <p:nvPr/>
        </p:nvPicPr>
        <p:blipFill rotWithShape="1">
          <a:blip r:embed="rId4">
            <a:alphaModFix/>
          </a:blip>
          <a:srcRect/>
          <a:stretch/>
        </p:blipFill>
        <p:spPr>
          <a:xfrm>
            <a:off x="2471987" y="4617016"/>
            <a:ext cx="1517207" cy="252868"/>
          </a:xfrm>
          <a:prstGeom prst="rect">
            <a:avLst/>
          </a:prstGeom>
          <a:noFill/>
          <a:ln>
            <a:noFill/>
          </a:ln>
        </p:spPr>
      </p:pic>
      <p:sp>
        <p:nvSpPr>
          <p:cNvPr id="401" name="Google Shape;401;p58"/>
          <p:cNvSpPr txBox="1">
            <a:spLocks noGrp="1"/>
          </p:cNvSpPr>
          <p:nvPr>
            <p:ph type="title"/>
          </p:nvPr>
        </p:nvSpPr>
        <p:spPr>
          <a:xfrm>
            <a:off x="579544" y="376125"/>
            <a:ext cx="5267700" cy="1583325"/>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02" name="Google Shape;402;p58"/>
          <p:cNvSpPr txBox="1">
            <a:spLocks noGrp="1"/>
          </p:cNvSpPr>
          <p:nvPr>
            <p:ph type="subTitle" idx="1"/>
          </p:nvPr>
        </p:nvSpPr>
        <p:spPr>
          <a:xfrm>
            <a:off x="610594" y="2988900"/>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03" name="Google Shape;403;p58"/>
          <p:cNvSpPr txBox="1">
            <a:spLocks noGrp="1"/>
          </p:cNvSpPr>
          <p:nvPr>
            <p:ph type="subTitle" idx="2"/>
          </p:nvPr>
        </p:nvSpPr>
        <p:spPr>
          <a:xfrm>
            <a:off x="610594" y="3273731"/>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04" name="Google Shape;404;p58"/>
          <p:cNvSpPr txBox="1">
            <a:spLocks noGrp="1"/>
          </p:cNvSpPr>
          <p:nvPr>
            <p:ph type="subTitle" idx="3"/>
          </p:nvPr>
        </p:nvSpPr>
        <p:spPr>
          <a:xfrm>
            <a:off x="584963" y="2111213"/>
            <a:ext cx="5267700" cy="543375"/>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itle Slide - Option 3 Layout">
  <p:cSld name="Title Slide - Option 2">
    <p:spTree>
      <p:nvGrpSpPr>
        <p:cNvPr id="1" name="Shape 405"/>
        <p:cNvGrpSpPr/>
        <p:nvPr/>
      </p:nvGrpSpPr>
      <p:grpSpPr>
        <a:xfrm>
          <a:off x="0" y="0"/>
          <a:ext cx="0" cy="0"/>
          <a:chOff x="0" y="0"/>
          <a:chExt cx="0" cy="0"/>
        </a:xfrm>
      </p:grpSpPr>
      <p:pic>
        <p:nvPicPr>
          <p:cNvPr id="406" name="Google Shape;406;p59" descr="A picture containing ocean floor&#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07" name="Google Shape;407;p59"/>
          <p:cNvPicPr preferRelativeResize="0"/>
          <p:nvPr/>
        </p:nvPicPr>
        <p:blipFill rotWithShape="1">
          <a:blip r:embed="rId3">
            <a:alphaModFix/>
          </a:blip>
          <a:srcRect/>
          <a:stretch/>
        </p:blipFill>
        <p:spPr>
          <a:xfrm>
            <a:off x="569839" y="4610876"/>
            <a:ext cx="1301116" cy="248395"/>
          </a:xfrm>
          <a:prstGeom prst="rect">
            <a:avLst/>
          </a:prstGeom>
          <a:noFill/>
          <a:ln>
            <a:noFill/>
          </a:ln>
        </p:spPr>
      </p:pic>
      <p:pic>
        <p:nvPicPr>
          <p:cNvPr id="408" name="Google Shape;408;p59"/>
          <p:cNvPicPr preferRelativeResize="0"/>
          <p:nvPr/>
        </p:nvPicPr>
        <p:blipFill rotWithShape="1">
          <a:blip r:embed="rId4">
            <a:alphaModFix/>
          </a:blip>
          <a:srcRect/>
          <a:stretch/>
        </p:blipFill>
        <p:spPr>
          <a:xfrm>
            <a:off x="7010152" y="4617016"/>
            <a:ext cx="1517207" cy="252868"/>
          </a:xfrm>
          <a:prstGeom prst="rect">
            <a:avLst/>
          </a:prstGeom>
          <a:noFill/>
          <a:ln>
            <a:noFill/>
          </a:ln>
        </p:spPr>
      </p:pic>
      <p:cxnSp>
        <p:nvCxnSpPr>
          <p:cNvPr id="409" name="Google Shape;409;p59"/>
          <p:cNvCxnSpPr/>
          <p:nvPr/>
        </p:nvCxnSpPr>
        <p:spPr>
          <a:xfrm>
            <a:off x="600075" y="2821749"/>
            <a:ext cx="7915275" cy="0"/>
          </a:xfrm>
          <a:prstGeom prst="straightConnector1">
            <a:avLst/>
          </a:prstGeom>
          <a:noFill/>
          <a:ln w="9525" cap="flat" cmpd="sng">
            <a:solidFill>
              <a:schemeClr val="lt1"/>
            </a:solidFill>
            <a:prstDash val="solid"/>
            <a:miter lim="800000"/>
            <a:headEnd type="none" w="sm" len="sm"/>
            <a:tailEnd type="none" w="sm" len="sm"/>
          </a:ln>
        </p:spPr>
      </p:cxnSp>
      <p:sp>
        <p:nvSpPr>
          <p:cNvPr id="410" name="Google Shape;410;p59"/>
          <p:cNvSpPr txBox="1">
            <a:spLocks noGrp="1"/>
          </p:cNvSpPr>
          <p:nvPr>
            <p:ph type="title"/>
          </p:nvPr>
        </p:nvSpPr>
        <p:spPr>
          <a:xfrm>
            <a:off x="579544" y="376125"/>
            <a:ext cx="7915275" cy="1583325"/>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1" name="Google Shape;411;p59"/>
          <p:cNvSpPr txBox="1">
            <a:spLocks noGrp="1"/>
          </p:cNvSpPr>
          <p:nvPr>
            <p:ph type="subTitle" idx="1"/>
          </p:nvPr>
        </p:nvSpPr>
        <p:spPr>
          <a:xfrm>
            <a:off x="584963" y="2111213"/>
            <a:ext cx="7915275" cy="543375"/>
          </a:xfrm>
          <a:prstGeom prst="rect">
            <a:avLst/>
          </a:prstGeom>
        </p:spPr>
        <p:txBody>
          <a:bodyPr spcFirstLastPara="1" wrap="square" lIns="0" tIns="34275" rIns="68575" bIns="34275" anchor="ctr" anchorCtr="0">
            <a:noAutofit/>
          </a:bodyPr>
          <a:lstStyle>
            <a:lvl1pPr lvl="0" rtl="0">
              <a:spcBef>
                <a:spcPts val="400"/>
              </a:spcBef>
              <a:spcAft>
                <a:spcPts val="0"/>
              </a:spcAft>
              <a:buClr>
                <a:schemeClr val="lt1"/>
              </a:buClr>
              <a:buSzPts val="2100"/>
              <a:buNone/>
              <a:defRPr sz="21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412" name="Google Shape;412;p59"/>
          <p:cNvSpPr txBox="1">
            <a:spLocks noGrp="1"/>
          </p:cNvSpPr>
          <p:nvPr>
            <p:ph type="subTitle" idx="2"/>
          </p:nvPr>
        </p:nvSpPr>
        <p:spPr>
          <a:xfrm>
            <a:off x="610594" y="2988900"/>
            <a:ext cx="3901725" cy="30015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413" name="Google Shape;413;p59"/>
          <p:cNvSpPr txBox="1">
            <a:spLocks noGrp="1"/>
          </p:cNvSpPr>
          <p:nvPr>
            <p:ph type="subTitle" idx="3"/>
          </p:nvPr>
        </p:nvSpPr>
        <p:spPr>
          <a:xfrm>
            <a:off x="610594" y="3273731"/>
            <a:ext cx="3901725" cy="30015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 Option 3 Layout">
  <p:cSld name="CUSTOM">
    <p:spTree>
      <p:nvGrpSpPr>
        <p:cNvPr id="1" name="Shape 414"/>
        <p:cNvGrpSpPr/>
        <p:nvPr/>
      </p:nvGrpSpPr>
      <p:grpSpPr>
        <a:xfrm>
          <a:off x="0" y="0"/>
          <a:ext cx="0" cy="0"/>
          <a:chOff x="0" y="0"/>
          <a:chExt cx="0" cy="0"/>
        </a:xfrm>
      </p:grpSpPr>
      <p:sp>
        <p:nvSpPr>
          <p:cNvPr id="415" name="Google Shape;415;p60"/>
          <p:cNvSpPr txBox="1">
            <a:spLocks noGrp="1"/>
          </p:cNvSpPr>
          <p:nvPr>
            <p:ph type="title"/>
          </p:nvPr>
        </p:nvSpPr>
        <p:spPr>
          <a:xfrm>
            <a:off x="579544" y="376125"/>
            <a:ext cx="7915275" cy="1583325"/>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6" name="Google Shape;416;p60"/>
          <p:cNvSpPr txBox="1">
            <a:spLocks noGrp="1"/>
          </p:cNvSpPr>
          <p:nvPr>
            <p:ph type="subTitle" idx="1"/>
          </p:nvPr>
        </p:nvSpPr>
        <p:spPr>
          <a:xfrm>
            <a:off x="584963" y="2111213"/>
            <a:ext cx="7915275" cy="543375"/>
          </a:xfrm>
          <a:prstGeom prst="rect">
            <a:avLst/>
          </a:prstGeom>
        </p:spPr>
        <p:txBody>
          <a:bodyPr spcFirstLastPara="1" wrap="square" lIns="0" tIns="34275" rIns="68575" bIns="34275" anchor="ctr" anchorCtr="0">
            <a:noAutofit/>
          </a:bodyPr>
          <a:lstStyle>
            <a:lvl1pPr lvl="0" rtl="0">
              <a:spcBef>
                <a:spcPts val="400"/>
              </a:spcBef>
              <a:spcAft>
                <a:spcPts val="0"/>
              </a:spcAft>
              <a:buClr>
                <a:schemeClr val="lt1"/>
              </a:buClr>
              <a:buSzPts val="2100"/>
              <a:buNone/>
              <a:defRPr sz="21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417" name="Google Shape;417;p60"/>
          <p:cNvSpPr txBox="1">
            <a:spLocks noGrp="1"/>
          </p:cNvSpPr>
          <p:nvPr>
            <p:ph type="subTitle" idx="2"/>
          </p:nvPr>
        </p:nvSpPr>
        <p:spPr>
          <a:xfrm>
            <a:off x="610594" y="2988900"/>
            <a:ext cx="3901725" cy="30015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418" name="Google Shape;418;p60"/>
          <p:cNvSpPr txBox="1">
            <a:spLocks noGrp="1"/>
          </p:cNvSpPr>
          <p:nvPr>
            <p:ph type="subTitle" idx="3"/>
          </p:nvPr>
        </p:nvSpPr>
        <p:spPr>
          <a:xfrm>
            <a:off x="610594" y="3273731"/>
            <a:ext cx="3901725" cy="300150"/>
          </a:xfrm>
          <a:prstGeom prst="rect">
            <a:avLst/>
          </a:prstGeom>
        </p:spPr>
        <p:txBody>
          <a:bodyPr spcFirstLastPara="1" wrap="square" lIns="0" tIns="34275" rIns="68575" bIns="34275" anchor="t" anchorCtr="0">
            <a:noAutofit/>
          </a:bodyPr>
          <a:lstStyle>
            <a:lvl1pPr lvl="0" rtl="0">
              <a:spcBef>
                <a:spcPts val="400"/>
              </a:spcBef>
              <a:spcAft>
                <a:spcPts val="0"/>
              </a:spcAft>
              <a:buClr>
                <a:schemeClr val="lt1"/>
              </a:buClr>
              <a:buSzPts val="1500"/>
              <a:buNone/>
              <a:defRPr sz="1500">
                <a:solidFill>
                  <a:schemeClr val="lt1"/>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cxnSp>
        <p:nvCxnSpPr>
          <p:cNvPr id="419" name="Google Shape;419;p60"/>
          <p:cNvCxnSpPr/>
          <p:nvPr/>
        </p:nvCxnSpPr>
        <p:spPr>
          <a:xfrm>
            <a:off x="600075" y="2821749"/>
            <a:ext cx="7915275" cy="0"/>
          </a:xfrm>
          <a:prstGeom prst="straightConnector1">
            <a:avLst/>
          </a:prstGeom>
          <a:noFill/>
          <a:ln w="9525" cap="flat" cmpd="sng">
            <a:solidFill>
              <a:schemeClr val="lt1"/>
            </a:solidFill>
            <a:prstDash val="solid"/>
            <a:miter lim="800000"/>
            <a:headEnd type="none" w="sm" len="sm"/>
            <a:tailEnd type="none" w="sm" len="sm"/>
          </a:ln>
        </p:spPr>
      </p:cxnSp>
      <p:pic>
        <p:nvPicPr>
          <p:cNvPr id="420" name="Google Shape;420;p60"/>
          <p:cNvPicPr preferRelativeResize="0"/>
          <p:nvPr/>
        </p:nvPicPr>
        <p:blipFill rotWithShape="1">
          <a:blip r:embed="rId2">
            <a:alphaModFix/>
          </a:blip>
          <a:srcRect/>
          <a:stretch/>
        </p:blipFill>
        <p:spPr>
          <a:xfrm>
            <a:off x="569839" y="4610876"/>
            <a:ext cx="1301115" cy="248395"/>
          </a:xfrm>
          <a:prstGeom prst="rect">
            <a:avLst/>
          </a:prstGeom>
          <a:noFill/>
          <a:ln>
            <a:noFill/>
          </a:ln>
        </p:spPr>
      </p:pic>
      <p:pic>
        <p:nvPicPr>
          <p:cNvPr id="421" name="Google Shape;421;p60"/>
          <p:cNvPicPr preferRelativeResize="0"/>
          <p:nvPr/>
        </p:nvPicPr>
        <p:blipFill rotWithShape="1">
          <a:blip r:embed="rId3">
            <a:alphaModFix/>
          </a:blip>
          <a:srcRect/>
          <a:stretch/>
        </p:blipFill>
        <p:spPr>
          <a:xfrm>
            <a:off x="7010152" y="4617016"/>
            <a:ext cx="1517207" cy="25286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Slide - Option 3B">
  <p:cSld name="Title Slide - Option 3B">
    <p:bg>
      <p:bgPr>
        <a:blipFill>
          <a:blip r:embed="rId2">
            <a:alphaModFix/>
          </a:blip>
          <a:stretch>
            <a:fillRect/>
          </a:stretch>
        </a:blipFill>
        <a:effectLst/>
      </p:bgPr>
    </p:bg>
    <p:spTree>
      <p:nvGrpSpPr>
        <p:cNvPr id="1" name="Shape 422"/>
        <p:cNvGrpSpPr/>
        <p:nvPr/>
      </p:nvGrpSpPr>
      <p:grpSpPr>
        <a:xfrm>
          <a:off x="0" y="0"/>
          <a:ext cx="0" cy="0"/>
          <a:chOff x="0" y="0"/>
          <a:chExt cx="0" cy="0"/>
        </a:xfrm>
      </p:grpSpPr>
      <p:pic>
        <p:nvPicPr>
          <p:cNvPr id="423" name="Google Shape;423;p61"/>
          <p:cNvPicPr preferRelativeResize="0"/>
          <p:nvPr/>
        </p:nvPicPr>
        <p:blipFill rotWithShape="1">
          <a:blip r:embed="rId3">
            <a:alphaModFix/>
          </a:blip>
          <a:srcRect/>
          <a:stretch/>
        </p:blipFill>
        <p:spPr>
          <a:xfrm>
            <a:off x="569839" y="4610876"/>
            <a:ext cx="1301116" cy="248395"/>
          </a:xfrm>
          <a:prstGeom prst="rect">
            <a:avLst/>
          </a:prstGeom>
          <a:noFill/>
          <a:ln>
            <a:noFill/>
          </a:ln>
        </p:spPr>
      </p:pic>
      <p:cxnSp>
        <p:nvCxnSpPr>
          <p:cNvPr id="424" name="Google Shape;424;p61"/>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425" name="Google Shape;425;p61"/>
          <p:cNvPicPr preferRelativeResize="0"/>
          <p:nvPr/>
        </p:nvPicPr>
        <p:blipFill rotWithShape="1">
          <a:blip r:embed="rId4">
            <a:alphaModFix/>
          </a:blip>
          <a:srcRect/>
          <a:stretch/>
        </p:blipFill>
        <p:spPr>
          <a:xfrm>
            <a:off x="7010152" y="4617016"/>
            <a:ext cx="1517207" cy="252868"/>
          </a:xfrm>
          <a:prstGeom prst="rect">
            <a:avLst/>
          </a:prstGeom>
          <a:noFill/>
          <a:ln>
            <a:noFill/>
          </a:ln>
        </p:spPr>
      </p:pic>
      <p:sp>
        <p:nvSpPr>
          <p:cNvPr id="426" name="Google Shape;426;p61"/>
          <p:cNvSpPr txBox="1">
            <a:spLocks noGrp="1"/>
          </p:cNvSpPr>
          <p:nvPr>
            <p:ph type="title"/>
          </p:nvPr>
        </p:nvSpPr>
        <p:spPr>
          <a:xfrm>
            <a:off x="579544" y="376125"/>
            <a:ext cx="5267700" cy="1583325"/>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27" name="Google Shape;427;p61"/>
          <p:cNvSpPr txBox="1">
            <a:spLocks noGrp="1"/>
          </p:cNvSpPr>
          <p:nvPr>
            <p:ph type="subTitle" idx="1"/>
          </p:nvPr>
        </p:nvSpPr>
        <p:spPr>
          <a:xfrm>
            <a:off x="610594" y="2988900"/>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28" name="Google Shape;428;p61"/>
          <p:cNvSpPr txBox="1">
            <a:spLocks noGrp="1"/>
          </p:cNvSpPr>
          <p:nvPr>
            <p:ph type="subTitle" idx="2"/>
          </p:nvPr>
        </p:nvSpPr>
        <p:spPr>
          <a:xfrm>
            <a:off x="610594" y="3273731"/>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29" name="Google Shape;429;p61"/>
          <p:cNvSpPr txBox="1">
            <a:spLocks noGrp="1"/>
          </p:cNvSpPr>
          <p:nvPr>
            <p:ph type="subTitle" idx="3"/>
          </p:nvPr>
        </p:nvSpPr>
        <p:spPr>
          <a:xfrm>
            <a:off x="584963" y="2111213"/>
            <a:ext cx="5267700" cy="543375"/>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Slide - Option 3C">
  <p:cSld name="Title Slide - Option 3C">
    <p:bg>
      <p:bgPr>
        <a:blipFill>
          <a:blip r:embed="rId2">
            <a:alphaModFix/>
          </a:blip>
          <a:stretch>
            <a:fillRect/>
          </a:stretch>
        </a:blipFill>
        <a:effectLst/>
      </p:bgPr>
    </p:bg>
    <p:spTree>
      <p:nvGrpSpPr>
        <p:cNvPr id="1" name="Shape 430"/>
        <p:cNvGrpSpPr/>
        <p:nvPr/>
      </p:nvGrpSpPr>
      <p:grpSpPr>
        <a:xfrm>
          <a:off x="0" y="0"/>
          <a:ext cx="0" cy="0"/>
          <a:chOff x="0" y="0"/>
          <a:chExt cx="0" cy="0"/>
        </a:xfrm>
      </p:grpSpPr>
      <p:pic>
        <p:nvPicPr>
          <p:cNvPr id="431" name="Google Shape;431;p62"/>
          <p:cNvPicPr preferRelativeResize="0"/>
          <p:nvPr/>
        </p:nvPicPr>
        <p:blipFill rotWithShape="1">
          <a:blip r:embed="rId3">
            <a:alphaModFix/>
          </a:blip>
          <a:srcRect/>
          <a:stretch/>
        </p:blipFill>
        <p:spPr>
          <a:xfrm>
            <a:off x="569839" y="4610876"/>
            <a:ext cx="1301116" cy="248395"/>
          </a:xfrm>
          <a:prstGeom prst="rect">
            <a:avLst/>
          </a:prstGeom>
          <a:noFill/>
          <a:ln>
            <a:noFill/>
          </a:ln>
        </p:spPr>
      </p:pic>
      <p:cxnSp>
        <p:nvCxnSpPr>
          <p:cNvPr id="432" name="Google Shape;432;p62"/>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433" name="Google Shape;433;p62"/>
          <p:cNvPicPr preferRelativeResize="0"/>
          <p:nvPr/>
        </p:nvPicPr>
        <p:blipFill rotWithShape="1">
          <a:blip r:embed="rId4">
            <a:alphaModFix/>
          </a:blip>
          <a:srcRect/>
          <a:stretch/>
        </p:blipFill>
        <p:spPr>
          <a:xfrm>
            <a:off x="7010152" y="4617016"/>
            <a:ext cx="1517207" cy="252868"/>
          </a:xfrm>
          <a:prstGeom prst="rect">
            <a:avLst/>
          </a:prstGeom>
          <a:noFill/>
          <a:ln>
            <a:noFill/>
          </a:ln>
        </p:spPr>
      </p:pic>
      <p:sp>
        <p:nvSpPr>
          <p:cNvPr id="434" name="Google Shape;434;p62"/>
          <p:cNvSpPr txBox="1">
            <a:spLocks noGrp="1"/>
          </p:cNvSpPr>
          <p:nvPr>
            <p:ph type="title"/>
          </p:nvPr>
        </p:nvSpPr>
        <p:spPr>
          <a:xfrm>
            <a:off x="579544" y="376125"/>
            <a:ext cx="5267700" cy="1583325"/>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35" name="Google Shape;435;p62"/>
          <p:cNvSpPr txBox="1">
            <a:spLocks noGrp="1"/>
          </p:cNvSpPr>
          <p:nvPr>
            <p:ph type="subTitle" idx="1"/>
          </p:nvPr>
        </p:nvSpPr>
        <p:spPr>
          <a:xfrm>
            <a:off x="610594" y="2988900"/>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36" name="Google Shape;436;p62"/>
          <p:cNvSpPr txBox="1">
            <a:spLocks noGrp="1"/>
          </p:cNvSpPr>
          <p:nvPr>
            <p:ph type="subTitle" idx="2"/>
          </p:nvPr>
        </p:nvSpPr>
        <p:spPr>
          <a:xfrm>
            <a:off x="610594" y="3273731"/>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37" name="Google Shape;437;p62"/>
          <p:cNvSpPr txBox="1">
            <a:spLocks noGrp="1"/>
          </p:cNvSpPr>
          <p:nvPr>
            <p:ph type="subTitle" idx="3"/>
          </p:nvPr>
        </p:nvSpPr>
        <p:spPr>
          <a:xfrm>
            <a:off x="584963" y="2111213"/>
            <a:ext cx="5267700" cy="543375"/>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Slide - Option 5">
  <p:cSld name="Title Slide - Option 5">
    <p:bg>
      <p:bgPr>
        <a:solidFill>
          <a:srgbClr val="D4D1D1"/>
        </a:solidFill>
        <a:effectLst/>
      </p:bgPr>
    </p:bg>
    <p:spTree>
      <p:nvGrpSpPr>
        <p:cNvPr id="1" name="Shape 438"/>
        <p:cNvGrpSpPr/>
        <p:nvPr/>
      </p:nvGrpSpPr>
      <p:grpSpPr>
        <a:xfrm>
          <a:off x="0" y="0"/>
          <a:ext cx="0" cy="0"/>
          <a:chOff x="0" y="0"/>
          <a:chExt cx="0" cy="0"/>
        </a:xfrm>
      </p:grpSpPr>
      <p:cxnSp>
        <p:nvCxnSpPr>
          <p:cNvPr id="439" name="Google Shape;439;p63"/>
          <p:cNvCxnSpPr/>
          <p:nvPr/>
        </p:nvCxnSpPr>
        <p:spPr>
          <a:xfrm>
            <a:off x="0" y="3143250"/>
            <a:ext cx="5505621" cy="0"/>
          </a:xfrm>
          <a:prstGeom prst="straightConnector1">
            <a:avLst/>
          </a:prstGeom>
          <a:noFill/>
          <a:ln w="9525" cap="flat" cmpd="sng">
            <a:solidFill>
              <a:srgbClr val="3F3F3F"/>
            </a:solidFill>
            <a:prstDash val="solid"/>
            <a:miter lim="800000"/>
            <a:headEnd type="none" w="sm" len="sm"/>
            <a:tailEnd type="none" w="sm" len="sm"/>
          </a:ln>
        </p:spPr>
      </p:cxnSp>
      <p:cxnSp>
        <p:nvCxnSpPr>
          <p:cNvPr id="440" name="Google Shape;440;p63"/>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441" name="Google Shape;441;p63"/>
          <p:cNvPicPr preferRelativeResize="0"/>
          <p:nvPr/>
        </p:nvPicPr>
        <p:blipFill rotWithShape="1">
          <a:blip r:embed="rId2">
            <a:alphaModFix/>
          </a:blip>
          <a:srcRect/>
          <a:stretch/>
        </p:blipFill>
        <p:spPr>
          <a:xfrm>
            <a:off x="569839" y="4610876"/>
            <a:ext cx="1301116" cy="248395"/>
          </a:xfrm>
          <a:prstGeom prst="rect">
            <a:avLst/>
          </a:prstGeom>
          <a:noFill/>
          <a:ln>
            <a:noFill/>
          </a:ln>
        </p:spPr>
      </p:pic>
      <p:pic>
        <p:nvPicPr>
          <p:cNvPr id="442" name="Google Shape;442;p63"/>
          <p:cNvPicPr preferRelativeResize="0"/>
          <p:nvPr/>
        </p:nvPicPr>
        <p:blipFill rotWithShape="1">
          <a:blip r:embed="rId3">
            <a:alphaModFix/>
          </a:blip>
          <a:srcRect/>
          <a:stretch/>
        </p:blipFill>
        <p:spPr>
          <a:xfrm>
            <a:off x="7010152" y="4617016"/>
            <a:ext cx="1517207" cy="252868"/>
          </a:xfrm>
          <a:prstGeom prst="rect">
            <a:avLst/>
          </a:prstGeom>
          <a:noFill/>
          <a:ln>
            <a:noFill/>
          </a:ln>
        </p:spPr>
      </p:pic>
      <p:sp>
        <p:nvSpPr>
          <p:cNvPr id="443" name="Google Shape;443;p63"/>
          <p:cNvSpPr txBox="1">
            <a:spLocks noGrp="1"/>
          </p:cNvSpPr>
          <p:nvPr>
            <p:ph type="title"/>
          </p:nvPr>
        </p:nvSpPr>
        <p:spPr>
          <a:xfrm>
            <a:off x="579544" y="376125"/>
            <a:ext cx="4853700" cy="1583325"/>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4" name="Google Shape;444;p63"/>
          <p:cNvSpPr txBox="1">
            <a:spLocks noGrp="1"/>
          </p:cNvSpPr>
          <p:nvPr>
            <p:ph type="subTitle" idx="1"/>
          </p:nvPr>
        </p:nvSpPr>
        <p:spPr>
          <a:xfrm>
            <a:off x="584531" y="2126728"/>
            <a:ext cx="4853700" cy="543375"/>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45" name="Google Shape;445;p63"/>
          <p:cNvSpPr txBox="1">
            <a:spLocks noGrp="1"/>
          </p:cNvSpPr>
          <p:nvPr>
            <p:ph type="subTitle" idx="2"/>
          </p:nvPr>
        </p:nvSpPr>
        <p:spPr>
          <a:xfrm>
            <a:off x="610594" y="3331800"/>
            <a:ext cx="4822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46" name="Google Shape;446;p63"/>
          <p:cNvSpPr txBox="1">
            <a:spLocks noGrp="1"/>
          </p:cNvSpPr>
          <p:nvPr>
            <p:ph type="subTitle" idx="3"/>
          </p:nvPr>
        </p:nvSpPr>
        <p:spPr>
          <a:xfrm>
            <a:off x="610594" y="3616631"/>
            <a:ext cx="4822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47" name="Google Shape;447;p63"/>
          <p:cNvSpPr>
            <a:spLocks noGrp="1"/>
          </p:cNvSpPr>
          <p:nvPr>
            <p:ph type="pic" idx="4"/>
          </p:nvPr>
        </p:nvSpPr>
        <p:spPr>
          <a:xfrm>
            <a:off x="5505619" y="-10350"/>
            <a:ext cx="3674025" cy="4410900"/>
          </a:xfrm>
          <a:prstGeom prst="rect">
            <a:avLst/>
          </a:prstGeom>
          <a:noFill/>
          <a:ln>
            <a:noFill/>
          </a:ln>
        </p:spPr>
      </p:sp>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 Option 3A - Printable">
  <p:cSld name="CUSTOM_1">
    <p:spTree>
      <p:nvGrpSpPr>
        <p:cNvPr id="1" name="Shape 448"/>
        <p:cNvGrpSpPr/>
        <p:nvPr/>
      </p:nvGrpSpPr>
      <p:grpSpPr>
        <a:xfrm>
          <a:off x="0" y="0"/>
          <a:ext cx="0" cy="0"/>
          <a:chOff x="0" y="0"/>
          <a:chExt cx="0" cy="0"/>
        </a:xfrm>
      </p:grpSpPr>
      <p:cxnSp>
        <p:nvCxnSpPr>
          <p:cNvPr id="449" name="Google Shape;449;p64"/>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450" name="Google Shape;450;p64"/>
          <p:cNvPicPr preferRelativeResize="0"/>
          <p:nvPr/>
        </p:nvPicPr>
        <p:blipFill rotWithShape="1">
          <a:blip r:embed="rId2">
            <a:alphaModFix/>
          </a:blip>
          <a:srcRect/>
          <a:stretch/>
        </p:blipFill>
        <p:spPr>
          <a:xfrm>
            <a:off x="569839" y="4610876"/>
            <a:ext cx="1301115" cy="248395"/>
          </a:xfrm>
          <a:prstGeom prst="rect">
            <a:avLst/>
          </a:prstGeom>
          <a:noFill/>
          <a:ln>
            <a:noFill/>
          </a:ln>
        </p:spPr>
      </p:pic>
      <p:pic>
        <p:nvPicPr>
          <p:cNvPr id="451" name="Google Shape;451;p64"/>
          <p:cNvPicPr preferRelativeResize="0"/>
          <p:nvPr/>
        </p:nvPicPr>
        <p:blipFill rotWithShape="1">
          <a:blip r:embed="rId3">
            <a:alphaModFix/>
          </a:blip>
          <a:srcRect/>
          <a:stretch/>
        </p:blipFill>
        <p:spPr>
          <a:xfrm>
            <a:off x="7010152" y="4617016"/>
            <a:ext cx="1517207" cy="252868"/>
          </a:xfrm>
          <a:prstGeom prst="rect">
            <a:avLst/>
          </a:prstGeom>
          <a:noFill/>
          <a:ln>
            <a:noFill/>
          </a:ln>
        </p:spPr>
      </p:pic>
      <p:sp>
        <p:nvSpPr>
          <p:cNvPr id="452" name="Google Shape;452;p64"/>
          <p:cNvSpPr txBox="1">
            <a:spLocks noGrp="1"/>
          </p:cNvSpPr>
          <p:nvPr>
            <p:ph type="title"/>
          </p:nvPr>
        </p:nvSpPr>
        <p:spPr>
          <a:xfrm>
            <a:off x="579544" y="376125"/>
            <a:ext cx="5267700" cy="1583325"/>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53" name="Google Shape;453;p64"/>
          <p:cNvSpPr txBox="1">
            <a:spLocks noGrp="1"/>
          </p:cNvSpPr>
          <p:nvPr>
            <p:ph type="subTitle" idx="1"/>
          </p:nvPr>
        </p:nvSpPr>
        <p:spPr>
          <a:xfrm>
            <a:off x="610594" y="2988900"/>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54" name="Google Shape;454;p64"/>
          <p:cNvSpPr txBox="1">
            <a:spLocks noGrp="1"/>
          </p:cNvSpPr>
          <p:nvPr>
            <p:ph type="subTitle" idx="2"/>
          </p:nvPr>
        </p:nvSpPr>
        <p:spPr>
          <a:xfrm>
            <a:off x="610594" y="3273731"/>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55" name="Google Shape;455;p64"/>
          <p:cNvSpPr txBox="1">
            <a:spLocks noGrp="1"/>
          </p:cNvSpPr>
          <p:nvPr>
            <p:ph type="subTitle" idx="3"/>
          </p:nvPr>
        </p:nvSpPr>
        <p:spPr>
          <a:xfrm>
            <a:off x="584963" y="2111213"/>
            <a:ext cx="5267700" cy="543375"/>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pic>
        <p:nvPicPr>
          <p:cNvPr id="456" name="Google Shape;456;p64"/>
          <p:cNvPicPr preferRelativeResize="0"/>
          <p:nvPr/>
        </p:nvPicPr>
        <p:blipFill rotWithShape="1">
          <a:blip r:embed="rId4">
            <a:alphaModFix/>
          </a:blip>
          <a:srcRect t="3128" r="12372"/>
          <a:stretch/>
        </p:blipFill>
        <p:spPr>
          <a:xfrm>
            <a:off x="6771689" y="-7758"/>
            <a:ext cx="2380068" cy="3351414"/>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lide - Option 3C - Printable">
  <p:cSld name="CUSTOM_1_1">
    <p:spTree>
      <p:nvGrpSpPr>
        <p:cNvPr id="1" name="Shape 457"/>
        <p:cNvGrpSpPr/>
        <p:nvPr/>
      </p:nvGrpSpPr>
      <p:grpSpPr>
        <a:xfrm>
          <a:off x="0" y="0"/>
          <a:ext cx="0" cy="0"/>
          <a:chOff x="0" y="0"/>
          <a:chExt cx="0" cy="0"/>
        </a:xfrm>
      </p:grpSpPr>
      <p:cxnSp>
        <p:nvCxnSpPr>
          <p:cNvPr id="458" name="Google Shape;458;p65"/>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459" name="Google Shape;459;p65"/>
          <p:cNvPicPr preferRelativeResize="0"/>
          <p:nvPr/>
        </p:nvPicPr>
        <p:blipFill rotWithShape="1">
          <a:blip r:embed="rId2">
            <a:alphaModFix/>
          </a:blip>
          <a:srcRect/>
          <a:stretch/>
        </p:blipFill>
        <p:spPr>
          <a:xfrm>
            <a:off x="569839" y="4610876"/>
            <a:ext cx="1301115" cy="248395"/>
          </a:xfrm>
          <a:prstGeom prst="rect">
            <a:avLst/>
          </a:prstGeom>
          <a:noFill/>
          <a:ln>
            <a:noFill/>
          </a:ln>
        </p:spPr>
      </p:pic>
      <p:pic>
        <p:nvPicPr>
          <p:cNvPr id="460" name="Google Shape;460;p65"/>
          <p:cNvPicPr preferRelativeResize="0"/>
          <p:nvPr/>
        </p:nvPicPr>
        <p:blipFill rotWithShape="1">
          <a:blip r:embed="rId3">
            <a:alphaModFix/>
          </a:blip>
          <a:srcRect/>
          <a:stretch/>
        </p:blipFill>
        <p:spPr>
          <a:xfrm>
            <a:off x="7010152" y="4617016"/>
            <a:ext cx="1517207" cy="252868"/>
          </a:xfrm>
          <a:prstGeom prst="rect">
            <a:avLst/>
          </a:prstGeom>
          <a:noFill/>
          <a:ln>
            <a:noFill/>
          </a:ln>
        </p:spPr>
      </p:pic>
      <p:sp>
        <p:nvSpPr>
          <p:cNvPr id="461" name="Google Shape;461;p65"/>
          <p:cNvSpPr txBox="1">
            <a:spLocks noGrp="1"/>
          </p:cNvSpPr>
          <p:nvPr>
            <p:ph type="title"/>
          </p:nvPr>
        </p:nvSpPr>
        <p:spPr>
          <a:xfrm>
            <a:off x="579544" y="376125"/>
            <a:ext cx="5267700" cy="1583325"/>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62" name="Google Shape;462;p65"/>
          <p:cNvSpPr txBox="1">
            <a:spLocks noGrp="1"/>
          </p:cNvSpPr>
          <p:nvPr>
            <p:ph type="subTitle" idx="1"/>
          </p:nvPr>
        </p:nvSpPr>
        <p:spPr>
          <a:xfrm>
            <a:off x="610594" y="2988900"/>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63" name="Google Shape;463;p65"/>
          <p:cNvSpPr txBox="1">
            <a:spLocks noGrp="1"/>
          </p:cNvSpPr>
          <p:nvPr>
            <p:ph type="subTitle" idx="2"/>
          </p:nvPr>
        </p:nvSpPr>
        <p:spPr>
          <a:xfrm>
            <a:off x="610594" y="3273731"/>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64" name="Google Shape;464;p65"/>
          <p:cNvSpPr txBox="1">
            <a:spLocks noGrp="1"/>
          </p:cNvSpPr>
          <p:nvPr>
            <p:ph type="subTitle" idx="3"/>
          </p:nvPr>
        </p:nvSpPr>
        <p:spPr>
          <a:xfrm>
            <a:off x="584963" y="2111213"/>
            <a:ext cx="5267700" cy="543375"/>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pic>
        <p:nvPicPr>
          <p:cNvPr id="465" name="Google Shape;465;p65"/>
          <p:cNvPicPr preferRelativeResize="0"/>
          <p:nvPr/>
        </p:nvPicPr>
        <p:blipFill>
          <a:blip r:embed="rId4">
            <a:alphaModFix/>
          </a:blip>
          <a:stretch>
            <a:fillRect/>
          </a:stretch>
        </p:blipFill>
        <p:spPr>
          <a:xfrm>
            <a:off x="5414710" y="-2077"/>
            <a:ext cx="3739124" cy="4051707"/>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 Option 3B - Printable">
  <p:cSld name="CUSTOM_1_1_1">
    <p:spTree>
      <p:nvGrpSpPr>
        <p:cNvPr id="1" name="Shape 466"/>
        <p:cNvGrpSpPr/>
        <p:nvPr/>
      </p:nvGrpSpPr>
      <p:grpSpPr>
        <a:xfrm>
          <a:off x="0" y="0"/>
          <a:ext cx="0" cy="0"/>
          <a:chOff x="0" y="0"/>
          <a:chExt cx="0" cy="0"/>
        </a:xfrm>
      </p:grpSpPr>
      <p:cxnSp>
        <p:nvCxnSpPr>
          <p:cNvPr id="467" name="Google Shape;467;p66"/>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468" name="Google Shape;468;p66"/>
          <p:cNvPicPr preferRelativeResize="0"/>
          <p:nvPr/>
        </p:nvPicPr>
        <p:blipFill rotWithShape="1">
          <a:blip r:embed="rId2">
            <a:alphaModFix/>
          </a:blip>
          <a:srcRect/>
          <a:stretch/>
        </p:blipFill>
        <p:spPr>
          <a:xfrm>
            <a:off x="569839" y="4610876"/>
            <a:ext cx="1301115" cy="248395"/>
          </a:xfrm>
          <a:prstGeom prst="rect">
            <a:avLst/>
          </a:prstGeom>
          <a:noFill/>
          <a:ln>
            <a:noFill/>
          </a:ln>
        </p:spPr>
      </p:pic>
      <p:pic>
        <p:nvPicPr>
          <p:cNvPr id="469" name="Google Shape;469;p66"/>
          <p:cNvPicPr preferRelativeResize="0"/>
          <p:nvPr/>
        </p:nvPicPr>
        <p:blipFill rotWithShape="1">
          <a:blip r:embed="rId3">
            <a:alphaModFix/>
          </a:blip>
          <a:srcRect/>
          <a:stretch/>
        </p:blipFill>
        <p:spPr>
          <a:xfrm>
            <a:off x="7010152" y="4617016"/>
            <a:ext cx="1517207" cy="252868"/>
          </a:xfrm>
          <a:prstGeom prst="rect">
            <a:avLst/>
          </a:prstGeom>
          <a:noFill/>
          <a:ln>
            <a:noFill/>
          </a:ln>
        </p:spPr>
      </p:pic>
      <p:sp>
        <p:nvSpPr>
          <p:cNvPr id="470" name="Google Shape;470;p66"/>
          <p:cNvSpPr txBox="1">
            <a:spLocks noGrp="1"/>
          </p:cNvSpPr>
          <p:nvPr>
            <p:ph type="title"/>
          </p:nvPr>
        </p:nvSpPr>
        <p:spPr>
          <a:xfrm>
            <a:off x="579544" y="376125"/>
            <a:ext cx="5267700" cy="1583325"/>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71" name="Google Shape;471;p66"/>
          <p:cNvSpPr txBox="1">
            <a:spLocks noGrp="1"/>
          </p:cNvSpPr>
          <p:nvPr>
            <p:ph type="subTitle" idx="1"/>
          </p:nvPr>
        </p:nvSpPr>
        <p:spPr>
          <a:xfrm>
            <a:off x="610594" y="2988900"/>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72" name="Google Shape;472;p66"/>
          <p:cNvSpPr txBox="1">
            <a:spLocks noGrp="1"/>
          </p:cNvSpPr>
          <p:nvPr>
            <p:ph type="subTitle" idx="2"/>
          </p:nvPr>
        </p:nvSpPr>
        <p:spPr>
          <a:xfrm>
            <a:off x="610594" y="3273731"/>
            <a:ext cx="523665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73" name="Google Shape;473;p66"/>
          <p:cNvSpPr txBox="1">
            <a:spLocks noGrp="1"/>
          </p:cNvSpPr>
          <p:nvPr>
            <p:ph type="subTitle" idx="3"/>
          </p:nvPr>
        </p:nvSpPr>
        <p:spPr>
          <a:xfrm>
            <a:off x="584963" y="2111213"/>
            <a:ext cx="5267700" cy="543375"/>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pic>
        <p:nvPicPr>
          <p:cNvPr id="474" name="Google Shape;474;p66"/>
          <p:cNvPicPr preferRelativeResize="0"/>
          <p:nvPr/>
        </p:nvPicPr>
        <p:blipFill rotWithShape="1">
          <a:blip r:embed="rId4">
            <a:alphaModFix/>
          </a:blip>
          <a:srcRect t="11535" r="16100"/>
          <a:stretch/>
        </p:blipFill>
        <p:spPr>
          <a:xfrm>
            <a:off x="6485616" y="-7758"/>
            <a:ext cx="2673901" cy="375905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Slide - Option 5 - Printable">
  <p:cSld name="Title Slide - Option 5 - Printable">
    <p:bg>
      <p:bgPr>
        <a:solidFill>
          <a:schemeClr val="lt1"/>
        </a:solidFill>
        <a:effectLst/>
      </p:bgPr>
    </p:bg>
    <p:spTree>
      <p:nvGrpSpPr>
        <p:cNvPr id="1" name="Shape 475"/>
        <p:cNvGrpSpPr/>
        <p:nvPr/>
      </p:nvGrpSpPr>
      <p:grpSpPr>
        <a:xfrm>
          <a:off x="0" y="0"/>
          <a:ext cx="0" cy="0"/>
          <a:chOff x="0" y="0"/>
          <a:chExt cx="0" cy="0"/>
        </a:xfrm>
      </p:grpSpPr>
      <p:cxnSp>
        <p:nvCxnSpPr>
          <p:cNvPr id="476" name="Google Shape;476;p67"/>
          <p:cNvCxnSpPr/>
          <p:nvPr/>
        </p:nvCxnSpPr>
        <p:spPr>
          <a:xfrm>
            <a:off x="0" y="3143250"/>
            <a:ext cx="5505621" cy="0"/>
          </a:xfrm>
          <a:prstGeom prst="straightConnector1">
            <a:avLst/>
          </a:prstGeom>
          <a:noFill/>
          <a:ln w="9525" cap="flat" cmpd="sng">
            <a:solidFill>
              <a:srgbClr val="3F3F3F"/>
            </a:solidFill>
            <a:prstDash val="solid"/>
            <a:miter lim="800000"/>
            <a:headEnd type="none" w="sm" len="sm"/>
            <a:tailEnd type="none" w="sm" len="sm"/>
          </a:ln>
        </p:spPr>
      </p:cxnSp>
      <p:cxnSp>
        <p:nvCxnSpPr>
          <p:cNvPr id="477" name="Google Shape;477;p67"/>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478" name="Google Shape;478;p67"/>
          <p:cNvPicPr preferRelativeResize="0"/>
          <p:nvPr/>
        </p:nvPicPr>
        <p:blipFill rotWithShape="1">
          <a:blip r:embed="rId2">
            <a:alphaModFix/>
          </a:blip>
          <a:srcRect/>
          <a:stretch/>
        </p:blipFill>
        <p:spPr>
          <a:xfrm>
            <a:off x="569839" y="4610876"/>
            <a:ext cx="1301116" cy="248395"/>
          </a:xfrm>
          <a:prstGeom prst="rect">
            <a:avLst/>
          </a:prstGeom>
          <a:noFill/>
          <a:ln>
            <a:noFill/>
          </a:ln>
        </p:spPr>
      </p:pic>
      <p:pic>
        <p:nvPicPr>
          <p:cNvPr id="479" name="Google Shape;479;p67"/>
          <p:cNvPicPr preferRelativeResize="0"/>
          <p:nvPr/>
        </p:nvPicPr>
        <p:blipFill rotWithShape="1">
          <a:blip r:embed="rId3">
            <a:alphaModFix/>
          </a:blip>
          <a:srcRect/>
          <a:stretch/>
        </p:blipFill>
        <p:spPr>
          <a:xfrm>
            <a:off x="7010152" y="4617016"/>
            <a:ext cx="1517207" cy="252868"/>
          </a:xfrm>
          <a:prstGeom prst="rect">
            <a:avLst/>
          </a:prstGeom>
          <a:noFill/>
          <a:ln>
            <a:noFill/>
          </a:ln>
        </p:spPr>
      </p:pic>
      <p:sp>
        <p:nvSpPr>
          <p:cNvPr id="480" name="Google Shape;480;p67"/>
          <p:cNvSpPr>
            <a:spLocks noGrp="1"/>
          </p:cNvSpPr>
          <p:nvPr>
            <p:ph type="pic" idx="2"/>
          </p:nvPr>
        </p:nvSpPr>
        <p:spPr>
          <a:xfrm>
            <a:off x="5514975" y="-10350"/>
            <a:ext cx="3654225" cy="4412025"/>
          </a:xfrm>
          <a:prstGeom prst="rect">
            <a:avLst/>
          </a:prstGeom>
          <a:noFill/>
          <a:ln>
            <a:noFill/>
          </a:ln>
        </p:spPr>
      </p:sp>
      <p:sp>
        <p:nvSpPr>
          <p:cNvPr id="481" name="Google Shape;481;p67"/>
          <p:cNvSpPr txBox="1">
            <a:spLocks noGrp="1"/>
          </p:cNvSpPr>
          <p:nvPr>
            <p:ph type="title"/>
          </p:nvPr>
        </p:nvSpPr>
        <p:spPr>
          <a:xfrm>
            <a:off x="579544" y="376125"/>
            <a:ext cx="4460400" cy="1583325"/>
          </a:xfrm>
          <a:prstGeom prst="rect">
            <a:avLst/>
          </a:prstGeom>
        </p:spPr>
        <p:txBody>
          <a:bodyPr spcFirstLastPara="1" wrap="square" lIns="0" tIns="34275" rIns="68575" bIns="34275" anchor="b" anchorCtr="0">
            <a:noAutofit/>
          </a:bodyPr>
          <a:lstStyle>
            <a:lvl1pPr lvl="0" rtl="0">
              <a:spcBef>
                <a:spcPts val="0"/>
              </a:spcBef>
              <a:spcAft>
                <a:spcPts val="0"/>
              </a:spcAft>
              <a:buClr>
                <a:srgbClr val="8C1515"/>
              </a:buClr>
              <a:buSzPts val="3600"/>
              <a:buNone/>
              <a:defRPr b="1">
                <a:solidFill>
                  <a:srgbClr val="8C151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82" name="Google Shape;482;p67"/>
          <p:cNvSpPr txBox="1">
            <a:spLocks noGrp="1"/>
          </p:cNvSpPr>
          <p:nvPr>
            <p:ph type="subTitle" idx="1"/>
          </p:nvPr>
        </p:nvSpPr>
        <p:spPr>
          <a:xfrm>
            <a:off x="584963" y="2111213"/>
            <a:ext cx="4455000" cy="543375"/>
          </a:xfrm>
          <a:prstGeom prst="rect">
            <a:avLst/>
          </a:prstGeom>
        </p:spPr>
        <p:txBody>
          <a:bodyPr spcFirstLastPara="1" wrap="square" lIns="0" tIns="34275" rIns="68575" bIns="34275" anchor="ctr" anchorCtr="0">
            <a:normAutofit/>
          </a:bodyPr>
          <a:lstStyle>
            <a:lvl1pPr lvl="0" rtl="0">
              <a:spcBef>
                <a:spcPts val="400"/>
              </a:spcBef>
              <a:spcAft>
                <a:spcPts val="0"/>
              </a:spcAft>
              <a:buClr>
                <a:srgbClr val="434343"/>
              </a:buClr>
              <a:buSzPts val="2100"/>
              <a:buNone/>
              <a:defRPr sz="21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83" name="Google Shape;483;p67"/>
          <p:cNvSpPr txBox="1">
            <a:spLocks noGrp="1"/>
          </p:cNvSpPr>
          <p:nvPr>
            <p:ph type="subTitle" idx="3"/>
          </p:nvPr>
        </p:nvSpPr>
        <p:spPr>
          <a:xfrm>
            <a:off x="610594" y="3331800"/>
            <a:ext cx="446040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
        <p:nvSpPr>
          <p:cNvPr id="484" name="Google Shape;484;p67"/>
          <p:cNvSpPr txBox="1">
            <a:spLocks noGrp="1"/>
          </p:cNvSpPr>
          <p:nvPr>
            <p:ph type="subTitle" idx="4"/>
          </p:nvPr>
        </p:nvSpPr>
        <p:spPr>
          <a:xfrm>
            <a:off x="610594" y="3616631"/>
            <a:ext cx="4460400" cy="300150"/>
          </a:xfrm>
          <a:prstGeom prst="rect">
            <a:avLst/>
          </a:prstGeom>
        </p:spPr>
        <p:txBody>
          <a:bodyPr spcFirstLastPara="1" wrap="square" lIns="0" tIns="34275" rIns="68575" bIns="34275" anchor="t" anchorCtr="0">
            <a:noAutofit/>
          </a:bodyPr>
          <a:lstStyle>
            <a:lvl1pPr lvl="0" rtl="0">
              <a:spcBef>
                <a:spcPts val="400"/>
              </a:spcBef>
              <a:spcAft>
                <a:spcPts val="0"/>
              </a:spcAft>
              <a:buClr>
                <a:srgbClr val="434343"/>
              </a:buClr>
              <a:buSzPts val="1500"/>
              <a:buNone/>
              <a:defRPr sz="1500">
                <a:solidFill>
                  <a:srgbClr val="434343"/>
                </a:solidFill>
              </a:defRPr>
            </a:lvl1pPr>
            <a:lvl2pPr lvl="1" rtl="0">
              <a:spcBef>
                <a:spcPts val="400"/>
              </a:spcBef>
              <a:spcAft>
                <a:spcPts val="0"/>
              </a:spcAft>
              <a:buClr>
                <a:srgbClr val="434343"/>
              </a:buClr>
              <a:buSzPts val="1300"/>
              <a:buNone/>
              <a:defRPr>
                <a:solidFill>
                  <a:srgbClr val="434343"/>
                </a:solidFill>
              </a:defRPr>
            </a:lvl2pPr>
            <a:lvl3pPr lvl="2" rtl="0">
              <a:spcBef>
                <a:spcPts val="400"/>
              </a:spcBef>
              <a:spcAft>
                <a:spcPts val="0"/>
              </a:spcAft>
              <a:buClr>
                <a:srgbClr val="434343"/>
              </a:buClr>
              <a:buSzPts val="1300"/>
              <a:buNone/>
              <a:defRPr>
                <a:solidFill>
                  <a:srgbClr val="434343"/>
                </a:solidFill>
              </a:defRPr>
            </a:lvl3pPr>
            <a:lvl4pPr lvl="3" rtl="0">
              <a:spcBef>
                <a:spcPts val="400"/>
              </a:spcBef>
              <a:spcAft>
                <a:spcPts val="0"/>
              </a:spcAft>
              <a:buClr>
                <a:srgbClr val="434343"/>
              </a:buClr>
              <a:buSzPts val="1200"/>
              <a:buNone/>
              <a:defRPr>
                <a:solidFill>
                  <a:srgbClr val="434343"/>
                </a:solidFill>
              </a:defRPr>
            </a:lvl4pPr>
            <a:lvl5pPr lvl="4" rtl="0">
              <a:spcBef>
                <a:spcPts val="400"/>
              </a:spcBef>
              <a:spcAft>
                <a:spcPts val="0"/>
              </a:spcAft>
              <a:buClr>
                <a:srgbClr val="434343"/>
              </a:buClr>
              <a:buSzPts val="1200"/>
              <a:buNone/>
              <a:defRPr>
                <a:solidFill>
                  <a:srgbClr val="434343"/>
                </a:solidFill>
              </a:defRPr>
            </a:lvl5pPr>
            <a:lvl6pPr lvl="5" rtl="0">
              <a:spcBef>
                <a:spcPts val="400"/>
              </a:spcBef>
              <a:spcAft>
                <a:spcPts val="0"/>
              </a:spcAft>
              <a:buClr>
                <a:srgbClr val="434343"/>
              </a:buClr>
              <a:buSzPts val="1400"/>
              <a:buNone/>
              <a:defRPr>
                <a:solidFill>
                  <a:srgbClr val="434343"/>
                </a:solidFill>
              </a:defRPr>
            </a:lvl6pPr>
            <a:lvl7pPr lvl="6" rtl="0">
              <a:spcBef>
                <a:spcPts val="400"/>
              </a:spcBef>
              <a:spcAft>
                <a:spcPts val="0"/>
              </a:spcAft>
              <a:buClr>
                <a:srgbClr val="434343"/>
              </a:buClr>
              <a:buSzPts val="1400"/>
              <a:buNone/>
              <a:defRPr>
                <a:solidFill>
                  <a:srgbClr val="434343"/>
                </a:solidFill>
              </a:defRPr>
            </a:lvl7pPr>
            <a:lvl8pPr lvl="7" rtl="0">
              <a:spcBef>
                <a:spcPts val="400"/>
              </a:spcBef>
              <a:spcAft>
                <a:spcPts val="0"/>
              </a:spcAft>
              <a:buClr>
                <a:srgbClr val="434343"/>
              </a:buClr>
              <a:buSzPts val="1400"/>
              <a:buNone/>
              <a:defRPr>
                <a:solidFill>
                  <a:srgbClr val="434343"/>
                </a:solidFill>
              </a:defRPr>
            </a:lvl8pPr>
            <a:lvl9pPr lvl="8" rtl="0">
              <a:spcBef>
                <a:spcPts val="400"/>
              </a:spcBef>
              <a:spcAft>
                <a:spcPts val="0"/>
              </a:spcAft>
              <a:buClr>
                <a:srgbClr val="434343"/>
              </a:buClr>
              <a:buSzPts val="14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485"/>
        <p:cNvGrpSpPr/>
        <p:nvPr/>
      </p:nvGrpSpPr>
      <p:grpSpPr>
        <a:xfrm>
          <a:off x="0" y="0"/>
          <a:ext cx="0" cy="0"/>
          <a:chOff x="0" y="0"/>
          <a:chExt cx="0" cy="0"/>
        </a:xfrm>
      </p:grpSpPr>
      <p:sp>
        <p:nvSpPr>
          <p:cNvPr id="486" name="Google Shape;486;p68"/>
          <p:cNvSpPr txBox="1">
            <a:spLocks noGrp="1"/>
          </p:cNvSpPr>
          <p:nvPr>
            <p:ph type="title"/>
          </p:nvPr>
        </p:nvSpPr>
        <p:spPr>
          <a:xfrm>
            <a:off x="628650" y="273844"/>
            <a:ext cx="7886700" cy="994172"/>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rgbClr val="8C1515"/>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87" name="Google Shape;487;p68"/>
          <p:cNvSpPr txBox="1">
            <a:spLocks noGrp="1"/>
          </p:cNvSpPr>
          <p:nvPr>
            <p:ph type="body" idx="1"/>
          </p:nvPr>
        </p:nvSpPr>
        <p:spPr>
          <a:xfrm>
            <a:off x="628650" y="1364456"/>
            <a:ext cx="7886700" cy="3420666"/>
          </a:xfrm>
          <a:prstGeom prst="rect">
            <a:avLst/>
          </a:prstGeom>
          <a:noFill/>
          <a:ln>
            <a:noFill/>
          </a:ln>
        </p:spPr>
        <p:txBody>
          <a:bodyPr spcFirstLastPara="1" wrap="square" lIns="0" tIns="34275" rIns="68575" bIns="34275" anchor="t" anchorCtr="0">
            <a:noAutofit/>
          </a:bodyPr>
          <a:lstStyle>
            <a:lvl1pPr marL="457200" lvl="0" indent="-228600" algn="l">
              <a:lnSpc>
                <a:spcPct val="100000"/>
              </a:lnSpc>
              <a:spcBef>
                <a:spcPts val="400"/>
              </a:spcBef>
              <a:spcAft>
                <a:spcPts val="0"/>
              </a:spcAft>
              <a:buClr>
                <a:srgbClr val="3F3F3F"/>
              </a:buClr>
              <a:buSzPts val="1400"/>
              <a:buNone/>
              <a:defRPr/>
            </a:lvl1pPr>
            <a:lvl2pPr marL="914400" lvl="1" indent="-323850" algn="l">
              <a:lnSpc>
                <a:spcPct val="100000"/>
              </a:lnSpc>
              <a:spcBef>
                <a:spcPts val="400"/>
              </a:spcBef>
              <a:spcAft>
                <a:spcPts val="0"/>
              </a:spcAft>
              <a:buSzPts val="1500"/>
              <a:buChar char="•"/>
              <a:defRPr/>
            </a:lvl2pPr>
            <a:lvl3pPr marL="1371600" lvl="2" indent="-323850" algn="l">
              <a:lnSpc>
                <a:spcPct val="100000"/>
              </a:lnSpc>
              <a:spcBef>
                <a:spcPts val="400"/>
              </a:spcBef>
              <a:spcAft>
                <a:spcPts val="0"/>
              </a:spcAft>
              <a:buSzPts val="1500"/>
              <a:buChar char="•"/>
              <a:defRPr/>
            </a:lvl3pPr>
            <a:lvl4pPr marL="1828800" lvl="3" indent="-323850" algn="l">
              <a:lnSpc>
                <a:spcPct val="100000"/>
              </a:lnSpc>
              <a:spcBef>
                <a:spcPts val="400"/>
              </a:spcBef>
              <a:spcAft>
                <a:spcPts val="0"/>
              </a:spcAft>
              <a:buSzPts val="1500"/>
              <a:buChar char="•"/>
              <a:defRPr/>
            </a:lvl4pPr>
            <a:lvl5pPr marL="2286000" lvl="4" indent="-323850" algn="l">
              <a:lnSpc>
                <a:spcPct val="100000"/>
              </a:lnSpc>
              <a:spcBef>
                <a:spcPts val="400"/>
              </a:spcBef>
              <a:spcAft>
                <a:spcPts val="0"/>
              </a:spcAft>
              <a:buSzPts val="15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488"/>
        <p:cNvGrpSpPr/>
        <p:nvPr/>
      </p:nvGrpSpPr>
      <p:grpSpPr>
        <a:xfrm>
          <a:off x="0" y="0"/>
          <a:ext cx="0" cy="0"/>
          <a:chOff x="0" y="0"/>
          <a:chExt cx="0" cy="0"/>
        </a:xfrm>
      </p:grpSpPr>
      <p:sp>
        <p:nvSpPr>
          <p:cNvPr id="489" name="Google Shape;489;p69"/>
          <p:cNvSpPr txBox="1">
            <a:spLocks noGrp="1"/>
          </p:cNvSpPr>
          <p:nvPr>
            <p:ph type="body" idx="1"/>
          </p:nvPr>
        </p:nvSpPr>
        <p:spPr>
          <a:xfrm>
            <a:off x="600075" y="832669"/>
            <a:ext cx="7915275" cy="298800"/>
          </a:xfrm>
          <a:prstGeom prst="rect">
            <a:avLst/>
          </a:prstGeom>
          <a:noFill/>
          <a:ln>
            <a:noFill/>
          </a:ln>
        </p:spPr>
        <p:txBody>
          <a:bodyPr spcFirstLastPara="1" wrap="square" lIns="0" tIns="34275" rIns="68575" bIns="34275" anchor="t" anchorCtr="0">
            <a:noAutofit/>
          </a:bodyPr>
          <a:lstStyle>
            <a:lvl1pPr marL="457200" lvl="0" indent="-228600" algn="l" rtl="0">
              <a:lnSpc>
                <a:spcPct val="90000"/>
              </a:lnSpc>
              <a:spcBef>
                <a:spcPts val="800"/>
              </a:spcBef>
              <a:spcAft>
                <a:spcPts val="0"/>
              </a:spcAft>
              <a:buSzPts val="1500"/>
              <a:buFont typeface="Lato"/>
              <a:buNone/>
              <a:defRPr sz="1500">
                <a:solidFill>
                  <a:srgbClr val="B83A4B"/>
                </a:solidFill>
                <a:latin typeface="Lato"/>
                <a:ea typeface="Lato"/>
                <a:cs typeface="Lato"/>
                <a:sym typeface="Lato"/>
              </a:defRPr>
            </a:lvl1pPr>
            <a:lvl2pPr marL="914400" lvl="1" indent="-336550" algn="l" rtl="0">
              <a:lnSpc>
                <a:spcPct val="90000"/>
              </a:lnSpc>
              <a:spcBef>
                <a:spcPts val="400"/>
              </a:spcBef>
              <a:spcAft>
                <a:spcPts val="0"/>
              </a:spcAft>
              <a:buClr>
                <a:schemeClr val="lt1"/>
              </a:buClr>
              <a:buSzPts val="1700"/>
              <a:buChar char="•"/>
              <a:defRPr sz="1500">
                <a:solidFill>
                  <a:schemeClr val="lt1"/>
                </a:solidFill>
                <a:latin typeface="Lato"/>
                <a:ea typeface="Lato"/>
                <a:cs typeface="Lato"/>
                <a:sym typeface="Lato"/>
              </a:defRPr>
            </a:lvl2pPr>
            <a:lvl3pPr marL="1371600" lvl="2" indent="-323850" algn="l" rtl="0">
              <a:lnSpc>
                <a:spcPct val="90000"/>
              </a:lnSpc>
              <a:spcBef>
                <a:spcPts val="400"/>
              </a:spcBef>
              <a:spcAft>
                <a:spcPts val="0"/>
              </a:spcAft>
              <a:buClr>
                <a:schemeClr val="lt1"/>
              </a:buClr>
              <a:buSzPts val="1500"/>
              <a:buChar char="•"/>
              <a:defRPr>
                <a:solidFill>
                  <a:schemeClr val="lt1"/>
                </a:solidFill>
              </a:defRPr>
            </a:lvl3pPr>
            <a:lvl4pPr marL="1828800" lvl="3" indent="-323850" algn="l" rtl="0">
              <a:lnSpc>
                <a:spcPct val="90000"/>
              </a:lnSpc>
              <a:spcBef>
                <a:spcPts val="400"/>
              </a:spcBef>
              <a:spcAft>
                <a:spcPts val="0"/>
              </a:spcAft>
              <a:buClr>
                <a:schemeClr val="lt1"/>
              </a:buClr>
              <a:buSzPts val="1500"/>
              <a:buChar char="•"/>
              <a:defRPr>
                <a:solidFill>
                  <a:schemeClr val="lt1"/>
                </a:solidFill>
              </a:defRPr>
            </a:lvl4pPr>
            <a:lvl5pPr marL="2286000" lvl="4" indent="-323850" algn="l" rtl="0">
              <a:lnSpc>
                <a:spcPct val="90000"/>
              </a:lnSpc>
              <a:spcBef>
                <a:spcPts val="400"/>
              </a:spcBef>
              <a:spcAft>
                <a:spcPts val="0"/>
              </a:spcAft>
              <a:buClr>
                <a:schemeClr val="lt1"/>
              </a:buClr>
              <a:buSzPts val="15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a:solidFill>
                  <a:schemeClr val="lt1"/>
                </a:solidFill>
              </a:defRPr>
            </a:lvl6pPr>
            <a:lvl7pPr marL="3200400" lvl="6" indent="-317500" algn="l" rtl="0">
              <a:lnSpc>
                <a:spcPct val="90000"/>
              </a:lnSpc>
              <a:spcBef>
                <a:spcPts val="400"/>
              </a:spcBef>
              <a:spcAft>
                <a:spcPts val="0"/>
              </a:spcAft>
              <a:buClr>
                <a:schemeClr val="lt1"/>
              </a:buClr>
              <a:buSzPts val="1400"/>
              <a:buChar char="•"/>
              <a:defRPr>
                <a:solidFill>
                  <a:schemeClr val="lt1"/>
                </a:solidFill>
              </a:defRPr>
            </a:lvl7pPr>
            <a:lvl8pPr marL="3657600" lvl="7" indent="-317500" algn="l" rtl="0">
              <a:lnSpc>
                <a:spcPct val="90000"/>
              </a:lnSpc>
              <a:spcBef>
                <a:spcPts val="400"/>
              </a:spcBef>
              <a:spcAft>
                <a:spcPts val="0"/>
              </a:spcAft>
              <a:buClr>
                <a:schemeClr val="lt1"/>
              </a:buClr>
              <a:buSzPts val="1400"/>
              <a:buChar char="•"/>
              <a:defRPr>
                <a:solidFill>
                  <a:schemeClr val="lt1"/>
                </a:solidFill>
              </a:defRPr>
            </a:lvl8pPr>
            <a:lvl9pPr marL="4114800" lvl="8" indent="-317500" algn="l" rtl="0">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490" name="Google Shape;490;p69"/>
          <p:cNvSpPr txBox="1">
            <a:spLocks noGrp="1"/>
          </p:cNvSpPr>
          <p:nvPr>
            <p:ph type="title"/>
          </p:nvPr>
        </p:nvSpPr>
        <p:spPr>
          <a:xfrm>
            <a:off x="600075" y="200026"/>
            <a:ext cx="7915275" cy="474075"/>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491" name="Google Shape;491;p69"/>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492" name="Google Shape;492;p69"/>
          <p:cNvSpPr txBox="1">
            <a:spLocks noGrp="1"/>
          </p:cNvSpPr>
          <p:nvPr>
            <p:ph type="body" idx="2"/>
          </p:nvPr>
        </p:nvSpPr>
        <p:spPr>
          <a:xfrm>
            <a:off x="600075" y="1150968"/>
            <a:ext cx="7915275" cy="3339675"/>
          </a:xfrm>
          <a:prstGeom prst="rect">
            <a:avLst/>
          </a:prstGeom>
          <a:noFill/>
          <a:ln>
            <a:noFill/>
          </a:ln>
        </p:spPr>
        <p:txBody>
          <a:bodyPr spcFirstLastPara="1" wrap="square" lIns="0" tIns="34275" rIns="68575" bIns="34275" anchor="t" anchorCtr="0">
            <a:noAutofit/>
          </a:bodyPr>
          <a:lstStyle>
            <a:lvl1pPr marL="457200" lvl="0" indent="-228600" algn="l" rtl="0">
              <a:lnSpc>
                <a:spcPct val="115000"/>
              </a:lnSpc>
              <a:spcBef>
                <a:spcPts val="800"/>
              </a:spcBef>
              <a:spcAft>
                <a:spcPts val="0"/>
              </a:spcAft>
              <a:buSzPts val="1200"/>
              <a:buFont typeface="Lato"/>
              <a:buNone/>
              <a:defRPr>
                <a:solidFill>
                  <a:srgbClr val="3F3F3F"/>
                </a:solidFill>
              </a:defRPr>
            </a:lvl1pPr>
            <a:lvl2pPr marL="914400" lvl="1" indent="-311150" algn="l" rtl="0">
              <a:lnSpc>
                <a:spcPct val="115000"/>
              </a:lnSpc>
              <a:spcBef>
                <a:spcPts val="400"/>
              </a:spcBef>
              <a:spcAft>
                <a:spcPts val="0"/>
              </a:spcAft>
              <a:buSzPts val="1300"/>
              <a:buChar char="•"/>
              <a:defRPr>
                <a:solidFill>
                  <a:srgbClr val="3F3F3F"/>
                </a:solidFill>
              </a:defRPr>
            </a:lvl2pPr>
            <a:lvl3pPr marL="1371600" lvl="2" indent="-304800" algn="l" rtl="0">
              <a:lnSpc>
                <a:spcPct val="115000"/>
              </a:lnSpc>
              <a:spcBef>
                <a:spcPts val="400"/>
              </a:spcBef>
              <a:spcAft>
                <a:spcPts val="0"/>
              </a:spcAft>
              <a:buSzPts val="1200"/>
              <a:buChar char="•"/>
              <a:defRPr sz="1100">
                <a:solidFill>
                  <a:srgbClr val="3F3F3F"/>
                </a:solidFill>
              </a:defRPr>
            </a:lvl3pPr>
            <a:lvl4pPr marL="1828800" lvl="3" indent="-304800" algn="l" rtl="0">
              <a:lnSpc>
                <a:spcPct val="115000"/>
              </a:lnSpc>
              <a:spcBef>
                <a:spcPts val="400"/>
              </a:spcBef>
              <a:spcAft>
                <a:spcPts val="0"/>
              </a:spcAft>
              <a:buSzPts val="1200"/>
              <a:buChar char="●"/>
              <a:defRPr>
                <a:solidFill>
                  <a:srgbClr val="3F3F3F"/>
                </a:solidFill>
              </a:defRPr>
            </a:lvl4pPr>
            <a:lvl5pPr marL="2286000" lvl="4" indent="-304800" algn="l" rtl="0">
              <a:lnSpc>
                <a:spcPct val="115000"/>
              </a:lnSpc>
              <a:spcBef>
                <a:spcPts val="400"/>
              </a:spcBef>
              <a:spcAft>
                <a:spcPts val="0"/>
              </a:spcAft>
              <a:buSzPts val="1200"/>
              <a:buChar char="•"/>
              <a:defRPr>
                <a:solidFill>
                  <a:srgbClr val="3F3F3F"/>
                </a:solidFill>
              </a:defRPr>
            </a:lvl5pPr>
            <a:lvl6pPr marL="2743200" lvl="5"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6pPr>
            <a:lvl7pPr marL="3200400" lvl="6"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7pPr>
            <a:lvl8pPr marL="3657600" lvl="7"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8pPr>
            <a:lvl9pPr marL="4114800" lvl="8"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9pPr>
          </a:lstStyle>
          <a:p>
            <a:endParaRPr/>
          </a:p>
        </p:txBody>
      </p:sp>
      <p:sp>
        <p:nvSpPr>
          <p:cNvPr id="493" name="Google Shape;493;p69"/>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b="0" i="0" u="none" strike="noStrike" cap="none">
                <a:solidFill>
                  <a:srgbClr val="3F3F3F"/>
                </a:solidFill>
                <a:latin typeface="Lato"/>
                <a:ea typeface="Lato"/>
                <a:cs typeface="Lato"/>
                <a:sym typeface="Lato"/>
              </a:defRPr>
            </a:lvl1pPr>
            <a:lvl2pPr marL="0" lvl="1" indent="0" algn="r" rtl="0">
              <a:spcBef>
                <a:spcPts val="0"/>
              </a:spcBef>
              <a:buNone/>
              <a:defRPr sz="800" b="0" i="0" u="none" strike="noStrike" cap="none">
                <a:solidFill>
                  <a:srgbClr val="3F3F3F"/>
                </a:solidFill>
                <a:latin typeface="Lato"/>
                <a:ea typeface="Lato"/>
                <a:cs typeface="Lato"/>
                <a:sym typeface="Lato"/>
              </a:defRPr>
            </a:lvl2pPr>
            <a:lvl3pPr marL="0" lvl="2" indent="0" algn="r" rtl="0">
              <a:spcBef>
                <a:spcPts val="0"/>
              </a:spcBef>
              <a:buNone/>
              <a:defRPr sz="800" b="0" i="0" u="none" strike="noStrike" cap="none">
                <a:solidFill>
                  <a:srgbClr val="3F3F3F"/>
                </a:solidFill>
                <a:latin typeface="Lato"/>
                <a:ea typeface="Lato"/>
                <a:cs typeface="Lato"/>
                <a:sym typeface="Lato"/>
              </a:defRPr>
            </a:lvl3pPr>
            <a:lvl4pPr marL="0" lvl="3" indent="0" algn="r" rtl="0">
              <a:spcBef>
                <a:spcPts val="0"/>
              </a:spcBef>
              <a:buNone/>
              <a:defRPr sz="800" b="0" i="0" u="none" strike="noStrike" cap="none">
                <a:solidFill>
                  <a:srgbClr val="3F3F3F"/>
                </a:solidFill>
                <a:latin typeface="Lato"/>
                <a:ea typeface="Lato"/>
                <a:cs typeface="Lato"/>
                <a:sym typeface="Lato"/>
              </a:defRPr>
            </a:lvl4pPr>
            <a:lvl5pPr marL="0" lvl="4" indent="0" algn="r" rtl="0">
              <a:spcBef>
                <a:spcPts val="0"/>
              </a:spcBef>
              <a:buNone/>
              <a:defRPr sz="800" b="0" i="0" u="none" strike="noStrike" cap="none">
                <a:solidFill>
                  <a:srgbClr val="3F3F3F"/>
                </a:solidFill>
                <a:latin typeface="Lato"/>
                <a:ea typeface="Lato"/>
                <a:cs typeface="Lato"/>
                <a:sym typeface="Lato"/>
              </a:defRPr>
            </a:lvl5pPr>
            <a:lvl6pPr marL="0" lvl="5" indent="0" algn="r" rtl="0">
              <a:spcBef>
                <a:spcPts val="0"/>
              </a:spcBef>
              <a:buNone/>
              <a:defRPr sz="800" b="0" i="0" u="none" strike="noStrike" cap="none">
                <a:solidFill>
                  <a:srgbClr val="3F3F3F"/>
                </a:solidFill>
                <a:latin typeface="Lato"/>
                <a:ea typeface="Lato"/>
                <a:cs typeface="Lato"/>
                <a:sym typeface="Lato"/>
              </a:defRPr>
            </a:lvl6pPr>
            <a:lvl7pPr marL="0" lvl="6" indent="0" algn="r" rtl="0">
              <a:spcBef>
                <a:spcPts val="0"/>
              </a:spcBef>
              <a:buNone/>
              <a:defRPr sz="800" b="0" i="0" u="none" strike="noStrike" cap="none">
                <a:solidFill>
                  <a:srgbClr val="3F3F3F"/>
                </a:solidFill>
                <a:latin typeface="Lato"/>
                <a:ea typeface="Lato"/>
                <a:cs typeface="Lato"/>
                <a:sym typeface="Lato"/>
              </a:defRPr>
            </a:lvl7pPr>
            <a:lvl8pPr marL="0" lvl="7" indent="0" algn="r" rtl="0">
              <a:spcBef>
                <a:spcPts val="0"/>
              </a:spcBef>
              <a:buNone/>
              <a:defRPr sz="800" b="0" i="0" u="none" strike="noStrike" cap="none">
                <a:solidFill>
                  <a:srgbClr val="3F3F3F"/>
                </a:solidFill>
                <a:latin typeface="Lato"/>
                <a:ea typeface="Lato"/>
                <a:cs typeface="Lato"/>
                <a:sym typeface="Lato"/>
              </a:defRPr>
            </a:lvl8pPr>
            <a:lvl9pPr marL="0" lvl="8" indent="0" algn="r" rtl="0">
              <a:spcBef>
                <a:spcPts val="0"/>
              </a:spcBef>
              <a:buNone/>
              <a:defRPr sz="8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494" name="Google Shape;494;p69"/>
          <p:cNvSpPr txBox="1">
            <a:spLocks noGrp="1"/>
          </p:cNvSpPr>
          <p:nvPr>
            <p:ph type="subTitle" idx="3"/>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4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Section Break - Gray">
  <p:cSld name="Section Break - Purple">
    <p:bg>
      <p:bgPr>
        <a:gradFill>
          <a:gsLst>
            <a:gs pos="0">
              <a:srgbClr val="B6B1A9"/>
            </a:gs>
            <a:gs pos="50000">
              <a:srgbClr val="877F7A"/>
            </a:gs>
            <a:gs pos="100000">
              <a:srgbClr val="544948"/>
            </a:gs>
          </a:gsLst>
          <a:lin ang="8100019" scaled="0"/>
        </a:gradFill>
        <a:effectLst/>
      </p:bgPr>
    </p:bg>
    <p:spTree>
      <p:nvGrpSpPr>
        <p:cNvPr id="1" name="Shape 495"/>
        <p:cNvGrpSpPr/>
        <p:nvPr/>
      </p:nvGrpSpPr>
      <p:grpSpPr>
        <a:xfrm>
          <a:off x="0" y="0"/>
          <a:ext cx="0" cy="0"/>
          <a:chOff x="0" y="0"/>
          <a:chExt cx="0" cy="0"/>
        </a:xfrm>
      </p:grpSpPr>
      <p:pic>
        <p:nvPicPr>
          <p:cNvPr id="496" name="Google Shape;496;p70"/>
          <p:cNvPicPr preferRelativeResize="0"/>
          <p:nvPr/>
        </p:nvPicPr>
        <p:blipFill rotWithShape="1">
          <a:blip r:embed="rId2">
            <a:alphaModFix/>
          </a:blip>
          <a:srcRect/>
          <a:stretch/>
        </p:blipFill>
        <p:spPr>
          <a:xfrm>
            <a:off x="0" y="0"/>
            <a:ext cx="9144000" cy="5143500"/>
          </a:xfrm>
          <a:prstGeom prst="rect">
            <a:avLst/>
          </a:prstGeom>
          <a:noFill/>
          <a:ln>
            <a:noFill/>
          </a:ln>
        </p:spPr>
      </p:pic>
      <p:cxnSp>
        <p:nvCxnSpPr>
          <p:cNvPr id="497" name="Google Shape;497;p70"/>
          <p:cNvCxnSpPr/>
          <p:nvPr/>
        </p:nvCxnSpPr>
        <p:spPr>
          <a:xfrm>
            <a:off x="600075" y="1891505"/>
            <a:ext cx="7915275" cy="0"/>
          </a:xfrm>
          <a:prstGeom prst="straightConnector1">
            <a:avLst/>
          </a:prstGeom>
          <a:noFill/>
          <a:ln w="9525" cap="flat" cmpd="sng">
            <a:solidFill>
              <a:schemeClr val="lt1"/>
            </a:solidFill>
            <a:prstDash val="solid"/>
            <a:miter lim="800000"/>
            <a:headEnd type="none" w="sm" len="sm"/>
            <a:tailEnd type="none" w="sm" len="sm"/>
          </a:ln>
        </p:spPr>
      </p:cxnSp>
      <p:pic>
        <p:nvPicPr>
          <p:cNvPr id="498" name="Google Shape;498;p70"/>
          <p:cNvPicPr preferRelativeResize="0"/>
          <p:nvPr/>
        </p:nvPicPr>
        <p:blipFill rotWithShape="1">
          <a:blip r:embed="rId3">
            <a:alphaModFix/>
          </a:blip>
          <a:srcRect/>
          <a:stretch/>
        </p:blipFill>
        <p:spPr>
          <a:xfrm>
            <a:off x="591503" y="4771382"/>
            <a:ext cx="482364" cy="159389"/>
          </a:xfrm>
          <a:prstGeom prst="rect">
            <a:avLst/>
          </a:prstGeom>
          <a:noFill/>
          <a:ln>
            <a:noFill/>
          </a:ln>
        </p:spPr>
      </p:pic>
      <p:sp>
        <p:nvSpPr>
          <p:cNvPr id="499" name="Google Shape;499;p70"/>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chemeClr val="lt1"/>
                </a:solidFill>
                <a:latin typeface="Lato"/>
                <a:ea typeface="Lato"/>
                <a:cs typeface="Lato"/>
                <a:sym typeface="Lato"/>
              </a:defRPr>
            </a:lvl1pPr>
            <a:lvl2pPr marL="0" lvl="1" indent="0" algn="r" rtl="0">
              <a:spcBef>
                <a:spcPts val="0"/>
              </a:spcBef>
              <a:buNone/>
              <a:defRPr sz="800">
                <a:solidFill>
                  <a:schemeClr val="lt1"/>
                </a:solidFill>
                <a:latin typeface="Lato"/>
                <a:ea typeface="Lato"/>
                <a:cs typeface="Lato"/>
                <a:sym typeface="Lato"/>
              </a:defRPr>
            </a:lvl2pPr>
            <a:lvl3pPr marL="0" lvl="2" indent="0" algn="r" rtl="0">
              <a:spcBef>
                <a:spcPts val="0"/>
              </a:spcBef>
              <a:buNone/>
              <a:defRPr sz="800">
                <a:solidFill>
                  <a:schemeClr val="lt1"/>
                </a:solidFill>
                <a:latin typeface="Lato"/>
                <a:ea typeface="Lato"/>
                <a:cs typeface="Lato"/>
                <a:sym typeface="Lato"/>
              </a:defRPr>
            </a:lvl3pPr>
            <a:lvl4pPr marL="0" lvl="3" indent="0" algn="r" rtl="0">
              <a:spcBef>
                <a:spcPts val="0"/>
              </a:spcBef>
              <a:buNone/>
              <a:defRPr sz="800">
                <a:solidFill>
                  <a:schemeClr val="lt1"/>
                </a:solidFill>
                <a:latin typeface="Lato"/>
                <a:ea typeface="Lato"/>
                <a:cs typeface="Lato"/>
                <a:sym typeface="Lato"/>
              </a:defRPr>
            </a:lvl4pPr>
            <a:lvl5pPr marL="0" lvl="4" indent="0" algn="r" rtl="0">
              <a:spcBef>
                <a:spcPts val="0"/>
              </a:spcBef>
              <a:buNone/>
              <a:defRPr sz="800">
                <a:solidFill>
                  <a:schemeClr val="lt1"/>
                </a:solidFill>
                <a:latin typeface="Lato"/>
                <a:ea typeface="Lato"/>
                <a:cs typeface="Lato"/>
                <a:sym typeface="Lato"/>
              </a:defRPr>
            </a:lvl5pPr>
            <a:lvl6pPr marL="0" lvl="5" indent="0" algn="r" rtl="0">
              <a:spcBef>
                <a:spcPts val="0"/>
              </a:spcBef>
              <a:buNone/>
              <a:defRPr sz="800">
                <a:solidFill>
                  <a:schemeClr val="lt1"/>
                </a:solidFill>
                <a:latin typeface="Lato"/>
                <a:ea typeface="Lato"/>
                <a:cs typeface="Lato"/>
                <a:sym typeface="Lato"/>
              </a:defRPr>
            </a:lvl6pPr>
            <a:lvl7pPr marL="0" lvl="6" indent="0" algn="r" rtl="0">
              <a:spcBef>
                <a:spcPts val="0"/>
              </a:spcBef>
              <a:buNone/>
              <a:defRPr sz="800">
                <a:solidFill>
                  <a:schemeClr val="lt1"/>
                </a:solidFill>
                <a:latin typeface="Lato"/>
                <a:ea typeface="Lato"/>
                <a:cs typeface="Lato"/>
                <a:sym typeface="Lato"/>
              </a:defRPr>
            </a:lvl7pPr>
            <a:lvl8pPr marL="0" lvl="7" indent="0" algn="r" rtl="0">
              <a:spcBef>
                <a:spcPts val="0"/>
              </a:spcBef>
              <a:buNone/>
              <a:defRPr sz="800">
                <a:solidFill>
                  <a:schemeClr val="lt1"/>
                </a:solidFill>
                <a:latin typeface="Lato"/>
                <a:ea typeface="Lato"/>
                <a:cs typeface="Lato"/>
                <a:sym typeface="Lato"/>
              </a:defRPr>
            </a:lvl8pPr>
            <a:lvl9pPr marL="0" lvl="8" indent="0" algn="r" rtl="0">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00" name="Google Shape;500;p70"/>
          <p:cNvSpPr txBox="1">
            <a:spLocks noGrp="1"/>
          </p:cNvSpPr>
          <p:nvPr>
            <p:ph type="title"/>
          </p:nvPr>
        </p:nvSpPr>
        <p:spPr>
          <a:xfrm>
            <a:off x="600075" y="1961994"/>
            <a:ext cx="7915275" cy="91035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1" name="Google Shape;501;p70"/>
          <p:cNvSpPr txBox="1">
            <a:spLocks noGrp="1"/>
          </p:cNvSpPr>
          <p:nvPr>
            <p:ph type="title" idx="2"/>
          </p:nvPr>
        </p:nvSpPr>
        <p:spPr>
          <a:xfrm>
            <a:off x="610594" y="827925"/>
            <a:ext cx="7915275" cy="106605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xt Slide - 1 Column 1">
  <p:cSld name="Text Slide - 1 Column_1">
    <p:bg>
      <p:bgPr>
        <a:solidFill>
          <a:schemeClr val="lt1"/>
        </a:solidFill>
        <a:effectLst/>
      </p:bgPr>
    </p:bg>
    <p:spTree>
      <p:nvGrpSpPr>
        <p:cNvPr id="1" name="Shape 502"/>
        <p:cNvGrpSpPr/>
        <p:nvPr/>
      </p:nvGrpSpPr>
      <p:grpSpPr>
        <a:xfrm>
          <a:off x="0" y="0"/>
          <a:ext cx="0" cy="0"/>
          <a:chOff x="0" y="0"/>
          <a:chExt cx="0" cy="0"/>
        </a:xfrm>
      </p:grpSpPr>
      <p:sp>
        <p:nvSpPr>
          <p:cNvPr id="503" name="Google Shape;503;p71"/>
          <p:cNvSpPr txBox="1">
            <a:spLocks noGrp="1"/>
          </p:cNvSpPr>
          <p:nvPr>
            <p:ph type="title"/>
          </p:nvPr>
        </p:nvSpPr>
        <p:spPr>
          <a:xfrm>
            <a:off x="600075" y="200026"/>
            <a:ext cx="7915275" cy="474075"/>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504" name="Google Shape;504;p71"/>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505" name="Google Shape;505;p71"/>
          <p:cNvSpPr txBox="1">
            <a:spLocks noGrp="1"/>
          </p:cNvSpPr>
          <p:nvPr>
            <p:ph type="sldNum" idx="12"/>
          </p:nvPr>
        </p:nvSpPr>
        <p:spPr>
          <a:xfrm>
            <a:off x="8928694" y="4843706"/>
            <a:ext cx="183825" cy="273825"/>
          </a:xfrm>
          <a:prstGeom prst="rect">
            <a:avLst/>
          </a:prstGeom>
          <a:noFill/>
          <a:ln>
            <a:noFill/>
          </a:ln>
        </p:spPr>
        <p:txBody>
          <a:bodyPr spcFirstLastPara="1" wrap="square" lIns="68575" tIns="34275" rIns="0" bIns="34275" anchor="ctr" anchorCtr="0">
            <a:noAutofit/>
          </a:bodyPr>
          <a:lstStyle>
            <a:lvl1pPr marL="0" lvl="0" indent="0" algn="l" rtl="0">
              <a:spcBef>
                <a:spcPts val="0"/>
              </a:spcBef>
              <a:buNone/>
              <a:defRPr sz="800" b="1" i="0" u="none" strike="noStrike" cap="none">
                <a:solidFill>
                  <a:srgbClr val="262626"/>
                </a:solidFill>
              </a:defRPr>
            </a:lvl1pPr>
            <a:lvl2pPr marL="0" lvl="1" indent="0" algn="l" rtl="0">
              <a:spcBef>
                <a:spcPts val="0"/>
              </a:spcBef>
              <a:buNone/>
              <a:defRPr sz="800" b="1" i="0" u="none" strike="noStrike" cap="none">
                <a:solidFill>
                  <a:srgbClr val="262626"/>
                </a:solidFill>
              </a:defRPr>
            </a:lvl2pPr>
            <a:lvl3pPr marL="0" lvl="2" indent="0" algn="l" rtl="0">
              <a:spcBef>
                <a:spcPts val="0"/>
              </a:spcBef>
              <a:buNone/>
              <a:defRPr sz="800" b="1" i="0" u="none" strike="noStrike" cap="none">
                <a:solidFill>
                  <a:srgbClr val="262626"/>
                </a:solidFill>
              </a:defRPr>
            </a:lvl3pPr>
            <a:lvl4pPr marL="0" lvl="3" indent="0" algn="l" rtl="0">
              <a:spcBef>
                <a:spcPts val="0"/>
              </a:spcBef>
              <a:buNone/>
              <a:defRPr sz="800" b="1" i="0" u="none" strike="noStrike" cap="none">
                <a:solidFill>
                  <a:srgbClr val="262626"/>
                </a:solidFill>
              </a:defRPr>
            </a:lvl4pPr>
            <a:lvl5pPr marL="0" lvl="4" indent="0" algn="l" rtl="0">
              <a:spcBef>
                <a:spcPts val="0"/>
              </a:spcBef>
              <a:buNone/>
              <a:defRPr sz="800" b="1" i="0" u="none" strike="noStrike" cap="none">
                <a:solidFill>
                  <a:srgbClr val="262626"/>
                </a:solidFill>
              </a:defRPr>
            </a:lvl5pPr>
            <a:lvl6pPr marL="0" lvl="5" indent="0" algn="l" rtl="0">
              <a:spcBef>
                <a:spcPts val="0"/>
              </a:spcBef>
              <a:buNone/>
              <a:defRPr sz="800" b="1" i="0" u="none" strike="noStrike" cap="none">
                <a:solidFill>
                  <a:srgbClr val="262626"/>
                </a:solidFill>
              </a:defRPr>
            </a:lvl6pPr>
            <a:lvl7pPr marL="0" lvl="6" indent="0" algn="l" rtl="0">
              <a:spcBef>
                <a:spcPts val="0"/>
              </a:spcBef>
              <a:buNone/>
              <a:defRPr sz="800" b="1" i="0" u="none" strike="noStrike" cap="none">
                <a:solidFill>
                  <a:srgbClr val="262626"/>
                </a:solidFill>
              </a:defRPr>
            </a:lvl7pPr>
            <a:lvl8pPr marL="0" lvl="7" indent="0" algn="l" rtl="0">
              <a:spcBef>
                <a:spcPts val="0"/>
              </a:spcBef>
              <a:buNone/>
              <a:defRPr sz="800" b="1" i="0" u="none" strike="noStrike" cap="none">
                <a:solidFill>
                  <a:srgbClr val="262626"/>
                </a:solidFill>
              </a:defRPr>
            </a:lvl8pPr>
            <a:lvl9pPr marL="0" lvl="8" indent="0" algn="l" rtl="0">
              <a:spcBef>
                <a:spcPts val="0"/>
              </a:spcBef>
              <a:buNone/>
              <a:defRPr sz="800" b="1" i="0" u="none" strike="noStrike" cap="none">
                <a:solidFill>
                  <a:srgbClr val="262626"/>
                </a:solidFill>
              </a:defRPr>
            </a:lvl9pPr>
          </a:lstStyle>
          <a:p>
            <a:pPr marL="0" lvl="0" indent="0" algn="l" rtl="0">
              <a:spcBef>
                <a:spcPts val="0"/>
              </a:spcBef>
              <a:spcAft>
                <a:spcPts val="0"/>
              </a:spcAft>
              <a:buNone/>
            </a:pPr>
            <a:fld id="{00000000-1234-1234-1234-123412341234}" type="slidenum">
              <a:rPr lang="en"/>
              <a:t>‹#›</a:t>
            </a:fld>
            <a:endParaRPr/>
          </a:p>
        </p:txBody>
      </p:sp>
      <p:sp>
        <p:nvSpPr>
          <p:cNvPr id="506" name="Google Shape;506;p71"/>
          <p:cNvSpPr txBox="1">
            <a:spLocks noGrp="1"/>
          </p:cNvSpPr>
          <p:nvPr>
            <p:ph type="subTitle" idx="1"/>
          </p:nvPr>
        </p:nvSpPr>
        <p:spPr>
          <a:xfrm>
            <a:off x="600244" y="817575"/>
            <a:ext cx="3881025" cy="331200"/>
          </a:xfrm>
          <a:prstGeom prst="rect">
            <a:avLst/>
          </a:prstGeom>
        </p:spPr>
        <p:txBody>
          <a:bodyPr spcFirstLastPara="1" wrap="square" lIns="0" tIns="34275" rIns="68575" bIns="34275" anchor="t" anchorCtr="0">
            <a:noAutofit/>
          </a:bodyPr>
          <a:lstStyle>
            <a:lvl1pPr lvl="0" rtl="0">
              <a:spcBef>
                <a:spcPts val="4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507" name="Google Shape;507;p71"/>
          <p:cNvSpPr txBox="1">
            <a:spLocks noGrp="1"/>
          </p:cNvSpPr>
          <p:nvPr>
            <p:ph type="subTitle" idx="2"/>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400"/>
              </a:spcBef>
              <a:spcAft>
                <a:spcPts val="0"/>
              </a:spcAft>
              <a:buSzPts val="800"/>
              <a:buNone/>
              <a:defRPr sz="800"/>
            </a:lvl1pPr>
            <a:lvl2pPr lvl="1" rtl="0">
              <a:spcBef>
                <a:spcPts val="400"/>
              </a:spcBef>
              <a:spcAft>
                <a:spcPts val="0"/>
              </a:spcAft>
              <a:buClr>
                <a:srgbClr val="3F3F3F"/>
              </a:buClr>
              <a:buSzPts val="800"/>
              <a:buNone/>
              <a:defRPr sz="800"/>
            </a:lvl2pPr>
            <a:lvl3pPr lvl="2" rtl="0">
              <a:spcBef>
                <a:spcPts val="400"/>
              </a:spcBef>
              <a:spcAft>
                <a:spcPts val="0"/>
              </a:spcAft>
              <a:buClr>
                <a:srgbClr val="3F3F3F"/>
              </a:buClr>
              <a:buSzPts val="800"/>
              <a:buNone/>
              <a:defRPr sz="800"/>
            </a:lvl3pPr>
            <a:lvl4pPr lvl="3" rtl="0">
              <a:spcBef>
                <a:spcPts val="400"/>
              </a:spcBef>
              <a:spcAft>
                <a:spcPts val="0"/>
              </a:spcAft>
              <a:buClr>
                <a:srgbClr val="3F3F3F"/>
              </a:buClr>
              <a:buSzPts val="800"/>
              <a:buNone/>
              <a:defRPr sz="800"/>
            </a:lvl4pPr>
            <a:lvl5pPr lvl="4" rtl="0">
              <a:spcBef>
                <a:spcPts val="400"/>
              </a:spcBef>
              <a:spcAft>
                <a:spcPts val="0"/>
              </a:spcAft>
              <a:buClr>
                <a:srgbClr val="3F3F3F"/>
              </a:buClr>
              <a:buSzPts val="800"/>
              <a:buNone/>
              <a:defRPr sz="800"/>
            </a:lvl5pPr>
            <a:lvl6pPr lvl="5" rtl="0">
              <a:spcBef>
                <a:spcPts val="400"/>
              </a:spcBef>
              <a:spcAft>
                <a:spcPts val="0"/>
              </a:spcAft>
              <a:buClr>
                <a:srgbClr val="3F3F3F"/>
              </a:buClr>
              <a:buSzPts val="800"/>
              <a:buNone/>
              <a:defRPr sz="800"/>
            </a:lvl6pPr>
            <a:lvl7pPr lvl="6" rtl="0">
              <a:spcBef>
                <a:spcPts val="400"/>
              </a:spcBef>
              <a:spcAft>
                <a:spcPts val="0"/>
              </a:spcAft>
              <a:buClr>
                <a:srgbClr val="3F3F3F"/>
              </a:buClr>
              <a:buSzPts val="800"/>
              <a:buNone/>
              <a:defRPr sz="800"/>
            </a:lvl7pPr>
            <a:lvl8pPr lvl="7" rtl="0">
              <a:spcBef>
                <a:spcPts val="400"/>
              </a:spcBef>
              <a:spcAft>
                <a:spcPts val="0"/>
              </a:spcAft>
              <a:buClr>
                <a:srgbClr val="3F3F3F"/>
              </a:buClr>
              <a:buSzPts val="800"/>
              <a:buNone/>
              <a:defRPr sz="800"/>
            </a:lvl8pPr>
            <a:lvl9pPr lvl="8" rtl="0">
              <a:spcBef>
                <a:spcPts val="400"/>
              </a:spcBef>
              <a:spcAft>
                <a:spcPts val="0"/>
              </a:spcAft>
              <a:buClr>
                <a:srgbClr val="3F3F3F"/>
              </a:buClr>
              <a:buSzPts val="800"/>
              <a:buNone/>
              <a:defRPr sz="800"/>
            </a:lvl9pPr>
          </a:lstStyle>
          <a:p>
            <a:endParaRPr/>
          </a:p>
        </p:txBody>
      </p:sp>
      <p:sp>
        <p:nvSpPr>
          <p:cNvPr id="508" name="Google Shape;508;p71"/>
          <p:cNvSpPr txBox="1">
            <a:spLocks noGrp="1"/>
          </p:cNvSpPr>
          <p:nvPr>
            <p:ph type="body" idx="3"/>
          </p:nvPr>
        </p:nvSpPr>
        <p:spPr>
          <a:xfrm>
            <a:off x="606581" y="1137319"/>
            <a:ext cx="8094150" cy="3574800"/>
          </a:xfrm>
          <a:prstGeom prst="rect">
            <a:avLst/>
          </a:prstGeom>
        </p:spPr>
        <p:txBody>
          <a:bodyPr spcFirstLastPara="1" wrap="square" lIns="0" tIns="34275" rIns="68575" bIns="34275" anchor="t" anchorCtr="0">
            <a:noAutofit/>
          </a:bodyPr>
          <a:lstStyle>
            <a:lvl1pPr marL="457200" lvl="0" indent="-228600" rtl="0">
              <a:spcBef>
                <a:spcPts val="400"/>
              </a:spcBef>
              <a:spcAft>
                <a:spcPts val="0"/>
              </a:spcAft>
              <a:buSzPts val="1200"/>
              <a:buNone/>
              <a:defRPr/>
            </a:lvl1pPr>
            <a:lvl2pPr marL="914400" lvl="1" indent="-311150" rtl="0">
              <a:spcBef>
                <a:spcPts val="400"/>
              </a:spcBef>
              <a:spcAft>
                <a:spcPts val="0"/>
              </a:spcAft>
              <a:buClr>
                <a:srgbClr val="B83A4B"/>
              </a:buClr>
              <a:buSzPts val="1300"/>
              <a:buChar char="•"/>
              <a:defRPr/>
            </a:lvl2pPr>
            <a:lvl3pPr marL="1371600" lvl="2" indent="-311150" rtl="0">
              <a:spcBef>
                <a:spcPts val="400"/>
              </a:spcBef>
              <a:spcAft>
                <a:spcPts val="0"/>
              </a:spcAft>
              <a:buSzPts val="1300"/>
              <a:buChar char="•"/>
              <a:defRPr/>
            </a:lvl3pPr>
            <a:lvl4pPr marL="1828800" lvl="3" indent="-304800" rtl="0">
              <a:spcBef>
                <a:spcPts val="400"/>
              </a:spcBef>
              <a:spcAft>
                <a:spcPts val="0"/>
              </a:spcAft>
              <a:buSzPts val="1200"/>
              <a:buChar char="•"/>
              <a:defRPr/>
            </a:lvl4pPr>
            <a:lvl5pPr marL="2286000" lvl="4" indent="-304800" rtl="0">
              <a:spcBef>
                <a:spcPts val="400"/>
              </a:spcBef>
              <a:spcAft>
                <a:spcPts val="0"/>
              </a:spcAft>
              <a:buSzPts val="12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ext Slide - 1 Column 4">
  <p:cSld name="Text Slide - 1 Column_4">
    <p:bg>
      <p:bgPr>
        <a:solidFill>
          <a:schemeClr val="lt1"/>
        </a:solidFill>
        <a:effectLst/>
      </p:bgPr>
    </p:bg>
    <p:spTree>
      <p:nvGrpSpPr>
        <p:cNvPr id="1" name="Shape 509"/>
        <p:cNvGrpSpPr/>
        <p:nvPr/>
      </p:nvGrpSpPr>
      <p:grpSpPr>
        <a:xfrm>
          <a:off x="0" y="0"/>
          <a:ext cx="0" cy="0"/>
          <a:chOff x="0" y="0"/>
          <a:chExt cx="0" cy="0"/>
        </a:xfrm>
      </p:grpSpPr>
      <p:sp>
        <p:nvSpPr>
          <p:cNvPr id="510" name="Google Shape;510;p72"/>
          <p:cNvSpPr txBox="1">
            <a:spLocks noGrp="1"/>
          </p:cNvSpPr>
          <p:nvPr>
            <p:ph type="title"/>
          </p:nvPr>
        </p:nvSpPr>
        <p:spPr>
          <a:xfrm>
            <a:off x="600075" y="200026"/>
            <a:ext cx="7915275" cy="474075"/>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511" name="Google Shape;511;p72"/>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512" name="Google Shape;512;p72"/>
          <p:cNvSpPr txBox="1">
            <a:spLocks noGrp="1"/>
          </p:cNvSpPr>
          <p:nvPr>
            <p:ph type="sldNum" idx="12"/>
          </p:nvPr>
        </p:nvSpPr>
        <p:spPr>
          <a:xfrm>
            <a:off x="6934775" y="4337118"/>
            <a:ext cx="2057400" cy="273825"/>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b="0" i="0" u="none" strike="noStrike" cap="none">
                <a:solidFill>
                  <a:srgbClr val="262626"/>
                </a:solidFill>
                <a:latin typeface="Lato"/>
                <a:ea typeface="Lato"/>
                <a:cs typeface="Lato"/>
                <a:sym typeface="Lato"/>
              </a:defRPr>
            </a:lvl1pPr>
            <a:lvl2pPr marL="0" lvl="1" indent="0" algn="r" rtl="0">
              <a:spcBef>
                <a:spcPts val="0"/>
              </a:spcBef>
              <a:buNone/>
              <a:defRPr sz="800" b="0" i="0" u="none" strike="noStrike" cap="none">
                <a:solidFill>
                  <a:srgbClr val="262626"/>
                </a:solidFill>
                <a:latin typeface="Lato"/>
                <a:ea typeface="Lato"/>
                <a:cs typeface="Lato"/>
                <a:sym typeface="Lato"/>
              </a:defRPr>
            </a:lvl2pPr>
            <a:lvl3pPr marL="0" lvl="2" indent="0" algn="r" rtl="0">
              <a:spcBef>
                <a:spcPts val="0"/>
              </a:spcBef>
              <a:buNone/>
              <a:defRPr sz="800" b="0" i="0" u="none" strike="noStrike" cap="none">
                <a:solidFill>
                  <a:srgbClr val="262626"/>
                </a:solidFill>
                <a:latin typeface="Lato"/>
                <a:ea typeface="Lato"/>
                <a:cs typeface="Lato"/>
                <a:sym typeface="Lato"/>
              </a:defRPr>
            </a:lvl3pPr>
            <a:lvl4pPr marL="0" lvl="3" indent="0" algn="r" rtl="0">
              <a:spcBef>
                <a:spcPts val="0"/>
              </a:spcBef>
              <a:buNone/>
              <a:defRPr sz="800" b="0" i="0" u="none" strike="noStrike" cap="none">
                <a:solidFill>
                  <a:srgbClr val="262626"/>
                </a:solidFill>
                <a:latin typeface="Lato"/>
                <a:ea typeface="Lato"/>
                <a:cs typeface="Lato"/>
                <a:sym typeface="Lato"/>
              </a:defRPr>
            </a:lvl4pPr>
            <a:lvl5pPr marL="0" lvl="4" indent="0" algn="r" rtl="0">
              <a:spcBef>
                <a:spcPts val="0"/>
              </a:spcBef>
              <a:buNone/>
              <a:defRPr sz="800" b="0" i="0" u="none" strike="noStrike" cap="none">
                <a:solidFill>
                  <a:srgbClr val="262626"/>
                </a:solidFill>
                <a:latin typeface="Lato"/>
                <a:ea typeface="Lato"/>
                <a:cs typeface="Lato"/>
                <a:sym typeface="Lato"/>
              </a:defRPr>
            </a:lvl5pPr>
            <a:lvl6pPr marL="0" lvl="5" indent="0" algn="r" rtl="0">
              <a:spcBef>
                <a:spcPts val="0"/>
              </a:spcBef>
              <a:buNone/>
              <a:defRPr sz="800" b="0" i="0" u="none" strike="noStrike" cap="none">
                <a:solidFill>
                  <a:srgbClr val="262626"/>
                </a:solidFill>
                <a:latin typeface="Lato"/>
                <a:ea typeface="Lato"/>
                <a:cs typeface="Lato"/>
                <a:sym typeface="Lato"/>
              </a:defRPr>
            </a:lvl6pPr>
            <a:lvl7pPr marL="0" lvl="6" indent="0" algn="r" rtl="0">
              <a:spcBef>
                <a:spcPts val="0"/>
              </a:spcBef>
              <a:buNone/>
              <a:defRPr sz="800" b="0" i="0" u="none" strike="noStrike" cap="none">
                <a:solidFill>
                  <a:srgbClr val="262626"/>
                </a:solidFill>
                <a:latin typeface="Lato"/>
                <a:ea typeface="Lato"/>
                <a:cs typeface="Lato"/>
                <a:sym typeface="Lato"/>
              </a:defRPr>
            </a:lvl7pPr>
            <a:lvl8pPr marL="0" lvl="7" indent="0" algn="r" rtl="0">
              <a:spcBef>
                <a:spcPts val="0"/>
              </a:spcBef>
              <a:buNone/>
              <a:defRPr sz="800" b="0" i="0" u="none" strike="noStrike" cap="none">
                <a:solidFill>
                  <a:srgbClr val="262626"/>
                </a:solidFill>
                <a:latin typeface="Lato"/>
                <a:ea typeface="Lato"/>
                <a:cs typeface="Lato"/>
                <a:sym typeface="Lato"/>
              </a:defRPr>
            </a:lvl8pPr>
            <a:lvl9pPr marL="0" lvl="8" indent="0" algn="r" rtl="0">
              <a:spcBef>
                <a:spcPts val="0"/>
              </a:spcBef>
              <a:buNone/>
              <a:defRPr sz="800" b="0" i="0" u="none" strike="noStrike" cap="none">
                <a:solidFill>
                  <a:srgbClr val="26262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13" name="Google Shape;513;p72"/>
          <p:cNvSpPr txBox="1">
            <a:spLocks noGrp="1"/>
          </p:cNvSpPr>
          <p:nvPr>
            <p:ph type="subTitle" idx="1"/>
          </p:nvPr>
        </p:nvSpPr>
        <p:spPr>
          <a:xfrm>
            <a:off x="600244" y="817575"/>
            <a:ext cx="3881025" cy="331200"/>
          </a:xfrm>
          <a:prstGeom prst="rect">
            <a:avLst/>
          </a:prstGeom>
        </p:spPr>
        <p:txBody>
          <a:bodyPr spcFirstLastPara="1" wrap="square" lIns="0" tIns="34275" rIns="68575" bIns="34275" anchor="t" anchorCtr="0">
            <a:noAutofit/>
          </a:bodyPr>
          <a:lstStyle>
            <a:lvl1pPr lvl="0" rtl="0">
              <a:spcBef>
                <a:spcPts val="4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514" name="Google Shape;514;p72"/>
          <p:cNvSpPr txBox="1">
            <a:spLocks noGrp="1"/>
          </p:cNvSpPr>
          <p:nvPr>
            <p:ph type="subTitle" idx="2"/>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400"/>
              </a:spcBef>
              <a:spcAft>
                <a:spcPts val="0"/>
              </a:spcAft>
              <a:buSzPts val="800"/>
              <a:buNone/>
              <a:defRPr sz="800"/>
            </a:lvl1pPr>
            <a:lvl2pPr lvl="1" rtl="0">
              <a:spcBef>
                <a:spcPts val="400"/>
              </a:spcBef>
              <a:spcAft>
                <a:spcPts val="0"/>
              </a:spcAft>
              <a:buClr>
                <a:srgbClr val="3F3F3F"/>
              </a:buClr>
              <a:buSzPts val="800"/>
              <a:buNone/>
              <a:defRPr sz="800"/>
            </a:lvl2pPr>
            <a:lvl3pPr lvl="2" rtl="0">
              <a:spcBef>
                <a:spcPts val="400"/>
              </a:spcBef>
              <a:spcAft>
                <a:spcPts val="0"/>
              </a:spcAft>
              <a:buClr>
                <a:srgbClr val="3F3F3F"/>
              </a:buClr>
              <a:buSzPts val="800"/>
              <a:buNone/>
              <a:defRPr sz="800"/>
            </a:lvl3pPr>
            <a:lvl4pPr lvl="3" rtl="0">
              <a:spcBef>
                <a:spcPts val="400"/>
              </a:spcBef>
              <a:spcAft>
                <a:spcPts val="0"/>
              </a:spcAft>
              <a:buClr>
                <a:srgbClr val="3F3F3F"/>
              </a:buClr>
              <a:buSzPts val="800"/>
              <a:buNone/>
              <a:defRPr sz="800"/>
            </a:lvl4pPr>
            <a:lvl5pPr lvl="4" rtl="0">
              <a:spcBef>
                <a:spcPts val="400"/>
              </a:spcBef>
              <a:spcAft>
                <a:spcPts val="0"/>
              </a:spcAft>
              <a:buClr>
                <a:srgbClr val="3F3F3F"/>
              </a:buClr>
              <a:buSzPts val="800"/>
              <a:buNone/>
              <a:defRPr sz="800"/>
            </a:lvl5pPr>
            <a:lvl6pPr lvl="5" rtl="0">
              <a:spcBef>
                <a:spcPts val="400"/>
              </a:spcBef>
              <a:spcAft>
                <a:spcPts val="0"/>
              </a:spcAft>
              <a:buClr>
                <a:srgbClr val="3F3F3F"/>
              </a:buClr>
              <a:buSzPts val="800"/>
              <a:buNone/>
              <a:defRPr sz="800"/>
            </a:lvl6pPr>
            <a:lvl7pPr lvl="6" rtl="0">
              <a:spcBef>
                <a:spcPts val="400"/>
              </a:spcBef>
              <a:spcAft>
                <a:spcPts val="0"/>
              </a:spcAft>
              <a:buClr>
                <a:srgbClr val="3F3F3F"/>
              </a:buClr>
              <a:buSzPts val="800"/>
              <a:buNone/>
              <a:defRPr sz="800"/>
            </a:lvl7pPr>
            <a:lvl8pPr lvl="7" rtl="0">
              <a:spcBef>
                <a:spcPts val="400"/>
              </a:spcBef>
              <a:spcAft>
                <a:spcPts val="0"/>
              </a:spcAft>
              <a:buClr>
                <a:srgbClr val="3F3F3F"/>
              </a:buClr>
              <a:buSzPts val="800"/>
              <a:buNone/>
              <a:defRPr sz="800"/>
            </a:lvl8pPr>
            <a:lvl9pPr lvl="8" rtl="0">
              <a:spcBef>
                <a:spcPts val="400"/>
              </a:spcBef>
              <a:spcAft>
                <a:spcPts val="0"/>
              </a:spcAft>
              <a:buClr>
                <a:srgbClr val="3F3F3F"/>
              </a:buClr>
              <a:buSzPts val="800"/>
              <a:buNone/>
              <a:defRPr sz="800"/>
            </a:lvl9pPr>
          </a:lstStyle>
          <a:p>
            <a:endParaRPr/>
          </a:p>
        </p:txBody>
      </p:sp>
      <p:sp>
        <p:nvSpPr>
          <p:cNvPr id="515" name="Google Shape;515;p72"/>
          <p:cNvSpPr txBox="1">
            <a:spLocks noGrp="1"/>
          </p:cNvSpPr>
          <p:nvPr>
            <p:ph type="body" idx="3"/>
          </p:nvPr>
        </p:nvSpPr>
        <p:spPr>
          <a:xfrm>
            <a:off x="606576" y="1137319"/>
            <a:ext cx="8385525" cy="3574800"/>
          </a:xfrm>
          <a:prstGeom prst="rect">
            <a:avLst/>
          </a:prstGeom>
        </p:spPr>
        <p:txBody>
          <a:bodyPr spcFirstLastPara="1" wrap="square" lIns="0" tIns="34275" rIns="68575" bIns="34275" anchor="t" anchorCtr="0">
            <a:noAutofit/>
          </a:bodyPr>
          <a:lstStyle>
            <a:lvl1pPr marL="457200" lvl="0" indent="-228600" rtl="0">
              <a:spcBef>
                <a:spcPts val="400"/>
              </a:spcBef>
              <a:spcAft>
                <a:spcPts val="0"/>
              </a:spcAft>
              <a:buSzPts val="1200"/>
              <a:buNone/>
              <a:defRPr/>
            </a:lvl1pPr>
            <a:lvl2pPr marL="914400" lvl="1" indent="-311150" rtl="0">
              <a:spcBef>
                <a:spcPts val="400"/>
              </a:spcBef>
              <a:spcAft>
                <a:spcPts val="0"/>
              </a:spcAft>
              <a:buClr>
                <a:srgbClr val="B83A4B"/>
              </a:buClr>
              <a:buSzPts val="1300"/>
              <a:buChar char="•"/>
              <a:defRPr/>
            </a:lvl2pPr>
            <a:lvl3pPr marL="1371600" lvl="2" indent="-311150" rtl="0">
              <a:spcBef>
                <a:spcPts val="400"/>
              </a:spcBef>
              <a:spcAft>
                <a:spcPts val="0"/>
              </a:spcAft>
              <a:buSzPts val="1300"/>
              <a:buChar char="•"/>
              <a:defRPr/>
            </a:lvl3pPr>
            <a:lvl4pPr marL="1828800" lvl="3" indent="-304800" rtl="0">
              <a:spcBef>
                <a:spcPts val="400"/>
              </a:spcBef>
              <a:spcAft>
                <a:spcPts val="0"/>
              </a:spcAft>
              <a:buSzPts val="1200"/>
              <a:buChar char="•"/>
              <a:defRPr/>
            </a:lvl4pPr>
            <a:lvl5pPr marL="2286000" lvl="4" indent="-304800" rtl="0">
              <a:spcBef>
                <a:spcPts val="400"/>
              </a:spcBef>
              <a:spcAft>
                <a:spcPts val="0"/>
              </a:spcAft>
              <a:buSzPts val="12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xt Slide - 1 Column 2">
  <p:cSld name="Text Slide - 1 Column_2">
    <p:bg>
      <p:bgPr>
        <a:solidFill>
          <a:schemeClr val="lt1"/>
        </a:solidFill>
        <a:effectLst/>
      </p:bgPr>
    </p:bg>
    <p:spTree>
      <p:nvGrpSpPr>
        <p:cNvPr id="1" name="Shape 516"/>
        <p:cNvGrpSpPr/>
        <p:nvPr/>
      </p:nvGrpSpPr>
      <p:grpSpPr>
        <a:xfrm>
          <a:off x="0" y="0"/>
          <a:ext cx="0" cy="0"/>
          <a:chOff x="0" y="0"/>
          <a:chExt cx="0" cy="0"/>
        </a:xfrm>
      </p:grpSpPr>
      <p:sp>
        <p:nvSpPr>
          <p:cNvPr id="517" name="Google Shape;517;p73"/>
          <p:cNvSpPr txBox="1">
            <a:spLocks noGrp="1"/>
          </p:cNvSpPr>
          <p:nvPr>
            <p:ph type="title"/>
          </p:nvPr>
        </p:nvSpPr>
        <p:spPr>
          <a:xfrm>
            <a:off x="600075" y="200026"/>
            <a:ext cx="7915275" cy="474075"/>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518" name="Google Shape;518;p73"/>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519" name="Google Shape;519;p73"/>
          <p:cNvSpPr txBox="1">
            <a:spLocks noGrp="1"/>
          </p:cNvSpPr>
          <p:nvPr>
            <p:ph type="sldNum" idx="12"/>
          </p:nvPr>
        </p:nvSpPr>
        <p:spPr>
          <a:xfrm>
            <a:off x="6934775" y="4337118"/>
            <a:ext cx="2057400" cy="273825"/>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b="0" i="0" u="none" strike="noStrike" cap="none">
                <a:solidFill>
                  <a:srgbClr val="262626"/>
                </a:solidFill>
                <a:latin typeface="Lato"/>
                <a:ea typeface="Lato"/>
                <a:cs typeface="Lato"/>
                <a:sym typeface="Lato"/>
              </a:defRPr>
            </a:lvl1pPr>
            <a:lvl2pPr marL="0" lvl="1" indent="0" algn="r" rtl="0">
              <a:spcBef>
                <a:spcPts val="0"/>
              </a:spcBef>
              <a:buNone/>
              <a:defRPr sz="800" b="0" i="0" u="none" strike="noStrike" cap="none">
                <a:solidFill>
                  <a:srgbClr val="262626"/>
                </a:solidFill>
                <a:latin typeface="Lato"/>
                <a:ea typeface="Lato"/>
                <a:cs typeface="Lato"/>
                <a:sym typeface="Lato"/>
              </a:defRPr>
            </a:lvl2pPr>
            <a:lvl3pPr marL="0" lvl="2" indent="0" algn="r" rtl="0">
              <a:spcBef>
                <a:spcPts val="0"/>
              </a:spcBef>
              <a:buNone/>
              <a:defRPr sz="800" b="0" i="0" u="none" strike="noStrike" cap="none">
                <a:solidFill>
                  <a:srgbClr val="262626"/>
                </a:solidFill>
                <a:latin typeface="Lato"/>
                <a:ea typeface="Lato"/>
                <a:cs typeface="Lato"/>
                <a:sym typeface="Lato"/>
              </a:defRPr>
            </a:lvl3pPr>
            <a:lvl4pPr marL="0" lvl="3" indent="0" algn="r" rtl="0">
              <a:spcBef>
                <a:spcPts val="0"/>
              </a:spcBef>
              <a:buNone/>
              <a:defRPr sz="800" b="0" i="0" u="none" strike="noStrike" cap="none">
                <a:solidFill>
                  <a:srgbClr val="262626"/>
                </a:solidFill>
                <a:latin typeface="Lato"/>
                <a:ea typeface="Lato"/>
                <a:cs typeface="Lato"/>
                <a:sym typeface="Lato"/>
              </a:defRPr>
            </a:lvl4pPr>
            <a:lvl5pPr marL="0" lvl="4" indent="0" algn="r" rtl="0">
              <a:spcBef>
                <a:spcPts val="0"/>
              </a:spcBef>
              <a:buNone/>
              <a:defRPr sz="800" b="0" i="0" u="none" strike="noStrike" cap="none">
                <a:solidFill>
                  <a:srgbClr val="262626"/>
                </a:solidFill>
                <a:latin typeface="Lato"/>
                <a:ea typeface="Lato"/>
                <a:cs typeface="Lato"/>
                <a:sym typeface="Lato"/>
              </a:defRPr>
            </a:lvl5pPr>
            <a:lvl6pPr marL="0" lvl="5" indent="0" algn="r" rtl="0">
              <a:spcBef>
                <a:spcPts val="0"/>
              </a:spcBef>
              <a:buNone/>
              <a:defRPr sz="800" b="0" i="0" u="none" strike="noStrike" cap="none">
                <a:solidFill>
                  <a:srgbClr val="262626"/>
                </a:solidFill>
                <a:latin typeface="Lato"/>
                <a:ea typeface="Lato"/>
                <a:cs typeface="Lato"/>
                <a:sym typeface="Lato"/>
              </a:defRPr>
            </a:lvl6pPr>
            <a:lvl7pPr marL="0" lvl="6" indent="0" algn="r" rtl="0">
              <a:spcBef>
                <a:spcPts val="0"/>
              </a:spcBef>
              <a:buNone/>
              <a:defRPr sz="800" b="0" i="0" u="none" strike="noStrike" cap="none">
                <a:solidFill>
                  <a:srgbClr val="262626"/>
                </a:solidFill>
                <a:latin typeface="Lato"/>
                <a:ea typeface="Lato"/>
                <a:cs typeface="Lato"/>
                <a:sym typeface="Lato"/>
              </a:defRPr>
            </a:lvl7pPr>
            <a:lvl8pPr marL="0" lvl="7" indent="0" algn="r" rtl="0">
              <a:spcBef>
                <a:spcPts val="0"/>
              </a:spcBef>
              <a:buNone/>
              <a:defRPr sz="800" b="0" i="0" u="none" strike="noStrike" cap="none">
                <a:solidFill>
                  <a:srgbClr val="262626"/>
                </a:solidFill>
                <a:latin typeface="Lato"/>
                <a:ea typeface="Lato"/>
                <a:cs typeface="Lato"/>
                <a:sym typeface="Lato"/>
              </a:defRPr>
            </a:lvl8pPr>
            <a:lvl9pPr marL="0" lvl="8" indent="0" algn="r" rtl="0">
              <a:spcBef>
                <a:spcPts val="0"/>
              </a:spcBef>
              <a:buNone/>
              <a:defRPr sz="800" b="0" i="0" u="none" strike="noStrike" cap="none">
                <a:solidFill>
                  <a:srgbClr val="26262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20" name="Google Shape;520;p73"/>
          <p:cNvSpPr txBox="1">
            <a:spLocks noGrp="1"/>
          </p:cNvSpPr>
          <p:nvPr>
            <p:ph type="subTitle" idx="1"/>
          </p:nvPr>
        </p:nvSpPr>
        <p:spPr>
          <a:xfrm>
            <a:off x="600244" y="817575"/>
            <a:ext cx="3881025" cy="331200"/>
          </a:xfrm>
          <a:prstGeom prst="rect">
            <a:avLst/>
          </a:prstGeom>
        </p:spPr>
        <p:txBody>
          <a:bodyPr spcFirstLastPara="1" wrap="square" lIns="0" tIns="34275" rIns="68575" bIns="34275" anchor="t" anchorCtr="0">
            <a:noAutofit/>
          </a:bodyPr>
          <a:lstStyle>
            <a:lvl1pPr lvl="0" rtl="0">
              <a:spcBef>
                <a:spcPts val="4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521" name="Google Shape;521;p73"/>
          <p:cNvSpPr txBox="1">
            <a:spLocks noGrp="1"/>
          </p:cNvSpPr>
          <p:nvPr>
            <p:ph type="subTitle" idx="2"/>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400"/>
              </a:spcBef>
              <a:spcAft>
                <a:spcPts val="0"/>
              </a:spcAft>
              <a:buSzPts val="800"/>
              <a:buNone/>
              <a:defRPr sz="800"/>
            </a:lvl1pPr>
            <a:lvl2pPr lvl="1" rtl="0">
              <a:spcBef>
                <a:spcPts val="400"/>
              </a:spcBef>
              <a:spcAft>
                <a:spcPts val="0"/>
              </a:spcAft>
              <a:buClr>
                <a:srgbClr val="3F3F3F"/>
              </a:buClr>
              <a:buSzPts val="800"/>
              <a:buNone/>
              <a:defRPr sz="800"/>
            </a:lvl2pPr>
            <a:lvl3pPr lvl="2" rtl="0">
              <a:spcBef>
                <a:spcPts val="400"/>
              </a:spcBef>
              <a:spcAft>
                <a:spcPts val="0"/>
              </a:spcAft>
              <a:buClr>
                <a:srgbClr val="3F3F3F"/>
              </a:buClr>
              <a:buSzPts val="800"/>
              <a:buNone/>
              <a:defRPr sz="800"/>
            </a:lvl3pPr>
            <a:lvl4pPr lvl="3" rtl="0">
              <a:spcBef>
                <a:spcPts val="400"/>
              </a:spcBef>
              <a:spcAft>
                <a:spcPts val="0"/>
              </a:spcAft>
              <a:buClr>
                <a:srgbClr val="3F3F3F"/>
              </a:buClr>
              <a:buSzPts val="800"/>
              <a:buNone/>
              <a:defRPr sz="800"/>
            </a:lvl4pPr>
            <a:lvl5pPr lvl="4" rtl="0">
              <a:spcBef>
                <a:spcPts val="400"/>
              </a:spcBef>
              <a:spcAft>
                <a:spcPts val="0"/>
              </a:spcAft>
              <a:buClr>
                <a:srgbClr val="3F3F3F"/>
              </a:buClr>
              <a:buSzPts val="800"/>
              <a:buNone/>
              <a:defRPr sz="800"/>
            </a:lvl5pPr>
            <a:lvl6pPr lvl="5" rtl="0">
              <a:spcBef>
                <a:spcPts val="400"/>
              </a:spcBef>
              <a:spcAft>
                <a:spcPts val="0"/>
              </a:spcAft>
              <a:buClr>
                <a:srgbClr val="3F3F3F"/>
              </a:buClr>
              <a:buSzPts val="800"/>
              <a:buNone/>
              <a:defRPr sz="800"/>
            </a:lvl6pPr>
            <a:lvl7pPr lvl="6" rtl="0">
              <a:spcBef>
                <a:spcPts val="400"/>
              </a:spcBef>
              <a:spcAft>
                <a:spcPts val="0"/>
              </a:spcAft>
              <a:buClr>
                <a:srgbClr val="3F3F3F"/>
              </a:buClr>
              <a:buSzPts val="800"/>
              <a:buNone/>
              <a:defRPr sz="800"/>
            </a:lvl7pPr>
            <a:lvl8pPr lvl="7" rtl="0">
              <a:spcBef>
                <a:spcPts val="400"/>
              </a:spcBef>
              <a:spcAft>
                <a:spcPts val="0"/>
              </a:spcAft>
              <a:buClr>
                <a:srgbClr val="3F3F3F"/>
              </a:buClr>
              <a:buSzPts val="800"/>
              <a:buNone/>
              <a:defRPr sz="800"/>
            </a:lvl8pPr>
            <a:lvl9pPr lvl="8" rtl="0">
              <a:spcBef>
                <a:spcPts val="400"/>
              </a:spcBef>
              <a:spcAft>
                <a:spcPts val="0"/>
              </a:spcAft>
              <a:buClr>
                <a:srgbClr val="3F3F3F"/>
              </a:buClr>
              <a:buSzPts val="800"/>
              <a:buNone/>
              <a:defRPr sz="800"/>
            </a:lvl9pPr>
          </a:lstStyle>
          <a:p>
            <a:endParaRPr/>
          </a:p>
        </p:txBody>
      </p:sp>
      <p:sp>
        <p:nvSpPr>
          <p:cNvPr id="522" name="Google Shape;522;p73"/>
          <p:cNvSpPr txBox="1">
            <a:spLocks noGrp="1"/>
          </p:cNvSpPr>
          <p:nvPr>
            <p:ph type="body" idx="3"/>
          </p:nvPr>
        </p:nvSpPr>
        <p:spPr>
          <a:xfrm>
            <a:off x="606576" y="1137319"/>
            <a:ext cx="8385525" cy="3574800"/>
          </a:xfrm>
          <a:prstGeom prst="rect">
            <a:avLst/>
          </a:prstGeom>
        </p:spPr>
        <p:txBody>
          <a:bodyPr spcFirstLastPara="1" wrap="square" lIns="0" tIns="34275" rIns="68575" bIns="34275" anchor="t" anchorCtr="0">
            <a:noAutofit/>
          </a:bodyPr>
          <a:lstStyle>
            <a:lvl1pPr marL="457200" lvl="0" indent="-228600" rtl="0">
              <a:spcBef>
                <a:spcPts val="400"/>
              </a:spcBef>
              <a:spcAft>
                <a:spcPts val="0"/>
              </a:spcAft>
              <a:buSzPts val="1200"/>
              <a:buNone/>
              <a:defRPr/>
            </a:lvl1pPr>
            <a:lvl2pPr marL="914400" lvl="1" indent="-311150" rtl="0">
              <a:spcBef>
                <a:spcPts val="400"/>
              </a:spcBef>
              <a:spcAft>
                <a:spcPts val="0"/>
              </a:spcAft>
              <a:buClr>
                <a:srgbClr val="B83A4B"/>
              </a:buClr>
              <a:buSzPts val="1300"/>
              <a:buChar char="•"/>
              <a:defRPr/>
            </a:lvl2pPr>
            <a:lvl3pPr marL="1371600" lvl="2" indent="-311150" rtl="0">
              <a:spcBef>
                <a:spcPts val="400"/>
              </a:spcBef>
              <a:spcAft>
                <a:spcPts val="0"/>
              </a:spcAft>
              <a:buSzPts val="1300"/>
              <a:buChar char="•"/>
              <a:defRPr/>
            </a:lvl3pPr>
            <a:lvl4pPr marL="1828800" lvl="3" indent="-304800" rtl="0">
              <a:spcBef>
                <a:spcPts val="400"/>
              </a:spcBef>
              <a:spcAft>
                <a:spcPts val="0"/>
              </a:spcAft>
              <a:buSzPts val="1200"/>
              <a:buChar char="•"/>
              <a:defRPr/>
            </a:lvl4pPr>
            <a:lvl5pPr marL="2286000" lvl="4" indent="-304800" rtl="0">
              <a:spcBef>
                <a:spcPts val="400"/>
              </a:spcBef>
              <a:spcAft>
                <a:spcPts val="0"/>
              </a:spcAft>
              <a:buSzPts val="12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xt Slide - 2 Column">
  <p:cSld name="Text Slide - 2 Column">
    <p:bg>
      <p:bgPr>
        <a:solidFill>
          <a:schemeClr val="lt1"/>
        </a:solidFill>
        <a:effectLst/>
      </p:bgPr>
    </p:bg>
    <p:spTree>
      <p:nvGrpSpPr>
        <p:cNvPr id="1" name="Shape 523"/>
        <p:cNvGrpSpPr/>
        <p:nvPr/>
      </p:nvGrpSpPr>
      <p:grpSpPr>
        <a:xfrm>
          <a:off x="0" y="0"/>
          <a:ext cx="0" cy="0"/>
          <a:chOff x="0" y="0"/>
          <a:chExt cx="0" cy="0"/>
        </a:xfrm>
      </p:grpSpPr>
      <p:sp>
        <p:nvSpPr>
          <p:cNvPr id="524" name="Google Shape;524;p74"/>
          <p:cNvSpPr txBox="1">
            <a:spLocks noGrp="1"/>
          </p:cNvSpPr>
          <p:nvPr>
            <p:ph type="title"/>
          </p:nvPr>
        </p:nvSpPr>
        <p:spPr>
          <a:xfrm>
            <a:off x="600074" y="200026"/>
            <a:ext cx="7947675" cy="474075"/>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525" name="Google Shape;525;p74"/>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526" name="Google Shape;526;p74"/>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27" name="Google Shape;527;p74"/>
          <p:cNvSpPr txBox="1">
            <a:spLocks noGrp="1"/>
          </p:cNvSpPr>
          <p:nvPr>
            <p:ph type="subTitle" idx="1"/>
          </p:nvPr>
        </p:nvSpPr>
        <p:spPr>
          <a:xfrm>
            <a:off x="600244" y="817575"/>
            <a:ext cx="3881025" cy="331200"/>
          </a:xfrm>
          <a:prstGeom prst="rect">
            <a:avLst/>
          </a:prstGeom>
        </p:spPr>
        <p:txBody>
          <a:bodyPr spcFirstLastPara="1" wrap="square" lIns="0" tIns="34275" rIns="68575" bIns="34275" anchor="t" anchorCtr="0">
            <a:noAutofit/>
          </a:bodyPr>
          <a:lstStyle>
            <a:lvl1pPr lvl="0" rtl="0">
              <a:spcBef>
                <a:spcPts val="4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528" name="Google Shape;528;p74"/>
          <p:cNvSpPr txBox="1">
            <a:spLocks noGrp="1"/>
          </p:cNvSpPr>
          <p:nvPr>
            <p:ph type="subTitle" idx="2"/>
          </p:nvPr>
        </p:nvSpPr>
        <p:spPr>
          <a:xfrm>
            <a:off x="4671244" y="817575"/>
            <a:ext cx="3881025" cy="331200"/>
          </a:xfrm>
          <a:prstGeom prst="rect">
            <a:avLst/>
          </a:prstGeom>
        </p:spPr>
        <p:txBody>
          <a:bodyPr spcFirstLastPara="1" wrap="square" lIns="0" tIns="34275" rIns="68575" bIns="34275" anchor="t" anchorCtr="0">
            <a:noAutofit/>
          </a:bodyPr>
          <a:lstStyle>
            <a:lvl1pPr lvl="0" rtl="0">
              <a:spcBef>
                <a:spcPts val="4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529" name="Google Shape;529;p74"/>
          <p:cNvSpPr txBox="1">
            <a:spLocks noGrp="1"/>
          </p:cNvSpPr>
          <p:nvPr>
            <p:ph type="body" idx="3"/>
          </p:nvPr>
        </p:nvSpPr>
        <p:spPr>
          <a:xfrm>
            <a:off x="600072" y="1150976"/>
            <a:ext cx="3873600" cy="3339675"/>
          </a:xfrm>
          <a:prstGeom prst="rect">
            <a:avLst/>
          </a:prstGeom>
          <a:noFill/>
          <a:ln>
            <a:noFill/>
          </a:ln>
        </p:spPr>
        <p:txBody>
          <a:bodyPr spcFirstLastPara="1" wrap="square" lIns="0" tIns="34275" rIns="68575" bIns="34275" anchor="t" anchorCtr="0">
            <a:noAutofit/>
          </a:bodyPr>
          <a:lstStyle>
            <a:lvl1pPr marL="457200" lvl="0" indent="-304800" algn="l" rtl="0">
              <a:lnSpc>
                <a:spcPct val="115000"/>
              </a:lnSpc>
              <a:spcBef>
                <a:spcPts val="0"/>
              </a:spcBef>
              <a:spcAft>
                <a:spcPts val="0"/>
              </a:spcAft>
              <a:buSzPts val="1200"/>
              <a:buFont typeface="Lato"/>
              <a:buChar char="●"/>
              <a:defRPr>
                <a:solidFill>
                  <a:srgbClr val="3F3F3F"/>
                </a:solidFill>
              </a:defRPr>
            </a:lvl1pPr>
            <a:lvl2pPr marL="914400" lvl="1" indent="-311150" algn="l" rtl="0">
              <a:lnSpc>
                <a:spcPct val="115000"/>
              </a:lnSpc>
              <a:spcBef>
                <a:spcPts val="0"/>
              </a:spcBef>
              <a:spcAft>
                <a:spcPts val="0"/>
              </a:spcAft>
              <a:buSzPts val="1300"/>
              <a:buChar char="○"/>
              <a:defRPr>
                <a:solidFill>
                  <a:srgbClr val="3F3F3F"/>
                </a:solidFill>
              </a:defRPr>
            </a:lvl2pPr>
            <a:lvl3pPr marL="1371600" lvl="2" indent="-304800" algn="l" rtl="0">
              <a:lnSpc>
                <a:spcPct val="115000"/>
              </a:lnSpc>
              <a:spcBef>
                <a:spcPts val="0"/>
              </a:spcBef>
              <a:spcAft>
                <a:spcPts val="0"/>
              </a:spcAft>
              <a:buSzPts val="1200"/>
              <a:buChar char="■"/>
              <a:defRPr sz="1100">
                <a:solidFill>
                  <a:srgbClr val="3F3F3F"/>
                </a:solidFill>
              </a:defRPr>
            </a:lvl3pPr>
            <a:lvl4pPr marL="1828800" lvl="3" indent="-304800" algn="l" rtl="0">
              <a:lnSpc>
                <a:spcPct val="115000"/>
              </a:lnSpc>
              <a:spcBef>
                <a:spcPts val="0"/>
              </a:spcBef>
              <a:spcAft>
                <a:spcPts val="0"/>
              </a:spcAft>
              <a:buSzPts val="1200"/>
              <a:buChar char="•"/>
              <a:defRPr>
                <a:solidFill>
                  <a:srgbClr val="3F3F3F"/>
                </a:solidFill>
              </a:defRPr>
            </a:lvl4pPr>
            <a:lvl5pPr marL="2286000" lvl="4" indent="-304800" algn="l" rtl="0">
              <a:lnSpc>
                <a:spcPct val="115000"/>
              </a:lnSpc>
              <a:spcBef>
                <a:spcPts val="0"/>
              </a:spcBef>
              <a:spcAft>
                <a:spcPts val="0"/>
              </a:spcAft>
              <a:buSzPts val="1200"/>
              <a:buChar char="○"/>
              <a:defRPr>
                <a:solidFill>
                  <a:srgbClr val="3F3F3F"/>
                </a:solidFill>
              </a:defRPr>
            </a:lvl5pPr>
            <a:lvl6pPr marL="2743200" lvl="5"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6pPr>
            <a:lvl7pPr marL="3200400" lvl="6"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7pPr>
            <a:lvl8pPr marL="3657600" lvl="7"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8pPr>
            <a:lvl9pPr marL="4114800" lvl="8"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9pPr>
          </a:lstStyle>
          <a:p>
            <a:endParaRPr/>
          </a:p>
        </p:txBody>
      </p:sp>
      <p:sp>
        <p:nvSpPr>
          <p:cNvPr id="530" name="Google Shape;530;p74"/>
          <p:cNvSpPr txBox="1">
            <a:spLocks noGrp="1"/>
          </p:cNvSpPr>
          <p:nvPr>
            <p:ph type="body" idx="4"/>
          </p:nvPr>
        </p:nvSpPr>
        <p:spPr>
          <a:xfrm>
            <a:off x="4682534" y="1150976"/>
            <a:ext cx="3873600" cy="3339675"/>
          </a:xfrm>
          <a:prstGeom prst="rect">
            <a:avLst/>
          </a:prstGeom>
          <a:noFill/>
          <a:ln>
            <a:noFill/>
          </a:ln>
        </p:spPr>
        <p:txBody>
          <a:bodyPr spcFirstLastPara="1" wrap="square" lIns="0" tIns="34275" rIns="68575" bIns="34275" anchor="t" anchorCtr="0">
            <a:noAutofit/>
          </a:bodyPr>
          <a:lstStyle>
            <a:lvl1pPr marL="457200" lvl="0" indent="-304800" algn="l" rtl="0">
              <a:lnSpc>
                <a:spcPct val="115000"/>
              </a:lnSpc>
              <a:spcBef>
                <a:spcPts val="0"/>
              </a:spcBef>
              <a:spcAft>
                <a:spcPts val="0"/>
              </a:spcAft>
              <a:buSzPts val="1200"/>
              <a:buFont typeface="Lato"/>
              <a:buChar char="●"/>
              <a:defRPr>
                <a:solidFill>
                  <a:srgbClr val="3F3F3F"/>
                </a:solidFill>
              </a:defRPr>
            </a:lvl1pPr>
            <a:lvl2pPr marL="914400" lvl="1" indent="-311150" algn="l" rtl="0">
              <a:lnSpc>
                <a:spcPct val="115000"/>
              </a:lnSpc>
              <a:spcBef>
                <a:spcPts val="0"/>
              </a:spcBef>
              <a:spcAft>
                <a:spcPts val="0"/>
              </a:spcAft>
              <a:buSzPts val="1300"/>
              <a:buChar char="○"/>
              <a:defRPr>
                <a:solidFill>
                  <a:srgbClr val="3F3F3F"/>
                </a:solidFill>
              </a:defRPr>
            </a:lvl2pPr>
            <a:lvl3pPr marL="1371600" lvl="2" indent="-304800" algn="l" rtl="0">
              <a:lnSpc>
                <a:spcPct val="115000"/>
              </a:lnSpc>
              <a:spcBef>
                <a:spcPts val="0"/>
              </a:spcBef>
              <a:spcAft>
                <a:spcPts val="0"/>
              </a:spcAft>
              <a:buSzPts val="1200"/>
              <a:buChar char="■"/>
              <a:defRPr sz="1100">
                <a:solidFill>
                  <a:srgbClr val="3F3F3F"/>
                </a:solidFill>
              </a:defRPr>
            </a:lvl3pPr>
            <a:lvl4pPr marL="1828800" lvl="3" indent="-304800" algn="l" rtl="0">
              <a:lnSpc>
                <a:spcPct val="115000"/>
              </a:lnSpc>
              <a:spcBef>
                <a:spcPts val="0"/>
              </a:spcBef>
              <a:spcAft>
                <a:spcPts val="0"/>
              </a:spcAft>
              <a:buSzPts val="1200"/>
              <a:buChar char="•"/>
              <a:defRPr>
                <a:solidFill>
                  <a:srgbClr val="3F3F3F"/>
                </a:solidFill>
              </a:defRPr>
            </a:lvl4pPr>
            <a:lvl5pPr marL="2286000" lvl="4" indent="-304800" algn="l" rtl="0">
              <a:lnSpc>
                <a:spcPct val="115000"/>
              </a:lnSpc>
              <a:spcBef>
                <a:spcPts val="0"/>
              </a:spcBef>
              <a:spcAft>
                <a:spcPts val="0"/>
              </a:spcAft>
              <a:buSzPts val="1200"/>
              <a:buChar char="○"/>
              <a:defRPr>
                <a:solidFill>
                  <a:srgbClr val="3F3F3F"/>
                </a:solidFill>
              </a:defRPr>
            </a:lvl5pPr>
            <a:lvl6pPr marL="2743200" lvl="5"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6pPr>
            <a:lvl7pPr marL="3200400" lvl="6"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7pPr>
            <a:lvl8pPr marL="3657600" lvl="7"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8pPr>
            <a:lvl9pPr marL="4114800" lvl="8"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9pPr>
          </a:lstStyle>
          <a:p>
            <a:endParaRPr/>
          </a:p>
        </p:txBody>
      </p:sp>
      <p:sp>
        <p:nvSpPr>
          <p:cNvPr id="531" name="Google Shape;531;p74"/>
          <p:cNvSpPr txBox="1">
            <a:spLocks noGrp="1"/>
          </p:cNvSpPr>
          <p:nvPr>
            <p:ph type="subTitle" idx="5"/>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4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Tree>
  </p:cSld>
  <p:clrMapOvr>
    <a:masterClrMapping/>
  </p:clrMapOvr>
  <p:extLst>
    <p:ext uri="{DCECCB84-F9BA-43D5-87BE-67443E8EF086}">
      <p15:sldGuideLst xmlns:p15="http://schemas.microsoft.com/office/powerpoint/2012/main">
        <p15:guide id="1" pos="5382">
          <p15:clr>
            <a:srgbClr val="FBAE40"/>
          </p15:clr>
        </p15:guide>
        <p15:guide id="2" orient="horz" pos="666">
          <p15:clr>
            <a:srgbClr val="FBAE40"/>
          </p15:clr>
        </p15:guide>
        <p15:guide id="3" orient="horz" pos="286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537"/>
        <p:cNvGrpSpPr/>
        <p:nvPr/>
      </p:nvGrpSpPr>
      <p:grpSpPr>
        <a:xfrm>
          <a:off x="0" y="0"/>
          <a:ext cx="0" cy="0"/>
          <a:chOff x="0" y="0"/>
          <a:chExt cx="0" cy="0"/>
        </a:xfrm>
      </p:grpSpPr>
      <p:sp>
        <p:nvSpPr>
          <p:cNvPr id="538" name="Google Shape;538;p76"/>
          <p:cNvSpPr txBox="1">
            <a:spLocks noGrp="1"/>
          </p:cNvSpPr>
          <p:nvPr>
            <p:ph type="body" idx="1"/>
          </p:nvPr>
        </p:nvSpPr>
        <p:spPr>
          <a:xfrm>
            <a:off x="600075" y="832669"/>
            <a:ext cx="7915275" cy="298800"/>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500"/>
              <a:buFont typeface="Lato"/>
              <a:buNone/>
              <a:defRPr sz="1500">
                <a:solidFill>
                  <a:srgbClr val="B83A4B"/>
                </a:solidFill>
                <a:latin typeface="Lato"/>
                <a:ea typeface="Lato"/>
                <a:cs typeface="Lato"/>
                <a:sym typeface="Lato"/>
              </a:defRPr>
            </a:lvl1pPr>
            <a:lvl2pPr marL="914400" lvl="1" indent="-336550" algn="l">
              <a:lnSpc>
                <a:spcPct val="90000"/>
              </a:lnSpc>
              <a:spcBef>
                <a:spcPts val="400"/>
              </a:spcBef>
              <a:spcAft>
                <a:spcPts val="0"/>
              </a:spcAft>
              <a:buClr>
                <a:schemeClr val="lt1"/>
              </a:buClr>
              <a:buSzPts val="1700"/>
              <a:buChar char="●"/>
              <a:defRPr sz="1500">
                <a:solidFill>
                  <a:schemeClr val="lt1"/>
                </a:solidFill>
                <a:latin typeface="Lato"/>
                <a:ea typeface="Lato"/>
                <a:cs typeface="Lato"/>
                <a:sym typeface="Lato"/>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23850" algn="l">
              <a:lnSpc>
                <a:spcPct val="90000"/>
              </a:lnSpc>
              <a:spcBef>
                <a:spcPts val="400"/>
              </a:spcBef>
              <a:spcAft>
                <a:spcPts val="0"/>
              </a:spcAft>
              <a:buClr>
                <a:schemeClr val="lt1"/>
              </a:buClr>
              <a:buSzPts val="1500"/>
              <a:buChar char="●"/>
              <a:defRPr>
                <a:solidFill>
                  <a:schemeClr val="lt1"/>
                </a:solidFill>
              </a:defRPr>
            </a:lvl4pPr>
            <a:lvl5pPr marL="2286000" lvl="4" indent="-323850" algn="l">
              <a:lnSpc>
                <a:spcPct val="90000"/>
              </a:lnSpc>
              <a:spcBef>
                <a:spcPts val="400"/>
              </a:spcBef>
              <a:spcAft>
                <a:spcPts val="0"/>
              </a:spcAft>
              <a:buClr>
                <a:schemeClr val="lt1"/>
              </a:buClr>
              <a:buSzPts val="15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539" name="Google Shape;539;p76"/>
          <p:cNvSpPr txBox="1">
            <a:spLocks noGrp="1"/>
          </p:cNvSpPr>
          <p:nvPr>
            <p:ph type="title"/>
          </p:nvPr>
        </p:nvSpPr>
        <p:spPr>
          <a:xfrm>
            <a:off x="600075" y="200026"/>
            <a:ext cx="7915275" cy="474114"/>
          </a:xfrm>
          <a:prstGeom prst="rect">
            <a:avLst/>
          </a:prstGeom>
          <a:noFill/>
          <a:ln>
            <a:noFill/>
          </a:ln>
        </p:spPr>
        <p:txBody>
          <a:bodyPr spcFirstLastPara="1" wrap="square" lIns="0" tIns="34275" rIns="68575" bIns="34275" anchor="b" anchorCtr="0">
            <a:normAutofit/>
          </a:bodyPr>
          <a:lstStyle>
            <a:lvl1pPr lvl="0" algn="l">
              <a:lnSpc>
                <a:spcPct val="90000"/>
              </a:lnSpc>
              <a:spcBef>
                <a:spcPts val="0"/>
              </a:spcBef>
              <a:spcAft>
                <a:spcPts val="0"/>
              </a:spcAft>
              <a:buClr>
                <a:srgbClr val="8C1515"/>
              </a:buClr>
              <a:buSzPts val="2400"/>
              <a:buFont typeface="Lato"/>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540" name="Google Shape;540;p76"/>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541" name="Google Shape;541;p76"/>
          <p:cNvSpPr txBox="1">
            <a:spLocks noGrp="1"/>
          </p:cNvSpPr>
          <p:nvPr>
            <p:ph type="body" idx="2"/>
          </p:nvPr>
        </p:nvSpPr>
        <p:spPr>
          <a:xfrm>
            <a:off x="600075" y="1150968"/>
            <a:ext cx="7915275" cy="3339675"/>
          </a:xfrm>
          <a:prstGeom prst="rect">
            <a:avLst/>
          </a:prstGeom>
          <a:noFill/>
          <a:ln>
            <a:noFill/>
          </a:ln>
        </p:spPr>
        <p:txBody>
          <a:bodyPr spcFirstLastPara="1" wrap="square" lIns="0" tIns="34275" rIns="68575" bIns="34275" anchor="t" anchorCtr="0">
            <a:noAutofit/>
          </a:bodyPr>
          <a:lstStyle>
            <a:lvl1pPr marL="457200" lvl="0" indent="-228600" algn="l" rtl="0">
              <a:lnSpc>
                <a:spcPct val="115000"/>
              </a:lnSpc>
              <a:spcBef>
                <a:spcPts val="800"/>
              </a:spcBef>
              <a:spcAft>
                <a:spcPts val="0"/>
              </a:spcAft>
              <a:buSzPts val="1200"/>
              <a:buFont typeface="Lato"/>
              <a:buNone/>
              <a:defRPr>
                <a:solidFill>
                  <a:srgbClr val="3F3F3F"/>
                </a:solidFill>
              </a:defRPr>
            </a:lvl1pPr>
            <a:lvl2pPr marL="914400" lvl="1" indent="-311150" algn="l" rtl="0">
              <a:lnSpc>
                <a:spcPct val="115000"/>
              </a:lnSpc>
              <a:spcBef>
                <a:spcPts val="400"/>
              </a:spcBef>
              <a:spcAft>
                <a:spcPts val="0"/>
              </a:spcAft>
              <a:buSzPts val="1300"/>
              <a:buChar char="●"/>
              <a:defRPr>
                <a:solidFill>
                  <a:srgbClr val="3F3F3F"/>
                </a:solidFill>
              </a:defRPr>
            </a:lvl2pPr>
            <a:lvl3pPr marL="1371600" lvl="2" indent="-304800" algn="l" rtl="0">
              <a:lnSpc>
                <a:spcPct val="115000"/>
              </a:lnSpc>
              <a:spcBef>
                <a:spcPts val="400"/>
              </a:spcBef>
              <a:spcAft>
                <a:spcPts val="0"/>
              </a:spcAft>
              <a:buSzPts val="1200"/>
              <a:buChar char="●"/>
              <a:defRPr sz="1100">
                <a:solidFill>
                  <a:srgbClr val="3F3F3F"/>
                </a:solidFill>
              </a:defRPr>
            </a:lvl3pPr>
            <a:lvl4pPr marL="1828800" lvl="3" indent="-304800" algn="l" rtl="0">
              <a:lnSpc>
                <a:spcPct val="115000"/>
              </a:lnSpc>
              <a:spcBef>
                <a:spcPts val="400"/>
              </a:spcBef>
              <a:spcAft>
                <a:spcPts val="0"/>
              </a:spcAft>
              <a:buSzPts val="1200"/>
              <a:buChar char="●"/>
              <a:defRPr>
                <a:solidFill>
                  <a:srgbClr val="3F3F3F"/>
                </a:solidFill>
              </a:defRPr>
            </a:lvl4pPr>
            <a:lvl5pPr marL="2286000" lvl="4" indent="-304800" algn="l" rtl="0">
              <a:lnSpc>
                <a:spcPct val="115000"/>
              </a:lnSpc>
              <a:spcBef>
                <a:spcPts val="400"/>
              </a:spcBef>
              <a:spcAft>
                <a:spcPts val="0"/>
              </a:spcAft>
              <a:buSzPts val="1200"/>
              <a:buChar char="●"/>
              <a:defRPr>
                <a:solidFill>
                  <a:srgbClr val="3F3F3F"/>
                </a:solidFill>
              </a:defRPr>
            </a:lvl5pPr>
            <a:lvl6pPr marL="2743200" lvl="5"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6pPr>
            <a:lvl7pPr marL="3200400" lvl="6"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7pPr>
            <a:lvl8pPr marL="3657600" lvl="7"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8pPr>
            <a:lvl9pPr marL="4114800" lvl="8"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9pPr>
          </a:lstStyle>
          <a:p>
            <a:endParaRPr/>
          </a:p>
        </p:txBody>
      </p:sp>
      <p:sp>
        <p:nvSpPr>
          <p:cNvPr id="542" name="Google Shape;542;p76"/>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F3F3F"/>
                </a:solidFill>
                <a:latin typeface="Lato"/>
                <a:ea typeface="Lato"/>
                <a:cs typeface="Lato"/>
                <a:sym typeface="Lato"/>
              </a:defRPr>
            </a:lvl1pPr>
            <a:lvl2pPr marL="0" lvl="1" indent="0" algn="r">
              <a:spcBef>
                <a:spcPts val="0"/>
              </a:spcBef>
              <a:buNone/>
              <a:defRPr sz="800" b="0" i="0" u="none" strike="noStrike" cap="none">
                <a:solidFill>
                  <a:srgbClr val="3F3F3F"/>
                </a:solidFill>
                <a:latin typeface="Lato"/>
                <a:ea typeface="Lato"/>
                <a:cs typeface="Lato"/>
                <a:sym typeface="Lato"/>
              </a:defRPr>
            </a:lvl2pPr>
            <a:lvl3pPr marL="0" lvl="2" indent="0" algn="r">
              <a:spcBef>
                <a:spcPts val="0"/>
              </a:spcBef>
              <a:buNone/>
              <a:defRPr sz="800" b="0" i="0" u="none" strike="noStrike" cap="none">
                <a:solidFill>
                  <a:srgbClr val="3F3F3F"/>
                </a:solidFill>
                <a:latin typeface="Lato"/>
                <a:ea typeface="Lato"/>
                <a:cs typeface="Lato"/>
                <a:sym typeface="Lato"/>
              </a:defRPr>
            </a:lvl3pPr>
            <a:lvl4pPr marL="0" lvl="3" indent="0" algn="r">
              <a:spcBef>
                <a:spcPts val="0"/>
              </a:spcBef>
              <a:buNone/>
              <a:defRPr sz="800" b="0" i="0" u="none" strike="noStrike" cap="none">
                <a:solidFill>
                  <a:srgbClr val="3F3F3F"/>
                </a:solidFill>
                <a:latin typeface="Lato"/>
                <a:ea typeface="Lato"/>
                <a:cs typeface="Lato"/>
                <a:sym typeface="Lato"/>
              </a:defRPr>
            </a:lvl4pPr>
            <a:lvl5pPr marL="0" lvl="4" indent="0" algn="r">
              <a:spcBef>
                <a:spcPts val="0"/>
              </a:spcBef>
              <a:buNone/>
              <a:defRPr sz="800" b="0" i="0" u="none" strike="noStrike" cap="none">
                <a:solidFill>
                  <a:srgbClr val="3F3F3F"/>
                </a:solidFill>
                <a:latin typeface="Lato"/>
                <a:ea typeface="Lato"/>
                <a:cs typeface="Lato"/>
                <a:sym typeface="Lato"/>
              </a:defRPr>
            </a:lvl5pPr>
            <a:lvl6pPr marL="0" lvl="5" indent="0" algn="r">
              <a:spcBef>
                <a:spcPts val="0"/>
              </a:spcBef>
              <a:buNone/>
              <a:defRPr sz="800" b="0" i="0" u="none" strike="noStrike" cap="none">
                <a:solidFill>
                  <a:srgbClr val="3F3F3F"/>
                </a:solidFill>
                <a:latin typeface="Lato"/>
                <a:ea typeface="Lato"/>
                <a:cs typeface="Lato"/>
                <a:sym typeface="Lato"/>
              </a:defRPr>
            </a:lvl6pPr>
            <a:lvl7pPr marL="0" lvl="6" indent="0" algn="r">
              <a:spcBef>
                <a:spcPts val="0"/>
              </a:spcBef>
              <a:buNone/>
              <a:defRPr sz="800" b="0" i="0" u="none" strike="noStrike" cap="none">
                <a:solidFill>
                  <a:srgbClr val="3F3F3F"/>
                </a:solidFill>
                <a:latin typeface="Lato"/>
                <a:ea typeface="Lato"/>
                <a:cs typeface="Lato"/>
                <a:sym typeface="Lato"/>
              </a:defRPr>
            </a:lvl7pPr>
            <a:lvl8pPr marL="0" lvl="7" indent="0" algn="r">
              <a:spcBef>
                <a:spcPts val="0"/>
              </a:spcBef>
              <a:buNone/>
              <a:defRPr sz="800" b="0" i="0" u="none" strike="noStrike" cap="none">
                <a:solidFill>
                  <a:srgbClr val="3F3F3F"/>
                </a:solidFill>
                <a:latin typeface="Lato"/>
                <a:ea typeface="Lato"/>
                <a:cs typeface="Lato"/>
                <a:sym typeface="Lato"/>
              </a:defRPr>
            </a:lvl8pPr>
            <a:lvl9pPr marL="0" lvl="8" indent="0" algn="r">
              <a:spcBef>
                <a:spcPts val="0"/>
              </a:spcBef>
              <a:buNone/>
              <a:defRPr sz="8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43" name="Google Shape;543;p76"/>
          <p:cNvSpPr txBox="1">
            <a:spLocks noGrp="1"/>
          </p:cNvSpPr>
          <p:nvPr>
            <p:ph type="subTitle" idx="3"/>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xt Slide - 1 Column 5">
  <p:cSld name="Text Slide - 1 Column_5">
    <p:bg>
      <p:bgPr>
        <a:solidFill>
          <a:schemeClr val="lt1"/>
        </a:solidFill>
        <a:effectLst/>
      </p:bgPr>
    </p:bg>
    <p:spTree>
      <p:nvGrpSpPr>
        <p:cNvPr id="1" name="Shape 544"/>
        <p:cNvGrpSpPr/>
        <p:nvPr/>
      </p:nvGrpSpPr>
      <p:grpSpPr>
        <a:xfrm>
          <a:off x="0" y="0"/>
          <a:ext cx="0" cy="0"/>
          <a:chOff x="0" y="0"/>
          <a:chExt cx="0" cy="0"/>
        </a:xfrm>
      </p:grpSpPr>
      <p:sp>
        <p:nvSpPr>
          <p:cNvPr id="545" name="Google Shape;545;p77"/>
          <p:cNvSpPr txBox="1">
            <a:spLocks noGrp="1"/>
          </p:cNvSpPr>
          <p:nvPr>
            <p:ph type="body" idx="1"/>
          </p:nvPr>
        </p:nvSpPr>
        <p:spPr>
          <a:xfrm>
            <a:off x="600075" y="832669"/>
            <a:ext cx="7915200" cy="298800"/>
          </a:xfrm>
          <a:prstGeom prst="rect">
            <a:avLst/>
          </a:prstGeom>
          <a:noFill/>
          <a:ln>
            <a:noFill/>
          </a:ln>
        </p:spPr>
        <p:txBody>
          <a:bodyPr spcFirstLastPara="1" wrap="square" lIns="0" tIns="34275" rIns="68575" bIns="34275" anchor="t" anchorCtr="0">
            <a:noAutofit/>
          </a:bodyPr>
          <a:lstStyle>
            <a:lvl1pPr marL="457200" lvl="0" indent="-228600" algn="l" rtl="0">
              <a:lnSpc>
                <a:spcPct val="90000"/>
              </a:lnSpc>
              <a:spcBef>
                <a:spcPts val="800"/>
              </a:spcBef>
              <a:spcAft>
                <a:spcPts val="0"/>
              </a:spcAft>
              <a:buSzPts val="1500"/>
              <a:buFont typeface="Lato"/>
              <a:buNone/>
              <a:defRPr sz="1500">
                <a:solidFill>
                  <a:srgbClr val="B83A4B"/>
                </a:solidFill>
                <a:latin typeface="Lato"/>
                <a:ea typeface="Lato"/>
                <a:cs typeface="Lato"/>
                <a:sym typeface="Lato"/>
              </a:defRPr>
            </a:lvl1pPr>
            <a:lvl2pPr marL="914400" lvl="1" indent="-336550" algn="l" rtl="0">
              <a:lnSpc>
                <a:spcPct val="90000"/>
              </a:lnSpc>
              <a:spcBef>
                <a:spcPts val="400"/>
              </a:spcBef>
              <a:spcAft>
                <a:spcPts val="0"/>
              </a:spcAft>
              <a:buClr>
                <a:schemeClr val="lt1"/>
              </a:buClr>
              <a:buSzPts val="1700"/>
              <a:buChar char="●"/>
              <a:defRPr sz="1500">
                <a:solidFill>
                  <a:schemeClr val="lt1"/>
                </a:solidFill>
                <a:latin typeface="Lato"/>
                <a:ea typeface="Lato"/>
                <a:cs typeface="Lato"/>
                <a:sym typeface="Lato"/>
              </a:defRPr>
            </a:lvl2pPr>
            <a:lvl3pPr marL="1371600" lvl="2" indent="-323850" algn="l" rtl="0">
              <a:lnSpc>
                <a:spcPct val="90000"/>
              </a:lnSpc>
              <a:spcBef>
                <a:spcPts val="400"/>
              </a:spcBef>
              <a:spcAft>
                <a:spcPts val="0"/>
              </a:spcAft>
              <a:buClr>
                <a:schemeClr val="lt1"/>
              </a:buClr>
              <a:buSzPts val="1500"/>
              <a:buChar char="●"/>
              <a:defRPr>
                <a:solidFill>
                  <a:schemeClr val="lt1"/>
                </a:solidFill>
              </a:defRPr>
            </a:lvl3pPr>
            <a:lvl4pPr marL="1828800" lvl="3" indent="-323850" algn="l" rtl="0">
              <a:lnSpc>
                <a:spcPct val="90000"/>
              </a:lnSpc>
              <a:spcBef>
                <a:spcPts val="400"/>
              </a:spcBef>
              <a:spcAft>
                <a:spcPts val="0"/>
              </a:spcAft>
              <a:buClr>
                <a:schemeClr val="lt1"/>
              </a:buClr>
              <a:buSzPts val="1500"/>
              <a:buChar char="●"/>
              <a:defRPr>
                <a:solidFill>
                  <a:schemeClr val="lt1"/>
                </a:solidFill>
              </a:defRPr>
            </a:lvl4pPr>
            <a:lvl5pPr marL="2286000" lvl="4" indent="-323850" algn="l" rtl="0">
              <a:lnSpc>
                <a:spcPct val="90000"/>
              </a:lnSpc>
              <a:spcBef>
                <a:spcPts val="400"/>
              </a:spcBef>
              <a:spcAft>
                <a:spcPts val="0"/>
              </a:spcAft>
              <a:buClr>
                <a:schemeClr val="lt1"/>
              </a:buClr>
              <a:buSzPts val="15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a:solidFill>
                  <a:schemeClr val="lt1"/>
                </a:solidFill>
              </a:defRPr>
            </a:lvl6pPr>
            <a:lvl7pPr marL="3200400" lvl="6" indent="-317500" algn="l" rtl="0">
              <a:lnSpc>
                <a:spcPct val="90000"/>
              </a:lnSpc>
              <a:spcBef>
                <a:spcPts val="400"/>
              </a:spcBef>
              <a:spcAft>
                <a:spcPts val="0"/>
              </a:spcAft>
              <a:buClr>
                <a:schemeClr val="lt1"/>
              </a:buClr>
              <a:buSzPts val="1400"/>
              <a:buChar char="●"/>
              <a:defRPr>
                <a:solidFill>
                  <a:schemeClr val="lt1"/>
                </a:solidFill>
              </a:defRPr>
            </a:lvl7pPr>
            <a:lvl8pPr marL="3657600" lvl="7" indent="-317500" algn="l" rtl="0">
              <a:lnSpc>
                <a:spcPct val="90000"/>
              </a:lnSpc>
              <a:spcBef>
                <a:spcPts val="400"/>
              </a:spcBef>
              <a:spcAft>
                <a:spcPts val="0"/>
              </a:spcAft>
              <a:buClr>
                <a:schemeClr val="lt1"/>
              </a:buClr>
              <a:buSzPts val="1400"/>
              <a:buChar char="●"/>
              <a:defRPr>
                <a:solidFill>
                  <a:schemeClr val="lt1"/>
                </a:solidFill>
              </a:defRPr>
            </a:lvl8pPr>
            <a:lvl9pPr marL="4114800" lvl="8" indent="-317500" algn="l" rtl="0">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546" name="Google Shape;546;p77"/>
          <p:cNvSpPr txBox="1">
            <a:spLocks noGrp="1"/>
          </p:cNvSpPr>
          <p:nvPr>
            <p:ph type="title"/>
          </p:nvPr>
        </p:nvSpPr>
        <p:spPr>
          <a:xfrm>
            <a:off x="600075" y="200026"/>
            <a:ext cx="7915200" cy="4740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547" name="Google Shape;547;p77"/>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548" name="Google Shape;548;p77"/>
          <p:cNvSpPr txBox="1">
            <a:spLocks noGrp="1"/>
          </p:cNvSpPr>
          <p:nvPr>
            <p:ph type="body" idx="2"/>
          </p:nvPr>
        </p:nvSpPr>
        <p:spPr>
          <a:xfrm>
            <a:off x="600075" y="1150968"/>
            <a:ext cx="7915200" cy="3339600"/>
          </a:xfrm>
          <a:prstGeom prst="rect">
            <a:avLst/>
          </a:prstGeom>
          <a:noFill/>
          <a:ln>
            <a:noFill/>
          </a:ln>
        </p:spPr>
        <p:txBody>
          <a:bodyPr spcFirstLastPara="1" wrap="square" lIns="0" tIns="34275" rIns="68575" bIns="34275" anchor="t" anchorCtr="0">
            <a:noAutofit/>
          </a:bodyPr>
          <a:lstStyle>
            <a:lvl1pPr marL="457200" lvl="0" indent="-228600" algn="l" rtl="0">
              <a:lnSpc>
                <a:spcPct val="115000"/>
              </a:lnSpc>
              <a:spcBef>
                <a:spcPts val="800"/>
              </a:spcBef>
              <a:spcAft>
                <a:spcPts val="0"/>
              </a:spcAft>
              <a:buSzPts val="1200"/>
              <a:buFont typeface="Lato"/>
              <a:buNone/>
              <a:defRPr>
                <a:solidFill>
                  <a:srgbClr val="3F3F3F"/>
                </a:solidFill>
              </a:defRPr>
            </a:lvl1pPr>
            <a:lvl2pPr marL="914400" lvl="1" indent="-311150" algn="l" rtl="0">
              <a:lnSpc>
                <a:spcPct val="115000"/>
              </a:lnSpc>
              <a:spcBef>
                <a:spcPts val="400"/>
              </a:spcBef>
              <a:spcAft>
                <a:spcPts val="0"/>
              </a:spcAft>
              <a:buSzPts val="1300"/>
              <a:buChar char="●"/>
              <a:defRPr>
                <a:solidFill>
                  <a:srgbClr val="3F3F3F"/>
                </a:solidFill>
              </a:defRPr>
            </a:lvl2pPr>
            <a:lvl3pPr marL="1371600" lvl="2" indent="-304800" algn="l" rtl="0">
              <a:lnSpc>
                <a:spcPct val="115000"/>
              </a:lnSpc>
              <a:spcBef>
                <a:spcPts val="400"/>
              </a:spcBef>
              <a:spcAft>
                <a:spcPts val="0"/>
              </a:spcAft>
              <a:buSzPts val="1200"/>
              <a:buChar char="●"/>
              <a:defRPr sz="1100">
                <a:solidFill>
                  <a:srgbClr val="3F3F3F"/>
                </a:solidFill>
              </a:defRPr>
            </a:lvl3pPr>
            <a:lvl4pPr marL="1828800" lvl="3" indent="-304800" algn="l" rtl="0">
              <a:lnSpc>
                <a:spcPct val="115000"/>
              </a:lnSpc>
              <a:spcBef>
                <a:spcPts val="400"/>
              </a:spcBef>
              <a:spcAft>
                <a:spcPts val="0"/>
              </a:spcAft>
              <a:buSzPts val="1200"/>
              <a:buChar char="●"/>
              <a:defRPr>
                <a:solidFill>
                  <a:srgbClr val="3F3F3F"/>
                </a:solidFill>
              </a:defRPr>
            </a:lvl4pPr>
            <a:lvl5pPr marL="2286000" lvl="4" indent="-304800" algn="l" rtl="0">
              <a:lnSpc>
                <a:spcPct val="115000"/>
              </a:lnSpc>
              <a:spcBef>
                <a:spcPts val="400"/>
              </a:spcBef>
              <a:spcAft>
                <a:spcPts val="0"/>
              </a:spcAft>
              <a:buSzPts val="1200"/>
              <a:buChar char="●"/>
              <a:defRPr>
                <a:solidFill>
                  <a:srgbClr val="3F3F3F"/>
                </a:solidFill>
              </a:defRPr>
            </a:lvl5pPr>
            <a:lvl6pPr marL="2743200" lvl="5"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6pPr>
            <a:lvl7pPr marL="3200400" lvl="6"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7pPr>
            <a:lvl8pPr marL="3657600" lvl="7"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8pPr>
            <a:lvl9pPr marL="4114800" lvl="8" indent="-285750" algn="l" rtl="0">
              <a:lnSpc>
                <a:spcPct val="115000"/>
              </a:lnSpc>
              <a:spcBef>
                <a:spcPts val="400"/>
              </a:spcBef>
              <a:spcAft>
                <a:spcPts val="0"/>
              </a:spcAft>
              <a:buClr>
                <a:schemeClr val="dk1"/>
              </a:buClr>
              <a:buSzPts val="900"/>
              <a:buFont typeface="Lato"/>
              <a:buChar char="●"/>
              <a:defRPr sz="900">
                <a:latin typeface="Lato"/>
                <a:ea typeface="Lato"/>
                <a:cs typeface="Lato"/>
                <a:sym typeface="Lato"/>
              </a:defRPr>
            </a:lvl9pPr>
          </a:lstStyle>
          <a:p>
            <a:endParaRPr/>
          </a:p>
        </p:txBody>
      </p:sp>
      <p:sp>
        <p:nvSpPr>
          <p:cNvPr id="549" name="Google Shape;549;p77"/>
          <p:cNvSpPr txBox="1">
            <a:spLocks noGrp="1"/>
          </p:cNvSpPr>
          <p:nvPr>
            <p:ph type="sldNum" idx="12"/>
          </p:nvPr>
        </p:nvSpPr>
        <p:spPr>
          <a:xfrm>
            <a:off x="8276456" y="4712119"/>
            <a:ext cx="239100" cy="273900"/>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b="0" i="0" u="none" strike="noStrike" cap="none">
                <a:solidFill>
                  <a:srgbClr val="3F3F3F"/>
                </a:solidFill>
                <a:latin typeface="Lato"/>
                <a:ea typeface="Lato"/>
                <a:cs typeface="Lato"/>
                <a:sym typeface="Lato"/>
              </a:defRPr>
            </a:lvl1pPr>
            <a:lvl2pPr marL="0" lvl="1" indent="0" algn="r" rtl="0">
              <a:spcBef>
                <a:spcPts val="0"/>
              </a:spcBef>
              <a:buNone/>
              <a:defRPr sz="800" b="0" i="0" u="none" strike="noStrike" cap="none">
                <a:solidFill>
                  <a:srgbClr val="3F3F3F"/>
                </a:solidFill>
                <a:latin typeface="Lato"/>
                <a:ea typeface="Lato"/>
                <a:cs typeface="Lato"/>
                <a:sym typeface="Lato"/>
              </a:defRPr>
            </a:lvl2pPr>
            <a:lvl3pPr marL="0" lvl="2" indent="0" algn="r" rtl="0">
              <a:spcBef>
                <a:spcPts val="0"/>
              </a:spcBef>
              <a:buNone/>
              <a:defRPr sz="800" b="0" i="0" u="none" strike="noStrike" cap="none">
                <a:solidFill>
                  <a:srgbClr val="3F3F3F"/>
                </a:solidFill>
                <a:latin typeface="Lato"/>
                <a:ea typeface="Lato"/>
                <a:cs typeface="Lato"/>
                <a:sym typeface="Lato"/>
              </a:defRPr>
            </a:lvl3pPr>
            <a:lvl4pPr marL="0" lvl="3" indent="0" algn="r" rtl="0">
              <a:spcBef>
                <a:spcPts val="0"/>
              </a:spcBef>
              <a:buNone/>
              <a:defRPr sz="800" b="0" i="0" u="none" strike="noStrike" cap="none">
                <a:solidFill>
                  <a:srgbClr val="3F3F3F"/>
                </a:solidFill>
                <a:latin typeface="Lato"/>
                <a:ea typeface="Lato"/>
                <a:cs typeface="Lato"/>
                <a:sym typeface="Lato"/>
              </a:defRPr>
            </a:lvl4pPr>
            <a:lvl5pPr marL="0" lvl="4" indent="0" algn="r" rtl="0">
              <a:spcBef>
                <a:spcPts val="0"/>
              </a:spcBef>
              <a:buNone/>
              <a:defRPr sz="800" b="0" i="0" u="none" strike="noStrike" cap="none">
                <a:solidFill>
                  <a:srgbClr val="3F3F3F"/>
                </a:solidFill>
                <a:latin typeface="Lato"/>
                <a:ea typeface="Lato"/>
                <a:cs typeface="Lato"/>
                <a:sym typeface="Lato"/>
              </a:defRPr>
            </a:lvl5pPr>
            <a:lvl6pPr marL="0" lvl="5" indent="0" algn="r" rtl="0">
              <a:spcBef>
                <a:spcPts val="0"/>
              </a:spcBef>
              <a:buNone/>
              <a:defRPr sz="800" b="0" i="0" u="none" strike="noStrike" cap="none">
                <a:solidFill>
                  <a:srgbClr val="3F3F3F"/>
                </a:solidFill>
                <a:latin typeface="Lato"/>
                <a:ea typeface="Lato"/>
                <a:cs typeface="Lato"/>
                <a:sym typeface="Lato"/>
              </a:defRPr>
            </a:lvl6pPr>
            <a:lvl7pPr marL="0" lvl="6" indent="0" algn="r" rtl="0">
              <a:spcBef>
                <a:spcPts val="0"/>
              </a:spcBef>
              <a:buNone/>
              <a:defRPr sz="800" b="0" i="0" u="none" strike="noStrike" cap="none">
                <a:solidFill>
                  <a:srgbClr val="3F3F3F"/>
                </a:solidFill>
                <a:latin typeface="Lato"/>
                <a:ea typeface="Lato"/>
                <a:cs typeface="Lato"/>
                <a:sym typeface="Lato"/>
              </a:defRPr>
            </a:lvl7pPr>
            <a:lvl8pPr marL="0" lvl="7" indent="0" algn="r" rtl="0">
              <a:spcBef>
                <a:spcPts val="0"/>
              </a:spcBef>
              <a:buNone/>
              <a:defRPr sz="800" b="0" i="0" u="none" strike="noStrike" cap="none">
                <a:solidFill>
                  <a:srgbClr val="3F3F3F"/>
                </a:solidFill>
                <a:latin typeface="Lato"/>
                <a:ea typeface="Lato"/>
                <a:cs typeface="Lato"/>
                <a:sym typeface="Lato"/>
              </a:defRPr>
            </a:lvl8pPr>
            <a:lvl9pPr marL="0" lvl="8" indent="0" algn="r" rtl="0">
              <a:spcBef>
                <a:spcPts val="0"/>
              </a:spcBef>
              <a:buNone/>
              <a:defRPr sz="8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50" name="Google Shape;550;p77"/>
          <p:cNvSpPr txBox="1">
            <a:spLocks noGrp="1"/>
          </p:cNvSpPr>
          <p:nvPr>
            <p:ph type="subTitle" idx="3"/>
          </p:nvPr>
        </p:nvSpPr>
        <p:spPr>
          <a:xfrm>
            <a:off x="1225753" y="4767591"/>
            <a:ext cx="3157500"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Section Break - Red">
  <p:cSld name="Section Break - Red">
    <p:bg>
      <p:bgPr>
        <a:gradFill>
          <a:gsLst>
            <a:gs pos="0">
              <a:srgbClr val="E04F39"/>
            </a:gs>
            <a:gs pos="15000">
              <a:srgbClr val="E04F39"/>
            </a:gs>
            <a:gs pos="50000">
              <a:srgbClr val="AF2D24"/>
            </a:gs>
            <a:gs pos="100000">
              <a:srgbClr val="8C1515"/>
            </a:gs>
          </a:gsLst>
          <a:lin ang="8100000" scaled="0"/>
        </a:gradFill>
        <a:effectLst/>
      </p:bgPr>
    </p:bg>
    <p:spTree>
      <p:nvGrpSpPr>
        <p:cNvPr id="1" name="Shape 551"/>
        <p:cNvGrpSpPr/>
        <p:nvPr/>
      </p:nvGrpSpPr>
      <p:grpSpPr>
        <a:xfrm>
          <a:off x="0" y="0"/>
          <a:ext cx="0" cy="0"/>
          <a:chOff x="0" y="0"/>
          <a:chExt cx="0" cy="0"/>
        </a:xfrm>
      </p:grpSpPr>
      <p:pic>
        <p:nvPicPr>
          <p:cNvPr id="552" name="Google Shape;552;p7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3" name="Google Shape;553;p78"/>
          <p:cNvSpPr txBox="1">
            <a:spLocks noGrp="1"/>
          </p:cNvSpPr>
          <p:nvPr>
            <p:ph type="title"/>
          </p:nvPr>
        </p:nvSpPr>
        <p:spPr>
          <a:xfrm>
            <a:off x="600075" y="1961994"/>
            <a:ext cx="7915275" cy="910297"/>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chemeClr val="lt1"/>
              </a:buClr>
              <a:buSzPts val="2700"/>
              <a:buFont typeface="Lato"/>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554" name="Google Shape;554;p78"/>
          <p:cNvCxnSpPr/>
          <p:nvPr/>
        </p:nvCxnSpPr>
        <p:spPr>
          <a:xfrm>
            <a:off x="600075" y="1891505"/>
            <a:ext cx="7915275" cy="0"/>
          </a:xfrm>
          <a:prstGeom prst="straightConnector1">
            <a:avLst/>
          </a:prstGeom>
          <a:noFill/>
          <a:ln w="9525" cap="flat" cmpd="sng">
            <a:solidFill>
              <a:schemeClr val="lt1"/>
            </a:solidFill>
            <a:prstDash val="solid"/>
            <a:miter lim="800000"/>
            <a:headEnd type="none" w="sm" len="sm"/>
            <a:tailEnd type="none" w="sm" len="sm"/>
          </a:ln>
        </p:spPr>
      </p:cxnSp>
      <p:pic>
        <p:nvPicPr>
          <p:cNvPr id="555" name="Google Shape;555;p78"/>
          <p:cNvPicPr preferRelativeResize="0"/>
          <p:nvPr/>
        </p:nvPicPr>
        <p:blipFill rotWithShape="1">
          <a:blip r:embed="rId3">
            <a:alphaModFix/>
          </a:blip>
          <a:srcRect/>
          <a:stretch/>
        </p:blipFill>
        <p:spPr>
          <a:xfrm>
            <a:off x="591503" y="4771382"/>
            <a:ext cx="482364" cy="159389"/>
          </a:xfrm>
          <a:prstGeom prst="rect">
            <a:avLst/>
          </a:prstGeom>
          <a:noFill/>
          <a:ln>
            <a:noFill/>
          </a:ln>
        </p:spPr>
      </p:pic>
      <p:sp>
        <p:nvSpPr>
          <p:cNvPr id="556" name="Google Shape;556;p78"/>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57" name="Google Shape;557;p78"/>
          <p:cNvSpPr txBox="1">
            <a:spLocks noGrp="1"/>
          </p:cNvSpPr>
          <p:nvPr>
            <p:ph type="title" idx="2"/>
          </p:nvPr>
        </p:nvSpPr>
        <p:spPr>
          <a:xfrm>
            <a:off x="610594" y="827925"/>
            <a:ext cx="7915275" cy="1066050"/>
          </a:xfrm>
          <a:prstGeom prst="rect">
            <a:avLst/>
          </a:prstGeom>
        </p:spPr>
        <p:txBody>
          <a:bodyPr spcFirstLastPara="1" wrap="square" lIns="0" tIns="34275" rIns="68575" bIns="34275" anchor="b" anchorCtr="0">
            <a:noAutofit/>
          </a:bodyPr>
          <a:lstStyle>
            <a:lvl1pPr lvl="0">
              <a:spcBef>
                <a:spcPts val="0"/>
              </a:spcBef>
              <a:spcAft>
                <a:spcPts val="0"/>
              </a:spcAft>
              <a:buClr>
                <a:schemeClr val="lt1"/>
              </a:buClr>
              <a:buSzPts val="4500"/>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Agenda - Option 1 Layout">
  <p:cSld name="Agenda - Option 2">
    <p:spTree>
      <p:nvGrpSpPr>
        <p:cNvPr id="1" name="Shape 558"/>
        <p:cNvGrpSpPr/>
        <p:nvPr/>
      </p:nvGrpSpPr>
      <p:grpSpPr>
        <a:xfrm>
          <a:off x="0" y="0"/>
          <a:ext cx="0" cy="0"/>
          <a:chOff x="0" y="0"/>
          <a:chExt cx="0" cy="0"/>
        </a:xfrm>
      </p:grpSpPr>
      <p:sp>
        <p:nvSpPr>
          <p:cNvPr id="559" name="Google Shape;559;p79"/>
          <p:cNvSpPr txBox="1">
            <a:spLocks noGrp="1"/>
          </p:cNvSpPr>
          <p:nvPr>
            <p:ph type="title"/>
          </p:nvPr>
        </p:nvSpPr>
        <p:spPr>
          <a:xfrm>
            <a:off x="600075" y="477439"/>
            <a:ext cx="2558948" cy="83701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rgbClr val="8C1515"/>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560" name="Google Shape;560;p79"/>
          <p:cNvPicPr preferRelativeResize="0"/>
          <p:nvPr/>
        </p:nvPicPr>
        <p:blipFill rotWithShape="1">
          <a:blip r:embed="rId2">
            <a:alphaModFix/>
          </a:blip>
          <a:srcRect/>
          <a:stretch/>
        </p:blipFill>
        <p:spPr>
          <a:xfrm>
            <a:off x="0" y="-8739"/>
            <a:ext cx="9144000" cy="156917"/>
          </a:xfrm>
          <a:prstGeom prst="rect">
            <a:avLst/>
          </a:prstGeom>
          <a:noFill/>
          <a:ln>
            <a:noFill/>
          </a:ln>
        </p:spPr>
      </p:pic>
      <p:sp>
        <p:nvSpPr>
          <p:cNvPr id="561" name="Google Shape;561;p79"/>
          <p:cNvSpPr/>
          <p:nvPr/>
        </p:nvSpPr>
        <p:spPr>
          <a:xfrm>
            <a:off x="0" y="-10470"/>
            <a:ext cx="9144000" cy="158649"/>
          </a:xfrm>
          <a:prstGeom prst="rect">
            <a:avLst/>
          </a:prstGeom>
          <a:solidFill>
            <a:srgbClr val="D4D1D1">
              <a:alpha val="24705"/>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62" name="Google Shape;562;p79"/>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63" name="Google Shape;563;p79"/>
          <p:cNvSpPr txBox="1">
            <a:spLocks noGrp="1"/>
          </p:cNvSpPr>
          <p:nvPr>
            <p:ph type="subTitle" idx="1"/>
          </p:nvPr>
        </p:nvSpPr>
        <p:spPr>
          <a:xfrm>
            <a:off x="3561682" y="530505"/>
            <a:ext cx="2513250" cy="416925"/>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564" name="Google Shape;564;p79"/>
          <p:cNvSpPr txBox="1">
            <a:spLocks noGrp="1"/>
          </p:cNvSpPr>
          <p:nvPr>
            <p:ph type="subTitle" idx="2"/>
          </p:nvPr>
        </p:nvSpPr>
        <p:spPr>
          <a:xfrm>
            <a:off x="3562256" y="866454"/>
            <a:ext cx="2450025" cy="9875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
        <p:nvSpPr>
          <p:cNvPr id="565" name="Google Shape;565;p79"/>
          <p:cNvSpPr txBox="1">
            <a:spLocks noGrp="1"/>
          </p:cNvSpPr>
          <p:nvPr>
            <p:ph type="subTitle" idx="3"/>
          </p:nvPr>
        </p:nvSpPr>
        <p:spPr>
          <a:xfrm>
            <a:off x="6245196" y="532617"/>
            <a:ext cx="2513250" cy="416925"/>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566" name="Google Shape;566;p79"/>
          <p:cNvSpPr txBox="1">
            <a:spLocks noGrp="1"/>
          </p:cNvSpPr>
          <p:nvPr>
            <p:ph type="subTitle" idx="4"/>
          </p:nvPr>
        </p:nvSpPr>
        <p:spPr>
          <a:xfrm>
            <a:off x="6245775" y="868582"/>
            <a:ext cx="2450025" cy="9875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
        <p:nvSpPr>
          <p:cNvPr id="567" name="Google Shape;567;p79"/>
          <p:cNvSpPr txBox="1">
            <a:spLocks noGrp="1"/>
          </p:cNvSpPr>
          <p:nvPr>
            <p:ph type="subTitle" idx="5"/>
          </p:nvPr>
        </p:nvSpPr>
        <p:spPr>
          <a:xfrm>
            <a:off x="3561682" y="1853951"/>
            <a:ext cx="2513250" cy="416925"/>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568" name="Google Shape;568;p79"/>
          <p:cNvSpPr txBox="1">
            <a:spLocks noGrp="1"/>
          </p:cNvSpPr>
          <p:nvPr>
            <p:ph type="subTitle" idx="6"/>
          </p:nvPr>
        </p:nvSpPr>
        <p:spPr>
          <a:xfrm>
            <a:off x="3562256" y="2189909"/>
            <a:ext cx="2450025" cy="9875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
        <p:nvSpPr>
          <p:cNvPr id="569" name="Google Shape;569;p79"/>
          <p:cNvSpPr txBox="1">
            <a:spLocks noGrp="1"/>
          </p:cNvSpPr>
          <p:nvPr>
            <p:ph type="subTitle" idx="7"/>
          </p:nvPr>
        </p:nvSpPr>
        <p:spPr>
          <a:xfrm>
            <a:off x="3561682" y="3247658"/>
            <a:ext cx="2513250" cy="416925"/>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570" name="Google Shape;570;p79"/>
          <p:cNvSpPr txBox="1">
            <a:spLocks noGrp="1"/>
          </p:cNvSpPr>
          <p:nvPr>
            <p:ph type="subTitle" idx="8"/>
          </p:nvPr>
        </p:nvSpPr>
        <p:spPr>
          <a:xfrm>
            <a:off x="3562256" y="3583615"/>
            <a:ext cx="2450025" cy="9875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
        <p:nvSpPr>
          <p:cNvPr id="571" name="Google Shape;571;p79"/>
          <p:cNvSpPr txBox="1">
            <a:spLocks noGrp="1"/>
          </p:cNvSpPr>
          <p:nvPr>
            <p:ph type="subTitle" idx="9"/>
          </p:nvPr>
        </p:nvSpPr>
        <p:spPr>
          <a:xfrm>
            <a:off x="6245196" y="1853951"/>
            <a:ext cx="2513250" cy="416925"/>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572" name="Google Shape;572;p79"/>
          <p:cNvSpPr txBox="1">
            <a:spLocks noGrp="1"/>
          </p:cNvSpPr>
          <p:nvPr>
            <p:ph type="subTitle" idx="13"/>
          </p:nvPr>
        </p:nvSpPr>
        <p:spPr>
          <a:xfrm>
            <a:off x="6245773" y="2189909"/>
            <a:ext cx="2450025" cy="9875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
        <p:nvSpPr>
          <p:cNvPr id="573" name="Google Shape;573;p79"/>
          <p:cNvSpPr txBox="1">
            <a:spLocks noGrp="1"/>
          </p:cNvSpPr>
          <p:nvPr>
            <p:ph type="subTitle" idx="14"/>
          </p:nvPr>
        </p:nvSpPr>
        <p:spPr>
          <a:xfrm>
            <a:off x="6245196" y="3247658"/>
            <a:ext cx="2513250" cy="416925"/>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Clr>
                <a:srgbClr val="B83A4B"/>
              </a:buClr>
              <a:buSzPts val="1300"/>
              <a:buNone/>
              <a:defRPr>
                <a:solidFill>
                  <a:srgbClr val="B83A4B"/>
                </a:solidFill>
              </a:defRPr>
            </a:lvl2pPr>
            <a:lvl3pPr lvl="2" rtl="0">
              <a:spcBef>
                <a:spcPts val="400"/>
              </a:spcBef>
              <a:spcAft>
                <a:spcPts val="0"/>
              </a:spcAft>
              <a:buClr>
                <a:srgbClr val="B83A4B"/>
              </a:buClr>
              <a:buSzPts val="1300"/>
              <a:buNone/>
              <a:defRPr>
                <a:solidFill>
                  <a:srgbClr val="B83A4B"/>
                </a:solidFill>
              </a:defRPr>
            </a:lvl3pPr>
            <a:lvl4pPr lvl="3" rtl="0">
              <a:spcBef>
                <a:spcPts val="400"/>
              </a:spcBef>
              <a:spcAft>
                <a:spcPts val="0"/>
              </a:spcAft>
              <a:buClr>
                <a:srgbClr val="B83A4B"/>
              </a:buClr>
              <a:buSzPts val="1200"/>
              <a:buNone/>
              <a:defRPr>
                <a:solidFill>
                  <a:srgbClr val="B83A4B"/>
                </a:solidFill>
              </a:defRPr>
            </a:lvl4pPr>
            <a:lvl5pPr lvl="4" rtl="0">
              <a:spcBef>
                <a:spcPts val="400"/>
              </a:spcBef>
              <a:spcAft>
                <a:spcPts val="0"/>
              </a:spcAft>
              <a:buClr>
                <a:srgbClr val="B83A4B"/>
              </a:buClr>
              <a:buSzPts val="1200"/>
              <a:buNone/>
              <a:defRPr>
                <a:solidFill>
                  <a:srgbClr val="B83A4B"/>
                </a:solidFill>
              </a:defRPr>
            </a:lvl5pPr>
            <a:lvl6pPr lvl="5" rtl="0">
              <a:spcBef>
                <a:spcPts val="400"/>
              </a:spcBef>
              <a:spcAft>
                <a:spcPts val="0"/>
              </a:spcAft>
              <a:buClr>
                <a:srgbClr val="B83A4B"/>
              </a:buClr>
              <a:buSzPts val="1200"/>
              <a:buNone/>
              <a:defRPr>
                <a:solidFill>
                  <a:srgbClr val="B83A4B"/>
                </a:solidFill>
              </a:defRPr>
            </a:lvl6pPr>
            <a:lvl7pPr lvl="6" rtl="0">
              <a:spcBef>
                <a:spcPts val="400"/>
              </a:spcBef>
              <a:spcAft>
                <a:spcPts val="0"/>
              </a:spcAft>
              <a:buClr>
                <a:srgbClr val="B83A4B"/>
              </a:buClr>
              <a:buSzPts val="1400"/>
              <a:buNone/>
              <a:defRPr>
                <a:solidFill>
                  <a:srgbClr val="B83A4B"/>
                </a:solidFill>
              </a:defRPr>
            </a:lvl7pPr>
            <a:lvl8pPr lvl="7" rtl="0">
              <a:spcBef>
                <a:spcPts val="400"/>
              </a:spcBef>
              <a:spcAft>
                <a:spcPts val="0"/>
              </a:spcAft>
              <a:buClr>
                <a:srgbClr val="B83A4B"/>
              </a:buClr>
              <a:buSzPts val="1400"/>
              <a:buNone/>
              <a:defRPr>
                <a:solidFill>
                  <a:srgbClr val="B83A4B"/>
                </a:solidFill>
              </a:defRPr>
            </a:lvl8pPr>
            <a:lvl9pPr lvl="8" rtl="0">
              <a:spcBef>
                <a:spcPts val="400"/>
              </a:spcBef>
              <a:spcAft>
                <a:spcPts val="0"/>
              </a:spcAft>
              <a:buClr>
                <a:srgbClr val="B83A4B"/>
              </a:buClr>
              <a:buSzPts val="1400"/>
              <a:buNone/>
              <a:defRPr>
                <a:solidFill>
                  <a:srgbClr val="B83A4B"/>
                </a:solidFill>
              </a:defRPr>
            </a:lvl9pPr>
          </a:lstStyle>
          <a:p>
            <a:endParaRPr/>
          </a:p>
        </p:txBody>
      </p:sp>
      <p:sp>
        <p:nvSpPr>
          <p:cNvPr id="574" name="Google Shape;574;p79"/>
          <p:cNvSpPr txBox="1">
            <a:spLocks noGrp="1"/>
          </p:cNvSpPr>
          <p:nvPr>
            <p:ph type="subTitle" idx="15"/>
          </p:nvPr>
        </p:nvSpPr>
        <p:spPr>
          <a:xfrm>
            <a:off x="6245773" y="3583615"/>
            <a:ext cx="2450025" cy="9875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200"/>
              <a:buNone/>
              <a:defRPr>
                <a:solidFill>
                  <a:srgbClr val="3F3F3F"/>
                </a:solidFill>
              </a:defRPr>
            </a:lvl1pPr>
            <a:lvl2pPr lvl="1" rtl="0">
              <a:lnSpc>
                <a:spcPct val="115000"/>
              </a:lnSpc>
              <a:spcBef>
                <a:spcPts val="400"/>
              </a:spcBef>
              <a:spcAft>
                <a:spcPts val="0"/>
              </a:spcAft>
              <a:buClr>
                <a:srgbClr val="3F3F3F"/>
              </a:buClr>
              <a:buSzPts val="1200"/>
              <a:buNone/>
              <a:defRPr>
                <a:solidFill>
                  <a:srgbClr val="3F3F3F"/>
                </a:solidFill>
              </a:defRPr>
            </a:lvl2pPr>
            <a:lvl3pPr lvl="2" rtl="0">
              <a:lnSpc>
                <a:spcPct val="115000"/>
              </a:lnSpc>
              <a:spcBef>
                <a:spcPts val="400"/>
              </a:spcBef>
              <a:spcAft>
                <a:spcPts val="0"/>
              </a:spcAft>
              <a:buClr>
                <a:srgbClr val="3F3F3F"/>
              </a:buClr>
              <a:buSzPts val="1200"/>
              <a:buNone/>
              <a:defRPr>
                <a:solidFill>
                  <a:srgbClr val="3F3F3F"/>
                </a:solidFill>
              </a:defRPr>
            </a:lvl3pPr>
            <a:lvl4pPr lvl="3" rtl="0">
              <a:lnSpc>
                <a:spcPct val="115000"/>
              </a:lnSpc>
              <a:spcBef>
                <a:spcPts val="400"/>
              </a:spcBef>
              <a:spcAft>
                <a:spcPts val="0"/>
              </a:spcAft>
              <a:buClr>
                <a:srgbClr val="3F3F3F"/>
              </a:buClr>
              <a:buSzPts val="1200"/>
              <a:buNone/>
              <a:defRPr sz="1200">
                <a:solidFill>
                  <a:srgbClr val="3F3F3F"/>
                </a:solidFill>
              </a:defRPr>
            </a:lvl4pPr>
            <a:lvl5pPr lvl="4" rtl="0">
              <a:lnSpc>
                <a:spcPct val="115000"/>
              </a:lnSpc>
              <a:spcBef>
                <a:spcPts val="400"/>
              </a:spcBef>
              <a:spcAft>
                <a:spcPts val="0"/>
              </a:spcAft>
              <a:buClr>
                <a:srgbClr val="3F3F3F"/>
              </a:buClr>
              <a:buSzPts val="1200"/>
              <a:buNone/>
              <a:defRPr sz="1200">
                <a:solidFill>
                  <a:srgbClr val="3F3F3F"/>
                </a:solidFill>
              </a:defRPr>
            </a:lvl5pPr>
            <a:lvl6pPr lvl="5" rtl="0">
              <a:lnSpc>
                <a:spcPct val="115000"/>
              </a:lnSpc>
              <a:spcBef>
                <a:spcPts val="400"/>
              </a:spcBef>
              <a:spcAft>
                <a:spcPts val="0"/>
              </a:spcAft>
              <a:buClr>
                <a:srgbClr val="3F3F3F"/>
              </a:buClr>
              <a:buSzPts val="1200"/>
              <a:buNone/>
              <a:defRPr sz="1200">
                <a:solidFill>
                  <a:srgbClr val="3F3F3F"/>
                </a:solidFill>
              </a:defRPr>
            </a:lvl6pPr>
            <a:lvl7pPr lvl="6" rtl="0">
              <a:lnSpc>
                <a:spcPct val="115000"/>
              </a:lnSpc>
              <a:spcBef>
                <a:spcPts val="400"/>
              </a:spcBef>
              <a:spcAft>
                <a:spcPts val="0"/>
              </a:spcAft>
              <a:buClr>
                <a:srgbClr val="3F3F3F"/>
              </a:buClr>
              <a:buSzPts val="1200"/>
              <a:buNone/>
              <a:defRPr sz="1200">
                <a:solidFill>
                  <a:srgbClr val="3F3F3F"/>
                </a:solidFill>
              </a:defRPr>
            </a:lvl7pPr>
            <a:lvl8pPr lvl="7" rtl="0">
              <a:lnSpc>
                <a:spcPct val="115000"/>
              </a:lnSpc>
              <a:spcBef>
                <a:spcPts val="400"/>
              </a:spcBef>
              <a:spcAft>
                <a:spcPts val="0"/>
              </a:spcAft>
              <a:buClr>
                <a:srgbClr val="3F3F3F"/>
              </a:buClr>
              <a:buSzPts val="1200"/>
              <a:buNone/>
              <a:defRPr sz="1200">
                <a:solidFill>
                  <a:srgbClr val="3F3F3F"/>
                </a:solidFill>
              </a:defRPr>
            </a:lvl8pPr>
            <a:lvl9pPr lvl="8" rtl="0">
              <a:lnSpc>
                <a:spcPct val="115000"/>
              </a:lnSpc>
              <a:spcBef>
                <a:spcPts val="400"/>
              </a:spcBef>
              <a:spcAft>
                <a:spcPts val="0"/>
              </a:spcAft>
              <a:buClr>
                <a:srgbClr val="3F3F3F"/>
              </a:buClr>
              <a:buSzPts val="1200"/>
              <a:buNone/>
              <a:defRPr sz="1200">
                <a:solidFill>
                  <a:srgbClr val="3F3F3F"/>
                </a:solidFil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xt Slide - 2 Column">
  <p:cSld name="Text Slide - 2 Column">
    <p:bg>
      <p:bgPr>
        <a:solidFill>
          <a:schemeClr val="lt1"/>
        </a:solidFill>
        <a:effectLst/>
      </p:bgPr>
    </p:bg>
    <p:spTree>
      <p:nvGrpSpPr>
        <p:cNvPr id="1" name="Shape 575"/>
        <p:cNvGrpSpPr/>
        <p:nvPr/>
      </p:nvGrpSpPr>
      <p:grpSpPr>
        <a:xfrm>
          <a:off x="0" y="0"/>
          <a:ext cx="0" cy="0"/>
          <a:chOff x="0" y="0"/>
          <a:chExt cx="0" cy="0"/>
        </a:xfrm>
      </p:grpSpPr>
      <p:sp>
        <p:nvSpPr>
          <p:cNvPr id="576" name="Google Shape;576;p80"/>
          <p:cNvSpPr txBox="1">
            <a:spLocks noGrp="1"/>
          </p:cNvSpPr>
          <p:nvPr>
            <p:ph type="title"/>
          </p:nvPr>
        </p:nvSpPr>
        <p:spPr>
          <a:xfrm>
            <a:off x="600074" y="200026"/>
            <a:ext cx="7947746" cy="474114"/>
          </a:xfrm>
          <a:prstGeom prst="rect">
            <a:avLst/>
          </a:prstGeom>
          <a:noFill/>
          <a:ln>
            <a:noFill/>
          </a:ln>
        </p:spPr>
        <p:txBody>
          <a:bodyPr spcFirstLastPara="1" wrap="square" lIns="0" tIns="34275" rIns="68575" bIns="34275" anchor="b" anchorCtr="0">
            <a:normAutofit/>
          </a:bodyPr>
          <a:lstStyle>
            <a:lvl1pPr lvl="0" algn="l">
              <a:lnSpc>
                <a:spcPct val="90000"/>
              </a:lnSpc>
              <a:spcBef>
                <a:spcPts val="0"/>
              </a:spcBef>
              <a:spcAft>
                <a:spcPts val="0"/>
              </a:spcAft>
              <a:buClr>
                <a:srgbClr val="8C1515"/>
              </a:buClr>
              <a:buSzPts val="2400"/>
              <a:buFont typeface="Lato"/>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577" name="Google Shape;577;p80"/>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578" name="Google Shape;578;p80"/>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79" name="Google Shape;579;p80"/>
          <p:cNvSpPr txBox="1">
            <a:spLocks noGrp="1"/>
          </p:cNvSpPr>
          <p:nvPr>
            <p:ph type="subTitle" idx="1"/>
          </p:nvPr>
        </p:nvSpPr>
        <p:spPr>
          <a:xfrm>
            <a:off x="600244" y="817575"/>
            <a:ext cx="3881025" cy="331200"/>
          </a:xfrm>
          <a:prstGeom prst="rect">
            <a:avLst/>
          </a:prstGeom>
        </p:spPr>
        <p:txBody>
          <a:bodyPr spcFirstLastPara="1" wrap="square" lIns="0" tIns="34275" rIns="68575" bIns="34275" anchor="t" anchorCtr="0">
            <a:noAutofit/>
          </a:bodyPr>
          <a:lstStyle>
            <a:lvl1pPr lvl="0">
              <a:spcBef>
                <a:spcPts val="800"/>
              </a:spcBef>
              <a:spcAft>
                <a:spcPts val="0"/>
              </a:spcAft>
              <a:buClr>
                <a:srgbClr val="B83A4B"/>
              </a:buClr>
              <a:buSzPts val="1500"/>
              <a:buNone/>
              <a:defRPr sz="1500">
                <a:solidFill>
                  <a:srgbClr val="B83A4B"/>
                </a:solidFill>
              </a:defRPr>
            </a:lvl1pPr>
            <a:lvl2pPr lvl="1">
              <a:spcBef>
                <a:spcPts val="400"/>
              </a:spcBef>
              <a:spcAft>
                <a:spcPts val="0"/>
              </a:spcAft>
              <a:buSzPts val="1300"/>
              <a:buNone/>
              <a:defRPr/>
            </a:lvl2pPr>
            <a:lvl3pPr lvl="2">
              <a:spcBef>
                <a:spcPts val="400"/>
              </a:spcBef>
              <a:spcAft>
                <a:spcPts val="0"/>
              </a:spcAft>
              <a:buSzPts val="1300"/>
              <a:buNone/>
              <a:defRPr/>
            </a:lvl3pPr>
            <a:lvl4pPr lvl="3">
              <a:spcBef>
                <a:spcPts val="400"/>
              </a:spcBef>
              <a:spcAft>
                <a:spcPts val="0"/>
              </a:spcAft>
              <a:buSzPts val="1200"/>
              <a:buNone/>
              <a:defRPr/>
            </a:lvl4pPr>
            <a:lvl5pPr lvl="4">
              <a:spcBef>
                <a:spcPts val="400"/>
              </a:spcBef>
              <a:spcAft>
                <a:spcPts val="0"/>
              </a:spcAft>
              <a:buSzPts val="1200"/>
              <a:buNone/>
              <a:defRPr/>
            </a:lvl5pPr>
            <a:lvl6pPr lvl="5">
              <a:spcBef>
                <a:spcPts val="400"/>
              </a:spcBef>
              <a:spcAft>
                <a:spcPts val="0"/>
              </a:spcAft>
              <a:buSzPts val="12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a:endParaRPr/>
          </a:p>
        </p:txBody>
      </p:sp>
      <p:sp>
        <p:nvSpPr>
          <p:cNvPr id="580" name="Google Shape;580;p80"/>
          <p:cNvSpPr txBox="1">
            <a:spLocks noGrp="1"/>
          </p:cNvSpPr>
          <p:nvPr>
            <p:ph type="subTitle" idx="2"/>
          </p:nvPr>
        </p:nvSpPr>
        <p:spPr>
          <a:xfrm>
            <a:off x="4671244" y="817575"/>
            <a:ext cx="3881025" cy="3312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581" name="Google Shape;581;p80"/>
          <p:cNvSpPr txBox="1">
            <a:spLocks noGrp="1"/>
          </p:cNvSpPr>
          <p:nvPr>
            <p:ph type="body" idx="3"/>
          </p:nvPr>
        </p:nvSpPr>
        <p:spPr>
          <a:xfrm>
            <a:off x="600072" y="1150976"/>
            <a:ext cx="3873600" cy="3339675"/>
          </a:xfrm>
          <a:prstGeom prst="rect">
            <a:avLst/>
          </a:prstGeom>
          <a:noFill/>
          <a:ln>
            <a:noFill/>
          </a:ln>
        </p:spPr>
        <p:txBody>
          <a:bodyPr spcFirstLastPara="1" wrap="square" lIns="0" tIns="34275" rIns="68575" bIns="34275" anchor="t" anchorCtr="0">
            <a:noAutofit/>
          </a:bodyPr>
          <a:lstStyle>
            <a:lvl1pPr marL="457200" lvl="0" indent="-304800" algn="l" rtl="0">
              <a:lnSpc>
                <a:spcPct val="115000"/>
              </a:lnSpc>
              <a:spcBef>
                <a:spcPts val="0"/>
              </a:spcBef>
              <a:spcAft>
                <a:spcPts val="0"/>
              </a:spcAft>
              <a:buSzPts val="1200"/>
              <a:buFont typeface="Lato"/>
              <a:buChar char="●"/>
              <a:defRPr>
                <a:solidFill>
                  <a:srgbClr val="3F3F3F"/>
                </a:solidFill>
              </a:defRPr>
            </a:lvl1pPr>
            <a:lvl2pPr marL="914400" lvl="1" indent="-311150" algn="l" rtl="0">
              <a:lnSpc>
                <a:spcPct val="115000"/>
              </a:lnSpc>
              <a:spcBef>
                <a:spcPts val="0"/>
              </a:spcBef>
              <a:spcAft>
                <a:spcPts val="0"/>
              </a:spcAft>
              <a:buSzPts val="1300"/>
              <a:buChar char="○"/>
              <a:defRPr>
                <a:solidFill>
                  <a:srgbClr val="3F3F3F"/>
                </a:solidFill>
              </a:defRPr>
            </a:lvl2pPr>
            <a:lvl3pPr marL="1371600" lvl="2" indent="-304800" algn="l" rtl="0">
              <a:lnSpc>
                <a:spcPct val="115000"/>
              </a:lnSpc>
              <a:spcBef>
                <a:spcPts val="0"/>
              </a:spcBef>
              <a:spcAft>
                <a:spcPts val="0"/>
              </a:spcAft>
              <a:buSzPts val="1200"/>
              <a:buChar char="■"/>
              <a:defRPr sz="1100">
                <a:solidFill>
                  <a:srgbClr val="3F3F3F"/>
                </a:solidFill>
              </a:defRPr>
            </a:lvl3pPr>
            <a:lvl4pPr marL="1828800" lvl="3" indent="-304800" algn="l" rtl="0">
              <a:lnSpc>
                <a:spcPct val="115000"/>
              </a:lnSpc>
              <a:spcBef>
                <a:spcPts val="0"/>
              </a:spcBef>
              <a:spcAft>
                <a:spcPts val="0"/>
              </a:spcAft>
              <a:buSzPts val="1200"/>
              <a:buChar char="●"/>
              <a:defRPr>
                <a:solidFill>
                  <a:srgbClr val="3F3F3F"/>
                </a:solidFill>
              </a:defRPr>
            </a:lvl4pPr>
            <a:lvl5pPr marL="2286000" lvl="4" indent="-304800" algn="l" rtl="0">
              <a:lnSpc>
                <a:spcPct val="115000"/>
              </a:lnSpc>
              <a:spcBef>
                <a:spcPts val="0"/>
              </a:spcBef>
              <a:spcAft>
                <a:spcPts val="0"/>
              </a:spcAft>
              <a:buSzPts val="1200"/>
              <a:buChar char="○"/>
              <a:defRPr>
                <a:solidFill>
                  <a:srgbClr val="3F3F3F"/>
                </a:solidFill>
              </a:defRPr>
            </a:lvl5pPr>
            <a:lvl6pPr marL="2743200" lvl="5"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6pPr>
            <a:lvl7pPr marL="3200400" lvl="6"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7pPr>
            <a:lvl8pPr marL="3657600" lvl="7"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8pPr>
            <a:lvl9pPr marL="4114800" lvl="8"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9pPr>
          </a:lstStyle>
          <a:p>
            <a:endParaRPr/>
          </a:p>
        </p:txBody>
      </p:sp>
      <p:sp>
        <p:nvSpPr>
          <p:cNvPr id="582" name="Google Shape;582;p80"/>
          <p:cNvSpPr txBox="1">
            <a:spLocks noGrp="1"/>
          </p:cNvSpPr>
          <p:nvPr>
            <p:ph type="body" idx="4"/>
          </p:nvPr>
        </p:nvSpPr>
        <p:spPr>
          <a:xfrm>
            <a:off x="4682534" y="1150976"/>
            <a:ext cx="3873600" cy="3339675"/>
          </a:xfrm>
          <a:prstGeom prst="rect">
            <a:avLst/>
          </a:prstGeom>
          <a:noFill/>
          <a:ln>
            <a:noFill/>
          </a:ln>
        </p:spPr>
        <p:txBody>
          <a:bodyPr spcFirstLastPara="1" wrap="square" lIns="0" tIns="34275" rIns="68575" bIns="34275" anchor="t" anchorCtr="0">
            <a:noAutofit/>
          </a:bodyPr>
          <a:lstStyle>
            <a:lvl1pPr marL="457200" lvl="0" indent="-304800" algn="l" rtl="0">
              <a:lnSpc>
                <a:spcPct val="115000"/>
              </a:lnSpc>
              <a:spcBef>
                <a:spcPts val="0"/>
              </a:spcBef>
              <a:spcAft>
                <a:spcPts val="0"/>
              </a:spcAft>
              <a:buSzPts val="1200"/>
              <a:buFont typeface="Lato"/>
              <a:buChar char="●"/>
              <a:defRPr>
                <a:solidFill>
                  <a:srgbClr val="3F3F3F"/>
                </a:solidFill>
              </a:defRPr>
            </a:lvl1pPr>
            <a:lvl2pPr marL="914400" lvl="1" indent="-311150" algn="l" rtl="0">
              <a:lnSpc>
                <a:spcPct val="115000"/>
              </a:lnSpc>
              <a:spcBef>
                <a:spcPts val="0"/>
              </a:spcBef>
              <a:spcAft>
                <a:spcPts val="0"/>
              </a:spcAft>
              <a:buSzPts val="1300"/>
              <a:buChar char="○"/>
              <a:defRPr>
                <a:solidFill>
                  <a:srgbClr val="3F3F3F"/>
                </a:solidFill>
              </a:defRPr>
            </a:lvl2pPr>
            <a:lvl3pPr marL="1371600" lvl="2" indent="-304800" algn="l" rtl="0">
              <a:lnSpc>
                <a:spcPct val="115000"/>
              </a:lnSpc>
              <a:spcBef>
                <a:spcPts val="0"/>
              </a:spcBef>
              <a:spcAft>
                <a:spcPts val="0"/>
              </a:spcAft>
              <a:buSzPts val="1200"/>
              <a:buChar char="■"/>
              <a:defRPr sz="1100">
                <a:solidFill>
                  <a:srgbClr val="3F3F3F"/>
                </a:solidFill>
              </a:defRPr>
            </a:lvl3pPr>
            <a:lvl4pPr marL="1828800" lvl="3" indent="-304800" algn="l" rtl="0">
              <a:lnSpc>
                <a:spcPct val="115000"/>
              </a:lnSpc>
              <a:spcBef>
                <a:spcPts val="0"/>
              </a:spcBef>
              <a:spcAft>
                <a:spcPts val="0"/>
              </a:spcAft>
              <a:buSzPts val="1200"/>
              <a:buChar char="●"/>
              <a:defRPr>
                <a:solidFill>
                  <a:srgbClr val="3F3F3F"/>
                </a:solidFill>
              </a:defRPr>
            </a:lvl4pPr>
            <a:lvl5pPr marL="2286000" lvl="4" indent="-304800" algn="l" rtl="0">
              <a:lnSpc>
                <a:spcPct val="115000"/>
              </a:lnSpc>
              <a:spcBef>
                <a:spcPts val="0"/>
              </a:spcBef>
              <a:spcAft>
                <a:spcPts val="0"/>
              </a:spcAft>
              <a:buSzPts val="1200"/>
              <a:buChar char="○"/>
              <a:defRPr>
                <a:solidFill>
                  <a:srgbClr val="3F3F3F"/>
                </a:solidFill>
              </a:defRPr>
            </a:lvl5pPr>
            <a:lvl6pPr marL="2743200" lvl="5"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6pPr>
            <a:lvl7pPr marL="3200400" lvl="6"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7pPr>
            <a:lvl8pPr marL="3657600" lvl="7"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8pPr>
            <a:lvl9pPr marL="4114800" lvl="8" indent="-285750" algn="l" rtl="0">
              <a:lnSpc>
                <a:spcPct val="115000"/>
              </a:lnSpc>
              <a:spcBef>
                <a:spcPts val="0"/>
              </a:spcBef>
              <a:spcAft>
                <a:spcPts val="0"/>
              </a:spcAft>
              <a:buClr>
                <a:schemeClr val="dk1"/>
              </a:buClr>
              <a:buSzPts val="900"/>
              <a:buFont typeface="Lato"/>
              <a:buChar char="■"/>
              <a:defRPr sz="900">
                <a:latin typeface="Lato"/>
                <a:ea typeface="Lato"/>
                <a:cs typeface="Lato"/>
                <a:sym typeface="Lato"/>
              </a:defRPr>
            </a:lvl9pPr>
          </a:lstStyle>
          <a:p>
            <a:endParaRPr/>
          </a:p>
        </p:txBody>
      </p:sp>
      <p:sp>
        <p:nvSpPr>
          <p:cNvPr id="583" name="Google Shape;583;p80"/>
          <p:cNvSpPr txBox="1">
            <a:spLocks noGrp="1"/>
          </p:cNvSpPr>
          <p:nvPr>
            <p:ph type="subTitle" idx="5"/>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Tree>
  </p:cSld>
  <p:clrMapOvr>
    <a:masterClrMapping/>
  </p:clrMapOvr>
  <p:extLst>
    <p:ext uri="{DCECCB84-F9BA-43D5-87BE-67443E8EF086}">
      <p15:sldGuideLst xmlns:p15="http://schemas.microsoft.com/office/powerpoint/2012/main">
        <p15:guide id="1" pos="5382">
          <p15:clr>
            <a:srgbClr val="FBAE40"/>
          </p15:clr>
        </p15:guide>
        <p15:guide id="2" orient="horz" pos="666">
          <p15:clr>
            <a:srgbClr val="FBAE40"/>
          </p15:clr>
        </p15:guide>
        <p15:guide id="3" orient="horz" pos="286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hoto Slide - One Image">
  <p:cSld name="Photo Slide - One Image">
    <p:bg>
      <p:bgPr>
        <a:solidFill>
          <a:schemeClr val="lt1"/>
        </a:solidFill>
        <a:effectLst/>
      </p:bgPr>
    </p:bg>
    <p:spTree>
      <p:nvGrpSpPr>
        <p:cNvPr id="1" name="Shape 584"/>
        <p:cNvGrpSpPr/>
        <p:nvPr/>
      </p:nvGrpSpPr>
      <p:grpSpPr>
        <a:xfrm>
          <a:off x="0" y="0"/>
          <a:ext cx="0" cy="0"/>
          <a:chOff x="0" y="0"/>
          <a:chExt cx="0" cy="0"/>
        </a:xfrm>
      </p:grpSpPr>
      <p:sp>
        <p:nvSpPr>
          <p:cNvPr id="585" name="Google Shape;585;p81"/>
          <p:cNvSpPr>
            <a:spLocks noGrp="1"/>
          </p:cNvSpPr>
          <p:nvPr>
            <p:ph type="pic" idx="2"/>
          </p:nvPr>
        </p:nvSpPr>
        <p:spPr>
          <a:xfrm>
            <a:off x="600075" y="830716"/>
            <a:ext cx="5197409" cy="3712698"/>
          </a:xfrm>
          <a:prstGeom prst="rect">
            <a:avLst/>
          </a:prstGeom>
          <a:noFill/>
          <a:ln>
            <a:noFill/>
          </a:ln>
        </p:spPr>
      </p:sp>
      <p:sp>
        <p:nvSpPr>
          <p:cNvPr id="586" name="Google Shape;586;p81"/>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87" name="Google Shape;587;p81"/>
          <p:cNvSpPr txBox="1">
            <a:spLocks noGrp="1"/>
          </p:cNvSpPr>
          <p:nvPr>
            <p:ph type="title"/>
          </p:nvPr>
        </p:nvSpPr>
        <p:spPr>
          <a:xfrm>
            <a:off x="600074" y="200026"/>
            <a:ext cx="7947746" cy="474114"/>
          </a:xfrm>
          <a:prstGeom prst="rect">
            <a:avLst/>
          </a:prstGeom>
          <a:noFill/>
          <a:ln>
            <a:noFill/>
          </a:ln>
        </p:spPr>
        <p:txBody>
          <a:bodyPr spcFirstLastPara="1" wrap="square" lIns="0" tIns="34275" rIns="68575" bIns="34275" anchor="b" anchorCtr="0">
            <a:normAutofit/>
          </a:bodyPr>
          <a:lstStyle>
            <a:lvl1pPr lvl="0" algn="l">
              <a:lnSpc>
                <a:spcPct val="90000"/>
              </a:lnSpc>
              <a:spcBef>
                <a:spcPts val="0"/>
              </a:spcBef>
              <a:spcAft>
                <a:spcPts val="0"/>
              </a:spcAft>
              <a:buClr>
                <a:srgbClr val="8C1515"/>
              </a:buClr>
              <a:buSzPts val="2400"/>
              <a:buFont typeface="Lato"/>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588" name="Google Shape;588;p81"/>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589" name="Google Shape;589;p81"/>
          <p:cNvSpPr txBox="1">
            <a:spLocks noGrp="1"/>
          </p:cNvSpPr>
          <p:nvPr>
            <p:ph type="subTitle" idx="1"/>
          </p:nvPr>
        </p:nvSpPr>
        <p:spPr>
          <a:xfrm>
            <a:off x="5971425" y="827925"/>
            <a:ext cx="2543850" cy="424350"/>
          </a:xfrm>
          <a:prstGeom prst="rect">
            <a:avLst/>
          </a:prstGeom>
        </p:spPr>
        <p:txBody>
          <a:bodyPr spcFirstLastPara="1" wrap="square" lIns="0" tIns="34275" rIns="68575" bIns="34275" anchor="t" anchorCtr="0">
            <a:noAutofit/>
          </a:bodyPr>
          <a:lstStyle>
            <a:lvl1pPr lvl="0">
              <a:spcBef>
                <a:spcPts val="800"/>
              </a:spcBef>
              <a:spcAft>
                <a:spcPts val="0"/>
              </a:spcAft>
              <a:buClr>
                <a:srgbClr val="B83A4B"/>
              </a:buClr>
              <a:buSzPts val="1500"/>
              <a:buNone/>
              <a:defRPr sz="1500">
                <a:solidFill>
                  <a:srgbClr val="B83A4B"/>
                </a:solidFill>
              </a:defRPr>
            </a:lvl1pPr>
            <a:lvl2pPr lvl="1">
              <a:spcBef>
                <a:spcPts val="400"/>
              </a:spcBef>
              <a:spcAft>
                <a:spcPts val="0"/>
              </a:spcAft>
              <a:buSzPts val="1300"/>
              <a:buNone/>
              <a:defRPr/>
            </a:lvl2pPr>
            <a:lvl3pPr lvl="2">
              <a:spcBef>
                <a:spcPts val="400"/>
              </a:spcBef>
              <a:spcAft>
                <a:spcPts val="0"/>
              </a:spcAft>
              <a:buSzPts val="1300"/>
              <a:buNone/>
              <a:defRPr/>
            </a:lvl3pPr>
            <a:lvl4pPr lvl="3">
              <a:spcBef>
                <a:spcPts val="400"/>
              </a:spcBef>
              <a:spcAft>
                <a:spcPts val="0"/>
              </a:spcAft>
              <a:buSzPts val="1200"/>
              <a:buNone/>
              <a:defRPr/>
            </a:lvl4pPr>
            <a:lvl5pPr lvl="4">
              <a:spcBef>
                <a:spcPts val="400"/>
              </a:spcBef>
              <a:spcAft>
                <a:spcPts val="0"/>
              </a:spcAft>
              <a:buSzPts val="1200"/>
              <a:buNone/>
              <a:defRPr/>
            </a:lvl5pPr>
            <a:lvl6pPr lvl="5">
              <a:spcBef>
                <a:spcPts val="400"/>
              </a:spcBef>
              <a:spcAft>
                <a:spcPts val="0"/>
              </a:spcAft>
              <a:buSzPts val="12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a:endParaRPr/>
          </a:p>
        </p:txBody>
      </p:sp>
      <p:sp>
        <p:nvSpPr>
          <p:cNvPr id="590" name="Google Shape;590;p81"/>
          <p:cNvSpPr txBox="1">
            <a:spLocks noGrp="1"/>
          </p:cNvSpPr>
          <p:nvPr>
            <p:ph type="subTitle" idx="3"/>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
        <p:nvSpPr>
          <p:cNvPr id="591" name="Google Shape;591;p81"/>
          <p:cNvSpPr txBox="1">
            <a:spLocks noGrp="1"/>
          </p:cNvSpPr>
          <p:nvPr>
            <p:ph type="subTitle" idx="4"/>
          </p:nvPr>
        </p:nvSpPr>
        <p:spPr>
          <a:xfrm>
            <a:off x="5974695" y="1175227"/>
            <a:ext cx="2570400" cy="1342125"/>
          </a:xfrm>
          <a:prstGeom prst="rect">
            <a:avLst/>
          </a:prstGeom>
        </p:spPr>
        <p:txBody>
          <a:bodyPr spcFirstLastPara="1" wrap="square" lIns="0" tIns="34275" rIns="68575" bIns="34275" anchor="t" anchorCtr="0">
            <a:noAutofit/>
          </a:bodyPr>
          <a:lstStyle>
            <a:lvl1pPr lvl="0">
              <a:lnSpc>
                <a:spcPct val="115000"/>
              </a:lnSpc>
              <a:spcBef>
                <a:spcPts val="800"/>
              </a:spcBef>
              <a:spcAft>
                <a:spcPts val="0"/>
              </a:spcAft>
              <a:buClr>
                <a:srgbClr val="3F3F3F"/>
              </a:buClr>
              <a:buSzPts val="1100"/>
              <a:buNone/>
              <a:defRPr sz="1100">
                <a:solidFill>
                  <a:srgbClr val="3F3F3F"/>
                </a:solidFill>
              </a:defRPr>
            </a:lvl1pPr>
            <a:lvl2pPr lvl="1">
              <a:spcBef>
                <a:spcPts val="400"/>
              </a:spcBef>
              <a:spcAft>
                <a:spcPts val="0"/>
              </a:spcAft>
              <a:buClr>
                <a:srgbClr val="3F3F3F"/>
              </a:buClr>
              <a:buSzPts val="1300"/>
              <a:buFont typeface="Lato"/>
              <a:buNone/>
              <a:defRPr>
                <a:solidFill>
                  <a:srgbClr val="3F3F3F"/>
                </a:solidFill>
              </a:defRPr>
            </a:lvl2pPr>
            <a:lvl3pPr lvl="2">
              <a:spcBef>
                <a:spcPts val="400"/>
              </a:spcBef>
              <a:spcAft>
                <a:spcPts val="0"/>
              </a:spcAft>
              <a:buClr>
                <a:srgbClr val="3F3F3F"/>
              </a:buClr>
              <a:buSzPts val="1300"/>
              <a:buFont typeface="Lato"/>
              <a:buNone/>
              <a:defRPr>
                <a:solidFill>
                  <a:srgbClr val="3F3F3F"/>
                </a:solidFill>
              </a:defRPr>
            </a:lvl3pPr>
            <a:lvl4pPr lvl="3">
              <a:spcBef>
                <a:spcPts val="400"/>
              </a:spcBef>
              <a:spcAft>
                <a:spcPts val="0"/>
              </a:spcAft>
              <a:buClr>
                <a:srgbClr val="3F3F3F"/>
              </a:buClr>
              <a:buSzPts val="1200"/>
              <a:buFont typeface="Lato"/>
              <a:buNone/>
              <a:defRPr>
                <a:solidFill>
                  <a:srgbClr val="3F3F3F"/>
                </a:solidFill>
              </a:defRPr>
            </a:lvl4pPr>
            <a:lvl5pPr lvl="4">
              <a:spcBef>
                <a:spcPts val="400"/>
              </a:spcBef>
              <a:spcAft>
                <a:spcPts val="0"/>
              </a:spcAft>
              <a:buClr>
                <a:srgbClr val="3F3F3F"/>
              </a:buClr>
              <a:buSzPts val="1200"/>
              <a:buFont typeface="Lato"/>
              <a:buNone/>
              <a:defRPr>
                <a:solidFill>
                  <a:srgbClr val="3F3F3F"/>
                </a:solidFill>
              </a:defRPr>
            </a:lvl5pPr>
            <a:lvl6pPr lvl="5">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hoto Slide - One Image 1">
  <p:cSld name="Photo Slide - One Image_1">
    <p:bg>
      <p:bgPr>
        <a:solidFill>
          <a:schemeClr val="lt1"/>
        </a:solidFill>
        <a:effectLst/>
      </p:bgPr>
    </p:bg>
    <p:spTree>
      <p:nvGrpSpPr>
        <p:cNvPr id="1" name="Shape 592"/>
        <p:cNvGrpSpPr/>
        <p:nvPr/>
      </p:nvGrpSpPr>
      <p:grpSpPr>
        <a:xfrm>
          <a:off x="0" y="0"/>
          <a:ext cx="0" cy="0"/>
          <a:chOff x="0" y="0"/>
          <a:chExt cx="0" cy="0"/>
        </a:xfrm>
      </p:grpSpPr>
      <p:sp>
        <p:nvSpPr>
          <p:cNvPr id="593" name="Google Shape;593;p82"/>
          <p:cNvSpPr>
            <a:spLocks noGrp="1"/>
          </p:cNvSpPr>
          <p:nvPr>
            <p:ph type="pic" idx="2"/>
          </p:nvPr>
        </p:nvSpPr>
        <p:spPr>
          <a:xfrm>
            <a:off x="3317850" y="830716"/>
            <a:ext cx="5197500" cy="3712725"/>
          </a:xfrm>
          <a:prstGeom prst="rect">
            <a:avLst/>
          </a:prstGeom>
          <a:noFill/>
          <a:ln>
            <a:noFill/>
          </a:ln>
        </p:spPr>
      </p:sp>
      <p:sp>
        <p:nvSpPr>
          <p:cNvPr id="594" name="Google Shape;594;p82"/>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a:solidFill>
                  <a:srgbClr val="3F3F3F"/>
                </a:solidFill>
                <a:latin typeface="Lato"/>
                <a:ea typeface="Lato"/>
                <a:cs typeface="Lato"/>
                <a:sym typeface="Lato"/>
              </a:defRPr>
            </a:lvl1pPr>
            <a:lvl2pPr marL="0" lvl="1" indent="0" algn="r" rtl="0">
              <a:spcBef>
                <a:spcPts val="0"/>
              </a:spcBef>
              <a:buNone/>
              <a:defRPr sz="800">
                <a:solidFill>
                  <a:srgbClr val="3F3F3F"/>
                </a:solidFill>
                <a:latin typeface="Lato"/>
                <a:ea typeface="Lato"/>
                <a:cs typeface="Lato"/>
                <a:sym typeface="Lato"/>
              </a:defRPr>
            </a:lvl2pPr>
            <a:lvl3pPr marL="0" lvl="2" indent="0" algn="r" rtl="0">
              <a:spcBef>
                <a:spcPts val="0"/>
              </a:spcBef>
              <a:buNone/>
              <a:defRPr sz="800">
                <a:solidFill>
                  <a:srgbClr val="3F3F3F"/>
                </a:solidFill>
                <a:latin typeface="Lato"/>
                <a:ea typeface="Lato"/>
                <a:cs typeface="Lato"/>
                <a:sym typeface="Lato"/>
              </a:defRPr>
            </a:lvl3pPr>
            <a:lvl4pPr marL="0" lvl="3" indent="0" algn="r" rtl="0">
              <a:spcBef>
                <a:spcPts val="0"/>
              </a:spcBef>
              <a:buNone/>
              <a:defRPr sz="800">
                <a:solidFill>
                  <a:srgbClr val="3F3F3F"/>
                </a:solidFill>
                <a:latin typeface="Lato"/>
                <a:ea typeface="Lato"/>
                <a:cs typeface="Lato"/>
                <a:sym typeface="Lato"/>
              </a:defRPr>
            </a:lvl4pPr>
            <a:lvl5pPr marL="0" lvl="4" indent="0" algn="r" rtl="0">
              <a:spcBef>
                <a:spcPts val="0"/>
              </a:spcBef>
              <a:buNone/>
              <a:defRPr sz="800">
                <a:solidFill>
                  <a:srgbClr val="3F3F3F"/>
                </a:solidFill>
                <a:latin typeface="Lato"/>
                <a:ea typeface="Lato"/>
                <a:cs typeface="Lato"/>
                <a:sym typeface="Lato"/>
              </a:defRPr>
            </a:lvl5pPr>
            <a:lvl6pPr marL="0" lvl="5" indent="0" algn="r" rtl="0">
              <a:spcBef>
                <a:spcPts val="0"/>
              </a:spcBef>
              <a:buNone/>
              <a:defRPr sz="800">
                <a:solidFill>
                  <a:srgbClr val="3F3F3F"/>
                </a:solidFill>
                <a:latin typeface="Lato"/>
                <a:ea typeface="Lato"/>
                <a:cs typeface="Lato"/>
                <a:sym typeface="Lato"/>
              </a:defRPr>
            </a:lvl6pPr>
            <a:lvl7pPr marL="0" lvl="6" indent="0" algn="r" rtl="0">
              <a:spcBef>
                <a:spcPts val="0"/>
              </a:spcBef>
              <a:buNone/>
              <a:defRPr sz="800">
                <a:solidFill>
                  <a:srgbClr val="3F3F3F"/>
                </a:solidFill>
                <a:latin typeface="Lato"/>
                <a:ea typeface="Lato"/>
                <a:cs typeface="Lato"/>
                <a:sym typeface="Lato"/>
              </a:defRPr>
            </a:lvl7pPr>
            <a:lvl8pPr marL="0" lvl="7" indent="0" algn="r" rtl="0">
              <a:spcBef>
                <a:spcPts val="0"/>
              </a:spcBef>
              <a:buNone/>
              <a:defRPr sz="800">
                <a:solidFill>
                  <a:srgbClr val="3F3F3F"/>
                </a:solidFill>
                <a:latin typeface="Lato"/>
                <a:ea typeface="Lato"/>
                <a:cs typeface="Lato"/>
                <a:sym typeface="Lato"/>
              </a:defRPr>
            </a:lvl8pPr>
            <a:lvl9pPr marL="0" lvl="8" indent="0" algn="r" rtl="0">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95" name="Google Shape;595;p82"/>
          <p:cNvSpPr txBox="1">
            <a:spLocks noGrp="1"/>
          </p:cNvSpPr>
          <p:nvPr>
            <p:ph type="title"/>
          </p:nvPr>
        </p:nvSpPr>
        <p:spPr>
          <a:xfrm>
            <a:off x="600074" y="200026"/>
            <a:ext cx="7947675" cy="474075"/>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596" name="Google Shape;596;p82"/>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597" name="Google Shape;597;p82"/>
          <p:cNvSpPr txBox="1">
            <a:spLocks noGrp="1"/>
          </p:cNvSpPr>
          <p:nvPr>
            <p:ph type="subTitle" idx="1"/>
          </p:nvPr>
        </p:nvSpPr>
        <p:spPr>
          <a:xfrm>
            <a:off x="600075" y="827925"/>
            <a:ext cx="2543850" cy="42435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598" name="Google Shape;598;p82"/>
          <p:cNvSpPr txBox="1">
            <a:spLocks noGrp="1"/>
          </p:cNvSpPr>
          <p:nvPr>
            <p:ph type="subTitle" idx="3"/>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
        <p:nvSpPr>
          <p:cNvPr id="599" name="Google Shape;599;p82"/>
          <p:cNvSpPr txBox="1">
            <a:spLocks noGrp="1"/>
          </p:cNvSpPr>
          <p:nvPr>
            <p:ph type="subTitle" idx="4"/>
          </p:nvPr>
        </p:nvSpPr>
        <p:spPr>
          <a:xfrm>
            <a:off x="603339" y="1175231"/>
            <a:ext cx="2179350" cy="1342125"/>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hoto Slide - 2 Images">
  <p:cSld name="Photo Slide - 2 Images">
    <p:bg>
      <p:bgPr>
        <a:solidFill>
          <a:schemeClr val="lt1"/>
        </a:solidFill>
        <a:effectLst/>
      </p:bgPr>
    </p:bg>
    <p:spTree>
      <p:nvGrpSpPr>
        <p:cNvPr id="1" name="Shape 600"/>
        <p:cNvGrpSpPr/>
        <p:nvPr/>
      </p:nvGrpSpPr>
      <p:grpSpPr>
        <a:xfrm>
          <a:off x="0" y="0"/>
          <a:ext cx="0" cy="0"/>
          <a:chOff x="0" y="0"/>
          <a:chExt cx="0" cy="0"/>
        </a:xfrm>
      </p:grpSpPr>
      <p:sp>
        <p:nvSpPr>
          <p:cNvPr id="601" name="Google Shape;601;p83"/>
          <p:cNvSpPr>
            <a:spLocks noGrp="1"/>
          </p:cNvSpPr>
          <p:nvPr>
            <p:ph type="pic" idx="2"/>
          </p:nvPr>
        </p:nvSpPr>
        <p:spPr>
          <a:xfrm>
            <a:off x="600075" y="830716"/>
            <a:ext cx="3857287" cy="2392536"/>
          </a:xfrm>
          <a:prstGeom prst="rect">
            <a:avLst/>
          </a:prstGeom>
          <a:noFill/>
          <a:ln>
            <a:noFill/>
          </a:ln>
        </p:spPr>
      </p:sp>
      <p:sp>
        <p:nvSpPr>
          <p:cNvPr id="602" name="Google Shape;602;p83"/>
          <p:cNvSpPr>
            <a:spLocks noGrp="1"/>
          </p:cNvSpPr>
          <p:nvPr>
            <p:ph type="pic" idx="3"/>
          </p:nvPr>
        </p:nvSpPr>
        <p:spPr>
          <a:xfrm>
            <a:off x="4672454" y="830715"/>
            <a:ext cx="3842896" cy="2392537"/>
          </a:xfrm>
          <a:prstGeom prst="rect">
            <a:avLst/>
          </a:prstGeom>
          <a:noFill/>
          <a:ln>
            <a:noFill/>
          </a:ln>
        </p:spPr>
      </p:sp>
      <p:sp>
        <p:nvSpPr>
          <p:cNvPr id="603" name="Google Shape;603;p83"/>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604" name="Google Shape;604;p83"/>
          <p:cNvSpPr txBox="1">
            <a:spLocks noGrp="1"/>
          </p:cNvSpPr>
          <p:nvPr>
            <p:ph type="title"/>
          </p:nvPr>
        </p:nvSpPr>
        <p:spPr>
          <a:xfrm>
            <a:off x="600074" y="200026"/>
            <a:ext cx="7947746" cy="474114"/>
          </a:xfrm>
          <a:prstGeom prst="rect">
            <a:avLst/>
          </a:prstGeom>
          <a:noFill/>
          <a:ln>
            <a:noFill/>
          </a:ln>
        </p:spPr>
        <p:txBody>
          <a:bodyPr spcFirstLastPara="1" wrap="square" lIns="0" tIns="34275" rIns="68575" bIns="34275" anchor="b" anchorCtr="0">
            <a:normAutofit/>
          </a:bodyPr>
          <a:lstStyle>
            <a:lvl1pPr lvl="0" algn="l">
              <a:lnSpc>
                <a:spcPct val="90000"/>
              </a:lnSpc>
              <a:spcBef>
                <a:spcPts val="0"/>
              </a:spcBef>
              <a:spcAft>
                <a:spcPts val="0"/>
              </a:spcAft>
              <a:buClr>
                <a:srgbClr val="8C1515"/>
              </a:buClr>
              <a:buSzPts val="2400"/>
              <a:buFont typeface="Lato"/>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605" name="Google Shape;605;p83"/>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606" name="Google Shape;606;p83"/>
          <p:cNvSpPr txBox="1">
            <a:spLocks noGrp="1"/>
          </p:cNvSpPr>
          <p:nvPr>
            <p:ph type="subTitle" idx="1"/>
          </p:nvPr>
        </p:nvSpPr>
        <p:spPr>
          <a:xfrm>
            <a:off x="592662" y="3358653"/>
            <a:ext cx="3857400" cy="273825"/>
          </a:xfrm>
          <a:prstGeom prst="rect">
            <a:avLst/>
          </a:prstGeom>
        </p:spPr>
        <p:txBody>
          <a:bodyPr spcFirstLastPara="1" wrap="square" lIns="0" tIns="34275" rIns="68575" bIns="34275" anchor="t" anchorCtr="0">
            <a:noAutofit/>
          </a:bodyPr>
          <a:lstStyle>
            <a:lvl1pPr lvl="0">
              <a:spcBef>
                <a:spcPts val="800"/>
              </a:spcBef>
              <a:spcAft>
                <a:spcPts val="0"/>
              </a:spcAft>
              <a:buClr>
                <a:srgbClr val="B83A4B"/>
              </a:buClr>
              <a:buSzPts val="1500"/>
              <a:buNone/>
              <a:defRPr sz="1500">
                <a:solidFill>
                  <a:srgbClr val="B83A4B"/>
                </a:solidFill>
              </a:defRPr>
            </a:lvl1pPr>
            <a:lvl2pPr lvl="1">
              <a:spcBef>
                <a:spcPts val="400"/>
              </a:spcBef>
              <a:spcAft>
                <a:spcPts val="0"/>
              </a:spcAft>
              <a:buSzPts val="1300"/>
              <a:buNone/>
              <a:defRPr/>
            </a:lvl2pPr>
            <a:lvl3pPr lvl="2">
              <a:spcBef>
                <a:spcPts val="400"/>
              </a:spcBef>
              <a:spcAft>
                <a:spcPts val="0"/>
              </a:spcAft>
              <a:buSzPts val="1300"/>
              <a:buNone/>
              <a:defRPr/>
            </a:lvl3pPr>
            <a:lvl4pPr lvl="3">
              <a:spcBef>
                <a:spcPts val="400"/>
              </a:spcBef>
              <a:spcAft>
                <a:spcPts val="0"/>
              </a:spcAft>
              <a:buSzPts val="1200"/>
              <a:buNone/>
              <a:defRPr/>
            </a:lvl4pPr>
            <a:lvl5pPr lvl="4">
              <a:spcBef>
                <a:spcPts val="400"/>
              </a:spcBef>
              <a:spcAft>
                <a:spcPts val="0"/>
              </a:spcAft>
              <a:buSzPts val="1200"/>
              <a:buNone/>
              <a:defRPr/>
            </a:lvl5pPr>
            <a:lvl6pPr lvl="5">
              <a:spcBef>
                <a:spcPts val="400"/>
              </a:spcBef>
              <a:spcAft>
                <a:spcPts val="0"/>
              </a:spcAft>
              <a:buSzPts val="12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a:endParaRPr/>
          </a:p>
        </p:txBody>
      </p:sp>
      <p:sp>
        <p:nvSpPr>
          <p:cNvPr id="607" name="Google Shape;607;p83"/>
          <p:cNvSpPr txBox="1">
            <a:spLocks noGrp="1"/>
          </p:cNvSpPr>
          <p:nvPr>
            <p:ph type="subTitle" idx="4"/>
          </p:nvPr>
        </p:nvSpPr>
        <p:spPr>
          <a:xfrm>
            <a:off x="4665206" y="3358653"/>
            <a:ext cx="3857400" cy="273825"/>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608" name="Google Shape;608;p83"/>
          <p:cNvSpPr txBox="1">
            <a:spLocks noGrp="1"/>
          </p:cNvSpPr>
          <p:nvPr>
            <p:ph type="subTitle" idx="5"/>
          </p:nvPr>
        </p:nvSpPr>
        <p:spPr>
          <a:xfrm>
            <a:off x="592658" y="3719663"/>
            <a:ext cx="3857400" cy="1342125"/>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
        <p:nvSpPr>
          <p:cNvPr id="609" name="Google Shape;609;p83"/>
          <p:cNvSpPr txBox="1">
            <a:spLocks noGrp="1"/>
          </p:cNvSpPr>
          <p:nvPr>
            <p:ph type="subTitle" idx="6"/>
          </p:nvPr>
        </p:nvSpPr>
        <p:spPr>
          <a:xfrm>
            <a:off x="4662995" y="3719663"/>
            <a:ext cx="3884850" cy="1342125"/>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
        <p:nvSpPr>
          <p:cNvPr id="610" name="Google Shape;610;p83"/>
          <p:cNvSpPr txBox="1">
            <a:spLocks noGrp="1"/>
          </p:cNvSpPr>
          <p:nvPr>
            <p:ph type="subTitle" idx="7"/>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Slide - 3 Columns">
  <p:cSld name="Content Slide - 3 Columns">
    <p:bg>
      <p:bgPr>
        <a:solidFill>
          <a:schemeClr val="lt1"/>
        </a:solidFill>
        <a:effectLst/>
      </p:bgPr>
    </p:bg>
    <p:spTree>
      <p:nvGrpSpPr>
        <p:cNvPr id="1" name="Shape 611"/>
        <p:cNvGrpSpPr/>
        <p:nvPr/>
      </p:nvGrpSpPr>
      <p:grpSpPr>
        <a:xfrm>
          <a:off x="0" y="0"/>
          <a:ext cx="0" cy="0"/>
          <a:chOff x="0" y="0"/>
          <a:chExt cx="0" cy="0"/>
        </a:xfrm>
      </p:grpSpPr>
      <p:sp>
        <p:nvSpPr>
          <p:cNvPr id="612" name="Google Shape;612;p84"/>
          <p:cNvSpPr>
            <a:spLocks noGrp="1"/>
          </p:cNvSpPr>
          <p:nvPr>
            <p:ph type="pic" idx="2"/>
          </p:nvPr>
        </p:nvSpPr>
        <p:spPr>
          <a:xfrm>
            <a:off x="6002475" y="815700"/>
            <a:ext cx="2525850" cy="2126025"/>
          </a:xfrm>
          <a:prstGeom prst="rect">
            <a:avLst/>
          </a:prstGeom>
          <a:noFill/>
          <a:ln>
            <a:noFill/>
          </a:ln>
        </p:spPr>
      </p:sp>
      <p:sp>
        <p:nvSpPr>
          <p:cNvPr id="613" name="Google Shape;613;p84"/>
          <p:cNvSpPr>
            <a:spLocks noGrp="1"/>
          </p:cNvSpPr>
          <p:nvPr>
            <p:ph type="pic" idx="3"/>
          </p:nvPr>
        </p:nvSpPr>
        <p:spPr>
          <a:xfrm>
            <a:off x="3301369" y="815700"/>
            <a:ext cx="2525850" cy="2126025"/>
          </a:xfrm>
          <a:prstGeom prst="rect">
            <a:avLst/>
          </a:prstGeom>
          <a:noFill/>
          <a:ln>
            <a:noFill/>
          </a:ln>
        </p:spPr>
      </p:sp>
      <p:sp>
        <p:nvSpPr>
          <p:cNvPr id="614" name="Google Shape;614;p84"/>
          <p:cNvSpPr>
            <a:spLocks noGrp="1"/>
          </p:cNvSpPr>
          <p:nvPr>
            <p:ph type="pic" idx="4"/>
          </p:nvPr>
        </p:nvSpPr>
        <p:spPr>
          <a:xfrm>
            <a:off x="600244" y="815700"/>
            <a:ext cx="2525850" cy="2126025"/>
          </a:xfrm>
          <a:prstGeom prst="rect">
            <a:avLst/>
          </a:prstGeom>
          <a:noFill/>
          <a:ln>
            <a:noFill/>
          </a:ln>
        </p:spPr>
      </p:sp>
      <p:sp>
        <p:nvSpPr>
          <p:cNvPr id="615" name="Google Shape;615;p84"/>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616" name="Google Shape;616;p84"/>
          <p:cNvSpPr txBox="1">
            <a:spLocks noGrp="1"/>
          </p:cNvSpPr>
          <p:nvPr>
            <p:ph type="title"/>
          </p:nvPr>
        </p:nvSpPr>
        <p:spPr>
          <a:xfrm>
            <a:off x="600074" y="200026"/>
            <a:ext cx="7947746" cy="474114"/>
          </a:xfrm>
          <a:prstGeom prst="rect">
            <a:avLst/>
          </a:prstGeom>
          <a:noFill/>
          <a:ln>
            <a:noFill/>
          </a:ln>
        </p:spPr>
        <p:txBody>
          <a:bodyPr spcFirstLastPara="1" wrap="square" lIns="0" tIns="34275" rIns="68575" bIns="34275" anchor="b" anchorCtr="0">
            <a:normAutofit/>
          </a:bodyPr>
          <a:lstStyle>
            <a:lvl1pPr lvl="0" algn="l">
              <a:lnSpc>
                <a:spcPct val="90000"/>
              </a:lnSpc>
              <a:spcBef>
                <a:spcPts val="0"/>
              </a:spcBef>
              <a:spcAft>
                <a:spcPts val="0"/>
              </a:spcAft>
              <a:buClr>
                <a:srgbClr val="8C1515"/>
              </a:buClr>
              <a:buSzPts val="2400"/>
              <a:buFont typeface="Lato"/>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617" name="Google Shape;617;p84"/>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618" name="Google Shape;618;p84"/>
          <p:cNvSpPr txBox="1">
            <a:spLocks noGrp="1"/>
          </p:cNvSpPr>
          <p:nvPr>
            <p:ph type="subTitle" idx="1"/>
          </p:nvPr>
        </p:nvSpPr>
        <p:spPr>
          <a:xfrm>
            <a:off x="592650" y="3438263"/>
            <a:ext cx="2525850" cy="1342125"/>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
        <p:nvSpPr>
          <p:cNvPr id="619" name="Google Shape;619;p84"/>
          <p:cNvSpPr txBox="1">
            <a:spLocks noGrp="1"/>
          </p:cNvSpPr>
          <p:nvPr>
            <p:ph type="subTitle" idx="5"/>
          </p:nvPr>
        </p:nvSpPr>
        <p:spPr>
          <a:xfrm>
            <a:off x="592666" y="3077250"/>
            <a:ext cx="2525850" cy="273825"/>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620" name="Google Shape;620;p84"/>
          <p:cNvSpPr txBox="1">
            <a:spLocks noGrp="1"/>
          </p:cNvSpPr>
          <p:nvPr>
            <p:ph type="subTitle" idx="6"/>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800"/>
              <a:buNone/>
              <a:defRPr sz="800">
                <a:solidFill>
                  <a:srgbClr val="3F3F3F"/>
                </a:solidFill>
              </a:defRPr>
            </a:lvl1pPr>
            <a:lvl2pPr lvl="1" rtl="0">
              <a:spcBef>
                <a:spcPts val="400"/>
              </a:spcBef>
              <a:spcAft>
                <a:spcPts val="0"/>
              </a:spcAft>
              <a:buClr>
                <a:srgbClr val="3F3F3F"/>
              </a:buClr>
              <a:buSzPts val="800"/>
              <a:buNone/>
              <a:defRPr sz="800">
                <a:solidFill>
                  <a:srgbClr val="3F3F3F"/>
                </a:solidFill>
              </a:defRPr>
            </a:lvl2pPr>
            <a:lvl3pPr lvl="2" rtl="0">
              <a:spcBef>
                <a:spcPts val="400"/>
              </a:spcBef>
              <a:spcAft>
                <a:spcPts val="0"/>
              </a:spcAft>
              <a:buClr>
                <a:srgbClr val="3F3F3F"/>
              </a:buClr>
              <a:buSzPts val="800"/>
              <a:buNone/>
              <a:defRPr sz="800">
                <a:solidFill>
                  <a:srgbClr val="3F3F3F"/>
                </a:solidFill>
              </a:defRPr>
            </a:lvl3pPr>
            <a:lvl4pPr lvl="3" rtl="0">
              <a:spcBef>
                <a:spcPts val="400"/>
              </a:spcBef>
              <a:spcAft>
                <a:spcPts val="0"/>
              </a:spcAft>
              <a:buClr>
                <a:srgbClr val="3F3F3F"/>
              </a:buClr>
              <a:buSzPts val="800"/>
              <a:buNone/>
              <a:defRPr sz="800">
                <a:solidFill>
                  <a:srgbClr val="3F3F3F"/>
                </a:solidFill>
              </a:defRPr>
            </a:lvl4pPr>
            <a:lvl5pPr lvl="4" rtl="0">
              <a:spcBef>
                <a:spcPts val="400"/>
              </a:spcBef>
              <a:spcAft>
                <a:spcPts val="0"/>
              </a:spcAft>
              <a:buClr>
                <a:srgbClr val="3F3F3F"/>
              </a:buClr>
              <a:buSzPts val="800"/>
              <a:buNone/>
              <a:defRPr sz="800">
                <a:solidFill>
                  <a:srgbClr val="3F3F3F"/>
                </a:solidFill>
              </a:defRPr>
            </a:lvl5pPr>
            <a:lvl6pPr lvl="5" rtl="0">
              <a:spcBef>
                <a:spcPts val="400"/>
              </a:spcBef>
              <a:spcAft>
                <a:spcPts val="0"/>
              </a:spcAft>
              <a:buClr>
                <a:srgbClr val="3F3F3F"/>
              </a:buClr>
              <a:buSzPts val="800"/>
              <a:buNone/>
              <a:defRPr sz="800">
                <a:solidFill>
                  <a:srgbClr val="3F3F3F"/>
                </a:solidFill>
              </a:defRPr>
            </a:lvl6pPr>
            <a:lvl7pPr lvl="6" rtl="0">
              <a:spcBef>
                <a:spcPts val="400"/>
              </a:spcBef>
              <a:spcAft>
                <a:spcPts val="0"/>
              </a:spcAft>
              <a:buClr>
                <a:srgbClr val="3F3F3F"/>
              </a:buClr>
              <a:buSzPts val="800"/>
              <a:buNone/>
              <a:defRPr sz="800">
                <a:solidFill>
                  <a:srgbClr val="3F3F3F"/>
                </a:solidFill>
              </a:defRPr>
            </a:lvl7pPr>
            <a:lvl8pPr lvl="7" rtl="0">
              <a:spcBef>
                <a:spcPts val="400"/>
              </a:spcBef>
              <a:spcAft>
                <a:spcPts val="0"/>
              </a:spcAft>
              <a:buClr>
                <a:srgbClr val="3F3F3F"/>
              </a:buClr>
              <a:buSzPts val="800"/>
              <a:buNone/>
              <a:defRPr sz="800">
                <a:solidFill>
                  <a:srgbClr val="3F3F3F"/>
                </a:solidFill>
              </a:defRPr>
            </a:lvl8pPr>
            <a:lvl9pPr lvl="8" rtl="0">
              <a:spcBef>
                <a:spcPts val="400"/>
              </a:spcBef>
              <a:spcAft>
                <a:spcPts val="0"/>
              </a:spcAft>
              <a:buClr>
                <a:srgbClr val="3F3F3F"/>
              </a:buClr>
              <a:buSzPts val="800"/>
              <a:buNone/>
              <a:defRPr sz="800">
                <a:solidFill>
                  <a:srgbClr val="3F3F3F"/>
                </a:solidFill>
              </a:defRPr>
            </a:lvl9pPr>
          </a:lstStyle>
          <a:p>
            <a:endParaRPr/>
          </a:p>
        </p:txBody>
      </p:sp>
      <p:sp>
        <p:nvSpPr>
          <p:cNvPr id="621" name="Google Shape;621;p84"/>
          <p:cNvSpPr txBox="1">
            <a:spLocks noGrp="1"/>
          </p:cNvSpPr>
          <p:nvPr>
            <p:ph type="subTitle" idx="7"/>
          </p:nvPr>
        </p:nvSpPr>
        <p:spPr>
          <a:xfrm>
            <a:off x="3292055" y="3438258"/>
            <a:ext cx="2525850" cy="1342125"/>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
        <p:nvSpPr>
          <p:cNvPr id="622" name="Google Shape;622;p84"/>
          <p:cNvSpPr txBox="1">
            <a:spLocks noGrp="1"/>
          </p:cNvSpPr>
          <p:nvPr>
            <p:ph type="subTitle" idx="8"/>
          </p:nvPr>
        </p:nvSpPr>
        <p:spPr>
          <a:xfrm>
            <a:off x="3292071" y="3077245"/>
            <a:ext cx="2525850" cy="273825"/>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623" name="Google Shape;623;p84"/>
          <p:cNvSpPr txBox="1">
            <a:spLocks noGrp="1"/>
          </p:cNvSpPr>
          <p:nvPr>
            <p:ph type="subTitle" idx="9"/>
          </p:nvPr>
        </p:nvSpPr>
        <p:spPr>
          <a:xfrm>
            <a:off x="5994916" y="3438253"/>
            <a:ext cx="2525850" cy="1342125"/>
          </a:xfrm>
          <a:prstGeom prst="rect">
            <a:avLst/>
          </a:prstGeom>
        </p:spPr>
        <p:txBody>
          <a:bodyPr spcFirstLastPara="1" wrap="square" lIns="0" tIns="34275" rIns="68575" bIns="34275" anchor="t"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Font typeface="Lato"/>
              <a:buNone/>
              <a:defRPr>
                <a:solidFill>
                  <a:srgbClr val="3F3F3F"/>
                </a:solidFill>
              </a:defRPr>
            </a:lvl2pPr>
            <a:lvl3pPr lvl="2" rtl="0">
              <a:spcBef>
                <a:spcPts val="400"/>
              </a:spcBef>
              <a:spcAft>
                <a:spcPts val="0"/>
              </a:spcAft>
              <a:buClr>
                <a:srgbClr val="3F3F3F"/>
              </a:buClr>
              <a:buSzPts val="1300"/>
              <a:buFont typeface="Lato"/>
              <a:buNone/>
              <a:defRPr>
                <a:solidFill>
                  <a:srgbClr val="3F3F3F"/>
                </a:solidFill>
              </a:defRPr>
            </a:lvl3pPr>
            <a:lvl4pPr lvl="3" rtl="0">
              <a:spcBef>
                <a:spcPts val="400"/>
              </a:spcBef>
              <a:spcAft>
                <a:spcPts val="0"/>
              </a:spcAft>
              <a:buClr>
                <a:srgbClr val="3F3F3F"/>
              </a:buClr>
              <a:buSzPts val="1200"/>
              <a:buFont typeface="Lato"/>
              <a:buNone/>
              <a:defRPr>
                <a:solidFill>
                  <a:srgbClr val="3F3F3F"/>
                </a:solidFill>
              </a:defRPr>
            </a:lvl4pPr>
            <a:lvl5pPr lvl="4" rtl="0">
              <a:spcBef>
                <a:spcPts val="400"/>
              </a:spcBef>
              <a:spcAft>
                <a:spcPts val="0"/>
              </a:spcAft>
              <a:buClr>
                <a:srgbClr val="3F3F3F"/>
              </a:buClr>
              <a:buSzPts val="1200"/>
              <a:buFont typeface="Lato"/>
              <a:buNone/>
              <a:defRPr>
                <a:solidFill>
                  <a:srgbClr val="3F3F3F"/>
                </a:solidFill>
              </a:defRPr>
            </a:lvl5pPr>
            <a:lvl6pPr lvl="5" rtl="0">
              <a:spcBef>
                <a:spcPts val="400"/>
              </a:spcBef>
              <a:spcAft>
                <a:spcPts val="0"/>
              </a:spcAft>
              <a:buClr>
                <a:srgbClr val="3F3F3F"/>
              </a:buClr>
              <a:buSzPts val="1200"/>
              <a:buFont typeface="Lato"/>
              <a:buNone/>
              <a:defRPr>
                <a:solidFill>
                  <a:srgbClr val="3F3F3F"/>
                </a:solidFill>
                <a:latin typeface="Lato"/>
                <a:ea typeface="Lato"/>
                <a:cs typeface="Lato"/>
                <a:sym typeface="Lato"/>
              </a:defRPr>
            </a:lvl6pPr>
            <a:lvl7pPr lvl="6" rtl="0">
              <a:spcBef>
                <a:spcPts val="400"/>
              </a:spcBef>
              <a:spcAft>
                <a:spcPts val="0"/>
              </a:spcAft>
              <a:buClr>
                <a:srgbClr val="3F3F3F"/>
              </a:buClr>
              <a:buSzPts val="1400"/>
              <a:buFont typeface="Lato"/>
              <a:buNone/>
              <a:defRPr>
                <a:solidFill>
                  <a:srgbClr val="3F3F3F"/>
                </a:solidFill>
                <a:latin typeface="Lato"/>
                <a:ea typeface="Lato"/>
                <a:cs typeface="Lato"/>
                <a:sym typeface="Lato"/>
              </a:defRPr>
            </a:lvl7pPr>
            <a:lvl8pPr lvl="7" rtl="0">
              <a:spcBef>
                <a:spcPts val="400"/>
              </a:spcBef>
              <a:spcAft>
                <a:spcPts val="0"/>
              </a:spcAft>
              <a:buClr>
                <a:srgbClr val="3F3F3F"/>
              </a:buClr>
              <a:buSzPts val="1400"/>
              <a:buFont typeface="Lato"/>
              <a:buNone/>
              <a:defRPr>
                <a:solidFill>
                  <a:srgbClr val="3F3F3F"/>
                </a:solidFill>
                <a:latin typeface="Lato"/>
                <a:ea typeface="Lato"/>
                <a:cs typeface="Lato"/>
                <a:sym typeface="Lato"/>
              </a:defRPr>
            </a:lvl8pPr>
            <a:lvl9pPr lvl="8" rtl="0">
              <a:spcBef>
                <a:spcPts val="400"/>
              </a:spcBef>
              <a:spcAft>
                <a:spcPts val="0"/>
              </a:spcAft>
              <a:buClr>
                <a:srgbClr val="3F3F3F"/>
              </a:buClr>
              <a:buSzPts val="1400"/>
              <a:buFont typeface="Lato"/>
              <a:buNone/>
              <a:defRPr>
                <a:solidFill>
                  <a:srgbClr val="3F3F3F"/>
                </a:solidFill>
                <a:latin typeface="Lato"/>
                <a:ea typeface="Lato"/>
                <a:cs typeface="Lato"/>
                <a:sym typeface="Lato"/>
              </a:defRPr>
            </a:lvl9pPr>
          </a:lstStyle>
          <a:p>
            <a:endParaRPr/>
          </a:p>
        </p:txBody>
      </p:sp>
      <p:sp>
        <p:nvSpPr>
          <p:cNvPr id="624" name="Google Shape;624;p84"/>
          <p:cNvSpPr txBox="1">
            <a:spLocks noGrp="1"/>
          </p:cNvSpPr>
          <p:nvPr>
            <p:ph type="subTitle" idx="13"/>
          </p:nvPr>
        </p:nvSpPr>
        <p:spPr>
          <a:xfrm>
            <a:off x="5994933" y="3077241"/>
            <a:ext cx="2525850" cy="273825"/>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Agenda - Option 2 Layout">
  <p:cSld name="Agenda - Option 1">
    <p:spTree>
      <p:nvGrpSpPr>
        <p:cNvPr id="1" name="Shape 625"/>
        <p:cNvGrpSpPr/>
        <p:nvPr/>
      </p:nvGrpSpPr>
      <p:grpSpPr>
        <a:xfrm>
          <a:off x="0" y="0"/>
          <a:ext cx="0" cy="0"/>
          <a:chOff x="0" y="0"/>
          <a:chExt cx="0" cy="0"/>
        </a:xfrm>
      </p:grpSpPr>
      <p:sp>
        <p:nvSpPr>
          <p:cNvPr id="626" name="Google Shape;626;p85"/>
          <p:cNvSpPr txBox="1">
            <a:spLocks noGrp="1"/>
          </p:cNvSpPr>
          <p:nvPr>
            <p:ph type="title"/>
          </p:nvPr>
        </p:nvSpPr>
        <p:spPr>
          <a:xfrm>
            <a:off x="600075" y="477439"/>
            <a:ext cx="2558948" cy="83701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rgbClr val="8C1515"/>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27" name="Google Shape;627;p85"/>
          <p:cNvPicPr preferRelativeResize="0"/>
          <p:nvPr/>
        </p:nvPicPr>
        <p:blipFill rotWithShape="1">
          <a:blip r:embed="rId2">
            <a:alphaModFix/>
          </a:blip>
          <a:srcRect/>
          <a:stretch/>
        </p:blipFill>
        <p:spPr>
          <a:xfrm>
            <a:off x="0" y="-8739"/>
            <a:ext cx="9144000" cy="156917"/>
          </a:xfrm>
          <a:prstGeom prst="rect">
            <a:avLst/>
          </a:prstGeom>
          <a:noFill/>
          <a:ln>
            <a:noFill/>
          </a:ln>
        </p:spPr>
      </p:pic>
      <p:sp>
        <p:nvSpPr>
          <p:cNvPr id="628" name="Google Shape;628;p85"/>
          <p:cNvSpPr/>
          <p:nvPr/>
        </p:nvSpPr>
        <p:spPr>
          <a:xfrm>
            <a:off x="0" y="-10470"/>
            <a:ext cx="9144000" cy="158649"/>
          </a:xfrm>
          <a:prstGeom prst="rect">
            <a:avLst/>
          </a:prstGeom>
          <a:solidFill>
            <a:srgbClr val="D4D1D1">
              <a:alpha val="24705"/>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29" name="Google Shape;629;p85"/>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630" name="Google Shape;630;p85"/>
          <p:cNvSpPr txBox="1">
            <a:spLocks noGrp="1"/>
          </p:cNvSpPr>
          <p:nvPr>
            <p:ph type="title" idx="2"/>
          </p:nvPr>
        </p:nvSpPr>
        <p:spPr>
          <a:xfrm>
            <a:off x="4729538" y="669277"/>
            <a:ext cx="3785850" cy="273825"/>
          </a:xfrm>
          <a:prstGeom prst="rect">
            <a:avLst/>
          </a:prstGeom>
        </p:spPr>
        <p:txBody>
          <a:bodyPr spcFirstLastPara="1" wrap="square" lIns="0" tIns="34275" rIns="68575" bIns="34275" anchor="ctr" anchorCtr="0">
            <a:noAutofit/>
          </a:bodyPr>
          <a:lstStyle>
            <a:lvl1pPr lvl="0">
              <a:spcBef>
                <a:spcPts val="0"/>
              </a:spcBef>
              <a:spcAft>
                <a:spcPts val="0"/>
              </a:spcAft>
              <a:buClr>
                <a:srgbClr val="3F3F3F"/>
              </a:buClr>
              <a:buSzPts val="1200"/>
              <a:buNone/>
              <a:defRPr sz="1200" b="1">
                <a:solidFill>
                  <a:srgbClr val="3F3F3F"/>
                </a:solidFill>
              </a:defRPr>
            </a:lvl1pPr>
            <a:lvl2pPr lvl="1">
              <a:spcBef>
                <a:spcPts val="0"/>
              </a:spcBef>
              <a:spcAft>
                <a:spcPts val="0"/>
              </a:spcAft>
              <a:buClr>
                <a:srgbClr val="3F3F3F"/>
              </a:buClr>
              <a:buSzPts val="1200"/>
              <a:buNone/>
              <a:defRPr sz="1200">
                <a:solidFill>
                  <a:srgbClr val="3F3F3F"/>
                </a:solidFill>
              </a:defRPr>
            </a:lvl2pPr>
            <a:lvl3pPr lvl="2">
              <a:spcBef>
                <a:spcPts val="0"/>
              </a:spcBef>
              <a:spcAft>
                <a:spcPts val="0"/>
              </a:spcAft>
              <a:buClr>
                <a:srgbClr val="3F3F3F"/>
              </a:buClr>
              <a:buSzPts val="1200"/>
              <a:buNone/>
              <a:defRPr sz="1200">
                <a:solidFill>
                  <a:srgbClr val="3F3F3F"/>
                </a:solidFill>
              </a:defRPr>
            </a:lvl3pPr>
            <a:lvl4pPr lvl="3">
              <a:spcBef>
                <a:spcPts val="0"/>
              </a:spcBef>
              <a:spcAft>
                <a:spcPts val="0"/>
              </a:spcAft>
              <a:buClr>
                <a:srgbClr val="3F3F3F"/>
              </a:buClr>
              <a:buSzPts val="1200"/>
              <a:buNone/>
              <a:defRPr sz="1200">
                <a:solidFill>
                  <a:srgbClr val="3F3F3F"/>
                </a:solidFill>
              </a:defRPr>
            </a:lvl4pPr>
            <a:lvl5pPr lvl="4">
              <a:spcBef>
                <a:spcPts val="0"/>
              </a:spcBef>
              <a:spcAft>
                <a:spcPts val="0"/>
              </a:spcAft>
              <a:buClr>
                <a:srgbClr val="3F3F3F"/>
              </a:buClr>
              <a:buSzPts val="1200"/>
              <a:buNone/>
              <a:defRPr sz="1200">
                <a:solidFill>
                  <a:srgbClr val="3F3F3F"/>
                </a:solidFill>
              </a:defRPr>
            </a:lvl5pPr>
            <a:lvl6pPr lvl="5">
              <a:spcBef>
                <a:spcPts val="0"/>
              </a:spcBef>
              <a:spcAft>
                <a:spcPts val="0"/>
              </a:spcAft>
              <a:buClr>
                <a:srgbClr val="3F3F3F"/>
              </a:buClr>
              <a:buSzPts val="1200"/>
              <a:buNone/>
              <a:defRPr sz="1200">
                <a:solidFill>
                  <a:srgbClr val="3F3F3F"/>
                </a:solidFill>
              </a:defRPr>
            </a:lvl6pPr>
            <a:lvl7pPr lvl="6">
              <a:spcBef>
                <a:spcPts val="0"/>
              </a:spcBef>
              <a:spcAft>
                <a:spcPts val="0"/>
              </a:spcAft>
              <a:buClr>
                <a:srgbClr val="3F3F3F"/>
              </a:buClr>
              <a:buSzPts val="1200"/>
              <a:buNone/>
              <a:defRPr sz="1200">
                <a:solidFill>
                  <a:srgbClr val="3F3F3F"/>
                </a:solidFill>
              </a:defRPr>
            </a:lvl7pPr>
            <a:lvl8pPr lvl="7">
              <a:spcBef>
                <a:spcPts val="0"/>
              </a:spcBef>
              <a:spcAft>
                <a:spcPts val="0"/>
              </a:spcAft>
              <a:buClr>
                <a:srgbClr val="3F3F3F"/>
              </a:buClr>
              <a:buSzPts val="1200"/>
              <a:buNone/>
              <a:defRPr sz="1200">
                <a:solidFill>
                  <a:srgbClr val="3F3F3F"/>
                </a:solidFill>
              </a:defRPr>
            </a:lvl8pPr>
            <a:lvl9pPr lvl="8">
              <a:spcBef>
                <a:spcPts val="0"/>
              </a:spcBef>
              <a:spcAft>
                <a:spcPts val="0"/>
              </a:spcAft>
              <a:buClr>
                <a:srgbClr val="3F3F3F"/>
              </a:buClr>
              <a:buSzPts val="1200"/>
              <a:buNone/>
              <a:defRPr sz="1200">
                <a:solidFill>
                  <a:srgbClr val="3F3F3F"/>
                </a:solidFill>
              </a:defRPr>
            </a:lvl9pPr>
          </a:lstStyle>
          <a:p>
            <a:endParaRPr/>
          </a:p>
        </p:txBody>
      </p:sp>
      <p:sp>
        <p:nvSpPr>
          <p:cNvPr id="631" name="Google Shape;631;p85"/>
          <p:cNvSpPr txBox="1">
            <a:spLocks noGrp="1"/>
          </p:cNvSpPr>
          <p:nvPr>
            <p:ph type="subTitle" idx="1"/>
          </p:nvPr>
        </p:nvSpPr>
        <p:spPr>
          <a:xfrm>
            <a:off x="4729538" y="927539"/>
            <a:ext cx="3785850" cy="273825"/>
          </a:xfrm>
          <a:prstGeom prst="rect">
            <a:avLst/>
          </a:prstGeom>
        </p:spPr>
        <p:txBody>
          <a:bodyPr spcFirstLastPara="1" wrap="square" lIns="0" tIns="34275" rIns="68575" bIns="34275" anchor="ctr" anchorCtr="0">
            <a:noAutofit/>
          </a:bodyPr>
          <a:lstStyle>
            <a:lvl1pPr lvl="0">
              <a:spcBef>
                <a:spcPts val="800"/>
              </a:spcBef>
              <a:spcAft>
                <a:spcPts val="0"/>
              </a:spcAft>
              <a:buClr>
                <a:srgbClr val="3F3F3F"/>
              </a:buClr>
              <a:buSzPts val="1100"/>
              <a:buNone/>
              <a:defRPr sz="1100">
                <a:solidFill>
                  <a:srgbClr val="3F3F3F"/>
                </a:solidFill>
              </a:defRPr>
            </a:lvl1pPr>
            <a:lvl2pPr lvl="1">
              <a:spcBef>
                <a:spcPts val="400"/>
              </a:spcBef>
              <a:spcAft>
                <a:spcPts val="0"/>
              </a:spcAft>
              <a:buClr>
                <a:srgbClr val="3F3F3F"/>
              </a:buClr>
              <a:buSzPts val="1300"/>
              <a:buNone/>
              <a:defRPr>
                <a:solidFill>
                  <a:srgbClr val="3F3F3F"/>
                </a:solidFill>
              </a:defRPr>
            </a:lvl2pPr>
            <a:lvl3pPr lvl="2">
              <a:spcBef>
                <a:spcPts val="400"/>
              </a:spcBef>
              <a:spcAft>
                <a:spcPts val="0"/>
              </a:spcAft>
              <a:buClr>
                <a:srgbClr val="3F3F3F"/>
              </a:buClr>
              <a:buSzPts val="1300"/>
              <a:buNone/>
              <a:defRPr>
                <a:solidFill>
                  <a:srgbClr val="3F3F3F"/>
                </a:solidFill>
              </a:defRPr>
            </a:lvl3pPr>
            <a:lvl4pPr lvl="3">
              <a:spcBef>
                <a:spcPts val="400"/>
              </a:spcBef>
              <a:spcAft>
                <a:spcPts val="0"/>
              </a:spcAft>
              <a:buClr>
                <a:srgbClr val="3F3F3F"/>
              </a:buClr>
              <a:buSzPts val="1200"/>
              <a:buNone/>
              <a:defRPr>
                <a:solidFill>
                  <a:srgbClr val="3F3F3F"/>
                </a:solidFill>
              </a:defRPr>
            </a:lvl4pPr>
            <a:lvl5pPr lvl="4">
              <a:spcBef>
                <a:spcPts val="400"/>
              </a:spcBef>
              <a:spcAft>
                <a:spcPts val="0"/>
              </a:spcAft>
              <a:buClr>
                <a:srgbClr val="3F3F3F"/>
              </a:buClr>
              <a:buSzPts val="1200"/>
              <a:buNone/>
              <a:defRPr>
                <a:solidFill>
                  <a:srgbClr val="3F3F3F"/>
                </a:solidFill>
              </a:defRPr>
            </a:lvl5pPr>
            <a:lvl6pPr lvl="5">
              <a:spcBef>
                <a:spcPts val="400"/>
              </a:spcBef>
              <a:spcAft>
                <a:spcPts val="0"/>
              </a:spcAft>
              <a:buClr>
                <a:srgbClr val="3F3F3F"/>
              </a:buClr>
              <a:buSzPts val="1200"/>
              <a:buNone/>
              <a:defRPr>
                <a:solidFill>
                  <a:srgbClr val="3F3F3F"/>
                </a:solidFill>
              </a:defRPr>
            </a:lvl6pPr>
            <a:lvl7pPr lvl="6">
              <a:spcBef>
                <a:spcPts val="400"/>
              </a:spcBef>
              <a:spcAft>
                <a:spcPts val="0"/>
              </a:spcAft>
              <a:buClr>
                <a:srgbClr val="3F3F3F"/>
              </a:buClr>
              <a:buSzPts val="1400"/>
              <a:buNone/>
              <a:defRPr>
                <a:solidFill>
                  <a:srgbClr val="3F3F3F"/>
                </a:solidFill>
              </a:defRPr>
            </a:lvl7pPr>
            <a:lvl8pPr lvl="7">
              <a:spcBef>
                <a:spcPts val="400"/>
              </a:spcBef>
              <a:spcAft>
                <a:spcPts val="0"/>
              </a:spcAft>
              <a:buClr>
                <a:srgbClr val="3F3F3F"/>
              </a:buClr>
              <a:buSzPts val="1400"/>
              <a:buNone/>
              <a:defRPr>
                <a:solidFill>
                  <a:srgbClr val="3F3F3F"/>
                </a:solidFill>
              </a:defRPr>
            </a:lvl8pPr>
            <a:lvl9pPr lvl="8">
              <a:spcBef>
                <a:spcPts val="400"/>
              </a:spcBef>
              <a:spcAft>
                <a:spcPts val="0"/>
              </a:spcAft>
              <a:buClr>
                <a:srgbClr val="3F3F3F"/>
              </a:buClr>
              <a:buSzPts val="1400"/>
              <a:buNone/>
              <a:defRPr>
                <a:solidFill>
                  <a:srgbClr val="3F3F3F"/>
                </a:solidFill>
              </a:defRPr>
            </a:lvl9pPr>
          </a:lstStyle>
          <a:p>
            <a:endParaRPr/>
          </a:p>
        </p:txBody>
      </p:sp>
      <p:sp>
        <p:nvSpPr>
          <p:cNvPr id="632" name="Google Shape;632;p85"/>
          <p:cNvSpPr txBox="1">
            <a:spLocks noGrp="1"/>
          </p:cNvSpPr>
          <p:nvPr>
            <p:ph type="title" idx="3"/>
          </p:nvPr>
        </p:nvSpPr>
        <p:spPr>
          <a:xfrm>
            <a:off x="4729538" y="1297927"/>
            <a:ext cx="3785850" cy="273825"/>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633" name="Google Shape;633;p85"/>
          <p:cNvSpPr txBox="1">
            <a:spLocks noGrp="1"/>
          </p:cNvSpPr>
          <p:nvPr>
            <p:ph type="subTitle" idx="4"/>
          </p:nvPr>
        </p:nvSpPr>
        <p:spPr>
          <a:xfrm>
            <a:off x="4729538" y="1556189"/>
            <a:ext cx="3785850" cy="273825"/>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634" name="Google Shape;634;p85"/>
          <p:cNvSpPr txBox="1">
            <a:spLocks noGrp="1"/>
          </p:cNvSpPr>
          <p:nvPr>
            <p:ph type="title" idx="5"/>
          </p:nvPr>
        </p:nvSpPr>
        <p:spPr>
          <a:xfrm>
            <a:off x="4729538" y="1926577"/>
            <a:ext cx="3785850" cy="273825"/>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635" name="Google Shape;635;p85"/>
          <p:cNvSpPr txBox="1">
            <a:spLocks noGrp="1"/>
          </p:cNvSpPr>
          <p:nvPr>
            <p:ph type="subTitle" idx="6"/>
          </p:nvPr>
        </p:nvSpPr>
        <p:spPr>
          <a:xfrm>
            <a:off x="4729538" y="2184839"/>
            <a:ext cx="3785850" cy="273825"/>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636" name="Google Shape;636;p85"/>
          <p:cNvSpPr txBox="1">
            <a:spLocks noGrp="1"/>
          </p:cNvSpPr>
          <p:nvPr>
            <p:ph type="subTitle" idx="7"/>
          </p:nvPr>
        </p:nvSpPr>
        <p:spPr>
          <a:xfrm>
            <a:off x="3387297" y="697268"/>
            <a:ext cx="1268100" cy="4169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
        <p:nvSpPr>
          <p:cNvPr id="637" name="Google Shape;637;p85"/>
          <p:cNvSpPr txBox="1">
            <a:spLocks noGrp="1"/>
          </p:cNvSpPr>
          <p:nvPr>
            <p:ph type="subTitle" idx="8"/>
          </p:nvPr>
        </p:nvSpPr>
        <p:spPr>
          <a:xfrm>
            <a:off x="3387297" y="1325245"/>
            <a:ext cx="1268100" cy="4169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
        <p:nvSpPr>
          <p:cNvPr id="638" name="Google Shape;638;p85"/>
          <p:cNvSpPr txBox="1">
            <a:spLocks noGrp="1"/>
          </p:cNvSpPr>
          <p:nvPr>
            <p:ph type="subTitle" idx="9"/>
          </p:nvPr>
        </p:nvSpPr>
        <p:spPr>
          <a:xfrm>
            <a:off x="3387850" y="1947820"/>
            <a:ext cx="1268100" cy="4169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
        <p:nvSpPr>
          <p:cNvPr id="639" name="Google Shape;639;p85"/>
          <p:cNvSpPr txBox="1">
            <a:spLocks noGrp="1"/>
          </p:cNvSpPr>
          <p:nvPr>
            <p:ph type="title" idx="13"/>
          </p:nvPr>
        </p:nvSpPr>
        <p:spPr>
          <a:xfrm>
            <a:off x="4730098" y="2553984"/>
            <a:ext cx="3785850" cy="273825"/>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640" name="Google Shape;640;p85"/>
          <p:cNvSpPr txBox="1">
            <a:spLocks noGrp="1"/>
          </p:cNvSpPr>
          <p:nvPr>
            <p:ph type="subTitle" idx="14"/>
          </p:nvPr>
        </p:nvSpPr>
        <p:spPr>
          <a:xfrm>
            <a:off x="4730098" y="2812247"/>
            <a:ext cx="3785850" cy="273825"/>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641" name="Google Shape;641;p85"/>
          <p:cNvSpPr txBox="1">
            <a:spLocks noGrp="1"/>
          </p:cNvSpPr>
          <p:nvPr>
            <p:ph type="title" idx="15"/>
          </p:nvPr>
        </p:nvSpPr>
        <p:spPr>
          <a:xfrm>
            <a:off x="4730098" y="3182634"/>
            <a:ext cx="3785850" cy="273825"/>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642" name="Google Shape;642;p85"/>
          <p:cNvSpPr txBox="1">
            <a:spLocks noGrp="1"/>
          </p:cNvSpPr>
          <p:nvPr>
            <p:ph type="subTitle" idx="16"/>
          </p:nvPr>
        </p:nvSpPr>
        <p:spPr>
          <a:xfrm>
            <a:off x="4730098" y="3440897"/>
            <a:ext cx="3785850" cy="273825"/>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643" name="Google Shape;643;p85"/>
          <p:cNvSpPr txBox="1">
            <a:spLocks noGrp="1"/>
          </p:cNvSpPr>
          <p:nvPr>
            <p:ph type="title" idx="17"/>
          </p:nvPr>
        </p:nvSpPr>
        <p:spPr>
          <a:xfrm>
            <a:off x="4730098" y="3811284"/>
            <a:ext cx="3785850" cy="273825"/>
          </a:xfrm>
          <a:prstGeom prst="rect">
            <a:avLst/>
          </a:prstGeom>
        </p:spPr>
        <p:txBody>
          <a:bodyPr spcFirstLastPara="1" wrap="square" lIns="0" tIns="34275" rIns="68575" bIns="34275" anchor="ctr" anchorCtr="0">
            <a:noAutofit/>
          </a:bodyPr>
          <a:lstStyle>
            <a:lvl1pPr lvl="0" rtl="0">
              <a:spcBef>
                <a:spcPts val="0"/>
              </a:spcBef>
              <a:spcAft>
                <a:spcPts val="0"/>
              </a:spcAft>
              <a:buClr>
                <a:srgbClr val="3F3F3F"/>
              </a:buClr>
              <a:buSzPts val="1200"/>
              <a:buNone/>
              <a:defRPr sz="1200" b="1">
                <a:solidFill>
                  <a:srgbClr val="3F3F3F"/>
                </a:solidFill>
              </a:defRPr>
            </a:lvl1pPr>
            <a:lvl2pPr lvl="1" rtl="0">
              <a:spcBef>
                <a:spcPts val="0"/>
              </a:spcBef>
              <a:spcAft>
                <a:spcPts val="0"/>
              </a:spcAft>
              <a:buClr>
                <a:srgbClr val="3F3F3F"/>
              </a:buClr>
              <a:buSzPts val="1200"/>
              <a:buNone/>
              <a:defRPr sz="1200">
                <a:solidFill>
                  <a:srgbClr val="3F3F3F"/>
                </a:solidFill>
              </a:defRPr>
            </a:lvl2pPr>
            <a:lvl3pPr lvl="2" rtl="0">
              <a:spcBef>
                <a:spcPts val="0"/>
              </a:spcBef>
              <a:spcAft>
                <a:spcPts val="0"/>
              </a:spcAft>
              <a:buClr>
                <a:srgbClr val="3F3F3F"/>
              </a:buClr>
              <a:buSzPts val="1200"/>
              <a:buNone/>
              <a:defRPr sz="1200">
                <a:solidFill>
                  <a:srgbClr val="3F3F3F"/>
                </a:solidFill>
              </a:defRPr>
            </a:lvl3pPr>
            <a:lvl4pPr lvl="3" rtl="0">
              <a:spcBef>
                <a:spcPts val="0"/>
              </a:spcBef>
              <a:spcAft>
                <a:spcPts val="0"/>
              </a:spcAft>
              <a:buClr>
                <a:srgbClr val="3F3F3F"/>
              </a:buClr>
              <a:buSzPts val="1200"/>
              <a:buNone/>
              <a:defRPr sz="1200">
                <a:solidFill>
                  <a:srgbClr val="3F3F3F"/>
                </a:solidFill>
              </a:defRPr>
            </a:lvl4pPr>
            <a:lvl5pPr lvl="4" rtl="0">
              <a:spcBef>
                <a:spcPts val="0"/>
              </a:spcBef>
              <a:spcAft>
                <a:spcPts val="0"/>
              </a:spcAft>
              <a:buClr>
                <a:srgbClr val="3F3F3F"/>
              </a:buClr>
              <a:buSzPts val="1200"/>
              <a:buNone/>
              <a:defRPr sz="1200">
                <a:solidFill>
                  <a:srgbClr val="3F3F3F"/>
                </a:solidFill>
              </a:defRPr>
            </a:lvl5pPr>
            <a:lvl6pPr lvl="5" rtl="0">
              <a:spcBef>
                <a:spcPts val="0"/>
              </a:spcBef>
              <a:spcAft>
                <a:spcPts val="0"/>
              </a:spcAft>
              <a:buClr>
                <a:srgbClr val="3F3F3F"/>
              </a:buClr>
              <a:buSzPts val="1200"/>
              <a:buNone/>
              <a:defRPr sz="1200">
                <a:solidFill>
                  <a:srgbClr val="3F3F3F"/>
                </a:solidFill>
              </a:defRPr>
            </a:lvl6pPr>
            <a:lvl7pPr lvl="6" rtl="0">
              <a:spcBef>
                <a:spcPts val="0"/>
              </a:spcBef>
              <a:spcAft>
                <a:spcPts val="0"/>
              </a:spcAft>
              <a:buClr>
                <a:srgbClr val="3F3F3F"/>
              </a:buClr>
              <a:buSzPts val="1200"/>
              <a:buNone/>
              <a:defRPr sz="1200">
                <a:solidFill>
                  <a:srgbClr val="3F3F3F"/>
                </a:solidFill>
              </a:defRPr>
            </a:lvl7pPr>
            <a:lvl8pPr lvl="7" rtl="0">
              <a:spcBef>
                <a:spcPts val="0"/>
              </a:spcBef>
              <a:spcAft>
                <a:spcPts val="0"/>
              </a:spcAft>
              <a:buClr>
                <a:srgbClr val="3F3F3F"/>
              </a:buClr>
              <a:buSzPts val="1200"/>
              <a:buNone/>
              <a:defRPr sz="1200">
                <a:solidFill>
                  <a:srgbClr val="3F3F3F"/>
                </a:solidFill>
              </a:defRPr>
            </a:lvl8pPr>
            <a:lvl9pPr lvl="8" rtl="0">
              <a:spcBef>
                <a:spcPts val="0"/>
              </a:spcBef>
              <a:spcAft>
                <a:spcPts val="0"/>
              </a:spcAft>
              <a:buClr>
                <a:srgbClr val="3F3F3F"/>
              </a:buClr>
              <a:buSzPts val="1200"/>
              <a:buNone/>
              <a:defRPr sz="1200">
                <a:solidFill>
                  <a:srgbClr val="3F3F3F"/>
                </a:solidFill>
              </a:defRPr>
            </a:lvl9pPr>
          </a:lstStyle>
          <a:p>
            <a:endParaRPr/>
          </a:p>
        </p:txBody>
      </p:sp>
      <p:sp>
        <p:nvSpPr>
          <p:cNvPr id="644" name="Google Shape;644;p85"/>
          <p:cNvSpPr txBox="1">
            <a:spLocks noGrp="1"/>
          </p:cNvSpPr>
          <p:nvPr>
            <p:ph type="subTitle" idx="18"/>
          </p:nvPr>
        </p:nvSpPr>
        <p:spPr>
          <a:xfrm>
            <a:off x="4730098" y="4069547"/>
            <a:ext cx="3785850" cy="273825"/>
          </a:xfrm>
          <a:prstGeom prst="rect">
            <a:avLst/>
          </a:prstGeom>
        </p:spPr>
        <p:txBody>
          <a:bodyPr spcFirstLastPara="1" wrap="square" lIns="0" tIns="34275" rIns="68575" bIns="34275" anchor="ctr" anchorCtr="0">
            <a:noAutofit/>
          </a:bodyPr>
          <a:lstStyle>
            <a:lvl1pPr lvl="0" rtl="0">
              <a:spcBef>
                <a:spcPts val="800"/>
              </a:spcBef>
              <a:spcAft>
                <a:spcPts val="0"/>
              </a:spcAft>
              <a:buClr>
                <a:srgbClr val="3F3F3F"/>
              </a:buClr>
              <a:buSzPts val="1100"/>
              <a:buNone/>
              <a:defRPr sz="1100">
                <a:solidFill>
                  <a:srgbClr val="3F3F3F"/>
                </a:solidFill>
              </a:defRPr>
            </a:lvl1pPr>
            <a:lvl2pPr lvl="1" rtl="0">
              <a:spcBef>
                <a:spcPts val="400"/>
              </a:spcBef>
              <a:spcAft>
                <a:spcPts val="0"/>
              </a:spcAft>
              <a:buClr>
                <a:srgbClr val="3F3F3F"/>
              </a:buClr>
              <a:buSzPts val="1300"/>
              <a:buNone/>
              <a:defRPr>
                <a:solidFill>
                  <a:srgbClr val="3F3F3F"/>
                </a:solidFill>
              </a:defRPr>
            </a:lvl2pPr>
            <a:lvl3pPr lvl="2" rtl="0">
              <a:spcBef>
                <a:spcPts val="400"/>
              </a:spcBef>
              <a:spcAft>
                <a:spcPts val="0"/>
              </a:spcAft>
              <a:buClr>
                <a:srgbClr val="3F3F3F"/>
              </a:buClr>
              <a:buSzPts val="1300"/>
              <a:buNone/>
              <a:defRPr>
                <a:solidFill>
                  <a:srgbClr val="3F3F3F"/>
                </a:solidFill>
              </a:defRPr>
            </a:lvl3pPr>
            <a:lvl4pPr lvl="3" rtl="0">
              <a:spcBef>
                <a:spcPts val="400"/>
              </a:spcBef>
              <a:spcAft>
                <a:spcPts val="0"/>
              </a:spcAft>
              <a:buClr>
                <a:srgbClr val="3F3F3F"/>
              </a:buClr>
              <a:buSzPts val="1200"/>
              <a:buNone/>
              <a:defRPr>
                <a:solidFill>
                  <a:srgbClr val="3F3F3F"/>
                </a:solidFill>
              </a:defRPr>
            </a:lvl4pPr>
            <a:lvl5pPr lvl="4" rtl="0">
              <a:spcBef>
                <a:spcPts val="400"/>
              </a:spcBef>
              <a:spcAft>
                <a:spcPts val="0"/>
              </a:spcAft>
              <a:buClr>
                <a:srgbClr val="3F3F3F"/>
              </a:buClr>
              <a:buSzPts val="1200"/>
              <a:buNone/>
              <a:defRPr>
                <a:solidFill>
                  <a:srgbClr val="3F3F3F"/>
                </a:solidFill>
              </a:defRPr>
            </a:lvl5pPr>
            <a:lvl6pPr lvl="5" rtl="0">
              <a:spcBef>
                <a:spcPts val="400"/>
              </a:spcBef>
              <a:spcAft>
                <a:spcPts val="0"/>
              </a:spcAft>
              <a:buClr>
                <a:srgbClr val="3F3F3F"/>
              </a:buClr>
              <a:buSzPts val="1200"/>
              <a:buNone/>
              <a:defRPr>
                <a:solidFill>
                  <a:srgbClr val="3F3F3F"/>
                </a:solidFill>
              </a:defRPr>
            </a:lvl6pPr>
            <a:lvl7pPr lvl="6" rtl="0">
              <a:spcBef>
                <a:spcPts val="400"/>
              </a:spcBef>
              <a:spcAft>
                <a:spcPts val="0"/>
              </a:spcAft>
              <a:buClr>
                <a:srgbClr val="3F3F3F"/>
              </a:buClr>
              <a:buSzPts val="1400"/>
              <a:buNone/>
              <a:defRPr>
                <a:solidFill>
                  <a:srgbClr val="3F3F3F"/>
                </a:solidFill>
              </a:defRPr>
            </a:lvl7pPr>
            <a:lvl8pPr lvl="7" rtl="0">
              <a:spcBef>
                <a:spcPts val="400"/>
              </a:spcBef>
              <a:spcAft>
                <a:spcPts val="0"/>
              </a:spcAft>
              <a:buClr>
                <a:srgbClr val="3F3F3F"/>
              </a:buClr>
              <a:buSzPts val="1400"/>
              <a:buNone/>
              <a:defRPr>
                <a:solidFill>
                  <a:srgbClr val="3F3F3F"/>
                </a:solidFill>
              </a:defRPr>
            </a:lvl8pPr>
            <a:lvl9pPr lvl="8" rtl="0">
              <a:spcBef>
                <a:spcPts val="400"/>
              </a:spcBef>
              <a:spcAft>
                <a:spcPts val="0"/>
              </a:spcAft>
              <a:buClr>
                <a:srgbClr val="3F3F3F"/>
              </a:buClr>
              <a:buSzPts val="1400"/>
              <a:buNone/>
              <a:defRPr>
                <a:solidFill>
                  <a:srgbClr val="3F3F3F"/>
                </a:solidFill>
              </a:defRPr>
            </a:lvl9pPr>
          </a:lstStyle>
          <a:p>
            <a:endParaRPr/>
          </a:p>
        </p:txBody>
      </p:sp>
      <p:sp>
        <p:nvSpPr>
          <p:cNvPr id="645" name="Google Shape;645;p85"/>
          <p:cNvSpPr txBox="1">
            <a:spLocks noGrp="1"/>
          </p:cNvSpPr>
          <p:nvPr>
            <p:ph type="subTitle" idx="19"/>
          </p:nvPr>
        </p:nvSpPr>
        <p:spPr>
          <a:xfrm>
            <a:off x="3387857" y="2581976"/>
            <a:ext cx="1268100" cy="4169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
        <p:nvSpPr>
          <p:cNvPr id="646" name="Google Shape;646;p85"/>
          <p:cNvSpPr txBox="1">
            <a:spLocks noGrp="1"/>
          </p:cNvSpPr>
          <p:nvPr>
            <p:ph type="subTitle" idx="20"/>
          </p:nvPr>
        </p:nvSpPr>
        <p:spPr>
          <a:xfrm>
            <a:off x="3387857" y="3209953"/>
            <a:ext cx="1268100" cy="4169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
        <p:nvSpPr>
          <p:cNvPr id="647" name="Google Shape;647;p85"/>
          <p:cNvSpPr txBox="1">
            <a:spLocks noGrp="1"/>
          </p:cNvSpPr>
          <p:nvPr>
            <p:ph type="subTitle" idx="21"/>
          </p:nvPr>
        </p:nvSpPr>
        <p:spPr>
          <a:xfrm>
            <a:off x="3388410" y="3832528"/>
            <a:ext cx="1268100" cy="4169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B83A4B"/>
              </a:buClr>
              <a:buSzPts val="1100"/>
              <a:buNone/>
              <a:defRPr sz="1100" b="1">
                <a:solidFill>
                  <a:srgbClr val="B83A4B"/>
                </a:solidFill>
              </a:defRPr>
            </a:lvl1pPr>
            <a:lvl2pPr lvl="1" rtl="0">
              <a:lnSpc>
                <a:spcPct val="115000"/>
              </a:lnSpc>
              <a:spcBef>
                <a:spcPts val="400"/>
              </a:spcBef>
              <a:spcAft>
                <a:spcPts val="0"/>
              </a:spcAft>
              <a:buClr>
                <a:srgbClr val="B83A4B"/>
              </a:buClr>
              <a:buSzPts val="1300"/>
              <a:buNone/>
              <a:defRPr>
                <a:solidFill>
                  <a:srgbClr val="B83A4B"/>
                </a:solidFill>
              </a:defRPr>
            </a:lvl2pPr>
            <a:lvl3pPr lvl="2" rtl="0">
              <a:lnSpc>
                <a:spcPct val="115000"/>
              </a:lnSpc>
              <a:spcBef>
                <a:spcPts val="400"/>
              </a:spcBef>
              <a:spcAft>
                <a:spcPts val="0"/>
              </a:spcAft>
              <a:buClr>
                <a:srgbClr val="B83A4B"/>
              </a:buClr>
              <a:buSzPts val="1300"/>
              <a:buNone/>
              <a:defRPr>
                <a:solidFill>
                  <a:srgbClr val="B83A4B"/>
                </a:solidFill>
              </a:defRPr>
            </a:lvl3pPr>
            <a:lvl4pPr lvl="3" rtl="0">
              <a:lnSpc>
                <a:spcPct val="115000"/>
              </a:lnSpc>
              <a:spcBef>
                <a:spcPts val="400"/>
              </a:spcBef>
              <a:spcAft>
                <a:spcPts val="0"/>
              </a:spcAft>
              <a:buClr>
                <a:srgbClr val="B83A4B"/>
              </a:buClr>
              <a:buSzPts val="1200"/>
              <a:buNone/>
              <a:defRPr>
                <a:solidFill>
                  <a:srgbClr val="B83A4B"/>
                </a:solidFill>
              </a:defRPr>
            </a:lvl4pPr>
            <a:lvl5pPr lvl="4" rtl="0">
              <a:lnSpc>
                <a:spcPct val="115000"/>
              </a:lnSpc>
              <a:spcBef>
                <a:spcPts val="400"/>
              </a:spcBef>
              <a:spcAft>
                <a:spcPts val="0"/>
              </a:spcAft>
              <a:buClr>
                <a:srgbClr val="B83A4B"/>
              </a:buClr>
              <a:buSzPts val="1200"/>
              <a:buNone/>
              <a:defRPr>
                <a:solidFill>
                  <a:srgbClr val="B83A4B"/>
                </a:solidFill>
              </a:defRPr>
            </a:lvl5pPr>
            <a:lvl6pPr lvl="5" rtl="0">
              <a:lnSpc>
                <a:spcPct val="115000"/>
              </a:lnSpc>
              <a:spcBef>
                <a:spcPts val="400"/>
              </a:spcBef>
              <a:spcAft>
                <a:spcPts val="0"/>
              </a:spcAft>
              <a:buClr>
                <a:srgbClr val="B83A4B"/>
              </a:buClr>
              <a:buSzPts val="1200"/>
              <a:buNone/>
              <a:defRPr>
                <a:solidFill>
                  <a:srgbClr val="B83A4B"/>
                </a:solidFill>
              </a:defRPr>
            </a:lvl6pPr>
            <a:lvl7pPr lvl="6" rtl="0">
              <a:lnSpc>
                <a:spcPct val="115000"/>
              </a:lnSpc>
              <a:spcBef>
                <a:spcPts val="400"/>
              </a:spcBef>
              <a:spcAft>
                <a:spcPts val="0"/>
              </a:spcAft>
              <a:buClr>
                <a:srgbClr val="B83A4B"/>
              </a:buClr>
              <a:buSzPts val="1400"/>
              <a:buNone/>
              <a:defRPr>
                <a:solidFill>
                  <a:srgbClr val="B83A4B"/>
                </a:solidFill>
              </a:defRPr>
            </a:lvl7pPr>
            <a:lvl8pPr lvl="7" rtl="0">
              <a:lnSpc>
                <a:spcPct val="115000"/>
              </a:lnSpc>
              <a:spcBef>
                <a:spcPts val="400"/>
              </a:spcBef>
              <a:spcAft>
                <a:spcPts val="0"/>
              </a:spcAft>
              <a:buClr>
                <a:srgbClr val="B83A4B"/>
              </a:buClr>
              <a:buSzPts val="1400"/>
              <a:buNone/>
              <a:defRPr>
                <a:solidFill>
                  <a:srgbClr val="B83A4B"/>
                </a:solidFill>
              </a:defRPr>
            </a:lvl8pPr>
            <a:lvl9pPr lvl="8" rtl="0">
              <a:lnSpc>
                <a:spcPct val="115000"/>
              </a:lnSpc>
              <a:spcBef>
                <a:spcPts val="400"/>
              </a:spcBef>
              <a:spcAft>
                <a:spcPts val="0"/>
              </a:spcAft>
              <a:buClr>
                <a:srgbClr val="B83A4B"/>
              </a:buClr>
              <a:buSzPts val="1400"/>
              <a:buNone/>
              <a:defRPr>
                <a:solidFill>
                  <a:srgbClr val="B83A4B"/>
                </a:solidFill>
              </a:defRPr>
            </a:lvl9pPr>
          </a:lstStyle>
          <a:p>
            <a:endParaRPr/>
          </a:p>
        </p:txBody>
      </p:sp>
    </p:spTree>
  </p:cSld>
  <p:clrMapOvr>
    <a:masterClrMapping/>
  </p:clrMapOvr>
  <p:extLst>
    <p:ext uri="{DCECCB84-F9BA-43D5-87BE-67443E8EF086}">
      <p15:sldGuideLst xmlns:p15="http://schemas.microsoft.com/office/powerpoint/2012/main">
        <p15:guide id="1" orient="horz" pos="39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Agenda - Option 3 Layout">
  <p:cSld name="Agenda - Option 3">
    <p:spTree>
      <p:nvGrpSpPr>
        <p:cNvPr id="1" name="Shape 648"/>
        <p:cNvGrpSpPr/>
        <p:nvPr/>
      </p:nvGrpSpPr>
      <p:grpSpPr>
        <a:xfrm>
          <a:off x="0" y="0"/>
          <a:ext cx="0" cy="0"/>
          <a:chOff x="0" y="0"/>
          <a:chExt cx="0" cy="0"/>
        </a:xfrm>
      </p:grpSpPr>
      <p:sp>
        <p:nvSpPr>
          <p:cNvPr id="649" name="Google Shape;649;p86"/>
          <p:cNvSpPr txBox="1">
            <a:spLocks noGrp="1"/>
          </p:cNvSpPr>
          <p:nvPr>
            <p:ph type="title"/>
          </p:nvPr>
        </p:nvSpPr>
        <p:spPr>
          <a:xfrm>
            <a:off x="600075" y="477439"/>
            <a:ext cx="7913543" cy="603114"/>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rgbClr val="8C1515"/>
              </a:buClr>
              <a:buSzPts val="2700"/>
              <a:buFont typeface="Lato"/>
              <a:buNone/>
              <a:defRPr sz="2700" b="0" i="0">
                <a:solidFill>
                  <a:srgbClr val="8C1515"/>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50" name="Google Shape;650;p86"/>
          <p:cNvSpPr txBox="1">
            <a:spLocks noGrp="1"/>
          </p:cNvSpPr>
          <p:nvPr>
            <p:ph type="subTitle" idx="1"/>
          </p:nvPr>
        </p:nvSpPr>
        <p:spPr>
          <a:xfrm>
            <a:off x="600075" y="1237228"/>
            <a:ext cx="2525850" cy="244350"/>
          </a:xfrm>
          <a:prstGeom prst="rect">
            <a:avLst/>
          </a:prstGeom>
          <a:noFill/>
          <a:ln>
            <a:noFill/>
          </a:ln>
        </p:spPr>
        <p:txBody>
          <a:bodyPr spcFirstLastPara="1" wrap="square" lIns="0" tIns="34275" rIns="68575" bIns="34275" anchor="t" anchorCtr="0">
            <a:normAutofit/>
          </a:bodyPr>
          <a:lstStyle>
            <a:lvl1pPr marR="0" lvl="0" algn="l">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a:lnSpc>
                <a:spcPct val="90000"/>
              </a:lnSpc>
              <a:spcBef>
                <a:spcPts val="500"/>
              </a:spcBef>
              <a:spcAft>
                <a:spcPts val="0"/>
              </a:spcAft>
              <a:buSzPts val="1700"/>
              <a:buNone/>
              <a:defRPr sz="1500"/>
            </a:lvl2pPr>
            <a:lvl3pPr lvl="2" algn="ctr">
              <a:lnSpc>
                <a:spcPct val="90000"/>
              </a:lnSpc>
              <a:spcBef>
                <a:spcPts val="400"/>
              </a:spcBef>
              <a:spcAft>
                <a:spcPts val="0"/>
              </a:spcAft>
              <a:buSzPts val="1500"/>
              <a:buNone/>
              <a:defRPr sz="1400"/>
            </a:lvl3pPr>
            <a:lvl4pPr lvl="3" algn="ctr">
              <a:lnSpc>
                <a:spcPct val="90000"/>
              </a:lnSpc>
              <a:spcBef>
                <a:spcPts val="400"/>
              </a:spcBef>
              <a:spcAft>
                <a:spcPts val="0"/>
              </a:spcAft>
              <a:buSzPts val="1300"/>
              <a:buNone/>
              <a:defRPr sz="1200"/>
            </a:lvl4pPr>
            <a:lvl5pPr lvl="4" algn="ctr">
              <a:lnSpc>
                <a:spcPct val="90000"/>
              </a:lnSpc>
              <a:spcBef>
                <a:spcPts val="400"/>
              </a:spcBef>
              <a:spcAft>
                <a:spcPts val="0"/>
              </a:spcAft>
              <a:buSzPts val="13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cxnSp>
        <p:nvCxnSpPr>
          <p:cNvPr id="651" name="Google Shape;651;p86"/>
          <p:cNvCxnSpPr/>
          <p:nvPr/>
        </p:nvCxnSpPr>
        <p:spPr>
          <a:xfrm>
            <a:off x="600075" y="1481617"/>
            <a:ext cx="7927398" cy="0"/>
          </a:xfrm>
          <a:prstGeom prst="straightConnector1">
            <a:avLst/>
          </a:prstGeom>
          <a:noFill/>
          <a:ln w="9525" cap="flat" cmpd="sng">
            <a:solidFill>
              <a:srgbClr val="8C1515"/>
            </a:solidFill>
            <a:prstDash val="solid"/>
            <a:miter lim="800000"/>
            <a:headEnd type="none" w="sm" len="sm"/>
            <a:tailEnd type="none" w="sm" len="sm"/>
          </a:ln>
        </p:spPr>
      </p:cxnSp>
      <p:pic>
        <p:nvPicPr>
          <p:cNvPr id="652" name="Google Shape;652;p86"/>
          <p:cNvPicPr preferRelativeResize="0"/>
          <p:nvPr/>
        </p:nvPicPr>
        <p:blipFill rotWithShape="1">
          <a:blip r:embed="rId2">
            <a:alphaModFix/>
          </a:blip>
          <a:srcRect/>
          <a:stretch/>
        </p:blipFill>
        <p:spPr>
          <a:xfrm>
            <a:off x="0" y="-8739"/>
            <a:ext cx="9144000" cy="156917"/>
          </a:xfrm>
          <a:prstGeom prst="rect">
            <a:avLst/>
          </a:prstGeom>
          <a:noFill/>
          <a:ln>
            <a:noFill/>
          </a:ln>
        </p:spPr>
      </p:pic>
      <p:sp>
        <p:nvSpPr>
          <p:cNvPr id="653" name="Google Shape;653;p86"/>
          <p:cNvSpPr/>
          <p:nvPr/>
        </p:nvSpPr>
        <p:spPr>
          <a:xfrm>
            <a:off x="0" y="-10470"/>
            <a:ext cx="9144000" cy="158649"/>
          </a:xfrm>
          <a:prstGeom prst="rect">
            <a:avLst/>
          </a:prstGeom>
          <a:solidFill>
            <a:srgbClr val="D4D1D1">
              <a:alpha val="24705"/>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54" name="Google Shape;654;p86"/>
          <p:cNvCxnSpPr/>
          <p:nvPr/>
        </p:nvCxnSpPr>
        <p:spPr>
          <a:xfrm>
            <a:off x="600075" y="3116453"/>
            <a:ext cx="7927398" cy="0"/>
          </a:xfrm>
          <a:prstGeom prst="straightConnector1">
            <a:avLst/>
          </a:prstGeom>
          <a:noFill/>
          <a:ln w="9525" cap="flat" cmpd="sng">
            <a:solidFill>
              <a:srgbClr val="8C1515"/>
            </a:solidFill>
            <a:prstDash val="solid"/>
            <a:miter lim="800000"/>
            <a:headEnd type="none" w="sm" len="sm"/>
            <a:tailEnd type="none" w="sm" len="sm"/>
          </a:ln>
        </p:spPr>
      </p:cxnSp>
      <p:sp>
        <p:nvSpPr>
          <p:cNvPr id="655" name="Google Shape;655;p86"/>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656" name="Google Shape;656;p86"/>
          <p:cNvSpPr txBox="1">
            <a:spLocks noGrp="1"/>
          </p:cNvSpPr>
          <p:nvPr>
            <p:ph type="subTitle" idx="2"/>
          </p:nvPr>
        </p:nvSpPr>
        <p:spPr>
          <a:xfrm>
            <a:off x="3267600" y="1237219"/>
            <a:ext cx="2403675" cy="24435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57" name="Google Shape;657;p86"/>
          <p:cNvSpPr txBox="1">
            <a:spLocks noGrp="1"/>
          </p:cNvSpPr>
          <p:nvPr>
            <p:ph type="subTitle" idx="3"/>
          </p:nvPr>
        </p:nvSpPr>
        <p:spPr>
          <a:xfrm>
            <a:off x="6004134" y="1237228"/>
            <a:ext cx="2525850" cy="24435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58" name="Google Shape;658;p86"/>
          <p:cNvSpPr txBox="1">
            <a:spLocks noGrp="1"/>
          </p:cNvSpPr>
          <p:nvPr>
            <p:ph type="subTitle" idx="4"/>
          </p:nvPr>
        </p:nvSpPr>
        <p:spPr>
          <a:xfrm>
            <a:off x="600075" y="2872115"/>
            <a:ext cx="2525850" cy="24435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59" name="Google Shape;659;p86"/>
          <p:cNvSpPr txBox="1">
            <a:spLocks noGrp="1"/>
          </p:cNvSpPr>
          <p:nvPr>
            <p:ph type="subTitle" idx="5"/>
          </p:nvPr>
        </p:nvSpPr>
        <p:spPr>
          <a:xfrm>
            <a:off x="3267600" y="2872106"/>
            <a:ext cx="2403675" cy="24435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60" name="Google Shape;660;p86"/>
          <p:cNvSpPr txBox="1">
            <a:spLocks noGrp="1"/>
          </p:cNvSpPr>
          <p:nvPr>
            <p:ph type="subTitle" idx="6"/>
          </p:nvPr>
        </p:nvSpPr>
        <p:spPr>
          <a:xfrm>
            <a:off x="6004134" y="2872115"/>
            <a:ext cx="2525850" cy="244350"/>
          </a:xfrm>
          <a:prstGeom prst="rect">
            <a:avLst/>
          </a:prstGeom>
          <a:noFill/>
          <a:ln>
            <a:noFill/>
          </a:ln>
        </p:spPr>
        <p:txBody>
          <a:bodyPr spcFirstLastPara="1" wrap="square" lIns="0" tIns="34275" rIns="68575" bIns="34275" anchor="t" anchorCtr="0">
            <a:normAutofit/>
          </a:bodyPr>
          <a:lstStyle>
            <a:lvl1pPr marR="0" lvl="0" algn="l" rtl="0">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rtl="0">
              <a:lnSpc>
                <a:spcPct val="90000"/>
              </a:lnSpc>
              <a:spcBef>
                <a:spcPts val="500"/>
              </a:spcBef>
              <a:spcAft>
                <a:spcPts val="0"/>
              </a:spcAft>
              <a:buSzPts val="1700"/>
              <a:buNone/>
              <a:defRPr sz="1500"/>
            </a:lvl2pPr>
            <a:lvl3pPr lvl="2" algn="ctr" rtl="0">
              <a:lnSpc>
                <a:spcPct val="90000"/>
              </a:lnSpc>
              <a:spcBef>
                <a:spcPts val="400"/>
              </a:spcBef>
              <a:spcAft>
                <a:spcPts val="0"/>
              </a:spcAft>
              <a:buSzPts val="1500"/>
              <a:buNone/>
              <a:defRPr sz="1400"/>
            </a:lvl3pPr>
            <a:lvl4pPr lvl="3" algn="ctr" rtl="0">
              <a:lnSpc>
                <a:spcPct val="90000"/>
              </a:lnSpc>
              <a:spcBef>
                <a:spcPts val="400"/>
              </a:spcBef>
              <a:spcAft>
                <a:spcPts val="0"/>
              </a:spcAft>
              <a:buSzPts val="1300"/>
              <a:buNone/>
              <a:defRPr sz="1200"/>
            </a:lvl4pPr>
            <a:lvl5pPr lvl="4" algn="ctr" rtl="0">
              <a:lnSpc>
                <a:spcPct val="90000"/>
              </a:lnSpc>
              <a:spcBef>
                <a:spcPts val="400"/>
              </a:spcBef>
              <a:spcAft>
                <a:spcPts val="0"/>
              </a:spcAft>
              <a:buSzPts val="13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61" name="Google Shape;661;p86"/>
          <p:cNvSpPr txBox="1">
            <a:spLocks noGrp="1"/>
          </p:cNvSpPr>
          <p:nvPr>
            <p:ph type="title" idx="7"/>
          </p:nvPr>
        </p:nvSpPr>
        <p:spPr>
          <a:xfrm>
            <a:off x="600075" y="1577983"/>
            <a:ext cx="3785850" cy="273825"/>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662" name="Google Shape;662;p86"/>
          <p:cNvSpPr txBox="1">
            <a:spLocks noGrp="1"/>
          </p:cNvSpPr>
          <p:nvPr>
            <p:ph type="subTitle" idx="8"/>
          </p:nvPr>
        </p:nvSpPr>
        <p:spPr>
          <a:xfrm>
            <a:off x="600075" y="2039955"/>
            <a:ext cx="3785850" cy="2738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
        <p:nvSpPr>
          <p:cNvPr id="663" name="Google Shape;663;p86"/>
          <p:cNvSpPr txBox="1">
            <a:spLocks noGrp="1"/>
          </p:cNvSpPr>
          <p:nvPr>
            <p:ph type="title" idx="9"/>
          </p:nvPr>
        </p:nvSpPr>
        <p:spPr>
          <a:xfrm>
            <a:off x="3267600" y="1578105"/>
            <a:ext cx="3785850" cy="273825"/>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664" name="Google Shape;664;p86"/>
          <p:cNvSpPr txBox="1">
            <a:spLocks noGrp="1"/>
          </p:cNvSpPr>
          <p:nvPr>
            <p:ph type="subTitle" idx="13"/>
          </p:nvPr>
        </p:nvSpPr>
        <p:spPr>
          <a:xfrm>
            <a:off x="3267600" y="2040077"/>
            <a:ext cx="3785850" cy="2738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
        <p:nvSpPr>
          <p:cNvPr id="665" name="Google Shape;665;p86"/>
          <p:cNvSpPr txBox="1">
            <a:spLocks noGrp="1"/>
          </p:cNvSpPr>
          <p:nvPr>
            <p:ph type="title" idx="14"/>
          </p:nvPr>
        </p:nvSpPr>
        <p:spPr>
          <a:xfrm>
            <a:off x="6004144" y="1578104"/>
            <a:ext cx="3785850" cy="273825"/>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666" name="Google Shape;666;p86"/>
          <p:cNvSpPr txBox="1">
            <a:spLocks noGrp="1"/>
          </p:cNvSpPr>
          <p:nvPr>
            <p:ph type="subTitle" idx="15"/>
          </p:nvPr>
        </p:nvSpPr>
        <p:spPr>
          <a:xfrm>
            <a:off x="6004144" y="2040076"/>
            <a:ext cx="3785850" cy="2738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
        <p:nvSpPr>
          <p:cNvPr id="667" name="Google Shape;667;p86"/>
          <p:cNvSpPr txBox="1">
            <a:spLocks noGrp="1"/>
          </p:cNvSpPr>
          <p:nvPr>
            <p:ph type="title" idx="16"/>
          </p:nvPr>
        </p:nvSpPr>
        <p:spPr>
          <a:xfrm>
            <a:off x="600075" y="3250658"/>
            <a:ext cx="3785850" cy="273825"/>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668" name="Google Shape;668;p86"/>
          <p:cNvSpPr txBox="1">
            <a:spLocks noGrp="1"/>
          </p:cNvSpPr>
          <p:nvPr>
            <p:ph type="subTitle" idx="17"/>
          </p:nvPr>
        </p:nvSpPr>
        <p:spPr>
          <a:xfrm>
            <a:off x="600075" y="3712630"/>
            <a:ext cx="3785850" cy="2738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
        <p:nvSpPr>
          <p:cNvPr id="669" name="Google Shape;669;p86"/>
          <p:cNvSpPr txBox="1">
            <a:spLocks noGrp="1"/>
          </p:cNvSpPr>
          <p:nvPr>
            <p:ph type="title" idx="18"/>
          </p:nvPr>
        </p:nvSpPr>
        <p:spPr>
          <a:xfrm>
            <a:off x="3267600" y="3250675"/>
            <a:ext cx="3785850" cy="273825"/>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670" name="Google Shape;670;p86"/>
          <p:cNvSpPr txBox="1">
            <a:spLocks noGrp="1"/>
          </p:cNvSpPr>
          <p:nvPr>
            <p:ph type="subTitle" idx="19"/>
          </p:nvPr>
        </p:nvSpPr>
        <p:spPr>
          <a:xfrm>
            <a:off x="3267600" y="3712647"/>
            <a:ext cx="3785850" cy="2738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
        <p:nvSpPr>
          <p:cNvPr id="671" name="Google Shape;671;p86"/>
          <p:cNvSpPr txBox="1">
            <a:spLocks noGrp="1"/>
          </p:cNvSpPr>
          <p:nvPr>
            <p:ph type="title" idx="20"/>
          </p:nvPr>
        </p:nvSpPr>
        <p:spPr>
          <a:xfrm>
            <a:off x="6004144" y="3250672"/>
            <a:ext cx="3785850" cy="273825"/>
          </a:xfrm>
          <a:prstGeom prst="rect">
            <a:avLst/>
          </a:prstGeom>
        </p:spPr>
        <p:txBody>
          <a:bodyPr spcFirstLastPara="1" wrap="square" lIns="0" tIns="34275" rIns="68575" bIns="34275" anchor="t" anchorCtr="0">
            <a:noAutofit/>
          </a:bodyPr>
          <a:lstStyle>
            <a:lvl1pPr lvl="0" rtl="0">
              <a:lnSpc>
                <a:spcPct val="115000"/>
              </a:lnSpc>
              <a:spcBef>
                <a:spcPts val="0"/>
              </a:spcBef>
              <a:spcAft>
                <a:spcPts val="0"/>
              </a:spcAft>
              <a:buClr>
                <a:srgbClr val="3F3F3F"/>
              </a:buClr>
              <a:buSzPts val="1100"/>
              <a:buNone/>
              <a:defRPr sz="1100" b="1">
                <a:solidFill>
                  <a:srgbClr val="3F3F3F"/>
                </a:solidFill>
              </a:defRPr>
            </a:lvl1pPr>
            <a:lvl2pPr lvl="1" rtl="0">
              <a:lnSpc>
                <a:spcPct val="115000"/>
              </a:lnSpc>
              <a:spcBef>
                <a:spcPts val="0"/>
              </a:spcBef>
              <a:spcAft>
                <a:spcPts val="0"/>
              </a:spcAft>
              <a:buClr>
                <a:srgbClr val="3F3F3F"/>
              </a:buClr>
              <a:buSzPts val="1100"/>
              <a:buNone/>
              <a:defRPr sz="1100">
                <a:solidFill>
                  <a:srgbClr val="3F3F3F"/>
                </a:solidFill>
              </a:defRPr>
            </a:lvl2pPr>
            <a:lvl3pPr lvl="2" rtl="0">
              <a:lnSpc>
                <a:spcPct val="115000"/>
              </a:lnSpc>
              <a:spcBef>
                <a:spcPts val="0"/>
              </a:spcBef>
              <a:spcAft>
                <a:spcPts val="0"/>
              </a:spcAft>
              <a:buClr>
                <a:srgbClr val="3F3F3F"/>
              </a:buClr>
              <a:buSzPts val="1100"/>
              <a:buNone/>
              <a:defRPr sz="1100">
                <a:solidFill>
                  <a:srgbClr val="3F3F3F"/>
                </a:solidFill>
              </a:defRPr>
            </a:lvl3pPr>
            <a:lvl4pPr lvl="3" rtl="0">
              <a:lnSpc>
                <a:spcPct val="115000"/>
              </a:lnSpc>
              <a:spcBef>
                <a:spcPts val="0"/>
              </a:spcBef>
              <a:spcAft>
                <a:spcPts val="0"/>
              </a:spcAft>
              <a:buClr>
                <a:srgbClr val="3F3F3F"/>
              </a:buClr>
              <a:buSzPts val="1100"/>
              <a:buNone/>
              <a:defRPr sz="1100">
                <a:solidFill>
                  <a:srgbClr val="3F3F3F"/>
                </a:solidFill>
              </a:defRPr>
            </a:lvl4pPr>
            <a:lvl5pPr lvl="4" rtl="0">
              <a:lnSpc>
                <a:spcPct val="115000"/>
              </a:lnSpc>
              <a:spcBef>
                <a:spcPts val="0"/>
              </a:spcBef>
              <a:spcAft>
                <a:spcPts val="0"/>
              </a:spcAft>
              <a:buClr>
                <a:srgbClr val="3F3F3F"/>
              </a:buClr>
              <a:buSzPts val="1100"/>
              <a:buNone/>
              <a:defRPr sz="1100">
                <a:solidFill>
                  <a:srgbClr val="3F3F3F"/>
                </a:solidFill>
              </a:defRPr>
            </a:lvl5pPr>
            <a:lvl6pPr lvl="5" rtl="0">
              <a:lnSpc>
                <a:spcPct val="115000"/>
              </a:lnSpc>
              <a:spcBef>
                <a:spcPts val="0"/>
              </a:spcBef>
              <a:spcAft>
                <a:spcPts val="0"/>
              </a:spcAft>
              <a:buClr>
                <a:srgbClr val="3F3F3F"/>
              </a:buClr>
              <a:buSzPts val="1100"/>
              <a:buNone/>
              <a:defRPr sz="1100">
                <a:solidFill>
                  <a:srgbClr val="3F3F3F"/>
                </a:solidFill>
              </a:defRPr>
            </a:lvl6pPr>
            <a:lvl7pPr lvl="6" rtl="0">
              <a:lnSpc>
                <a:spcPct val="115000"/>
              </a:lnSpc>
              <a:spcBef>
                <a:spcPts val="0"/>
              </a:spcBef>
              <a:spcAft>
                <a:spcPts val="0"/>
              </a:spcAft>
              <a:buClr>
                <a:srgbClr val="3F3F3F"/>
              </a:buClr>
              <a:buSzPts val="1100"/>
              <a:buNone/>
              <a:defRPr sz="1100">
                <a:solidFill>
                  <a:srgbClr val="3F3F3F"/>
                </a:solidFill>
              </a:defRPr>
            </a:lvl7pPr>
            <a:lvl8pPr lvl="7" rtl="0">
              <a:lnSpc>
                <a:spcPct val="115000"/>
              </a:lnSpc>
              <a:spcBef>
                <a:spcPts val="0"/>
              </a:spcBef>
              <a:spcAft>
                <a:spcPts val="0"/>
              </a:spcAft>
              <a:buClr>
                <a:srgbClr val="3F3F3F"/>
              </a:buClr>
              <a:buSzPts val="1100"/>
              <a:buNone/>
              <a:defRPr sz="1100">
                <a:solidFill>
                  <a:srgbClr val="3F3F3F"/>
                </a:solidFill>
              </a:defRPr>
            </a:lvl8pPr>
            <a:lvl9pPr lvl="8" rtl="0">
              <a:lnSpc>
                <a:spcPct val="115000"/>
              </a:lnSpc>
              <a:spcBef>
                <a:spcPts val="0"/>
              </a:spcBef>
              <a:spcAft>
                <a:spcPts val="0"/>
              </a:spcAft>
              <a:buClr>
                <a:srgbClr val="3F3F3F"/>
              </a:buClr>
              <a:buSzPts val="1100"/>
              <a:buNone/>
              <a:defRPr sz="1100">
                <a:solidFill>
                  <a:srgbClr val="3F3F3F"/>
                </a:solidFill>
              </a:defRPr>
            </a:lvl9pPr>
          </a:lstStyle>
          <a:p>
            <a:endParaRPr/>
          </a:p>
        </p:txBody>
      </p:sp>
      <p:sp>
        <p:nvSpPr>
          <p:cNvPr id="672" name="Google Shape;672;p86"/>
          <p:cNvSpPr txBox="1">
            <a:spLocks noGrp="1"/>
          </p:cNvSpPr>
          <p:nvPr>
            <p:ph type="subTitle" idx="21"/>
          </p:nvPr>
        </p:nvSpPr>
        <p:spPr>
          <a:xfrm>
            <a:off x="6004144" y="3712644"/>
            <a:ext cx="3785850" cy="273825"/>
          </a:xfrm>
          <a:prstGeom prst="rect">
            <a:avLst/>
          </a:prstGeom>
        </p:spPr>
        <p:txBody>
          <a:bodyPr spcFirstLastPara="1" wrap="square" lIns="0" tIns="34275" rIns="68575" bIns="34275" anchor="t" anchorCtr="0">
            <a:noAutofit/>
          </a:bodyPr>
          <a:lstStyle>
            <a:lvl1pPr lvl="0" rtl="0">
              <a:lnSpc>
                <a:spcPct val="115000"/>
              </a:lnSpc>
              <a:spcBef>
                <a:spcPts val="800"/>
              </a:spcBef>
              <a:spcAft>
                <a:spcPts val="0"/>
              </a:spcAft>
              <a:buClr>
                <a:srgbClr val="3F3F3F"/>
              </a:buClr>
              <a:buSzPts val="1100"/>
              <a:buNone/>
              <a:defRPr sz="1100">
                <a:solidFill>
                  <a:srgbClr val="3F3F3F"/>
                </a:solidFill>
              </a:defRPr>
            </a:lvl1pPr>
            <a:lvl2pPr lvl="1" rtl="0">
              <a:lnSpc>
                <a:spcPct val="115000"/>
              </a:lnSpc>
              <a:spcBef>
                <a:spcPts val="400"/>
              </a:spcBef>
              <a:spcAft>
                <a:spcPts val="0"/>
              </a:spcAft>
              <a:buClr>
                <a:srgbClr val="3F3F3F"/>
              </a:buClr>
              <a:buSzPts val="1100"/>
              <a:buNone/>
              <a:defRPr sz="1100">
                <a:solidFill>
                  <a:srgbClr val="3F3F3F"/>
                </a:solidFill>
              </a:defRPr>
            </a:lvl2pPr>
            <a:lvl3pPr lvl="2" rtl="0">
              <a:lnSpc>
                <a:spcPct val="115000"/>
              </a:lnSpc>
              <a:spcBef>
                <a:spcPts val="400"/>
              </a:spcBef>
              <a:spcAft>
                <a:spcPts val="0"/>
              </a:spcAft>
              <a:buClr>
                <a:srgbClr val="3F3F3F"/>
              </a:buClr>
              <a:buSzPts val="1100"/>
              <a:buNone/>
              <a:defRPr sz="1100">
                <a:solidFill>
                  <a:srgbClr val="3F3F3F"/>
                </a:solidFill>
              </a:defRPr>
            </a:lvl3pPr>
            <a:lvl4pPr lvl="3" rtl="0">
              <a:lnSpc>
                <a:spcPct val="115000"/>
              </a:lnSpc>
              <a:spcBef>
                <a:spcPts val="400"/>
              </a:spcBef>
              <a:spcAft>
                <a:spcPts val="0"/>
              </a:spcAft>
              <a:buClr>
                <a:srgbClr val="3F3F3F"/>
              </a:buClr>
              <a:buSzPts val="1100"/>
              <a:buNone/>
              <a:defRPr>
                <a:solidFill>
                  <a:srgbClr val="3F3F3F"/>
                </a:solidFill>
              </a:defRPr>
            </a:lvl4pPr>
            <a:lvl5pPr lvl="4" rtl="0">
              <a:lnSpc>
                <a:spcPct val="115000"/>
              </a:lnSpc>
              <a:spcBef>
                <a:spcPts val="400"/>
              </a:spcBef>
              <a:spcAft>
                <a:spcPts val="0"/>
              </a:spcAft>
              <a:buClr>
                <a:srgbClr val="3F3F3F"/>
              </a:buClr>
              <a:buSzPts val="1100"/>
              <a:buNone/>
              <a:defRPr>
                <a:solidFill>
                  <a:srgbClr val="3F3F3F"/>
                </a:solidFill>
              </a:defRPr>
            </a:lvl5pPr>
            <a:lvl6pPr lvl="5" rtl="0">
              <a:lnSpc>
                <a:spcPct val="115000"/>
              </a:lnSpc>
              <a:spcBef>
                <a:spcPts val="400"/>
              </a:spcBef>
              <a:spcAft>
                <a:spcPts val="0"/>
              </a:spcAft>
              <a:buClr>
                <a:srgbClr val="3F3F3F"/>
              </a:buClr>
              <a:buSzPts val="1100"/>
              <a:buNone/>
              <a:defRPr sz="1100">
                <a:solidFill>
                  <a:srgbClr val="3F3F3F"/>
                </a:solidFill>
              </a:defRPr>
            </a:lvl6pPr>
            <a:lvl7pPr lvl="6" rtl="0">
              <a:lnSpc>
                <a:spcPct val="115000"/>
              </a:lnSpc>
              <a:spcBef>
                <a:spcPts val="400"/>
              </a:spcBef>
              <a:spcAft>
                <a:spcPts val="0"/>
              </a:spcAft>
              <a:buClr>
                <a:srgbClr val="3F3F3F"/>
              </a:buClr>
              <a:buSzPts val="1100"/>
              <a:buNone/>
              <a:defRPr sz="1100">
                <a:solidFill>
                  <a:srgbClr val="3F3F3F"/>
                </a:solidFill>
              </a:defRPr>
            </a:lvl7pPr>
            <a:lvl8pPr lvl="7" rtl="0">
              <a:lnSpc>
                <a:spcPct val="115000"/>
              </a:lnSpc>
              <a:spcBef>
                <a:spcPts val="400"/>
              </a:spcBef>
              <a:spcAft>
                <a:spcPts val="0"/>
              </a:spcAft>
              <a:buClr>
                <a:srgbClr val="3F3F3F"/>
              </a:buClr>
              <a:buSzPts val="1100"/>
              <a:buNone/>
              <a:defRPr sz="1100">
                <a:solidFill>
                  <a:srgbClr val="3F3F3F"/>
                </a:solidFill>
              </a:defRPr>
            </a:lvl8pPr>
            <a:lvl9pPr lvl="8" rtl="0">
              <a:lnSpc>
                <a:spcPct val="115000"/>
              </a:lnSpc>
              <a:spcBef>
                <a:spcPts val="400"/>
              </a:spcBef>
              <a:spcAft>
                <a:spcPts val="0"/>
              </a:spcAft>
              <a:buClr>
                <a:srgbClr val="3F3F3F"/>
              </a:buClr>
              <a:buSzPts val="1100"/>
              <a:buNone/>
              <a:defRPr sz="1100">
                <a:solidFill>
                  <a:srgbClr val="3F3F3F"/>
                </a:solidFil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Section Break - Image">
  <p:cSld name="Section Break - Image">
    <p:spTree>
      <p:nvGrpSpPr>
        <p:cNvPr id="1" name="Shape 673"/>
        <p:cNvGrpSpPr/>
        <p:nvPr/>
      </p:nvGrpSpPr>
      <p:grpSpPr>
        <a:xfrm>
          <a:off x="0" y="0"/>
          <a:ext cx="0" cy="0"/>
          <a:chOff x="0" y="0"/>
          <a:chExt cx="0" cy="0"/>
        </a:xfrm>
      </p:grpSpPr>
      <p:pic>
        <p:nvPicPr>
          <p:cNvPr id="674" name="Google Shape;674;p8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75" name="Google Shape;675;p87"/>
          <p:cNvSpPr txBox="1">
            <a:spLocks noGrp="1"/>
          </p:cNvSpPr>
          <p:nvPr>
            <p:ph type="title"/>
          </p:nvPr>
        </p:nvSpPr>
        <p:spPr>
          <a:xfrm>
            <a:off x="600075" y="1961994"/>
            <a:ext cx="7915275" cy="91035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chemeClr val="lt1"/>
              </a:buClr>
              <a:buSzPts val="2700"/>
              <a:buFont typeface="Lato"/>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676" name="Google Shape;676;p87"/>
          <p:cNvCxnSpPr/>
          <p:nvPr/>
        </p:nvCxnSpPr>
        <p:spPr>
          <a:xfrm>
            <a:off x="600075" y="1891505"/>
            <a:ext cx="7915275" cy="0"/>
          </a:xfrm>
          <a:prstGeom prst="straightConnector1">
            <a:avLst/>
          </a:prstGeom>
          <a:noFill/>
          <a:ln w="9525" cap="flat" cmpd="sng">
            <a:solidFill>
              <a:schemeClr val="lt1"/>
            </a:solidFill>
            <a:prstDash val="solid"/>
            <a:miter lim="800000"/>
            <a:headEnd type="none" w="sm" len="sm"/>
            <a:tailEnd type="none" w="sm" len="sm"/>
          </a:ln>
        </p:spPr>
      </p:cxnSp>
      <p:pic>
        <p:nvPicPr>
          <p:cNvPr id="677" name="Google Shape;677;p87"/>
          <p:cNvPicPr preferRelativeResize="0"/>
          <p:nvPr/>
        </p:nvPicPr>
        <p:blipFill rotWithShape="1">
          <a:blip r:embed="rId3">
            <a:alphaModFix/>
          </a:blip>
          <a:srcRect/>
          <a:stretch/>
        </p:blipFill>
        <p:spPr>
          <a:xfrm>
            <a:off x="591503" y="4771382"/>
            <a:ext cx="482364" cy="159389"/>
          </a:xfrm>
          <a:prstGeom prst="rect">
            <a:avLst/>
          </a:prstGeom>
          <a:noFill/>
          <a:ln>
            <a:noFill/>
          </a:ln>
        </p:spPr>
      </p:pic>
      <p:sp>
        <p:nvSpPr>
          <p:cNvPr id="678" name="Google Shape;678;p87"/>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679" name="Google Shape;679;p87"/>
          <p:cNvSpPr txBox="1">
            <a:spLocks noGrp="1"/>
          </p:cNvSpPr>
          <p:nvPr>
            <p:ph type="title" idx="2"/>
          </p:nvPr>
        </p:nvSpPr>
        <p:spPr>
          <a:xfrm>
            <a:off x="610594" y="827925"/>
            <a:ext cx="7915275" cy="106605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Section Break - Blue">
  <p:cSld name="Section Break - Blue">
    <p:bg>
      <p:bgPr>
        <a:gradFill>
          <a:gsLst>
            <a:gs pos="0">
              <a:srgbClr val="1AA4BC"/>
            </a:gs>
            <a:gs pos="50000">
              <a:srgbClr val="006983"/>
            </a:gs>
            <a:gs pos="100000">
              <a:srgbClr val="013948"/>
            </a:gs>
          </a:gsLst>
          <a:lin ang="8100000" scaled="0"/>
        </a:gradFill>
        <a:effectLst/>
      </p:bgPr>
    </p:bg>
    <p:spTree>
      <p:nvGrpSpPr>
        <p:cNvPr id="1" name="Shape 680"/>
        <p:cNvGrpSpPr/>
        <p:nvPr/>
      </p:nvGrpSpPr>
      <p:grpSpPr>
        <a:xfrm>
          <a:off x="0" y="0"/>
          <a:ext cx="0" cy="0"/>
          <a:chOff x="0" y="0"/>
          <a:chExt cx="0" cy="0"/>
        </a:xfrm>
      </p:grpSpPr>
      <p:pic>
        <p:nvPicPr>
          <p:cNvPr id="681" name="Google Shape;681;p88"/>
          <p:cNvPicPr preferRelativeResize="0"/>
          <p:nvPr/>
        </p:nvPicPr>
        <p:blipFill rotWithShape="1">
          <a:blip r:embed="rId2">
            <a:alphaModFix/>
          </a:blip>
          <a:srcRect/>
          <a:stretch/>
        </p:blipFill>
        <p:spPr>
          <a:xfrm>
            <a:off x="0" y="0"/>
            <a:ext cx="9144000" cy="5143500"/>
          </a:xfrm>
          <a:prstGeom prst="rect">
            <a:avLst/>
          </a:prstGeom>
          <a:noFill/>
          <a:ln>
            <a:noFill/>
          </a:ln>
        </p:spPr>
      </p:pic>
      <p:cxnSp>
        <p:nvCxnSpPr>
          <p:cNvPr id="682" name="Google Shape;682;p88"/>
          <p:cNvCxnSpPr/>
          <p:nvPr/>
        </p:nvCxnSpPr>
        <p:spPr>
          <a:xfrm>
            <a:off x="600075" y="1891505"/>
            <a:ext cx="7915275" cy="0"/>
          </a:xfrm>
          <a:prstGeom prst="straightConnector1">
            <a:avLst/>
          </a:prstGeom>
          <a:noFill/>
          <a:ln w="9525" cap="flat" cmpd="sng">
            <a:solidFill>
              <a:schemeClr val="lt1"/>
            </a:solidFill>
            <a:prstDash val="solid"/>
            <a:miter lim="800000"/>
            <a:headEnd type="none" w="sm" len="sm"/>
            <a:tailEnd type="none" w="sm" len="sm"/>
          </a:ln>
        </p:spPr>
      </p:cxnSp>
      <p:pic>
        <p:nvPicPr>
          <p:cNvPr id="683" name="Google Shape;683;p88"/>
          <p:cNvPicPr preferRelativeResize="0"/>
          <p:nvPr/>
        </p:nvPicPr>
        <p:blipFill rotWithShape="1">
          <a:blip r:embed="rId3">
            <a:alphaModFix/>
          </a:blip>
          <a:srcRect/>
          <a:stretch/>
        </p:blipFill>
        <p:spPr>
          <a:xfrm>
            <a:off x="591503" y="4771382"/>
            <a:ext cx="482364" cy="159389"/>
          </a:xfrm>
          <a:prstGeom prst="rect">
            <a:avLst/>
          </a:prstGeom>
          <a:noFill/>
          <a:ln>
            <a:noFill/>
          </a:ln>
        </p:spPr>
      </p:pic>
      <p:sp>
        <p:nvSpPr>
          <p:cNvPr id="684" name="Google Shape;684;p88"/>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685" name="Google Shape;685;p88"/>
          <p:cNvSpPr txBox="1">
            <a:spLocks noGrp="1"/>
          </p:cNvSpPr>
          <p:nvPr>
            <p:ph type="title"/>
          </p:nvPr>
        </p:nvSpPr>
        <p:spPr>
          <a:xfrm>
            <a:off x="600075" y="1961994"/>
            <a:ext cx="7915275" cy="91035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86" name="Google Shape;686;p88"/>
          <p:cNvSpPr txBox="1">
            <a:spLocks noGrp="1"/>
          </p:cNvSpPr>
          <p:nvPr>
            <p:ph type="title" idx="2"/>
          </p:nvPr>
        </p:nvSpPr>
        <p:spPr>
          <a:xfrm>
            <a:off x="610594" y="827925"/>
            <a:ext cx="7915275" cy="106605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Section Break - Gray">
  <p:cSld name="Section Break - Purple">
    <p:bg>
      <p:bgPr>
        <a:gradFill>
          <a:gsLst>
            <a:gs pos="0">
              <a:srgbClr val="B6B1A9"/>
            </a:gs>
            <a:gs pos="50000">
              <a:srgbClr val="877F7A"/>
            </a:gs>
            <a:gs pos="100000">
              <a:srgbClr val="544948"/>
            </a:gs>
          </a:gsLst>
          <a:lin ang="8100000" scaled="0"/>
        </a:gradFill>
        <a:effectLst/>
      </p:bgPr>
    </p:bg>
    <p:spTree>
      <p:nvGrpSpPr>
        <p:cNvPr id="1" name="Shape 687"/>
        <p:cNvGrpSpPr/>
        <p:nvPr/>
      </p:nvGrpSpPr>
      <p:grpSpPr>
        <a:xfrm>
          <a:off x="0" y="0"/>
          <a:ext cx="0" cy="0"/>
          <a:chOff x="0" y="0"/>
          <a:chExt cx="0" cy="0"/>
        </a:xfrm>
      </p:grpSpPr>
      <p:pic>
        <p:nvPicPr>
          <p:cNvPr id="688" name="Google Shape;688;p89"/>
          <p:cNvPicPr preferRelativeResize="0"/>
          <p:nvPr/>
        </p:nvPicPr>
        <p:blipFill rotWithShape="1">
          <a:blip r:embed="rId2">
            <a:alphaModFix/>
          </a:blip>
          <a:srcRect/>
          <a:stretch/>
        </p:blipFill>
        <p:spPr>
          <a:xfrm>
            <a:off x="0" y="0"/>
            <a:ext cx="9144000" cy="5143500"/>
          </a:xfrm>
          <a:prstGeom prst="rect">
            <a:avLst/>
          </a:prstGeom>
          <a:noFill/>
          <a:ln>
            <a:noFill/>
          </a:ln>
        </p:spPr>
      </p:pic>
      <p:cxnSp>
        <p:nvCxnSpPr>
          <p:cNvPr id="689" name="Google Shape;689;p89"/>
          <p:cNvCxnSpPr/>
          <p:nvPr/>
        </p:nvCxnSpPr>
        <p:spPr>
          <a:xfrm>
            <a:off x="600075" y="1891505"/>
            <a:ext cx="7915275" cy="0"/>
          </a:xfrm>
          <a:prstGeom prst="straightConnector1">
            <a:avLst/>
          </a:prstGeom>
          <a:noFill/>
          <a:ln w="9525" cap="flat" cmpd="sng">
            <a:solidFill>
              <a:schemeClr val="lt1"/>
            </a:solidFill>
            <a:prstDash val="solid"/>
            <a:miter lim="800000"/>
            <a:headEnd type="none" w="sm" len="sm"/>
            <a:tailEnd type="none" w="sm" len="sm"/>
          </a:ln>
        </p:spPr>
      </p:cxnSp>
      <p:pic>
        <p:nvPicPr>
          <p:cNvPr id="690" name="Google Shape;690;p89"/>
          <p:cNvPicPr preferRelativeResize="0"/>
          <p:nvPr/>
        </p:nvPicPr>
        <p:blipFill rotWithShape="1">
          <a:blip r:embed="rId3">
            <a:alphaModFix/>
          </a:blip>
          <a:srcRect/>
          <a:stretch/>
        </p:blipFill>
        <p:spPr>
          <a:xfrm>
            <a:off x="591503" y="4771382"/>
            <a:ext cx="482364" cy="159389"/>
          </a:xfrm>
          <a:prstGeom prst="rect">
            <a:avLst/>
          </a:prstGeom>
          <a:noFill/>
          <a:ln>
            <a:noFill/>
          </a:ln>
        </p:spPr>
      </p:pic>
      <p:sp>
        <p:nvSpPr>
          <p:cNvPr id="691" name="Google Shape;691;p89"/>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692" name="Google Shape;692;p89"/>
          <p:cNvSpPr txBox="1">
            <a:spLocks noGrp="1"/>
          </p:cNvSpPr>
          <p:nvPr>
            <p:ph type="title"/>
          </p:nvPr>
        </p:nvSpPr>
        <p:spPr>
          <a:xfrm>
            <a:off x="600075" y="1961994"/>
            <a:ext cx="7915275" cy="91035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93" name="Google Shape;693;p89"/>
          <p:cNvSpPr txBox="1">
            <a:spLocks noGrp="1"/>
          </p:cNvSpPr>
          <p:nvPr>
            <p:ph type="title" idx="2"/>
          </p:nvPr>
        </p:nvSpPr>
        <p:spPr>
          <a:xfrm>
            <a:off x="610594" y="827925"/>
            <a:ext cx="7915275" cy="106605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Section Break - Orange">
  <p:cSld name="Section Break - Orange">
    <p:bg>
      <p:bgPr>
        <a:gradFill>
          <a:gsLst>
            <a:gs pos="0">
              <a:srgbClr val="FEDD5C"/>
            </a:gs>
            <a:gs pos="38000">
              <a:srgbClr val="F4B12F"/>
            </a:gs>
            <a:gs pos="78000">
              <a:srgbClr val="E98300"/>
            </a:gs>
            <a:gs pos="100000">
              <a:srgbClr val="E98300"/>
            </a:gs>
          </a:gsLst>
          <a:lin ang="8100000" scaled="0"/>
        </a:gradFill>
        <a:effectLst/>
      </p:bgPr>
    </p:bg>
    <p:spTree>
      <p:nvGrpSpPr>
        <p:cNvPr id="1" name="Shape 694"/>
        <p:cNvGrpSpPr/>
        <p:nvPr/>
      </p:nvGrpSpPr>
      <p:grpSpPr>
        <a:xfrm>
          <a:off x="0" y="0"/>
          <a:ext cx="0" cy="0"/>
          <a:chOff x="0" y="0"/>
          <a:chExt cx="0" cy="0"/>
        </a:xfrm>
      </p:grpSpPr>
      <p:pic>
        <p:nvPicPr>
          <p:cNvPr id="695" name="Google Shape;695;p90"/>
          <p:cNvPicPr preferRelativeResize="0"/>
          <p:nvPr/>
        </p:nvPicPr>
        <p:blipFill rotWithShape="1">
          <a:blip r:embed="rId2">
            <a:alphaModFix/>
          </a:blip>
          <a:srcRect/>
          <a:stretch/>
        </p:blipFill>
        <p:spPr>
          <a:xfrm>
            <a:off x="0" y="0"/>
            <a:ext cx="9144000" cy="5143500"/>
          </a:xfrm>
          <a:prstGeom prst="rect">
            <a:avLst/>
          </a:prstGeom>
          <a:noFill/>
          <a:ln>
            <a:noFill/>
          </a:ln>
        </p:spPr>
      </p:pic>
      <p:cxnSp>
        <p:nvCxnSpPr>
          <p:cNvPr id="696" name="Google Shape;696;p90"/>
          <p:cNvCxnSpPr/>
          <p:nvPr/>
        </p:nvCxnSpPr>
        <p:spPr>
          <a:xfrm>
            <a:off x="600075" y="1891505"/>
            <a:ext cx="7915275" cy="0"/>
          </a:xfrm>
          <a:prstGeom prst="straightConnector1">
            <a:avLst/>
          </a:prstGeom>
          <a:noFill/>
          <a:ln w="9525" cap="flat" cmpd="sng">
            <a:solidFill>
              <a:schemeClr val="lt1"/>
            </a:solidFill>
            <a:prstDash val="solid"/>
            <a:miter lim="800000"/>
            <a:headEnd type="none" w="sm" len="sm"/>
            <a:tailEnd type="none" w="sm" len="sm"/>
          </a:ln>
        </p:spPr>
      </p:cxnSp>
      <p:pic>
        <p:nvPicPr>
          <p:cNvPr id="697" name="Google Shape;697;p90"/>
          <p:cNvPicPr preferRelativeResize="0"/>
          <p:nvPr/>
        </p:nvPicPr>
        <p:blipFill rotWithShape="1">
          <a:blip r:embed="rId3">
            <a:alphaModFix/>
          </a:blip>
          <a:srcRect/>
          <a:stretch/>
        </p:blipFill>
        <p:spPr>
          <a:xfrm>
            <a:off x="591503" y="4771382"/>
            <a:ext cx="482364" cy="159389"/>
          </a:xfrm>
          <a:prstGeom prst="rect">
            <a:avLst/>
          </a:prstGeom>
          <a:noFill/>
          <a:ln>
            <a:noFill/>
          </a:ln>
        </p:spPr>
      </p:pic>
      <p:sp>
        <p:nvSpPr>
          <p:cNvPr id="698" name="Google Shape;698;p90"/>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699" name="Google Shape;699;p90"/>
          <p:cNvSpPr txBox="1">
            <a:spLocks noGrp="1"/>
          </p:cNvSpPr>
          <p:nvPr>
            <p:ph type="title"/>
          </p:nvPr>
        </p:nvSpPr>
        <p:spPr>
          <a:xfrm>
            <a:off x="600075" y="1961994"/>
            <a:ext cx="7915275" cy="91035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0" name="Google Shape;700;p90"/>
          <p:cNvSpPr txBox="1">
            <a:spLocks noGrp="1"/>
          </p:cNvSpPr>
          <p:nvPr>
            <p:ph type="title" idx="2"/>
          </p:nvPr>
        </p:nvSpPr>
        <p:spPr>
          <a:xfrm>
            <a:off x="610594" y="827925"/>
            <a:ext cx="7915275" cy="106605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Section Break - Green">
  <p:cSld name="Section Break - Green">
    <p:bg>
      <p:bgPr>
        <a:gradFill>
          <a:gsLst>
            <a:gs pos="0">
              <a:srgbClr val="8AC751"/>
            </a:gs>
            <a:gs pos="50000">
              <a:srgbClr val="59B06D"/>
            </a:gs>
            <a:gs pos="100000">
              <a:srgbClr val="279989"/>
            </a:gs>
          </a:gsLst>
          <a:lin ang="8100000" scaled="0"/>
        </a:gradFill>
        <a:effectLst/>
      </p:bgPr>
    </p:bg>
    <p:spTree>
      <p:nvGrpSpPr>
        <p:cNvPr id="1" name="Shape 701"/>
        <p:cNvGrpSpPr/>
        <p:nvPr/>
      </p:nvGrpSpPr>
      <p:grpSpPr>
        <a:xfrm>
          <a:off x="0" y="0"/>
          <a:ext cx="0" cy="0"/>
          <a:chOff x="0" y="0"/>
          <a:chExt cx="0" cy="0"/>
        </a:xfrm>
      </p:grpSpPr>
      <p:pic>
        <p:nvPicPr>
          <p:cNvPr id="702" name="Google Shape;702;p91"/>
          <p:cNvPicPr preferRelativeResize="0"/>
          <p:nvPr/>
        </p:nvPicPr>
        <p:blipFill rotWithShape="1">
          <a:blip r:embed="rId2">
            <a:alphaModFix/>
          </a:blip>
          <a:srcRect/>
          <a:stretch/>
        </p:blipFill>
        <p:spPr>
          <a:xfrm>
            <a:off x="0" y="0"/>
            <a:ext cx="9144000" cy="5143500"/>
          </a:xfrm>
          <a:prstGeom prst="rect">
            <a:avLst/>
          </a:prstGeom>
          <a:noFill/>
          <a:ln>
            <a:noFill/>
          </a:ln>
        </p:spPr>
      </p:pic>
      <p:cxnSp>
        <p:nvCxnSpPr>
          <p:cNvPr id="703" name="Google Shape;703;p91"/>
          <p:cNvCxnSpPr/>
          <p:nvPr/>
        </p:nvCxnSpPr>
        <p:spPr>
          <a:xfrm>
            <a:off x="600075" y="1891505"/>
            <a:ext cx="7915275" cy="0"/>
          </a:xfrm>
          <a:prstGeom prst="straightConnector1">
            <a:avLst/>
          </a:prstGeom>
          <a:noFill/>
          <a:ln w="9525" cap="flat" cmpd="sng">
            <a:solidFill>
              <a:schemeClr val="lt1"/>
            </a:solidFill>
            <a:prstDash val="solid"/>
            <a:miter lim="800000"/>
            <a:headEnd type="none" w="sm" len="sm"/>
            <a:tailEnd type="none" w="sm" len="sm"/>
          </a:ln>
        </p:spPr>
      </p:cxnSp>
      <p:pic>
        <p:nvPicPr>
          <p:cNvPr id="704" name="Google Shape;704;p91"/>
          <p:cNvPicPr preferRelativeResize="0"/>
          <p:nvPr/>
        </p:nvPicPr>
        <p:blipFill rotWithShape="1">
          <a:blip r:embed="rId3">
            <a:alphaModFix/>
          </a:blip>
          <a:srcRect/>
          <a:stretch/>
        </p:blipFill>
        <p:spPr>
          <a:xfrm>
            <a:off x="591503" y="4771382"/>
            <a:ext cx="482364" cy="159389"/>
          </a:xfrm>
          <a:prstGeom prst="rect">
            <a:avLst/>
          </a:prstGeom>
          <a:noFill/>
          <a:ln>
            <a:noFill/>
          </a:ln>
        </p:spPr>
      </p:pic>
      <p:sp>
        <p:nvSpPr>
          <p:cNvPr id="705" name="Google Shape;705;p91"/>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706" name="Google Shape;706;p91"/>
          <p:cNvSpPr txBox="1">
            <a:spLocks noGrp="1"/>
          </p:cNvSpPr>
          <p:nvPr>
            <p:ph type="title"/>
          </p:nvPr>
        </p:nvSpPr>
        <p:spPr>
          <a:xfrm>
            <a:off x="600075" y="1961994"/>
            <a:ext cx="7915275" cy="910350"/>
          </a:xfrm>
          <a:prstGeom prst="rect">
            <a:avLst/>
          </a:prstGeom>
          <a:noFill/>
          <a:ln>
            <a:noFill/>
          </a:ln>
        </p:spPr>
        <p:txBody>
          <a:bodyPr spcFirstLastPara="1" wrap="square" lIns="0" tIns="34275" rIns="68575" bIns="34275" anchor="t" anchorCtr="0">
            <a:normAutofit/>
          </a:bodyPr>
          <a:lstStyle>
            <a:lvl1pPr lvl="0" algn="l" rtl="0">
              <a:lnSpc>
                <a:spcPct val="90000"/>
              </a:lnSpc>
              <a:spcBef>
                <a:spcPts val="0"/>
              </a:spcBef>
              <a:spcAft>
                <a:spcPts val="0"/>
              </a:spcAft>
              <a:buClr>
                <a:schemeClr val="lt1"/>
              </a:buClr>
              <a:buSzPts val="2700"/>
              <a:buFont typeface="La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7" name="Google Shape;707;p91"/>
          <p:cNvSpPr txBox="1">
            <a:spLocks noGrp="1"/>
          </p:cNvSpPr>
          <p:nvPr>
            <p:ph type="title" idx="2"/>
          </p:nvPr>
        </p:nvSpPr>
        <p:spPr>
          <a:xfrm>
            <a:off x="610594" y="827925"/>
            <a:ext cx="7915275" cy="1066050"/>
          </a:xfrm>
          <a:prstGeom prst="rect">
            <a:avLst/>
          </a:prstGeom>
        </p:spPr>
        <p:txBody>
          <a:bodyPr spcFirstLastPara="1" wrap="square" lIns="0" tIns="34275" rIns="68575" bIns="34275" anchor="b" anchorCtr="0">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Break - White">
  <p:cSld name="Section Break - Printable">
    <p:bg>
      <p:bgPr>
        <a:blipFill>
          <a:blip r:embed="rId2">
            <a:alphaModFix/>
          </a:blip>
          <a:stretch>
            <a:fillRect/>
          </a:stretch>
        </a:blipFill>
        <a:effectLst/>
      </p:bgPr>
    </p:bg>
    <p:spTree>
      <p:nvGrpSpPr>
        <p:cNvPr id="1" name="Shape 708"/>
        <p:cNvGrpSpPr/>
        <p:nvPr/>
      </p:nvGrpSpPr>
      <p:grpSpPr>
        <a:xfrm>
          <a:off x="0" y="0"/>
          <a:ext cx="0" cy="0"/>
          <a:chOff x="0" y="0"/>
          <a:chExt cx="0" cy="0"/>
        </a:xfrm>
      </p:grpSpPr>
      <p:sp>
        <p:nvSpPr>
          <p:cNvPr id="709" name="Google Shape;709;p92"/>
          <p:cNvSpPr txBox="1">
            <a:spLocks noGrp="1"/>
          </p:cNvSpPr>
          <p:nvPr>
            <p:ph type="title"/>
          </p:nvPr>
        </p:nvSpPr>
        <p:spPr>
          <a:xfrm>
            <a:off x="600075" y="1961994"/>
            <a:ext cx="7915275" cy="910297"/>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rgbClr val="8C1515"/>
              </a:buClr>
              <a:buSzPts val="2700"/>
              <a:buFont typeface="Lato"/>
              <a:buNone/>
              <a:defRPr>
                <a:solidFill>
                  <a:srgbClr val="8C1515"/>
                </a:solidFill>
              </a:defRPr>
            </a:lvl1pPr>
            <a:lvl2pPr lvl="1">
              <a:spcBef>
                <a:spcPts val="0"/>
              </a:spcBef>
              <a:spcAft>
                <a:spcPts val="0"/>
              </a:spcAft>
              <a:buClr>
                <a:srgbClr val="8C1515"/>
              </a:buClr>
              <a:buSzPts val="1100"/>
              <a:buNone/>
              <a:defRPr>
                <a:solidFill>
                  <a:srgbClr val="8C1515"/>
                </a:solidFill>
              </a:defRPr>
            </a:lvl2pPr>
            <a:lvl3pPr lvl="2">
              <a:spcBef>
                <a:spcPts val="0"/>
              </a:spcBef>
              <a:spcAft>
                <a:spcPts val="0"/>
              </a:spcAft>
              <a:buClr>
                <a:srgbClr val="8C1515"/>
              </a:buClr>
              <a:buSzPts val="1100"/>
              <a:buNone/>
              <a:defRPr>
                <a:solidFill>
                  <a:srgbClr val="8C1515"/>
                </a:solidFill>
              </a:defRPr>
            </a:lvl3pPr>
            <a:lvl4pPr lvl="3">
              <a:spcBef>
                <a:spcPts val="0"/>
              </a:spcBef>
              <a:spcAft>
                <a:spcPts val="0"/>
              </a:spcAft>
              <a:buClr>
                <a:srgbClr val="8C1515"/>
              </a:buClr>
              <a:buSzPts val="1100"/>
              <a:buNone/>
              <a:defRPr>
                <a:solidFill>
                  <a:srgbClr val="8C1515"/>
                </a:solidFill>
              </a:defRPr>
            </a:lvl4pPr>
            <a:lvl5pPr lvl="4">
              <a:spcBef>
                <a:spcPts val="0"/>
              </a:spcBef>
              <a:spcAft>
                <a:spcPts val="0"/>
              </a:spcAft>
              <a:buClr>
                <a:srgbClr val="8C1515"/>
              </a:buClr>
              <a:buSzPts val="1100"/>
              <a:buNone/>
              <a:defRPr>
                <a:solidFill>
                  <a:srgbClr val="8C1515"/>
                </a:solidFill>
              </a:defRPr>
            </a:lvl5pPr>
            <a:lvl6pPr lvl="5">
              <a:spcBef>
                <a:spcPts val="0"/>
              </a:spcBef>
              <a:spcAft>
                <a:spcPts val="0"/>
              </a:spcAft>
              <a:buClr>
                <a:srgbClr val="8C1515"/>
              </a:buClr>
              <a:buSzPts val="1100"/>
              <a:buNone/>
              <a:defRPr>
                <a:solidFill>
                  <a:srgbClr val="8C1515"/>
                </a:solidFill>
              </a:defRPr>
            </a:lvl6pPr>
            <a:lvl7pPr lvl="6">
              <a:spcBef>
                <a:spcPts val="0"/>
              </a:spcBef>
              <a:spcAft>
                <a:spcPts val="0"/>
              </a:spcAft>
              <a:buClr>
                <a:srgbClr val="8C1515"/>
              </a:buClr>
              <a:buSzPts val="1100"/>
              <a:buNone/>
              <a:defRPr>
                <a:solidFill>
                  <a:srgbClr val="8C1515"/>
                </a:solidFill>
              </a:defRPr>
            </a:lvl7pPr>
            <a:lvl8pPr lvl="7">
              <a:spcBef>
                <a:spcPts val="0"/>
              </a:spcBef>
              <a:spcAft>
                <a:spcPts val="0"/>
              </a:spcAft>
              <a:buClr>
                <a:srgbClr val="8C1515"/>
              </a:buClr>
              <a:buSzPts val="1100"/>
              <a:buNone/>
              <a:defRPr>
                <a:solidFill>
                  <a:srgbClr val="8C1515"/>
                </a:solidFill>
              </a:defRPr>
            </a:lvl8pPr>
            <a:lvl9pPr lvl="8">
              <a:spcBef>
                <a:spcPts val="0"/>
              </a:spcBef>
              <a:spcAft>
                <a:spcPts val="0"/>
              </a:spcAft>
              <a:buClr>
                <a:srgbClr val="8C1515"/>
              </a:buClr>
              <a:buSzPts val="1100"/>
              <a:buNone/>
              <a:defRPr>
                <a:solidFill>
                  <a:srgbClr val="8C1515"/>
                </a:solidFill>
              </a:defRPr>
            </a:lvl9pPr>
          </a:lstStyle>
          <a:p>
            <a:endParaRPr/>
          </a:p>
        </p:txBody>
      </p:sp>
      <p:cxnSp>
        <p:nvCxnSpPr>
          <p:cNvPr id="710" name="Google Shape;710;p92"/>
          <p:cNvCxnSpPr/>
          <p:nvPr/>
        </p:nvCxnSpPr>
        <p:spPr>
          <a:xfrm>
            <a:off x="600075" y="1891505"/>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711" name="Google Shape;711;p92"/>
          <p:cNvSpPr/>
          <p:nvPr/>
        </p:nvSpPr>
        <p:spPr>
          <a:xfrm>
            <a:off x="0" y="-10470"/>
            <a:ext cx="9144000" cy="158649"/>
          </a:xfrm>
          <a:prstGeom prst="rect">
            <a:avLst/>
          </a:prstGeom>
          <a:solidFill>
            <a:srgbClr val="D4D1D1">
              <a:alpha val="24705"/>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12" name="Google Shape;712;p92"/>
          <p:cNvSpPr txBox="1">
            <a:spLocks noGrp="1"/>
          </p:cNvSpPr>
          <p:nvPr>
            <p:ph type="sldNum" idx="12"/>
          </p:nvPr>
        </p:nvSpPr>
        <p:spPr>
          <a:xfrm>
            <a:off x="8276456" y="4712119"/>
            <a:ext cx="238950" cy="273825"/>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713" name="Google Shape;713;p92"/>
          <p:cNvSpPr txBox="1">
            <a:spLocks noGrp="1"/>
          </p:cNvSpPr>
          <p:nvPr>
            <p:ph type="title" idx="2"/>
          </p:nvPr>
        </p:nvSpPr>
        <p:spPr>
          <a:xfrm>
            <a:off x="610594" y="827925"/>
            <a:ext cx="7915275" cy="1066050"/>
          </a:xfrm>
          <a:prstGeom prst="rect">
            <a:avLst/>
          </a:prstGeom>
        </p:spPr>
        <p:txBody>
          <a:bodyPr spcFirstLastPara="1" wrap="square" lIns="0" tIns="34275" rIns="68575" bIns="34275" anchor="b" anchorCtr="0">
            <a:noAutofit/>
          </a:bodyPr>
          <a:lstStyle>
            <a:lvl1pPr lvl="0" rtl="0">
              <a:spcBef>
                <a:spcPts val="0"/>
              </a:spcBef>
              <a:spcAft>
                <a:spcPts val="0"/>
              </a:spcAft>
              <a:buClr>
                <a:srgbClr val="404040"/>
              </a:buClr>
              <a:buSzPts val="4500"/>
              <a:buNone/>
              <a:defRPr sz="4500">
                <a:solidFill>
                  <a:srgbClr val="404040"/>
                </a:solidFill>
              </a:defRPr>
            </a:lvl1pPr>
            <a:lvl2pPr lvl="1" rtl="0">
              <a:spcBef>
                <a:spcPts val="0"/>
              </a:spcBef>
              <a:spcAft>
                <a:spcPts val="0"/>
              </a:spcAft>
              <a:buClr>
                <a:srgbClr val="404040"/>
              </a:buClr>
              <a:buSzPts val="4500"/>
              <a:buNone/>
              <a:defRPr sz="4500">
                <a:solidFill>
                  <a:srgbClr val="404040"/>
                </a:solidFill>
              </a:defRPr>
            </a:lvl2pPr>
            <a:lvl3pPr lvl="2" rtl="0">
              <a:spcBef>
                <a:spcPts val="0"/>
              </a:spcBef>
              <a:spcAft>
                <a:spcPts val="0"/>
              </a:spcAft>
              <a:buClr>
                <a:srgbClr val="404040"/>
              </a:buClr>
              <a:buSzPts val="4500"/>
              <a:buNone/>
              <a:defRPr sz="4500">
                <a:solidFill>
                  <a:srgbClr val="404040"/>
                </a:solidFill>
              </a:defRPr>
            </a:lvl3pPr>
            <a:lvl4pPr lvl="3" rtl="0">
              <a:spcBef>
                <a:spcPts val="0"/>
              </a:spcBef>
              <a:spcAft>
                <a:spcPts val="0"/>
              </a:spcAft>
              <a:buClr>
                <a:srgbClr val="404040"/>
              </a:buClr>
              <a:buSzPts val="4500"/>
              <a:buNone/>
              <a:defRPr sz="4500">
                <a:solidFill>
                  <a:srgbClr val="404040"/>
                </a:solidFill>
              </a:defRPr>
            </a:lvl4pPr>
            <a:lvl5pPr lvl="4" rtl="0">
              <a:spcBef>
                <a:spcPts val="0"/>
              </a:spcBef>
              <a:spcAft>
                <a:spcPts val="0"/>
              </a:spcAft>
              <a:buClr>
                <a:srgbClr val="404040"/>
              </a:buClr>
              <a:buSzPts val="4500"/>
              <a:buNone/>
              <a:defRPr sz="4500">
                <a:solidFill>
                  <a:srgbClr val="404040"/>
                </a:solidFill>
              </a:defRPr>
            </a:lvl5pPr>
            <a:lvl6pPr lvl="5" rtl="0">
              <a:spcBef>
                <a:spcPts val="0"/>
              </a:spcBef>
              <a:spcAft>
                <a:spcPts val="0"/>
              </a:spcAft>
              <a:buClr>
                <a:srgbClr val="404040"/>
              </a:buClr>
              <a:buSzPts val="4500"/>
              <a:buNone/>
              <a:defRPr sz="4500">
                <a:solidFill>
                  <a:srgbClr val="404040"/>
                </a:solidFill>
              </a:defRPr>
            </a:lvl6pPr>
            <a:lvl7pPr lvl="6" rtl="0">
              <a:spcBef>
                <a:spcPts val="0"/>
              </a:spcBef>
              <a:spcAft>
                <a:spcPts val="0"/>
              </a:spcAft>
              <a:buClr>
                <a:srgbClr val="404040"/>
              </a:buClr>
              <a:buSzPts val="4500"/>
              <a:buNone/>
              <a:defRPr sz="4500">
                <a:solidFill>
                  <a:srgbClr val="404040"/>
                </a:solidFill>
              </a:defRPr>
            </a:lvl7pPr>
            <a:lvl8pPr lvl="7" rtl="0">
              <a:spcBef>
                <a:spcPts val="0"/>
              </a:spcBef>
              <a:spcAft>
                <a:spcPts val="0"/>
              </a:spcAft>
              <a:buClr>
                <a:srgbClr val="404040"/>
              </a:buClr>
              <a:buSzPts val="4500"/>
              <a:buNone/>
              <a:defRPr sz="4500">
                <a:solidFill>
                  <a:srgbClr val="404040"/>
                </a:solidFill>
              </a:defRPr>
            </a:lvl8pPr>
            <a:lvl9pPr lvl="8" rtl="0">
              <a:spcBef>
                <a:spcPts val="0"/>
              </a:spcBef>
              <a:spcAft>
                <a:spcPts val="0"/>
              </a:spcAft>
              <a:buClr>
                <a:srgbClr val="404040"/>
              </a:buClr>
              <a:buSzPts val="4500"/>
              <a:buNone/>
              <a:defRPr sz="4500">
                <a:solidFill>
                  <a:srgbClr val="404040"/>
                </a:solidFil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 Slide - 1 Column 1">
  <p:cSld name="Text Slide - 1 Column_1">
    <p:bg>
      <p:bgPr>
        <a:solidFill>
          <a:schemeClr val="lt1"/>
        </a:solidFill>
        <a:effectLst/>
      </p:bgPr>
    </p:bg>
    <p:spTree>
      <p:nvGrpSpPr>
        <p:cNvPr id="1" name="Shape 714"/>
        <p:cNvGrpSpPr/>
        <p:nvPr/>
      </p:nvGrpSpPr>
      <p:grpSpPr>
        <a:xfrm>
          <a:off x="0" y="0"/>
          <a:ext cx="0" cy="0"/>
          <a:chOff x="0" y="0"/>
          <a:chExt cx="0" cy="0"/>
        </a:xfrm>
      </p:grpSpPr>
      <p:sp>
        <p:nvSpPr>
          <p:cNvPr id="715" name="Google Shape;715;p93"/>
          <p:cNvSpPr txBox="1">
            <a:spLocks noGrp="1"/>
          </p:cNvSpPr>
          <p:nvPr>
            <p:ph type="title"/>
          </p:nvPr>
        </p:nvSpPr>
        <p:spPr>
          <a:xfrm>
            <a:off x="600075" y="200026"/>
            <a:ext cx="7915275" cy="474075"/>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716" name="Google Shape;716;p93"/>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717" name="Google Shape;717;p93"/>
          <p:cNvSpPr txBox="1">
            <a:spLocks noGrp="1"/>
          </p:cNvSpPr>
          <p:nvPr>
            <p:ph type="sldNum" idx="12"/>
          </p:nvPr>
        </p:nvSpPr>
        <p:spPr>
          <a:xfrm>
            <a:off x="8928694" y="4843706"/>
            <a:ext cx="183825" cy="273825"/>
          </a:xfrm>
          <a:prstGeom prst="rect">
            <a:avLst/>
          </a:prstGeom>
          <a:noFill/>
          <a:ln>
            <a:noFill/>
          </a:ln>
        </p:spPr>
        <p:txBody>
          <a:bodyPr spcFirstLastPara="1" wrap="square" lIns="68575" tIns="34275" rIns="0" bIns="34275" anchor="ctr" anchorCtr="0">
            <a:noAutofit/>
          </a:bodyPr>
          <a:lstStyle>
            <a:lvl1pPr marL="0" lvl="0" indent="0" algn="l" rtl="0">
              <a:spcBef>
                <a:spcPts val="0"/>
              </a:spcBef>
              <a:buNone/>
              <a:defRPr sz="800" b="1" i="0" u="none" strike="noStrike" cap="none">
                <a:solidFill>
                  <a:srgbClr val="262626"/>
                </a:solidFill>
              </a:defRPr>
            </a:lvl1pPr>
            <a:lvl2pPr marL="0" lvl="1" indent="0" algn="l" rtl="0">
              <a:spcBef>
                <a:spcPts val="0"/>
              </a:spcBef>
              <a:buNone/>
              <a:defRPr sz="800" b="1" i="0" u="none" strike="noStrike" cap="none">
                <a:solidFill>
                  <a:srgbClr val="262626"/>
                </a:solidFill>
              </a:defRPr>
            </a:lvl2pPr>
            <a:lvl3pPr marL="0" lvl="2" indent="0" algn="l" rtl="0">
              <a:spcBef>
                <a:spcPts val="0"/>
              </a:spcBef>
              <a:buNone/>
              <a:defRPr sz="800" b="1" i="0" u="none" strike="noStrike" cap="none">
                <a:solidFill>
                  <a:srgbClr val="262626"/>
                </a:solidFill>
              </a:defRPr>
            </a:lvl3pPr>
            <a:lvl4pPr marL="0" lvl="3" indent="0" algn="l" rtl="0">
              <a:spcBef>
                <a:spcPts val="0"/>
              </a:spcBef>
              <a:buNone/>
              <a:defRPr sz="800" b="1" i="0" u="none" strike="noStrike" cap="none">
                <a:solidFill>
                  <a:srgbClr val="262626"/>
                </a:solidFill>
              </a:defRPr>
            </a:lvl4pPr>
            <a:lvl5pPr marL="0" lvl="4" indent="0" algn="l" rtl="0">
              <a:spcBef>
                <a:spcPts val="0"/>
              </a:spcBef>
              <a:buNone/>
              <a:defRPr sz="800" b="1" i="0" u="none" strike="noStrike" cap="none">
                <a:solidFill>
                  <a:srgbClr val="262626"/>
                </a:solidFill>
              </a:defRPr>
            </a:lvl5pPr>
            <a:lvl6pPr marL="0" lvl="5" indent="0" algn="l" rtl="0">
              <a:spcBef>
                <a:spcPts val="0"/>
              </a:spcBef>
              <a:buNone/>
              <a:defRPr sz="800" b="1" i="0" u="none" strike="noStrike" cap="none">
                <a:solidFill>
                  <a:srgbClr val="262626"/>
                </a:solidFill>
              </a:defRPr>
            </a:lvl6pPr>
            <a:lvl7pPr marL="0" lvl="6" indent="0" algn="l" rtl="0">
              <a:spcBef>
                <a:spcPts val="0"/>
              </a:spcBef>
              <a:buNone/>
              <a:defRPr sz="800" b="1" i="0" u="none" strike="noStrike" cap="none">
                <a:solidFill>
                  <a:srgbClr val="262626"/>
                </a:solidFill>
              </a:defRPr>
            </a:lvl7pPr>
            <a:lvl8pPr marL="0" lvl="7" indent="0" algn="l" rtl="0">
              <a:spcBef>
                <a:spcPts val="0"/>
              </a:spcBef>
              <a:buNone/>
              <a:defRPr sz="800" b="1" i="0" u="none" strike="noStrike" cap="none">
                <a:solidFill>
                  <a:srgbClr val="262626"/>
                </a:solidFill>
              </a:defRPr>
            </a:lvl8pPr>
            <a:lvl9pPr marL="0" lvl="8" indent="0" algn="l" rtl="0">
              <a:spcBef>
                <a:spcPts val="0"/>
              </a:spcBef>
              <a:buNone/>
              <a:defRPr sz="800" b="1" i="0" u="none" strike="noStrike" cap="none">
                <a:solidFill>
                  <a:srgbClr val="262626"/>
                </a:solidFill>
              </a:defRPr>
            </a:lvl9pPr>
          </a:lstStyle>
          <a:p>
            <a:pPr marL="0" lvl="0" indent="0" algn="l" rtl="0">
              <a:spcBef>
                <a:spcPts val="0"/>
              </a:spcBef>
              <a:spcAft>
                <a:spcPts val="0"/>
              </a:spcAft>
              <a:buNone/>
            </a:pPr>
            <a:fld id="{00000000-1234-1234-1234-123412341234}" type="slidenum">
              <a:rPr lang="en"/>
              <a:t>‹#›</a:t>
            </a:fld>
            <a:endParaRPr/>
          </a:p>
        </p:txBody>
      </p:sp>
      <p:sp>
        <p:nvSpPr>
          <p:cNvPr id="718" name="Google Shape;718;p93"/>
          <p:cNvSpPr txBox="1">
            <a:spLocks noGrp="1"/>
          </p:cNvSpPr>
          <p:nvPr>
            <p:ph type="subTitle" idx="1"/>
          </p:nvPr>
        </p:nvSpPr>
        <p:spPr>
          <a:xfrm>
            <a:off x="600244" y="817575"/>
            <a:ext cx="3881025" cy="3312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719" name="Google Shape;719;p93"/>
          <p:cNvSpPr txBox="1">
            <a:spLocks noGrp="1"/>
          </p:cNvSpPr>
          <p:nvPr>
            <p:ph type="subTitle" idx="2"/>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800"/>
              </a:spcBef>
              <a:spcAft>
                <a:spcPts val="0"/>
              </a:spcAft>
              <a:buSzPts val="800"/>
              <a:buNone/>
              <a:defRPr sz="800"/>
            </a:lvl1pPr>
            <a:lvl2pPr lvl="1" rtl="0">
              <a:spcBef>
                <a:spcPts val="400"/>
              </a:spcBef>
              <a:spcAft>
                <a:spcPts val="0"/>
              </a:spcAft>
              <a:buClr>
                <a:srgbClr val="3F3F3F"/>
              </a:buClr>
              <a:buSzPts val="800"/>
              <a:buNone/>
              <a:defRPr sz="800"/>
            </a:lvl2pPr>
            <a:lvl3pPr lvl="2" rtl="0">
              <a:spcBef>
                <a:spcPts val="400"/>
              </a:spcBef>
              <a:spcAft>
                <a:spcPts val="0"/>
              </a:spcAft>
              <a:buClr>
                <a:srgbClr val="3F3F3F"/>
              </a:buClr>
              <a:buSzPts val="800"/>
              <a:buNone/>
              <a:defRPr sz="800"/>
            </a:lvl3pPr>
            <a:lvl4pPr lvl="3" rtl="0">
              <a:spcBef>
                <a:spcPts val="400"/>
              </a:spcBef>
              <a:spcAft>
                <a:spcPts val="0"/>
              </a:spcAft>
              <a:buClr>
                <a:srgbClr val="3F3F3F"/>
              </a:buClr>
              <a:buSzPts val="800"/>
              <a:buNone/>
              <a:defRPr sz="800"/>
            </a:lvl4pPr>
            <a:lvl5pPr lvl="4" rtl="0">
              <a:spcBef>
                <a:spcPts val="400"/>
              </a:spcBef>
              <a:spcAft>
                <a:spcPts val="0"/>
              </a:spcAft>
              <a:buClr>
                <a:srgbClr val="3F3F3F"/>
              </a:buClr>
              <a:buSzPts val="800"/>
              <a:buNone/>
              <a:defRPr sz="800"/>
            </a:lvl5pPr>
            <a:lvl6pPr lvl="5" rtl="0">
              <a:spcBef>
                <a:spcPts val="400"/>
              </a:spcBef>
              <a:spcAft>
                <a:spcPts val="0"/>
              </a:spcAft>
              <a:buClr>
                <a:srgbClr val="3F3F3F"/>
              </a:buClr>
              <a:buSzPts val="800"/>
              <a:buNone/>
              <a:defRPr sz="800"/>
            </a:lvl6pPr>
            <a:lvl7pPr lvl="6" rtl="0">
              <a:spcBef>
                <a:spcPts val="400"/>
              </a:spcBef>
              <a:spcAft>
                <a:spcPts val="0"/>
              </a:spcAft>
              <a:buClr>
                <a:srgbClr val="3F3F3F"/>
              </a:buClr>
              <a:buSzPts val="800"/>
              <a:buNone/>
              <a:defRPr sz="800"/>
            </a:lvl7pPr>
            <a:lvl8pPr lvl="7" rtl="0">
              <a:spcBef>
                <a:spcPts val="400"/>
              </a:spcBef>
              <a:spcAft>
                <a:spcPts val="0"/>
              </a:spcAft>
              <a:buClr>
                <a:srgbClr val="3F3F3F"/>
              </a:buClr>
              <a:buSzPts val="800"/>
              <a:buNone/>
              <a:defRPr sz="800"/>
            </a:lvl8pPr>
            <a:lvl9pPr lvl="8" rtl="0">
              <a:spcBef>
                <a:spcPts val="400"/>
              </a:spcBef>
              <a:spcAft>
                <a:spcPts val="0"/>
              </a:spcAft>
              <a:buClr>
                <a:srgbClr val="3F3F3F"/>
              </a:buClr>
              <a:buSzPts val="800"/>
              <a:buNone/>
              <a:defRPr sz="800"/>
            </a:lvl9pPr>
          </a:lstStyle>
          <a:p>
            <a:endParaRPr/>
          </a:p>
        </p:txBody>
      </p:sp>
      <p:sp>
        <p:nvSpPr>
          <p:cNvPr id="720" name="Google Shape;720;p93"/>
          <p:cNvSpPr txBox="1">
            <a:spLocks noGrp="1"/>
          </p:cNvSpPr>
          <p:nvPr>
            <p:ph type="body" idx="3"/>
          </p:nvPr>
        </p:nvSpPr>
        <p:spPr>
          <a:xfrm>
            <a:off x="606581" y="1137319"/>
            <a:ext cx="8094150" cy="3574800"/>
          </a:xfrm>
          <a:prstGeom prst="rect">
            <a:avLst/>
          </a:prstGeom>
        </p:spPr>
        <p:txBody>
          <a:bodyPr spcFirstLastPara="1" wrap="square" lIns="0" tIns="34275" rIns="68575" bIns="34275" anchor="t" anchorCtr="0">
            <a:noAutofit/>
          </a:bodyPr>
          <a:lstStyle>
            <a:lvl1pPr marL="457200" lvl="0" indent="-228600" rtl="0">
              <a:spcBef>
                <a:spcPts val="800"/>
              </a:spcBef>
              <a:spcAft>
                <a:spcPts val="0"/>
              </a:spcAft>
              <a:buSzPts val="1200"/>
              <a:buNone/>
              <a:defRPr/>
            </a:lvl1pPr>
            <a:lvl2pPr marL="914400" lvl="1" indent="-311150" rtl="0">
              <a:spcBef>
                <a:spcPts val="400"/>
              </a:spcBef>
              <a:spcAft>
                <a:spcPts val="0"/>
              </a:spcAft>
              <a:buClr>
                <a:srgbClr val="B83A4B"/>
              </a:buClr>
              <a:buSzPts val="1300"/>
              <a:buChar char="●"/>
              <a:defRPr/>
            </a:lvl2pPr>
            <a:lvl3pPr marL="1371600" lvl="2" indent="-311150" rtl="0">
              <a:spcBef>
                <a:spcPts val="400"/>
              </a:spcBef>
              <a:spcAft>
                <a:spcPts val="0"/>
              </a:spcAft>
              <a:buSzPts val="1300"/>
              <a:buChar char="●"/>
              <a:defRPr/>
            </a:lvl3pPr>
            <a:lvl4pPr marL="1828800" lvl="3" indent="-304800" rtl="0">
              <a:spcBef>
                <a:spcPts val="400"/>
              </a:spcBef>
              <a:spcAft>
                <a:spcPts val="0"/>
              </a:spcAft>
              <a:buSzPts val="1200"/>
              <a:buChar char="●"/>
              <a:defRPr/>
            </a:lvl4pPr>
            <a:lvl5pPr marL="2286000" lvl="4" indent="-304800" rtl="0">
              <a:spcBef>
                <a:spcPts val="400"/>
              </a:spcBef>
              <a:spcAft>
                <a:spcPts val="0"/>
              </a:spcAft>
              <a:buSzPts val="1200"/>
              <a:buChar char="●"/>
              <a:defRPr/>
            </a:lvl5pPr>
            <a:lvl6pPr marL="2743200" lvl="5" indent="-304800" rtl="0">
              <a:spcBef>
                <a:spcPts val="400"/>
              </a:spcBef>
              <a:spcAft>
                <a:spcPts val="0"/>
              </a:spcAft>
              <a:buSzPts val="12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ext Slide - 1 Column 2">
  <p:cSld name="Text Slide - 1 Column_2">
    <p:bg>
      <p:bgPr>
        <a:solidFill>
          <a:schemeClr val="lt1"/>
        </a:solidFill>
        <a:effectLst/>
      </p:bgPr>
    </p:bg>
    <p:spTree>
      <p:nvGrpSpPr>
        <p:cNvPr id="1" name="Shape 721"/>
        <p:cNvGrpSpPr/>
        <p:nvPr/>
      </p:nvGrpSpPr>
      <p:grpSpPr>
        <a:xfrm>
          <a:off x="0" y="0"/>
          <a:ext cx="0" cy="0"/>
          <a:chOff x="0" y="0"/>
          <a:chExt cx="0" cy="0"/>
        </a:xfrm>
      </p:grpSpPr>
      <p:sp>
        <p:nvSpPr>
          <p:cNvPr id="722" name="Google Shape;722;p94"/>
          <p:cNvSpPr txBox="1">
            <a:spLocks noGrp="1"/>
          </p:cNvSpPr>
          <p:nvPr>
            <p:ph type="title"/>
          </p:nvPr>
        </p:nvSpPr>
        <p:spPr>
          <a:xfrm>
            <a:off x="600075" y="200026"/>
            <a:ext cx="7915275" cy="474075"/>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723" name="Google Shape;723;p94"/>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724" name="Google Shape;724;p94"/>
          <p:cNvSpPr txBox="1">
            <a:spLocks noGrp="1"/>
          </p:cNvSpPr>
          <p:nvPr>
            <p:ph type="sldNum" idx="12"/>
          </p:nvPr>
        </p:nvSpPr>
        <p:spPr>
          <a:xfrm>
            <a:off x="6934775" y="4337118"/>
            <a:ext cx="2057400" cy="273825"/>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b="0" i="0" u="none" strike="noStrike" cap="none">
                <a:solidFill>
                  <a:srgbClr val="262626"/>
                </a:solidFill>
                <a:latin typeface="Lato"/>
                <a:ea typeface="Lato"/>
                <a:cs typeface="Lato"/>
                <a:sym typeface="Lato"/>
              </a:defRPr>
            </a:lvl1pPr>
            <a:lvl2pPr marL="0" lvl="1" indent="0" algn="r" rtl="0">
              <a:spcBef>
                <a:spcPts val="0"/>
              </a:spcBef>
              <a:buNone/>
              <a:defRPr sz="800" b="0" i="0" u="none" strike="noStrike" cap="none">
                <a:solidFill>
                  <a:srgbClr val="262626"/>
                </a:solidFill>
                <a:latin typeface="Lato"/>
                <a:ea typeface="Lato"/>
                <a:cs typeface="Lato"/>
                <a:sym typeface="Lato"/>
              </a:defRPr>
            </a:lvl2pPr>
            <a:lvl3pPr marL="0" lvl="2" indent="0" algn="r" rtl="0">
              <a:spcBef>
                <a:spcPts val="0"/>
              </a:spcBef>
              <a:buNone/>
              <a:defRPr sz="800" b="0" i="0" u="none" strike="noStrike" cap="none">
                <a:solidFill>
                  <a:srgbClr val="262626"/>
                </a:solidFill>
                <a:latin typeface="Lato"/>
                <a:ea typeface="Lato"/>
                <a:cs typeface="Lato"/>
                <a:sym typeface="Lato"/>
              </a:defRPr>
            </a:lvl3pPr>
            <a:lvl4pPr marL="0" lvl="3" indent="0" algn="r" rtl="0">
              <a:spcBef>
                <a:spcPts val="0"/>
              </a:spcBef>
              <a:buNone/>
              <a:defRPr sz="800" b="0" i="0" u="none" strike="noStrike" cap="none">
                <a:solidFill>
                  <a:srgbClr val="262626"/>
                </a:solidFill>
                <a:latin typeface="Lato"/>
                <a:ea typeface="Lato"/>
                <a:cs typeface="Lato"/>
                <a:sym typeface="Lato"/>
              </a:defRPr>
            </a:lvl4pPr>
            <a:lvl5pPr marL="0" lvl="4" indent="0" algn="r" rtl="0">
              <a:spcBef>
                <a:spcPts val="0"/>
              </a:spcBef>
              <a:buNone/>
              <a:defRPr sz="800" b="0" i="0" u="none" strike="noStrike" cap="none">
                <a:solidFill>
                  <a:srgbClr val="262626"/>
                </a:solidFill>
                <a:latin typeface="Lato"/>
                <a:ea typeface="Lato"/>
                <a:cs typeface="Lato"/>
                <a:sym typeface="Lato"/>
              </a:defRPr>
            </a:lvl5pPr>
            <a:lvl6pPr marL="0" lvl="5" indent="0" algn="r" rtl="0">
              <a:spcBef>
                <a:spcPts val="0"/>
              </a:spcBef>
              <a:buNone/>
              <a:defRPr sz="800" b="0" i="0" u="none" strike="noStrike" cap="none">
                <a:solidFill>
                  <a:srgbClr val="262626"/>
                </a:solidFill>
                <a:latin typeface="Lato"/>
                <a:ea typeface="Lato"/>
                <a:cs typeface="Lato"/>
                <a:sym typeface="Lato"/>
              </a:defRPr>
            </a:lvl6pPr>
            <a:lvl7pPr marL="0" lvl="6" indent="0" algn="r" rtl="0">
              <a:spcBef>
                <a:spcPts val="0"/>
              </a:spcBef>
              <a:buNone/>
              <a:defRPr sz="800" b="0" i="0" u="none" strike="noStrike" cap="none">
                <a:solidFill>
                  <a:srgbClr val="262626"/>
                </a:solidFill>
                <a:latin typeface="Lato"/>
                <a:ea typeface="Lato"/>
                <a:cs typeface="Lato"/>
                <a:sym typeface="Lato"/>
              </a:defRPr>
            </a:lvl7pPr>
            <a:lvl8pPr marL="0" lvl="7" indent="0" algn="r" rtl="0">
              <a:spcBef>
                <a:spcPts val="0"/>
              </a:spcBef>
              <a:buNone/>
              <a:defRPr sz="800" b="0" i="0" u="none" strike="noStrike" cap="none">
                <a:solidFill>
                  <a:srgbClr val="262626"/>
                </a:solidFill>
                <a:latin typeface="Lato"/>
                <a:ea typeface="Lato"/>
                <a:cs typeface="Lato"/>
                <a:sym typeface="Lato"/>
              </a:defRPr>
            </a:lvl8pPr>
            <a:lvl9pPr marL="0" lvl="8" indent="0" algn="r" rtl="0">
              <a:spcBef>
                <a:spcPts val="0"/>
              </a:spcBef>
              <a:buNone/>
              <a:defRPr sz="800" b="0" i="0" u="none" strike="noStrike" cap="none">
                <a:solidFill>
                  <a:srgbClr val="26262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725" name="Google Shape;725;p94"/>
          <p:cNvSpPr txBox="1">
            <a:spLocks noGrp="1"/>
          </p:cNvSpPr>
          <p:nvPr>
            <p:ph type="subTitle" idx="1"/>
          </p:nvPr>
        </p:nvSpPr>
        <p:spPr>
          <a:xfrm>
            <a:off x="600244" y="817575"/>
            <a:ext cx="3881025" cy="3312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726" name="Google Shape;726;p94"/>
          <p:cNvSpPr txBox="1">
            <a:spLocks noGrp="1"/>
          </p:cNvSpPr>
          <p:nvPr>
            <p:ph type="subTitle" idx="2"/>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800"/>
              </a:spcBef>
              <a:spcAft>
                <a:spcPts val="0"/>
              </a:spcAft>
              <a:buSzPts val="800"/>
              <a:buNone/>
              <a:defRPr sz="800"/>
            </a:lvl1pPr>
            <a:lvl2pPr lvl="1" rtl="0">
              <a:spcBef>
                <a:spcPts val="400"/>
              </a:spcBef>
              <a:spcAft>
                <a:spcPts val="0"/>
              </a:spcAft>
              <a:buClr>
                <a:srgbClr val="3F3F3F"/>
              </a:buClr>
              <a:buSzPts val="800"/>
              <a:buNone/>
              <a:defRPr sz="800"/>
            </a:lvl2pPr>
            <a:lvl3pPr lvl="2" rtl="0">
              <a:spcBef>
                <a:spcPts val="400"/>
              </a:spcBef>
              <a:spcAft>
                <a:spcPts val="0"/>
              </a:spcAft>
              <a:buClr>
                <a:srgbClr val="3F3F3F"/>
              </a:buClr>
              <a:buSzPts val="800"/>
              <a:buNone/>
              <a:defRPr sz="800"/>
            </a:lvl3pPr>
            <a:lvl4pPr lvl="3" rtl="0">
              <a:spcBef>
                <a:spcPts val="400"/>
              </a:spcBef>
              <a:spcAft>
                <a:spcPts val="0"/>
              </a:spcAft>
              <a:buClr>
                <a:srgbClr val="3F3F3F"/>
              </a:buClr>
              <a:buSzPts val="800"/>
              <a:buNone/>
              <a:defRPr sz="800"/>
            </a:lvl4pPr>
            <a:lvl5pPr lvl="4" rtl="0">
              <a:spcBef>
                <a:spcPts val="400"/>
              </a:spcBef>
              <a:spcAft>
                <a:spcPts val="0"/>
              </a:spcAft>
              <a:buClr>
                <a:srgbClr val="3F3F3F"/>
              </a:buClr>
              <a:buSzPts val="800"/>
              <a:buNone/>
              <a:defRPr sz="800"/>
            </a:lvl5pPr>
            <a:lvl6pPr lvl="5" rtl="0">
              <a:spcBef>
                <a:spcPts val="400"/>
              </a:spcBef>
              <a:spcAft>
                <a:spcPts val="0"/>
              </a:spcAft>
              <a:buClr>
                <a:srgbClr val="3F3F3F"/>
              </a:buClr>
              <a:buSzPts val="800"/>
              <a:buNone/>
              <a:defRPr sz="800"/>
            </a:lvl6pPr>
            <a:lvl7pPr lvl="6" rtl="0">
              <a:spcBef>
                <a:spcPts val="400"/>
              </a:spcBef>
              <a:spcAft>
                <a:spcPts val="0"/>
              </a:spcAft>
              <a:buClr>
                <a:srgbClr val="3F3F3F"/>
              </a:buClr>
              <a:buSzPts val="800"/>
              <a:buNone/>
              <a:defRPr sz="800"/>
            </a:lvl7pPr>
            <a:lvl8pPr lvl="7" rtl="0">
              <a:spcBef>
                <a:spcPts val="400"/>
              </a:spcBef>
              <a:spcAft>
                <a:spcPts val="0"/>
              </a:spcAft>
              <a:buClr>
                <a:srgbClr val="3F3F3F"/>
              </a:buClr>
              <a:buSzPts val="800"/>
              <a:buNone/>
              <a:defRPr sz="800"/>
            </a:lvl8pPr>
            <a:lvl9pPr lvl="8" rtl="0">
              <a:spcBef>
                <a:spcPts val="400"/>
              </a:spcBef>
              <a:spcAft>
                <a:spcPts val="0"/>
              </a:spcAft>
              <a:buClr>
                <a:srgbClr val="3F3F3F"/>
              </a:buClr>
              <a:buSzPts val="800"/>
              <a:buNone/>
              <a:defRPr sz="800"/>
            </a:lvl9pPr>
          </a:lstStyle>
          <a:p>
            <a:endParaRPr/>
          </a:p>
        </p:txBody>
      </p:sp>
      <p:sp>
        <p:nvSpPr>
          <p:cNvPr id="727" name="Google Shape;727;p94"/>
          <p:cNvSpPr txBox="1">
            <a:spLocks noGrp="1"/>
          </p:cNvSpPr>
          <p:nvPr>
            <p:ph type="body" idx="3"/>
          </p:nvPr>
        </p:nvSpPr>
        <p:spPr>
          <a:xfrm>
            <a:off x="606576" y="1137319"/>
            <a:ext cx="8385525" cy="3574800"/>
          </a:xfrm>
          <a:prstGeom prst="rect">
            <a:avLst/>
          </a:prstGeom>
        </p:spPr>
        <p:txBody>
          <a:bodyPr spcFirstLastPara="1" wrap="square" lIns="0" tIns="34275" rIns="68575" bIns="34275" anchor="t" anchorCtr="0">
            <a:noAutofit/>
          </a:bodyPr>
          <a:lstStyle>
            <a:lvl1pPr marL="457200" lvl="0" indent="-228600" rtl="0">
              <a:spcBef>
                <a:spcPts val="800"/>
              </a:spcBef>
              <a:spcAft>
                <a:spcPts val="0"/>
              </a:spcAft>
              <a:buSzPts val="1200"/>
              <a:buNone/>
              <a:defRPr/>
            </a:lvl1pPr>
            <a:lvl2pPr marL="914400" lvl="1" indent="-311150" rtl="0">
              <a:spcBef>
                <a:spcPts val="400"/>
              </a:spcBef>
              <a:spcAft>
                <a:spcPts val="0"/>
              </a:spcAft>
              <a:buClr>
                <a:srgbClr val="B83A4B"/>
              </a:buClr>
              <a:buSzPts val="1300"/>
              <a:buChar char="●"/>
              <a:defRPr/>
            </a:lvl2pPr>
            <a:lvl3pPr marL="1371600" lvl="2" indent="-311150" rtl="0">
              <a:spcBef>
                <a:spcPts val="400"/>
              </a:spcBef>
              <a:spcAft>
                <a:spcPts val="0"/>
              </a:spcAft>
              <a:buSzPts val="1300"/>
              <a:buChar char="●"/>
              <a:defRPr/>
            </a:lvl3pPr>
            <a:lvl4pPr marL="1828800" lvl="3" indent="-304800" rtl="0">
              <a:spcBef>
                <a:spcPts val="400"/>
              </a:spcBef>
              <a:spcAft>
                <a:spcPts val="0"/>
              </a:spcAft>
              <a:buSzPts val="1200"/>
              <a:buChar char="●"/>
              <a:defRPr/>
            </a:lvl4pPr>
            <a:lvl5pPr marL="2286000" lvl="4" indent="-304800" rtl="0">
              <a:spcBef>
                <a:spcPts val="400"/>
              </a:spcBef>
              <a:spcAft>
                <a:spcPts val="0"/>
              </a:spcAft>
              <a:buSzPts val="1200"/>
              <a:buChar char="●"/>
              <a:defRPr/>
            </a:lvl5pPr>
            <a:lvl6pPr marL="2743200" lvl="5" indent="-304800" rtl="0">
              <a:spcBef>
                <a:spcPts val="400"/>
              </a:spcBef>
              <a:spcAft>
                <a:spcPts val="0"/>
              </a:spcAft>
              <a:buSzPts val="12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ext Slide - 1 Column 3">
  <p:cSld name="Text Slide - 1 Column_3">
    <p:bg>
      <p:bgPr>
        <a:solidFill>
          <a:schemeClr val="lt1"/>
        </a:solidFill>
        <a:effectLst/>
      </p:bgPr>
    </p:bg>
    <p:spTree>
      <p:nvGrpSpPr>
        <p:cNvPr id="1" name="Shape 728"/>
        <p:cNvGrpSpPr/>
        <p:nvPr/>
      </p:nvGrpSpPr>
      <p:grpSpPr>
        <a:xfrm>
          <a:off x="0" y="0"/>
          <a:ext cx="0" cy="0"/>
          <a:chOff x="0" y="0"/>
          <a:chExt cx="0" cy="0"/>
        </a:xfrm>
      </p:grpSpPr>
      <p:sp>
        <p:nvSpPr>
          <p:cNvPr id="729" name="Google Shape;729;p95"/>
          <p:cNvSpPr txBox="1">
            <a:spLocks noGrp="1"/>
          </p:cNvSpPr>
          <p:nvPr>
            <p:ph type="title"/>
          </p:nvPr>
        </p:nvSpPr>
        <p:spPr>
          <a:xfrm>
            <a:off x="600075" y="200026"/>
            <a:ext cx="7915275" cy="474075"/>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730" name="Google Shape;730;p95"/>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731" name="Google Shape;731;p95"/>
          <p:cNvSpPr txBox="1">
            <a:spLocks noGrp="1"/>
          </p:cNvSpPr>
          <p:nvPr>
            <p:ph type="sldNum" idx="12"/>
          </p:nvPr>
        </p:nvSpPr>
        <p:spPr>
          <a:xfrm>
            <a:off x="6934775" y="4337118"/>
            <a:ext cx="2057400" cy="273825"/>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b="0" i="0" u="none" strike="noStrike" cap="none">
                <a:solidFill>
                  <a:srgbClr val="262626"/>
                </a:solidFill>
                <a:latin typeface="Lato"/>
                <a:ea typeface="Lato"/>
                <a:cs typeface="Lato"/>
                <a:sym typeface="Lato"/>
              </a:defRPr>
            </a:lvl1pPr>
            <a:lvl2pPr marL="0" lvl="1" indent="0" algn="r" rtl="0">
              <a:spcBef>
                <a:spcPts val="0"/>
              </a:spcBef>
              <a:buNone/>
              <a:defRPr sz="800" b="0" i="0" u="none" strike="noStrike" cap="none">
                <a:solidFill>
                  <a:srgbClr val="262626"/>
                </a:solidFill>
                <a:latin typeface="Lato"/>
                <a:ea typeface="Lato"/>
                <a:cs typeface="Lato"/>
                <a:sym typeface="Lato"/>
              </a:defRPr>
            </a:lvl2pPr>
            <a:lvl3pPr marL="0" lvl="2" indent="0" algn="r" rtl="0">
              <a:spcBef>
                <a:spcPts val="0"/>
              </a:spcBef>
              <a:buNone/>
              <a:defRPr sz="800" b="0" i="0" u="none" strike="noStrike" cap="none">
                <a:solidFill>
                  <a:srgbClr val="262626"/>
                </a:solidFill>
                <a:latin typeface="Lato"/>
                <a:ea typeface="Lato"/>
                <a:cs typeface="Lato"/>
                <a:sym typeface="Lato"/>
              </a:defRPr>
            </a:lvl3pPr>
            <a:lvl4pPr marL="0" lvl="3" indent="0" algn="r" rtl="0">
              <a:spcBef>
                <a:spcPts val="0"/>
              </a:spcBef>
              <a:buNone/>
              <a:defRPr sz="800" b="0" i="0" u="none" strike="noStrike" cap="none">
                <a:solidFill>
                  <a:srgbClr val="262626"/>
                </a:solidFill>
                <a:latin typeface="Lato"/>
                <a:ea typeface="Lato"/>
                <a:cs typeface="Lato"/>
                <a:sym typeface="Lato"/>
              </a:defRPr>
            </a:lvl4pPr>
            <a:lvl5pPr marL="0" lvl="4" indent="0" algn="r" rtl="0">
              <a:spcBef>
                <a:spcPts val="0"/>
              </a:spcBef>
              <a:buNone/>
              <a:defRPr sz="800" b="0" i="0" u="none" strike="noStrike" cap="none">
                <a:solidFill>
                  <a:srgbClr val="262626"/>
                </a:solidFill>
                <a:latin typeface="Lato"/>
                <a:ea typeface="Lato"/>
                <a:cs typeface="Lato"/>
                <a:sym typeface="Lato"/>
              </a:defRPr>
            </a:lvl5pPr>
            <a:lvl6pPr marL="0" lvl="5" indent="0" algn="r" rtl="0">
              <a:spcBef>
                <a:spcPts val="0"/>
              </a:spcBef>
              <a:buNone/>
              <a:defRPr sz="800" b="0" i="0" u="none" strike="noStrike" cap="none">
                <a:solidFill>
                  <a:srgbClr val="262626"/>
                </a:solidFill>
                <a:latin typeface="Lato"/>
                <a:ea typeface="Lato"/>
                <a:cs typeface="Lato"/>
                <a:sym typeface="Lato"/>
              </a:defRPr>
            </a:lvl6pPr>
            <a:lvl7pPr marL="0" lvl="6" indent="0" algn="r" rtl="0">
              <a:spcBef>
                <a:spcPts val="0"/>
              </a:spcBef>
              <a:buNone/>
              <a:defRPr sz="800" b="0" i="0" u="none" strike="noStrike" cap="none">
                <a:solidFill>
                  <a:srgbClr val="262626"/>
                </a:solidFill>
                <a:latin typeface="Lato"/>
                <a:ea typeface="Lato"/>
                <a:cs typeface="Lato"/>
                <a:sym typeface="Lato"/>
              </a:defRPr>
            </a:lvl7pPr>
            <a:lvl8pPr marL="0" lvl="7" indent="0" algn="r" rtl="0">
              <a:spcBef>
                <a:spcPts val="0"/>
              </a:spcBef>
              <a:buNone/>
              <a:defRPr sz="800" b="0" i="0" u="none" strike="noStrike" cap="none">
                <a:solidFill>
                  <a:srgbClr val="262626"/>
                </a:solidFill>
                <a:latin typeface="Lato"/>
                <a:ea typeface="Lato"/>
                <a:cs typeface="Lato"/>
                <a:sym typeface="Lato"/>
              </a:defRPr>
            </a:lvl8pPr>
            <a:lvl9pPr marL="0" lvl="8" indent="0" algn="r" rtl="0">
              <a:spcBef>
                <a:spcPts val="0"/>
              </a:spcBef>
              <a:buNone/>
              <a:defRPr sz="800" b="0" i="0" u="none" strike="noStrike" cap="none">
                <a:solidFill>
                  <a:srgbClr val="26262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732" name="Google Shape;732;p95"/>
          <p:cNvSpPr txBox="1">
            <a:spLocks noGrp="1"/>
          </p:cNvSpPr>
          <p:nvPr>
            <p:ph type="subTitle" idx="1"/>
          </p:nvPr>
        </p:nvSpPr>
        <p:spPr>
          <a:xfrm>
            <a:off x="600244" y="817575"/>
            <a:ext cx="3881025" cy="3312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733" name="Google Shape;733;p95"/>
          <p:cNvSpPr txBox="1">
            <a:spLocks noGrp="1"/>
          </p:cNvSpPr>
          <p:nvPr>
            <p:ph type="subTitle" idx="2"/>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800"/>
              </a:spcBef>
              <a:spcAft>
                <a:spcPts val="0"/>
              </a:spcAft>
              <a:buSzPts val="800"/>
              <a:buNone/>
              <a:defRPr sz="800"/>
            </a:lvl1pPr>
            <a:lvl2pPr lvl="1" rtl="0">
              <a:spcBef>
                <a:spcPts val="400"/>
              </a:spcBef>
              <a:spcAft>
                <a:spcPts val="0"/>
              </a:spcAft>
              <a:buClr>
                <a:srgbClr val="3F3F3F"/>
              </a:buClr>
              <a:buSzPts val="800"/>
              <a:buNone/>
              <a:defRPr sz="800"/>
            </a:lvl2pPr>
            <a:lvl3pPr lvl="2" rtl="0">
              <a:spcBef>
                <a:spcPts val="400"/>
              </a:spcBef>
              <a:spcAft>
                <a:spcPts val="0"/>
              </a:spcAft>
              <a:buClr>
                <a:srgbClr val="3F3F3F"/>
              </a:buClr>
              <a:buSzPts val="800"/>
              <a:buNone/>
              <a:defRPr sz="800"/>
            </a:lvl3pPr>
            <a:lvl4pPr lvl="3" rtl="0">
              <a:spcBef>
                <a:spcPts val="400"/>
              </a:spcBef>
              <a:spcAft>
                <a:spcPts val="0"/>
              </a:spcAft>
              <a:buClr>
                <a:srgbClr val="3F3F3F"/>
              </a:buClr>
              <a:buSzPts val="800"/>
              <a:buNone/>
              <a:defRPr sz="800"/>
            </a:lvl4pPr>
            <a:lvl5pPr lvl="4" rtl="0">
              <a:spcBef>
                <a:spcPts val="400"/>
              </a:spcBef>
              <a:spcAft>
                <a:spcPts val="0"/>
              </a:spcAft>
              <a:buClr>
                <a:srgbClr val="3F3F3F"/>
              </a:buClr>
              <a:buSzPts val="800"/>
              <a:buNone/>
              <a:defRPr sz="800"/>
            </a:lvl5pPr>
            <a:lvl6pPr lvl="5" rtl="0">
              <a:spcBef>
                <a:spcPts val="400"/>
              </a:spcBef>
              <a:spcAft>
                <a:spcPts val="0"/>
              </a:spcAft>
              <a:buClr>
                <a:srgbClr val="3F3F3F"/>
              </a:buClr>
              <a:buSzPts val="800"/>
              <a:buNone/>
              <a:defRPr sz="800"/>
            </a:lvl6pPr>
            <a:lvl7pPr lvl="6" rtl="0">
              <a:spcBef>
                <a:spcPts val="400"/>
              </a:spcBef>
              <a:spcAft>
                <a:spcPts val="0"/>
              </a:spcAft>
              <a:buClr>
                <a:srgbClr val="3F3F3F"/>
              </a:buClr>
              <a:buSzPts val="800"/>
              <a:buNone/>
              <a:defRPr sz="800"/>
            </a:lvl7pPr>
            <a:lvl8pPr lvl="7" rtl="0">
              <a:spcBef>
                <a:spcPts val="400"/>
              </a:spcBef>
              <a:spcAft>
                <a:spcPts val="0"/>
              </a:spcAft>
              <a:buClr>
                <a:srgbClr val="3F3F3F"/>
              </a:buClr>
              <a:buSzPts val="800"/>
              <a:buNone/>
              <a:defRPr sz="800"/>
            </a:lvl8pPr>
            <a:lvl9pPr lvl="8" rtl="0">
              <a:spcBef>
                <a:spcPts val="400"/>
              </a:spcBef>
              <a:spcAft>
                <a:spcPts val="0"/>
              </a:spcAft>
              <a:buClr>
                <a:srgbClr val="3F3F3F"/>
              </a:buClr>
              <a:buSzPts val="800"/>
              <a:buNone/>
              <a:defRPr sz="800"/>
            </a:lvl9pPr>
          </a:lstStyle>
          <a:p>
            <a:endParaRPr/>
          </a:p>
        </p:txBody>
      </p:sp>
      <p:sp>
        <p:nvSpPr>
          <p:cNvPr id="734" name="Google Shape;734;p95"/>
          <p:cNvSpPr txBox="1">
            <a:spLocks noGrp="1"/>
          </p:cNvSpPr>
          <p:nvPr>
            <p:ph type="body" idx="3"/>
          </p:nvPr>
        </p:nvSpPr>
        <p:spPr>
          <a:xfrm>
            <a:off x="606576" y="1137319"/>
            <a:ext cx="8385525" cy="3574800"/>
          </a:xfrm>
          <a:prstGeom prst="rect">
            <a:avLst/>
          </a:prstGeom>
        </p:spPr>
        <p:txBody>
          <a:bodyPr spcFirstLastPara="1" wrap="square" lIns="0" tIns="34275" rIns="68575" bIns="34275" anchor="t" anchorCtr="0">
            <a:noAutofit/>
          </a:bodyPr>
          <a:lstStyle>
            <a:lvl1pPr marL="457200" lvl="0" indent="-228600" rtl="0">
              <a:spcBef>
                <a:spcPts val="800"/>
              </a:spcBef>
              <a:spcAft>
                <a:spcPts val="0"/>
              </a:spcAft>
              <a:buSzPts val="1200"/>
              <a:buNone/>
              <a:defRPr/>
            </a:lvl1pPr>
            <a:lvl2pPr marL="914400" lvl="1" indent="-311150" rtl="0">
              <a:spcBef>
                <a:spcPts val="400"/>
              </a:spcBef>
              <a:spcAft>
                <a:spcPts val="0"/>
              </a:spcAft>
              <a:buClr>
                <a:srgbClr val="B83A4B"/>
              </a:buClr>
              <a:buSzPts val="1300"/>
              <a:buChar char="●"/>
              <a:defRPr/>
            </a:lvl2pPr>
            <a:lvl3pPr marL="1371600" lvl="2" indent="-311150" rtl="0">
              <a:spcBef>
                <a:spcPts val="400"/>
              </a:spcBef>
              <a:spcAft>
                <a:spcPts val="0"/>
              </a:spcAft>
              <a:buSzPts val="1300"/>
              <a:buChar char="●"/>
              <a:defRPr/>
            </a:lvl3pPr>
            <a:lvl4pPr marL="1828800" lvl="3" indent="-304800" rtl="0">
              <a:spcBef>
                <a:spcPts val="400"/>
              </a:spcBef>
              <a:spcAft>
                <a:spcPts val="0"/>
              </a:spcAft>
              <a:buSzPts val="1200"/>
              <a:buChar char="●"/>
              <a:defRPr/>
            </a:lvl4pPr>
            <a:lvl5pPr marL="2286000" lvl="4" indent="-304800" rtl="0">
              <a:spcBef>
                <a:spcPts val="400"/>
              </a:spcBef>
              <a:spcAft>
                <a:spcPts val="0"/>
              </a:spcAft>
              <a:buSzPts val="1200"/>
              <a:buChar char="●"/>
              <a:defRPr/>
            </a:lvl5pPr>
            <a:lvl6pPr marL="2743200" lvl="5" indent="-304800" rtl="0">
              <a:spcBef>
                <a:spcPts val="400"/>
              </a:spcBef>
              <a:spcAft>
                <a:spcPts val="0"/>
              </a:spcAft>
              <a:buSzPts val="12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735"/>
        <p:cNvGrpSpPr/>
        <p:nvPr/>
      </p:nvGrpSpPr>
      <p:grpSpPr>
        <a:xfrm>
          <a:off x="0" y="0"/>
          <a:ext cx="0" cy="0"/>
          <a:chOff x="0" y="0"/>
          <a:chExt cx="0" cy="0"/>
        </a:xfrm>
      </p:grpSpPr>
      <p:pic>
        <p:nvPicPr>
          <p:cNvPr id="736" name="Google Shape;736;p96"/>
          <p:cNvPicPr preferRelativeResize="0"/>
          <p:nvPr/>
        </p:nvPicPr>
        <p:blipFill rotWithShape="1">
          <a:blip r:embed="rId2">
            <a:alphaModFix/>
          </a:blip>
          <a:srcRect/>
          <a:stretch/>
        </p:blipFill>
        <p:spPr>
          <a:xfrm>
            <a:off x="0" y="0"/>
            <a:ext cx="9144000" cy="939600"/>
          </a:xfrm>
          <a:prstGeom prst="rect">
            <a:avLst/>
          </a:prstGeom>
          <a:noFill/>
          <a:ln>
            <a:noFill/>
          </a:ln>
        </p:spPr>
      </p:pic>
      <p:sp>
        <p:nvSpPr>
          <p:cNvPr id="737" name="Google Shape;737;p96"/>
          <p:cNvSpPr txBox="1">
            <a:spLocks noGrp="1"/>
          </p:cNvSpPr>
          <p:nvPr>
            <p:ph type="sldNum" idx="12"/>
          </p:nvPr>
        </p:nvSpPr>
        <p:spPr>
          <a:xfrm>
            <a:off x="8685325" y="4731900"/>
            <a:ext cx="458775" cy="404775"/>
          </a:xfrm>
          <a:prstGeom prst="rect">
            <a:avLst/>
          </a:prstGeom>
          <a:noFill/>
          <a:ln>
            <a:noFill/>
          </a:ln>
        </p:spPr>
        <p:txBody>
          <a:bodyPr spcFirstLastPara="1" wrap="square" lIns="72000" tIns="57600" rIns="72000"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738" name="Google Shape;738;p96"/>
          <p:cNvSpPr txBox="1">
            <a:spLocks noGrp="1"/>
          </p:cNvSpPr>
          <p:nvPr>
            <p:ph type="title"/>
          </p:nvPr>
        </p:nvSpPr>
        <p:spPr>
          <a:xfrm>
            <a:off x="451822" y="96818"/>
            <a:ext cx="8103600" cy="564975"/>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9" name="Google Shape;739;p96"/>
          <p:cNvSpPr txBox="1">
            <a:spLocks noGrp="1"/>
          </p:cNvSpPr>
          <p:nvPr>
            <p:ph type="body" idx="1"/>
          </p:nvPr>
        </p:nvSpPr>
        <p:spPr>
          <a:xfrm>
            <a:off x="457200" y="932688"/>
            <a:ext cx="8109000" cy="3799125"/>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rgbClr val="981E32"/>
              </a:buClr>
              <a:buSzPts val="1400"/>
              <a:buFont typeface="Arial"/>
              <a:buNone/>
              <a:defRPr sz="2400" b="0" i="0" u="none" strike="noStrike" cap="none">
                <a:solidFill>
                  <a:schemeClr val="dk1"/>
                </a:solidFill>
                <a:latin typeface="Arial"/>
                <a:ea typeface="Arial"/>
                <a:cs typeface="Arial"/>
                <a:sym typeface="Arial"/>
              </a:defRPr>
            </a:lvl1pPr>
            <a:lvl2pPr marL="914400" marR="0" lvl="1" indent="-393700" algn="l" rtl="0">
              <a:lnSpc>
                <a:spcPct val="120000"/>
              </a:lnSpc>
              <a:spcBef>
                <a:spcPts val="300"/>
              </a:spcBef>
              <a:spcAft>
                <a:spcPts val="0"/>
              </a:spcAft>
              <a:buClr>
                <a:srgbClr val="981E32"/>
              </a:buClr>
              <a:buSzPts val="260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rgbClr val="981E3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8300" algn="l" rtl="0">
              <a:lnSpc>
                <a:spcPct val="120000"/>
              </a:lnSpc>
              <a:spcBef>
                <a:spcPts val="0"/>
              </a:spcBef>
              <a:spcAft>
                <a:spcPts val="0"/>
              </a:spcAft>
              <a:buClr>
                <a:srgbClr val="981E32"/>
              </a:buClr>
              <a:buSzPts val="2200"/>
              <a:buFont typeface="Arial"/>
              <a:buChar char="•"/>
              <a:defRPr sz="1800" b="0" i="0" u="none" strike="noStrike" cap="none">
                <a:solidFill>
                  <a:schemeClr val="dk1"/>
                </a:solidFill>
                <a:latin typeface="Arial"/>
                <a:ea typeface="Arial"/>
                <a:cs typeface="Arial"/>
                <a:sym typeface="Arial"/>
              </a:defRPr>
            </a:lvl4pPr>
            <a:lvl5pPr marL="2286000" marR="0" lvl="4" indent="-355600" algn="l" rtl="0">
              <a:lnSpc>
                <a:spcPct val="120000"/>
              </a:lnSpc>
              <a:spcBef>
                <a:spcPts val="0"/>
              </a:spcBef>
              <a:spcAft>
                <a:spcPts val="0"/>
              </a:spcAft>
              <a:buClr>
                <a:srgbClr val="981E32"/>
              </a:buClr>
              <a:buSzPts val="20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40"/>
        <p:cNvGrpSpPr/>
        <p:nvPr/>
      </p:nvGrpSpPr>
      <p:grpSpPr>
        <a:xfrm>
          <a:off x="0" y="0"/>
          <a:ext cx="0" cy="0"/>
          <a:chOff x="0" y="0"/>
          <a:chExt cx="0" cy="0"/>
        </a:xfrm>
      </p:grpSpPr>
      <p:sp>
        <p:nvSpPr>
          <p:cNvPr id="741" name="Google Shape;741;p97"/>
          <p:cNvSpPr txBox="1">
            <a:spLocks noGrp="1"/>
          </p:cNvSpPr>
          <p:nvPr>
            <p:ph type="sldNum" idx="12"/>
          </p:nvPr>
        </p:nvSpPr>
        <p:spPr>
          <a:xfrm>
            <a:off x="8566150" y="4738688"/>
            <a:ext cx="318825" cy="404775"/>
          </a:xfrm>
          <a:prstGeom prst="rect">
            <a:avLst/>
          </a:prstGeom>
          <a:noFill/>
          <a:ln>
            <a:noFill/>
          </a:ln>
        </p:spPr>
        <p:txBody>
          <a:bodyPr spcFirstLastPara="1" wrap="square" lIns="72000" tIns="57600" rIns="72000"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742" name="Google Shape;742;p97"/>
          <p:cNvSpPr txBox="1">
            <a:spLocks noGrp="1"/>
          </p:cNvSpPr>
          <p:nvPr>
            <p:ph type="title"/>
          </p:nvPr>
        </p:nvSpPr>
        <p:spPr>
          <a:xfrm>
            <a:off x="451822" y="20618"/>
            <a:ext cx="8103600" cy="564975"/>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A4001D"/>
              </a:buClr>
              <a:buSzPts val="1400"/>
              <a:buFont typeface="Arial"/>
              <a:buNone/>
              <a:defRPr sz="2400" b="1" i="0" u="none" strike="noStrike" cap="none">
                <a:solidFill>
                  <a:srgbClr val="A4001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3" name="Google Shape;743;p97"/>
          <p:cNvSpPr txBox="1">
            <a:spLocks noGrp="1"/>
          </p:cNvSpPr>
          <p:nvPr>
            <p:ph type="body" idx="1"/>
          </p:nvPr>
        </p:nvSpPr>
        <p:spPr>
          <a:xfrm>
            <a:off x="387625" y="989013"/>
            <a:ext cx="8109000" cy="3799125"/>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rgbClr val="981E32"/>
              </a:buClr>
              <a:buSzPts val="1400"/>
              <a:buFont typeface="Arial"/>
              <a:buNone/>
              <a:defRPr sz="2400" b="0" i="0" u="none" strike="noStrike" cap="none">
                <a:solidFill>
                  <a:schemeClr val="dk1"/>
                </a:solidFill>
                <a:latin typeface="Arial"/>
                <a:ea typeface="Arial"/>
                <a:cs typeface="Arial"/>
                <a:sym typeface="Arial"/>
              </a:defRPr>
            </a:lvl1pPr>
            <a:lvl2pPr marL="914400" marR="0" lvl="1" indent="-393700" algn="l" rtl="0">
              <a:lnSpc>
                <a:spcPct val="120000"/>
              </a:lnSpc>
              <a:spcBef>
                <a:spcPts val="300"/>
              </a:spcBef>
              <a:spcAft>
                <a:spcPts val="0"/>
              </a:spcAft>
              <a:buClr>
                <a:srgbClr val="981E32"/>
              </a:buClr>
              <a:buSzPts val="260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rgbClr val="981E3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8300" algn="l" rtl="0">
              <a:lnSpc>
                <a:spcPct val="120000"/>
              </a:lnSpc>
              <a:spcBef>
                <a:spcPts val="0"/>
              </a:spcBef>
              <a:spcAft>
                <a:spcPts val="0"/>
              </a:spcAft>
              <a:buClr>
                <a:srgbClr val="981E32"/>
              </a:buClr>
              <a:buSzPts val="2200"/>
              <a:buFont typeface="Arial"/>
              <a:buChar char="•"/>
              <a:defRPr sz="1800" b="0" i="0" u="none" strike="noStrike" cap="none">
                <a:solidFill>
                  <a:schemeClr val="dk1"/>
                </a:solidFill>
                <a:latin typeface="Arial"/>
                <a:ea typeface="Arial"/>
                <a:cs typeface="Arial"/>
                <a:sym typeface="Arial"/>
              </a:defRPr>
            </a:lvl4pPr>
            <a:lvl5pPr marL="2286000" marR="0" lvl="4" indent="-355600" algn="l" rtl="0">
              <a:lnSpc>
                <a:spcPct val="120000"/>
              </a:lnSpc>
              <a:spcBef>
                <a:spcPts val="0"/>
              </a:spcBef>
              <a:spcAft>
                <a:spcPts val="0"/>
              </a:spcAft>
              <a:buClr>
                <a:srgbClr val="981E32"/>
              </a:buClr>
              <a:buSzPts val="20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2" type="obj">
  <p:cSld name="OBJECT">
    <p:spTree>
      <p:nvGrpSpPr>
        <p:cNvPr id="1" name="Shape 744"/>
        <p:cNvGrpSpPr/>
        <p:nvPr/>
      </p:nvGrpSpPr>
      <p:grpSpPr>
        <a:xfrm>
          <a:off x="0" y="0"/>
          <a:ext cx="0" cy="0"/>
          <a:chOff x="0" y="0"/>
          <a:chExt cx="0" cy="0"/>
        </a:xfrm>
      </p:grpSpPr>
      <p:sp>
        <p:nvSpPr>
          <p:cNvPr id="745" name="Google Shape;745;p98"/>
          <p:cNvSpPr txBox="1">
            <a:spLocks noGrp="1"/>
          </p:cNvSpPr>
          <p:nvPr>
            <p:ph type="title"/>
          </p:nvPr>
        </p:nvSpPr>
        <p:spPr>
          <a:xfrm>
            <a:off x="276136" y="152066"/>
            <a:ext cx="7886700" cy="994275"/>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6" name="Google Shape;746;p9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47" name="Google Shape;747;p98"/>
          <p:cNvSpPr txBox="1">
            <a:spLocks noGrp="1"/>
          </p:cNvSpPr>
          <p:nvPr>
            <p:ph type="sldNum" idx="12"/>
          </p:nvPr>
        </p:nvSpPr>
        <p:spPr>
          <a:xfrm>
            <a:off x="6457950" y="4767263"/>
            <a:ext cx="2057400" cy="273825"/>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ext Slide - 1 Column 4">
  <p:cSld name="Text Slide - 1 Column_4">
    <p:bg>
      <p:bgPr>
        <a:solidFill>
          <a:schemeClr val="lt1"/>
        </a:solidFill>
        <a:effectLst/>
      </p:bgPr>
    </p:bg>
    <p:spTree>
      <p:nvGrpSpPr>
        <p:cNvPr id="1" name="Shape 748"/>
        <p:cNvGrpSpPr/>
        <p:nvPr/>
      </p:nvGrpSpPr>
      <p:grpSpPr>
        <a:xfrm>
          <a:off x="0" y="0"/>
          <a:ext cx="0" cy="0"/>
          <a:chOff x="0" y="0"/>
          <a:chExt cx="0" cy="0"/>
        </a:xfrm>
      </p:grpSpPr>
      <p:sp>
        <p:nvSpPr>
          <p:cNvPr id="749" name="Google Shape;749;p99"/>
          <p:cNvSpPr txBox="1">
            <a:spLocks noGrp="1"/>
          </p:cNvSpPr>
          <p:nvPr>
            <p:ph type="title"/>
          </p:nvPr>
        </p:nvSpPr>
        <p:spPr>
          <a:xfrm>
            <a:off x="600075" y="200026"/>
            <a:ext cx="7915275" cy="474075"/>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8C1515"/>
              </a:buClr>
              <a:buSzPts val="2400"/>
              <a:buFont typeface="La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750" name="Google Shape;750;p99"/>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751" name="Google Shape;751;p99"/>
          <p:cNvSpPr txBox="1">
            <a:spLocks noGrp="1"/>
          </p:cNvSpPr>
          <p:nvPr>
            <p:ph type="sldNum" idx="12"/>
          </p:nvPr>
        </p:nvSpPr>
        <p:spPr>
          <a:xfrm>
            <a:off x="6934775" y="4337118"/>
            <a:ext cx="2057400" cy="273825"/>
          </a:xfrm>
          <a:prstGeom prst="rect">
            <a:avLst/>
          </a:prstGeom>
          <a:noFill/>
          <a:ln>
            <a:noFill/>
          </a:ln>
        </p:spPr>
        <p:txBody>
          <a:bodyPr spcFirstLastPara="1" wrap="square" lIns="68575" tIns="34275" rIns="0" bIns="34275" anchor="ctr" anchorCtr="0">
            <a:noAutofit/>
          </a:bodyPr>
          <a:lstStyle>
            <a:lvl1pPr marL="0" lvl="0" indent="0" algn="r" rtl="0">
              <a:spcBef>
                <a:spcPts val="0"/>
              </a:spcBef>
              <a:buNone/>
              <a:defRPr sz="800" b="0" i="0" u="none" strike="noStrike" cap="none">
                <a:solidFill>
                  <a:srgbClr val="262626"/>
                </a:solidFill>
                <a:latin typeface="Lato"/>
                <a:ea typeface="Lato"/>
                <a:cs typeface="Lato"/>
                <a:sym typeface="Lato"/>
              </a:defRPr>
            </a:lvl1pPr>
            <a:lvl2pPr marL="0" lvl="1" indent="0" algn="r" rtl="0">
              <a:spcBef>
                <a:spcPts val="0"/>
              </a:spcBef>
              <a:buNone/>
              <a:defRPr sz="800" b="0" i="0" u="none" strike="noStrike" cap="none">
                <a:solidFill>
                  <a:srgbClr val="262626"/>
                </a:solidFill>
                <a:latin typeface="Lato"/>
                <a:ea typeface="Lato"/>
                <a:cs typeface="Lato"/>
                <a:sym typeface="Lato"/>
              </a:defRPr>
            </a:lvl2pPr>
            <a:lvl3pPr marL="0" lvl="2" indent="0" algn="r" rtl="0">
              <a:spcBef>
                <a:spcPts val="0"/>
              </a:spcBef>
              <a:buNone/>
              <a:defRPr sz="800" b="0" i="0" u="none" strike="noStrike" cap="none">
                <a:solidFill>
                  <a:srgbClr val="262626"/>
                </a:solidFill>
                <a:latin typeface="Lato"/>
                <a:ea typeface="Lato"/>
                <a:cs typeface="Lato"/>
                <a:sym typeface="Lato"/>
              </a:defRPr>
            </a:lvl3pPr>
            <a:lvl4pPr marL="0" lvl="3" indent="0" algn="r" rtl="0">
              <a:spcBef>
                <a:spcPts val="0"/>
              </a:spcBef>
              <a:buNone/>
              <a:defRPr sz="800" b="0" i="0" u="none" strike="noStrike" cap="none">
                <a:solidFill>
                  <a:srgbClr val="262626"/>
                </a:solidFill>
                <a:latin typeface="Lato"/>
                <a:ea typeface="Lato"/>
                <a:cs typeface="Lato"/>
                <a:sym typeface="Lato"/>
              </a:defRPr>
            </a:lvl4pPr>
            <a:lvl5pPr marL="0" lvl="4" indent="0" algn="r" rtl="0">
              <a:spcBef>
                <a:spcPts val="0"/>
              </a:spcBef>
              <a:buNone/>
              <a:defRPr sz="800" b="0" i="0" u="none" strike="noStrike" cap="none">
                <a:solidFill>
                  <a:srgbClr val="262626"/>
                </a:solidFill>
                <a:latin typeface="Lato"/>
                <a:ea typeface="Lato"/>
                <a:cs typeface="Lato"/>
                <a:sym typeface="Lato"/>
              </a:defRPr>
            </a:lvl5pPr>
            <a:lvl6pPr marL="0" lvl="5" indent="0" algn="r" rtl="0">
              <a:spcBef>
                <a:spcPts val="0"/>
              </a:spcBef>
              <a:buNone/>
              <a:defRPr sz="800" b="0" i="0" u="none" strike="noStrike" cap="none">
                <a:solidFill>
                  <a:srgbClr val="262626"/>
                </a:solidFill>
                <a:latin typeface="Lato"/>
                <a:ea typeface="Lato"/>
                <a:cs typeface="Lato"/>
                <a:sym typeface="Lato"/>
              </a:defRPr>
            </a:lvl6pPr>
            <a:lvl7pPr marL="0" lvl="6" indent="0" algn="r" rtl="0">
              <a:spcBef>
                <a:spcPts val="0"/>
              </a:spcBef>
              <a:buNone/>
              <a:defRPr sz="800" b="0" i="0" u="none" strike="noStrike" cap="none">
                <a:solidFill>
                  <a:srgbClr val="262626"/>
                </a:solidFill>
                <a:latin typeface="Lato"/>
                <a:ea typeface="Lato"/>
                <a:cs typeface="Lato"/>
                <a:sym typeface="Lato"/>
              </a:defRPr>
            </a:lvl7pPr>
            <a:lvl8pPr marL="0" lvl="7" indent="0" algn="r" rtl="0">
              <a:spcBef>
                <a:spcPts val="0"/>
              </a:spcBef>
              <a:buNone/>
              <a:defRPr sz="800" b="0" i="0" u="none" strike="noStrike" cap="none">
                <a:solidFill>
                  <a:srgbClr val="262626"/>
                </a:solidFill>
                <a:latin typeface="Lato"/>
                <a:ea typeface="Lato"/>
                <a:cs typeface="Lato"/>
                <a:sym typeface="Lato"/>
              </a:defRPr>
            </a:lvl8pPr>
            <a:lvl9pPr marL="0" lvl="8" indent="0" algn="r" rtl="0">
              <a:spcBef>
                <a:spcPts val="0"/>
              </a:spcBef>
              <a:buNone/>
              <a:defRPr sz="800" b="0" i="0" u="none" strike="noStrike" cap="none">
                <a:solidFill>
                  <a:srgbClr val="26262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752" name="Google Shape;752;p99"/>
          <p:cNvSpPr txBox="1">
            <a:spLocks noGrp="1"/>
          </p:cNvSpPr>
          <p:nvPr>
            <p:ph type="subTitle" idx="1"/>
          </p:nvPr>
        </p:nvSpPr>
        <p:spPr>
          <a:xfrm>
            <a:off x="600244" y="817575"/>
            <a:ext cx="3881025" cy="331200"/>
          </a:xfrm>
          <a:prstGeom prst="rect">
            <a:avLst/>
          </a:prstGeom>
        </p:spPr>
        <p:txBody>
          <a:bodyPr spcFirstLastPara="1" wrap="square" lIns="0" tIns="34275" rIns="68575" bIns="34275" anchor="t" anchorCtr="0">
            <a:noAutofit/>
          </a:bodyPr>
          <a:lstStyle>
            <a:lvl1pPr lvl="0" rtl="0">
              <a:spcBef>
                <a:spcPts val="800"/>
              </a:spcBef>
              <a:spcAft>
                <a:spcPts val="0"/>
              </a:spcAft>
              <a:buClr>
                <a:srgbClr val="B83A4B"/>
              </a:buClr>
              <a:buSzPts val="1500"/>
              <a:buNone/>
              <a:defRPr sz="1500">
                <a:solidFill>
                  <a:srgbClr val="B83A4B"/>
                </a:solidFill>
              </a:defRPr>
            </a:lvl1pPr>
            <a:lvl2pPr lvl="1" rtl="0">
              <a:spcBef>
                <a:spcPts val="400"/>
              </a:spcBef>
              <a:spcAft>
                <a:spcPts val="0"/>
              </a:spcAft>
              <a:buSzPts val="1300"/>
              <a:buNone/>
              <a:defRPr/>
            </a:lvl2pPr>
            <a:lvl3pPr lvl="2" rtl="0">
              <a:spcBef>
                <a:spcPts val="400"/>
              </a:spcBef>
              <a:spcAft>
                <a:spcPts val="0"/>
              </a:spcAft>
              <a:buSzPts val="1300"/>
              <a:buNone/>
              <a:defRPr/>
            </a:lvl3pPr>
            <a:lvl4pPr lvl="3" rtl="0">
              <a:spcBef>
                <a:spcPts val="400"/>
              </a:spcBef>
              <a:spcAft>
                <a:spcPts val="0"/>
              </a:spcAft>
              <a:buSzPts val="1200"/>
              <a:buNone/>
              <a:defRPr/>
            </a:lvl4pPr>
            <a:lvl5pPr lvl="4" rtl="0">
              <a:spcBef>
                <a:spcPts val="400"/>
              </a:spcBef>
              <a:spcAft>
                <a:spcPts val="0"/>
              </a:spcAft>
              <a:buSzPts val="1200"/>
              <a:buNone/>
              <a:defRPr/>
            </a:lvl5pPr>
            <a:lvl6pPr lvl="5" rtl="0">
              <a:spcBef>
                <a:spcPts val="400"/>
              </a:spcBef>
              <a:spcAft>
                <a:spcPts val="0"/>
              </a:spcAft>
              <a:buSzPts val="12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753" name="Google Shape;753;p99"/>
          <p:cNvSpPr txBox="1">
            <a:spLocks noGrp="1"/>
          </p:cNvSpPr>
          <p:nvPr>
            <p:ph type="subTitle" idx="2"/>
          </p:nvPr>
        </p:nvSpPr>
        <p:spPr>
          <a:xfrm>
            <a:off x="1225753" y="4767591"/>
            <a:ext cx="3157425" cy="162900"/>
          </a:xfrm>
          <a:prstGeom prst="rect">
            <a:avLst/>
          </a:prstGeom>
        </p:spPr>
        <p:txBody>
          <a:bodyPr spcFirstLastPara="1" wrap="square" lIns="0" tIns="34275" rIns="68575" bIns="34275" anchor="ctr" anchorCtr="0">
            <a:noAutofit/>
          </a:bodyPr>
          <a:lstStyle>
            <a:lvl1pPr lvl="0" rtl="0">
              <a:spcBef>
                <a:spcPts val="800"/>
              </a:spcBef>
              <a:spcAft>
                <a:spcPts val="0"/>
              </a:spcAft>
              <a:buSzPts val="800"/>
              <a:buNone/>
              <a:defRPr sz="800"/>
            </a:lvl1pPr>
            <a:lvl2pPr lvl="1" rtl="0">
              <a:spcBef>
                <a:spcPts val="400"/>
              </a:spcBef>
              <a:spcAft>
                <a:spcPts val="0"/>
              </a:spcAft>
              <a:buClr>
                <a:srgbClr val="3F3F3F"/>
              </a:buClr>
              <a:buSzPts val="800"/>
              <a:buNone/>
              <a:defRPr sz="800"/>
            </a:lvl2pPr>
            <a:lvl3pPr lvl="2" rtl="0">
              <a:spcBef>
                <a:spcPts val="400"/>
              </a:spcBef>
              <a:spcAft>
                <a:spcPts val="0"/>
              </a:spcAft>
              <a:buClr>
                <a:srgbClr val="3F3F3F"/>
              </a:buClr>
              <a:buSzPts val="800"/>
              <a:buNone/>
              <a:defRPr sz="800"/>
            </a:lvl3pPr>
            <a:lvl4pPr lvl="3" rtl="0">
              <a:spcBef>
                <a:spcPts val="400"/>
              </a:spcBef>
              <a:spcAft>
                <a:spcPts val="0"/>
              </a:spcAft>
              <a:buClr>
                <a:srgbClr val="3F3F3F"/>
              </a:buClr>
              <a:buSzPts val="800"/>
              <a:buNone/>
              <a:defRPr sz="800"/>
            </a:lvl4pPr>
            <a:lvl5pPr lvl="4" rtl="0">
              <a:spcBef>
                <a:spcPts val="400"/>
              </a:spcBef>
              <a:spcAft>
                <a:spcPts val="0"/>
              </a:spcAft>
              <a:buClr>
                <a:srgbClr val="3F3F3F"/>
              </a:buClr>
              <a:buSzPts val="800"/>
              <a:buNone/>
              <a:defRPr sz="800"/>
            </a:lvl5pPr>
            <a:lvl6pPr lvl="5" rtl="0">
              <a:spcBef>
                <a:spcPts val="400"/>
              </a:spcBef>
              <a:spcAft>
                <a:spcPts val="0"/>
              </a:spcAft>
              <a:buClr>
                <a:srgbClr val="3F3F3F"/>
              </a:buClr>
              <a:buSzPts val="800"/>
              <a:buNone/>
              <a:defRPr sz="800"/>
            </a:lvl6pPr>
            <a:lvl7pPr lvl="6" rtl="0">
              <a:spcBef>
                <a:spcPts val="400"/>
              </a:spcBef>
              <a:spcAft>
                <a:spcPts val="0"/>
              </a:spcAft>
              <a:buClr>
                <a:srgbClr val="3F3F3F"/>
              </a:buClr>
              <a:buSzPts val="800"/>
              <a:buNone/>
              <a:defRPr sz="800"/>
            </a:lvl7pPr>
            <a:lvl8pPr lvl="7" rtl="0">
              <a:spcBef>
                <a:spcPts val="400"/>
              </a:spcBef>
              <a:spcAft>
                <a:spcPts val="0"/>
              </a:spcAft>
              <a:buClr>
                <a:srgbClr val="3F3F3F"/>
              </a:buClr>
              <a:buSzPts val="800"/>
              <a:buNone/>
              <a:defRPr sz="800"/>
            </a:lvl8pPr>
            <a:lvl9pPr lvl="8" rtl="0">
              <a:spcBef>
                <a:spcPts val="400"/>
              </a:spcBef>
              <a:spcAft>
                <a:spcPts val="0"/>
              </a:spcAft>
              <a:buClr>
                <a:srgbClr val="3F3F3F"/>
              </a:buClr>
              <a:buSzPts val="800"/>
              <a:buNone/>
              <a:defRPr sz="800"/>
            </a:lvl9pPr>
          </a:lstStyle>
          <a:p>
            <a:endParaRPr/>
          </a:p>
        </p:txBody>
      </p:sp>
      <p:sp>
        <p:nvSpPr>
          <p:cNvPr id="754" name="Google Shape;754;p99"/>
          <p:cNvSpPr txBox="1">
            <a:spLocks noGrp="1"/>
          </p:cNvSpPr>
          <p:nvPr>
            <p:ph type="body" idx="3"/>
          </p:nvPr>
        </p:nvSpPr>
        <p:spPr>
          <a:xfrm>
            <a:off x="606576" y="1137319"/>
            <a:ext cx="8385525" cy="3574800"/>
          </a:xfrm>
          <a:prstGeom prst="rect">
            <a:avLst/>
          </a:prstGeom>
        </p:spPr>
        <p:txBody>
          <a:bodyPr spcFirstLastPara="1" wrap="square" lIns="0" tIns="34275" rIns="68575" bIns="34275" anchor="t" anchorCtr="0">
            <a:noAutofit/>
          </a:bodyPr>
          <a:lstStyle>
            <a:lvl1pPr marL="457200" lvl="0" indent="-228600" rtl="0">
              <a:spcBef>
                <a:spcPts val="800"/>
              </a:spcBef>
              <a:spcAft>
                <a:spcPts val="0"/>
              </a:spcAft>
              <a:buSzPts val="1200"/>
              <a:buNone/>
              <a:defRPr/>
            </a:lvl1pPr>
            <a:lvl2pPr marL="914400" lvl="1" indent="-311150" rtl="0">
              <a:spcBef>
                <a:spcPts val="400"/>
              </a:spcBef>
              <a:spcAft>
                <a:spcPts val="0"/>
              </a:spcAft>
              <a:buClr>
                <a:srgbClr val="B83A4B"/>
              </a:buClr>
              <a:buSzPts val="1300"/>
              <a:buChar char="●"/>
              <a:defRPr/>
            </a:lvl2pPr>
            <a:lvl3pPr marL="1371600" lvl="2" indent="-311150" rtl="0">
              <a:spcBef>
                <a:spcPts val="400"/>
              </a:spcBef>
              <a:spcAft>
                <a:spcPts val="0"/>
              </a:spcAft>
              <a:buSzPts val="1300"/>
              <a:buChar char="●"/>
              <a:defRPr/>
            </a:lvl3pPr>
            <a:lvl4pPr marL="1828800" lvl="3" indent="-304800" rtl="0">
              <a:spcBef>
                <a:spcPts val="400"/>
              </a:spcBef>
              <a:spcAft>
                <a:spcPts val="0"/>
              </a:spcAft>
              <a:buSzPts val="1200"/>
              <a:buChar char="●"/>
              <a:defRPr/>
            </a:lvl4pPr>
            <a:lvl5pPr marL="2286000" lvl="4" indent="-304800" rtl="0">
              <a:spcBef>
                <a:spcPts val="400"/>
              </a:spcBef>
              <a:spcAft>
                <a:spcPts val="0"/>
              </a:spcAft>
              <a:buSzPts val="1200"/>
              <a:buChar char="●"/>
              <a:defRPr/>
            </a:lvl5pPr>
            <a:lvl6pPr marL="2743200" lvl="5" indent="-304800" rtl="0">
              <a:spcBef>
                <a:spcPts val="400"/>
              </a:spcBef>
              <a:spcAft>
                <a:spcPts val="0"/>
              </a:spcAft>
              <a:buSzPts val="12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image" Target="../media/image19.pn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image" Target="../media/image19.png"/><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theme" Target="../theme/theme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0075" y="477439"/>
            <a:ext cx="7915200" cy="806100"/>
          </a:xfrm>
          <a:prstGeom prst="rect">
            <a:avLst/>
          </a:prstGeom>
          <a:noFill/>
          <a:ln>
            <a:noFill/>
          </a:ln>
        </p:spPr>
        <p:txBody>
          <a:bodyPr spcFirstLastPara="1" wrap="square" lIns="0" tIns="34275" rIns="68575" bIns="34275" anchor="b" anchorCtr="0">
            <a:noAutofit/>
          </a:bodyPr>
          <a:lstStyle>
            <a:lvl1pPr marR="0" lvl="0" algn="l" rtl="0">
              <a:lnSpc>
                <a:spcPct val="90000"/>
              </a:lnSpc>
              <a:spcBef>
                <a:spcPts val="0"/>
              </a:spcBef>
              <a:spcAft>
                <a:spcPts val="0"/>
              </a:spcAft>
              <a:buClr>
                <a:srgbClr val="8C1515"/>
              </a:buClr>
              <a:buSzPts val="3600"/>
              <a:buFont typeface="Lato"/>
              <a:buNone/>
              <a:defRPr sz="3600" b="0" i="0" u="none" strike="noStrike" cap="none">
                <a:solidFill>
                  <a:srgbClr val="8C1515"/>
                </a:solidFill>
                <a:latin typeface="Lato"/>
                <a:ea typeface="Lato"/>
                <a:cs typeface="Lato"/>
                <a:sym typeface="Lat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00075" y="1498862"/>
            <a:ext cx="7915200" cy="2997600"/>
          </a:xfrm>
          <a:prstGeom prst="rect">
            <a:avLst/>
          </a:prstGeom>
          <a:noFill/>
          <a:ln>
            <a:noFill/>
          </a:ln>
        </p:spPr>
        <p:txBody>
          <a:bodyPr spcFirstLastPara="1" wrap="square" lIns="0" tIns="34275" rIns="68575" bIns="34275" anchor="t" anchorCtr="0">
            <a:noAutofit/>
          </a:bodyPr>
          <a:lstStyle>
            <a:lvl1pPr marL="457200" marR="0" lvl="0" indent="-228600" algn="l" rtl="0">
              <a:lnSpc>
                <a:spcPct val="100000"/>
              </a:lnSpc>
              <a:spcBef>
                <a:spcPts val="400"/>
              </a:spcBef>
              <a:spcAft>
                <a:spcPts val="0"/>
              </a:spcAft>
              <a:buClr>
                <a:srgbClr val="3F3F3F"/>
              </a:buClr>
              <a:buSzPts val="1200"/>
              <a:buFont typeface="Lato"/>
              <a:buNone/>
              <a:defRPr sz="1200" b="0" i="0" u="none" strike="noStrike" cap="none">
                <a:solidFill>
                  <a:srgbClr val="3F3F3F"/>
                </a:solidFill>
                <a:latin typeface="Lato"/>
                <a:ea typeface="Lato"/>
                <a:cs typeface="Lato"/>
                <a:sym typeface="Lato"/>
              </a:defRPr>
            </a:lvl1pPr>
            <a:lvl2pPr marL="914400" marR="0" lvl="1" indent="-311150" algn="l" rtl="0">
              <a:lnSpc>
                <a:spcPct val="100000"/>
              </a:lnSpc>
              <a:spcBef>
                <a:spcPts val="400"/>
              </a:spcBef>
              <a:spcAft>
                <a:spcPts val="0"/>
              </a:spcAft>
              <a:buClr>
                <a:srgbClr val="B83A4B"/>
              </a:buClr>
              <a:buSzPts val="1300"/>
              <a:buFont typeface="Arial"/>
              <a:buChar char="•"/>
              <a:defRPr sz="1200" b="0" i="0" u="none" strike="noStrike" cap="none">
                <a:solidFill>
                  <a:srgbClr val="3F3F3F"/>
                </a:solidFill>
                <a:latin typeface="Lato"/>
                <a:ea typeface="Lato"/>
                <a:cs typeface="Lato"/>
                <a:sym typeface="Lato"/>
              </a:defRPr>
            </a:lvl2pPr>
            <a:lvl3pPr marL="1371600" marR="0" lvl="2" indent="-311150" algn="l" rtl="0">
              <a:lnSpc>
                <a:spcPct val="100000"/>
              </a:lnSpc>
              <a:spcBef>
                <a:spcPts val="400"/>
              </a:spcBef>
              <a:spcAft>
                <a:spcPts val="0"/>
              </a:spcAft>
              <a:buClr>
                <a:srgbClr val="B83A4B"/>
              </a:buClr>
              <a:buSzPts val="1300"/>
              <a:buFont typeface="Arial"/>
              <a:buChar char="•"/>
              <a:defRPr sz="1200" b="0" i="0" u="none" strike="noStrike" cap="none">
                <a:solidFill>
                  <a:srgbClr val="3F3F3F"/>
                </a:solidFill>
                <a:latin typeface="Lato"/>
                <a:ea typeface="Lato"/>
                <a:cs typeface="Lato"/>
                <a:sym typeface="Lato"/>
              </a:defRPr>
            </a:lvl3pPr>
            <a:lvl4pPr marL="1828800" marR="0" lvl="3" indent="-304800" algn="l" rtl="0">
              <a:lnSpc>
                <a:spcPct val="100000"/>
              </a:lnSpc>
              <a:spcBef>
                <a:spcPts val="400"/>
              </a:spcBef>
              <a:spcAft>
                <a:spcPts val="0"/>
              </a:spcAft>
              <a:buClr>
                <a:srgbClr val="B83A4B"/>
              </a:buClr>
              <a:buSzPts val="1200"/>
              <a:buFont typeface="Arial"/>
              <a:buChar char="•"/>
              <a:defRPr sz="1100" b="0" i="0" u="none" strike="noStrike" cap="none">
                <a:solidFill>
                  <a:srgbClr val="3F3F3F"/>
                </a:solidFill>
                <a:latin typeface="Lato"/>
                <a:ea typeface="Lato"/>
                <a:cs typeface="Lato"/>
                <a:sym typeface="Lato"/>
              </a:defRPr>
            </a:lvl4pPr>
            <a:lvl5pPr marL="2286000" marR="0" lvl="4" indent="-304800" algn="l" rtl="0">
              <a:lnSpc>
                <a:spcPct val="100000"/>
              </a:lnSpc>
              <a:spcBef>
                <a:spcPts val="400"/>
              </a:spcBef>
              <a:spcAft>
                <a:spcPts val="0"/>
              </a:spcAft>
              <a:buClr>
                <a:srgbClr val="B83A4B"/>
              </a:buClr>
              <a:buSzPts val="1200"/>
              <a:buFont typeface="Arial"/>
              <a:buChar char="•"/>
              <a:defRPr sz="1100" b="0" i="1" u="none" strike="noStrike" cap="none">
                <a:solidFill>
                  <a:srgbClr val="3F3F3F"/>
                </a:solidFill>
                <a:latin typeface="Lato"/>
                <a:ea typeface="Lato"/>
                <a:cs typeface="Lato"/>
                <a:sym typeface="La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
          <p15:clr>
            <a:srgbClr val="F26B43"/>
          </p15:clr>
        </p15:guide>
        <p15:guide id="2" orient="horz" pos="306">
          <p15:clr>
            <a:srgbClr val="F26B43"/>
          </p15:clr>
        </p15:guide>
        <p15:guide id="3" orient="horz" pos="828">
          <p15:clr>
            <a:srgbClr val="F26B43"/>
          </p15:clr>
        </p15:guide>
        <p15:guide id="4" orient="horz" pos="1098">
          <p15:clr>
            <a:srgbClr val="F26B43"/>
          </p15:clr>
        </p15:guide>
        <p15:guide id="5" pos="2880">
          <p15:clr>
            <a:srgbClr val="F26B43"/>
          </p15:clr>
        </p15:guide>
        <p15:guide id="6" pos="378">
          <p15:clr>
            <a:srgbClr val="F26B43"/>
          </p15:clr>
        </p15:guide>
        <p15:guide id="7" pos="5364">
          <p15:clr>
            <a:srgbClr val="F26B43"/>
          </p15:clr>
        </p15:guide>
        <p15:guide id="8" orient="horz" pos="2988">
          <p15:clr>
            <a:srgbClr val="F26B43"/>
          </p15:clr>
        </p15:guide>
        <p15:guide id="9" orient="horz" pos="3096">
          <p15:clr>
            <a:srgbClr val="F26B43"/>
          </p15:clr>
        </p15:guide>
        <p15:guide id="10" orient="horz" pos="2862">
          <p15:clr>
            <a:srgbClr val="F26B43"/>
          </p15:clr>
        </p15:guide>
        <p15:guide id="11" pos="3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600075" y="477439"/>
            <a:ext cx="7915200" cy="806100"/>
          </a:xfrm>
          <a:prstGeom prst="rect">
            <a:avLst/>
          </a:prstGeom>
          <a:noFill/>
          <a:ln>
            <a:noFill/>
          </a:ln>
        </p:spPr>
        <p:txBody>
          <a:bodyPr spcFirstLastPara="1" wrap="square" lIns="0" tIns="34275" rIns="68575" bIns="34275" anchor="b" anchorCtr="0">
            <a:noAutofit/>
          </a:bodyPr>
          <a:lstStyle>
            <a:lvl1pPr marR="0" lvl="0" algn="l" rtl="0">
              <a:lnSpc>
                <a:spcPct val="90000"/>
              </a:lnSpc>
              <a:spcBef>
                <a:spcPts val="0"/>
              </a:spcBef>
              <a:spcAft>
                <a:spcPts val="0"/>
              </a:spcAft>
              <a:buClr>
                <a:srgbClr val="8C1515"/>
              </a:buClr>
              <a:buSzPts val="2700"/>
              <a:buFont typeface="Lato"/>
              <a:buNone/>
              <a:defRPr sz="2700" b="0" i="0" u="none" strike="noStrike" cap="none">
                <a:solidFill>
                  <a:srgbClr val="8C1515"/>
                </a:solidFill>
                <a:latin typeface="Lato"/>
                <a:ea typeface="Lato"/>
                <a:cs typeface="Lato"/>
                <a:sym typeface="Lat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93" name="Google Shape;193;p35"/>
          <p:cNvSpPr txBox="1">
            <a:spLocks noGrp="1"/>
          </p:cNvSpPr>
          <p:nvPr>
            <p:ph type="body" idx="1"/>
          </p:nvPr>
        </p:nvSpPr>
        <p:spPr>
          <a:xfrm>
            <a:off x="600075" y="1498862"/>
            <a:ext cx="7915200" cy="2997600"/>
          </a:xfrm>
          <a:prstGeom prst="rect">
            <a:avLst/>
          </a:prstGeom>
          <a:noFill/>
          <a:ln>
            <a:noFill/>
          </a:ln>
        </p:spPr>
        <p:txBody>
          <a:bodyPr spcFirstLastPara="1" wrap="square" lIns="0" tIns="34275" rIns="68575" bIns="34275" anchor="t" anchorCtr="0">
            <a:noAutofit/>
          </a:bodyPr>
          <a:lstStyle>
            <a:lvl1pPr marL="457200" marR="0" lvl="0" indent="-228600" algn="l" rtl="0">
              <a:lnSpc>
                <a:spcPct val="90000"/>
              </a:lnSpc>
              <a:spcBef>
                <a:spcPts val="800"/>
              </a:spcBef>
              <a:spcAft>
                <a:spcPts val="0"/>
              </a:spcAft>
              <a:buClr>
                <a:srgbClr val="B83A4B"/>
              </a:buClr>
              <a:buSzPts val="1200"/>
              <a:buFont typeface="Lato"/>
              <a:buNone/>
              <a:defRPr sz="1200" b="0" i="0" u="none" strike="noStrike" cap="none">
                <a:solidFill>
                  <a:schemeClr val="dk1"/>
                </a:solidFill>
                <a:latin typeface="Lato"/>
                <a:ea typeface="Lato"/>
                <a:cs typeface="Lato"/>
                <a:sym typeface="Lato"/>
              </a:defRPr>
            </a:lvl1pPr>
            <a:lvl2pPr marL="914400" marR="0" lvl="1" indent="-311150" algn="l" rtl="0">
              <a:lnSpc>
                <a:spcPct val="90000"/>
              </a:lnSpc>
              <a:spcBef>
                <a:spcPts val="400"/>
              </a:spcBef>
              <a:spcAft>
                <a:spcPts val="0"/>
              </a:spcAft>
              <a:buClr>
                <a:srgbClr val="B83A4B"/>
              </a:buClr>
              <a:buSzPts val="1300"/>
              <a:buFont typeface="Arial"/>
              <a:buChar char="●"/>
              <a:defRPr sz="1200" b="0" i="0" u="none" strike="noStrike" cap="none">
                <a:solidFill>
                  <a:schemeClr val="dk1"/>
                </a:solidFill>
                <a:latin typeface="Lato"/>
                <a:ea typeface="Lato"/>
                <a:cs typeface="Lato"/>
                <a:sym typeface="Lato"/>
              </a:defRPr>
            </a:lvl2pPr>
            <a:lvl3pPr marL="1371600" marR="0" lvl="2" indent="-311150" algn="l" rtl="0">
              <a:lnSpc>
                <a:spcPct val="90000"/>
              </a:lnSpc>
              <a:spcBef>
                <a:spcPts val="400"/>
              </a:spcBef>
              <a:spcAft>
                <a:spcPts val="0"/>
              </a:spcAft>
              <a:buClr>
                <a:srgbClr val="B83A4B"/>
              </a:buClr>
              <a:buSzPts val="1300"/>
              <a:buFont typeface="Arial"/>
              <a:buChar char="●"/>
              <a:defRPr sz="1200" b="0" i="0" u="none" strike="noStrike" cap="none">
                <a:solidFill>
                  <a:schemeClr val="dk1"/>
                </a:solidFill>
                <a:latin typeface="Lato"/>
                <a:ea typeface="Lato"/>
                <a:cs typeface="Lato"/>
                <a:sym typeface="Lato"/>
              </a:defRPr>
            </a:lvl3pPr>
            <a:lvl4pPr marL="1828800" marR="0" lvl="3" indent="-304800" algn="l" rtl="0">
              <a:lnSpc>
                <a:spcPct val="90000"/>
              </a:lnSpc>
              <a:spcBef>
                <a:spcPts val="400"/>
              </a:spcBef>
              <a:spcAft>
                <a:spcPts val="0"/>
              </a:spcAft>
              <a:buClr>
                <a:srgbClr val="B83A4B"/>
              </a:buClr>
              <a:buSzPts val="1200"/>
              <a:buFont typeface="Arial"/>
              <a:buChar char="●"/>
              <a:defRPr sz="1100" b="0" i="0" u="none" strike="noStrike" cap="none">
                <a:solidFill>
                  <a:schemeClr val="dk1"/>
                </a:solidFill>
                <a:latin typeface="Lato"/>
                <a:ea typeface="Lato"/>
                <a:cs typeface="Lato"/>
                <a:sym typeface="Lato"/>
              </a:defRPr>
            </a:lvl4pPr>
            <a:lvl5pPr marL="2286000" marR="0" lvl="4" indent="-304800" algn="l" rtl="0">
              <a:lnSpc>
                <a:spcPct val="90000"/>
              </a:lnSpc>
              <a:spcBef>
                <a:spcPts val="400"/>
              </a:spcBef>
              <a:spcAft>
                <a:spcPts val="0"/>
              </a:spcAft>
              <a:buClr>
                <a:srgbClr val="B83A4B"/>
              </a:buClr>
              <a:buSzPts val="1200"/>
              <a:buFont typeface="Arial"/>
              <a:buChar char="●"/>
              <a:defRPr sz="1100" b="0" i="1" u="none" strike="noStrike" cap="none">
                <a:solidFill>
                  <a:schemeClr val="dk1"/>
                </a:solidFill>
                <a:latin typeface="Lato"/>
                <a:ea typeface="Lato"/>
                <a:cs typeface="Lato"/>
                <a:sym typeface="Lato"/>
              </a:defRPr>
            </a:lvl5pPr>
            <a:lvl6pPr marL="2743200" marR="0" lvl="5" indent="-304800" algn="l" rtl="0">
              <a:lnSpc>
                <a:spcPct val="90000"/>
              </a:lnSpc>
              <a:spcBef>
                <a:spcPts val="400"/>
              </a:spcBef>
              <a:spcAft>
                <a:spcPts val="0"/>
              </a:spcAft>
              <a:buClr>
                <a:schemeClr val="dk1"/>
              </a:buClr>
              <a:buSzPts val="12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4" name="Google Shape;194;p35"/>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Autofit/>
          </a:bodyPr>
          <a:lstStyle>
            <a:lvl1pPr marL="0" marR="0" lvl="0" indent="0" algn="r" rtl="0">
              <a:spcBef>
                <a:spcPts val="0"/>
              </a:spcBef>
              <a:buNone/>
              <a:defRPr sz="800" b="0" i="0" u="none" strike="noStrike" cap="none">
                <a:solidFill>
                  <a:srgbClr val="3F3F3F"/>
                </a:solidFill>
                <a:latin typeface="Lato"/>
                <a:ea typeface="Lato"/>
                <a:cs typeface="Lato"/>
                <a:sym typeface="Lato"/>
              </a:defRPr>
            </a:lvl1pPr>
            <a:lvl2pPr marL="0" marR="0" lvl="1" indent="0" algn="r" rtl="0">
              <a:spcBef>
                <a:spcPts val="0"/>
              </a:spcBef>
              <a:buNone/>
              <a:defRPr sz="800" b="0" i="0" u="none" strike="noStrike" cap="none">
                <a:solidFill>
                  <a:srgbClr val="3F3F3F"/>
                </a:solidFill>
                <a:latin typeface="Lato"/>
                <a:ea typeface="Lato"/>
                <a:cs typeface="Lato"/>
                <a:sym typeface="Lato"/>
              </a:defRPr>
            </a:lvl2pPr>
            <a:lvl3pPr marL="0" marR="0" lvl="2" indent="0" algn="r" rtl="0">
              <a:spcBef>
                <a:spcPts val="0"/>
              </a:spcBef>
              <a:buNone/>
              <a:defRPr sz="800" b="0" i="0" u="none" strike="noStrike" cap="none">
                <a:solidFill>
                  <a:srgbClr val="3F3F3F"/>
                </a:solidFill>
                <a:latin typeface="Lato"/>
                <a:ea typeface="Lato"/>
                <a:cs typeface="Lato"/>
                <a:sym typeface="Lato"/>
              </a:defRPr>
            </a:lvl3pPr>
            <a:lvl4pPr marL="0" marR="0" lvl="3" indent="0" algn="r" rtl="0">
              <a:spcBef>
                <a:spcPts val="0"/>
              </a:spcBef>
              <a:buNone/>
              <a:defRPr sz="800" b="0" i="0" u="none" strike="noStrike" cap="none">
                <a:solidFill>
                  <a:srgbClr val="3F3F3F"/>
                </a:solidFill>
                <a:latin typeface="Lato"/>
                <a:ea typeface="Lato"/>
                <a:cs typeface="Lato"/>
                <a:sym typeface="Lato"/>
              </a:defRPr>
            </a:lvl4pPr>
            <a:lvl5pPr marL="0" marR="0" lvl="4" indent="0" algn="r" rtl="0">
              <a:spcBef>
                <a:spcPts val="0"/>
              </a:spcBef>
              <a:buNone/>
              <a:defRPr sz="800" b="0" i="0" u="none" strike="noStrike" cap="none">
                <a:solidFill>
                  <a:srgbClr val="3F3F3F"/>
                </a:solidFill>
                <a:latin typeface="Lato"/>
                <a:ea typeface="Lato"/>
                <a:cs typeface="Lato"/>
                <a:sym typeface="Lato"/>
              </a:defRPr>
            </a:lvl5pPr>
            <a:lvl6pPr marL="0" marR="0" lvl="5" indent="0" algn="r" rtl="0">
              <a:spcBef>
                <a:spcPts val="0"/>
              </a:spcBef>
              <a:buNone/>
              <a:defRPr sz="800" b="0" i="0" u="none" strike="noStrike" cap="none">
                <a:solidFill>
                  <a:srgbClr val="3F3F3F"/>
                </a:solidFill>
                <a:latin typeface="Lato"/>
                <a:ea typeface="Lato"/>
                <a:cs typeface="Lato"/>
                <a:sym typeface="Lato"/>
              </a:defRPr>
            </a:lvl6pPr>
            <a:lvl7pPr marL="0" marR="0" lvl="6" indent="0" algn="r" rtl="0">
              <a:spcBef>
                <a:spcPts val="0"/>
              </a:spcBef>
              <a:buNone/>
              <a:defRPr sz="800" b="0" i="0" u="none" strike="noStrike" cap="none">
                <a:solidFill>
                  <a:srgbClr val="3F3F3F"/>
                </a:solidFill>
                <a:latin typeface="Lato"/>
                <a:ea typeface="Lato"/>
                <a:cs typeface="Lato"/>
                <a:sym typeface="Lato"/>
              </a:defRPr>
            </a:lvl7pPr>
            <a:lvl8pPr marL="0" marR="0" lvl="7" indent="0" algn="r" rtl="0">
              <a:spcBef>
                <a:spcPts val="0"/>
              </a:spcBef>
              <a:buNone/>
              <a:defRPr sz="800" b="0" i="0" u="none" strike="noStrike" cap="none">
                <a:solidFill>
                  <a:srgbClr val="3F3F3F"/>
                </a:solidFill>
                <a:latin typeface="Lato"/>
                <a:ea typeface="Lato"/>
                <a:cs typeface="Lato"/>
                <a:sym typeface="Lato"/>
              </a:defRPr>
            </a:lvl8pPr>
            <a:lvl9pPr marL="0" marR="0" lvl="8" indent="0" algn="r" rtl="0">
              <a:spcBef>
                <a:spcPts val="0"/>
              </a:spcBef>
              <a:buNone/>
              <a:defRPr sz="8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195" name="Google Shape;195;p35"/>
          <p:cNvPicPr preferRelativeResize="0"/>
          <p:nvPr/>
        </p:nvPicPr>
        <p:blipFill rotWithShape="1">
          <a:blip r:embed="rId21">
            <a:alphaModFix/>
          </a:blip>
          <a:srcRect/>
          <a:stretch/>
        </p:blipFill>
        <p:spPr>
          <a:xfrm>
            <a:off x="591503" y="4771382"/>
            <a:ext cx="482363" cy="1593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8"/>
        <p:cNvGrpSpPr/>
        <p:nvPr/>
      </p:nvGrpSpPr>
      <p:grpSpPr>
        <a:xfrm>
          <a:off x="0" y="0"/>
          <a:ext cx="0" cy="0"/>
          <a:chOff x="0" y="0"/>
          <a:chExt cx="0" cy="0"/>
        </a:xfrm>
      </p:grpSpPr>
      <p:sp>
        <p:nvSpPr>
          <p:cNvPr id="379" name="Google Shape;379;p55"/>
          <p:cNvSpPr txBox="1">
            <a:spLocks noGrp="1"/>
          </p:cNvSpPr>
          <p:nvPr>
            <p:ph type="title"/>
          </p:nvPr>
        </p:nvSpPr>
        <p:spPr>
          <a:xfrm>
            <a:off x="600075" y="477439"/>
            <a:ext cx="7915275" cy="805889"/>
          </a:xfrm>
          <a:prstGeom prst="rect">
            <a:avLst/>
          </a:prstGeom>
          <a:noFill/>
          <a:ln>
            <a:noFill/>
          </a:ln>
        </p:spPr>
        <p:txBody>
          <a:bodyPr spcFirstLastPara="1" wrap="square" lIns="0" tIns="34275" rIns="68575" bIns="34275" anchor="b" anchorCtr="0">
            <a:noAutofit/>
          </a:bodyPr>
          <a:lstStyle>
            <a:lvl1pPr marR="0" lvl="0" algn="l" rtl="0">
              <a:lnSpc>
                <a:spcPct val="90000"/>
              </a:lnSpc>
              <a:spcBef>
                <a:spcPts val="0"/>
              </a:spcBef>
              <a:spcAft>
                <a:spcPts val="0"/>
              </a:spcAft>
              <a:buClr>
                <a:srgbClr val="8C1515"/>
              </a:buClr>
              <a:buSzPts val="3600"/>
              <a:buFont typeface="Lato"/>
              <a:buNone/>
              <a:defRPr sz="3600" b="0" i="0" u="none" strike="noStrike" cap="none">
                <a:solidFill>
                  <a:srgbClr val="8C1515"/>
                </a:solidFill>
                <a:latin typeface="Lato"/>
                <a:ea typeface="Lato"/>
                <a:cs typeface="Lato"/>
                <a:sym typeface="La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80" name="Google Shape;380;p55"/>
          <p:cNvSpPr txBox="1">
            <a:spLocks noGrp="1"/>
          </p:cNvSpPr>
          <p:nvPr>
            <p:ph type="body" idx="1"/>
          </p:nvPr>
        </p:nvSpPr>
        <p:spPr>
          <a:xfrm>
            <a:off x="600075" y="1498862"/>
            <a:ext cx="7915275" cy="2997725"/>
          </a:xfrm>
          <a:prstGeom prst="rect">
            <a:avLst/>
          </a:prstGeom>
          <a:noFill/>
          <a:ln>
            <a:noFill/>
          </a:ln>
        </p:spPr>
        <p:txBody>
          <a:bodyPr spcFirstLastPara="1" wrap="square" lIns="0" tIns="34275" rIns="68575" bIns="34275" anchor="t" anchorCtr="0">
            <a:noAutofit/>
          </a:bodyPr>
          <a:lstStyle>
            <a:lvl1pPr marL="457200" marR="0" lvl="0" indent="-228600" algn="l" rtl="0">
              <a:lnSpc>
                <a:spcPct val="100000"/>
              </a:lnSpc>
              <a:spcBef>
                <a:spcPts val="400"/>
              </a:spcBef>
              <a:spcAft>
                <a:spcPts val="0"/>
              </a:spcAft>
              <a:buClr>
                <a:srgbClr val="3F3F3F"/>
              </a:buClr>
              <a:buSzPts val="1200"/>
              <a:buFont typeface="Lato"/>
              <a:buNone/>
              <a:defRPr sz="1200" b="0" i="0" u="none" strike="noStrike" cap="none">
                <a:solidFill>
                  <a:srgbClr val="3F3F3F"/>
                </a:solidFill>
                <a:latin typeface="Lato"/>
                <a:ea typeface="Lato"/>
                <a:cs typeface="Lato"/>
                <a:sym typeface="Lato"/>
              </a:defRPr>
            </a:lvl1pPr>
            <a:lvl2pPr marL="914400" marR="0" lvl="1" indent="-311150" algn="l" rtl="0">
              <a:lnSpc>
                <a:spcPct val="100000"/>
              </a:lnSpc>
              <a:spcBef>
                <a:spcPts val="400"/>
              </a:spcBef>
              <a:spcAft>
                <a:spcPts val="0"/>
              </a:spcAft>
              <a:buClr>
                <a:srgbClr val="B83A4B"/>
              </a:buClr>
              <a:buSzPts val="1300"/>
              <a:buFont typeface="Arial"/>
              <a:buChar char="•"/>
              <a:defRPr sz="1200" b="0" i="0" u="none" strike="noStrike" cap="none">
                <a:solidFill>
                  <a:srgbClr val="3F3F3F"/>
                </a:solidFill>
                <a:latin typeface="Lato"/>
                <a:ea typeface="Lato"/>
                <a:cs typeface="Lato"/>
                <a:sym typeface="Lato"/>
              </a:defRPr>
            </a:lvl2pPr>
            <a:lvl3pPr marL="1371600" marR="0" lvl="2" indent="-311150" algn="l" rtl="0">
              <a:lnSpc>
                <a:spcPct val="100000"/>
              </a:lnSpc>
              <a:spcBef>
                <a:spcPts val="400"/>
              </a:spcBef>
              <a:spcAft>
                <a:spcPts val="0"/>
              </a:spcAft>
              <a:buClr>
                <a:srgbClr val="B83A4B"/>
              </a:buClr>
              <a:buSzPts val="1300"/>
              <a:buFont typeface="Arial"/>
              <a:buChar char="•"/>
              <a:defRPr sz="1200" b="0" i="0" u="none" strike="noStrike" cap="none">
                <a:solidFill>
                  <a:srgbClr val="3F3F3F"/>
                </a:solidFill>
                <a:latin typeface="Lato"/>
                <a:ea typeface="Lato"/>
                <a:cs typeface="Lato"/>
                <a:sym typeface="Lato"/>
              </a:defRPr>
            </a:lvl3pPr>
            <a:lvl4pPr marL="1828800" marR="0" lvl="3" indent="-304800" algn="l" rtl="0">
              <a:lnSpc>
                <a:spcPct val="100000"/>
              </a:lnSpc>
              <a:spcBef>
                <a:spcPts val="400"/>
              </a:spcBef>
              <a:spcAft>
                <a:spcPts val="0"/>
              </a:spcAft>
              <a:buClr>
                <a:srgbClr val="B83A4B"/>
              </a:buClr>
              <a:buSzPts val="1200"/>
              <a:buFont typeface="Arial"/>
              <a:buChar char="•"/>
              <a:defRPr sz="1100" b="0" i="0" u="none" strike="noStrike" cap="none">
                <a:solidFill>
                  <a:srgbClr val="3F3F3F"/>
                </a:solidFill>
                <a:latin typeface="Lato"/>
                <a:ea typeface="Lato"/>
                <a:cs typeface="Lato"/>
                <a:sym typeface="Lato"/>
              </a:defRPr>
            </a:lvl4pPr>
            <a:lvl5pPr marL="2286000" marR="0" lvl="4" indent="-304800" algn="l" rtl="0">
              <a:lnSpc>
                <a:spcPct val="100000"/>
              </a:lnSpc>
              <a:spcBef>
                <a:spcPts val="400"/>
              </a:spcBef>
              <a:spcAft>
                <a:spcPts val="0"/>
              </a:spcAft>
              <a:buClr>
                <a:srgbClr val="B83A4B"/>
              </a:buClr>
              <a:buSzPts val="1200"/>
              <a:buFont typeface="Arial"/>
              <a:buChar char="•"/>
              <a:defRPr sz="1100" b="0" i="1" u="none" strike="noStrike" cap="none">
                <a:solidFill>
                  <a:srgbClr val="3F3F3F"/>
                </a:solidFill>
                <a:latin typeface="Lato"/>
                <a:ea typeface="Lato"/>
                <a:cs typeface="Lato"/>
                <a:sym typeface="La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
          <p15:clr>
            <a:srgbClr val="F26B43"/>
          </p15:clr>
        </p15:guide>
        <p15:guide id="2" orient="horz" pos="306">
          <p15:clr>
            <a:srgbClr val="F26B43"/>
          </p15:clr>
        </p15:guide>
        <p15:guide id="3" orient="horz" pos="828">
          <p15:clr>
            <a:srgbClr val="F26B43"/>
          </p15:clr>
        </p15:guide>
        <p15:guide id="4" orient="horz" pos="1098">
          <p15:clr>
            <a:srgbClr val="F26B43"/>
          </p15:clr>
        </p15:guide>
        <p15:guide id="5" pos="2880">
          <p15:clr>
            <a:srgbClr val="F26B43"/>
          </p15:clr>
        </p15:guide>
        <p15:guide id="6" pos="378">
          <p15:clr>
            <a:srgbClr val="F26B43"/>
          </p15:clr>
        </p15:guide>
        <p15:guide id="7" pos="5364">
          <p15:clr>
            <a:srgbClr val="F26B43"/>
          </p15:clr>
        </p15:guide>
        <p15:guide id="8" orient="horz" pos="2988">
          <p15:clr>
            <a:srgbClr val="F26B43"/>
          </p15:clr>
        </p15:guide>
        <p15:guide id="9" orient="horz" pos="3096">
          <p15:clr>
            <a:srgbClr val="F26B43"/>
          </p15:clr>
        </p15:guide>
        <p15:guide id="10" orient="horz" pos="2862">
          <p15:clr>
            <a:srgbClr val="F26B43"/>
          </p15:clr>
        </p15:guide>
        <p15:guide id="11" pos="3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2"/>
        <p:cNvGrpSpPr/>
        <p:nvPr/>
      </p:nvGrpSpPr>
      <p:grpSpPr>
        <a:xfrm>
          <a:off x="0" y="0"/>
          <a:ext cx="0" cy="0"/>
          <a:chOff x="0" y="0"/>
          <a:chExt cx="0" cy="0"/>
        </a:xfrm>
      </p:grpSpPr>
      <p:sp>
        <p:nvSpPr>
          <p:cNvPr id="533" name="Google Shape;533;p75"/>
          <p:cNvSpPr txBox="1">
            <a:spLocks noGrp="1"/>
          </p:cNvSpPr>
          <p:nvPr>
            <p:ph type="title"/>
          </p:nvPr>
        </p:nvSpPr>
        <p:spPr>
          <a:xfrm>
            <a:off x="600075" y="477439"/>
            <a:ext cx="7915275" cy="805889"/>
          </a:xfrm>
          <a:prstGeom prst="rect">
            <a:avLst/>
          </a:prstGeom>
          <a:noFill/>
          <a:ln>
            <a:noFill/>
          </a:ln>
        </p:spPr>
        <p:txBody>
          <a:bodyPr spcFirstLastPara="1" wrap="square" lIns="0" tIns="34275" rIns="68575" bIns="34275" anchor="b" anchorCtr="0">
            <a:noAutofit/>
          </a:bodyPr>
          <a:lstStyle>
            <a:lvl1pPr marR="0" lvl="0" algn="l" rtl="0">
              <a:lnSpc>
                <a:spcPct val="90000"/>
              </a:lnSpc>
              <a:spcBef>
                <a:spcPts val="0"/>
              </a:spcBef>
              <a:spcAft>
                <a:spcPts val="0"/>
              </a:spcAft>
              <a:buClr>
                <a:srgbClr val="8C1515"/>
              </a:buClr>
              <a:buSzPts val="2700"/>
              <a:buFont typeface="Lato"/>
              <a:buNone/>
              <a:defRPr sz="2700" b="0" i="0" u="none" strike="noStrike" cap="none">
                <a:solidFill>
                  <a:srgbClr val="8C1515"/>
                </a:solidFill>
                <a:latin typeface="Lato"/>
                <a:ea typeface="Lato"/>
                <a:cs typeface="Lato"/>
                <a:sym typeface="La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34" name="Google Shape;534;p75"/>
          <p:cNvSpPr txBox="1">
            <a:spLocks noGrp="1"/>
          </p:cNvSpPr>
          <p:nvPr>
            <p:ph type="body" idx="1"/>
          </p:nvPr>
        </p:nvSpPr>
        <p:spPr>
          <a:xfrm>
            <a:off x="600075" y="1498862"/>
            <a:ext cx="7915275" cy="2997675"/>
          </a:xfrm>
          <a:prstGeom prst="rect">
            <a:avLst/>
          </a:prstGeom>
          <a:noFill/>
          <a:ln>
            <a:noFill/>
          </a:ln>
        </p:spPr>
        <p:txBody>
          <a:bodyPr spcFirstLastPara="1" wrap="square" lIns="0" tIns="34275" rIns="68575" bIns="34275" anchor="t" anchorCtr="0">
            <a:noAutofit/>
          </a:bodyPr>
          <a:lstStyle>
            <a:lvl1pPr marL="457200" marR="0" lvl="0" indent="-228600" algn="l" rtl="0">
              <a:lnSpc>
                <a:spcPct val="90000"/>
              </a:lnSpc>
              <a:spcBef>
                <a:spcPts val="800"/>
              </a:spcBef>
              <a:spcAft>
                <a:spcPts val="0"/>
              </a:spcAft>
              <a:buClr>
                <a:srgbClr val="B83A4B"/>
              </a:buClr>
              <a:buSzPts val="1200"/>
              <a:buFont typeface="Lato"/>
              <a:buNone/>
              <a:defRPr sz="1200" b="0" i="0" u="none" strike="noStrike" cap="none">
                <a:solidFill>
                  <a:schemeClr val="dk1"/>
                </a:solidFill>
                <a:latin typeface="Lato"/>
                <a:ea typeface="Lato"/>
                <a:cs typeface="Lato"/>
                <a:sym typeface="Lato"/>
              </a:defRPr>
            </a:lvl1pPr>
            <a:lvl2pPr marL="914400" marR="0" lvl="1" indent="-311150" algn="l" rtl="0">
              <a:lnSpc>
                <a:spcPct val="90000"/>
              </a:lnSpc>
              <a:spcBef>
                <a:spcPts val="400"/>
              </a:spcBef>
              <a:spcAft>
                <a:spcPts val="0"/>
              </a:spcAft>
              <a:buClr>
                <a:srgbClr val="B83A4B"/>
              </a:buClr>
              <a:buSzPts val="1300"/>
              <a:buFont typeface="Arial"/>
              <a:buChar char="●"/>
              <a:defRPr sz="1200" b="0" i="0" u="none" strike="noStrike" cap="none">
                <a:solidFill>
                  <a:schemeClr val="dk1"/>
                </a:solidFill>
                <a:latin typeface="Lato"/>
                <a:ea typeface="Lato"/>
                <a:cs typeface="Lato"/>
                <a:sym typeface="Lato"/>
              </a:defRPr>
            </a:lvl2pPr>
            <a:lvl3pPr marL="1371600" marR="0" lvl="2" indent="-311150" algn="l" rtl="0">
              <a:lnSpc>
                <a:spcPct val="90000"/>
              </a:lnSpc>
              <a:spcBef>
                <a:spcPts val="400"/>
              </a:spcBef>
              <a:spcAft>
                <a:spcPts val="0"/>
              </a:spcAft>
              <a:buClr>
                <a:srgbClr val="B83A4B"/>
              </a:buClr>
              <a:buSzPts val="1300"/>
              <a:buFont typeface="Arial"/>
              <a:buChar char="●"/>
              <a:defRPr sz="1200" b="0" i="0" u="none" strike="noStrike" cap="none">
                <a:solidFill>
                  <a:schemeClr val="dk1"/>
                </a:solidFill>
                <a:latin typeface="Lato"/>
                <a:ea typeface="Lato"/>
                <a:cs typeface="Lato"/>
                <a:sym typeface="Lato"/>
              </a:defRPr>
            </a:lvl3pPr>
            <a:lvl4pPr marL="1828800" marR="0" lvl="3" indent="-304800" algn="l" rtl="0">
              <a:lnSpc>
                <a:spcPct val="90000"/>
              </a:lnSpc>
              <a:spcBef>
                <a:spcPts val="400"/>
              </a:spcBef>
              <a:spcAft>
                <a:spcPts val="0"/>
              </a:spcAft>
              <a:buClr>
                <a:srgbClr val="B83A4B"/>
              </a:buClr>
              <a:buSzPts val="1200"/>
              <a:buFont typeface="Arial"/>
              <a:buChar char="●"/>
              <a:defRPr sz="1100" b="0" i="0" u="none" strike="noStrike" cap="none">
                <a:solidFill>
                  <a:schemeClr val="dk1"/>
                </a:solidFill>
                <a:latin typeface="Lato"/>
                <a:ea typeface="Lato"/>
                <a:cs typeface="Lato"/>
                <a:sym typeface="Lato"/>
              </a:defRPr>
            </a:lvl4pPr>
            <a:lvl5pPr marL="2286000" marR="0" lvl="4" indent="-304800" algn="l" rtl="0">
              <a:lnSpc>
                <a:spcPct val="90000"/>
              </a:lnSpc>
              <a:spcBef>
                <a:spcPts val="400"/>
              </a:spcBef>
              <a:spcAft>
                <a:spcPts val="0"/>
              </a:spcAft>
              <a:buClr>
                <a:srgbClr val="B83A4B"/>
              </a:buClr>
              <a:buSzPts val="1200"/>
              <a:buFont typeface="Arial"/>
              <a:buChar char="●"/>
              <a:defRPr sz="1100" b="0" i="1" u="none" strike="noStrike" cap="none">
                <a:solidFill>
                  <a:schemeClr val="dk1"/>
                </a:solidFill>
                <a:latin typeface="Lato"/>
                <a:ea typeface="Lato"/>
                <a:cs typeface="Lato"/>
                <a:sym typeface="Lato"/>
              </a:defRPr>
            </a:lvl5pPr>
            <a:lvl6pPr marL="2743200" marR="0" lvl="5" indent="-304800" algn="l" rtl="0">
              <a:lnSpc>
                <a:spcPct val="90000"/>
              </a:lnSpc>
              <a:spcBef>
                <a:spcPts val="400"/>
              </a:spcBef>
              <a:spcAft>
                <a:spcPts val="0"/>
              </a:spcAft>
              <a:buClr>
                <a:schemeClr val="dk1"/>
              </a:buClr>
              <a:buSzPts val="12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535" name="Google Shape;535;p75"/>
          <p:cNvPicPr preferRelativeResize="0"/>
          <p:nvPr/>
        </p:nvPicPr>
        <p:blipFill rotWithShape="1">
          <a:blip r:embed="rId26">
            <a:alphaModFix/>
          </a:blip>
          <a:srcRect/>
          <a:stretch/>
        </p:blipFill>
        <p:spPr>
          <a:xfrm>
            <a:off x="591503" y="4771382"/>
            <a:ext cx="482364" cy="159389"/>
          </a:xfrm>
          <a:prstGeom prst="rect">
            <a:avLst/>
          </a:prstGeom>
          <a:noFill/>
          <a:ln>
            <a:noFill/>
          </a:ln>
        </p:spPr>
      </p:pic>
      <p:sp>
        <p:nvSpPr>
          <p:cNvPr id="536" name="Google Shape;536;p75"/>
          <p:cNvSpPr txBox="1">
            <a:spLocks noGrp="1"/>
          </p:cNvSpPr>
          <p:nvPr>
            <p:ph type="sldNum" idx="12"/>
          </p:nvPr>
        </p:nvSpPr>
        <p:spPr>
          <a:xfrm>
            <a:off x="8928694" y="4843706"/>
            <a:ext cx="183825" cy="273825"/>
          </a:xfrm>
          <a:prstGeom prst="rect">
            <a:avLst/>
          </a:prstGeom>
          <a:noFill/>
          <a:ln>
            <a:noFill/>
          </a:ln>
        </p:spPr>
        <p:txBody>
          <a:bodyPr spcFirstLastPara="1" wrap="square" lIns="68575" tIns="34275" rIns="0" bIns="34275" anchor="ctr" anchorCtr="0">
            <a:noAutofit/>
          </a:bodyPr>
          <a:lstStyle>
            <a:lvl1pPr marL="0" lvl="0" indent="0" algn="ctr" rtl="0">
              <a:spcBef>
                <a:spcPts val="0"/>
              </a:spcBef>
              <a:buNone/>
              <a:defRPr sz="800" b="1" i="0" u="none" strike="noStrike" cap="none">
                <a:solidFill>
                  <a:srgbClr val="262626"/>
                </a:solidFill>
              </a:defRPr>
            </a:lvl1pPr>
            <a:lvl2pPr marL="0" lvl="1" indent="0" algn="ctr" rtl="0">
              <a:spcBef>
                <a:spcPts val="0"/>
              </a:spcBef>
              <a:buNone/>
              <a:defRPr sz="800" b="1" i="0" u="none" strike="noStrike" cap="none">
                <a:solidFill>
                  <a:srgbClr val="262626"/>
                </a:solidFill>
              </a:defRPr>
            </a:lvl2pPr>
            <a:lvl3pPr marL="0" lvl="2" indent="0" algn="ctr" rtl="0">
              <a:spcBef>
                <a:spcPts val="0"/>
              </a:spcBef>
              <a:buNone/>
              <a:defRPr sz="800" b="1" i="0" u="none" strike="noStrike" cap="none">
                <a:solidFill>
                  <a:srgbClr val="262626"/>
                </a:solidFill>
              </a:defRPr>
            </a:lvl3pPr>
            <a:lvl4pPr marL="0" lvl="3" indent="0" algn="ctr" rtl="0">
              <a:spcBef>
                <a:spcPts val="0"/>
              </a:spcBef>
              <a:buNone/>
              <a:defRPr sz="800" b="1" i="0" u="none" strike="noStrike" cap="none">
                <a:solidFill>
                  <a:srgbClr val="262626"/>
                </a:solidFill>
              </a:defRPr>
            </a:lvl4pPr>
            <a:lvl5pPr marL="0" lvl="4" indent="0" algn="ctr" rtl="0">
              <a:spcBef>
                <a:spcPts val="0"/>
              </a:spcBef>
              <a:buNone/>
              <a:defRPr sz="800" b="1" i="0" u="none" strike="noStrike" cap="none">
                <a:solidFill>
                  <a:srgbClr val="262626"/>
                </a:solidFill>
              </a:defRPr>
            </a:lvl5pPr>
            <a:lvl6pPr marL="0" lvl="5" indent="0" algn="ctr" rtl="0">
              <a:spcBef>
                <a:spcPts val="0"/>
              </a:spcBef>
              <a:buNone/>
              <a:defRPr sz="800" b="1" i="0" u="none" strike="noStrike" cap="none">
                <a:solidFill>
                  <a:srgbClr val="262626"/>
                </a:solidFill>
              </a:defRPr>
            </a:lvl6pPr>
            <a:lvl7pPr marL="0" lvl="6" indent="0" algn="ctr" rtl="0">
              <a:spcBef>
                <a:spcPts val="0"/>
              </a:spcBef>
              <a:buNone/>
              <a:defRPr sz="800" b="1" i="0" u="none" strike="noStrike" cap="none">
                <a:solidFill>
                  <a:srgbClr val="262626"/>
                </a:solidFill>
              </a:defRPr>
            </a:lvl7pPr>
            <a:lvl8pPr marL="0" lvl="7" indent="0" algn="ctr" rtl="0">
              <a:spcBef>
                <a:spcPts val="0"/>
              </a:spcBef>
              <a:buNone/>
              <a:defRPr sz="800" b="1" i="0" u="none" strike="noStrike" cap="none">
                <a:solidFill>
                  <a:srgbClr val="262626"/>
                </a:solidFill>
              </a:defRPr>
            </a:lvl8pPr>
            <a:lvl9pPr marL="0" lvl="8" indent="0" algn="ctr" rtl="0">
              <a:spcBef>
                <a:spcPts val="0"/>
              </a:spcBef>
              <a:buNone/>
              <a:defRPr sz="800" b="1" i="0" u="none" strike="noStrike" cap="none">
                <a:solidFill>
                  <a:srgbClr val="262626"/>
                </a:solidFill>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hyperlink" Target="https://doi.org/10.1107/S1600577520004257" TargetMode="External"/><Relationship Id="rId7"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59.gif"/><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png"/><Relationship Id="rId7" Type="http://schemas.openxmlformats.org/officeDocument/2006/relationships/image" Target="../media/image64.jpg"/><Relationship Id="rId2" Type="http://schemas.openxmlformats.org/officeDocument/2006/relationships/notesSlide" Target="../notesSlides/notesSlide13.xml"/><Relationship Id="rId1" Type="http://schemas.openxmlformats.org/officeDocument/2006/relationships/slideLayout" Target="../slideLayouts/slideLayout7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hyperlink" Target="https://doi.org/10.48550/arXiv.2206.1199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hyperlink" Target="https://doi.org/10.48550/arXiv.2105.1396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6.jp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jp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jpg"/><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3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jpg"/><Relationship Id="rId15" Type="http://schemas.openxmlformats.org/officeDocument/2006/relationships/image" Target="../media/image44.jp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00"/>
          <p:cNvSpPr txBox="1">
            <a:spLocks noGrp="1"/>
          </p:cNvSpPr>
          <p:nvPr>
            <p:ph type="subTitle" idx="1"/>
          </p:nvPr>
        </p:nvSpPr>
        <p:spPr>
          <a:xfrm>
            <a:off x="610594" y="2760300"/>
            <a:ext cx="5236800" cy="300300"/>
          </a:xfrm>
          <a:prstGeom prst="rect">
            <a:avLst/>
          </a:prstGeom>
        </p:spPr>
        <p:txBody>
          <a:bodyPr spcFirstLastPara="1" wrap="square" lIns="0" tIns="34275" rIns="68575" bIns="34275" anchor="t" anchorCtr="0">
            <a:noAutofit/>
          </a:bodyPr>
          <a:lstStyle/>
          <a:p>
            <a:pPr marL="0" lvl="0" indent="0" algn="l" rtl="0">
              <a:spcBef>
                <a:spcPts val="0"/>
              </a:spcBef>
              <a:spcAft>
                <a:spcPts val="0"/>
              </a:spcAft>
              <a:buClr>
                <a:schemeClr val="dk1"/>
              </a:buClr>
              <a:buSzPts val="1500"/>
              <a:buFont typeface="Lato"/>
              <a:buNone/>
            </a:pPr>
            <a:r>
              <a:rPr lang="en">
                <a:solidFill>
                  <a:srgbClr val="404040"/>
                </a:solidFill>
              </a:rPr>
              <a:t>Jana Thayer/LCLS Data Systems Division Director</a:t>
            </a:r>
            <a:endParaRPr/>
          </a:p>
        </p:txBody>
      </p:sp>
      <p:sp>
        <p:nvSpPr>
          <p:cNvPr id="761" name="Google Shape;761;p100"/>
          <p:cNvSpPr txBox="1">
            <a:spLocks noGrp="1"/>
          </p:cNvSpPr>
          <p:nvPr>
            <p:ph type="subTitle" idx="2"/>
          </p:nvPr>
        </p:nvSpPr>
        <p:spPr>
          <a:xfrm>
            <a:off x="610600" y="3045125"/>
            <a:ext cx="7922806" cy="300300"/>
          </a:xfrm>
          <a:prstGeom prst="rect">
            <a:avLst/>
          </a:prstGeom>
        </p:spPr>
        <p:txBody>
          <a:bodyPr spcFirstLastPara="1" wrap="square" lIns="0" tIns="34275" rIns="68575" bIns="34275" anchor="t" anchorCtr="0">
            <a:noAutofit/>
          </a:bodyPr>
          <a:lstStyle/>
          <a:p>
            <a:pPr marL="0" lvl="0" indent="0" algn="l" rtl="0">
              <a:spcBef>
                <a:spcPts val="400"/>
              </a:spcBef>
              <a:spcAft>
                <a:spcPts val="0"/>
              </a:spcAft>
              <a:buClr>
                <a:schemeClr val="dk1"/>
              </a:buClr>
              <a:buSzPts val="800"/>
              <a:buFont typeface="Arial"/>
              <a:buNone/>
            </a:pPr>
            <a:r>
              <a:rPr lang="en" dirty="0"/>
              <a:t>May 11, 2023</a:t>
            </a:r>
            <a:endParaRPr dirty="0"/>
          </a:p>
          <a:p>
            <a:pPr marL="0" lvl="0" indent="0" algn="l" rtl="0">
              <a:lnSpc>
                <a:spcPct val="115000"/>
              </a:lnSpc>
              <a:spcBef>
                <a:spcPts val="0"/>
              </a:spcBef>
              <a:spcAft>
                <a:spcPts val="0"/>
              </a:spcAft>
              <a:buClr>
                <a:schemeClr val="dk1"/>
              </a:buClr>
              <a:buSzPts val="1100"/>
              <a:buFont typeface="Arial"/>
              <a:buNone/>
            </a:pPr>
            <a:endParaRPr sz="700" dirty="0">
              <a:solidFill>
                <a:srgbClr val="404040"/>
              </a:solidFill>
            </a:endParaRPr>
          </a:p>
          <a:p>
            <a:pPr marL="0" lvl="0" indent="0" algn="l" rtl="0">
              <a:lnSpc>
                <a:spcPct val="115000"/>
              </a:lnSpc>
              <a:spcBef>
                <a:spcPts val="0"/>
              </a:spcBef>
              <a:spcAft>
                <a:spcPts val="0"/>
              </a:spcAft>
              <a:buClr>
                <a:schemeClr val="dk1"/>
              </a:buClr>
              <a:buSzPts val="1100"/>
              <a:buFont typeface="Arial"/>
              <a:buNone/>
            </a:pPr>
            <a:r>
              <a:rPr lang="en" sz="1300" dirty="0">
                <a:solidFill>
                  <a:srgbClr val="404040"/>
                </a:solidFill>
              </a:rPr>
              <a:t>Many thanks to the people doing all the honest work: </a:t>
            </a:r>
            <a:endParaRPr sz="1300" dirty="0">
              <a:solidFill>
                <a:srgbClr val="404040"/>
              </a:solidFill>
            </a:endParaRPr>
          </a:p>
          <a:p>
            <a:pPr marL="0" lvl="0" indent="0" algn="l" rtl="0">
              <a:lnSpc>
                <a:spcPct val="115000"/>
              </a:lnSpc>
              <a:spcBef>
                <a:spcPts val="0"/>
              </a:spcBef>
              <a:spcAft>
                <a:spcPts val="0"/>
              </a:spcAft>
              <a:buClr>
                <a:schemeClr val="dk1"/>
              </a:buClr>
              <a:buSzPts val="1100"/>
              <a:buFont typeface="Arial"/>
              <a:buNone/>
            </a:pPr>
            <a:r>
              <a:rPr lang="en" sz="1300" dirty="0">
                <a:solidFill>
                  <a:srgbClr val="404040"/>
                </a:solidFill>
              </a:rPr>
              <a:t>Ric Claus, Dan Damiani, Chris Ford, Mikhail </a:t>
            </a:r>
            <a:r>
              <a:rPr lang="en" sz="1300" dirty="0" err="1">
                <a:solidFill>
                  <a:srgbClr val="404040"/>
                </a:solidFill>
              </a:rPr>
              <a:t>Dubrovin</a:t>
            </a:r>
            <a:r>
              <a:rPr lang="en" sz="1300" dirty="0">
                <a:solidFill>
                  <a:srgbClr val="404040"/>
                </a:solidFill>
              </a:rPr>
              <a:t>, Victor </a:t>
            </a:r>
            <a:r>
              <a:rPr lang="en" sz="1300" dirty="0" err="1">
                <a:solidFill>
                  <a:srgbClr val="404040"/>
                </a:solidFill>
              </a:rPr>
              <a:t>Elmir</a:t>
            </a:r>
            <a:r>
              <a:rPr lang="en" sz="1300" dirty="0">
                <a:solidFill>
                  <a:srgbClr val="404040"/>
                </a:solidFill>
              </a:rPr>
              <a:t>, Wilko Kroeger, Xiang Li, Valerio </a:t>
            </a:r>
            <a:r>
              <a:rPr lang="en" sz="1300" dirty="0" err="1">
                <a:solidFill>
                  <a:srgbClr val="404040"/>
                </a:solidFill>
              </a:rPr>
              <a:t>Mariani</a:t>
            </a:r>
            <a:r>
              <a:rPr lang="en" sz="1300" dirty="0">
                <a:solidFill>
                  <a:srgbClr val="404040"/>
                </a:solidFill>
              </a:rPr>
              <a:t>, Silke Nelson, Ariana Peck, Frederic </a:t>
            </a:r>
            <a:r>
              <a:rPr lang="en" sz="1300" dirty="0" err="1">
                <a:solidFill>
                  <a:srgbClr val="404040"/>
                </a:solidFill>
              </a:rPr>
              <a:t>Poitevin</a:t>
            </a:r>
            <a:r>
              <a:rPr lang="en" sz="1300" dirty="0">
                <a:solidFill>
                  <a:srgbClr val="404040"/>
                </a:solidFill>
              </a:rPr>
              <a:t>, Chris O’Grady, </a:t>
            </a:r>
            <a:r>
              <a:rPr lang="en" sz="1300" dirty="0" err="1">
                <a:solidFill>
                  <a:srgbClr val="404040"/>
                </a:solidFill>
              </a:rPr>
              <a:t>Julieth</a:t>
            </a:r>
            <a:r>
              <a:rPr lang="en" sz="1300" dirty="0">
                <a:solidFill>
                  <a:srgbClr val="404040"/>
                </a:solidFill>
              </a:rPr>
              <a:t> Otero, Omar Quijano, Murali Shankar, </a:t>
            </a:r>
            <a:r>
              <a:rPr lang="en" sz="1300" dirty="0" err="1">
                <a:solidFill>
                  <a:srgbClr val="404040"/>
                </a:solidFill>
              </a:rPr>
              <a:t>Monarin</a:t>
            </a:r>
            <a:r>
              <a:rPr lang="en" sz="1300" dirty="0">
                <a:solidFill>
                  <a:srgbClr val="404040"/>
                </a:solidFill>
              </a:rPr>
              <a:t> </a:t>
            </a:r>
            <a:r>
              <a:rPr lang="en" sz="1300" dirty="0" err="1">
                <a:solidFill>
                  <a:srgbClr val="404040"/>
                </a:solidFill>
              </a:rPr>
              <a:t>Uervirojnangkoorn</a:t>
            </a:r>
            <a:r>
              <a:rPr lang="en" sz="1300" dirty="0">
                <a:solidFill>
                  <a:srgbClr val="404040"/>
                </a:solidFill>
              </a:rPr>
              <a:t>, Matt Weaver, </a:t>
            </a:r>
            <a:r>
              <a:rPr lang="en" sz="1300" dirty="0" err="1">
                <a:solidFill>
                  <a:srgbClr val="404040"/>
                </a:solidFill>
              </a:rPr>
              <a:t>Seshu</a:t>
            </a:r>
            <a:r>
              <a:rPr lang="en" sz="1300" dirty="0">
                <a:solidFill>
                  <a:srgbClr val="404040"/>
                </a:solidFill>
              </a:rPr>
              <a:t> </a:t>
            </a:r>
            <a:r>
              <a:rPr lang="en" sz="1300" dirty="0" err="1">
                <a:solidFill>
                  <a:srgbClr val="404040"/>
                </a:solidFill>
              </a:rPr>
              <a:t>Yamajala</a:t>
            </a:r>
            <a:r>
              <a:rPr lang="en" sz="1300" dirty="0">
                <a:solidFill>
                  <a:srgbClr val="404040"/>
                </a:solidFill>
              </a:rPr>
              <a:t>, Chuck Yoon, Cong Wang, </a:t>
            </a:r>
            <a:r>
              <a:rPr lang="en" sz="1300" dirty="0" err="1">
                <a:solidFill>
                  <a:srgbClr val="404040"/>
                </a:solidFill>
              </a:rPr>
              <a:t>Zhantao</a:t>
            </a:r>
            <a:r>
              <a:rPr lang="en" sz="1300" dirty="0">
                <a:solidFill>
                  <a:srgbClr val="404040"/>
                </a:solidFill>
              </a:rPr>
              <a:t> Chen </a:t>
            </a:r>
            <a:endParaRPr sz="1300" dirty="0">
              <a:solidFill>
                <a:srgbClr val="404040"/>
              </a:solidFill>
            </a:endParaRPr>
          </a:p>
          <a:p>
            <a:pPr marL="0" lvl="0" indent="0" algn="l" rtl="0">
              <a:spcBef>
                <a:spcPts val="400"/>
              </a:spcBef>
              <a:spcAft>
                <a:spcPts val="0"/>
              </a:spcAft>
              <a:buClr>
                <a:schemeClr val="dk1"/>
              </a:buClr>
              <a:buSzPts val="800"/>
              <a:buFont typeface="Arial"/>
              <a:buNone/>
            </a:pPr>
            <a:endParaRPr dirty="0">
              <a:solidFill>
                <a:srgbClr val="404040"/>
              </a:solidFill>
            </a:endParaRPr>
          </a:p>
        </p:txBody>
      </p:sp>
      <p:sp>
        <p:nvSpPr>
          <p:cNvPr id="762" name="Google Shape;762;p100"/>
          <p:cNvSpPr txBox="1">
            <a:spLocks noGrp="1"/>
          </p:cNvSpPr>
          <p:nvPr>
            <p:ph type="subTitle" idx="3"/>
          </p:nvPr>
        </p:nvSpPr>
        <p:spPr>
          <a:xfrm>
            <a:off x="584963" y="2053950"/>
            <a:ext cx="5267700" cy="460500"/>
          </a:xfrm>
          <a:prstGeom prst="rect">
            <a:avLst/>
          </a:prstGeom>
        </p:spPr>
        <p:txBody>
          <a:bodyPr spcFirstLastPara="1" wrap="square" lIns="0" tIns="34275" rIns="68575" bIns="34275" anchor="t" anchorCtr="0">
            <a:normAutofit lnSpcReduction="10000"/>
          </a:bodyPr>
          <a:lstStyle/>
          <a:p>
            <a:pPr marL="0" lvl="0" indent="0" algn="l" rtl="0">
              <a:lnSpc>
                <a:spcPct val="115000"/>
              </a:lnSpc>
              <a:spcBef>
                <a:spcPts val="400"/>
              </a:spcBef>
              <a:spcAft>
                <a:spcPts val="0"/>
              </a:spcAft>
              <a:buClr>
                <a:schemeClr val="dk1"/>
              </a:buClr>
              <a:buSzPts val="800"/>
              <a:buFont typeface="Arial"/>
              <a:buNone/>
            </a:pPr>
            <a:r>
              <a:rPr lang="en">
                <a:solidFill>
                  <a:srgbClr val="404040"/>
                </a:solidFill>
              </a:rPr>
              <a:t>CHEP 2023, Norfolk</a:t>
            </a:r>
            <a:endParaRPr>
              <a:solidFill>
                <a:srgbClr val="404040"/>
              </a:solidFill>
            </a:endParaRPr>
          </a:p>
        </p:txBody>
      </p:sp>
      <p:sp>
        <p:nvSpPr>
          <p:cNvPr id="763" name="Google Shape;763;p100"/>
          <p:cNvSpPr txBox="1">
            <a:spLocks noGrp="1"/>
          </p:cNvSpPr>
          <p:nvPr>
            <p:ph type="title"/>
          </p:nvPr>
        </p:nvSpPr>
        <p:spPr>
          <a:xfrm>
            <a:off x="579544" y="261825"/>
            <a:ext cx="5810700" cy="1734900"/>
          </a:xfrm>
          <a:prstGeom prst="rect">
            <a:avLst/>
          </a:prstGeom>
        </p:spPr>
        <p:txBody>
          <a:bodyPr spcFirstLastPara="1" wrap="square" lIns="0" tIns="34275" rIns="68575" bIns="34275" anchor="b" anchorCtr="0">
            <a:noAutofit/>
          </a:bodyPr>
          <a:lstStyle/>
          <a:p>
            <a:pPr marL="0" lvl="0" indent="0" algn="l" rtl="0">
              <a:lnSpc>
                <a:spcPct val="100000"/>
              </a:lnSpc>
              <a:spcBef>
                <a:spcPts val="400"/>
              </a:spcBef>
              <a:spcAft>
                <a:spcPts val="0"/>
              </a:spcAft>
              <a:buClr>
                <a:schemeClr val="dk1"/>
              </a:buClr>
              <a:buSzPts val="800"/>
              <a:buFont typeface="Arial"/>
              <a:buNone/>
            </a:pPr>
            <a:r>
              <a:rPr lang="en">
                <a:solidFill>
                  <a:schemeClr val="accent1"/>
                </a:solidFill>
              </a:rPr>
              <a:t>Massive-scale Data Analytics at the Linac Coherent Light Source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09"/>
          <p:cNvSpPr txBox="1">
            <a:spLocks noGrp="1"/>
          </p:cNvSpPr>
          <p:nvPr>
            <p:ph type="body" idx="1"/>
          </p:nvPr>
        </p:nvSpPr>
        <p:spPr>
          <a:xfrm>
            <a:off x="600075" y="646855"/>
            <a:ext cx="7915200" cy="2988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dirty="0"/>
              <a:t>Automated data/metadata capture and movement; configurable and automated workflows </a:t>
            </a:r>
            <a:endParaRPr dirty="0"/>
          </a:p>
        </p:txBody>
      </p:sp>
      <p:sp>
        <p:nvSpPr>
          <p:cNvPr id="1010" name="Google Shape;1010;p109"/>
          <p:cNvSpPr txBox="1">
            <a:spLocks noGrp="1"/>
          </p:cNvSpPr>
          <p:nvPr>
            <p:ph type="title"/>
          </p:nvPr>
        </p:nvSpPr>
        <p:spPr>
          <a:xfrm>
            <a:off x="600075" y="200026"/>
            <a:ext cx="7915200" cy="474000"/>
          </a:xfrm>
          <a:prstGeom prst="rect">
            <a:avLst/>
          </a:prstGeom>
        </p:spPr>
        <p:txBody>
          <a:bodyPr spcFirstLastPara="1" wrap="square" lIns="0" tIns="34275" rIns="68575" bIns="34275" anchor="b" anchorCtr="0">
            <a:normAutofit/>
          </a:bodyPr>
          <a:lstStyle/>
          <a:p>
            <a:pPr marL="0" lvl="0" indent="0" algn="l" rtl="0">
              <a:spcBef>
                <a:spcPts val="0"/>
              </a:spcBef>
              <a:spcAft>
                <a:spcPts val="0"/>
              </a:spcAft>
              <a:buNone/>
            </a:pPr>
            <a:r>
              <a:rPr lang="en"/>
              <a:t>Automated Data Movement and Run Processing</a:t>
            </a:r>
            <a:endParaRPr/>
          </a:p>
        </p:txBody>
      </p:sp>
      <p:sp>
        <p:nvSpPr>
          <p:cNvPr id="1011" name="Google Shape;1011;p109"/>
          <p:cNvSpPr txBox="1">
            <a:spLocks noGrp="1"/>
          </p:cNvSpPr>
          <p:nvPr>
            <p:ph type="subTitle" idx="3"/>
          </p:nvPr>
        </p:nvSpPr>
        <p:spPr>
          <a:xfrm>
            <a:off x="1225753" y="4767591"/>
            <a:ext cx="3157500" cy="162900"/>
          </a:xfrm>
          <a:prstGeom prst="rect">
            <a:avLst/>
          </a:prstGeom>
        </p:spPr>
        <p:txBody>
          <a:bodyPr spcFirstLastPara="1" wrap="square" lIns="0" tIns="34275" rIns="68575" bIns="34275" anchor="ctr" anchorCtr="0">
            <a:noAutofit/>
          </a:bodyPr>
          <a:lstStyle/>
          <a:p>
            <a:pPr marL="0" lvl="0" indent="0" algn="l" rtl="0">
              <a:spcBef>
                <a:spcPts val="800"/>
              </a:spcBef>
              <a:spcAft>
                <a:spcPts val="0"/>
              </a:spcAft>
              <a:buNone/>
            </a:pPr>
            <a:r>
              <a:rPr lang="en"/>
              <a:t>2022 LDAC - Data Systems</a:t>
            </a:r>
            <a:endParaRPr/>
          </a:p>
        </p:txBody>
      </p:sp>
      <p:pic>
        <p:nvPicPr>
          <p:cNvPr id="1012" name="Google Shape;1012;p109"/>
          <p:cNvPicPr preferRelativeResize="0"/>
          <p:nvPr/>
        </p:nvPicPr>
        <p:blipFill>
          <a:blip r:embed="rId3">
            <a:alphaModFix/>
          </a:blip>
          <a:stretch>
            <a:fillRect/>
          </a:stretch>
        </p:blipFill>
        <p:spPr>
          <a:xfrm>
            <a:off x="1426025" y="1160825"/>
            <a:ext cx="5791503" cy="35546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10"/>
          <p:cNvSpPr txBox="1">
            <a:spLocks noGrp="1"/>
          </p:cNvSpPr>
          <p:nvPr>
            <p:ph type="body" idx="1"/>
          </p:nvPr>
        </p:nvSpPr>
        <p:spPr>
          <a:xfrm>
            <a:off x="600075" y="746200"/>
            <a:ext cx="8068500" cy="2988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a:t>Triggering/Compression within ASIC reduces data volume, alleviates data transport bottleneck</a:t>
            </a:r>
            <a:endParaRPr/>
          </a:p>
        </p:txBody>
      </p:sp>
      <p:sp>
        <p:nvSpPr>
          <p:cNvPr id="1018" name="Google Shape;1018;p110"/>
          <p:cNvSpPr txBox="1">
            <a:spLocks noGrp="1"/>
          </p:cNvSpPr>
          <p:nvPr>
            <p:ph type="title"/>
          </p:nvPr>
        </p:nvSpPr>
        <p:spPr>
          <a:xfrm>
            <a:off x="600075" y="200026"/>
            <a:ext cx="7915200" cy="474000"/>
          </a:xfrm>
          <a:prstGeom prst="rect">
            <a:avLst/>
          </a:prstGeom>
        </p:spPr>
        <p:txBody>
          <a:bodyPr spcFirstLastPara="1" wrap="square" lIns="0" tIns="34275" rIns="68575" bIns="34275" anchor="b" anchorCtr="0">
            <a:normAutofit fontScale="90000"/>
          </a:bodyPr>
          <a:lstStyle/>
          <a:p>
            <a:pPr marL="0" lvl="0" indent="0" algn="l" rtl="0">
              <a:spcBef>
                <a:spcPts val="0"/>
              </a:spcBef>
              <a:spcAft>
                <a:spcPts val="0"/>
              </a:spcAft>
              <a:buNone/>
            </a:pPr>
            <a:r>
              <a:rPr lang="en"/>
              <a:t>SparkPix-RT:  Intelligent Detector Systems for 1 MHz readout</a:t>
            </a:r>
            <a:endParaRPr/>
          </a:p>
        </p:txBody>
      </p:sp>
      <p:sp>
        <p:nvSpPr>
          <p:cNvPr id="1019" name="Google Shape;1019;p110"/>
          <p:cNvSpPr txBox="1"/>
          <p:nvPr/>
        </p:nvSpPr>
        <p:spPr>
          <a:xfrm>
            <a:off x="6808425" y="0"/>
            <a:ext cx="3000000" cy="46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50">
                <a:solidFill>
                  <a:schemeClr val="hlink"/>
                </a:solidFill>
                <a:uFill>
                  <a:noFill/>
                </a:uFill>
                <a:hlinkClick r:id="rId3"/>
              </a:rPr>
              <a:t>https://doi.org/10.1107/S160057752000425</a:t>
            </a:r>
            <a:endParaRPr sz="850">
              <a:solidFill>
                <a:schemeClr val="hlink"/>
              </a:solidFill>
            </a:endParaRPr>
          </a:p>
          <a:p>
            <a:pPr marL="0" lvl="0" indent="0" algn="l" rtl="0">
              <a:lnSpc>
                <a:spcPct val="115000"/>
              </a:lnSpc>
              <a:spcBef>
                <a:spcPts val="0"/>
              </a:spcBef>
              <a:spcAft>
                <a:spcPts val="0"/>
              </a:spcAft>
              <a:buNone/>
            </a:pPr>
            <a:endParaRPr sz="850">
              <a:solidFill>
                <a:schemeClr val="hlink"/>
              </a:solidFill>
            </a:endParaRPr>
          </a:p>
        </p:txBody>
      </p:sp>
      <p:sp>
        <p:nvSpPr>
          <p:cNvPr id="1020" name="Google Shape;1020;p110"/>
          <p:cNvSpPr txBox="1">
            <a:spLocks noGrp="1"/>
          </p:cNvSpPr>
          <p:nvPr>
            <p:ph type="body" idx="2"/>
          </p:nvPr>
        </p:nvSpPr>
        <p:spPr>
          <a:xfrm>
            <a:off x="600075" y="1150969"/>
            <a:ext cx="4707600" cy="33396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a:t>LCLS needs streaming feature extraction on high rate data from large imaging detectors to enable smart, autonomous experiments</a:t>
            </a:r>
            <a:endParaRPr/>
          </a:p>
          <a:p>
            <a:pPr marL="342900" lvl="0" indent="-241300" algn="l" rtl="0">
              <a:spcBef>
                <a:spcPts val="800"/>
              </a:spcBef>
              <a:spcAft>
                <a:spcPts val="0"/>
              </a:spcAft>
              <a:buSzPts val="1200"/>
              <a:buChar char="●"/>
            </a:pPr>
            <a:r>
              <a:rPr lang="en"/>
              <a:t>Fast readout of the desired data</a:t>
            </a:r>
            <a:endParaRPr/>
          </a:p>
          <a:p>
            <a:pPr marL="342900" lvl="0" indent="-241300" algn="l" rtl="0">
              <a:spcBef>
                <a:spcPts val="0"/>
              </a:spcBef>
              <a:spcAft>
                <a:spcPts val="0"/>
              </a:spcAft>
              <a:buSzPts val="1200"/>
              <a:buChar char="●"/>
            </a:pPr>
            <a:r>
              <a:rPr lang="en"/>
              <a:t>Alleviate downstream network, storage, and computing bottlenecks</a:t>
            </a:r>
            <a:endParaRPr/>
          </a:p>
          <a:p>
            <a:pPr marL="0" lvl="0" indent="0" algn="l" rtl="0">
              <a:spcBef>
                <a:spcPts val="800"/>
              </a:spcBef>
              <a:spcAft>
                <a:spcPts val="0"/>
              </a:spcAft>
              <a:buNone/>
            </a:pPr>
            <a:r>
              <a:rPr lang="en"/>
              <a:t>Enabling data reduction/feature extraction at the ASIC/FPGA level is challenging because ASICs/FPGAs may only see a fraction of the image (potentially uncorrected) while the offline analysis sees fully calibrated, complete images.</a:t>
            </a:r>
            <a:endParaRPr/>
          </a:p>
          <a:p>
            <a:pPr marL="342900" lvl="0" indent="-241300" algn="l" rtl="0">
              <a:spcBef>
                <a:spcPts val="800"/>
              </a:spcBef>
              <a:spcAft>
                <a:spcPts val="0"/>
              </a:spcAft>
              <a:buSzPts val="1200"/>
              <a:buChar char="●"/>
            </a:pPr>
            <a:r>
              <a:rPr lang="en"/>
              <a:t>Develop intelligent auto-correction techniques</a:t>
            </a:r>
            <a:endParaRPr/>
          </a:p>
          <a:p>
            <a:pPr marL="342900" lvl="0" indent="-241300" algn="l" rtl="0">
              <a:spcBef>
                <a:spcPts val="0"/>
              </a:spcBef>
              <a:spcAft>
                <a:spcPts val="0"/>
              </a:spcAft>
              <a:buSzPts val="1200"/>
              <a:buChar char="●"/>
            </a:pPr>
            <a:r>
              <a:rPr lang="en"/>
              <a:t>Provision for buffering and deadtime</a:t>
            </a:r>
            <a:endParaRPr/>
          </a:p>
          <a:p>
            <a:pPr marL="342900" lvl="0" indent="-241300" algn="l" rtl="0">
              <a:spcBef>
                <a:spcPts val="0"/>
              </a:spcBef>
              <a:spcAft>
                <a:spcPts val="0"/>
              </a:spcAft>
              <a:buSzPts val="1200"/>
              <a:buChar char="●"/>
            </a:pPr>
            <a:r>
              <a:rPr lang="en"/>
              <a:t>Develop triggering capability</a:t>
            </a:r>
            <a:endParaRPr/>
          </a:p>
          <a:p>
            <a:pPr marL="342900" lvl="0" indent="-241300" algn="l" rtl="0">
              <a:spcBef>
                <a:spcPts val="0"/>
              </a:spcBef>
              <a:spcAft>
                <a:spcPts val="0"/>
              </a:spcAft>
              <a:buSzPts val="1200"/>
              <a:buChar char="●"/>
            </a:pPr>
            <a:r>
              <a:rPr lang="en"/>
              <a:t>Determine what kind of information extraction is feasible</a:t>
            </a:r>
            <a:endParaRPr/>
          </a:p>
          <a:p>
            <a:pPr marL="342900" lvl="0" indent="-241300" algn="l" rtl="0">
              <a:spcBef>
                <a:spcPts val="0"/>
              </a:spcBef>
              <a:spcAft>
                <a:spcPts val="0"/>
              </a:spcAft>
              <a:buSzPts val="1200"/>
              <a:buChar char="●"/>
            </a:pPr>
            <a:r>
              <a:rPr lang="en"/>
              <a:t>Provide for data validation and model training</a:t>
            </a:r>
            <a:endParaRPr/>
          </a:p>
          <a:p>
            <a:pPr marL="0" lvl="0" indent="0" algn="l" rtl="0">
              <a:spcBef>
                <a:spcPts val="800"/>
              </a:spcBef>
              <a:spcAft>
                <a:spcPts val="0"/>
              </a:spcAft>
              <a:buNone/>
            </a:pPr>
            <a:endParaRPr/>
          </a:p>
        </p:txBody>
      </p:sp>
      <p:cxnSp>
        <p:nvCxnSpPr>
          <p:cNvPr id="1021" name="Google Shape;1021;p110"/>
          <p:cNvCxnSpPr/>
          <p:nvPr/>
        </p:nvCxnSpPr>
        <p:spPr>
          <a:xfrm>
            <a:off x="6836904" y="4103381"/>
            <a:ext cx="770400" cy="3900"/>
          </a:xfrm>
          <a:prstGeom prst="straightConnector1">
            <a:avLst/>
          </a:prstGeom>
          <a:noFill/>
          <a:ln w="19050" cap="flat" cmpd="sng">
            <a:solidFill>
              <a:srgbClr val="65BC23"/>
            </a:solidFill>
            <a:prstDash val="solid"/>
            <a:round/>
            <a:headEnd type="none" w="sm" len="sm"/>
            <a:tailEnd type="none" w="sm" len="sm"/>
          </a:ln>
        </p:spPr>
      </p:cxnSp>
      <p:cxnSp>
        <p:nvCxnSpPr>
          <p:cNvPr id="1022" name="Google Shape;1022;p110"/>
          <p:cNvCxnSpPr/>
          <p:nvPr/>
        </p:nvCxnSpPr>
        <p:spPr>
          <a:xfrm>
            <a:off x="6810558" y="2239030"/>
            <a:ext cx="773100" cy="0"/>
          </a:xfrm>
          <a:prstGeom prst="straightConnector1">
            <a:avLst/>
          </a:prstGeom>
          <a:noFill/>
          <a:ln w="19050" cap="flat" cmpd="sng">
            <a:solidFill>
              <a:srgbClr val="65BC23"/>
            </a:solidFill>
            <a:prstDash val="solid"/>
            <a:round/>
            <a:headEnd type="none" w="sm" len="sm"/>
            <a:tailEnd type="none" w="sm" len="sm"/>
          </a:ln>
        </p:spPr>
      </p:cxnSp>
      <p:cxnSp>
        <p:nvCxnSpPr>
          <p:cNvPr id="1023" name="Google Shape;1023;p110"/>
          <p:cNvCxnSpPr/>
          <p:nvPr/>
        </p:nvCxnSpPr>
        <p:spPr>
          <a:xfrm>
            <a:off x="6818392" y="3214691"/>
            <a:ext cx="788700" cy="0"/>
          </a:xfrm>
          <a:prstGeom prst="straightConnector1">
            <a:avLst/>
          </a:prstGeom>
          <a:noFill/>
          <a:ln w="19050" cap="flat" cmpd="sng">
            <a:solidFill>
              <a:srgbClr val="65BC23"/>
            </a:solidFill>
            <a:prstDash val="solid"/>
            <a:round/>
            <a:headEnd type="none" w="sm" len="sm"/>
            <a:tailEnd type="none" w="sm" len="sm"/>
          </a:ln>
        </p:spPr>
      </p:cxnSp>
      <p:cxnSp>
        <p:nvCxnSpPr>
          <p:cNvPr id="1024" name="Google Shape;1024;p110"/>
          <p:cNvCxnSpPr/>
          <p:nvPr/>
        </p:nvCxnSpPr>
        <p:spPr>
          <a:xfrm>
            <a:off x="6760928" y="1563777"/>
            <a:ext cx="822900" cy="0"/>
          </a:xfrm>
          <a:prstGeom prst="straightConnector1">
            <a:avLst/>
          </a:prstGeom>
          <a:noFill/>
          <a:ln w="19050" cap="flat" cmpd="sng">
            <a:solidFill>
              <a:srgbClr val="65BC23"/>
            </a:solidFill>
            <a:prstDash val="solid"/>
            <a:round/>
            <a:headEnd type="none" w="sm" len="sm"/>
            <a:tailEnd type="none" w="sm" len="sm"/>
          </a:ln>
        </p:spPr>
      </p:cxnSp>
      <p:sp>
        <p:nvSpPr>
          <p:cNvPr id="1025" name="Google Shape;1025;p110"/>
          <p:cNvSpPr txBox="1"/>
          <p:nvPr/>
        </p:nvSpPr>
        <p:spPr>
          <a:xfrm>
            <a:off x="6724675" y="3805838"/>
            <a:ext cx="1213200" cy="17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chemeClr val="dk1"/>
                </a:solidFill>
                <a:latin typeface="Lato"/>
                <a:ea typeface="Lato"/>
                <a:cs typeface="Lato"/>
                <a:sym typeface="Lato"/>
              </a:rPr>
              <a:t>CPUs/GPUs</a:t>
            </a:r>
            <a:endParaRPr sz="1100">
              <a:latin typeface="Lato"/>
              <a:ea typeface="Lato"/>
              <a:cs typeface="Lato"/>
              <a:sym typeface="Lato"/>
            </a:endParaRPr>
          </a:p>
        </p:txBody>
      </p:sp>
      <p:sp>
        <p:nvSpPr>
          <p:cNvPr id="1026" name="Google Shape;1026;p110"/>
          <p:cNvSpPr txBox="1"/>
          <p:nvPr/>
        </p:nvSpPr>
        <p:spPr>
          <a:xfrm>
            <a:off x="6572175" y="2976963"/>
            <a:ext cx="1345500" cy="17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chemeClr val="dk1"/>
                </a:solidFill>
                <a:latin typeface="Lato"/>
                <a:ea typeface="Lato"/>
                <a:cs typeface="Lato"/>
                <a:sym typeface="Lato"/>
              </a:rPr>
              <a:t>Farm of FPGAs</a:t>
            </a:r>
            <a:endParaRPr sz="1100">
              <a:latin typeface="Lato"/>
              <a:ea typeface="Lato"/>
              <a:cs typeface="Lato"/>
              <a:sym typeface="Lato"/>
            </a:endParaRPr>
          </a:p>
        </p:txBody>
      </p:sp>
      <p:sp>
        <p:nvSpPr>
          <p:cNvPr id="1027" name="Google Shape;1027;p110"/>
          <p:cNvSpPr txBox="1"/>
          <p:nvPr/>
        </p:nvSpPr>
        <p:spPr>
          <a:xfrm>
            <a:off x="6359398" y="1990138"/>
            <a:ext cx="1705200" cy="17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a:solidFill>
                  <a:schemeClr val="dk1"/>
                </a:solidFill>
                <a:latin typeface="Lato"/>
                <a:ea typeface="Lato"/>
                <a:cs typeface="Lato"/>
                <a:sym typeface="Lato"/>
              </a:rPr>
              <a:t>FPGA Level</a:t>
            </a:r>
            <a:endParaRPr sz="1100">
              <a:latin typeface="Lato"/>
              <a:ea typeface="Lato"/>
              <a:cs typeface="Lato"/>
              <a:sym typeface="Lato"/>
            </a:endParaRPr>
          </a:p>
        </p:txBody>
      </p:sp>
      <p:sp>
        <p:nvSpPr>
          <p:cNvPr id="1028" name="Google Shape;1028;p110"/>
          <p:cNvSpPr txBox="1"/>
          <p:nvPr/>
        </p:nvSpPr>
        <p:spPr>
          <a:xfrm>
            <a:off x="6713741" y="1318938"/>
            <a:ext cx="1409100" cy="17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chemeClr val="dk1"/>
                </a:solidFill>
                <a:latin typeface="Lato"/>
                <a:ea typeface="Lato"/>
                <a:cs typeface="Lato"/>
                <a:sym typeface="Lato"/>
              </a:rPr>
              <a:t>ASIC Level</a:t>
            </a:r>
            <a:endParaRPr sz="1100">
              <a:latin typeface="Lato"/>
              <a:ea typeface="Lato"/>
              <a:cs typeface="Lato"/>
              <a:sym typeface="Lato"/>
            </a:endParaRPr>
          </a:p>
        </p:txBody>
      </p:sp>
      <p:sp>
        <p:nvSpPr>
          <p:cNvPr id="1029" name="Google Shape;1029;p110"/>
          <p:cNvSpPr/>
          <p:nvPr/>
        </p:nvSpPr>
        <p:spPr>
          <a:xfrm>
            <a:off x="5907754" y="2572436"/>
            <a:ext cx="156600" cy="235800"/>
          </a:xfrm>
          <a:prstGeom prst="downArrow">
            <a:avLst>
              <a:gd name="adj1" fmla="val 50000"/>
              <a:gd name="adj2" fmla="val 50000"/>
            </a:avLst>
          </a:prstGeom>
          <a:solidFill>
            <a:srgbClr val="980000"/>
          </a:solidFill>
          <a:ln w="25400" cap="flat" cmpd="sng">
            <a:solidFill>
              <a:srgbClr val="98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030" name="Google Shape;1030;p110"/>
          <p:cNvCxnSpPr/>
          <p:nvPr/>
        </p:nvCxnSpPr>
        <p:spPr>
          <a:xfrm rot="10800000" flipH="1">
            <a:off x="5902190" y="1563733"/>
            <a:ext cx="859800" cy="118500"/>
          </a:xfrm>
          <a:prstGeom prst="straightConnector1">
            <a:avLst/>
          </a:prstGeom>
          <a:noFill/>
          <a:ln w="19050" cap="flat" cmpd="sng">
            <a:solidFill>
              <a:srgbClr val="65BC23"/>
            </a:solidFill>
            <a:prstDash val="solid"/>
            <a:round/>
            <a:headEnd type="none" w="sm" len="sm"/>
            <a:tailEnd type="none" w="sm" len="sm"/>
          </a:ln>
        </p:spPr>
      </p:cxnSp>
      <p:sp>
        <p:nvSpPr>
          <p:cNvPr id="1031" name="Google Shape;1031;p110"/>
          <p:cNvSpPr/>
          <p:nvPr/>
        </p:nvSpPr>
        <p:spPr>
          <a:xfrm>
            <a:off x="5907975" y="3737026"/>
            <a:ext cx="156600" cy="193200"/>
          </a:xfrm>
          <a:prstGeom prst="downArrow">
            <a:avLst>
              <a:gd name="adj1" fmla="val 50000"/>
              <a:gd name="adj2" fmla="val 50000"/>
            </a:avLst>
          </a:prstGeom>
          <a:solidFill>
            <a:srgbClr val="990000"/>
          </a:solidFill>
          <a:ln w="25400" cap="flat" cmpd="sng">
            <a:solidFill>
              <a:srgbClr val="99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032" name="Google Shape;1032;p110"/>
          <p:cNvCxnSpPr/>
          <p:nvPr/>
        </p:nvCxnSpPr>
        <p:spPr>
          <a:xfrm rot="10800000" flipH="1">
            <a:off x="5716979" y="2239323"/>
            <a:ext cx="1093500" cy="182700"/>
          </a:xfrm>
          <a:prstGeom prst="straightConnector1">
            <a:avLst/>
          </a:prstGeom>
          <a:noFill/>
          <a:ln w="19050" cap="flat" cmpd="sng">
            <a:solidFill>
              <a:srgbClr val="65BC23"/>
            </a:solidFill>
            <a:prstDash val="solid"/>
            <a:round/>
            <a:headEnd type="none" w="sm" len="sm"/>
            <a:tailEnd type="none" w="sm" len="sm"/>
          </a:ln>
        </p:spPr>
      </p:cxnSp>
      <p:cxnSp>
        <p:nvCxnSpPr>
          <p:cNvPr id="1033" name="Google Shape;1033;p110"/>
          <p:cNvCxnSpPr/>
          <p:nvPr/>
        </p:nvCxnSpPr>
        <p:spPr>
          <a:xfrm rot="10800000" flipH="1">
            <a:off x="6263768" y="3218482"/>
            <a:ext cx="554700" cy="102000"/>
          </a:xfrm>
          <a:prstGeom prst="straightConnector1">
            <a:avLst/>
          </a:prstGeom>
          <a:noFill/>
          <a:ln w="19050" cap="flat" cmpd="sng">
            <a:solidFill>
              <a:srgbClr val="65BC23"/>
            </a:solidFill>
            <a:prstDash val="solid"/>
            <a:round/>
            <a:headEnd type="none" w="sm" len="sm"/>
            <a:tailEnd type="none" w="sm" len="sm"/>
          </a:ln>
        </p:spPr>
      </p:cxnSp>
      <p:cxnSp>
        <p:nvCxnSpPr>
          <p:cNvPr id="1034" name="Google Shape;1034;p110"/>
          <p:cNvCxnSpPr/>
          <p:nvPr/>
        </p:nvCxnSpPr>
        <p:spPr>
          <a:xfrm rot="10800000" flipH="1">
            <a:off x="6273316" y="4103471"/>
            <a:ext cx="563400" cy="102000"/>
          </a:xfrm>
          <a:prstGeom prst="straightConnector1">
            <a:avLst/>
          </a:prstGeom>
          <a:noFill/>
          <a:ln w="19050" cap="flat" cmpd="sng">
            <a:solidFill>
              <a:srgbClr val="65BC23"/>
            </a:solidFill>
            <a:prstDash val="solid"/>
            <a:round/>
            <a:headEnd type="none" w="sm" len="sm"/>
            <a:tailEnd type="none" w="sm" len="sm"/>
          </a:ln>
        </p:spPr>
      </p:cxnSp>
      <p:pic>
        <p:nvPicPr>
          <p:cNvPr id="1035" name="Google Shape;1035;p110"/>
          <p:cNvPicPr preferRelativeResize="0"/>
          <p:nvPr/>
        </p:nvPicPr>
        <p:blipFill rotWithShape="1">
          <a:blip r:embed="rId4">
            <a:alphaModFix/>
          </a:blip>
          <a:srcRect/>
          <a:stretch/>
        </p:blipFill>
        <p:spPr>
          <a:xfrm>
            <a:off x="8064393" y="1360063"/>
            <a:ext cx="587307" cy="602904"/>
          </a:xfrm>
          <a:prstGeom prst="rect">
            <a:avLst/>
          </a:prstGeom>
          <a:noFill/>
          <a:ln>
            <a:noFill/>
          </a:ln>
        </p:spPr>
      </p:pic>
      <p:pic>
        <p:nvPicPr>
          <p:cNvPr id="1036" name="Google Shape;1036;p110"/>
          <p:cNvPicPr preferRelativeResize="0"/>
          <p:nvPr/>
        </p:nvPicPr>
        <p:blipFill rotWithShape="1">
          <a:blip r:embed="rId5">
            <a:alphaModFix/>
          </a:blip>
          <a:srcRect/>
          <a:stretch/>
        </p:blipFill>
        <p:spPr>
          <a:xfrm>
            <a:off x="8252331" y="1722685"/>
            <a:ext cx="70477" cy="72349"/>
          </a:xfrm>
          <a:prstGeom prst="rect">
            <a:avLst/>
          </a:prstGeom>
          <a:noFill/>
          <a:ln>
            <a:noFill/>
          </a:ln>
        </p:spPr>
      </p:pic>
      <p:pic>
        <p:nvPicPr>
          <p:cNvPr id="1037" name="Google Shape;1037;p110"/>
          <p:cNvPicPr preferRelativeResize="0"/>
          <p:nvPr/>
        </p:nvPicPr>
        <p:blipFill rotWithShape="1">
          <a:blip r:embed="rId6">
            <a:alphaModFix/>
          </a:blip>
          <a:srcRect/>
          <a:stretch/>
        </p:blipFill>
        <p:spPr>
          <a:xfrm>
            <a:off x="8081248" y="3834784"/>
            <a:ext cx="587307" cy="602904"/>
          </a:xfrm>
          <a:prstGeom prst="rect">
            <a:avLst/>
          </a:prstGeom>
          <a:noFill/>
          <a:ln>
            <a:noFill/>
          </a:ln>
        </p:spPr>
      </p:pic>
      <p:pic>
        <p:nvPicPr>
          <p:cNvPr id="1038" name="Google Shape;1038;p110"/>
          <p:cNvPicPr preferRelativeResize="0"/>
          <p:nvPr/>
        </p:nvPicPr>
        <p:blipFill rotWithShape="1">
          <a:blip r:embed="rId4">
            <a:alphaModFix/>
          </a:blip>
          <a:srcRect/>
          <a:stretch/>
        </p:blipFill>
        <p:spPr>
          <a:xfrm>
            <a:off x="8076192" y="2131781"/>
            <a:ext cx="587307" cy="602904"/>
          </a:xfrm>
          <a:prstGeom prst="rect">
            <a:avLst/>
          </a:prstGeom>
          <a:noFill/>
          <a:ln>
            <a:noFill/>
          </a:ln>
        </p:spPr>
      </p:pic>
      <p:pic>
        <p:nvPicPr>
          <p:cNvPr id="1039" name="Google Shape;1039;p110"/>
          <p:cNvPicPr preferRelativeResize="0"/>
          <p:nvPr/>
        </p:nvPicPr>
        <p:blipFill rotWithShape="1">
          <a:blip r:embed="rId7">
            <a:alphaModFix/>
          </a:blip>
          <a:srcRect/>
          <a:stretch/>
        </p:blipFill>
        <p:spPr>
          <a:xfrm>
            <a:off x="8081248" y="2421175"/>
            <a:ext cx="281908" cy="289395"/>
          </a:xfrm>
          <a:prstGeom prst="rect">
            <a:avLst/>
          </a:prstGeom>
          <a:noFill/>
          <a:ln>
            <a:noFill/>
          </a:ln>
        </p:spPr>
      </p:pic>
      <p:sp>
        <p:nvSpPr>
          <p:cNvPr id="1040" name="Google Shape;1040;p110"/>
          <p:cNvSpPr/>
          <p:nvPr/>
        </p:nvSpPr>
        <p:spPr>
          <a:xfrm>
            <a:off x="7709226" y="3046047"/>
            <a:ext cx="134400" cy="461700"/>
          </a:xfrm>
          <a:prstGeom prst="rightBrace">
            <a:avLst>
              <a:gd name="adj1" fmla="val 8333"/>
              <a:gd name="adj2" fmla="val 50000"/>
            </a:avLst>
          </a:prstGeom>
          <a:noFill/>
          <a:ln w="9525" cap="flat" cmpd="sng">
            <a:solidFill>
              <a:srgbClr val="A400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41" name="Google Shape;1041;p110"/>
          <p:cNvSpPr/>
          <p:nvPr/>
        </p:nvSpPr>
        <p:spPr>
          <a:xfrm>
            <a:off x="7709647" y="2128658"/>
            <a:ext cx="134400" cy="589500"/>
          </a:xfrm>
          <a:prstGeom prst="rightBrace">
            <a:avLst>
              <a:gd name="adj1" fmla="val 8333"/>
              <a:gd name="adj2" fmla="val 50000"/>
            </a:avLst>
          </a:prstGeom>
          <a:noFill/>
          <a:ln w="9525" cap="flat" cmpd="sng">
            <a:solidFill>
              <a:srgbClr val="A400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42" name="Google Shape;1042;p110"/>
          <p:cNvSpPr/>
          <p:nvPr/>
        </p:nvSpPr>
        <p:spPr>
          <a:xfrm>
            <a:off x="7714312" y="1366745"/>
            <a:ext cx="134400" cy="589500"/>
          </a:xfrm>
          <a:prstGeom prst="rightBrace">
            <a:avLst>
              <a:gd name="adj1" fmla="val 8333"/>
              <a:gd name="adj2" fmla="val 50000"/>
            </a:avLst>
          </a:prstGeom>
          <a:noFill/>
          <a:ln w="9525" cap="flat" cmpd="sng">
            <a:solidFill>
              <a:srgbClr val="A400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43" name="Google Shape;1043;p110"/>
          <p:cNvSpPr txBox="1"/>
          <p:nvPr/>
        </p:nvSpPr>
        <p:spPr>
          <a:xfrm>
            <a:off x="8528069" y="3743423"/>
            <a:ext cx="2877000" cy="670200"/>
          </a:xfrm>
          <a:prstGeom prst="rect">
            <a:avLst/>
          </a:prstGeom>
          <a:noFill/>
          <a:ln>
            <a:noFill/>
          </a:ln>
        </p:spPr>
        <p:txBody>
          <a:bodyPr spcFirstLastPara="1" wrap="square" lIns="0" tIns="0" rIns="0" bIns="0" anchor="t" anchorCtr="0">
            <a:noAutofit/>
          </a:bodyPr>
          <a:lstStyle/>
          <a:p>
            <a:pPr marL="457200" marR="0" lvl="1" indent="0" algn="l" rtl="0">
              <a:lnSpc>
                <a:spcPct val="120000"/>
              </a:lnSpc>
              <a:spcBef>
                <a:spcPts val="0"/>
              </a:spcBef>
              <a:spcAft>
                <a:spcPts val="0"/>
              </a:spcAft>
              <a:buClr>
                <a:srgbClr val="981E32"/>
              </a:buClr>
              <a:buSzPts val="200"/>
              <a:buFont typeface="Arial"/>
              <a:buNone/>
            </a:pPr>
            <a:endParaRPr sz="100" b="0" i="0" u="none" strike="noStrike" cap="none">
              <a:solidFill>
                <a:schemeClr val="dk1"/>
              </a:solidFill>
              <a:latin typeface="Arial"/>
              <a:ea typeface="Arial"/>
              <a:cs typeface="Arial"/>
              <a:sym typeface="Arial"/>
            </a:endParaRPr>
          </a:p>
        </p:txBody>
      </p:sp>
      <p:pic>
        <p:nvPicPr>
          <p:cNvPr id="1044" name="Google Shape;1044;p110"/>
          <p:cNvPicPr preferRelativeResize="0"/>
          <p:nvPr/>
        </p:nvPicPr>
        <p:blipFill rotWithShape="1">
          <a:blip r:embed="rId6">
            <a:alphaModFix/>
          </a:blip>
          <a:srcRect/>
          <a:stretch/>
        </p:blipFill>
        <p:spPr>
          <a:xfrm>
            <a:off x="8081248" y="2941492"/>
            <a:ext cx="587307" cy="602904"/>
          </a:xfrm>
          <a:prstGeom prst="rect">
            <a:avLst/>
          </a:prstGeom>
          <a:noFill/>
          <a:ln>
            <a:noFill/>
          </a:ln>
        </p:spPr>
      </p:pic>
      <p:sp>
        <p:nvSpPr>
          <p:cNvPr id="1045" name="Google Shape;1045;p110"/>
          <p:cNvSpPr/>
          <p:nvPr/>
        </p:nvSpPr>
        <p:spPr>
          <a:xfrm>
            <a:off x="7717540" y="3944597"/>
            <a:ext cx="134400" cy="461700"/>
          </a:xfrm>
          <a:prstGeom prst="rightBrace">
            <a:avLst>
              <a:gd name="adj1" fmla="val 8333"/>
              <a:gd name="adj2" fmla="val 50000"/>
            </a:avLst>
          </a:prstGeom>
          <a:noFill/>
          <a:ln w="9525" cap="flat" cmpd="sng">
            <a:solidFill>
              <a:srgbClr val="A400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46" name="Google Shape;1046;p110"/>
          <p:cNvSpPr/>
          <p:nvPr/>
        </p:nvSpPr>
        <p:spPr>
          <a:xfrm>
            <a:off x="7916261" y="1366745"/>
            <a:ext cx="90300" cy="3114300"/>
          </a:xfrm>
          <a:prstGeom prst="downArrow">
            <a:avLst>
              <a:gd name="adj1" fmla="val 50000"/>
              <a:gd name="adj2" fmla="val 50000"/>
            </a:avLst>
          </a:prstGeom>
          <a:solidFill>
            <a:srgbClr val="990000"/>
          </a:solidFill>
          <a:ln w="25400" cap="flat" cmpd="sng">
            <a:solidFill>
              <a:srgbClr val="99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7" name="Google Shape;1047;p110"/>
          <p:cNvSpPr/>
          <p:nvPr/>
        </p:nvSpPr>
        <p:spPr>
          <a:xfrm rot="10800000">
            <a:off x="8760920" y="1371186"/>
            <a:ext cx="90300" cy="3114300"/>
          </a:xfrm>
          <a:prstGeom prst="downArrow">
            <a:avLst>
              <a:gd name="adj1" fmla="val 50000"/>
              <a:gd name="adj2" fmla="val 50000"/>
            </a:avLst>
          </a:prstGeom>
          <a:solidFill>
            <a:srgbClr val="990000"/>
          </a:solidFill>
          <a:ln w="25400" cap="flat" cmpd="sng">
            <a:solidFill>
              <a:srgbClr val="99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8" name="Google Shape;1048;p110"/>
          <p:cNvSpPr txBox="1"/>
          <p:nvPr/>
        </p:nvSpPr>
        <p:spPr>
          <a:xfrm>
            <a:off x="7202923" y="4439900"/>
            <a:ext cx="1023900" cy="19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a:solidFill>
                  <a:schemeClr val="dk1"/>
                </a:solidFill>
                <a:latin typeface="Lato"/>
                <a:ea typeface="Lato"/>
                <a:cs typeface="Lato"/>
                <a:sym typeface="Lato"/>
              </a:rPr>
              <a:t>Versatility</a:t>
            </a:r>
            <a:endParaRPr sz="1300">
              <a:latin typeface="Lato"/>
              <a:ea typeface="Lato"/>
              <a:cs typeface="Lato"/>
              <a:sym typeface="Lato"/>
            </a:endParaRPr>
          </a:p>
        </p:txBody>
      </p:sp>
      <p:sp>
        <p:nvSpPr>
          <p:cNvPr id="1049" name="Google Shape;1049;p110"/>
          <p:cNvSpPr txBox="1"/>
          <p:nvPr/>
        </p:nvSpPr>
        <p:spPr>
          <a:xfrm>
            <a:off x="8126750" y="815500"/>
            <a:ext cx="1093500" cy="28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00">
                <a:solidFill>
                  <a:schemeClr val="dk1"/>
                </a:solidFill>
                <a:latin typeface="Lato"/>
                <a:ea typeface="Lato"/>
                <a:cs typeface="Lato"/>
                <a:sym typeface="Lato"/>
              </a:rPr>
              <a:t>Rate reduction</a:t>
            </a:r>
            <a:endParaRPr sz="1300">
              <a:latin typeface="Lato"/>
              <a:ea typeface="Lato"/>
              <a:cs typeface="Lato"/>
              <a:sym typeface="Lato"/>
            </a:endParaRPr>
          </a:p>
        </p:txBody>
      </p:sp>
      <p:sp>
        <p:nvSpPr>
          <p:cNvPr id="1050" name="Google Shape;1050;p110"/>
          <p:cNvSpPr/>
          <p:nvPr/>
        </p:nvSpPr>
        <p:spPr>
          <a:xfrm>
            <a:off x="5392950" y="3972250"/>
            <a:ext cx="1213200" cy="461700"/>
          </a:xfrm>
          <a:prstGeom prst="rect">
            <a:avLst/>
          </a:prstGeom>
          <a:solidFill>
            <a:srgbClr val="990000"/>
          </a:solidFill>
          <a:ln w="25400" cap="flat" cmpd="sng">
            <a:solidFill>
              <a:srgbClr val="99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a:solidFill>
                  <a:srgbClr val="FFFFFF"/>
                </a:solidFill>
                <a:latin typeface="Lato"/>
                <a:ea typeface="Lato"/>
                <a:cs typeface="Lato"/>
                <a:sym typeface="Lato"/>
              </a:rPr>
              <a:t>Data System</a:t>
            </a:r>
            <a:endParaRPr sz="1200" b="1">
              <a:solidFill>
                <a:srgbClr val="FFFFFF"/>
              </a:solidFill>
              <a:latin typeface="Lato"/>
              <a:ea typeface="Lato"/>
              <a:cs typeface="Lato"/>
              <a:sym typeface="Lato"/>
            </a:endParaRPr>
          </a:p>
        </p:txBody>
      </p:sp>
      <p:pic>
        <p:nvPicPr>
          <p:cNvPr id="1051" name="Google Shape;1051;p110"/>
          <p:cNvPicPr preferRelativeResize="0"/>
          <p:nvPr/>
        </p:nvPicPr>
        <p:blipFill rotWithShape="1">
          <a:blip r:embed="rId8">
            <a:alphaModFix/>
          </a:blip>
          <a:srcRect/>
          <a:stretch/>
        </p:blipFill>
        <p:spPr>
          <a:xfrm>
            <a:off x="5280900" y="1485674"/>
            <a:ext cx="1213200" cy="1045534"/>
          </a:xfrm>
          <a:prstGeom prst="rect">
            <a:avLst/>
          </a:prstGeom>
          <a:noFill/>
          <a:ln>
            <a:noFill/>
          </a:ln>
        </p:spPr>
      </p:pic>
      <p:sp>
        <p:nvSpPr>
          <p:cNvPr id="1052" name="Google Shape;1052;p110"/>
          <p:cNvSpPr/>
          <p:nvPr/>
        </p:nvSpPr>
        <p:spPr>
          <a:xfrm>
            <a:off x="5408100" y="2929200"/>
            <a:ext cx="1213200" cy="670200"/>
          </a:xfrm>
          <a:prstGeom prst="rect">
            <a:avLst/>
          </a:prstGeom>
          <a:solidFill>
            <a:srgbClr val="990000"/>
          </a:solidFill>
          <a:ln w="25400" cap="flat" cmpd="sng">
            <a:solidFill>
              <a:srgbClr val="99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a:solidFill>
                  <a:srgbClr val="FFFFFF"/>
                </a:solidFill>
                <a:latin typeface="Lato"/>
                <a:ea typeface="Lato"/>
                <a:cs typeface="Lato"/>
                <a:sym typeface="Lato"/>
              </a:rPr>
              <a:t>EDGE Computing</a:t>
            </a:r>
            <a:endParaRPr sz="1200" b="1">
              <a:solidFill>
                <a:srgbClr val="FFFFFF"/>
              </a:solidFill>
              <a:latin typeface="Lato"/>
              <a:ea typeface="Lato"/>
              <a:cs typeface="Lato"/>
              <a:sym typeface="Lato"/>
            </a:endParaRPr>
          </a:p>
          <a:p>
            <a:pPr marL="0" marR="0" lvl="0" indent="0" algn="ctr" rtl="0">
              <a:spcBef>
                <a:spcPts val="0"/>
              </a:spcBef>
              <a:spcAft>
                <a:spcPts val="0"/>
              </a:spcAft>
              <a:buNone/>
            </a:pPr>
            <a:r>
              <a:rPr lang="en" sz="1200" b="1">
                <a:solidFill>
                  <a:srgbClr val="FFFFFF"/>
                </a:solidFill>
                <a:latin typeface="Lato"/>
                <a:ea typeface="Lato"/>
                <a:cs typeface="Lato"/>
                <a:sym typeface="Lato"/>
              </a:rPr>
              <a:t>on camera</a:t>
            </a:r>
            <a:endParaRPr sz="1200" b="1">
              <a:solidFill>
                <a:srgbClr val="FFFFFF"/>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11"/>
          <p:cNvSpPr txBox="1">
            <a:spLocks noGrp="1"/>
          </p:cNvSpPr>
          <p:nvPr>
            <p:ph type="body" idx="1"/>
          </p:nvPr>
        </p:nvSpPr>
        <p:spPr>
          <a:xfrm>
            <a:off x="600075" y="832669"/>
            <a:ext cx="7915200" cy="2988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a:t>Determine the 3D molecular structure of nanoparticles (time-resolved, at room temperature)</a:t>
            </a:r>
            <a:endParaRPr/>
          </a:p>
        </p:txBody>
      </p:sp>
      <p:sp>
        <p:nvSpPr>
          <p:cNvPr id="1058" name="Google Shape;1058;p111"/>
          <p:cNvSpPr txBox="1">
            <a:spLocks noGrp="1"/>
          </p:cNvSpPr>
          <p:nvPr>
            <p:ph type="title"/>
          </p:nvPr>
        </p:nvSpPr>
        <p:spPr>
          <a:xfrm>
            <a:off x="600075" y="200026"/>
            <a:ext cx="7915200" cy="474000"/>
          </a:xfrm>
          <a:prstGeom prst="rect">
            <a:avLst/>
          </a:prstGeom>
        </p:spPr>
        <p:txBody>
          <a:bodyPr spcFirstLastPara="1" wrap="square" lIns="0" tIns="34275" rIns="68575" bIns="34275" anchor="b" anchorCtr="0">
            <a:normAutofit/>
          </a:bodyPr>
          <a:lstStyle/>
          <a:p>
            <a:pPr marL="0" lvl="0" indent="0" algn="l" rtl="0">
              <a:spcBef>
                <a:spcPts val="0"/>
              </a:spcBef>
              <a:spcAft>
                <a:spcPts val="0"/>
              </a:spcAft>
              <a:buNone/>
            </a:pPr>
            <a:r>
              <a:rPr lang="en"/>
              <a:t>Single Particle Imaging High Rate Analysis</a:t>
            </a:r>
            <a:endParaRPr/>
          </a:p>
        </p:txBody>
      </p:sp>
      <p:sp>
        <p:nvSpPr>
          <p:cNvPr id="1059" name="Google Shape;1059;p111"/>
          <p:cNvSpPr txBox="1">
            <a:spLocks noGrp="1"/>
          </p:cNvSpPr>
          <p:nvPr>
            <p:ph type="body" idx="2"/>
          </p:nvPr>
        </p:nvSpPr>
        <p:spPr>
          <a:xfrm>
            <a:off x="600075" y="1150971"/>
            <a:ext cx="7915200" cy="11958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a:t>Three key steps for high rate analysis workflow:  </a:t>
            </a:r>
            <a:endParaRPr/>
          </a:p>
          <a:p>
            <a:pPr marL="457200" lvl="0" indent="-304800" algn="l" rtl="0">
              <a:spcBef>
                <a:spcPts val="800"/>
              </a:spcBef>
              <a:spcAft>
                <a:spcPts val="0"/>
              </a:spcAft>
              <a:buSzPts val="1200"/>
              <a:buAutoNum type="arabicPeriod"/>
            </a:pPr>
            <a:r>
              <a:rPr lang="en"/>
              <a:t>DRP:  Fast Data Reduction using Veto. Hit or Miss? (&gt; 10x reduction)</a:t>
            </a:r>
            <a:endParaRPr/>
          </a:p>
          <a:p>
            <a:pPr marL="457200" lvl="0" indent="-304800" algn="l" rtl="0">
              <a:spcBef>
                <a:spcPts val="0"/>
              </a:spcBef>
              <a:spcAft>
                <a:spcPts val="0"/>
              </a:spcAft>
              <a:buSzPts val="1200"/>
              <a:buAutoNum type="arabicPeriod"/>
            </a:pPr>
            <a:r>
              <a:rPr lang="en"/>
              <a:t>Accurate classification:  Identify single hits</a:t>
            </a:r>
            <a:endParaRPr/>
          </a:p>
          <a:p>
            <a:pPr marL="457200" lvl="0" indent="-304800" algn="l" rtl="0">
              <a:spcBef>
                <a:spcPts val="0"/>
              </a:spcBef>
              <a:spcAft>
                <a:spcPts val="0"/>
              </a:spcAft>
              <a:buSzPts val="1200"/>
              <a:buAutoNum type="arabicPeriod"/>
            </a:pPr>
            <a:r>
              <a:rPr lang="en"/>
              <a:t>Reconstruction:  Orientation recovery:  phase retrieval</a:t>
            </a:r>
            <a:endParaRPr sz="1800">
              <a:solidFill>
                <a:schemeClr val="dk1"/>
              </a:solidFill>
              <a:latin typeface="Arial"/>
              <a:ea typeface="Arial"/>
              <a:cs typeface="Arial"/>
              <a:sym typeface="Arial"/>
            </a:endParaRPr>
          </a:p>
          <a:p>
            <a:pPr marL="0" lvl="0" indent="0" algn="l" rtl="0">
              <a:spcBef>
                <a:spcPts val="800"/>
              </a:spcBef>
              <a:spcAft>
                <a:spcPts val="0"/>
              </a:spcAft>
              <a:buNone/>
            </a:pPr>
            <a:endParaRPr/>
          </a:p>
          <a:p>
            <a:pPr marL="0" lvl="0" indent="0" algn="l" rtl="0">
              <a:spcBef>
                <a:spcPts val="800"/>
              </a:spcBef>
              <a:spcAft>
                <a:spcPts val="0"/>
              </a:spcAft>
              <a:buNone/>
            </a:pPr>
            <a:endParaRPr sz="1800">
              <a:solidFill>
                <a:schemeClr val="dk1"/>
              </a:solidFill>
              <a:latin typeface="Arial"/>
              <a:ea typeface="Arial"/>
              <a:cs typeface="Arial"/>
              <a:sym typeface="Arial"/>
            </a:endParaRPr>
          </a:p>
          <a:p>
            <a:pPr marL="0" lvl="0" indent="0" algn="l" rtl="0">
              <a:spcBef>
                <a:spcPts val="800"/>
              </a:spcBef>
              <a:spcAft>
                <a:spcPts val="0"/>
              </a:spcAft>
              <a:buNone/>
            </a:pPr>
            <a:endParaRPr/>
          </a:p>
        </p:txBody>
      </p:sp>
      <p:sp>
        <p:nvSpPr>
          <p:cNvPr id="1060" name="Google Shape;1060;p111"/>
          <p:cNvSpPr txBox="1">
            <a:spLocks noGrp="1"/>
          </p:cNvSpPr>
          <p:nvPr>
            <p:ph type="subTitle" idx="3"/>
          </p:nvPr>
        </p:nvSpPr>
        <p:spPr>
          <a:xfrm>
            <a:off x="1225753" y="4767591"/>
            <a:ext cx="3157500" cy="162900"/>
          </a:xfrm>
          <a:prstGeom prst="rect">
            <a:avLst/>
          </a:prstGeom>
        </p:spPr>
        <p:txBody>
          <a:bodyPr spcFirstLastPara="1" wrap="square" lIns="0" tIns="34275" rIns="68575" bIns="34275" anchor="ctr" anchorCtr="0">
            <a:noAutofit/>
          </a:bodyPr>
          <a:lstStyle/>
          <a:p>
            <a:pPr marL="0" lvl="0" indent="0" algn="l" rtl="0">
              <a:spcBef>
                <a:spcPts val="800"/>
              </a:spcBef>
              <a:spcAft>
                <a:spcPts val="0"/>
              </a:spcAft>
              <a:buNone/>
            </a:pPr>
            <a:r>
              <a:rPr lang="en"/>
              <a:t>2022 LDAC - Data Systems</a:t>
            </a:r>
            <a:endParaRPr/>
          </a:p>
        </p:txBody>
      </p:sp>
      <p:sp>
        <p:nvSpPr>
          <p:cNvPr id="1061" name="Google Shape;1061;p111"/>
          <p:cNvSpPr/>
          <p:nvPr/>
        </p:nvSpPr>
        <p:spPr>
          <a:xfrm>
            <a:off x="228600" y="2425600"/>
            <a:ext cx="1729500" cy="1752900"/>
          </a:xfrm>
          <a:prstGeom prst="rect">
            <a:avLst/>
          </a:prstGeom>
          <a:noFill/>
          <a:ln w="19050"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062" name="Google Shape;1062;p111"/>
          <p:cNvGrpSpPr/>
          <p:nvPr/>
        </p:nvGrpSpPr>
        <p:grpSpPr>
          <a:xfrm>
            <a:off x="2110564" y="2201275"/>
            <a:ext cx="1167011" cy="1752876"/>
            <a:chOff x="1869244" y="762902"/>
            <a:chExt cx="1167011" cy="1752876"/>
          </a:xfrm>
        </p:grpSpPr>
        <p:pic>
          <p:nvPicPr>
            <p:cNvPr id="1063" name="Google Shape;1063;p111"/>
            <p:cNvPicPr preferRelativeResize="0"/>
            <p:nvPr/>
          </p:nvPicPr>
          <p:blipFill rotWithShape="1">
            <a:blip r:embed="rId3">
              <a:alphaModFix/>
            </a:blip>
            <a:srcRect/>
            <a:stretch/>
          </p:blipFill>
          <p:spPr>
            <a:xfrm>
              <a:off x="1869244" y="1425871"/>
              <a:ext cx="1167000" cy="1089907"/>
            </a:xfrm>
            <a:prstGeom prst="rect">
              <a:avLst/>
            </a:prstGeom>
            <a:noFill/>
            <a:ln>
              <a:noFill/>
            </a:ln>
          </p:spPr>
        </p:pic>
        <p:sp>
          <p:nvSpPr>
            <p:cNvPr id="1064" name="Google Shape;1064;p111"/>
            <p:cNvSpPr/>
            <p:nvPr/>
          </p:nvSpPr>
          <p:spPr>
            <a:xfrm>
              <a:off x="1869255" y="762902"/>
              <a:ext cx="1167000" cy="564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Multi</a:t>
              </a:r>
              <a:r>
                <a:rPr lang="en" sz="1200" b="1"/>
                <a:t> </a:t>
              </a:r>
              <a:r>
                <a:rPr lang="en" sz="1200" b="1" i="0" u="none" strike="noStrike" cap="none">
                  <a:solidFill>
                    <a:srgbClr val="000000"/>
                  </a:solidFill>
                  <a:latin typeface="Arial"/>
                  <a:ea typeface="Arial"/>
                  <a:cs typeface="Arial"/>
                  <a:sym typeface="Arial"/>
                </a:rPr>
                <a:t>megapixel detector</a:t>
              </a:r>
              <a:endParaRPr sz="1200" b="0" i="0" u="none" strike="noStrike" cap="none">
                <a:solidFill>
                  <a:srgbClr val="000000"/>
                </a:solidFill>
                <a:latin typeface="Arial"/>
                <a:ea typeface="Arial"/>
                <a:cs typeface="Arial"/>
                <a:sym typeface="Arial"/>
              </a:endParaRPr>
            </a:p>
          </p:txBody>
        </p:sp>
      </p:grpSp>
      <p:sp>
        <p:nvSpPr>
          <p:cNvPr id="1065" name="Google Shape;1065;p111"/>
          <p:cNvSpPr/>
          <p:nvPr/>
        </p:nvSpPr>
        <p:spPr>
          <a:xfrm>
            <a:off x="6838570" y="2309576"/>
            <a:ext cx="1552200" cy="456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Interpretation of system structure / dynamics</a:t>
            </a:r>
            <a:endParaRPr sz="1200" b="1" i="0" u="none" strike="noStrike" cap="none">
              <a:solidFill>
                <a:srgbClr val="000000"/>
              </a:solidFill>
              <a:latin typeface="Arial"/>
              <a:ea typeface="Arial"/>
              <a:cs typeface="Arial"/>
              <a:sym typeface="Arial"/>
            </a:endParaRPr>
          </a:p>
        </p:txBody>
      </p:sp>
      <p:sp>
        <p:nvSpPr>
          <p:cNvPr id="1066" name="Google Shape;1066;p111"/>
          <p:cNvSpPr/>
          <p:nvPr/>
        </p:nvSpPr>
        <p:spPr>
          <a:xfrm>
            <a:off x="3814175" y="4090150"/>
            <a:ext cx="1443900" cy="999600"/>
          </a:xfrm>
          <a:prstGeom prst="rect">
            <a:avLst/>
          </a:prstGeom>
          <a:solidFill>
            <a:srgbClr val="E06666"/>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Data Reduction</a:t>
            </a:r>
            <a:endParaRPr sz="1000" b="1"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en" sz="1000" b="0" i="0" u="none" strike="noStrike" cap="none">
                <a:solidFill>
                  <a:srgbClr val="000000"/>
                </a:solidFill>
                <a:latin typeface="Arial"/>
                <a:ea typeface="Arial"/>
                <a:cs typeface="Arial"/>
                <a:sym typeface="Arial"/>
              </a:rPr>
              <a:t>Remove”no hits”</a:t>
            </a:r>
            <a:endParaRPr/>
          </a:p>
          <a:p>
            <a:pPr marL="171450" marR="0" lvl="0" indent="-171450" algn="l" rtl="0">
              <a:lnSpc>
                <a:spcPct val="100000"/>
              </a:lnSpc>
              <a:spcBef>
                <a:spcPts val="0"/>
              </a:spcBef>
              <a:spcAft>
                <a:spcPts val="0"/>
              </a:spcAft>
              <a:buClr>
                <a:srgbClr val="000000"/>
              </a:buClr>
              <a:buSzPts val="1000"/>
              <a:buFont typeface="Arial"/>
              <a:buChar char="•"/>
            </a:pPr>
            <a:r>
              <a:rPr lang="en" sz="1000" b="0" i="0" u="none" strike="noStrike" cap="none">
                <a:solidFill>
                  <a:srgbClr val="000000"/>
                </a:solidFill>
                <a:latin typeface="Arial"/>
                <a:ea typeface="Arial"/>
                <a:cs typeface="Arial"/>
                <a:sym typeface="Arial"/>
              </a:rPr>
              <a:t>&gt;10x reduction</a:t>
            </a:r>
            <a:endParaRPr/>
          </a:p>
          <a:p>
            <a:pPr marL="0" marR="0" lvl="0" indent="0" algn="ctr" rtl="0">
              <a:lnSpc>
                <a:spcPct val="100000"/>
              </a:lnSpc>
              <a:spcBef>
                <a:spcPts val="0"/>
              </a:spcBef>
              <a:spcAft>
                <a:spcPts val="0"/>
              </a:spcAft>
              <a:buNone/>
            </a:pPr>
            <a:r>
              <a:rPr lang="en" sz="1000" b="1" i="0" u="none" strike="noStrike" cap="none">
                <a:solidFill>
                  <a:srgbClr val="008000"/>
                </a:solidFill>
                <a:latin typeface="Arial"/>
                <a:ea typeface="Arial"/>
                <a:cs typeface="Arial"/>
                <a:sym typeface="Arial"/>
              </a:rPr>
              <a:t>3 TFlops</a:t>
            </a:r>
            <a:endParaRPr sz="1000" b="1" i="0" u="none" strike="noStrike" cap="none">
              <a:solidFill>
                <a:srgbClr val="008000"/>
              </a:solidFill>
              <a:latin typeface="Arial"/>
              <a:ea typeface="Arial"/>
              <a:cs typeface="Arial"/>
              <a:sym typeface="Arial"/>
            </a:endParaRPr>
          </a:p>
          <a:p>
            <a:pPr marL="0" marR="0" lvl="0" indent="0" algn="ctr" rtl="0">
              <a:lnSpc>
                <a:spcPct val="100000"/>
              </a:lnSpc>
              <a:spcBef>
                <a:spcPts val="0"/>
              </a:spcBef>
              <a:spcAft>
                <a:spcPts val="0"/>
              </a:spcAft>
              <a:buNone/>
            </a:pPr>
            <a:r>
              <a:rPr lang="en" sz="1000" b="1" i="0" u="none" strike="noStrike" cap="none">
                <a:solidFill>
                  <a:srgbClr val="0000FF"/>
                </a:solidFill>
                <a:latin typeface="Arial"/>
                <a:ea typeface="Arial"/>
                <a:cs typeface="Arial"/>
                <a:sym typeface="Arial"/>
              </a:rPr>
              <a:t>16 TFlops</a:t>
            </a:r>
            <a:endParaRPr sz="1000" b="1" i="0" u="none" strike="noStrike" cap="none">
              <a:solidFill>
                <a:srgbClr val="0000FF"/>
              </a:solidFill>
              <a:latin typeface="Arial"/>
              <a:ea typeface="Arial"/>
              <a:cs typeface="Arial"/>
              <a:sym typeface="Arial"/>
            </a:endParaRPr>
          </a:p>
        </p:txBody>
      </p:sp>
      <p:sp>
        <p:nvSpPr>
          <p:cNvPr id="1067" name="Google Shape;1067;p111"/>
          <p:cNvSpPr/>
          <p:nvPr/>
        </p:nvSpPr>
        <p:spPr>
          <a:xfrm>
            <a:off x="3945542" y="2309576"/>
            <a:ext cx="1129200" cy="456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Coherent scattering image</a:t>
            </a:r>
            <a:endParaRPr sz="1200" b="1" i="0" u="none" strike="noStrike" cap="none">
              <a:solidFill>
                <a:srgbClr val="000000"/>
              </a:solidFill>
              <a:latin typeface="Arial"/>
              <a:ea typeface="Arial"/>
              <a:cs typeface="Arial"/>
              <a:sym typeface="Arial"/>
            </a:endParaRPr>
          </a:p>
        </p:txBody>
      </p:sp>
      <p:sp>
        <p:nvSpPr>
          <p:cNvPr id="1068" name="Google Shape;1068;p111"/>
          <p:cNvSpPr txBox="1"/>
          <p:nvPr/>
        </p:nvSpPr>
        <p:spPr>
          <a:xfrm>
            <a:off x="3255566" y="3431426"/>
            <a:ext cx="712200" cy="21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FF"/>
                </a:solidFill>
                <a:latin typeface="Arial"/>
                <a:ea typeface="Arial"/>
                <a:cs typeface="Arial"/>
                <a:sym typeface="Arial"/>
              </a:rPr>
              <a:t>1 TB/s</a:t>
            </a:r>
            <a:endParaRPr sz="1000" b="0" i="0" u="none" strike="noStrike" cap="none">
              <a:solidFill>
                <a:srgbClr val="0000FF"/>
              </a:solidFill>
              <a:latin typeface="Arial"/>
              <a:ea typeface="Arial"/>
              <a:cs typeface="Arial"/>
              <a:sym typeface="Arial"/>
            </a:endParaRPr>
          </a:p>
        </p:txBody>
      </p:sp>
      <p:sp>
        <p:nvSpPr>
          <p:cNvPr id="1069" name="Google Shape;1069;p111"/>
          <p:cNvSpPr txBox="1"/>
          <p:nvPr/>
        </p:nvSpPr>
        <p:spPr>
          <a:xfrm>
            <a:off x="5039324" y="3439086"/>
            <a:ext cx="727500" cy="21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FF"/>
                </a:solidFill>
                <a:latin typeface="Arial"/>
                <a:ea typeface="Arial"/>
                <a:cs typeface="Arial"/>
                <a:sym typeface="Arial"/>
              </a:rPr>
              <a:t>100 GB/s</a:t>
            </a:r>
            <a:endParaRPr sz="1000" b="0" i="0" u="none" strike="noStrike" cap="none">
              <a:solidFill>
                <a:srgbClr val="0000FF"/>
              </a:solidFill>
              <a:latin typeface="Arial"/>
              <a:ea typeface="Arial"/>
              <a:cs typeface="Arial"/>
              <a:sym typeface="Arial"/>
            </a:endParaRPr>
          </a:p>
        </p:txBody>
      </p:sp>
      <p:sp>
        <p:nvSpPr>
          <p:cNvPr id="1070" name="Google Shape;1070;p111"/>
          <p:cNvSpPr/>
          <p:nvPr/>
        </p:nvSpPr>
        <p:spPr>
          <a:xfrm>
            <a:off x="5128150" y="3272606"/>
            <a:ext cx="549600" cy="178800"/>
          </a:xfrm>
          <a:prstGeom prst="rightArrow">
            <a:avLst>
              <a:gd name="adj1" fmla="val 50000"/>
              <a:gd name="adj2" fmla="val 50000"/>
            </a:avLst>
          </a:prstGeom>
          <a:solidFill>
            <a:srgbClr val="A400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071" name="Google Shape;1071;p111"/>
          <p:cNvSpPr/>
          <p:nvPr/>
        </p:nvSpPr>
        <p:spPr>
          <a:xfrm>
            <a:off x="5707318" y="2309576"/>
            <a:ext cx="1212900" cy="456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Intensity map from multiple pulses</a:t>
            </a:r>
            <a:endParaRPr sz="1200" b="0" i="0" u="none" strike="noStrike" cap="none">
              <a:solidFill>
                <a:srgbClr val="000000"/>
              </a:solidFill>
              <a:latin typeface="Arial"/>
              <a:ea typeface="Arial"/>
              <a:cs typeface="Arial"/>
              <a:sym typeface="Arial"/>
            </a:endParaRPr>
          </a:p>
        </p:txBody>
      </p:sp>
      <p:grpSp>
        <p:nvGrpSpPr>
          <p:cNvPr id="1072" name="Google Shape;1072;p111"/>
          <p:cNvGrpSpPr/>
          <p:nvPr/>
        </p:nvGrpSpPr>
        <p:grpSpPr>
          <a:xfrm>
            <a:off x="5746247" y="2860557"/>
            <a:ext cx="1135117" cy="1097280"/>
            <a:chOff x="5429338" y="1444869"/>
            <a:chExt cx="1135117" cy="1097280"/>
          </a:xfrm>
        </p:grpSpPr>
        <p:pic>
          <p:nvPicPr>
            <p:cNvPr id="1073" name="Google Shape;1073;p111" descr="Screen Shot 2018-02-10 at 3.02.50 PM.png"/>
            <p:cNvPicPr preferRelativeResize="0"/>
            <p:nvPr/>
          </p:nvPicPr>
          <p:blipFill rotWithShape="1">
            <a:blip r:embed="rId4">
              <a:alphaModFix/>
            </a:blip>
            <a:srcRect/>
            <a:stretch/>
          </p:blipFill>
          <p:spPr>
            <a:xfrm>
              <a:off x="5429338" y="1444869"/>
              <a:ext cx="1135117" cy="1097280"/>
            </a:xfrm>
            <a:prstGeom prst="rect">
              <a:avLst/>
            </a:prstGeom>
            <a:noFill/>
            <a:ln w="9525" cap="flat" cmpd="sng">
              <a:solidFill>
                <a:schemeClr val="dk1"/>
              </a:solidFill>
              <a:prstDash val="solid"/>
              <a:round/>
              <a:headEnd type="none" w="sm" len="sm"/>
              <a:tailEnd type="none" w="sm" len="sm"/>
            </a:ln>
          </p:spPr>
        </p:pic>
        <p:sp>
          <p:nvSpPr>
            <p:cNvPr id="1074" name="Google Shape;1074;p111"/>
            <p:cNvSpPr/>
            <p:nvPr/>
          </p:nvSpPr>
          <p:spPr>
            <a:xfrm>
              <a:off x="5464618" y="1471326"/>
              <a:ext cx="179700" cy="1689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075" name="Google Shape;1075;p111"/>
          <p:cNvSpPr/>
          <p:nvPr/>
        </p:nvSpPr>
        <p:spPr>
          <a:xfrm>
            <a:off x="3334240" y="3272606"/>
            <a:ext cx="549600" cy="178800"/>
          </a:xfrm>
          <a:prstGeom prst="rightArrow">
            <a:avLst>
              <a:gd name="adj1" fmla="val 50000"/>
              <a:gd name="adj2" fmla="val 50000"/>
            </a:avLst>
          </a:prstGeom>
          <a:solidFill>
            <a:srgbClr val="A400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076" name="Google Shape;1076;p111"/>
          <p:cNvSpPr txBox="1"/>
          <p:nvPr/>
        </p:nvSpPr>
        <p:spPr>
          <a:xfrm>
            <a:off x="3233463" y="3065140"/>
            <a:ext cx="756300" cy="21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8000"/>
                </a:solidFill>
                <a:latin typeface="Arial"/>
                <a:ea typeface="Arial"/>
                <a:cs typeface="Arial"/>
                <a:sym typeface="Arial"/>
              </a:rPr>
              <a:t>60 GB/s</a:t>
            </a:r>
            <a:endParaRPr sz="1000" b="0" i="0" u="none" strike="noStrike" cap="none">
              <a:solidFill>
                <a:srgbClr val="008000"/>
              </a:solidFill>
              <a:latin typeface="Arial"/>
              <a:ea typeface="Arial"/>
              <a:cs typeface="Arial"/>
              <a:sym typeface="Arial"/>
            </a:endParaRPr>
          </a:p>
        </p:txBody>
      </p:sp>
      <p:sp>
        <p:nvSpPr>
          <p:cNvPr id="1077" name="Google Shape;1077;p111"/>
          <p:cNvSpPr txBox="1"/>
          <p:nvPr/>
        </p:nvSpPr>
        <p:spPr>
          <a:xfrm>
            <a:off x="5041784" y="3072800"/>
            <a:ext cx="727500" cy="21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8000"/>
                </a:solidFill>
                <a:latin typeface="Arial"/>
                <a:ea typeface="Arial"/>
                <a:cs typeface="Arial"/>
                <a:sym typeface="Arial"/>
              </a:rPr>
              <a:t>6 GB/s</a:t>
            </a:r>
            <a:endParaRPr sz="1000" b="0" i="0" u="none" strike="noStrike" cap="none">
              <a:solidFill>
                <a:srgbClr val="008000"/>
              </a:solidFill>
              <a:latin typeface="Arial"/>
              <a:ea typeface="Arial"/>
              <a:cs typeface="Arial"/>
              <a:sym typeface="Arial"/>
            </a:endParaRPr>
          </a:p>
        </p:txBody>
      </p:sp>
      <p:sp>
        <p:nvSpPr>
          <p:cNvPr id="1078" name="Google Shape;1078;p111"/>
          <p:cNvSpPr txBox="1"/>
          <p:nvPr/>
        </p:nvSpPr>
        <p:spPr>
          <a:xfrm>
            <a:off x="1911600" y="3991000"/>
            <a:ext cx="1633200" cy="763200"/>
          </a:xfrm>
          <a:prstGeom prst="rect">
            <a:avLst/>
          </a:prstGeom>
          <a:noFill/>
          <a:ln>
            <a:noFill/>
          </a:ln>
        </p:spPr>
        <p:txBody>
          <a:bodyPr spcFirstLastPara="1" wrap="square" lIns="91425" tIns="45700" rIns="91425" bIns="45700" anchor="t" anchorCtr="0">
            <a:noAutofit/>
          </a:bodyPr>
          <a:lstStyle/>
          <a:p>
            <a:pPr marL="457200" marR="0" lvl="0" indent="-295275" algn="l" rtl="0">
              <a:lnSpc>
                <a:spcPct val="100000"/>
              </a:lnSpc>
              <a:spcBef>
                <a:spcPts val="0"/>
              </a:spcBef>
              <a:spcAft>
                <a:spcPts val="0"/>
              </a:spcAft>
              <a:buClr>
                <a:srgbClr val="008000"/>
              </a:buClr>
              <a:buSzPts val="1050"/>
              <a:buFont typeface="Arial"/>
              <a:buChar char="●"/>
            </a:pPr>
            <a:r>
              <a:rPr lang="en" sz="1050" b="1" i="0" u="none" strike="noStrike" cap="none">
                <a:solidFill>
                  <a:srgbClr val="008000"/>
                </a:solidFill>
                <a:latin typeface="Arial"/>
                <a:ea typeface="Arial"/>
                <a:cs typeface="Arial"/>
                <a:sym typeface="Arial"/>
              </a:rPr>
              <a:t>8 kHz in 2024 (4 MP)</a:t>
            </a:r>
            <a:endParaRPr/>
          </a:p>
          <a:p>
            <a:pPr marL="457200" marR="0" lvl="0" indent="-295275" algn="l" rtl="0">
              <a:lnSpc>
                <a:spcPct val="100000"/>
              </a:lnSpc>
              <a:spcBef>
                <a:spcPts val="0"/>
              </a:spcBef>
              <a:spcAft>
                <a:spcPts val="0"/>
              </a:spcAft>
              <a:buClr>
                <a:srgbClr val="0000FF"/>
              </a:buClr>
              <a:buSzPts val="1050"/>
              <a:buFont typeface="Arial"/>
              <a:buChar char="●"/>
            </a:pPr>
            <a:r>
              <a:rPr lang="en" sz="1050" b="1" i="0" u="none" strike="noStrike" cap="none">
                <a:solidFill>
                  <a:srgbClr val="0000FF"/>
                </a:solidFill>
                <a:latin typeface="Arial"/>
                <a:ea typeface="Arial"/>
                <a:cs typeface="Arial"/>
                <a:sym typeface="Arial"/>
              </a:rPr>
              <a:t>40 kHz in 2027 (16 MP)</a:t>
            </a:r>
            <a:endParaRPr/>
          </a:p>
        </p:txBody>
      </p:sp>
      <p:sp>
        <p:nvSpPr>
          <p:cNvPr id="1079" name="Google Shape;1079;p111"/>
          <p:cNvSpPr/>
          <p:nvPr/>
        </p:nvSpPr>
        <p:spPr>
          <a:xfrm flipH="1">
            <a:off x="5746225" y="4090153"/>
            <a:ext cx="2449800" cy="9996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Data Analysis</a:t>
            </a:r>
            <a:endParaRPr/>
          </a:p>
          <a:p>
            <a:pPr marL="171450" marR="0" lvl="0" indent="-171450" algn="l" rtl="0">
              <a:lnSpc>
                <a:spcPct val="100000"/>
              </a:lnSpc>
              <a:spcBef>
                <a:spcPts val="0"/>
              </a:spcBef>
              <a:spcAft>
                <a:spcPts val="0"/>
              </a:spcAft>
              <a:buClr>
                <a:srgbClr val="000000"/>
              </a:buClr>
              <a:buSzPts val="1000"/>
              <a:buFont typeface="Arial"/>
              <a:buChar char="•"/>
            </a:pPr>
            <a:r>
              <a:rPr lang="en" sz="1000" b="0" i="0" u="none" strike="noStrike" cap="none">
                <a:solidFill>
                  <a:srgbClr val="000000"/>
                </a:solidFill>
                <a:latin typeface="Arial"/>
                <a:ea typeface="Arial"/>
                <a:cs typeface="Arial"/>
                <a:sym typeface="Arial"/>
              </a:rPr>
              <a:t>Orient patterns </a:t>
            </a:r>
            <a:endParaRPr/>
          </a:p>
          <a:p>
            <a:pPr marL="171450" marR="0" lvl="0" indent="-171450" algn="l" rtl="0">
              <a:lnSpc>
                <a:spcPct val="100000"/>
              </a:lnSpc>
              <a:spcBef>
                <a:spcPts val="0"/>
              </a:spcBef>
              <a:spcAft>
                <a:spcPts val="0"/>
              </a:spcAft>
              <a:buClr>
                <a:srgbClr val="000000"/>
              </a:buClr>
              <a:buSzPts val="1000"/>
              <a:buFont typeface="Arial"/>
              <a:buChar char="•"/>
            </a:pPr>
            <a:r>
              <a:rPr lang="en" sz="1000" b="0" i="0" u="none" strike="noStrike" cap="none">
                <a:solidFill>
                  <a:srgbClr val="000000"/>
                </a:solidFill>
                <a:latin typeface="Arial"/>
                <a:ea typeface="Arial"/>
                <a:cs typeface="Arial"/>
                <a:sym typeface="Arial"/>
              </a:rPr>
              <a:t>3D intensity map</a:t>
            </a:r>
            <a:endParaRPr/>
          </a:p>
          <a:p>
            <a:pPr marL="171450" marR="0" lvl="0" indent="-171450" algn="l" rtl="0">
              <a:lnSpc>
                <a:spcPct val="100000"/>
              </a:lnSpc>
              <a:spcBef>
                <a:spcPts val="0"/>
              </a:spcBef>
              <a:spcAft>
                <a:spcPts val="0"/>
              </a:spcAft>
              <a:buClr>
                <a:srgbClr val="000000"/>
              </a:buClr>
              <a:buSzPts val="1000"/>
              <a:buFont typeface="Arial"/>
              <a:buChar char="•"/>
            </a:pPr>
            <a:r>
              <a:rPr lang="en" sz="1000"/>
              <a:t>Phase retrieval</a:t>
            </a:r>
            <a:endParaRPr/>
          </a:p>
          <a:p>
            <a:pPr marL="0" marR="0" lvl="0" indent="0" algn="ctr" rtl="0">
              <a:lnSpc>
                <a:spcPct val="100000"/>
              </a:lnSpc>
              <a:spcBef>
                <a:spcPts val="0"/>
              </a:spcBef>
              <a:spcAft>
                <a:spcPts val="0"/>
              </a:spcAft>
              <a:buNone/>
            </a:pPr>
            <a:r>
              <a:rPr lang="en" sz="1000" b="1" i="0" u="none" strike="noStrike" cap="none">
                <a:solidFill>
                  <a:srgbClr val="008000"/>
                </a:solidFill>
                <a:latin typeface="Arial"/>
                <a:ea typeface="Arial"/>
                <a:cs typeface="Arial"/>
                <a:sym typeface="Arial"/>
              </a:rPr>
              <a:t>270 PFlops</a:t>
            </a:r>
            <a:endParaRPr sz="1000" b="1" i="0" u="none" strike="noStrike" cap="none">
              <a:solidFill>
                <a:srgbClr val="008000"/>
              </a:solidFill>
              <a:latin typeface="Arial"/>
              <a:ea typeface="Arial"/>
              <a:cs typeface="Arial"/>
              <a:sym typeface="Arial"/>
            </a:endParaRPr>
          </a:p>
          <a:p>
            <a:pPr marL="0" marR="0" lvl="0" indent="0" algn="ctr" rtl="0">
              <a:lnSpc>
                <a:spcPct val="100000"/>
              </a:lnSpc>
              <a:spcBef>
                <a:spcPts val="0"/>
              </a:spcBef>
              <a:spcAft>
                <a:spcPts val="0"/>
              </a:spcAft>
              <a:buNone/>
            </a:pPr>
            <a:r>
              <a:rPr lang="en" sz="1000" b="1" i="0" u="none" strike="noStrike" cap="none">
                <a:solidFill>
                  <a:srgbClr val="0000FF"/>
                </a:solidFill>
                <a:latin typeface="Arial"/>
                <a:ea typeface="Arial"/>
                <a:cs typeface="Arial"/>
                <a:sym typeface="Arial"/>
              </a:rPr>
              <a:t>1340 PFlops</a:t>
            </a:r>
            <a:endParaRPr sz="10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Arial"/>
              <a:ea typeface="Arial"/>
              <a:cs typeface="Arial"/>
              <a:sym typeface="Arial"/>
            </a:endParaRPr>
          </a:p>
        </p:txBody>
      </p:sp>
      <p:sp>
        <p:nvSpPr>
          <p:cNvPr id="1080" name="Google Shape;1080;p111"/>
          <p:cNvSpPr txBox="1"/>
          <p:nvPr/>
        </p:nvSpPr>
        <p:spPr>
          <a:xfrm>
            <a:off x="222100" y="2518675"/>
            <a:ext cx="1806900" cy="1200300"/>
          </a:xfrm>
          <a:prstGeom prst="rect">
            <a:avLst/>
          </a:prstGeom>
          <a:noFill/>
          <a:ln>
            <a:noFill/>
          </a:ln>
        </p:spPr>
        <p:txBody>
          <a:bodyPr spcFirstLastPara="1" wrap="square" lIns="91425" tIns="45700" rIns="91425" bIns="45700" anchor="t" anchorCtr="0">
            <a:noAutofit/>
          </a:bodyPr>
          <a:lstStyle/>
          <a:p>
            <a:pPr marL="91440" marR="0" lvl="0" indent="-91440" algn="l" rtl="0">
              <a:lnSpc>
                <a:spcPct val="100000"/>
              </a:lnSpc>
              <a:spcBef>
                <a:spcPts val="0"/>
              </a:spcBef>
              <a:spcAft>
                <a:spcPts val="0"/>
              </a:spcAft>
              <a:buClr>
                <a:srgbClr val="000000"/>
              </a:buClr>
              <a:buSzPts val="1200"/>
              <a:buFont typeface="Lato"/>
              <a:buChar char="•"/>
            </a:pPr>
            <a:r>
              <a:rPr lang="en" sz="1200" i="0" u="none" strike="noStrike" cap="none">
                <a:solidFill>
                  <a:srgbClr val="000000"/>
                </a:solidFill>
                <a:latin typeface="Lato"/>
                <a:ea typeface="Lato"/>
                <a:cs typeface="Lato"/>
                <a:sym typeface="Lato"/>
              </a:rPr>
              <a:t>Individual particles are injected into the focused LCLS pulses</a:t>
            </a:r>
            <a:endParaRPr>
              <a:latin typeface="Lato"/>
              <a:ea typeface="Lato"/>
              <a:cs typeface="Lato"/>
              <a:sym typeface="Lato"/>
            </a:endParaRPr>
          </a:p>
          <a:p>
            <a:pPr marL="91440" marR="0" lvl="0" indent="-91440" algn="l" rtl="0">
              <a:lnSpc>
                <a:spcPct val="100000"/>
              </a:lnSpc>
              <a:spcBef>
                <a:spcPts val="0"/>
              </a:spcBef>
              <a:spcAft>
                <a:spcPts val="0"/>
              </a:spcAft>
              <a:buClr>
                <a:srgbClr val="000000"/>
              </a:buClr>
              <a:buSzPts val="1200"/>
              <a:buFont typeface="Lato"/>
              <a:buChar char="•"/>
            </a:pPr>
            <a:r>
              <a:rPr lang="en" sz="1200" i="0" u="none" strike="noStrike" cap="none">
                <a:solidFill>
                  <a:srgbClr val="000000"/>
                </a:solidFill>
                <a:latin typeface="Lato"/>
                <a:ea typeface="Lato"/>
                <a:cs typeface="Lato"/>
                <a:sym typeface="Lato"/>
              </a:rPr>
              <a:t>Scattering patterns are collected pulse-by-pulse</a:t>
            </a:r>
            <a:endParaRPr sz="1200">
              <a:latin typeface="Lato"/>
              <a:ea typeface="Lato"/>
              <a:cs typeface="Lato"/>
              <a:sym typeface="Lato"/>
            </a:endParaRPr>
          </a:p>
          <a:p>
            <a:pPr marL="91440" marR="0" lvl="0" indent="-91440" algn="l" rtl="0">
              <a:lnSpc>
                <a:spcPct val="100000"/>
              </a:lnSpc>
              <a:spcBef>
                <a:spcPts val="0"/>
              </a:spcBef>
              <a:spcAft>
                <a:spcPts val="0"/>
              </a:spcAft>
              <a:buClr>
                <a:srgbClr val="000000"/>
              </a:buClr>
              <a:buSzPts val="1200"/>
              <a:buFont typeface="Lato"/>
              <a:buChar char="•"/>
            </a:pPr>
            <a:r>
              <a:rPr lang="en" sz="1200" i="0" u="none" strike="noStrike" cap="none">
                <a:solidFill>
                  <a:srgbClr val="000000"/>
                </a:solidFill>
                <a:latin typeface="Lato"/>
                <a:ea typeface="Lato"/>
                <a:cs typeface="Lato"/>
                <a:sym typeface="Lato"/>
              </a:rPr>
              <a:t>Particle concentration dictates “hit” rate</a:t>
            </a:r>
            <a:endParaRPr>
              <a:latin typeface="Lato"/>
              <a:ea typeface="Lato"/>
              <a:cs typeface="Lato"/>
              <a:sym typeface="Lato"/>
            </a:endParaRPr>
          </a:p>
        </p:txBody>
      </p:sp>
      <p:pic>
        <p:nvPicPr>
          <p:cNvPr id="1081" name="Google Shape;1081;p111"/>
          <p:cNvPicPr preferRelativeResize="0"/>
          <p:nvPr/>
        </p:nvPicPr>
        <p:blipFill>
          <a:blip r:embed="rId5">
            <a:alphaModFix/>
          </a:blip>
          <a:stretch>
            <a:fillRect/>
          </a:stretch>
        </p:blipFill>
        <p:spPr>
          <a:xfrm>
            <a:off x="7026000" y="2846175"/>
            <a:ext cx="1246224" cy="1059996"/>
          </a:xfrm>
          <a:prstGeom prst="rect">
            <a:avLst/>
          </a:prstGeom>
          <a:noFill/>
          <a:ln>
            <a:noFill/>
          </a:ln>
        </p:spPr>
      </p:pic>
      <p:pic>
        <p:nvPicPr>
          <p:cNvPr id="1082" name="Google Shape;1082;p111"/>
          <p:cNvPicPr preferRelativeResize="0"/>
          <p:nvPr/>
        </p:nvPicPr>
        <p:blipFill>
          <a:blip r:embed="rId6">
            <a:alphaModFix/>
          </a:blip>
          <a:stretch>
            <a:fillRect/>
          </a:stretch>
        </p:blipFill>
        <p:spPr>
          <a:xfrm>
            <a:off x="4001725" y="2827536"/>
            <a:ext cx="1092474" cy="1097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12"/>
          <p:cNvSpPr txBox="1">
            <a:spLocks noGrp="1"/>
          </p:cNvSpPr>
          <p:nvPr>
            <p:ph type="body" idx="1"/>
          </p:nvPr>
        </p:nvSpPr>
        <p:spPr>
          <a:xfrm>
            <a:off x="602448" y="633777"/>
            <a:ext cx="8283000" cy="2241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dirty="0" err="1"/>
              <a:t>ExaFEL</a:t>
            </a:r>
            <a:r>
              <a:rPr lang="en" dirty="0"/>
              <a:t> project streams data to NERSC for analysis results within minutes </a:t>
            </a:r>
            <a:endParaRPr dirty="0"/>
          </a:p>
        </p:txBody>
      </p:sp>
      <p:sp>
        <p:nvSpPr>
          <p:cNvPr id="1089" name="Google Shape;1089;p112"/>
          <p:cNvSpPr txBox="1">
            <a:spLocks noGrp="1"/>
          </p:cNvSpPr>
          <p:nvPr>
            <p:ph type="title"/>
          </p:nvPr>
        </p:nvSpPr>
        <p:spPr>
          <a:xfrm>
            <a:off x="602456" y="226219"/>
            <a:ext cx="5936400" cy="355500"/>
          </a:xfrm>
          <a:prstGeom prst="rect">
            <a:avLst/>
          </a:prstGeom>
        </p:spPr>
        <p:txBody>
          <a:bodyPr spcFirstLastPara="1" wrap="square" lIns="0" tIns="34275" rIns="68575" bIns="34275" anchor="b" anchorCtr="0">
            <a:normAutofit fontScale="90000"/>
          </a:bodyPr>
          <a:lstStyle/>
          <a:p>
            <a:pPr marL="0" lvl="0" indent="0" algn="l" rtl="0">
              <a:spcBef>
                <a:spcPts val="0"/>
              </a:spcBef>
              <a:spcAft>
                <a:spcPts val="0"/>
              </a:spcAft>
              <a:buNone/>
            </a:pPr>
            <a:r>
              <a:rPr lang="en"/>
              <a:t>Quasi-real-time analysis using NERSC</a:t>
            </a:r>
            <a:endParaRPr/>
          </a:p>
        </p:txBody>
      </p:sp>
      <p:sp>
        <p:nvSpPr>
          <p:cNvPr id="1090" name="Google Shape;1090;p112"/>
          <p:cNvSpPr txBox="1">
            <a:spLocks noGrp="1"/>
          </p:cNvSpPr>
          <p:nvPr>
            <p:ph type="sldNum" idx="12"/>
          </p:nvPr>
        </p:nvSpPr>
        <p:spPr>
          <a:xfrm>
            <a:off x="6207342" y="3534089"/>
            <a:ext cx="179400" cy="205500"/>
          </a:xfrm>
          <a:prstGeom prst="rect">
            <a:avLst/>
          </a:prstGeom>
        </p:spPr>
        <p:txBody>
          <a:bodyPr spcFirstLastPara="1" wrap="square" lIns="68575" tIns="34275" rIns="0"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sp>
        <p:nvSpPr>
          <p:cNvPr id="1091" name="Google Shape;1091;p112"/>
          <p:cNvSpPr txBox="1">
            <a:spLocks noGrp="1"/>
          </p:cNvSpPr>
          <p:nvPr>
            <p:ph type="subTitle" idx="3"/>
          </p:nvPr>
        </p:nvSpPr>
        <p:spPr>
          <a:xfrm>
            <a:off x="919315" y="3575693"/>
            <a:ext cx="2368200" cy="122100"/>
          </a:xfrm>
          <a:prstGeom prst="rect">
            <a:avLst/>
          </a:prstGeom>
        </p:spPr>
        <p:txBody>
          <a:bodyPr spcFirstLastPara="1" wrap="square" lIns="0" tIns="34275" rIns="68575" bIns="34275" anchor="ctr" anchorCtr="0">
            <a:noAutofit/>
          </a:bodyPr>
          <a:lstStyle/>
          <a:p>
            <a:pPr marL="0" lvl="0" indent="0" algn="l" rtl="0">
              <a:spcBef>
                <a:spcPts val="800"/>
              </a:spcBef>
              <a:spcAft>
                <a:spcPts val="0"/>
              </a:spcAft>
              <a:buNone/>
            </a:pPr>
            <a:endParaRPr/>
          </a:p>
        </p:txBody>
      </p:sp>
      <p:sp>
        <p:nvSpPr>
          <p:cNvPr id="1092" name="Google Shape;1092;p112"/>
          <p:cNvSpPr txBox="1">
            <a:spLocks noGrp="1"/>
          </p:cNvSpPr>
          <p:nvPr>
            <p:ph type="sldNum" idx="12"/>
          </p:nvPr>
        </p:nvSpPr>
        <p:spPr>
          <a:xfrm>
            <a:off x="8685325" y="4731900"/>
            <a:ext cx="458700" cy="404700"/>
          </a:xfrm>
          <a:prstGeom prst="rect">
            <a:avLst/>
          </a:prstGeom>
          <a:noFill/>
          <a:ln>
            <a:noFill/>
          </a:ln>
        </p:spPr>
        <p:txBody>
          <a:bodyPr spcFirstLastPara="1" wrap="square" lIns="72000" tIns="57600" rIns="72000" bIns="4570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sz="1400"/>
              <a:t>13</a:t>
            </a:fld>
            <a:endParaRPr sz="1400"/>
          </a:p>
        </p:txBody>
      </p:sp>
      <p:pic>
        <p:nvPicPr>
          <p:cNvPr id="1093" name="Google Shape;1093;p112" descr="Diagram&#10;&#10;Description automatically generated"/>
          <p:cNvPicPr preferRelativeResize="0"/>
          <p:nvPr/>
        </p:nvPicPr>
        <p:blipFill rotWithShape="1">
          <a:blip r:embed="rId3">
            <a:alphaModFix/>
          </a:blip>
          <a:srcRect/>
          <a:stretch/>
        </p:blipFill>
        <p:spPr>
          <a:xfrm>
            <a:off x="1295400" y="1062683"/>
            <a:ext cx="7086601" cy="4013717"/>
          </a:xfrm>
          <a:prstGeom prst="rect">
            <a:avLst/>
          </a:prstGeom>
          <a:noFill/>
          <a:ln>
            <a:noFill/>
          </a:ln>
        </p:spPr>
      </p:pic>
      <p:sp>
        <p:nvSpPr>
          <p:cNvPr id="1094" name="Google Shape;1094;p112"/>
          <p:cNvSpPr txBox="1"/>
          <p:nvPr/>
        </p:nvSpPr>
        <p:spPr>
          <a:xfrm>
            <a:off x="3182740" y="1134336"/>
            <a:ext cx="3276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dk1"/>
                </a:solidFill>
                <a:latin typeface="Lato"/>
                <a:ea typeface="Lato"/>
                <a:cs typeface="Lato"/>
                <a:sym typeface="Lato"/>
              </a:rPr>
              <a:t>Transparent data movement</a:t>
            </a:r>
            <a:endParaRPr sz="1400" b="1">
              <a:latin typeface="Lato"/>
              <a:ea typeface="Lato"/>
              <a:cs typeface="Lato"/>
              <a:sym typeface="Lato"/>
            </a:endParaRPr>
          </a:p>
        </p:txBody>
      </p:sp>
      <p:grpSp>
        <p:nvGrpSpPr>
          <p:cNvPr id="1095" name="Google Shape;1095;p112"/>
          <p:cNvGrpSpPr/>
          <p:nvPr/>
        </p:nvGrpSpPr>
        <p:grpSpPr>
          <a:xfrm>
            <a:off x="147627" y="1121538"/>
            <a:ext cx="1618259" cy="982225"/>
            <a:chOff x="2970981" y="874314"/>
            <a:chExt cx="1618259" cy="982225"/>
          </a:xfrm>
        </p:grpSpPr>
        <p:pic>
          <p:nvPicPr>
            <p:cNvPr id="1096" name="Google Shape;1096;p112"/>
            <p:cNvPicPr preferRelativeResize="0"/>
            <p:nvPr/>
          </p:nvPicPr>
          <p:blipFill rotWithShape="1">
            <a:blip r:embed="rId4">
              <a:alphaModFix/>
            </a:blip>
            <a:srcRect b="31394"/>
            <a:stretch/>
          </p:blipFill>
          <p:spPr>
            <a:xfrm>
              <a:off x="3011864" y="874314"/>
              <a:ext cx="1577376" cy="982225"/>
            </a:xfrm>
            <a:prstGeom prst="rect">
              <a:avLst/>
            </a:prstGeom>
            <a:noFill/>
            <a:ln>
              <a:noFill/>
            </a:ln>
          </p:spPr>
        </p:pic>
        <p:sp>
          <p:nvSpPr>
            <p:cNvPr id="1097" name="Google Shape;1097;p112"/>
            <p:cNvSpPr txBox="1"/>
            <p:nvPr/>
          </p:nvSpPr>
          <p:spPr>
            <a:xfrm>
              <a:off x="2970981" y="1042260"/>
              <a:ext cx="1524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Lato"/>
                  <a:ea typeface="Lato"/>
                  <a:cs typeface="Lato"/>
                  <a:sym typeface="Lato"/>
                </a:rPr>
                <a:t>File management</a:t>
              </a:r>
              <a:endParaRPr sz="1800" b="1">
                <a:latin typeface="Lato"/>
                <a:ea typeface="Lato"/>
                <a:cs typeface="Lato"/>
                <a:sym typeface="Lato"/>
              </a:endParaRPr>
            </a:p>
          </p:txBody>
        </p:sp>
      </p:grpSp>
      <p:pic>
        <p:nvPicPr>
          <p:cNvPr id="1098" name="Google Shape;1098;p112"/>
          <p:cNvPicPr preferRelativeResize="0"/>
          <p:nvPr/>
        </p:nvPicPr>
        <p:blipFill rotWithShape="1">
          <a:blip r:embed="rId5">
            <a:alphaModFix/>
          </a:blip>
          <a:srcRect l="43902"/>
          <a:stretch/>
        </p:blipFill>
        <p:spPr>
          <a:xfrm>
            <a:off x="7391398" y="2724150"/>
            <a:ext cx="1752600" cy="981883"/>
          </a:xfrm>
          <a:prstGeom prst="rect">
            <a:avLst/>
          </a:prstGeom>
          <a:noFill/>
          <a:ln>
            <a:noFill/>
          </a:ln>
        </p:spPr>
      </p:pic>
      <p:pic>
        <p:nvPicPr>
          <p:cNvPr id="1099" name="Google Shape;1099;p112"/>
          <p:cNvPicPr preferRelativeResize="0"/>
          <p:nvPr/>
        </p:nvPicPr>
        <p:blipFill rotWithShape="1">
          <a:blip r:embed="rId6">
            <a:alphaModFix/>
          </a:blip>
          <a:srcRect/>
          <a:stretch/>
        </p:blipFill>
        <p:spPr>
          <a:xfrm>
            <a:off x="271230" y="2831911"/>
            <a:ext cx="1411935" cy="2192553"/>
          </a:xfrm>
          <a:prstGeom prst="rect">
            <a:avLst/>
          </a:prstGeom>
          <a:noFill/>
          <a:ln>
            <a:noFill/>
          </a:ln>
        </p:spPr>
      </p:pic>
      <p:sp>
        <p:nvSpPr>
          <p:cNvPr id="1100" name="Google Shape;1100;p112"/>
          <p:cNvSpPr txBox="1"/>
          <p:nvPr/>
        </p:nvSpPr>
        <p:spPr>
          <a:xfrm>
            <a:off x="7655869" y="1812638"/>
            <a:ext cx="14118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Lato"/>
                <a:ea typeface="Lato"/>
                <a:cs typeface="Lato"/>
                <a:sym typeface="Lato"/>
              </a:rPr>
              <a:t>Automated Run Processing</a:t>
            </a:r>
            <a:endParaRPr sz="1800" b="1">
              <a:latin typeface="Lato"/>
              <a:ea typeface="Lato"/>
              <a:cs typeface="Lato"/>
              <a:sym typeface="Lato"/>
            </a:endParaRPr>
          </a:p>
        </p:txBody>
      </p:sp>
      <p:sp>
        <p:nvSpPr>
          <p:cNvPr id="1101" name="Google Shape;1101;p112"/>
          <p:cNvSpPr txBox="1"/>
          <p:nvPr/>
        </p:nvSpPr>
        <p:spPr>
          <a:xfrm>
            <a:off x="335345" y="2839819"/>
            <a:ext cx="1336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dk1"/>
                </a:solidFill>
                <a:latin typeface="Lato"/>
                <a:ea typeface="Lato"/>
                <a:cs typeface="Lato"/>
                <a:sym typeface="Lato"/>
              </a:rPr>
              <a:t>Monitor Results</a:t>
            </a:r>
            <a:endParaRPr sz="1800" b="1">
              <a:latin typeface="Lato"/>
              <a:ea typeface="Lato"/>
              <a:cs typeface="Lato"/>
              <a:sym typeface="Lato"/>
            </a:endParaRPr>
          </a:p>
        </p:txBody>
      </p:sp>
      <p:pic>
        <p:nvPicPr>
          <p:cNvPr id="1102" name="Google Shape;1102;p112" descr="A red and white logo&#10;&#10;Description automatically generated with low confidence"/>
          <p:cNvPicPr preferRelativeResize="0"/>
          <p:nvPr/>
        </p:nvPicPr>
        <p:blipFill rotWithShape="1">
          <a:blip r:embed="rId7">
            <a:alphaModFix/>
          </a:blip>
          <a:srcRect/>
          <a:stretch/>
        </p:blipFill>
        <p:spPr>
          <a:xfrm>
            <a:off x="1654345" y="1501080"/>
            <a:ext cx="1333500" cy="419100"/>
          </a:xfrm>
          <a:prstGeom prst="rect">
            <a:avLst/>
          </a:prstGeom>
          <a:noFill/>
          <a:ln>
            <a:noFill/>
          </a:ln>
        </p:spPr>
      </p:pic>
      <p:pic>
        <p:nvPicPr>
          <p:cNvPr id="1103" name="Google Shape;1103;p112" descr="A red and white logo&#10;&#10;Description automatically generated with low confidence"/>
          <p:cNvPicPr preferRelativeResize="0"/>
          <p:nvPr/>
        </p:nvPicPr>
        <p:blipFill rotWithShape="1">
          <a:blip r:embed="rId7">
            <a:alphaModFix/>
          </a:blip>
          <a:srcRect/>
          <a:stretch/>
        </p:blipFill>
        <p:spPr>
          <a:xfrm>
            <a:off x="1676400" y="4476750"/>
            <a:ext cx="990600" cy="311332"/>
          </a:xfrm>
          <a:prstGeom prst="rect">
            <a:avLst/>
          </a:prstGeom>
          <a:noFill/>
          <a:ln>
            <a:noFill/>
          </a:ln>
        </p:spPr>
      </p:pic>
      <p:sp>
        <p:nvSpPr>
          <p:cNvPr id="1105" name="Google Shape;1105;p112"/>
          <p:cNvSpPr txBox="1"/>
          <p:nvPr/>
        </p:nvSpPr>
        <p:spPr>
          <a:xfrm>
            <a:off x="2691925" y="4839975"/>
            <a:ext cx="77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1106" name="Google Shape;1106;p112"/>
          <p:cNvSpPr txBox="1"/>
          <p:nvPr/>
        </p:nvSpPr>
        <p:spPr>
          <a:xfrm>
            <a:off x="3688500" y="5127650"/>
            <a:ext cx="547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grpSp>
        <p:nvGrpSpPr>
          <p:cNvPr id="1107" name="Google Shape;1107;p112"/>
          <p:cNvGrpSpPr/>
          <p:nvPr/>
        </p:nvGrpSpPr>
        <p:grpSpPr>
          <a:xfrm>
            <a:off x="6674226" y="836975"/>
            <a:ext cx="2535499" cy="785100"/>
            <a:chOff x="6674226" y="836975"/>
            <a:chExt cx="2535499" cy="785100"/>
          </a:xfrm>
        </p:grpSpPr>
        <p:pic>
          <p:nvPicPr>
            <p:cNvPr id="1108" name="Google Shape;1108;p112"/>
            <p:cNvPicPr preferRelativeResize="0"/>
            <p:nvPr/>
          </p:nvPicPr>
          <p:blipFill>
            <a:blip r:embed="rId8">
              <a:alphaModFix/>
            </a:blip>
            <a:stretch>
              <a:fillRect/>
            </a:stretch>
          </p:blipFill>
          <p:spPr>
            <a:xfrm>
              <a:off x="6674226" y="1073725"/>
              <a:ext cx="1137640" cy="355500"/>
            </a:xfrm>
            <a:prstGeom prst="rect">
              <a:avLst/>
            </a:prstGeom>
            <a:noFill/>
            <a:ln>
              <a:noFill/>
            </a:ln>
          </p:spPr>
        </p:pic>
        <p:sp>
          <p:nvSpPr>
            <p:cNvPr id="1109" name="Google Shape;1109;p112"/>
            <p:cNvSpPr txBox="1"/>
            <p:nvPr/>
          </p:nvSpPr>
          <p:spPr>
            <a:xfrm>
              <a:off x="7876225" y="836975"/>
              <a:ext cx="13335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Testing data transfer to other facilities</a:t>
              </a:r>
              <a:endParaRPr sz="1300">
                <a:latin typeface="Lato"/>
                <a:ea typeface="Lato"/>
                <a:cs typeface="Lato"/>
                <a:sym typeface="Lato"/>
              </a:endParaRPr>
            </a:p>
          </p:txBody>
        </p:sp>
      </p:grpSp>
      <p:sp>
        <p:nvSpPr>
          <p:cNvPr id="3" name="TextBox 2">
            <a:extLst>
              <a:ext uri="{FF2B5EF4-FFF2-40B4-BE49-F238E27FC236}">
                <a16:creationId xmlns:a16="http://schemas.microsoft.com/office/drawing/2014/main" id="{DAD1C9A0-BD0B-4F08-CBED-357EA5E851B9}"/>
              </a:ext>
            </a:extLst>
          </p:cNvPr>
          <p:cNvSpPr txBox="1"/>
          <p:nvPr/>
        </p:nvSpPr>
        <p:spPr>
          <a:xfrm>
            <a:off x="6674226" y="36816"/>
            <a:ext cx="2393443" cy="238014"/>
          </a:xfrm>
          <a:prstGeom prst="rect">
            <a:avLst/>
          </a:prstGeom>
          <a:noFill/>
        </p:spPr>
        <p:txBody>
          <a:bodyPr wrap="square">
            <a:spAutoFit/>
          </a:bodyPr>
          <a:lstStyle/>
          <a:p>
            <a:pPr marL="0" lvl="0" indent="0" algn="l" rtl="0">
              <a:lnSpc>
                <a:spcPct val="115000"/>
              </a:lnSpc>
              <a:spcBef>
                <a:spcPts val="0"/>
              </a:spcBef>
              <a:spcAft>
                <a:spcPts val="0"/>
              </a:spcAft>
              <a:buNone/>
            </a:pPr>
            <a:r>
              <a:rPr lang="en-US" sz="900" dirty="0">
                <a:solidFill>
                  <a:schemeClr val="hlink"/>
                </a:solidFill>
                <a:uFill>
                  <a:noFill/>
                </a:uFill>
                <a:hlinkClick r:id="rId9"/>
              </a:rPr>
              <a:t>https://doi.org/10.48550/arXiv.2206.11992</a:t>
            </a:r>
            <a:endParaRPr lang="en-US" sz="900" dirty="0">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113"/>
          <p:cNvSpPr txBox="1">
            <a:spLocks noGrp="1"/>
          </p:cNvSpPr>
          <p:nvPr>
            <p:ph type="body" idx="1"/>
          </p:nvPr>
        </p:nvSpPr>
        <p:spPr>
          <a:xfrm>
            <a:off x="600075" y="665695"/>
            <a:ext cx="7915200" cy="2988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dirty="0"/>
              <a:t>Providing Actionable Information by linking AI/ML at the Edge with HPC</a:t>
            </a:r>
            <a:endParaRPr dirty="0"/>
          </a:p>
        </p:txBody>
      </p:sp>
      <p:sp>
        <p:nvSpPr>
          <p:cNvPr id="1115" name="Google Shape;1115;p113"/>
          <p:cNvSpPr txBox="1">
            <a:spLocks noGrp="1"/>
          </p:cNvSpPr>
          <p:nvPr>
            <p:ph type="title"/>
          </p:nvPr>
        </p:nvSpPr>
        <p:spPr>
          <a:xfrm>
            <a:off x="600075" y="200026"/>
            <a:ext cx="7915200" cy="474000"/>
          </a:xfrm>
          <a:prstGeom prst="rect">
            <a:avLst/>
          </a:prstGeom>
        </p:spPr>
        <p:txBody>
          <a:bodyPr spcFirstLastPara="1" wrap="square" lIns="0" tIns="34275" rIns="68575" bIns="34275" anchor="b" anchorCtr="0">
            <a:normAutofit fontScale="90000"/>
          </a:bodyPr>
          <a:lstStyle/>
          <a:p>
            <a:pPr marL="0" lvl="0" indent="0" algn="l" rtl="0">
              <a:spcBef>
                <a:spcPts val="0"/>
              </a:spcBef>
              <a:spcAft>
                <a:spcPts val="0"/>
              </a:spcAft>
              <a:buNone/>
            </a:pPr>
            <a:r>
              <a:rPr lang="en"/>
              <a:t>Actionable Information from Sensor to Data Center (AISDC)</a:t>
            </a:r>
            <a:endParaRPr/>
          </a:p>
        </p:txBody>
      </p:sp>
      <p:sp>
        <p:nvSpPr>
          <p:cNvPr id="1116" name="Google Shape;1116;p113"/>
          <p:cNvSpPr txBox="1">
            <a:spLocks noGrp="1"/>
          </p:cNvSpPr>
          <p:nvPr>
            <p:ph type="body" idx="2"/>
          </p:nvPr>
        </p:nvSpPr>
        <p:spPr>
          <a:xfrm>
            <a:off x="600075" y="952186"/>
            <a:ext cx="7915200" cy="33396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dirty="0"/>
              <a:t>Implement AI/ML at the Edge; develop workflows that stream data to a specialized data center at Argonne to achieve a turnaround time between initialization and model delivery to Edge host of &lt; 10 minutes</a:t>
            </a:r>
            <a:endParaRPr dirty="0"/>
          </a:p>
          <a:p>
            <a:pPr marL="0" lvl="0" indent="0" algn="l" rtl="0">
              <a:spcBef>
                <a:spcPts val="800"/>
              </a:spcBef>
              <a:spcAft>
                <a:spcPts val="0"/>
              </a:spcAft>
              <a:buNone/>
            </a:pPr>
            <a:endParaRPr dirty="0"/>
          </a:p>
        </p:txBody>
      </p:sp>
      <p:pic>
        <p:nvPicPr>
          <p:cNvPr id="1117" name="Google Shape;1117;p113"/>
          <p:cNvPicPr preferRelativeResize="0"/>
          <p:nvPr/>
        </p:nvPicPr>
        <p:blipFill>
          <a:blip r:embed="rId3">
            <a:alphaModFix/>
          </a:blip>
          <a:stretch>
            <a:fillRect/>
          </a:stretch>
        </p:blipFill>
        <p:spPr>
          <a:xfrm>
            <a:off x="1042525" y="1532169"/>
            <a:ext cx="6892624" cy="3107775"/>
          </a:xfrm>
          <a:prstGeom prst="rect">
            <a:avLst/>
          </a:prstGeom>
          <a:noFill/>
          <a:ln>
            <a:noFill/>
          </a:ln>
        </p:spPr>
      </p:pic>
      <p:sp>
        <p:nvSpPr>
          <p:cNvPr id="1118" name="Google Shape;1118;p113"/>
          <p:cNvSpPr txBox="1"/>
          <p:nvPr/>
        </p:nvSpPr>
        <p:spPr>
          <a:xfrm>
            <a:off x="1925271" y="4569946"/>
            <a:ext cx="6009878"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rgbClr val="222222"/>
                </a:solidFill>
                <a:latin typeface="Lato"/>
                <a:ea typeface="Lato"/>
                <a:cs typeface="Lato"/>
                <a:sym typeface="Lato"/>
              </a:rPr>
              <a:t>This material is based upon work supported by the U.S. Department of Energy, Office of Science, Office of Basic Energy Sciences under Award Number FWP-100643 and  FWP-35896.  </a:t>
            </a:r>
            <a:endParaRPr sz="1000" dirty="0">
              <a:solidFill>
                <a:srgbClr val="222222"/>
              </a:solidFill>
              <a:latin typeface="Lato"/>
              <a:ea typeface="Lato"/>
              <a:cs typeface="Lato"/>
              <a:sym typeface="Lato"/>
            </a:endParaRPr>
          </a:p>
          <a:p>
            <a:pPr marL="0" lvl="0" indent="0" algn="l" rtl="0">
              <a:spcBef>
                <a:spcPts val="0"/>
              </a:spcBef>
              <a:spcAft>
                <a:spcPts val="0"/>
              </a:spcAft>
              <a:buNone/>
            </a:pPr>
            <a:endParaRPr sz="1000" dirty="0">
              <a:latin typeface="Lato"/>
              <a:ea typeface="Lato"/>
              <a:cs typeface="Lato"/>
              <a:sym typeface="Lato"/>
            </a:endParaRPr>
          </a:p>
        </p:txBody>
      </p:sp>
      <p:sp>
        <p:nvSpPr>
          <p:cNvPr id="3" name="TextBox 2">
            <a:extLst>
              <a:ext uri="{FF2B5EF4-FFF2-40B4-BE49-F238E27FC236}">
                <a16:creationId xmlns:a16="http://schemas.microsoft.com/office/drawing/2014/main" id="{4C06D6F7-7693-DE13-F822-C227E2967C31}"/>
              </a:ext>
            </a:extLst>
          </p:cNvPr>
          <p:cNvSpPr txBox="1"/>
          <p:nvPr/>
        </p:nvSpPr>
        <p:spPr>
          <a:xfrm>
            <a:off x="6765253" y="1626"/>
            <a:ext cx="2425147" cy="238014"/>
          </a:xfrm>
          <a:prstGeom prst="rect">
            <a:avLst/>
          </a:prstGeom>
          <a:noFill/>
        </p:spPr>
        <p:txBody>
          <a:bodyPr wrap="square">
            <a:spAutoFit/>
          </a:bodyPr>
          <a:lstStyle/>
          <a:p>
            <a:pPr marL="0" lvl="0" indent="0" algn="l" rtl="0">
              <a:lnSpc>
                <a:spcPct val="115000"/>
              </a:lnSpc>
              <a:spcBef>
                <a:spcPts val="0"/>
              </a:spcBef>
              <a:spcAft>
                <a:spcPts val="0"/>
              </a:spcAft>
              <a:buNone/>
            </a:pPr>
            <a:r>
              <a:rPr lang="en-US" sz="900" dirty="0">
                <a:solidFill>
                  <a:schemeClr val="hlink"/>
                </a:solidFill>
                <a:uFill>
                  <a:noFill/>
                </a:uFill>
                <a:hlinkClick r:id="rId4"/>
              </a:rPr>
              <a:t>https://doi.org/10.48550/arXiv.2105.13967</a:t>
            </a:r>
            <a:endParaRPr lang="en-US"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14"/>
          <p:cNvSpPr txBox="1">
            <a:spLocks noGrp="1"/>
          </p:cNvSpPr>
          <p:nvPr>
            <p:ph type="title"/>
          </p:nvPr>
        </p:nvSpPr>
        <p:spPr>
          <a:xfrm>
            <a:off x="602450" y="226225"/>
            <a:ext cx="8478300" cy="355500"/>
          </a:xfrm>
          <a:prstGeom prst="rect">
            <a:avLst/>
          </a:prstGeom>
        </p:spPr>
        <p:txBody>
          <a:bodyPr spcFirstLastPara="1" wrap="square" lIns="0" tIns="34275" rIns="68575" bIns="34275" anchor="b" anchorCtr="0">
            <a:normAutofit fontScale="90000"/>
          </a:bodyPr>
          <a:lstStyle/>
          <a:p>
            <a:pPr marL="0" lvl="0" indent="0" algn="l" rtl="0">
              <a:spcBef>
                <a:spcPts val="0"/>
              </a:spcBef>
              <a:spcAft>
                <a:spcPts val="0"/>
              </a:spcAft>
              <a:buNone/>
            </a:pPr>
            <a:r>
              <a:rPr lang="en"/>
              <a:t>ASCR Defines a Unified Vision for Scientific Computing for Facilities</a:t>
            </a:r>
            <a:endParaRPr/>
          </a:p>
        </p:txBody>
      </p:sp>
      <p:pic>
        <p:nvPicPr>
          <p:cNvPr id="1126" name="Google Shape;1126;p114"/>
          <p:cNvPicPr preferRelativeResize="0"/>
          <p:nvPr/>
        </p:nvPicPr>
        <p:blipFill rotWithShape="1">
          <a:blip r:embed="rId3">
            <a:alphaModFix/>
          </a:blip>
          <a:srcRect/>
          <a:stretch/>
        </p:blipFill>
        <p:spPr>
          <a:xfrm>
            <a:off x="1465000" y="979675"/>
            <a:ext cx="6162074" cy="2757751"/>
          </a:xfrm>
          <a:prstGeom prst="rect">
            <a:avLst/>
          </a:prstGeom>
          <a:noFill/>
          <a:ln>
            <a:noFill/>
          </a:ln>
        </p:spPr>
      </p:pic>
      <p:sp>
        <p:nvSpPr>
          <p:cNvPr id="1127" name="Google Shape;1127;p114"/>
          <p:cNvSpPr txBox="1"/>
          <p:nvPr/>
        </p:nvSpPr>
        <p:spPr>
          <a:xfrm>
            <a:off x="568513" y="732775"/>
            <a:ext cx="7928100" cy="3231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200" b="1">
                <a:solidFill>
                  <a:srgbClr val="B83A4B"/>
                </a:solidFill>
                <a:latin typeface="Lato"/>
                <a:ea typeface="Lato"/>
                <a:cs typeface="Lato"/>
                <a:sym typeface="Lato"/>
              </a:rPr>
              <a:t>ASCR:  IRI-ABA - Integrated Research Infrastructure Architecture Blueprint Activity</a:t>
            </a:r>
            <a:endParaRPr sz="1200" b="1">
              <a:solidFill>
                <a:srgbClr val="B83A4B"/>
              </a:solidFill>
              <a:latin typeface="Lato"/>
              <a:ea typeface="Lato"/>
              <a:cs typeface="Lato"/>
              <a:sym typeface="Lato"/>
            </a:endParaRPr>
          </a:p>
        </p:txBody>
      </p:sp>
      <p:sp>
        <p:nvSpPr>
          <p:cNvPr id="1128" name="Google Shape;1128;p114"/>
          <p:cNvSpPr txBox="1">
            <a:spLocks noGrp="1"/>
          </p:cNvSpPr>
          <p:nvPr>
            <p:ph type="body" idx="2"/>
          </p:nvPr>
        </p:nvSpPr>
        <p:spPr>
          <a:xfrm>
            <a:off x="447675" y="3774425"/>
            <a:ext cx="8543700" cy="1043100"/>
          </a:xfrm>
          <a:prstGeom prst="rect">
            <a:avLst/>
          </a:prstGeom>
        </p:spPr>
        <p:txBody>
          <a:bodyPr spcFirstLastPara="1" wrap="square" lIns="0" tIns="34275" rIns="68575" bIns="34275" anchor="t" anchorCtr="0">
            <a:noAutofit/>
          </a:bodyPr>
          <a:lstStyle/>
          <a:p>
            <a:pPr marL="0" lvl="0" indent="0" algn="l" rtl="0">
              <a:lnSpc>
                <a:spcPct val="100000"/>
              </a:lnSpc>
              <a:spcBef>
                <a:spcPts val="0"/>
              </a:spcBef>
              <a:spcAft>
                <a:spcPts val="0"/>
              </a:spcAft>
              <a:buNone/>
            </a:pPr>
            <a:r>
              <a:rPr lang="en" sz="1300" dirty="0"/>
              <a:t>Vision:  A DOE/SC integrated research ecosystem that transforms science via seamless interoperability.</a:t>
            </a:r>
            <a:endParaRPr sz="1300" dirty="0"/>
          </a:p>
          <a:p>
            <a:pPr marL="0" lvl="0" indent="0" algn="l" rtl="0">
              <a:lnSpc>
                <a:spcPct val="100000"/>
              </a:lnSpc>
              <a:spcBef>
                <a:spcPts val="800"/>
              </a:spcBef>
              <a:spcAft>
                <a:spcPts val="0"/>
              </a:spcAft>
              <a:buNone/>
            </a:pPr>
            <a:r>
              <a:rPr lang="en" sz="1300" b="1" dirty="0">
                <a:solidFill>
                  <a:srgbClr val="980000"/>
                </a:solidFill>
              </a:rPr>
              <a:t>LAB 23-3020: </a:t>
            </a:r>
            <a:r>
              <a:rPr lang="en" sz="1300" dirty="0"/>
              <a:t> The </a:t>
            </a:r>
            <a:r>
              <a:rPr lang="en" sz="1300" b="1" i="1" dirty="0"/>
              <a:t>High Performance Data Facility (HPDF) </a:t>
            </a:r>
            <a:r>
              <a:rPr lang="en" sz="1300" dirty="0"/>
              <a:t>will serve as a foundational element enabling the DOE Integrated Research Infrastructure.  </a:t>
            </a:r>
            <a:endParaRPr sz="1300" dirty="0"/>
          </a:p>
          <a:p>
            <a:pPr marL="0" lvl="0" indent="0" algn="l" rtl="0">
              <a:lnSpc>
                <a:spcPct val="100000"/>
              </a:lnSpc>
              <a:spcBef>
                <a:spcPts val="800"/>
              </a:spcBef>
              <a:spcAft>
                <a:spcPts val="800"/>
              </a:spcAft>
              <a:buNone/>
            </a:pPr>
            <a:r>
              <a:rPr lang="en" sz="1300" dirty="0"/>
              <a:t>S3DF would like to participate in IRI ecosystem as both a source of data and a compute facility serving 80% of LCLS experiments</a:t>
            </a:r>
            <a:endParaRPr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15"/>
          <p:cNvSpPr txBox="1">
            <a:spLocks noGrp="1"/>
          </p:cNvSpPr>
          <p:nvPr>
            <p:ph type="body" idx="1"/>
          </p:nvPr>
        </p:nvSpPr>
        <p:spPr>
          <a:xfrm>
            <a:off x="600075" y="689552"/>
            <a:ext cx="8266500" cy="2988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sz="1700"/>
              <a:t>LCLS Data Systems infrastructure scales to meet high-throughput, compute-intensive demand:</a:t>
            </a:r>
            <a:endParaRPr sz="1700"/>
          </a:p>
        </p:txBody>
      </p:sp>
      <p:sp>
        <p:nvSpPr>
          <p:cNvPr id="1135" name="Google Shape;1135;p115"/>
          <p:cNvSpPr txBox="1">
            <a:spLocks noGrp="1"/>
          </p:cNvSpPr>
          <p:nvPr>
            <p:ph type="title"/>
          </p:nvPr>
        </p:nvSpPr>
        <p:spPr>
          <a:xfrm>
            <a:off x="600075" y="200026"/>
            <a:ext cx="7915200" cy="474000"/>
          </a:xfrm>
          <a:prstGeom prst="rect">
            <a:avLst/>
          </a:prstGeom>
        </p:spPr>
        <p:txBody>
          <a:bodyPr spcFirstLastPara="1" wrap="square" lIns="0" tIns="34275" rIns="68575" bIns="34275" anchor="b" anchorCtr="0">
            <a:normAutofit/>
          </a:bodyPr>
          <a:lstStyle/>
          <a:p>
            <a:pPr marL="0" lvl="0" indent="0" algn="l" rtl="0">
              <a:spcBef>
                <a:spcPts val="0"/>
              </a:spcBef>
              <a:spcAft>
                <a:spcPts val="0"/>
              </a:spcAft>
              <a:buNone/>
            </a:pPr>
            <a:r>
              <a:rPr lang="en"/>
              <a:t>Summary</a:t>
            </a:r>
            <a:endParaRPr/>
          </a:p>
        </p:txBody>
      </p:sp>
      <p:sp>
        <p:nvSpPr>
          <p:cNvPr id="1136" name="Google Shape;1136;p115"/>
          <p:cNvSpPr txBox="1">
            <a:spLocks noGrp="1"/>
          </p:cNvSpPr>
          <p:nvPr>
            <p:ph type="body" idx="2"/>
          </p:nvPr>
        </p:nvSpPr>
        <p:spPr>
          <a:xfrm>
            <a:off x="600075" y="1007845"/>
            <a:ext cx="7915200" cy="33396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endParaRPr sz="1400" dirty="0"/>
          </a:p>
          <a:p>
            <a:pPr marL="457200" lvl="0" indent="-317500" algn="l" rtl="0">
              <a:spcBef>
                <a:spcPts val="800"/>
              </a:spcBef>
              <a:spcAft>
                <a:spcPts val="0"/>
              </a:spcAft>
              <a:buSzPts val="1400"/>
              <a:buChar char="●"/>
            </a:pPr>
            <a:r>
              <a:rPr lang="en" sz="1400" dirty="0"/>
              <a:t>Real-time data analysis capabilities (data reduction,  complex workflow orchestration)</a:t>
            </a:r>
            <a:endParaRPr sz="1400" dirty="0"/>
          </a:p>
          <a:p>
            <a:pPr marL="457200" lvl="0" indent="-317500" algn="l" rtl="0">
              <a:spcBef>
                <a:spcPts val="0"/>
              </a:spcBef>
              <a:spcAft>
                <a:spcPts val="0"/>
              </a:spcAft>
              <a:buSzPts val="1400"/>
              <a:buChar char="●"/>
            </a:pPr>
            <a:r>
              <a:rPr lang="en" sz="1400" dirty="0"/>
              <a:t>On-demand utilization of super-computing environments</a:t>
            </a:r>
            <a:endParaRPr sz="1400" dirty="0"/>
          </a:p>
          <a:p>
            <a:pPr marL="457200" lvl="0" indent="-317500" algn="l" rtl="0">
              <a:spcBef>
                <a:spcPts val="0"/>
              </a:spcBef>
              <a:spcAft>
                <a:spcPts val="0"/>
              </a:spcAft>
              <a:buSzPts val="1400"/>
              <a:buChar char="●"/>
            </a:pPr>
            <a:r>
              <a:rPr lang="en" sz="1400" dirty="0"/>
              <a:t>Pipeline spans from Detector Edge to HPC </a:t>
            </a:r>
            <a:endParaRPr sz="1400" dirty="0"/>
          </a:p>
          <a:p>
            <a:pPr marL="457200" lvl="0" indent="-317500" algn="l" rtl="0">
              <a:spcBef>
                <a:spcPts val="0"/>
              </a:spcBef>
              <a:spcAft>
                <a:spcPts val="0"/>
              </a:spcAft>
              <a:buSzPts val="1400"/>
              <a:buChar char="●"/>
            </a:pPr>
            <a:r>
              <a:rPr lang="en" sz="1400" dirty="0"/>
              <a:t>Strategically developing AI/ML for targeted applications</a:t>
            </a:r>
            <a:endParaRPr sz="1400" dirty="0"/>
          </a:p>
          <a:p>
            <a:pPr marL="457200" lvl="0" indent="-317500" algn="l" rtl="0">
              <a:spcBef>
                <a:spcPts val="0"/>
              </a:spcBef>
              <a:spcAft>
                <a:spcPts val="0"/>
              </a:spcAft>
              <a:buSzPts val="1400"/>
              <a:buChar char="●"/>
            </a:pPr>
            <a:r>
              <a:rPr lang="en" sz="1400" dirty="0"/>
              <a:t>Intelligent detectors and real-time analysis enable autonomous experiment steering</a:t>
            </a:r>
            <a:endParaRPr sz="1400" dirty="0"/>
          </a:p>
          <a:p>
            <a:pPr marL="0" lvl="0" indent="0" algn="l" rtl="0">
              <a:spcBef>
                <a:spcPts val="800"/>
              </a:spcBef>
              <a:spcAft>
                <a:spcPts val="0"/>
              </a:spcAft>
              <a:buNone/>
            </a:pPr>
            <a:r>
              <a:rPr lang="en" sz="1400" dirty="0"/>
              <a:t>Lessons learned:</a:t>
            </a:r>
            <a:endParaRPr sz="1400" dirty="0"/>
          </a:p>
          <a:p>
            <a:pPr marL="457200" lvl="0" indent="-317500" algn="l" rtl="0">
              <a:spcBef>
                <a:spcPts val="800"/>
              </a:spcBef>
              <a:spcAft>
                <a:spcPts val="0"/>
              </a:spcAft>
              <a:buSzPts val="1400"/>
              <a:buChar char="●"/>
            </a:pPr>
            <a:r>
              <a:rPr lang="en" sz="1400" dirty="0"/>
              <a:t>Modularity is key for rapidly adaptable workflows</a:t>
            </a:r>
            <a:endParaRPr sz="1400" dirty="0"/>
          </a:p>
          <a:p>
            <a:pPr marL="457200" lvl="0" indent="-317500" algn="l" rtl="0">
              <a:spcBef>
                <a:spcPts val="0"/>
              </a:spcBef>
              <a:spcAft>
                <a:spcPts val="0"/>
              </a:spcAft>
              <a:buSzPts val="1400"/>
              <a:buChar char="●"/>
            </a:pPr>
            <a:r>
              <a:rPr lang="en" sz="1400" dirty="0"/>
              <a:t>Seamless access to computing with transparent data movement is crucial for users</a:t>
            </a:r>
            <a:endParaRPr sz="1400" dirty="0"/>
          </a:p>
          <a:p>
            <a:pPr marL="457200" lvl="0" indent="-317500" algn="l" rtl="0">
              <a:spcBef>
                <a:spcPts val="0"/>
              </a:spcBef>
              <a:spcAft>
                <a:spcPts val="0"/>
              </a:spcAft>
              <a:buSzPts val="1400"/>
              <a:buChar char="●"/>
            </a:pPr>
            <a:r>
              <a:rPr lang="en" sz="1400" dirty="0"/>
              <a:t>Ease-of use is important:  hide the computing complexity where possible</a:t>
            </a:r>
            <a:endParaRPr sz="1400" dirty="0"/>
          </a:p>
          <a:p>
            <a:pPr marL="457200" lvl="0" indent="-317500" algn="l" rtl="0">
              <a:spcBef>
                <a:spcPts val="0"/>
              </a:spcBef>
              <a:spcAft>
                <a:spcPts val="0"/>
              </a:spcAft>
              <a:buSzPts val="1400"/>
              <a:buChar char="●"/>
            </a:pPr>
            <a:r>
              <a:rPr lang="en" sz="1400" dirty="0"/>
              <a:t>ML at the edge is hard and creates new compute-intensive workflows</a:t>
            </a:r>
            <a:endParaRPr sz="1400" dirty="0"/>
          </a:p>
          <a:p>
            <a:pPr marL="457200" lvl="0" indent="-317500" algn="l" rtl="0">
              <a:spcBef>
                <a:spcPts val="0"/>
              </a:spcBef>
              <a:spcAft>
                <a:spcPts val="0"/>
              </a:spcAft>
              <a:buSzPts val="1400"/>
              <a:buChar char="●"/>
            </a:pPr>
            <a:r>
              <a:rPr lang="en" sz="1400" dirty="0"/>
              <a:t>A common software ecosystem is greatly desired, but difficult to achieve; users will always need some experiment-specific software</a:t>
            </a:r>
            <a:endParaRPr sz="1400" dirty="0"/>
          </a:p>
          <a:p>
            <a:pPr marL="0" lvl="0" indent="0" algn="l" rtl="0">
              <a:spcBef>
                <a:spcPts val="800"/>
              </a:spcBef>
              <a:spcAft>
                <a:spcPts val="0"/>
              </a:spcAft>
              <a:buNone/>
            </a:pPr>
            <a:endParaRPr sz="1400" dirty="0"/>
          </a:p>
          <a:p>
            <a:pPr marL="0" lvl="0" indent="0" algn="l" rtl="0">
              <a:spcBef>
                <a:spcPts val="800"/>
              </a:spcBef>
              <a:spcAft>
                <a:spcPts val="0"/>
              </a:spcAft>
              <a:buNone/>
            </a:pPr>
            <a:endParaRPr sz="1400" dirty="0"/>
          </a:p>
          <a:p>
            <a:pPr marL="0" lvl="0" indent="0" algn="l" rtl="0">
              <a:lnSpc>
                <a:spcPct val="112000"/>
              </a:lnSpc>
              <a:spcBef>
                <a:spcPts val="0"/>
              </a:spcBef>
              <a:spcAft>
                <a:spcPts val="0"/>
              </a:spcAft>
              <a:buNone/>
            </a:pPr>
            <a:endParaRPr sz="1400" dirty="0"/>
          </a:p>
        </p:txBody>
      </p:sp>
      <p:sp>
        <p:nvSpPr>
          <p:cNvPr id="1137" name="Google Shape;1137;p115"/>
          <p:cNvSpPr txBox="1">
            <a:spLocks noGrp="1"/>
          </p:cNvSpPr>
          <p:nvPr>
            <p:ph type="sldNum" idx="12"/>
          </p:nvPr>
        </p:nvSpPr>
        <p:spPr>
          <a:xfrm>
            <a:off x="6457950" y="4712118"/>
            <a:ext cx="2057400" cy="273900"/>
          </a:xfrm>
          <a:prstGeom prst="rect">
            <a:avLst/>
          </a:prstGeom>
        </p:spPr>
        <p:txBody>
          <a:bodyPr spcFirstLastPara="1" wrap="square" lIns="68575" tIns="34275" rIns="0"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16"/>
          <p:cNvSpPr txBox="1">
            <a:spLocks noGrp="1"/>
          </p:cNvSpPr>
          <p:nvPr>
            <p:ph type="sldNum" idx="12"/>
          </p:nvPr>
        </p:nvSpPr>
        <p:spPr>
          <a:xfrm>
            <a:off x="6457950" y="4712118"/>
            <a:ext cx="2057400" cy="273900"/>
          </a:xfrm>
          <a:prstGeom prst="rect">
            <a:avLst/>
          </a:prstGeom>
        </p:spPr>
        <p:txBody>
          <a:bodyPr spcFirstLastPara="1" wrap="square" lIns="68575" tIns="34275" rIns="0" bIns="34275" anchor="ctr" anchorCtr="0">
            <a:noAutofit/>
          </a:bodyPr>
          <a:lstStyle/>
          <a:p>
            <a:pPr marL="0" lvl="0" indent="0" algn="r" rtl="0">
              <a:spcBef>
                <a:spcPts val="0"/>
              </a:spcBef>
              <a:spcAft>
                <a:spcPts val="0"/>
              </a:spcAft>
              <a:buNone/>
            </a:pPr>
            <a:fld id="{00000000-1234-1234-1234-123412341234}" type="slidenum">
              <a:rPr lang="en">
                <a:solidFill>
                  <a:srgbClr val="3F3F3F"/>
                </a:solidFill>
              </a:rPr>
              <a:t>17</a:t>
            </a:fld>
            <a:endParaRPr>
              <a:solidFill>
                <a:srgbClr val="3F3F3F"/>
              </a:solidFill>
            </a:endParaRPr>
          </a:p>
        </p:txBody>
      </p:sp>
      <p:sp>
        <p:nvSpPr>
          <p:cNvPr id="1144" name="Google Shape;1144;p116"/>
          <p:cNvSpPr txBox="1">
            <a:spLocks noGrp="1"/>
          </p:cNvSpPr>
          <p:nvPr>
            <p:ph type="title"/>
          </p:nvPr>
        </p:nvSpPr>
        <p:spPr>
          <a:xfrm>
            <a:off x="600075" y="1961994"/>
            <a:ext cx="7915200" cy="910500"/>
          </a:xfrm>
          <a:prstGeom prst="rect">
            <a:avLst/>
          </a:prstGeom>
        </p:spPr>
        <p:txBody>
          <a:bodyPr spcFirstLastPara="1" wrap="square" lIns="0" tIns="34275" rIns="68575" bIns="34275" anchor="t" anchorCtr="0">
            <a:normAutofit/>
          </a:bodyPr>
          <a:lstStyle/>
          <a:p>
            <a:pPr marL="0" lvl="0" indent="0" algn="l" rtl="0">
              <a:spcBef>
                <a:spcPts val="0"/>
              </a:spcBef>
              <a:spcAft>
                <a:spcPts val="0"/>
              </a:spcAft>
              <a:buNone/>
            </a:pPr>
            <a:r>
              <a:rPr lang="en"/>
              <a:t>More details</a:t>
            </a:r>
            <a:endParaRPr/>
          </a:p>
        </p:txBody>
      </p:sp>
      <p:sp>
        <p:nvSpPr>
          <p:cNvPr id="1145" name="Google Shape;1145;p116"/>
          <p:cNvSpPr txBox="1">
            <a:spLocks noGrp="1"/>
          </p:cNvSpPr>
          <p:nvPr>
            <p:ph type="title" idx="2"/>
          </p:nvPr>
        </p:nvSpPr>
        <p:spPr>
          <a:xfrm>
            <a:off x="610594" y="827925"/>
            <a:ext cx="7915200" cy="1066200"/>
          </a:xfrm>
          <a:prstGeom prst="rect">
            <a:avLst/>
          </a:prstGeom>
        </p:spPr>
        <p:txBody>
          <a:bodyPr spcFirstLastPara="1" wrap="square" lIns="0" tIns="34275" rIns="68575" bIns="34275" anchor="b" anchorCtr="0">
            <a:noAutofit/>
          </a:bodyPr>
          <a:lstStyle/>
          <a:p>
            <a:pPr marL="0" lvl="0" indent="0" algn="l" rtl="0">
              <a:spcBef>
                <a:spcPts val="0"/>
              </a:spcBef>
              <a:spcAft>
                <a:spcPts val="0"/>
              </a:spcAft>
              <a:buNone/>
            </a:pPr>
            <a:r>
              <a:rPr lang="en"/>
              <a:t>Backup</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17"/>
          <p:cNvSpPr txBox="1">
            <a:spLocks noGrp="1"/>
          </p:cNvSpPr>
          <p:nvPr>
            <p:ph type="body" idx="1"/>
          </p:nvPr>
        </p:nvSpPr>
        <p:spPr>
          <a:xfrm>
            <a:off x="600075" y="832669"/>
            <a:ext cx="7915200" cy="2988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a:t>Courtesy of Richard Mount (circa 2017)</a:t>
            </a:r>
            <a:endParaRPr/>
          </a:p>
        </p:txBody>
      </p:sp>
      <p:sp>
        <p:nvSpPr>
          <p:cNvPr id="1151" name="Google Shape;1151;p117"/>
          <p:cNvSpPr txBox="1">
            <a:spLocks noGrp="1"/>
          </p:cNvSpPr>
          <p:nvPr>
            <p:ph type="title"/>
          </p:nvPr>
        </p:nvSpPr>
        <p:spPr>
          <a:xfrm>
            <a:off x="600075" y="200026"/>
            <a:ext cx="7915200" cy="474000"/>
          </a:xfrm>
          <a:prstGeom prst="rect">
            <a:avLst/>
          </a:prstGeom>
        </p:spPr>
        <p:txBody>
          <a:bodyPr spcFirstLastPara="1" wrap="square" lIns="0" tIns="34275" rIns="68575" bIns="34275" anchor="b" anchorCtr="0">
            <a:normAutofit/>
          </a:bodyPr>
          <a:lstStyle/>
          <a:p>
            <a:pPr marL="0" lvl="0" indent="0" algn="l" rtl="0">
              <a:spcBef>
                <a:spcPts val="0"/>
              </a:spcBef>
              <a:spcAft>
                <a:spcPts val="0"/>
              </a:spcAft>
              <a:buNone/>
            </a:pPr>
            <a:r>
              <a:rPr lang="en"/>
              <a:t>LCLS and ATLAS:  Similar but very different</a:t>
            </a:r>
            <a:endParaRPr/>
          </a:p>
        </p:txBody>
      </p:sp>
      <p:graphicFrame>
        <p:nvGraphicFramePr>
          <p:cNvPr id="1152" name="Google Shape;1152;p117"/>
          <p:cNvGraphicFramePr/>
          <p:nvPr/>
        </p:nvGraphicFramePr>
        <p:xfrm>
          <a:off x="467650" y="1207610"/>
          <a:ext cx="8295350" cy="3746950"/>
        </p:xfrm>
        <a:graphic>
          <a:graphicData uri="http://schemas.openxmlformats.org/drawingml/2006/table">
            <a:tbl>
              <a:tblPr firstRow="1" bandRow="1">
                <a:noFill/>
                <a:tableStyleId>{69A6E025-5313-490F-9A7D-D1964F17F8A7}</a:tableStyleId>
              </a:tblPr>
              <a:tblGrid>
                <a:gridCol w="2855350">
                  <a:extLst>
                    <a:ext uri="{9D8B030D-6E8A-4147-A177-3AD203B41FA5}">
                      <a16:colId xmlns:a16="http://schemas.microsoft.com/office/drawing/2014/main" val="20000"/>
                    </a:ext>
                  </a:extLst>
                </a:gridCol>
                <a:gridCol w="1389525">
                  <a:extLst>
                    <a:ext uri="{9D8B030D-6E8A-4147-A177-3AD203B41FA5}">
                      <a16:colId xmlns:a16="http://schemas.microsoft.com/office/drawing/2014/main" val="20001"/>
                    </a:ext>
                  </a:extLst>
                </a:gridCol>
                <a:gridCol w="1389525">
                  <a:extLst>
                    <a:ext uri="{9D8B030D-6E8A-4147-A177-3AD203B41FA5}">
                      <a16:colId xmlns:a16="http://schemas.microsoft.com/office/drawing/2014/main" val="20002"/>
                    </a:ext>
                  </a:extLst>
                </a:gridCol>
                <a:gridCol w="1330475">
                  <a:extLst>
                    <a:ext uri="{9D8B030D-6E8A-4147-A177-3AD203B41FA5}">
                      <a16:colId xmlns:a16="http://schemas.microsoft.com/office/drawing/2014/main" val="20003"/>
                    </a:ext>
                  </a:extLst>
                </a:gridCol>
                <a:gridCol w="1330475">
                  <a:extLst>
                    <a:ext uri="{9D8B030D-6E8A-4147-A177-3AD203B41FA5}">
                      <a16:colId xmlns:a16="http://schemas.microsoft.com/office/drawing/2014/main" val="20004"/>
                    </a:ext>
                  </a:extLst>
                </a:gridCol>
              </a:tblGrid>
              <a:tr h="440925">
                <a:tc>
                  <a:txBody>
                    <a:bodyPr/>
                    <a:lstStyle/>
                    <a:p>
                      <a:pPr marL="0" marR="0" lvl="0" indent="0" algn="l" rtl="0">
                        <a:spcBef>
                          <a:spcPts val="0"/>
                        </a:spcBef>
                        <a:spcAft>
                          <a:spcPts val="0"/>
                        </a:spcAft>
                        <a:buNone/>
                      </a:pPr>
                      <a:endParaRPr sz="1200"/>
                    </a:p>
                  </a:txBody>
                  <a:tcPr marL="91450" marR="91450" marT="34300" marB="34300"/>
                </a:tc>
                <a:tc>
                  <a:txBody>
                    <a:bodyPr/>
                    <a:lstStyle/>
                    <a:p>
                      <a:pPr marL="0" marR="0" lvl="0" indent="0" algn="r" rtl="0">
                        <a:spcBef>
                          <a:spcPts val="0"/>
                        </a:spcBef>
                        <a:spcAft>
                          <a:spcPts val="0"/>
                        </a:spcAft>
                        <a:buNone/>
                      </a:pPr>
                      <a:r>
                        <a:rPr lang="en" sz="1200"/>
                        <a:t>LCLS-II</a:t>
                      </a:r>
                      <a:br>
                        <a:rPr lang="en" sz="1200"/>
                      </a:br>
                      <a:r>
                        <a:rPr lang="en" sz="1200"/>
                        <a:t>2022</a:t>
                      </a:r>
                      <a:endParaRPr sz="1200"/>
                    </a:p>
                  </a:txBody>
                  <a:tcPr marL="91450" marR="91450" marT="34300" marB="34300"/>
                </a:tc>
                <a:tc>
                  <a:txBody>
                    <a:bodyPr/>
                    <a:lstStyle/>
                    <a:p>
                      <a:pPr marL="0" marR="0" lvl="0" indent="0" algn="r" rtl="0">
                        <a:spcBef>
                          <a:spcPts val="0"/>
                        </a:spcBef>
                        <a:spcAft>
                          <a:spcPts val="0"/>
                        </a:spcAft>
                        <a:buNone/>
                      </a:pPr>
                      <a:r>
                        <a:rPr lang="en" sz="1200"/>
                        <a:t>LCLS-II</a:t>
                      </a:r>
                      <a:br>
                        <a:rPr lang="en" sz="1200"/>
                      </a:br>
                      <a:r>
                        <a:rPr lang="en" sz="1200"/>
                        <a:t>2029+</a:t>
                      </a:r>
                      <a:endParaRPr sz="1200"/>
                    </a:p>
                  </a:txBody>
                  <a:tcPr marL="91450" marR="91450" marT="34300" marB="34300"/>
                </a:tc>
                <a:tc>
                  <a:txBody>
                    <a:bodyPr/>
                    <a:lstStyle/>
                    <a:p>
                      <a:pPr marL="0" marR="0" lvl="0" indent="0" algn="r" rtl="0">
                        <a:spcBef>
                          <a:spcPts val="0"/>
                        </a:spcBef>
                        <a:spcAft>
                          <a:spcPts val="0"/>
                        </a:spcAft>
                        <a:buNone/>
                      </a:pPr>
                      <a:r>
                        <a:rPr lang="en" sz="1200"/>
                        <a:t>ATLAS Today</a:t>
                      </a:r>
                      <a:endParaRPr sz="1200"/>
                    </a:p>
                  </a:txBody>
                  <a:tcPr marL="91450" marR="91450" marT="34300" marB="34300"/>
                </a:tc>
                <a:tc>
                  <a:txBody>
                    <a:bodyPr/>
                    <a:lstStyle/>
                    <a:p>
                      <a:pPr marL="0" marR="0" lvl="0" indent="0" algn="r" rtl="0">
                        <a:spcBef>
                          <a:spcPts val="0"/>
                        </a:spcBef>
                        <a:spcAft>
                          <a:spcPts val="0"/>
                        </a:spcAft>
                        <a:buNone/>
                      </a:pPr>
                      <a:r>
                        <a:rPr lang="en" sz="1200"/>
                        <a:t>ATLAS 2026+</a:t>
                      </a:r>
                      <a:endParaRPr sz="1200"/>
                    </a:p>
                  </a:txBody>
                  <a:tcPr marL="91450" marR="91450" marT="34300" marB="34300"/>
                </a:tc>
                <a:extLst>
                  <a:ext uri="{0D108BD9-81ED-4DB2-BD59-A6C34878D82A}">
                    <a16:rowId xmlns:a16="http://schemas.microsoft.com/office/drawing/2014/main" val="10000"/>
                  </a:ext>
                </a:extLst>
              </a:tr>
              <a:tr h="440925">
                <a:tc>
                  <a:txBody>
                    <a:bodyPr/>
                    <a:lstStyle/>
                    <a:p>
                      <a:pPr marL="0" marR="0" lvl="0" indent="0" algn="l" rtl="0">
                        <a:spcBef>
                          <a:spcPts val="0"/>
                        </a:spcBef>
                        <a:spcAft>
                          <a:spcPts val="0"/>
                        </a:spcAft>
                        <a:buNone/>
                      </a:pPr>
                      <a:r>
                        <a:rPr lang="en" sz="1200"/>
                        <a:t>Wanted fraction of collisions</a:t>
                      </a:r>
                      <a:endParaRPr sz="1200"/>
                    </a:p>
                  </a:txBody>
                  <a:tcPr marL="91450" marR="91450" marT="34300" marB="34300"/>
                </a:tc>
                <a:tc>
                  <a:txBody>
                    <a:bodyPr/>
                    <a:lstStyle/>
                    <a:p>
                      <a:pPr marL="0" marR="0" lvl="0" indent="0" algn="r" rtl="0">
                        <a:spcBef>
                          <a:spcPts val="0"/>
                        </a:spcBef>
                        <a:spcAft>
                          <a:spcPts val="0"/>
                        </a:spcAft>
                        <a:buNone/>
                      </a:pPr>
                      <a:r>
                        <a:rPr lang="en" sz="1200"/>
                        <a:t>0.01 to 1.0</a:t>
                      </a:r>
                      <a:endParaRPr sz="1200"/>
                    </a:p>
                  </a:txBody>
                  <a:tcPr marL="91450" marR="91450" marT="34300" marB="34300"/>
                </a:tc>
                <a:tc>
                  <a:txBody>
                    <a:bodyPr/>
                    <a:lstStyle/>
                    <a:p>
                      <a:pPr marL="0" marR="0" lvl="0" indent="0" algn="r" rtl="0">
                        <a:lnSpc>
                          <a:spcPct val="100000"/>
                        </a:lnSpc>
                        <a:spcBef>
                          <a:spcPts val="0"/>
                        </a:spcBef>
                        <a:spcAft>
                          <a:spcPts val="0"/>
                        </a:spcAft>
                        <a:buClr>
                          <a:schemeClr val="dk1"/>
                        </a:buClr>
                        <a:buFont typeface="Arial"/>
                        <a:buNone/>
                      </a:pPr>
                      <a:r>
                        <a:rPr lang="en" sz="1200"/>
                        <a:t>0.01 to 1.0</a:t>
                      </a:r>
                      <a:endParaRPr sz="1100"/>
                    </a:p>
                    <a:p>
                      <a:pPr marL="0" marR="0" lvl="0" indent="0" algn="r" rtl="0">
                        <a:spcBef>
                          <a:spcPts val="0"/>
                        </a:spcBef>
                        <a:spcAft>
                          <a:spcPts val="0"/>
                        </a:spcAft>
                        <a:buNone/>
                      </a:pPr>
                      <a:endParaRPr sz="1200"/>
                    </a:p>
                  </a:txBody>
                  <a:tcPr marL="91450" marR="91450" marT="34300" marB="34300"/>
                </a:tc>
                <a:tc>
                  <a:txBody>
                    <a:bodyPr/>
                    <a:lstStyle/>
                    <a:p>
                      <a:pPr marL="0" marR="0" lvl="0" indent="0" algn="r" rtl="0">
                        <a:spcBef>
                          <a:spcPts val="0"/>
                        </a:spcBef>
                        <a:spcAft>
                          <a:spcPts val="0"/>
                        </a:spcAft>
                        <a:buNone/>
                      </a:pPr>
                      <a:r>
                        <a:rPr lang="en" sz="1200"/>
                        <a:t>&lt; 10</a:t>
                      </a:r>
                      <a:r>
                        <a:rPr lang="en" sz="1200" baseline="30000"/>
                        <a:t>-6</a:t>
                      </a:r>
                      <a:endParaRPr sz="1200"/>
                    </a:p>
                  </a:txBody>
                  <a:tcPr marL="91450" marR="91450" marT="34300" marB="34300"/>
                </a:tc>
                <a:tc>
                  <a:txBody>
                    <a:bodyPr/>
                    <a:lstStyle/>
                    <a:p>
                      <a:pPr marL="0" marR="0" lvl="0" indent="0" algn="r" rtl="0">
                        <a:spcBef>
                          <a:spcPts val="0"/>
                        </a:spcBef>
                        <a:spcAft>
                          <a:spcPts val="0"/>
                        </a:spcAft>
                        <a:buNone/>
                      </a:pPr>
                      <a:r>
                        <a:rPr lang="en" sz="1200"/>
                        <a:t>&lt; 10</a:t>
                      </a:r>
                      <a:r>
                        <a:rPr lang="en" sz="1200" baseline="30000"/>
                        <a:t>-5</a:t>
                      </a:r>
                      <a:endParaRPr sz="1200"/>
                    </a:p>
                  </a:txBody>
                  <a:tcPr marL="91450" marR="91450" marT="34300" marB="34300"/>
                </a:tc>
                <a:extLst>
                  <a:ext uri="{0D108BD9-81ED-4DB2-BD59-A6C34878D82A}">
                    <a16:rowId xmlns:a16="http://schemas.microsoft.com/office/drawing/2014/main" val="10001"/>
                  </a:ext>
                </a:extLst>
              </a:tr>
              <a:tr h="440925">
                <a:tc>
                  <a:txBody>
                    <a:bodyPr/>
                    <a:lstStyle/>
                    <a:p>
                      <a:pPr marL="0" marR="0" lvl="0" indent="0" algn="l" rtl="0">
                        <a:spcBef>
                          <a:spcPts val="0"/>
                        </a:spcBef>
                        <a:spcAft>
                          <a:spcPts val="0"/>
                        </a:spcAft>
                        <a:buNone/>
                      </a:pPr>
                      <a:r>
                        <a:rPr lang="en" sz="1200"/>
                        <a:t>Typical experiment duration (same data-taking conditions)</a:t>
                      </a:r>
                      <a:endParaRPr sz="1200"/>
                    </a:p>
                  </a:txBody>
                  <a:tcPr marL="91450" marR="91450" marT="34300" marB="34300"/>
                </a:tc>
                <a:tc>
                  <a:txBody>
                    <a:bodyPr/>
                    <a:lstStyle/>
                    <a:p>
                      <a:pPr marL="0" marR="0" lvl="0" indent="0" algn="r" rtl="0">
                        <a:spcBef>
                          <a:spcPts val="0"/>
                        </a:spcBef>
                        <a:spcAft>
                          <a:spcPts val="0"/>
                        </a:spcAft>
                        <a:buNone/>
                      </a:pPr>
                      <a:r>
                        <a:rPr lang="en" sz="1200"/>
                        <a:t>3 days</a:t>
                      </a:r>
                      <a:endParaRPr sz="1200"/>
                    </a:p>
                  </a:txBody>
                  <a:tcPr marL="91450" marR="91450" marT="34300" marB="34300"/>
                </a:tc>
                <a:tc>
                  <a:txBody>
                    <a:bodyPr/>
                    <a:lstStyle/>
                    <a:p>
                      <a:pPr marL="0" marR="0" lvl="0" indent="0" algn="r" rtl="0">
                        <a:spcBef>
                          <a:spcPts val="0"/>
                        </a:spcBef>
                        <a:spcAft>
                          <a:spcPts val="0"/>
                        </a:spcAft>
                        <a:buNone/>
                      </a:pPr>
                      <a:r>
                        <a:rPr lang="en" sz="1200"/>
                        <a:t>3 days</a:t>
                      </a:r>
                      <a:endParaRPr sz="1200"/>
                    </a:p>
                  </a:txBody>
                  <a:tcPr marL="91450" marR="91450" marT="34300" marB="34300"/>
                </a:tc>
                <a:tc>
                  <a:txBody>
                    <a:bodyPr/>
                    <a:lstStyle/>
                    <a:p>
                      <a:pPr marL="0" marR="0" lvl="0" indent="0" algn="r" rtl="0">
                        <a:spcBef>
                          <a:spcPts val="0"/>
                        </a:spcBef>
                        <a:spcAft>
                          <a:spcPts val="0"/>
                        </a:spcAft>
                        <a:buNone/>
                      </a:pPr>
                      <a:r>
                        <a:rPr lang="en" sz="1200"/>
                        <a:t>3 years</a:t>
                      </a:r>
                      <a:endParaRPr sz="1200"/>
                    </a:p>
                  </a:txBody>
                  <a:tcPr marL="91450" marR="91450" marT="34300" marB="34300"/>
                </a:tc>
                <a:tc>
                  <a:txBody>
                    <a:bodyPr/>
                    <a:lstStyle/>
                    <a:p>
                      <a:pPr marL="0" marR="0" lvl="0" indent="0" algn="r" rtl="0">
                        <a:spcBef>
                          <a:spcPts val="0"/>
                        </a:spcBef>
                        <a:spcAft>
                          <a:spcPts val="0"/>
                        </a:spcAft>
                        <a:buNone/>
                      </a:pPr>
                      <a:r>
                        <a:rPr lang="en" sz="1200"/>
                        <a:t>3 years</a:t>
                      </a:r>
                      <a:endParaRPr sz="1200"/>
                    </a:p>
                  </a:txBody>
                  <a:tcPr marL="91450" marR="91450" marT="34300" marB="34300"/>
                </a:tc>
                <a:extLst>
                  <a:ext uri="{0D108BD9-81ED-4DB2-BD59-A6C34878D82A}">
                    <a16:rowId xmlns:a16="http://schemas.microsoft.com/office/drawing/2014/main" val="10002"/>
                  </a:ext>
                </a:extLst>
              </a:tr>
              <a:tr h="275350">
                <a:tc>
                  <a:txBody>
                    <a:bodyPr/>
                    <a:lstStyle/>
                    <a:p>
                      <a:pPr marL="0" marR="0" lvl="0" indent="0" algn="l" rtl="0">
                        <a:spcBef>
                          <a:spcPts val="0"/>
                        </a:spcBef>
                        <a:spcAft>
                          <a:spcPts val="0"/>
                        </a:spcAft>
                        <a:buNone/>
                      </a:pPr>
                      <a:r>
                        <a:rPr lang="en" sz="1200"/>
                        <a:t>24x7 availability of offline computing</a:t>
                      </a:r>
                      <a:endParaRPr sz="1200"/>
                    </a:p>
                  </a:txBody>
                  <a:tcPr marL="91450" marR="91450" marT="34300" marB="34300"/>
                </a:tc>
                <a:tc>
                  <a:txBody>
                    <a:bodyPr/>
                    <a:lstStyle/>
                    <a:p>
                      <a:pPr marL="0" marR="0" lvl="0" indent="0" algn="r" rtl="0">
                        <a:spcBef>
                          <a:spcPts val="0"/>
                        </a:spcBef>
                        <a:spcAft>
                          <a:spcPts val="0"/>
                        </a:spcAft>
                        <a:buNone/>
                      </a:pPr>
                      <a:r>
                        <a:rPr lang="en" sz="1200"/>
                        <a:t>Essential</a:t>
                      </a:r>
                      <a:endParaRPr sz="1200"/>
                    </a:p>
                  </a:txBody>
                  <a:tcPr marL="91450" marR="91450" marT="34300" marB="34300"/>
                </a:tc>
                <a:tc>
                  <a:txBody>
                    <a:bodyPr/>
                    <a:lstStyle/>
                    <a:p>
                      <a:pPr marL="0" marR="0" lvl="0" indent="0" algn="r" rtl="0">
                        <a:spcBef>
                          <a:spcPts val="0"/>
                        </a:spcBef>
                        <a:spcAft>
                          <a:spcPts val="0"/>
                        </a:spcAft>
                        <a:buNone/>
                      </a:pPr>
                      <a:r>
                        <a:rPr lang="en" sz="1200"/>
                        <a:t>Essential</a:t>
                      </a:r>
                      <a:endParaRPr sz="1200"/>
                    </a:p>
                  </a:txBody>
                  <a:tcPr marL="91450" marR="91450" marT="34300" marB="34300"/>
                </a:tc>
                <a:tc>
                  <a:txBody>
                    <a:bodyPr/>
                    <a:lstStyle/>
                    <a:p>
                      <a:pPr marL="0" marR="0" lvl="0" indent="0" algn="r" rtl="0">
                        <a:spcBef>
                          <a:spcPts val="0"/>
                        </a:spcBef>
                        <a:spcAft>
                          <a:spcPts val="0"/>
                        </a:spcAft>
                        <a:buNone/>
                      </a:pPr>
                      <a:r>
                        <a:rPr lang="en" sz="1200"/>
                        <a:t>Desirable</a:t>
                      </a:r>
                      <a:endParaRPr sz="1200"/>
                    </a:p>
                  </a:txBody>
                  <a:tcPr marL="91450" marR="91450" marT="34300" marB="34300"/>
                </a:tc>
                <a:tc>
                  <a:txBody>
                    <a:bodyPr/>
                    <a:lstStyle/>
                    <a:p>
                      <a:pPr marL="0" marR="0" lvl="0" indent="0" algn="r" rtl="0">
                        <a:spcBef>
                          <a:spcPts val="0"/>
                        </a:spcBef>
                        <a:spcAft>
                          <a:spcPts val="0"/>
                        </a:spcAft>
                        <a:buNone/>
                      </a:pPr>
                      <a:r>
                        <a:rPr lang="en" sz="1200"/>
                        <a:t>Desirable</a:t>
                      </a:r>
                      <a:endParaRPr sz="1200"/>
                    </a:p>
                  </a:txBody>
                  <a:tcPr marL="91450" marR="91450" marT="34300" marB="34300"/>
                </a:tc>
                <a:extLst>
                  <a:ext uri="{0D108BD9-81ED-4DB2-BD59-A6C34878D82A}">
                    <a16:rowId xmlns:a16="http://schemas.microsoft.com/office/drawing/2014/main" val="10003"/>
                  </a:ext>
                </a:extLst>
              </a:tr>
              <a:tr h="440925">
                <a:tc>
                  <a:txBody>
                    <a:bodyPr/>
                    <a:lstStyle/>
                    <a:p>
                      <a:pPr marL="0" marR="0" lvl="0" indent="0" algn="l" rtl="0">
                        <a:spcBef>
                          <a:spcPts val="0"/>
                        </a:spcBef>
                        <a:spcAft>
                          <a:spcPts val="0"/>
                        </a:spcAft>
                        <a:buNone/>
                      </a:pPr>
                      <a:r>
                        <a:rPr lang="en" sz="1200"/>
                        <a:t>Required turnround for data-quality checks </a:t>
                      </a:r>
                      <a:endParaRPr sz="1200"/>
                    </a:p>
                  </a:txBody>
                  <a:tcPr marL="91450" marR="91450" marT="34300" marB="34300"/>
                </a:tc>
                <a:tc>
                  <a:txBody>
                    <a:bodyPr/>
                    <a:lstStyle/>
                    <a:p>
                      <a:pPr marL="0" marR="0" lvl="0" indent="0" algn="r" rtl="0">
                        <a:spcBef>
                          <a:spcPts val="0"/>
                        </a:spcBef>
                        <a:spcAft>
                          <a:spcPts val="0"/>
                        </a:spcAft>
                        <a:buNone/>
                      </a:pPr>
                      <a:r>
                        <a:rPr lang="en" sz="1200"/>
                        <a:t>Seconds to minutes</a:t>
                      </a:r>
                      <a:endParaRPr sz="1200"/>
                    </a:p>
                  </a:txBody>
                  <a:tcPr marL="91450" marR="91450" marT="34300" marB="34300"/>
                </a:tc>
                <a:tc>
                  <a:txBody>
                    <a:bodyPr/>
                    <a:lstStyle/>
                    <a:p>
                      <a:pPr marL="0" marR="0" lvl="0" indent="0" algn="r" rtl="0">
                        <a:spcBef>
                          <a:spcPts val="0"/>
                        </a:spcBef>
                        <a:spcAft>
                          <a:spcPts val="0"/>
                        </a:spcAft>
                        <a:buNone/>
                      </a:pPr>
                      <a:r>
                        <a:rPr lang="en" sz="1200"/>
                        <a:t>Seconds to minutes</a:t>
                      </a:r>
                      <a:endParaRPr sz="1200"/>
                    </a:p>
                  </a:txBody>
                  <a:tcPr marL="91450" marR="91450" marT="34300" marB="34300"/>
                </a:tc>
                <a:tc>
                  <a:txBody>
                    <a:bodyPr/>
                    <a:lstStyle/>
                    <a:p>
                      <a:pPr marL="0" marR="0" lvl="0" indent="0" algn="r" rtl="0">
                        <a:spcBef>
                          <a:spcPts val="0"/>
                        </a:spcBef>
                        <a:spcAft>
                          <a:spcPts val="0"/>
                        </a:spcAft>
                        <a:buNone/>
                      </a:pPr>
                      <a:r>
                        <a:rPr lang="en" sz="1200"/>
                        <a:t>Hours to days</a:t>
                      </a:r>
                      <a:endParaRPr sz="1200"/>
                    </a:p>
                  </a:txBody>
                  <a:tcPr marL="91450" marR="91450" marT="34300" marB="34300"/>
                </a:tc>
                <a:tc>
                  <a:txBody>
                    <a:bodyPr/>
                    <a:lstStyle/>
                    <a:p>
                      <a:pPr marL="0" marR="0" lvl="0" indent="0" algn="r" rtl="0">
                        <a:spcBef>
                          <a:spcPts val="0"/>
                        </a:spcBef>
                        <a:spcAft>
                          <a:spcPts val="0"/>
                        </a:spcAft>
                        <a:buNone/>
                      </a:pPr>
                      <a:r>
                        <a:rPr lang="en" sz="1200"/>
                        <a:t>Hours to days</a:t>
                      </a:r>
                      <a:endParaRPr sz="1200"/>
                    </a:p>
                  </a:txBody>
                  <a:tcPr marL="91450" marR="91450" marT="34300" marB="34300"/>
                </a:tc>
                <a:extLst>
                  <a:ext uri="{0D108BD9-81ED-4DB2-BD59-A6C34878D82A}">
                    <a16:rowId xmlns:a16="http://schemas.microsoft.com/office/drawing/2014/main" val="10004"/>
                  </a:ext>
                </a:extLst>
              </a:tr>
              <a:tr h="275350">
                <a:tc>
                  <a:txBody>
                    <a:bodyPr/>
                    <a:lstStyle/>
                    <a:p>
                      <a:pPr marL="0" marR="0" lvl="0" indent="0" algn="l" rtl="0">
                        <a:spcBef>
                          <a:spcPts val="0"/>
                        </a:spcBef>
                        <a:spcAft>
                          <a:spcPts val="0"/>
                        </a:spcAft>
                        <a:buNone/>
                      </a:pPr>
                      <a:r>
                        <a:rPr lang="en" sz="1200"/>
                        <a:t>Raw digital data rate</a:t>
                      </a:r>
                      <a:endParaRPr sz="1200"/>
                    </a:p>
                  </a:txBody>
                  <a:tcPr marL="91450" marR="91450" marT="34300" marB="34300"/>
                </a:tc>
                <a:tc>
                  <a:txBody>
                    <a:bodyPr/>
                    <a:lstStyle/>
                    <a:p>
                      <a:pPr marL="0" marR="0" lvl="0" indent="0" algn="r" rtl="0">
                        <a:spcBef>
                          <a:spcPts val="0"/>
                        </a:spcBef>
                        <a:spcAft>
                          <a:spcPts val="0"/>
                        </a:spcAft>
                        <a:buNone/>
                      </a:pPr>
                      <a:r>
                        <a:rPr lang="en" sz="1200"/>
                        <a:t>200 GB/s</a:t>
                      </a:r>
                      <a:endParaRPr sz="1200"/>
                    </a:p>
                  </a:txBody>
                  <a:tcPr marL="91450" marR="91450" marT="34300" marB="34300"/>
                </a:tc>
                <a:tc>
                  <a:txBody>
                    <a:bodyPr/>
                    <a:lstStyle/>
                    <a:p>
                      <a:pPr marL="0" marR="0" lvl="0" indent="0" algn="r" rtl="0">
                        <a:spcBef>
                          <a:spcPts val="0"/>
                        </a:spcBef>
                        <a:spcAft>
                          <a:spcPts val="0"/>
                        </a:spcAft>
                        <a:buNone/>
                      </a:pPr>
                      <a:r>
                        <a:rPr lang="en" sz="1200"/>
                        <a:t>1000+ GB/s</a:t>
                      </a:r>
                      <a:endParaRPr sz="1200"/>
                    </a:p>
                  </a:txBody>
                  <a:tcPr marL="91450" marR="91450" marT="34300" marB="34300"/>
                </a:tc>
                <a:tc>
                  <a:txBody>
                    <a:bodyPr/>
                    <a:lstStyle/>
                    <a:p>
                      <a:pPr marL="0" marR="0" lvl="0" indent="0" algn="r" rtl="0">
                        <a:spcBef>
                          <a:spcPts val="0"/>
                        </a:spcBef>
                        <a:spcAft>
                          <a:spcPts val="0"/>
                        </a:spcAft>
                        <a:buNone/>
                      </a:pPr>
                      <a:r>
                        <a:rPr lang="en" sz="1200"/>
                        <a:t>160 GB/s</a:t>
                      </a:r>
                      <a:endParaRPr sz="1200"/>
                    </a:p>
                  </a:txBody>
                  <a:tcPr marL="91450" marR="91450" marT="34300" marB="34300"/>
                </a:tc>
                <a:tc>
                  <a:txBody>
                    <a:bodyPr/>
                    <a:lstStyle/>
                    <a:p>
                      <a:pPr marL="0" marR="0" lvl="0" indent="0" algn="r" rtl="0">
                        <a:spcBef>
                          <a:spcPts val="0"/>
                        </a:spcBef>
                        <a:spcAft>
                          <a:spcPts val="0"/>
                        </a:spcAft>
                        <a:buNone/>
                      </a:pPr>
                      <a:r>
                        <a:rPr lang="en" sz="1200"/>
                        <a:t>1,000 GB/s</a:t>
                      </a:r>
                      <a:endParaRPr sz="1200"/>
                    </a:p>
                  </a:txBody>
                  <a:tcPr marL="91450" marR="91450" marT="34300" marB="34300"/>
                </a:tc>
                <a:extLst>
                  <a:ext uri="{0D108BD9-81ED-4DB2-BD59-A6C34878D82A}">
                    <a16:rowId xmlns:a16="http://schemas.microsoft.com/office/drawing/2014/main" val="10005"/>
                  </a:ext>
                </a:extLst>
              </a:tr>
              <a:tr h="275350">
                <a:tc>
                  <a:txBody>
                    <a:bodyPr/>
                    <a:lstStyle/>
                    <a:p>
                      <a:pPr marL="0" marR="0" lvl="0" indent="0" algn="l" rtl="0">
                        <a:spcBef>
                          <a:spcPts val="0"/>
                        </a:spcBef>
                        <a:spcAft>
                          <a:spcPts val="0"/>
                        </a:spcAft>
                        <a:buNone/>
                      </a:pPr>
                      <a:r>
                        <a:rPr lang="en" sz="1200"/>
                        <a:t>Zero-and-Junk-suppressed rate</a:t>
                      </a:r>
                      <a:endParaRPr sz="1200"/>
                    </a:p>
                  </a:txBody>
                  <a:tcPr marL="91450" marR="91450" marT="34300" marB="34300"/>
                </a:tc>
                <a:tc>
                  <a:txBody>
                    <a:bodyPr/>
                    <a:lstStyle/>
                    <a:p>
                      <a:pPr marL="0" marR="0" lvl="0" indent="0" algn="r" rtl="0">
                        <a:spcBef>
                          <a:spcPts val="0"/>
                        </a:spcBef>
                        <a:spcAft>
                          <a:spcPts val="0"/>
                        </a:spcAft>
                        <a:buNone/>
                      </a:pPr>
                      <a:r>
                        <a:rPr lang="en" sz="1200"/>
                        <a:t>10 GB/s</a:t>
                      </a:r>
                      <a:endParaRPr sz="1200"/>
                    </a:p>
                  </a:txBody>
                  <a:tcPr marL="91450" marR="91450" marT="34300" marB="34300"/>
                </a:tc>
                <a:tc>
                  <a:txBody>
                    <a:bodyPr/>
                    <a:lstStyle/>
                    <a:p>
                      <a:pPr marL="0" marR="0" lvl="0" indent="0" algn="r" rtl="0">
                        <a:spcBef>
                          <a:spcPts val="0"/>
                        </a:spcBef>
                        <a:spcAft>
                          <a:spcPts val="0"/>
                        </a:spcAft>
                        <a:buNone/>
                      </a:pPr>
                      <a:r>
                        <a:rPr lang="en" sz="1200"/>
                        <a:t>100+ GB/s</a:t>
                      </a:r>
                      <a:endParaRPr sz="1200"/>
                    </a:p>
                  </a:txBody>
                  <a:tcPr marL="91450" marR="91450" marT="34300" marB="34300"/>
                </a:tc>
                <a:tc>
                  <a:txBody>
                    <a:bodyPr/>
                    <a:lstStyle/>
                    <a:p>
                      <a:pPr marL="0" marR="0" lvl="0" indent="0" algn="r" rtl="0">
                        <a:spcBef>
                          <a:spcPts val="0"/>
                        </a:spcBef>
                        <a:spcAft>
                          <a:spcPts val="0"/>
                        </a:spcAft>
                        <a:buNone/>
                      </a:pPr>
                      <a:r>
                        <a:rPr lang="en" sz="1200"/>
                        <a:t>1.5 GB/s</a:t>
                      </a:r>
                      <a:endParaRPr sz="1200"/>
                    </a:p>
                  </a:txBody>
                  <a:tcPr marL="91450" marR="91450" marT="34300" marB="34300"/>
                </a:tc>
                <a:tc>
                  <a:txBody>
                    <a:bodyPr/>
                    <a:lstStyle/>
                    <a:p>
                      <a:pPr marL="0" marR="0" lvl="0" indent="0" algn="r" rtl="0">
                        <a:spcBef>
                          <a:spcPts val="0"/>
                        </a:spcBef>
                        <a:spcAft>
                          <a:spcPts val="0"/>
                        </a:spcAft>
                        <a:buNone/>
                      </a:pPr>
                      <a:r>
                        <a:rPr lang="en" sz="1200"/>
                        <a:t>20 GB/s</a:t>
                      </a:r>
                      <a:endParaRPr sz="1200"/>
                    </a:p>
                  </a:txBody>
                  <a:tcPr marL="91450" marR="91450" marT="34300" marB="34300"/>
                </a:tc>
                <a:extLst>
                  <a:ext uri="{0D108BD9-81ED-4DB2-BD59-A6C34878D82A}">
                    <a16:rowId xmlns:a16="http://schemas.microsoft.com/office/drawing/2014/main" val="10006"/>
                  </a:ext>
                </a:extLst>
              </a:tr>
              <a:tr h="275350">
                <a:tc>
                  <a:txBody>
                    <a:bodyPr/>
                    <a:lstStyle/>
                    <a:p>
                      <a:pPr marL="0" marR="0" lvl="0" indent="0" algn="l" rtl="0">
                        <a:spcBef>
                          <a:spcPts val="0"/>
                        </a:spcBef>
                        <a:spcAft>
                          <a:spcPts val="0"/>
                        </a:spcAft>
                        <a:buNone/>
                      </a:pPr>
                      <a:r>
                        <a:rPr lang="en" sz="1200"/>
                        <a:t>Storage need dominated by</a:t>
                      </a:r>
                      <a:endParaRPr sz="1200"/>
                    </a:p>
                  </a:txBody>
                  <a:tcPr marL="91450" marR="91450" marT="34300" marB="34300"/>
                </a:tc>
                <a:tc gridSpan="2">
                  <a:txBody>
                    <a:bodyPr/>
                    <a:lstStyle/>
                    <a:p>
                      <a:pPr marL="0" marR="0" lvl="0" indent="0" algn="ctr" rtl="0">
                        <a:spcBef>
                          <a:spcPts val="0"/>
                        </a:spcBef>
                        <a:spcAft>
                          <a:spcPts val="0"/>
                        </a:spcAft>
                        <a:buNone/>
                      </a:pPr>
                      <a:r>
                        <a:rPr lang="en" sz="1200"/>
                        <a:t>Mainly raw data</a:t>
                      </a:r>
                      <a:endParaRPr sz="1200"/>
                    </a:p>
                  </a:txBody>
                  <a:tcPr marL="0" marR="0" marT="34300" marB="34300"/>
                </a:tc>
                <a:tc hMerge="1">
                  <a:txBody>
                    <a:bodyPr/>
                    <a:lstStyle/>
                    <a:p>
                      <a:endParaRPr lang="en-US"/>
                    </a:p>
                  </a:txBody>
                  <a:tcPr/>
                </a:tc>
                <a:tc gridSpan="2">
                  <a:txBody>
                    <a:bodyPr/>
                    <a:lstStyle/>
                    <a:p>
                      <a:pPr marL="0" marR="0" lvl="0" indent="0" algn="ctr" rtl="0">
                        <a:spcBef>
                          <a:spcPts val="0"/>
                        </a:spcBef>
                        <a:spcAft>
                          <a:spcPts val="0"/>
                        </a:spcAft>
                        <a:buNone/>
                      </a:pPr>
                      <a:r>
                        <a:rPr lang="en" sz="1200"/>
                        <a:t>Mainly simulated and derived data</a:t>
                      </a:r>
                      <a:endParaRPr sz="1200"/>
                    </a:p>
                  </a:txBody>
                  <a:tcPr marL="91450" marR="91450" marT="34300" marB="34300"/>
                </a:tc>
                <a:tc hMerge="1">
                  <a:txBody>
                    <a:bodyPr/>
                    <a:lstStyle/>
                    <a:p>
                      <a:endParaRPr lang="en-US"/>
                    </a:p>
                  </a:txBody>
                  <a:tcPr/>
                </a:tc>
                <a:extLst>
                  <a:ext uri="{0D108BD9-81ED-4DB2-BD59-A6C34878D82A}">
                    <a16:rowId xmlns:a16="http://schemas.microsoft.com/office/drawing/2014/main" val="10007"/>
                  </a:ext>
                </a:extLst>
              </a:tr>
              <a:tr h="440925">
                <a:tc>
                  <a:txBody>
                    <a:bodyPr/>
                    <a:lstStyle/>
                    <a:p>
                      <a:pPr marL="0" marR="0" lvl="0" indent="0" algn="l" rtl="0">
                        <a:spcBef>
                          <a:spcPts val="0"/>
                        </a:spcBef>
                        <a:spcAft>
                          <a:spcPts val="0"/>
                        </a:spcAft>
                        <a:buNone/>
                      </a:pPr>
                      <a:r>
                        <a:rPr lang="en" sz="1200"/>
                        <a:t>Role of Simulation</a:t>
                      </a:r>
                      <a:endParaRPr sz="1200"/>
                    </a:p>
                  </a:txBody>
                  <a:tcPr marL="91450" marR="91450" marT="34300" marB="34300"/>
                </a:tc>
                <a:tc gridSpan="2">
                  <a:txBody>
                    <a:bodyPr/>
                    <a:lstStyle/>
                    <a:p>
                      <a:pPr marL="0" marR="0" lvl="0" indent="0" algn="ctr" rtl="0">
                        <a:spcBef>
                          <a:spcPts val="0"/>
                        </a:spcBef>
                        <a:spcAft>
                          <a:spcPts val="0"/>
                        </a:spcAft>
                        <a:buNone/>
                      </a:pPr>
                      <a:r>
                        <a:rPr lang="en" sz="1200"/>
                        <a:t>Growing in science analysis</a:t>
                      </a:r>
                      <a:endParaRPr sz="1100"/>
                    </a:p>
                    <a:p>
                      <a:pPr marL="0" marR="0" lvl="0" indent="0" algn="ctr" rtl="0">
                        <a:spcBef>
                          <a:spcPts val="0"/>
                        </a:spcBef>
                        <a:spcAft>
                          <a:spcPts val="0"/>
                        </a:spcAft>
                        <a:buNone/>
                      </a:pPr>
                      <a:r>
                        <a:rPr lang="en" sz="1200"/>
                        <a:t>Growing in experiment design</a:t>
                      </a:r>
                      <a:endParaRPr sz="1200"/>
                    </a:p>
                  </a:txBody>
                  <a:tcPr marL="0" marR="0" marT="34300" marB="34300">
                    <a:lnB w="12700" cap="flat" cmpd="sng">
                      <a:solidFill>
                        <a:schemeClr val="lt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spcBef>
                          <a:spcPts val="0"/>
                        </a:spcBef>
                        <a:spcAft>
                          <a:spcPts val="0"/>
                        </a:spcAft>
                        <a:buNone/>
                      </a:pPr>
                      <a:r>
                        <a:rPr lang="en" sz="1200"/>
                        <a:t>Vital in physics analysis</a:t>
                      </a:r>
                      <a:endParaRPr sz="1100"/>
                    </a:p>
                    <a:p>
                      <a:pPr marL="0" marR="0" lvl="0" indent="0" algn="ctr" rtl="0">
                        <a:spcBef>
                          <a:spcPts val="0"/>
                        </a:spcBef>
                        <a:spcAft>
                          <a:spcPts val="0"/>
                        </a:spcAft>
                        <a:buNone/>
                      </a:pPr>
                      <a:r>
                        <a:rPr lang="en" sz="1200"/>
                        <a:t>Vital in experiment design</a:t>
                      </a:r>
                      <a:endParaRPr sz="1200"/>
                    </a:p>
                  </a:txBody>
                  <a:tcPr marL="91450" marR="91450" marT="34300" marB="34300"/>
                </a:tc>
                <a:tc hMerge="1">
                  <a:txBody>
                    <a:bodyPr/>
                    <a:lstStyle/>
                    <a:p>
                      <a:endParaRPr lang="en-US"/>
                    </a:p>
                  </a:txBody>
                  <a:tcPr/>
                </a:tc>
                <a:extLst>
                  <a:ext uri="{0D108BD9-81ED-4DB2-BD59-A6C34878D82A}">
                    <a16:rowId xmlns:a16="http://schemas.microsoft.com/office/drawing/2014/main" val="10008"/>
                  </a:ext>
                </a:extLst>
              </a:tr>
              <a:tr h="440925">
                <a:tc>
                  <a:txBody>
                    <a:bodyPr/>
                    <a:lstStyle/>
                    <a:p>
                      <a:pPr marL="0" marR="0" lvl="0" indent="0" algn="l" rtl="0">
                        <a:spcBef>
                          <a:spcPts val="0"/>
                        </a:spcBef>
                        <a:spcAft>
                          <a:spcPts val="0"/>
                        </a:spcAft>
                        <a:buNone/>
                      </a:pPr>
                      <a:r>
                        <a:rPr lang="en" sz="1200"/>
                        <a:t>Analysis, Simulation and Workflow Software development community</a:t>
                      </a:r>
                      <a:endParaRPr sz="1200"/>
                    </a:p>
                  </a:txBody>
                  <a:tcPr marL="91450" marR="91450" marT="34300" marB="34300">
                    <a:lnR w="12700" cap="flat" cmpd="sng">
                      <a:solidFill>
                        <a:schemeClr val="lt1"/>
                      </a:solidFill>
                      <a:prstDash val="solid"/>
                      <a:round/>
                      <a:headEnd type="none" w="sm" len="sm"/>
                      <a:tailEnd type="none" w="sm" len="sm"/>
                    </a:lnR>
                  </a:tcPr>
                </a:tc>
                <a:tc gridSpan="2">
                  <a:txBody>
                    <a:bodyPr/>
                    <a:lstStyle/>
                    <a:p>
                      <a:pPr marL="0" lvl="0" indent="0" algn="ctr" rtl="0">
                        <a:spcBef>
                          <a:spcPts val="0"/>
                        </a:spcBef>
                        <a:spcAft>
                          <a:spcPts val="0"/>
                        </a:spcAft>
                        <a:buNone/>
                      </a:pPr>
                      <a:r>
                        <a:rPr lang="en" sz="1200"/>
                        <a:t>Individuals (in the past) </a:t>
                      </a:r>
                      <a:endParaRPr sz="1200"/>
                    </a:p>
                    <a:p>
                      <a:pPr marL="0" lvl="0" indent="0" algn="ctr" rtl="0">
                        <a:spcBef>
                          <a:spcPts val="0"/>
                        </a:spcBef>
                        <a:spcAft>
                          <a:spcPts val="0"/>
                        </a:spcAft>
                        <a:buNone/>
                      </a:pPr>
                      <a:r>
                        <a:rPr lang="en" sz="1200"/>
                        <a:t>→ Organized effort</a:t>
                      </a:r>
                      <a:endParaRPr sz="1200">
                        <a:solidFill>
                          <a:schemeClr val="dk1"/>
                        </a:solidFill>
                      </a:endParaRPr>
                    </a:p>
                  </a:txBody>
                  <a:tcPr marL="91450" marR="9145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spcBef>
                          <a:spcPts val="0"/>
                        </a:spcBef>
                        <a:spcAft>
                          <a:spcPts val="0"/>
                        </a:spcAft>
                        <a:buNone/>
                      </a:pPr>
                      <a:r>
                        <a:rPr lang="en" sz="1200"/>
                        <a:t>~100 organized collaborators (mainly research physicists)</a:t>
                      </a:r>
                      <a:endParaRPr sz="1200"/>
                    </a:p>
                  </a:txBody>
                  <a:tcPr marL="91450" marR="91450" marT="34300" marB="34300">
                    <a:lnL w="12700" cap="flat" cmpd="sng">
                      <a:solidFill>
                        <a:schemeClr val="lt1"/>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18"/>
          <p:cNvSpPr txBox="1">
            <a:spLocks noGrp="1"/>
          </p:cNvSpPr>
          <p:nvPr>
            <p:ph type="title"/>
          </p:nvPr>
        </p:nvSpPr>
        <p:spPr>
          <a:xfrm>
            <a:off x="600075" y="200026"/>
            <a:ext cx="7915200" cy="474000"/>
          </a:xfrm>
          <a:prstGeom prst="rect">
            <a:avLst/>
          </a:prstGeom>
        </p:spPr>
        <p:txBody>
          <a:bodyPr spcFirstLastPara="1" wrap="square" lIns="0" tIns="34275" rIns="68575" bIns="34275" anchor="b" anchorCtr="0">
            <a:normAutofit/>
          </a:bodyPr>
          <a:lstStyle/>
          <a:p>
            <a:pPr marL="0" lvl="0" indent="0" algn="l" rtl="0">
              <a:spcBef>
                <a:spcPts val="0"/>
              </a:spcBef>
              <a:spcAft>
                <a:spcPts val="0"/>
              </a:spcAft>
              <a:buNone/>
            </a:pPr>
            <a:r>
              <a:rPr lang="en"/>
              <a:t>LCLS-II data challenge</a:t>
            </a:r>
            <a:endParaRPr/>
          </a:p>
        </p:txBody>
      </p:sp>
      <p:pic>
        <p:nvPicPr>
          <p:cNvPr id="1159" name="Google Shape;1159;p118"/>
          <p:cNvPicPr preferRelativeResize="0"/>
          <p:nvPr/>
        </p:nvPicPr>
        <p:blipFill rotWithShape="1">
          <a:blip r:embed="rId3">
            <a:alphaModFix/>
          </a:blip>
          <a:srcRect/>
          <a:stretch/>
        </p:blipFill>
        <p:spPr>
          <a:xfrm>
            <a:off x="441470" y="1356457"/>
            <a:ext cx="939840" cy="730691"/>
          </a:xfrm>
          <a:prstGeom prst="rect">
            <a:avLst/>
          </a:prstGeom>
          <a:noFill/>
          <a:ln>
            <a:noFill/>
          </a:ln>
        </p:spPr>
      </p:pic>
      <p:sp>
        <p:nvSpPr>
          <p:cNvPr id="1160" name="Google Shape;1160;p118"/>
          <p:cNvSpPr/>
          <p:nvPr/>
        </p:nvSpPr>
        <p:spPr>
          <a:xfrm>
            <a:off x="1747444" y="1557962"/>
            <a:ext cx="471000" cy="328200"/>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61" name="Google Shape;1161;p118"/>
          <p:cNvSpPr/>
          <p:nvPr/>
        </p:nvSpPr>
        <p:spPr>
          <a:xfrm>
            <a:off x="251334" y="861593"/>
            <a:ext cx="1377300" cy="456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b="1">
                <a:solidFill>
                  <a:srgbClr val="000000"/>
                </a:solidFill>
                <a:latin typeface="Arial"/>
                <a:ea typeface="Arial"/>
                <a:cs typeface="Arial"/>
                <a:sym typeface="Arial"/>
              </a:rPr>
              <a:t>Megapixel detector</a:t>
            </a:r>
            <a:endParaRPr/>
          </a:p>
        </p:txBody>
      </p:sp>
      <p:sp>
        <p:nvSpPr>
          <p:cNvPr id="1162" name="Google Shape;1162;p118"/>
          <p:cNvSpPr/>
          <p:nvPr/>
        </p:nvSpPr>
        <p:spPr>
          <a:xfrm>
            <a:off x="1823644" y="861593"/>
            <a:ext cx="2147700" cy="456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b="1">
                <a:solidFill>
                  <a:srgbClr val="000000"/>
                </a:solidFill>
                <a:latin typeface="Arial"/>
                <a:ea typeface="Arial"/>
                <a:cs typeface="Arial"/>
                <a:sym typeface="Arial"/>
              </a:rPr>
              <a:t>X-ray diffraction</a:t>
            </a:r>
            <a:br>
              <a:rPr lang="en" sz="1400" b="1">
                <a:solidFill>
                  <a:srgbClr val="000000"/>
                </a:solidFill>
                <a:latin typeface="Arial"/>
                <a:ea typeface="Arial"/>
                <a:cs typeface="Arial"/>
                <a:sym typeface="Arial"/>
              </a:rPr>
            </a:br>
            <a:r>
              <a:rPr lang="en" sz="1400" b="1">
                <a:solidFill>
                  <a:srgbClr val="000000"/>
                </a:solidFill>
                <a:latin typeface="Arial"/>
                <a:ea typeface="Arial"/>
                <a:cs typeface="Arial"/>
                <a:sym typeface="Arial"/>
              </a:rPr>
              <a:t>image</a:t>
            </a:r>
            <a:endParaRPr sz="1400" b="1">
              <a:solidFill>
                <a:srgbClr val="000000"/>
              </a:solidFill>
              <a:latin typeface="Arial"/>
              <a:ea typeface="Arial"/>
              <a:cs typeface="Arial"/>
              <a:sym typeface="Arial"/>
            </a:endParaRPr>
          </a:p>
        </p:txBody>
      </p:sp>
      <p:sp>
        <p:nvSpPr>
          <p:cNvPr id="1163" name="Google Shape;1163;p118"/>
          <p:cNvSpPr/>
          <p:nvPr/>
        </p:nvSpPr>
        <p:spPr>
          <a:xfrm>
            <a:off x="3895290" y="861593"/>
            <a:ext cx="2248800" cy="456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b="1">
                <a:solidFill>
                  <a:srgbClr val="000000"/>
                </a:solidFill>
                <a:latin typeface="Arial"/>
                <a:ea typeface="Arial"/>
                <a:cs typeface="Arial"/>
                <a:sym typeface="Arial"/>
              </a:rPr>
              <a:t>Intensity map from multiple pulses</a:t>
            </a:r>
            <a:endParaRPr/>
          </a:p>
        </p:txBody>
      </p:sp>
      <p:sp>
        <p:nvSpPr>
          <p:cNvPr id="1164" name="Google Shape;1164;p118"/>
          <p:cNvSpPr/>
          <p:nvPr/>
        </p:nvSpPr>
        <p:spPr>
          <a:xfrm>
            <a:off x="6379448" y="861593"/>
            <a:ext cx="2321700" cy="456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b="1">
                <a:solidFill>
                  <a:srgbClr val="000000"/>
                </a:solidFill>
                <a:latin typeface="Arial"/>
                <a:ea typeface="Arial"/>
                <a:cs typeface="Arial"/>
                <a:sym typeface="Arial"/>
              </a:rPr>
              <a:t>Interpretation of system structure / dynamics</a:t>
            </a:r>
            <a:endParaRPr sz="1400" b="1">
              <a:solidFill>
                <a:srgbClr val="000000"/>
              </a:solidFill>
              <a:latin typeface="Arial"/>
              <a:ea typeface="Arial"/>
              <a:cs typeface="Arial"/>
              <a:sym typeface="Arial"/>
            </a:endParaRPr>
          </a:p>
        </p:txBody>
      </p:sp>
      <p:sp>
        <p:nvSpPr>
          <p:cNvPr id="1165" name="Google Shape;1165;p118"/>
          <p:cNvSpPr/>
          <p:nvPr/>
        </p:nvSpPr>
        <p:spPr>
          <a:xfrm>
            <a:off x="3659790" y="1557962"/>
            <a:ext cx="471000" cy="328200"/>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66" name="Google Shape;1166;p118"/>
          <p:cNvSpPr/>
          <p:nvPr/>
        </p:nvSpPr>
        <p:spPr>
          <a:xfrm>
            <a:off x="5908448" y="1557962"/>
            <a:ext cx="471000" cy="328200"/>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pic>
        <p:nvPicPr>
          <p:cNvPr id="1167" name="Google Shape;1167;p118"/>
          <p:cNvPicPr preferRelativeResize="0"/>
          <p:nvPr/>
        </p:nvPicPr>
        <p:blipFill rotWithShape="1">
          <a:blip r:embed="rId4">
            <a:alphaModFix/>
          </a:blip>
          <a:srcRect/>
          <a:stretch/>
        </p:blipFill>
        <p:spPr>
          <a:xfrm>
            <a:off x="251334" y="2148840"/>
            <a:ext cx="8538540" cy="2294460"/>
          </a:xfrm>
          <a:prstGeom prst="rect">
            <a:avLst/>
          </a:prstGeom>
          <a:noFill/>
          <a:ln>
            <a:noFill/>
          </a:ln>
        </p:spPr>
      </p:pic>
      <p:pic>
        <p:nvPicPr>
          <p:cNvPr id="1168" name="Google Shape;1168;p118" descr="amo86615_182_197.tiff"/>
          <p:cNvPicPr preferRelativeResize="0"/>
          <p:nvPr/>
        </p:nvPicPr>
        <p:blipFill rotWithShape="1">
          <a:blip r:embed="rId5">
            <a:alphaModFix/>
          </a:blip>
          <a:srcRect/>
          <a:stretch/>
        </p:blipFill>
        <p:spPr>
          <a:xfrm>
            <a:off x="4672373" y="1383482"/>
            <a:ext cx="694214" cy="713924"/>
          </a:xfrm>
          <a:prstGeom prst="rect">
            <a:avLst/>
          </a:prstGeom>
          <a:noFill/>
          <a:ln>
            <a:noFill/>
          </a:ln>
        </p:spPr>
      </p:pic>
      <p:pic>
        <p:nvPicPr>
          <p:cNvPr id="1169" name="Google Shape;1169;p118"/>
          <p:cNvPicPr preferRelativeResize="0"/>
          <p:nvPr/>
        </p:nvPicPr>
        <p:blipFill rotWithShape="1">
          <a:blip r:embed="rId6">
            <a:alphaModFix/>
          </a:blip>
          <a:srcRect/>
          <a:stretch/>
        </p:blipFill>
        <p:spPr>
          <a:xfrm>
            <a:off x="2451185" y="1452086"/>
            <a:ext cx="892541" cy="577223"/>
          </a:xfrm>
          <a:prstGeom prst="rect">
            <a:avLst/>
          </a:prstGeom>
          <a:noFill/>
          <a:ln>
            <a:noFill/>
          </a:ln>
        </p:spPr>
      </p:pic>
      <p:pic>
        <p:nvPicPr>
          <p:cNvPr id="1170" name="Google Shape;1170;p118" descr="Screen Shot 2015-10-02 at 10.16.53 AM.png"/>
          <p:cNvPicPr preferRelativeResize="0"/>
          <p:nvPr/>
        </p:nvPicPr>
        <p:blipFill rotWithShape="1">
          <a:blip r:embed="rId7">
            <a:alphaModFix/>
          </a:blip>
          <a:srcRect/>
          <a:stretch/>
        </p:blipFill>
        <p:spPr>
          <a:xfrm>
            <a:off x="7183104" y="1423323"/>
            <a:ext cx="713637" cy="634703"/>
          </a:xfrm>
          <a:prstGeom prst="rect">
            <a:avLst/>
          </a:prstGeom>
          <a:noFill/>
          <a:ln w="9525" cap="flat" cmpd="sng">
            <a:solidFill>
              <a:schemeClr val="dk1"/>
            </a:solidFill>
            <a:prstDash val="solid"/>
            <a:miter lim="800000"/>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01"/>
          <p:cNvSpPr txBox="1">
            <a:spLocks noGrp="1"/>
          </p:cNvSpPr>
          <p:nvPr>
            <p:ph type="body" idx="1"/>
          </p:nvPr>
        </p:nvSpPr>
        <p:spPr>
          <a:xfrm>
            <a:off x="600075" y="832671"/>
            <a:ext cx="7915200" cy="6003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sz="1700"/>
              <a:t>New infrastructure and analysis methods that leverage massive data quantities will maximize the science output from LCLS</a:t>
            </a:r>
            <a:endParaRPr sz="1700"/>
          </a:p>
          <a:p>
            <a:pPr marL="0" lvl="0" indent="0" algn="l" rtl="0">
              <a:spcBef>
                <a:spcPts val="800"/>
              </a:spcBef>
              <a:spcAft>
                <a:spcPts val="0"/>
              </a:spcAft>
              <a:buNone/>
            </a:pPr>
            <a:endParaRPr sz="1700"/>
          </a:p>
          <a:p>
            <a:pPr marL="0" lvl="0" indent="0" algn="l" rtl="0">
              <a:lnSpc>
                <a:spcPct val="115000"/>
              </a:lnSpc>
              <a:spcBef>
                <a:spcPts val="0"/>
              </a:spcBef>
              <a:spcAft>
                <a:spcPts val="0"/>
              </a:spcAft>
              <a:buNone/>
            </a:pPr>
            <a:endParaRPr sz="1700"/>
          </a:p>
          <a:p>
            <a:pPr marL="0" lvl="0" indent="0" algn="l" rtl="0">
              <a:spcBef>
                <a:spcPts val="800"/>
              </a:spcBef>
              <a:spcAft>
                <a:spcPts val="0"/>
              </a:spcAft>
              <a:buNone/>
            </a:pPr>
            <a:endParaRPr sz="1700"/>
          </a:p>
        </p:txBody>
      </p:sp>
      <p:sp>
        <p:nvSpPr>
          <p:cNvPr id="770" name="Google Shape;770;p101"/>
          <p:cNvSpPr txBox="1">
            <a:spLocks noGrp="1"/>
          </p:cNvSpPr>
          <p:nvPr>
            <p:ph type="title"/>
          </p:nvPr>
        </p:nvSpPr>
        <p:spPr>
          <a:xfrm>
            <a:off x="602456" y="226219"/>
            <a:ext cx="5936400" cy="355500"/>
          </a:xfrm>
          <a:prstGeom prst="rect">
            <a:avLst/>
          </a:prstGeom>
        </p:spPr>
        <p:txBody>
          <a:bodyPr spcFirstLastPara="1" wrap="square" lIns="0" tIns="34275" rIns="68575" bIns="34275" anchor="b" anchorCtr="0">
            <a:noAutofit/>
          </a:bodyPr>
          <a:lstStyle/>
          <a:p>
            <a:pPr marL="0" lvl="0" indent="0" algn="l" rtl="0">
              <a:spcBef>
                <a:spcPts val="0"/>
              </a:spcBef>
              <a:spcAft>
                <a:spcPts val="0"/>
              </a:spcAft>
              <a:buNone/>
            </a:pPr>
            <a:r>
              <a:rPr lang="en"/>
              <a:t>Outline</a:t>
            </a:r>
            <a:endParaRPr/>
          </a:p>
        </p:txBody>
      </p:sp>
      <p:sp>
        <p:nvSpPr>
          <p:cNvPr id="771" name="Google Shape;771;p101"/>
          <p:cNvSpPr txBox="1">
            <a:spLocks noGrp="1"/>
          </p:cNvSpPr>
          <p:nvPr>
            <p:ph type="body" idx="2"/>
          </p:nvPr>
        </p:nvSpPr>
        <p:spPr>
          <a:xfrm>
            <a:off x="600075" y="1432966"/>
            <a:ext cx="7915200" cy="3057600"/>
          </a:xfrm>
          <a:prstGeom prst="rect">
            <a:avLst/>
          </a:prstGeom>
        </p:spPr>
        <p:txBody>
          <a:bodyPr spcFirstLastPara="1" wrap="square" lIns="0" tIns="34275" rIns="68575" bIns="34275" anchor="t" anchorCtr="0">
            <a:noAutofit/>
          </a:bodyPr>
          <a:lstStyle/>
          <a:p>
            <a:pPr marL="342900" lvl="0" indent="-273050" algn="l" rtl="0">
              <a:spcBef>
                <a:spcPts val="800"/>
              </a:spcBef>
              <a:spcAft>
                <a:spcPts val="0"/>
              </a:spcAft>
              <a:buSzPts val="1700"/>
              <a:buChar char="●"/>
            </a:pPr>
            <a:r>
              <a:rPr lang="en" sz="1700"/>
              <a:t>About LCLS</a:t>
            </a:r>
            <a:endParaRPr sz="1700"/>
          </a:p>
          <a:p>
            <a:pPr marL="342900" lvl="0" indent="-273050" algn="l" rtl="0">
              <a:spcBef>
                <a:spcPts val="0"/>
              </a:spcBef>
              <a:spcAft>
                <a:spcPts val="0"/>
              </a:spcAft>
              <a:buSzPts val="1700"/>
              <a:buChar char="●"/>
            </a:pPr>
            <a:r>
              <a:rPr lang="en" sz="1700"/>
              <a:t>Challenges for LCLS Data Analytics</a:t>
            </a:r>
            <a:endParaRPr sz="1700"/>
          </a:p>
          <a:p>
            <a:pPr marL="342900" lvl="0" indent="-273050" algn="l" rtl="0">
              <a:spcBef>
                <a:spcPts val="0"/>
              </a:spcBef>
              <a:spcAft>
                <a:spcPts val="0"/>
              </a:spcAft>
              <a:buSzPts val="1700"/>
              <a:buChar char="●"/>
            </a:pPr>
            <a:r>
              <a:rPr lang="en" sz="1700"/>
              <a:t>Patterns for workflows</a:t>
            </a:r>
            <a:endParaRPr sz="1700"/>
          </a:p>
          <a:p>
            <a:pPr marL="685800" lvl="1" indent="-273050" algn="l" rtl="0">
              <a:spcBef>
                <a:spcPts val="0"/>
              </a:spcBef>
              <a:spcAft>
                <a:spcPts val="0"/>
              </a:spcAft>
              <a:buSzPts val="1700"/>
              <a:buChar char="○"/>
            </a:pPr>
            <a:r>
              <a:rPr lang="en" sz="1700"/>
              <a:t>On-the-fly data reduction:  Data Reduction Pipeline</a:t>
            </a:r>
            <a:endParaRPr sz="1700"/>
          </a:p>
          <a:p>
            <a:pPr marL="685800" lvl="1" indent="-273050" algn="l" rtl="0">
              <a:spcBef>
                <a:spcPts val="0"/>
              </a:spcBef>
              <a:spcAft>
                <a:spcPts val="0"/>
              </a:spcAft>
              <a:buSzPts val="1700"/>
              <a:buChar char="○"/>
            </a:pPr>
            <a:r>
              <a:rPr lang="en" sz="1700"/>
              <a:t>Heterogeneous pipelines:  Building intelligent, adaptable detector systems</a:t>
            </a:r>
            <a:endParaRPr sz="1700"/>
          </a:p>
          <a:p>
            <a:pPr marL="685800" lvl="1" indent="-273050" algn="l" rtl="0">
              <a:spcBef>
                <a:spcPts val="0"/>
              </a:spcBef>
              <a:spcAft>
                <a:spcPts val="0"/>
              </a:spcAft>
              <a:buSzPts val="1700"/>
              <a:buChar char="○"/>
            </a:pPr>
            <a:r>
              <a:rPr lang="en" sz="1700"/>
              <a:t>Quasi-real-time workflows with results within minutes</a:t>
            </a:r>
            <a:endParaRPr sz="1700"/>
          </a:p>
          <a:p>
            <a:pPr marL="1028700" lvl="2" indent="-273050" algn="l" rtl="0">
              <a:spcBef>
                <a:spcPts val="0"/>
              </a:spcBef>
              <a:spcAft>
                <a:spcPts val="0"/>
              </a:spcAft>
              <a:buSzPts val="1700"/>
              <a:buChar char="■"/>
            </a:pPr>
            <a:r>
              <a:rPr lang="en" sz="1700"/>
              <a:t>Compute-intensive streaming analysis of Tb/s data streams</a:t>
            </a:r>
            <a:endParaRPr sz="1700"/>
          </a:p>
          <a:p>
            <a:pPr marL="1028700" lvl="2" indent="-273050" algn="l" rtl="0">
              <a:spcBef>
                <a:spcPts val="0"/>
              </a:spcBef>
              <a:spcAft>
                <a:spcPts val="0"/>
              </a:spcAft>
              <a:buSzPts val="1700"/>
              <a:buChar char="■"/>
            </a:pPr>
            <a:r>
              <a:rPr lang="en" sz="1700"/>
              <a:t>Adaptable real-time ML workflows</a:t>
            </a:r>
            <a:endParaRPr sz="1700"/>
          </a:p>
          <a:p>
            <a:pPr marL="342900" lvl="0" indent="-273050" algn="l" rtl="0">
              <a:spcBef>
                <a:spcPts val="0"/>
              </a:spcBef>
              <a:spcAft>
                <a:spcPts val="0"/>
              </a:spcAft>
              <a:buSzPts val="1700"/>
              <a:buChar char="●"/>
            </a:pPr>
            <a:r>
              <a:rPr lang="en" sz="1700"/>
              <a:t>The future:  Integrated Research Infrastructure and HPDF</a:t>
            </a:r>
            <a:endParaRPr sz="1700"/>
          </a:p>
          <a:p>
            <a:pPr marL="342900" lvl="0" indent="-273050" algn="l" rtl="0">
              <a:spcBef>
                <a:spcPts val="0"/>
              </a:spcBef>
              <a:spcAft>
                <a:spcPts val="0"/>
              </a:spcAft>
              <a:buSzPts val="1700"/>
              <a:buChar char="●"/>
            </a:pPr>
            <a:r>
              <a:rPr lang="en" sz="1700"/>
              <a:t>Conclusions</a:t>
            </a:r>
            <a:endParaRPr sz="1700"/>
          </a:p>
        </p:txBody>
      </p:sp>
      <p:sp>
        <p:nvSpPr>
          <p:cNvPr id="772" name="Google Shape;772;p101"/>
          <p:cNvSpPr txBox="1">
            <a:spLocks noGrp="1"/>
          </p:cNvSpPr>
          <p:nvPr>
            <p:ph type="sldNum" idx="12"/>
          </p:nvPr>
        </p:nvSpPr>
        <p:spPr>
          <a:xfrm>
            <a:off x="6207342" y="3534089"/>
            <a:ext cx="179400" cy="205500"/>
          </a:xfrm>
          <a:prstGeom prst="rect">
            <a:avLst/>
          </a:prstGeom>
        </p:spPr>
        <p:txBody>
          <a:bodyPr spcFirstLastPara="1" wrap="square" lIns="68575" tIns="34275" rIns="0"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19"/>
          <p:cNvSpPr txBox="1">
            <a:spLocks noGrp="1"/>
          </p:cNvSpPr>
          <p:nvPr>
            <p:ph type="body" idx="1"/>
          </p:nvPr>
        </p:nvSpPr>
        <p:spPr>
          <a:xfrm>
            <a:off x="600075" y="832669"/>
            <a:ext cx="7915200" cy="2988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a:t>Requires ~2000 PB storage, ~1M+ cores and expects Tbps networking</a:t>
            </a:r>
            <a:endParaRPr/>
          </a:p>
        </p:txBody>
      </p:sp>
      <p:sp>
        <p:nvSpPr>
          <p:cNvPr id="1176" name="Google Shape;1176;p119"/>
          <p:cNvSpPr txBox="1">
            <a:spLocks noGrp="1"/>
          </p:cNvSpPr>
          <p:nvPr>
            <p:ph type="title"/>
          </p:nvPr>
        </p:nvSpPr>
        <p:spPr>
          <a:xfrm>
            <a:off x="600075" y="200026"/>
            <a:ext cx="7915200" cy="474000"/>
          </a:xfrm>
          <a:prstGeom prst="rect">
            <a:avLst/>
          </a:prstGeom>
        </p:spPr>
        <p:txBody>
          <a:bodyPr spcFirstLastPara="1" wrap="square" lIns="0" tIns="34275" rIns="68575" bIns="34275" anchor="b" anchorCtr="0">
            <a:normAutofit/>
          </a:bodyPr>
          <a:lstStyle/>
          <a:p>
            <a:pPr marL="0" lvl="0" indent="0" algn="l" rtl="0">
              <a:spcBef>
                <a:spcPts val="0"/>
              </a:spcBef>
              <a:spcAft>
                <a:spcPts val="0"/>
              </a:spcAft>
              <a:buNone/>
            </a:pPr>
            <a:r>
              <a:rPr lang="en"/>
              <a:t>Compare with HL-LHC (2029+)</a:t>
            </a:r>
            <a:endParaRPr/>
          </a:p>
        </p:txBody>
      </p:sp>
      <p:sp>
        <p:nvSpPr>
          <p:cNvPr id="1177" name="Google Shape;1177;p119"/>
          <p:cNvSpPr txBox="1">
            <a:spLocks noGrp="1"/>
          </p:cNvSpPr>
          <p:nvPr>
            <p:ph type="subTitle" idx="3"/>
          </p:nvPr>
        </p:nvSpPr>
        <p:spPr>
          <a:xfrm>
            <a:off x="1225753" y="4767591"/>
            <a:ext cx="3157500" cy="162900"/>
          </a:xfrm>
          <a:prstGeom prst="rect">
            <a:avLst/>
          </a:prstGeom>
        </p:spPr>
        <p:txBody>
          <a:bodyPr spcFirstLastPara="1" wrap="square" lIns="0" tIns="34275" rIns="68575" bIns="34275" anchor="ctr" anchorCtr="0">
            <a:noAutofit/>
          </a:bodyPr>
          <a:lstStyle/>
          <a:p>
            <a:pPr marL="0" lvl="0" indent="0" algn="l" rtl="0">
              <a:spcBef>
                <a:spcPts val="800"/>
              </a:spcBef>
              <a:spcAft>
                <a:spcPts val="0"/>
              </a:spcAft>
              <a:buNone/>
            </a:pPr>
            <a:r>
              <a:rPr lang="en"/>
              <a:t>Courtesy Richard Mount, circa 2017</a:t>
            </a:r>
            <a:endParaRPr/>
          </a:p>
        </p:txBody>
      </p:sp>
      <p:sp>
        <p:nvSpPr>
          <p:cNvPr id="1178" name="Google Shape;1178;p119"/>
          <p:cNvSpPr txBox="1">
            <a:spLocks noGrp="1"/>
          </p:cNvSpPr>
          <p:nvPr>
            <p:ph type="sldNum" idx="12"/>
          </p:nvPr>
        </p:nvSpPr>
        <p:spPr>
          <a:xfrm>
            <a:off x="8566150" y="4986338"/>
            <a:ext cx="318900" cy="404700"/>
          </a:xfrm>
          <a:prstGeom prst="rect">
            <a:avLst/>
          </a:prstGeom>
          <a:noFill/>
          <a:ln>
            <a:noFill/>
          </a:ln>
        </p:spPr>
        <p:txBody>
          <a:bodyPr spcFirstLastPara="1" wrap="square" lIns="72000" tIns="57600" rIns="72000" bIns="45700"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1179" name="Google Shape;1179;p119"/>
          <p:cNvSpPr/>
          <p:nvPr/>
        </p:nvSpPr>
        <p:spPr>
          <a:xfrm>
            <a:off x="1747444" y="1786562"/>
            <a:ext cx="471000" cy="328200"/>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80" name="Google Shape;1180;p119"/>
          <p:cNvSpPr/>
          <p:nvPr/>
        </p:nvSpPr>
        <p:spPr>
          <a:xfrm>
            <a:off x="3659790" y="1786562"/>
            <a:ext cx="471000" cy="328200"/>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81" name="Google Shape;1181;p119"/>
          <p:cNvSpPr/>
          <p:nvPr/>
        </p:nvSpPr>
        <p:spPr>
          <a:xfrm>
            <a:off x="5908448" y="1786562"/>
            <a:ext cx="471000" cy="328200"/>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pic>
        <p:nvPicPr>
          <p:cNvPr id="1182" name="Google Shape;1182;p119"/>
          <p:cNvPicPr preferRelativeResize="0"/>
          <p:nvPr/>
        </p:nvPicPr>
        <p:blipFill rotWithShape="1">
          <a:blip r:embed="rId3">
            <a:alphaModFix/>
          </a:blip>
          <a:srcRect/>
          <a:stretch/>
        </p:blipFill>
        <p:spPr>
          <a:xfrm>
            <a:off x="251334" y="2377440"/>
            <a:ext cx="8538540" cy="2294460"/>
          </a:xfrm>
          <a:prstGeom prst="rect">
            <a:avLst/>
          </a:prstGeom>
          <a:noFill/>
          <a:ln>
            <a:noFill/>
          </a:ln>
        </p:spPr>
      </p:pic>
      <p:sp>
        <p:nvSpPr>
          <p:cNvPr id="1183" name="Google Shape;1183;p119"/>
          <p:cNvSpPr/>
          <p:nvPr/>
        </p:nvSpPr>
        <p:spPr>
          <a:xfrm>
            <a:off x="251335" y="1136732"/>
            <a:ext cx="1377300" cy="342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b="1">
                <a:solidFill>
                  <a:srgbClr val="000000"/>
                </a:solidFill>
                <a:latin typeface="Arial"/>
                <a:ea typeface="Arial"/>
                <a:cs typeface="Arial"/>
                <a:sym typeface="Arial"/>
              </a:rPr>
              <a:t>Gigachannel detector</a:t>
            </a:r>
            <a:endParaRPr/>
          </a:p>
        </p:txBody>
      </p:sp>
      <p:pic>
        <p:nvPicPr>
          <p:cNvPr id="1184" name="Google Shape;1184;p119"/>
          <p:cNvPicPr preferRelativeResize="0"/>
          <p:nvPr/>
        </p:nvPicPr>
        <p:blipFill rotWithShape="1">
          <a:blip r:embed="rId4">
            <a:alphaModFix/>
          </a:blip>
          <a:srcRect/>
          <a:stretch/>
        </p:blipFill>
        <p:spPr>
          <a:xfrm>
            <a:off x="381000" y="1533649"/>
            <a:ext cx="1222725" cy="790550"/>
          </a:xfrm>
          <a:prstGeom prst="rect">
            <a:avLst/>
          </a:prstGeom>
          <a:noFill/>
          <a:ln>
            <a:noFill/>
          </a:ln>
        </p:spPr>
      </p:pic>
      <p:sp>
        <p:nvSpPr>
          <p:cNvPr id="1185" name="Google Shape;1185;p119"/>
          <p:cNvSpPr/>
          <p:nvPr/>
        </p:nvSpPr>
        <p:spPr>
          <a:xfrm>
            <a:off x="1981300" y="1107682"/>
            <a:ext cx="1914000" cy="342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b="1">
                <a:solidFill>
                  <a:srgbClr val="000000"/>
                </a:solidFill>
                <a:latin typeface="Arial"/>
                <a:ea typeface="Arial"/>
                <a:cs typeface="Arial"/>
                <a:sym typeface="Arial"/>
              </a:rPr>
              <a:t>Readout of collisions</a:t>
            </a:r>
            <a:endParaRPr sz="1400" b="1">
              <a:solidFill>
                <a:srgbClr val="000000"/>
              </a:solidFill>
              <a:latin typeface="Arial"/>
              <a:ea typeface="Arial"/>
              <a:cs typeface="Arial"/>
              <a:sym typeface="Arial"/>
            </a:endParaRPr>
          </a:p>
        </p:txBody>
      </p:sp>
      <p:sp>
        <p:nvSpPr>
          <p:cNvPr id="1186" name="Google Shape;1186;p119"/>
          <p:cNvSpPr/>
          <p:nvPr/>
        </p:nvSpPr>
        <p:spPr>
          <a:xfrm>
            <a:off x="3733800" y="1136732"/>
            <a:ext cx="2514600" cy="342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b="1">
                <a:solidFill>
                  <a:srgbClr val="000000"/>
                </a:solidFill>
                <a:latin typeface="Arial"/>
                <a:ea typeface="Arial"/>
                <a:cs typeface="Arial"/>
                <a:sym typeface="Arial"/>
              </a:rPr>
              <a:t>Multiple selected datasets </a:t>
            </a:r>
            <a:endParaRPr sz="1400" b="1">
              <a:solidFill>
                <a:srgbClr val="000000"/>
              </a:solidFill>
              <a:latin typeface="Arial"/>
              <a:ea typeface="Arial"/>
              <a:cs typeface="Arial"/>
              <a:sym typeface="Arial"/>
            </a:endParaRPr>
          </a:p>
        </p:txBody>
      </p:sp>
      <p:sp>
        <p:nvSpPr>
          <p:cNvPr id="1187" name="Google Shape;1187;p119"/>
          <p:cNvSpPr/>
          <p:nvPr/>
        </p:nvSpPr>
        <p:spPr>
          <a:xfrm>
            <a:off x="4299584" y="1710431"/>
            <a:ext cx="1491600" cy="232800"/>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400">
                <a:solidFill>
                  <a:schemeClr val="dk1"/>
                </a:solidFill>
                <a:latin typeface="Arial"/>
                <a:ea typeface="Arial"/>
                <a:cs typeface="Arial"/>
                <a:sym typeface="Arial"/>
              </a:rPr>
              <a:t>Real Data</a:t>
            </a:r>
            <a:endParaRPr sz="1400">
              <a:solidFill>
                <a:schemeClr val="dk1"/>
              </a:solidFill>
              <a:latin typeface="Arial"/>
              <a:ea typeface="Arial"/>
              <a:cs typeface="Arial"/>
              <a:sym typeface="Arial"/>
            </a:endParaRPr>
          </a:p>
        </p:txBody>
      </p:sp>
      <p:sp>
        <p:nvSpPr>
          <p:cNvPr id="1188" name="Google Shape;1188;p119"/>
          <p:cNvSpPr/>
          <p:nvPr/>
        </p:nvSpPr>
        <p:spPr>
          <a:xfrm>
            <a:off x="4299584" y="1943100"/>
            <a:ext cx="1491600" cy="232800"/>
          </a:xfrm>
          <a:prstGeom prst="rect">
            <a:avLst/>
          </a:prstGeom>
          <a:solidFill>
            <a:srgbClr val="84E0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400">
                <a:solidFill>
                  <a:schemeClr val="dk1"/>
                </a:solidFill>
                <a:latin typeface="Arial"/>
                <a:ea typeface="Arial"/>
                <a:cs typeface="Arial"/>
                <a:sym typeface="Arial"/>
              </a:rPr>
              <a:t>Simulated Data</a:t>
            </a:r>
            <a:endParaRPr sz="1400">
              <a:solidFill>
                <a:schemeClr val="dk1"/>
              </a:solidFill>
              <a:latin typeface="Arial"/>
              <a:ea typeface="Arial"/>
              <a:cs typeface="Arial"/>
              <a:sym typeface="Arial"/>
            </a:endParaRPr>
          </a:p>
        </p:txBody>
      </p:sp>
      <p:sp>
        <p:nvSpPr>
          <p:cNvPr id="1189" name="Google Shape;1189;p119"/>
          <p:cNvSpPr/>
          <p:nvPr/>
        </p:nvSpPr>
        <p:spPr>
          <a:xfrm>
            <a:off x="6379449" y="1136732"/>
            <a:ext cx="2321700" cy="342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b="1">
                <a:solidFill>
                  <a:srgbClr val="000000"/>
                </a:solidFill>
                <a:latin typeface="Arial"/>
                <a:ea typeface="Arial"/>
                <a:cs typeface="Arial"/>
                <a:sym typeface="Arial"/>
              </a:rPr>
              <a:t>Discoveries and Measurements</a:t>
            </a:r>
            <a:endParaRPr sz="1400" b="1">
              <a:solidFill>
                <a:srgbClr val="000000"/>
              </a:solidFill>
              <a:latin typeface="Arial"/>
              <a:ea typeface="Arial"/>
              <a:cs typeface="Arial"/>
              <a:sym typeface="Arial"/>
            </a:endParaRPr>
          </a:p>
        </p:txBody>
      </p:sp>
      <p:sp>
        <p:nvSpPr>
          <p:cNvPr id="1190" name="Google Shape;1190;p119"/>
          <p:cNvSpPr/>
          <p:nvPr/>
        </p:nvSpPr>
        <p:spPr>
          <a:xfrm>
            <a:off x="1219200" y="2745632"/>
            <a:ext cx="914400" cy="197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000" b="1">
                <a:solidFill>
                  <a:srgbClr val="000000"/>
                </a:solidFill>
                <a:latin typeface="Arial"/>
                <a:ea typeface="Arial"/>
                <a:cs typeface="Arial"/>
                <a:sym typeface="Arial"/>
              </a:rPr>
              <a:t>~</a:t>
            </a:r>
            <a:r>
              <a:rPr lang="en" sz="1000" b="1"/>
              <a:t>1</a:t>
            </a:r>
            <a:r>
              <a:rPr lang="en" sz="1000" b="1">
                <a:solidFill>
                  <a:srgbClr val="000000"/>
                </a:solidFill>
                <a:latin typeface="Arial"/>
                <a:ea typeface="Arial"/>
                <a:cs typeface="Arial"/>
                <a:sym typeface="Arial"/>
              </a:rPr>
              <a:t> TB/s</a:t>
            </a:r>
            <a:endParaRPr sz="1000" b="1">
              <a:solidFill>
                <a:srgbClr val="000000"/>
              </a:solidFill>
              <a:latin typeface="Arial"/>
              <a:ea typeface="Arial"/>
              <a:cs typeface="Arial"/>
              <a:sym typeface="Arial"/>
            </a:endParaRPr>
          </a:p>
        </p:txBody>
      </p:sp>
      <p:sp>
        <p:nvSpPr>
          <p:cNvPr id="1191" name="Google Shape;1191;p119"/>
          <p:cNvSpPr/>
          <p:nvPr/>
        </p:nvSpPr>
        <p:spPr>
          <a:xfrm>
            <a:off x="1219200" y="3136157"/>
            <a:ext cx="914400" cy="197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000" b="1">
                <a:solidFill>
                  <a:srgbClr val="000000"/>
                </a:solidFill>
                <a:latin typeface="Arial"/>
                <a:ea typeface="Arial"/>
                <a:cs typeface="Arial"/>
                <a:sym typeface="Arial"/>
              </a:rPr>
              <a:t>[&gt;1 PB/s Analog]</a:t>
            </a:r>
            <a:endParaRPr sz="1000" b="1">
              <a:solidFill>
                <a:srgbClr val="000000"/>
              </a:solidFill>
              <a:latin typeface="Arial"/>
              <a:ea typeface="Arial"/>
              <a:cs typeface="Arial"/>
              <a:sym typeface="Arial"/>
            </a:endParaRPr>
          </a:p>
        </p:txBody>
      </p:sp>
      <p:sp>
        <p:nvSpPr>
          <p:cNvPr id="1192" name="Google Shape;1192;p119"/>
          <p:cNvSpPr/>
          <p:nvPr/>
        </p:nvSpPr>
        <p:spPr>
          <a:xfrm>
            <a:off x="2209800" y="2558356"/>
            <a:ext cx="1221300" cy="108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000" b="1">
                <a:solidFill>
                  <a:srgbClr val="000000"/>
                </a:solidFill>
                <a:latin typeface="Arial"/>
                <a:ea typeface="Arial"/>
                <a:cs typeface="Arial"/>
                <a:sym typeface="Arial"/>
              </a:rPr>
              <a:t>~10</a:t>
            </a:r>
            <a:r>
              <a:rPr lang="en" sz="1000" b="1" baseline="30000"/>
              <a:t>5</a:t>
            </a:r>
            <a:r>
              <a:rPr lang="en" sz="1000" b="1">
                <a:solidFill>
                  <a:srgbClr val="000000"/>
                </a:solidFill>
                <a:latin typeface="Arial"/>
                <a:ea typeface="Arial"/>
                <a:cs typeface="Arial"/>
                <a:sym typeface="Arial"/>
              </a:rPr>
              <a:t> reduction</a:t>
            </a:r>
            <a:endParaRPr sz="1000" b="1">
              <a:solidFill>
                <a:srgbClr val="000000"/>
              </a:solidFill>
              <a:latin typeface="Arial"/>
              <a:ea typeface="Arial"/>
              <a:cs typeface="Arial"/>
              <a:sym typeface="Arial"/>
            </a:endParaRPr>
          </a:p>
        </p:txBody>
      </p:sp>
      <p:sp>
        <p:nvSpPr>
          <p:cNvPr id="1193" name="Google Shape;1193;p119"/>
          <p:cNvSpPr/>
          <p:nvPr/>
        </p:nvSpPr>
        <p:spPr>
          <a:xfrm>
            <a:off x="2274073" y="2831349"/>
            <a:ext cx="1143000" cy="404700"/>
          </a:xfrm>
          <a:prstGeom prst="rect">
            <a:avLst/>
          </a:prstGeom>
          <a:solidFill>
            <a:srgbClr val="E170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000" b="1">
                <a:solidFill>
                  <a:srgbClr val="000000"/>
                </a:solidFill>
                <a:latin typeface="Arial"/>
                <a:ea typeface="Arial"/>
                <a:cs typeface="Arial"/>
                <a:sym typeface="Arial"/>
              </a:rPr>
              <a:t>Specialized Hardware + 40,000+ Cores</a:t>
            </a:r>
            <a:endParaRPr sz="1000" b="1">
              <a:solidFill>
                <a:srgbClr val="000000"/>
              </a:solidFill>
              <a:latin typeface="Arial"/>
              <a:ea typeface="Arial"/>
              <a:cs typeface="Arial"/>
              <a:sym typeface="Arial"/>
            </a:endParaRPr>
          </a:p>
        </p:txBody>
      </p:sp>
      <p:sp>
        <p:nvSpPr>
          <p:cNvPr id="1194" name="Google Shape;1194;p119"/>
          <p:cNvSpPr/>
          <p:nvPr/>
        </p:nvSpPr>
        <p:spPr>
          <a:xfrm>
            <a:off x="2131410" y="4356155"/>
            <a:ext cx="1602300" cy="195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b="1">
                <a:solidFill>
                  <a:srgbClr val="000000"/>
                </a:solidFill>
                <a:latin typeface="Arial"/>
                <a:ea typeface="Arial"/>
                <a:cs typeface="Arial"/>
                <a:sym typeface="Arial"/>
              </a:rPr>
              <a:t>~ minutes</a:t>
            </a:r>
            <a:endParaRPr sz="1400" b="1">
              <a:solidFill>
                <a:srgbClr val="000000"/>
              </a:solidFill>
              <a:latin typeface="Arial"/>
              <a:ea typeface="Arial"/>
              <a:cs typeface="Arial"/>
              <a:sym typeface="Arial"/>
            </a:endParaRPr>
          </a:p>
        </p:txBody>
      </p:sp>
      <p:sp>
        <p:nvSpPr>
          <p:cNvPr id="1195" name="Google Shape;1195;p119"/>
          <p:cNvSpPr/>
          <p:nvPr/>
        </p:nvSpPr>
        <p:spPr>
          <a:xfrm>
            <a:off x="3474720" y="2797865"/>
            <a:ext cx="868800" cy="130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000" b="1">
                <a:solidFill>
                  <a:srgbClr val="000000"/>
                </a:solidFill>
                <a:latin typeface="Arial"/>
                <a:ea typeface="Arial"/>
                <a:cs typeface="Arial"/>
                <a:sym typeface="Arial"/>
              </a:rPr>
              <a:t>~</a:t>
            </a:r>
            <a:r>
              <a:rPr lang="en" sz="1000" b="1"/>
              <a:t>20</a:t>
            </a:r>
            <a:r>
              <a:rPr lang="en" sz="1000" b="1">
                <a:solidFill>
                  <a:srgbClr val="000000"/>
                </a:solidFill>
                <a:latin typeface="Arial"/>
                <a:ea typeface="Arial"/>
                <a:cs typeface="Arial"/>
                <a:sym typeface="Arial"/>
              </a:rPr>
              <a:t> GB/s</a:t>
            </a:r>
            <a:endParaRPr sz="1000" b="1">
              <a:solidFill>
                <a:srgbClr val="000000"/>
              </a:solidFill>
              <a:latin typeface="Arial"/>
              <a:ea typeface="Arial"/>
              <a:cs typeface="Arial"/>
              <a:sym typeface="Arial"/>
            </a:endParaRPr>
          </a:p>
        </p:txBody>
      </p:sp>
      <p:sp>
        <p:nvSpPr>
          <p:cNvPr id="1196" name="Google Shape;1196;p119"/>
          <p:cNvSpPr/>
          <p:nvPr/>
        </p:nvSpPr>
        <p:spPr>
          <a:xfrm>
            <a:off x="4112610" y="4352842"/>
            <a:ext cx="1602300" cy="195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b="1">
                <a:solidFill>
                  <a:srgbClr val="000000"/>
                </a:solidFill>
                <a:latin typeface="Arial"/>
                <a:ea typeface="Arial"/>
                <a:cs typeface="Arial"/>
                <a:sym typeface="Arial"/>
              </a:rPr>
              <a:t>~ hours to days</a:t>
            </a:r>
            <a:endParaRPr sz="1400" b="1">
              <a:solidFill>
                <a:srgbClr val="000000"/>
              </a:solidFill>
              <a:latin typeface="Arial"/>
              <a:ea typeface="Arial"/>
              <a:cs typeface="Arial"/>
              <a:sym typeface="Arial"/>
            </a:endParaRPr>
          </a:p>
        </p:txBody>
      </p:sp>
      <p:sp>
        <p:nvSpPr>
          <p:cNvPr id="1197" name="Google Shape;1197;p119"/>
          <p:cNvSpPr/>
          <p:nvPr/>
        </p:nvSpPr>
        <p:spPr>
          <a:xfrm>
            <a:off x="6077228" y="3144303"/>
            <a:ext cx="2651700" cy="197700"/>
          </a:xfrm>
          <a:prstGeom prst="rect">
            <a:avLst/>
          </a:prstGeom>
          <a:solidFill>
            <a:schemeClr val="lt1"/>
          </a:solidFill>
          <a:ln>
            <a:noFill/>
          </a:ln>
        </p:spPr>
        <p:txBody>
          <a:bodyPr spcFirstLastPara="1" wrap="square" lIns="0" tIns="91425" rIns="0" bIns="91425" anchor="ctr" anchorCtr="0">
            <a:noAutofit/>
          </a:bodyPr>
          <a:lstStyle/>
          <a:p>
            <a:pPr marL="0" marR="0" lvl="0" indent="0" algn="ctr" rtl="0">
              <a:spcBef>
                <a:spcPts val="0"/>
              </a:spcBef>
              <a:spcAft>
                <a:spcPts val="0"/>
              </a:spcAft>
              <a:buNone/>
            </a:pPr>
            <a:r>
              <a:rPr lang="en" sz="1000" b="1">
                <a:solidFill>
                  <a:srgbClr val="000000"/>
                </a:solidFill>
                <a:latin typeface="Arial"/>
                <a:ea typeface="Arial"/>
                <a:cs typeface="Arial"/>
                <a:sym typeface="Arial"/>
              </a:rPr>
              <a:t>Dedicated/Pledged resources, 100+ centers</a:t>
            </a:r>
            <a:endParaRPr/>
          </a:p>
          <a:p>
            <a:pPr marL="0" marR="0" lvl="0" indent="0" algn="ctr" rtl="0">
              <a:spcBef>
                <a:spcPts val="0"/>
              </a:spcBef>
              <a:spcAft>
                <a:spcPts val="0"/>
              </a:spcAft>
              <a:buNone/>
            </a:pPr>
            <a:r>
              <a:rPr lang="en" sz="1000" b="1">
                <a:solidFill>
                  <a:srgbClr val="000000"/>
                </a:solidFill>
                <a:latin typeface="Arial"/>
                <a:ea typeface="Arial"/>
                <a:cs typeface="Arial"/>
                <a:sym typeface="Arial"/>
              </a:rPr>
              <a:t>(Reconstruction, Analysis, Simulation)</a:t>
            </a:r>
            <a:endParaRPr sz="1000" b="1">
              <a:solidFill>
                <a:srgbClr val="000000"/>
              </a:solidFill>
              <a:latin typeface="Arial"/>
              <a:ea typeface="Arial"/>
              <a:cs typeface="Arial"/>
              <a:sym typeface="Arial"/>
            </a:endParaRPr>
          </a:p>
        </p:txBody>
      </p:sp>
      <p:sp>
        <p:nvSpPr>
          <p:cNvPr id="1198" name="Google Shape;1198;p119"/>
          <p:cNvSpPr/>
          <p:nvPr/>
        </p:nvSpPr>
        <p:spPr>
          <a:xfrm>
            <a:off x="8001000" y="2734242"/>
            <a:ext cx="594300" cy="195000"/>
          </a:xfrm>
          <a:prstGeom prst="rect">
            <a:avLst/>
          </a:prstGeom>
          <a:solidFill>
            <a:srgbClr val="FFA43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600" b="1">
                <a:solidFill>
                  <a:srgbClr val="000000"/>
                </a:solidFill>
                <a:latin typeface="Arial"/>
                <a:ea typeface="Arial"/>
                <a:cs typeface="Arial"/>
                <a:sym typeface="Arial"/>
              </a:rPr>
              <a:t>Pledged Clusters + HPC</a:t>
            </a:r>
            <a:endParaRPr sz="600" b="1">
              <a:solidFill>
                <a:srgbClr val="000000"/>
              </a:solidFill>
              <a:latin typeface="Arial"/>
              <a:ea typeface="Arial"/>
              <a:cs typeface="Arial"/>
              <a:sym typeface="Arial"/>
            </a:endParaRPr>
          </a:p>
        </p:txBody>
      </p:sp>
      <p:sp>
        <p:nvSpPr>
          <p:cNvPr id="1199" name="Google Shape;1199;p119"/>
          <p:cNvSpPr/>
          <p:nvPr/>
        </p:nvSpPr>
        <p:spPr>
          <a:xfrm>
            <a:off x="8016900" y="3933900"/>
            <a:ext cx="594300" cy="178800"/>
          </a:xfrm>
          <a:prstGeom prst="rect">
            <a:avLst/>
          </a:prstGeom>
          <a:solidFill>
            <a:srgbClr val="FFA43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600" b="1">
                <a:solidFill>
                  <a:srgbClr val="000000"/>
                </a:solidFill>
                <a:latin typeface="Arial"/>
                <a:ea typeface="Arial"/>
                <a:cs typeface="Arial"/>
                <a:sym typeface="Arial"/>
              </a:rPr>
              <a:t>HPC + Clusters</a:t>
            </a:r>
            <a:endParaRPr sz="600" b="1">
              <a:solidFill>
                <a:srgbClr val="000000"/>
              </a:solidFill>
              <a:latin typeface="Arial"/>
              <a:ea typeface="Arial"/>
              <a:cs typeface="Arial"/>
              <a:sym typeface="Arial"/>
            </a:endParaRPr>
          </a:p>
        </p:txBody>
      </p:sp>
      <p:sp>
        <p:nvSpPr>
          <p:cNvPr id="1200" name="Google Shape;1200;p119"/>
          <p:cNvSpPr/>
          <p:nvPr/>
        </p:nvSpPr>
        <p:spPr>
          <a:xfrm>
            <a:off x="6157900" y="4324350"/>
            <a:ext cx="2529000" cy="328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000" b="1">
                <a:solidFill>
                  <a:srgbClr val="000000"/>
                </a:solidFill>
                <a:latin typeface="Arial"/>
                <a:ea typeface="Arial"/>
                <a:cs typeface="Arial"/>
                <a:sym typeface="Arial"/>
              </a:rPr>
              <a:t>Opportunistic Resources</a:t>
            </a:r>
            <a:endParaRPr/>
          </a:p>
          <a:p>
            <a:pPr marL="0" marR="0" lvl="0" indent="0" algn="ctr" rtl="0">
              <a:spcBef>
                <a:spcPts val="0"/>
              </a:spcBef>
              <a:spcAft>
                <a:spcPts val="0"/>
              </a:spcAft>
              <a:buNone/>
            </a:pPr>
            <a:r>
              <a:rPr lang="en" sz="1000" b="1">
                <a:solidFill>
                  <a:srgbClr val="000000"/>
                </a:solidFill>
                <a:latin typeface="Arial"/>
                <a:ea typeface="Arial"/>
                <a:cs typeface="Arial"/>
                <a:sym typeface="Arial"/>
              </a:rPr>
              <a:t>(Simulation etc.)</a:t>
            </a:r>
            <a:endParaRPr sz="1000" b="1">
              <a:solidFill>
                <a:srgbClr val="000000"/>
              </a:solidFill>
              <a:latin typeface="Arial"/>
              <a:ea typeface="Arial"/>
              <a:cs typeface="Arial"/>
              <a:sym typeface="Arial"/>
            </a:endParaRPr>
          </a:p>
        </p:txBody>
      </p:sp>
      <p:sp>
        <p:nvSpPr>
          <p:cNvPr id="1201" name="Google Shape;1201;p119"/>
          <p:cNvSpPr/>
          <p:nvPr/>
        </p:nvSpPr>
        <p:spPr>
          <a:xfrm>
            <a:off x="6411255" y="3605357"/>
            <a:ext cx="783300" cy="693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02" name="Google Shape;1202;p119"/>
          <p:cNvPicPr preferRelativeResize="0"/>
          <p:nvPr/>
        </p:nvPicPr>
        <p:blipFill rotWithShape="1">
          <a:blip r:embed="rId5">
            <a:alphaModFix/>
          </a:blip>
          <a:srcRect/>
          <a:stretch/>
        </p:blipFill>
        <p:spPr>
          <a:xfrm>
            <a:off x="6629400" y="3850828"/>
            <a:ext cx="275696" cy="213076"/>
          </a:xfrm>
          <a:prstGeom prst="rect">
            <a:avLst/>
          </a:prstGeom>
          <a:noFill/>
          <a:ln>
            <a:noFill/>
          </a:ln>
        </p:spPr>
      </p:pic>
      <p:sp>
        <p:nvSpPr>
          <p:cNvPr id="1203" name="Google Shape;1203;p119"/>
          <p:cNvSpPr txBox="1">
            <a:spLocks noGrp="1"/>
          </p:cNvSpPr>
          <p:nvPr>
            <p:ph type="sldNum" idx="12"/>
          </p:nvPr>
        </p:nvSpPr>
        <p:spPr>
          <a:xfrm>
            <a:off x="8566150" y="4986338"/>
            <a:ext cx="318900" cy="404700"/>
          </a:xfrm>
          <a:prstGeom prst="rect">
            <a:avLst/>
          </a:prstGeom>
          <a:noFill/>
          <a:ln>
            <a:noFill/>
          </a:ln>
        </p:spPr>
        <p:txBody>
          <a:bodyPr spcFirstLastPara="1" wrap="square" lIns="72000" tIns="57600" rIns="72000" bIns="45700" anchor="ctr" anchorCtr="0">
            <a:noAutofit/>
          </a:bodyPr>
          <a:lstStyle/>
          <a:p>
            <a:pPr marL="0" marR="0" lvl="0" indent="0" algn="l" rtl="0">
              <a:spcBef>
                <a:spcPts val="0"/>
              </a:spcBef>
              <a:spcAft>
                <a:spcPts val="0"/>
              </a:spcAft>
              <a:buNone/>
            </a:pPr>
            <a:fld id="{00000000-1234-1234-1234-123412341234}" type="slidenum">
              <a:rPr lang="en" sz="1100" b="0" i="0" u="none" strike="noStrike" cap="none">
                <a:solidFill>
                  <a:srgbClr val="FFFFFF"/>
                </a:solidFill>
                <a:latin typeface="Arial"/>
                <a:ea typeface="Arial"/>
                <a:cs typeface="Arial"/>
                <a:sym typeface="Arial"/>
              </a:rPr>
              <a:t>20</a:t>
            </a:fld>
            <a:endParaRPr sz="1100" b="0" i="0" u="none" strike="noStrike" cap="none">
              <a:solidFill>
                <a:srgbClr val="FFFFFF"/>
              </a:solidFill>
              <a:latin typeface="Arial"/>
              <a:ea typeface="Arial"/>
              <a:cs typeface="Arial"/>
              <a:sym typeface="Arial"/>
            </a:endParaRPr>
          </a:p>
        </p:txBody>
      </p:sp>
      <p:sp>
        <p:nvSpPr>
          <p:cNvPr id="1204" name="Google Shape;1204;p119"/>
          <p:cNvSpPr/>
          <p:nvPr/>
        </p:nvSpPr>
        <p:spPr>
          <a:xfrm>
            <a:off x="4648200" y="4042177"/>
            <a:ext cx="685500" cy="232800"/>
          </a:xfrm>
          <a:prstGeom prst="rect">
            <a:avLst/>
          </a:prstGeom>
          <a:solidFill>
            <a:srgbClr val="FFA43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1">
                <a:solidFill>
                  <a:srgbClr val="000000"/>
                </a:solidFill>
                <a:latin typeface="Arial"/>
                <a:ea typeface="Arial"/>
                <a:cs typeface="Arial"/>
                <a:sym typeface="Arial"/>
              </a:rPr>
              <a:t>Prompt Rec-</a:t>
            </a:r>
            <a:endParaRPr sz="800" b="1">
              <a:solidFill>
                <a:srgbClr val="000000"/>
              </a:solidFill>
              <a:latin typeface="Arial"/>
              <a:ea typeface="Arial"/>
              <a:cs typeface="Arial"/>
              <a:sym typeface="Arial"/>
            </a:endParaRPr>
          </a:p>
          <a:p>
            <a:pPr marL="0" marR="0" lvl="0" indent="0" algn="ctr" rtl="0">
              <a:spcBef>
                <a:spcPts val="0"/>
              </a:spcBef>
              <a:spcAft>
                <a:spcPts val="0"/>
              </a:spcAft>
              <a:buNone/>
            </a:pPr>
            <a:r>
              <a:rPr lang="en" sz="800" b="1">
                <a:solidFill>
                  <a:srgbClr val="000000"/>
                </a:solidFill>
                <a:latin typeface="Arial"/>
                <a:ea typeface="Arial"/>
                <a:cs typeface="Arial"/>
                <a:sym typeface="Arial"/>
              </a:rPr>
              <a:t>onstruction</a:t>
            </a:r>
            <a:endParaRPr sz="800" b="1">
              <a:solidFill>
                <a:srgbClr val="000000"/>
              </a:solidFill>
              <a:latin typeface="Arial"/>
              <a:ea typeface="Arial"/>
              <a:cs typeface="Arial"/>
              <a:sym typeface="Arial"/>
            </a:endParaRPr>
          </a:p>
        </p:txBody>
      </p:sp>
      <p:pic>
        <p:nvPicPr>
          <p:cNvPr id="1205" name="Google Shape;1205;p119"/>
          <p:cNvPicPr preferRelativeResize="0"/>
          <p:nvPr/>
        </p:nvPicPr>
        <p:blipFill rotWithShape="1">
          <a:blip r:embed="rId6">
            <a:alphaModFix/>
          </a:blip>
          <a:srcRect/>
          <a:stretch/>
        </p:blipFill>
        <p:spPr>
          <a:xfrm>
            <a:off x="2362200" y="1547212"/>
            <a:ext cx="1143001" cy="747537"/>
          </a:xfrm>
          <a:prstGeom prst="rect">
            <a:avLst/>
          </a:prstGeom>
          <a:noFill/>
          <a:ln>
            <a:noFill/>
          </a:ln>
        </p:spPr>
      </p:pic>
      <p:sp>
        <p:nvSpPr>
          <p:cNvPr id="1206" name="Google Shape;1206;p119"/>
          <p:cNvSpPr txBox="1"/>
          <p:nvPr/>
        </p:nvSpPr>
        <p:spPr>
          <a:xfrm>
            <a:off x="7912100" y="1460152"/>
            <a:ext cx="393600" cy="6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5400" b="1">
                <a:solidFill>
                  <a:srgbClr val="FF0000"/>
                </a:solidFill>
                <a:latin typeface="Noto Sans Symbols"/>
                <a:ea typeface="Noto Sans Symbols"/>
                <a:cs typeface="Noto Sans Symbols"/>
                <a:sym typeface="Noto Sans Symbols"/>
              </a:rPr>
              <a:t>?</a:t>
            </a:r>
            <a:endParaRPr sz="5400" b="1">
              <a:solidFill>
                <a:srgbClr val="FF0000"/>
              </a:solidFill>
              <a:latin typeface="Noto Sans Symbols"/>
              <a:ea typeface="Noto Sans Symbols"/>
              <a:cs typeface="Noto Sans Symbols"/>
              <a:sym typeface="Noto Sans Symbols"/>
            </a:endParaRPr>
          </a:p>
        </p:txBody>
      </p:sp>
      <p:sp>
        <p:nvSpPr>
          <p:cNvPr id="1207" name="Google Shape;1207;p119"/>
          <p:cNvSpPr txBox="1">
            <a:spLocks noGrp="1"/>
          </p:cNvSpPr>
          <p:nvPr>
            <p:ph type="sldNum" idx="12"/>
          </p:nvPr>
        </p:nvSpPr>
        <p:spPr>
          <a:xfrm>
            <a:off x="8566150" y="4986338"/>
            <a:ext cx="318900" cy="404700"/>
          </a:xfrm>
          <a:prstGeom prst="rect">
            <a:avLst/>
          </a:prstGeom>
          <a:noFill/>
          <a:ln>
            <a:noFill/>
          </a:ln>
        </p:spPr>
        <p:txBody>
          <a:bodyPr spcFirstLastPara="1" wrap="square" lIns="72000" tIns="57600" rIns="72000" bIns="45700" anchor="ctr" anchorCtr="0">
            <a:noAutofit/>
          </a:bodyPr>
          <a:lstStyle/>
          <a:p>
            <a:pPr marL="0" marR="0" lvl="0" indent="0" algn="l" rtl="0">
              <a:spcBef>
                <a:spcPts val="0"/>
              </a:spcBef>
              <a:spcAft>
                <a:spcPts val="0"/>
              </a:spcAft>
              <a:buNone/>
            </a:pPr>
            <a:fld id="{00000000-1234-1234-1234-123412341234}" type="slidenum">
              <a:rPr lang="en" sz="1100" b="0" i="0" u="none" strike="noStrike" cap="none">
                <a:solidFill>
                  <a:srgbClr val="FFFFFF"/>
                </a:solidFill>
                <a:latin typeface="Arial"/>
                <a:ea typeface="Arial"/>
                <a:cs typeface="Arial"/>
                <a:sym typeface="Arial"/>
              </a:rPr>
              <a:t>20</a:t>
            </a:fld>
            <a:endParaRPr sz="1100" b="0" i="0" u="none" strike="noStrike" cap="none">
              <a:solidFill>
                <a:srgbClr val="FFFFFF"/>
              </a:solidFill>
              <a:latin typeface="Arial"/>
              <a:ea typeface="Arial"/>
              <a:cs typeface="Arial"/>
              <a:sym typeface="Arial"/>
            </a:endParaRPr>
          </a:p>
        </p:txBody>
      </p:sp>
      <p:pic>
        <p:nvPicPr>
          <p:cNvPr id="1208" name="Google Shape;1208;p119"/>
          <p:cNvPicPr preferRelativeResize="0"/>
          <p:nvPr/>
        </p:nvPicPr>
        <p:blipFill rotWithShape="1">
          <a:blip r:embed="rId7">
            <a:alphaModFix/>
          </a:blip>
          <a:srcRect/>
          <a:stretch/>
        </p:blipFill>
        <p:spPr>
          <a:xfrm>
            <a:off x="6725323" y="1533113"/>
            <a:ext cx="1095937" cy="7905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20"/>
          <p:cNvSpPr txBox="1">
            <a:spLocks noGrp="1"/>
          </p:cNvSpPr>
          <p:nvPr>
            <p:ph type="body" idx="1"/>
          </p:nvPr>
        </p:nvSpPr>
        <p:spPr>
          <a:xfrm>
            <a:off x="600075" y="832669"/>
            <a:ext cx="7915200" cy="2988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a:t>SLAC NeuralNet Library (SNL)  framework enables deployment of AI inference in FPGAs  </a:t>
            </a:r>
            <a:endParaRPr/>
          </a:p>
        </p:txBody>
      </p:sp>
      <p:sp>
        <p:nvSpPr>
          <p:cNvPr id="1214" name="Google Shape;1214;p120"/>
          <p:cNvSpPr txBox="1">
            <a:spLocks noGrp="1"/>
          </p:cNvSpPr>
          <p:nvPr>
            <p:ph type="title"/>
          </p:nvPr>
        </p:nvSpPr>
        <p:spPr>
          <a:xfrm>
            <a:off x="600075" y="200025"/>
            <a:ext cx="8400802" cy="474000"/>
          </a:xfrm>
          <a:prstGeom prst="rect">
            <a:avLst/>
          </a:prstGeom>
        </p:spPr>
        <p:txBody>
          <a:bodyPr spcFirstLastPara="1" wrap="square" lIns="0" tIns="34275" rIns="68575" bIns="34275" anchor="b" anchorCtr="0">
            <a:normAutofit fontScale="90000"/>
          </a:bodyPr>
          <a:lstStyle/>
          <a:p>
            <a:pPr marL="0" lvl="0" indent="0" algn="l" rtl="0">
              <a:spcBef>
                <a:spcPts val="0"/>
              </a:spcBef>
              <a:spcAft>
                <a:spcPts val="0"/>
              </a:spcAft>
              <a:buNone/>
            </a:pPr>
            <a:r>
              <a:rPr lang="en" dirty="0"/>
              <a:t>Progress:  Actionable Information to reconstruct attosecond pulses</a:t>
            </a:r>
            <a:endParaRPr dirty="0"/>
          </a:p>
        </p:txBody>
      </p:sp>
      <p:sp>
        <p:nvSpPr>
          <p:cNvPr id="1215" name="Google Shape;1215;p120"/>
          <p:cNvSpPr txBox="1">
            <a:spLocks noGrp="1"/>
          </p:cNvSpPr>
          <p:nvPr>
            <p:ph type="body" idx="2"/>
          </p:nvPr>
        </p:nvSpPr>
        <p:spPr>
          <a:xfrm>
            <a:off x="600075" y="1150974"/>
            <a:ext cx="7915200" cy="1123800"/>
          </a:xfrm>
          <a:prstGeom prst="rect">
            <a:avLst/>
          </a:prstGeom>
        </p:spPr>
        <p:txBody>
          <a:bodyPr spcFirstLastPara="1" wrap="square" lIns="0" tIns="34275" rIns="68575" bIns="34275" anchor="t" anchorCtr="0">
            <a:noAutofit/>
          </a:bodyPr>
          <a:lstStyle/>
          <a:p>
            <a:pPr marL="457200" lvl="0" indent="-304800" algn="l" rtl="0">
              <a:spcBef>
                <a:spcPts val="0"/>
              </a:spcBef>
              <a:spcAft>
                <a:spcPts val="0"/>
              </a:spcAft>
              <a:buSzPts val="1200"/>
              <a:buChar char="●"/>
            </a:pPr>
            <a:r>
              <a:rPr lang="en"/>
              <a:t>Developed a structured AI inference library in High-Level Synthesis which enables high rate data processing &amp; low latency feedback by deploying AI inference in FPGAs.   </a:t>
            </a:r>
            <a:endParaRPr/>
          </a:p>
          <a:p>
            <a:pPr marL="457200" lvl="0" indent="-304800" algn="l" rtl="0">
              <a:spcBef>
                <a:spcPts val="0"/>
              </a:spcBef>
              <a:spcAft>
                <a:spcPts val="0"/>
              </a:spcAft>
              <a:buSzPts val="1200"/>
              <a:buChar char="●"/>
            </a:pPr>
            <a:r>
              <a:rPr lang="en"/>
              <a:t>Target AI networks with 10+ layers </a:t>
            </a:r>
            <a:endParaRPr/>
          </a:p>
          <a:p>
            <a:pPr marL="457200" lvl="0" indent="-304800" algn="l" rtl="0">
              <a:spcBef>
                <a:spcPts val="0"/>
              </a:spcBef>
              <a:spcAft>
                <a:spcPts val="0"/>
              </a:spcAft>
              <a:buSzPts val="1200"/>
              <a:buChar char="●"/>
            </a:pPr>
            <a:r>
              <a:rPr lang="en"/>
              <a:t>Implement CookieNet feature extraction to reconstruct time-energy distribution of an attosecond FEL pulse in real-time (at 1 MHz) in FPGA to reduce 100 GB/s →1 GB/s</a:t>
            </a:r>
            <a:endParaRPr/>
          </a:p>
          <a:p>
            <a:pPr marL="457200" lvl="0" indent="-304800" algn="l" rtl="0">
              <a:spcBef>
                <a:spcPts val="0"/>
              </a:spcBef>
              <a:spcAft>
                <a:spcPts val="0"/>
              </a:spcAft>
              <a:buSzPts val="1200"/>
              <a:buChar char="●"/>
            </a:pPr>
            <a:r>
              <a:rPr lang="en"/>
              <a:t>Support rapid deployment of weights and biases → networks to adapt to changing experimental conditions</a:t>
            </a:r>
            <a:endParaRPr/>
          </a:p>
          <a:p>
            <a:pPr marL="0" lvl="0" indent="0" algn="l" rtl="0">
              <a:spcBef>
                <a:spcPts val="0"/>
              </a:spcBef>
              <a:spcAft>
                <a:spcPts val="0"/>
              </a:spcAft>
              <a:buNone/>
            </a:pPr>
            <a:endParaRPr/>
          </a:p>
        </p:txBody>
      </p:sp>
      <p:sp>
        <p:nvSpPr>
          <p:cNvPr id="1216" name="Google Shape;1216;p120"/>
          <p:cNvSpPr txBox="1">
            <a:spLocks noGrp="1"/>
          </p:cNvSpPr>
          <p:nvPr>
            <p:ph type="subTitle" idx="3"/>
          </p:nvPr>
        </p:nvSpPr>
        <p:spPr>
          <a:xfrm>
            <a:off x="1225753" y="4767591"/>
            <a:ext cx="3157500" cy="162900"/>
          </a:xfrm>
          <a:prstGeom prst="rect">
            <a:avLst/>
          </a:prstGeom>
        </p:spPr>
        <p:txBody>
          <a:bodyPr spcFirstLastPara="1" wrap="square" lIns="0" tIns="34275" rIns="68575" bIns="34275" anchor="ctr" anchorCtr="0">
            <a:noAutofit/>
          </a:bodyPr>
          <a:lstStyle/>
          <a:p>
            <a:pPr marL="0" lvl="0" indent="0" algn="l" rtl="0">
              <a:spcBef>
                <a:spcPts val="800"/>
              </a:spcBef>
              <a:spcAft>
                <a:spcPts val="0"/>
              </a:spcAft>
              <a:buNone/>
            </a:pPr>
            <a:r>
              <a:rPr lang="en"/>
              <a:t>2022 LDAC - Data Systems</a:t>
            </a:r>
            <a:endParaRPr/>
          </a:p>
        </p:txBody>
      </p:sp>
      <p:pic>
        <p:nvPicPr>
          <p:cNvPr id="1217" name="Google Shape;1217;p120"/>
          <p:cNvPicPr preferRelativeResize="0"/>
          <p:nvPr/>
        </p:nvPicPr>
        <p:blipFill rotWithShape="1">
          <a:blip r:embed="rId3">
            <a:alphaModFix/>
          </a:blip>
          <a:srcRect t="9181"/>
          <a:stretch/>
        </p:blipFill>
        <p:spPr>
          <a:xfrm>
            <a:off x="673950" y="2619452"/>
            <a:ext cx="5119006" cy="1308375"/>
          </a:xfrm>
          <a:prstGeom prst="rect">
            <a:avLst/>
          </a:prstGeom>
          <a:noFill/>
          <a:ln>
            <a:noFill/>
          </a:ln>
        </p:spPr>
      </p:pic>
      <p:sp>
        <p:nvSpPr>
          <p:cNvPr id="1218" name="Google Shape;1218;p120"/>
          <p:cNvSpPr txBox="1"/>
          <p:nvPr/>
        </p:nvSpPr>
        <p:spPr>
          <a:xfrm>
            <a:off x="772450" y="3956900"/>
            <a:ext cx="361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Lato"/>
                <a:ea typeface="Lato"/>
                <a:cs typeface="Lato"/>
                <a:sym typeface="Lato"/>
              </a:rPr>
              <a:t>Feature extraction followed by classification</a:t>
            </a:r>
            <a:endParaRPr i="1">
              <a:latin typeface="Lato"/>
              <a:ea typeface="Lato"/>
              <a:cs typeface="Lato"/>
              <a:sym typeface="Lato"/>
            </a:endParaRPr>
          </a:p>
        </p:txBody>
      </p:sp>
      <p:pic>
        <p:nvPicPr>
          <p:cNvPr id="1219" name="Google Shape;1219;p120"/>
          <p:cNvPicPr preferRelativeResize="0"/>
          <p:nvPr/>
        </p:nvPicPr>
        <p:blipFill rotWithShape="1">
          <a:blip r:embed="rId4">
            <a:alphaModFix/>
          </a:blip>
          <a:srcRect l="6853" t="16988" r="70821" b="6106"/>
          <a:stretch/>
        </p:blipFill>
        <p:spPr>
          <a:xfrm>
            <a:off x="6122250" y="2543251"/>
            <a:ext cx="2033874" cy="1465175"/>
          </a:xfrm>
          <a:prstGeom prst="rect">
            <a:avLst/>
          </a:prstGeom>
          <a:noFill/>
          <a:ln>
            <a:noFill/>
          </a:ln>
        </p:spPr>
      </p:pic>
      <p:sp>
        <p:nvSpPr>
          <p:cNvPr id="1220" name="Google Shape;1220;p120"/>
          <p:cNvSpPr txBox="1"/>
          <p:nvPr/>
        </p:nvSpPr>
        <p:spPr>
          <a:xfrm>
            <a:off x="5944225" y="3956900"/>
            <a:ext cx="286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latin typeface="Lato"/>
                <a:ea typeface="Lato"/>
                <a:cs typeface="Lato"/>
                <a:sym typeface="Lato"/>
              </a:rPr>
              <a:t>Deployment will consist of PCIE based FPGAs in rack mount servers</a:t>
            </a:r>
            <a:endParaRPr i="1">
              <a:solidFill>
                <a:schemeClr val="dk1"/>
              </a:solidFill>
              <a:latin typeface="Lato"/>
              <a:ea typeface="Lato"/>
              <a:cs typeface="Lato"/>
              <a:sym typeface="Lato"/>
            </a:endParaRPr>
          </a:p>
        </p:txBody>
      </p:sp>
      <p:sp>
        <p:nvSpPr>
          <p:cNvPr id="1221" name="Google Shape;1221;p120"/>
          <p:cNvSpPr txBox="1"/>
          <p:nvPr/>
        </p:nvSpPr>
        <p:spPr>
          <a:xfrm>
            <a:off x="3082077" y="4687650"/>
            <a:ext cx="57519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222222"/>
                </a:solidFill>
                <a:latin typeface="Lato"/>
                <a:ea typeface="Lato"/>
                <a:cs typeface="Lato"/>
                <a:sym typeface="Lato"/>
              </a:rPr>
              <a:t>This material is based upon work supported by the U.S. Department of Energy, Office of Science, Office of Basic Energy Sciences under Award Number FWP-100643 and  FWP-35896.  </a:t>
            </a:r>
            <a:endParaRPr sz="1000">
              <a:solidFill>
                <a:srgbClr val="222222"/>
              </a:solidFill>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102"/>
          <p:cNvPicPr preferRelativeResize="0"/>
          <p:nvPr/>
        </p:nvPicPr>
        <p:blipFill>
          <a:blip r:embed="rId3">
            <a:alphaModFix/>
          </a:blip>
          <a:stretch>
            <a:fillRect/>
          </a:stretch>
        </p:blipFill>
        <p:spPr>
          <a:xfrm>
            <a:off x="0" y="0"/>
            <a:ext cx="9144018" cy="5143499"/>
          </a:xfrm>
          <a:prstGeom prst="rect">
            <a:avLst/>
          </a:prstGeom>
          <a:noFill/>
          <a:ln>
            <a:noFill/>
          </a:ln>
        </p:spPr>
      </p:pic>
      <p:pic>
        <p:nvPicPr>
          <p:cNvPr id="779" name="Google Shape;779;p102"/>
          <p:cNvPicPr preferRelativeResize="0"/>
          <p:nvPr/>
        </p:nvPicPr>
        <p:blipFill>
          <a:blip r:embed="rId4">
            <a:alphaModFix/>
          </a:blip>
          <a:stretch>
            <a:fillRect/>
          </a:stretch>
        </p:blipFill>
        <p:spPr>
          <a:xfrm>
            <a:off x="5609050" y="0"/>
            <a:ext cx="3534949" cy="1644900"/>
          </a:xfrm>
          <a:prstGeom prst="rect">
            <a:avLst/>
          </a:prstGeom>
          <a:noFill/>
          <a:ln>
            <a:noFill/>
          </a:ln>
        </p:spPr>
      </p:pic>
      <p:pic>
        <p:nvPicPr>
          <p:cNvPr id="780" name="Google Shape;780;p102"/>
          <p:cNvPicPr preferRelativeResize="0"/>
          <p:nvPr/>
        </p:nvPicPr>
        <p:blipFill>
          <a:blip r:embed="rId5">
            <a:alphaModFix/>
          </a:blip>
          <a:stretch>
            <a:fillRect/>
          </a:stretch>
        </p:blipFill>
        <p:spPr>
          <a:xfrm>
            <a:off x="5609050" y="0"/>
            <a:ext cx="2168151" cy="437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03"/>
          <p:cNvSpPr txBox="1">
            <a:spLocks noGrp="1"/>
          </p:cNvSpPr>
          <p:nvPr>
            <p:ph type="body" idx="1"/>
          </p:nvPr>
        </p:nvSpPr>
        <p:spPr>
          <a:xfrm>
            <a:off x="374541" y="958970"/>
            <a:ext cx="3790001" cy="2285737"/>
          </a:xfrm>
          <a:prstGeom prst="rect">
            <a:avLst/>
          </a:prstGeom>
        </p:spPr>
        <p:txBody>
          <a:bodyPr spcFirstLastPara="1" wrap="square" lIns="0" tIns="0" rIns="0" bIns="0" anchor="t" anchorCtr="0">
            <a:noAutofit/>
          </a:bodyPr>
          <a:lstStyle/>
          <a:p>
            <a:pPr marL="342900" lvl="0" indent="-266700" algn="l" rtl="0">
              <a:lnSpc>
                <a:spcPct val="115000"/>
              </a:lnSpc>
              <a:spcBef>
                <a:spcPts val="0"/>
              </a:spcBef>
              <a:spcAft>
                <a:spcPts val="0"/>
              </a:spcAft>
              <a:buClr>
                <a:srgbClr val="3F3F3F"/>
              </a:buClr>
              <a:buSzPts val="1600"/>
              <a:buChar char="●"/>
            </a:pPr>
            <a:r>
              <a:rPr lang="en" sz="1400" dirty="0"/>
              <a:t>Ultrafast x-ray pulses from LCLS are used like flashes from a high speed strobe light, producing stop action movies of atoms and molecules.</a:t>
            </a:r>
            <a:endParaRPr sz="1400" dirty="0"/>
          </a:p>
          <a:p>
            <a:pPr marL="342900" lvl="0" indent="-266700" algn="l" rtl="0">
              <a:lnSpc>
                <a:spcPct val="115000"/>
              </a:lnSpc>
              <a:spcBef>
                <a:spcPts val="800"/>
              </a:spcBef>
              <a:spcAft>
                <a:spcPts val="0"/>
              </a:spcAft>
              <a:buClr>
                <a:srgbClr val="3F3F3F"/>
              </a:buClr>
              <a:buSzPts val="1600"/>
              <a:buChar char="●"/>
            </a:pPr>
            <a:r>
              <a:rPr lang="en" sz="1400" dirty="0"/>
              <a:t>Both data processing and scientific interpretation demand intensive computational resources.</a:t>
            </a:r>
          </a:p>
          <a:p>
            <a:pPr marL="342900" indent="-266700">
              <a:lnSpc>
                <a:spcPct val="115000"/>
              </a:lnSpc>
              <a:spcBef>
                <a:spcPts val="800"/>
              </a:spcBef>
              <a:buClr>
                <a:srgbClr val="3F3F3F"/>
              </a:buClr>
              <a:buSzPts val="1600"/>
              <a:buFont typeface="Lato"/>
              <a:buChar char="●"/>
            </a:pPr>
            <a:r>
              <a:rPr lang="en-US" sz="1400" b="0" i="0" u="none" strike="noStrike" dirty="0">
                <a:solidFill>
                  <a:srgbClr val="3F3F3F"/>
                </a:solidFill>
                <a:effectLst/>
                <a:latin typeface="Lato" panose="020F0502020204030203" pitchFamily="34" charset="0"/>
              </a:rPr>
              <a:t>Characterized by time-sensitive and data integration-intensive workflows</a:t>
            </a:r>
          </a:p>
          <a:p>
            <a:pPr marL="342900" lvl="0" indent="-266700" algn="l" rtl="0">
              <a:lnSpc>
                <a:spcPct val="115000"/>
              </a:lnSpc>
              <a:spcBef>
                <a:spcPts val="800"/>
              </a:spcBef>
              <a:spcAft>
                <a:spcPts val="0"/>
              </a:spcAft>
              <a:buClr>
                <a:srgbClr val="3F3F3F"/>
              </a:buClr>
              <a:buSzPts val="1600"/>
              <a:buChar char="●"/>
            </a:pPr>
            <a:endParaRPr sz="1500" dirty="0"/>
          </a:p>
          <a:p>
            <a:pPr marL="0" lvl="0" indent="0" algn="l" rtl="0">
              <a:lnSpc>
                <a:spcPct val="115000"/>
              </a:lnSpc>
              <a:spcBef>
                <a:spcPts val="800"/>
              </a:spcBef>
              <a:spcAft>
                <a:spcPts val="800"/>
              </a:spcAft>
              <a:buNone/>
            </a:pPr>
            <a:br>
              <a:rPr lang="en" sz="1600" dirty="0"/>
            </a:br>
            <a:endParaRPr sz="1600" dirty="0"/>
          </a:p>
        </p:txBody>
      </p:sp>
      <p:sp>
        <p:nvSpPr>
          <p:cNvPr id="786" name="Google Shape;786;p103"/>
          <p:cNvSpPr txBox="1">
            <a:spLocks noGrp="1"/>
          </p:cNvSpPr>
          <p:nvPr>
            <p:ph type="title"/>
          </p:nvPr>
        </p:nvSpPr>
        <p:spPr>
          <a:xfrm>
            <a:off x="451822" y="96818"/>
            <a:ext cx="8103600" cy="564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a:t>LCLS-II: SLAC’s largest data and computing challenge</a:t>
            </a:r>
            <a:endParaRPr sz="2400"/>
          </a:p>
        </p:txBody>
      </p:sp>
      <p:pic>
        <p:nvPicPr>
          <p:cNvPr id="788" name="Google Shape;788;p103"/>
          <p:cNvPicPr preferRelativeResize="0"/>
          <p:nvPr/>
        </p:nvPicPr>
        <p:blipFill rotWithShape="1">
          <a:blip r:embed="rId5">
            <a:alphaModFix/>
          </a:blip>
          <a:srcRect/>
          <a:stretch/>
        </p:blipFill>
        <p:spPr>
          <a:xfrm>
            <a:off x="446092" y="3509075"/>
            <a:ext cx="4293294" cy="1558219"/>
          </a:xfrm>
          <a:prstGeom prst="rect">
            <a:avLst/>
          </a:prstGeom>
          <a:noFill/>
          <a:ln>
            <a:noFill/>
          </a:ln>
        </p:spPr>
      </p:pic>
      <p:pic>
        <p:nvPicPr>
          <p:cNvPr id="789" name="Google Shape;789;p103"/>
          <p:cNvPicPr preferRelativeResize="0"/>
          <p:nvPr/>
        </p:nvPicPr>
        <p:blipFill rotWithShape="1">
          <a:blip r:embed="rId6">
            <a:alphaModFix/>
          </a:blip>
          <a:srcRect r="24817"/>
          <a:stretch/>
        </p:blipFill>
        <p:spPr>
          <a:xfrm>
            <a:off x="4945850" y="3509075"/>
            <a:ext cx="3540082" cy="1541432"/>
          </a:xfrm>
          <a:prstGeom prst="rect">
            <a:avLst/>
          </a:prstGeom>
          <a:noFill/>
          <a:ln w="9525" cap="flat" cmpd="sng">
            <a:solidFill>
              <a:srgbClr val="000000"/>
            </a:solidFill>
            <a:prstDash val="solid"/>
            <a:round/>
            <a:headEnd type="none" w="sm" len="sm"/>
            <a:tailEnd type="none" w="sm" len="sm"/>
          </a:ln>
        </p:spPr>
      </p:pic>
      <p:sp>
        <p:nvSpPr>
          <p:cNvPr id="790" name="Google Shape;790;p103"/>
          <p:cNvSpPr txBox="1"/>
          <p:nvPr/>
        </p:nvSpPr>
        <p:spPr>
          <a:xfrm>
            <a:off x="4998378" y="4681932"/>
            <a:ext cx="2993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TMO instrument (hutch 1)</a:t>
            </a:r>
            <a:endParaRPr/>
          </a:p>
        </p:txBody>
      </p:sp>
      <p:sp>
        <p:nvSpPr>
          <p:cNvPr id="791" name="Google Shape;791;p103"/>
          <p:cNvSpPr txBox="1"/>
          <p:nvPr/>
        </p:nvSpPr>
        <p:spPr>
          <a:xfrm>
            <a:off x="453242" y="4692112"/>
            <a:ext cx="3711300" cy="369300"/>
          </a:xfrm>
          <a:prstGeom prst="rect">
            <a:avLst/>
          </a:prstGeom>
          <a:solidFill>
            <a:srgbClr val="A5A5A5">
              <a:alpha val="68630"/>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ChemRIXS instrument (NEH 2.2)</a:t>
            </a:r>
            <a:endParaRPr/>
          </a:p>
        </p:txBody>
      </p:sp>
      <p:pic>
        <p:nvPicPr>
          <p:cNvPr id="2" name="spi-video-noaudio.mov">
            <a:hlinkClick r:id="" action="ppaction://media"/>
            <a:hlinkHover r:id="" action="ppaction://ole?verb=0"/>
            <a:extLst>
              <a:ext uri="{FF2B5EF4-FFF2-40B4-BE49-F238E27FC236}">
                <a16:creationId xmlns:a16="http://schemas.microsoft.com/office/drawing/2014/main" id="{F6E035CE-4AE3-2D29-0C19-802D1E05B0D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28661" y="903313"/>
            <a:ext cx="4262505" cy="23917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04"/>
          <p:cNvSpPr txBox="1">
            <a:spLocks noGrp="1"/>
          </p:cNvSpPr>
          <p:nvPr>
            <p:ph type="title"/>
          </p:nvPr>
        </p:nvSpPr>
        <p:spPr>
          <a:xfrm>
            <a:off x="600075" y="200026"/>
            <a:ext cx="7915200" cy="474000"/>
          </a:xfrm>
          <a:prstGeom prst="rect">
            <a:avLst/>
          </a:prstGeom>
        </p:spPr>
        <p:txBody>
          <a:bodyPr spcFirstLastPara="1" wrap="square" lIns="0" tIns="34275" rIns="68575" bIns="34275" anchor="b" anchorCtr="0">
            <a:normAutofit fontScale="90000"/>
          </a:bodyPr>
          <a:lstStyle/>
          <a:p>
            <a:pPr marL="0" lvl="0" indent="0" algn="l" rtl="0">
              <a:spcBef>
                <a:spcPts val="0"/>
              </a:spcBef>
              <a:spcAft>
                <a:spcPts val="0"/>
              </a:spcAft>
              <a:buNone/>
            </a:pPr>
            <a:r>
              <a:rPr lang="en"/>
              <a:t>Many compute-intensive workflows, one scalable data system</a:t>
            </a:r>
            <a:endParaRPr/>
          </a:p>
        </p:txBody>
      </p:sp>
      <p:grpSp>
        <p:nvGrpSpPr>
          <p:cNvPr id="797" name="Google Shape;797;p104"/>
          <p:cNvGrpSpPr/>
          <p:nvPr/>
        </p:nvGrpSpPr>
        <p:grpSpPr>
          <a:xfrm>
            <a:off x="3083700" y="897150"/>
            <a:ext cx="2926212" cy="1828800"/>
            <a:chOff x="57128" y="897150"/>
            <a:chExt cx="2926212" cy="1828800"/>
          </a:xfrm>
        </p:grpSpPr>
        <p:sp>
          <p:nvSpPr>
            <p:cNvPr id="798" name="Google Shape;798;p104"/>
            <p:cNvSpPr/>
            <p:nvPr/>
          </p:nvSpPr>
          <p:spPr>
            <a:xfrm>
              <a:off x="57140" y="897150"/>
              <a:ext cx="2926200" cy="1828800"/>
            </a:xfrm>
            <a:prstGeom prst="rect">
              <a:avLst/>
            </a:prstGeom>
            <a:noFill/>
            <a:ln w="19050"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9" name="Google Shape;799;p104"/>
            <p:cNvSpPr txBox="1"/>
            <p:nvPr/>
          </p:nvSpPr>
          <p:spPr>
            <a:xfrm>
              <a:off x="57128" y="900825"/>
              <a:ext cx="29262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b="1"/>
                <a:t>Liquid scattering</a:t>
              </a:r>
              <a:endParaRPr/>
            </a:p>
          </p:txBody>
        </p:sp>
      </p:grpSp>
      <p:grpSp>
        <p:nvGrpSpPr>
          <p:cNvPr id="800" name="Google Shape;800;p104"/>
          <p:cNvGrpSpPr/>
          <p:nvPr/>
        </p:nvGrpSpPr>
        <p:grpSpPr>
          <a:xfrm>
            <a:off x="5950275" y="897151"/>
            <a:ext cx="3039823" cy="1828800"/>
            <a:chOff x="5983478" y="897151"/>
            <a:chExt cx="3039823" cy="1828800"/>
          </a:xfrm>
        </p:grpSpPr>
        <p:sp>
          <p:nvSpPr>
            <p:cNvPr id="801" name="Google Shape;801;p104"/>
            <p:cNvSpPr/>
            <p:nvPr/>
          </p:nvSpPr>
          <p:spPr>
            <a:xfrm>
              <a:off x="6097101" y="897151"/>
              <a:ext cx="2926200" cy="1828800"/>
            </a:xfrm>
            <a:prstGeom prst="rect">
              <a:avLst/>
            </a:prstGeom>
            <a:noFill/>
            <a:ln w="19050"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2" name="Google Shape;802;p104"/>
            <p:cNvSpPr txBox="1"/>
            <p:nvPr/>
          </p:nvSpPr>
          <p:spPr>
            <a:xfrm>
              <a:off x="5983478" y="930825"/>
              <a:ext cx="30396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Resonant Inelastic Scattering</a:t>
              </a:r>
              <a:endParaRPr/>
            </a:p>
          </p:txBody>
        </p:sp>
      </p:grpSp>
      <p:grpSp>
        <p:nvGrpSpPr>
          <p:cNvPr id="803" name="Google Shape;803;p104"/>
          <p:cNvGrpSpPr/>
          <p:nvPr/>
        </p:nvGrpSpPr>
        <p:grpSpPr>
          <a:xfrm>
            <a:off x="2872425" y="2823600"/>
            <a:ext cx="3137487" cy="1831990"/>
            <a:chOff x="-154147" y="2842650"/>
            <a:chExt cx="3137487" cy="1831990"/>
          </a:xfrm>
        </p:grpSpPr>
        <p:sp>
          <p:nvSpPr>
            <p:cNvPr id="804" name="Google Shape;804;p104"/>
            <p:cNvSpPr/>
            <p:nvPr/>
          </p:nvSpPr>
          <p:spPr>
            <a:xfrm>
              <a:off x="57140" y="2845840"/>
              <a:ext cx="2926200" cy="1828800"/>
            </a:xfrm>
            <a:prstGeom prst="rect">
              <a:avLst/>
            </a:prstGeom>
            <a:noFill/>
            <a:ln w="19050"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5" name="Google Shape;805;p104"/>
            <p:cNvSpPr txBox="1"/>
            <p:nvPr/>
          </p:nvSpPr>
          <p:spPr>
            <a:xfrm>
              <a:off x="-154147" y="2842650"/>
              <a:ext cx="3137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Coincidence Spectroscopy</a:t>
              </a:r>
              <a:endParaRPr/>
            </a:p>
          </p:txBody>
        </p:sp>
      </p:grpSp>
      <p:grpSp>
        <p:nvGrpSpPr>
          <p:cNvPr id="806" name="Google Shape;806;p104"/>
          <p:cNvGrpSpPr/>
          <p:nvPr/>
        </p:nvGrpSpPr>
        <p:grpSpPr>
          <a:xfrm>
            <a:off x="5950275" y="2830575"/>
            <a:ext cx="3039823" cy="1828805"/>
            <a:chOff x="5983478" y="2861700"/>
            <a:chExt cx="3039823" cy="1828805"/>
          </a:xfrm>
        </p:grpSpPr>
        <p:sp>
          <p:nvSpPr>
            <p:cNvPr id="807" name="Google Shape;807;p104"/>
            <p:cNvSpPr/>
            <p:nvPr/>
          </p:nvSpPr>
          <p:spPr>
            <a:xfrm>
              <a:off x="6097101" y="2861705"/>
              <a:ext cx="2926200" cy="1828800"/>
            </a:xfrm>
            <a:prstGeom prst="rect">
              <a:avLst/>
            </a:prstGeom>
            <a:noFill/>
            <a:ln w="19050"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8" name="Google Shape;808;p104"/>
            <p:cNvSpPr txBox="1"/>
            <p:nvPr/>
          </p:nvSpPr>
          <p:spPr>
            <a:xfrm>
              <a:off x="5983478" y="2861700"/>
              <a:ext cx="30396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Nonlinear Spectroscopy</a:t>
              </a:r>
              <a:endParaRPr/>
            </a:p>
          </p:txBody>
        </p:sp>
      </p:grpSp>
      <p:pic>
        <p:nvPicPr>
          <p:cNvPr id="809" name="Google Shape;809;p104"/>
          <p:cNvPicPr preferRelativeResize="0"/>
          <p:nvPr/>
        </p:nvPicPr>
        <p:blipFill rotWithShape="1">
          <a:blip r:embed="rId3">
            <a:alphaModFix/>
          </a:blip>
          <a:srcRect/>
          <a:stretch/>
        </p:blipFill>
        <p:spPr>
          <a:xfrm>
            <a:off x="3159853" y="3169482"/>
            <a:ext cx="1386683" cy="979568"/>
          </a:xfrm>
          <a:prstGeom prst="rect">
            <a:avLst/>
          </a:prstGeom>
          <a:noFill/>
          <a:ln>
            <a:noFill/>
          </a:ln>
        </p:spPr>
      </p:pic>
      <p:pic>
        <p:nvPicPr>
          <p:cNvPr id="810" name="Google Shape;810;p104"/>
          <p:cNvPicPr preferRelativeResize="0"/>
          <p:nvPr/>
        </p:nvPicPr>
        <p:blipFill rotWithShape="1">
          <a:blip r:embed="rId4">
            <a:alphaModFix/>
          </a:blip>
          <a:srcRect r="50000"/>
          <a:stretch/>
        </p:blipFill>
        <p:spPr>
          <a:xfrm>
            <a:off x="4572614" y="3160959"/>
            <a:ext cx="1260831" cy="1194184"/>
          </a:xfrm>
          <a:prstGeom prst="rect">
            <a:avLst/>
          </a:prstGeom>
          <a:noFill/>
          <a:ln>
            <a:noFill/>
          </a:ln>
        </p:spPr>
      </p:pic>
      <p:sp>
        <p:nvSpPr>
          <p:cNvPr id="811" name="Google Shape;811;p104"/>
          <p:cNvSpPr/>
          <p:nvPr/>
        </p:nvSpPr>
        <p:spPr>
          <a:xfrm>
            <a:off x="3083713" y="4382253"/>
            <a:ext cx="29262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8000"/>
                </a:solidFill>
                <a:latin typeface="Arial"/>
                <a:ea typeface="Arial"/>
                <a:cs typeface="Arial"/>
                <a:sym typeface="Arial"/>
              </a:rPr>
              <a:t>2021:  200 GB/s, &lt;1TF (reduction), &lt;1TF (analysis) </a:t>
            </a:r>
            <a:endParaRPr/>
          </a:p>
        </p:txBody>
      </p:sp>
      <p:pic>
        <p:nvPicPr>
          <p:cNvPr id="812" name="Google Shape;812;p104" descr="C:\Users\dmfritz\Desktop\nature14296-f1.jpg"/>
          <p:cNvPicPr preferRelativeResize="0"/>
          <p:nvPr/>
        </p:nvPicPr>
        <p:blipFill rotWithShape="1">
          <a:blip r:embed="rId5">
            <a:alphaModFix/>
          </a:blip>
          <a:srcRect l="62483" t="32240" r="717" b="37901"/>
          <a:stretch/>
        </p:blipFill>
        <p:spPr>
          <a:xfrm>
            <a:off x="7703671" y="1268853"/>
            <a:ext cx="1174332" cy="819060"/>
          </a:xfrm>
          <a:prstGeom prst="rect">
            <a:avLst/>
          </a:prstGeom>
          <a:noFill/>
          <a:ln>
            <a:noFill/>
          </a:ln>
        </p:spPr>
      </p:pic>
      <p:pic>
        <p:nvPicPr>
          <p:cNvPr id="813" name="Google Shape;813;p104" descr="C:\Users\dmfritz\Desktop\nature14296-f1.jpg"/>
          <p:cNvPicPr preferRelativeResize="0"/>
          <p:nvPr/>
        </p:nvPicPr>
        <p:blipFill rotWithShape="1">
          <a:blip r:embed="rId5">
            <a:alphaModFix/>
          </a:blip>
          <a:srcRect l="64382" t="92551" b="83"/>
          <a:stretch/>
        </p:blipFill>
        <p:spPr>
          <a:xfrm>
            <a:off x="7753657" y="2066377"/>
            <a:ext cx="1136616" cy="202059"/>
          </a:xfrm>
          <a:prstGeom prst="rect">
            <a:avLst/>
          </a:prstGeom>
          <a:noFill/>
          <a:ln>
            <a:noFill/>
          </a:ln>
        </p:spPr>
      </p:pic>
      <p:pic>
        <p:nvPicPr>
          <p:cNvPr id="814" name="Google Shape;814;p104"/>
          <p:cNvPicPr preferRelativeResize="0"/>
          <p:nvPr/>
        </p:nvPicPr>
        <p:blipFill rotWithShape="1">
          <a:blip r:embed="rId6">
            <a:alphaModFix/>
          </a:blip>
          <a:srcRect/>
          <a:stretch/>
        </p:blipFill>
        <p:spPr>
          <a:xfrm>
            <a:off x="6366284" y="1265285"/>
            <a:ext cx="1194153" cy="884706"/>
          </a:xfrm>
          <a:prstGeom prst="rect">
            <a:avLst/>
          </a:prstGeom>
          <a:noFill/>
          <a:ln>
            <a:noFill/>
          </a:ln>
        </p:spPr>
      </p:pic>
      <p:grpSp>
        <p:nvGrpSpPr>
          <p:cNvPr id="815" name="Google Shape;815;p104"/>
          <p:cNvGrpSpPr/>
          <p:nvPr/>
        </p:nvGrpSpPr>
        <p:grpSpPr>
          <a:xfrm>
            <a:off x="6075683" y="3083438"/>
            <a:ext cx="1297852" cy="1035439"/>
            <a:chOff x="5543516" y="701921"/>
            <a:chExt cx="2447391" cy="1952553"/>
          </a:xfrm>
        </p:grpSpPr>
        <p:cxnSp>
          <p:nvCxnSpPr>
            <p:cNvPr id="816" name="Google Shape;816;p104"/>
            <p:cNvCxnSpPr/>
            <p:nvPr/>
          </p:nvCxnSpPr>
          <p:spPr>
            <a:xfrm>
              <a:off x="6410875" y="805755"/>
              <a:ext cx="488100" cy="0"/>
            </a:xfrm>
            <a:prstGeom prst="straightConnector1">
              <a:avLst/>
            </a:prstGeom>
            <a:noFill/>
            <a:ln w="9525" cap="flat" cmpd="sng">
              <a:solidFill>
                <a:srgbClr val="7F7F7F"/>
              </a:solidFill>
              <a:prstDash val="solid"/>
              <a:round/>
              <a:headEnd type="none" w="med" len="med"/>
              <a:tailEnd type="none" w="med" len="med"/>
            </a:ln>
          </p:spPr>
        </p:cxnSp>
        <p:cxnSp>
          <p:nvCxnSpPr>
            <p:cNvPr id="817" name="Google Shape;817;p104"/>
            <p:cNvCxnSpPr/>
            <p:nvPr/>
          </p:nvCxnSpPr>
          <p:spPr>
            <a:xfrm>
              <a:off x="6410875" y="932287"/>
              <a:ext cx="488100" cy="0"/>
            </a:xfrm>
            <a:prstGeom prst="straightConnector1">
              <a:avLst/>
            </a:prstGeom>
            <a:noFill/>
            <a:ln w="9525" cap="flat" cmpd="sng">
              <a:solidFill>
                <a:srgbClr val="7F7F7F"/>
              </a:solidFill>
              <a:prstDash val="solid"/>
              <a:round/>
              <a:headEnd type="none" w="med" len="med"/>
              <a:tailEnd type="none" w="med" len="med"/>
            </a:ln>
          </p:spPr>
        </p:cxnSp>
        <p:cxnSp>
          <p:nvCxnSpPr>
            <p:cNvPr id="818" name="Google Shape;818;p104"/>
            <p:cNvCxnSpPr/>
            <p:nvPr/>
          </p:nvCxnSpPr>
          <p:spPr>
            <a:xfrm>
              <a:off x="6410875" y="1058819"/>
              <a:ext cx="488100" cy="0"/>
            </a:xfrm>
            <a:prstGeom prst="straightConnector1">
              <a:avLst/>
            </a:prstGeom>
            <a:noFill/>
            <a:ln w="9525" cap="flat" cmpd="sng">
              <a:solidFill>
                <a:srgbClr val="7F7F7F"/>
              </a:solidFill>
              <a:prstDash val="solid"/>
              <a:round/>
              <a:headEnd type="none" w="med" len="med"/>
              <a:tailEnd type="none" w="med" len="med"/>
            </a:ln>
          </p:spPr>
        </p:cxnSp>
        <p:cxnSp>
          <p:nvCxnSpPr>
            <p:cNvPr id="819" name="Google Shape;819;p104"/>
            <p:cNvCxnSpPr/>
            <p:nvPr/>
          </p:nvCxnSpPr>
          <p:spPr>
            <a:xfrm>
              <a:off x="6410875" y="1185351"/>
              <a:ext cx="488100" cy="0"/>
            </a:xfrm>
            <a:prstGeom prst="straightConnector1">
              <a:avLst/>
            </a:prstGeom>
            <a:noFill/>
            <a:ln w="9525" cap="flat" cmpd="sng">
              <a:solidFill>
                <a:srgbClr val="7F7F7F"/>
              </a:solidFill>
              <a:prstDash val="solid"/>
              <a:round/>
              <a:headEnd type="none" w="med" len="med"/>
              <a:tailEnd type="none" w="med" len="med"/>
            </a:ln>
          </p:spPr>
        </p:cxnSp>
        <p:cxnSp>
          <p:nvCxnSpPr>
            <p:cNvPr id="820" name="Google Shape;820;p104"/>
            <p:cNvCxnSpPr/>
            <p:nvPr/>
          </p:nvCxnSpPr>
          <p:spPr>
            <a:xfrm>
              <a:off x="6410875" y="1311883"/>
              <a:ext cx="488100" cy="0"/>
            </a:xfrm>
            <a:prstGeom prst="straightConnector1">
              <a:avLst/>
            </a:prstGeom>
            <a:noFill/>
            <a:ln w="9525" cap="flat" cmpd="sng">
              <a:solidFill>
                <a:srgbClr val="7F7F7F"/>
              </a:solidFill>
              <a:prstDash val="solid"/>
              <a:round/>
              <a:headEnd type="none" w="med" len="med"/>
              <a:tailEnd type="none" w="med" len="med"/>
            </a:ln>
          </p:spPr>
        </p:cxnSp>
        <p:cxnSp>
          <p:nvCxnSpPr>
            <p:cNvPr id="821" name="Google Shape;821;p104"/>
            <p:cNvCxnSpPr/>
            <p:nvPr/>
          </p:nvCxnSpPr>
          <p:spPr>
            <a:xfrm>
              <a:off x="6410875" y="1438415"/>
              <a:ext cx="488100" cy="0"/>
            </a:xfrm>
            <a:prstGeom prst="straightConnector1">
              <a:avLst/>
            </a:prstGeom>
            <a:noFill/>
            <a:ln w="9525" cap="flat" cmpd="sng">
              <a:solidFill>
                <a:srgbClr val="7F7F7F"/>
              </a:solidFill>
              <a:prstDash val="solid"/>
              <a:round/>
              <a:headEnd type="none" w="med" len="med"/>
              <a:tailEnd type="none" w="med" len="med"/>
            </a:ln>
          </p:spPr>
        </p:cxnSp>
        <p:cxnSp>
          <p:nvCxnSpPr>
            <p:cNvPr id="822" name="Google Shape;822;p104"/>
            <p:cNvCxnSpPr/>
            <p:nvPr/>
          </p:nvCxnSpPr>
          <p:spPr>
            <a:xfrm rot="10800000">
              <a:off x="6497405" y="805727"/>
              <a:ext cx="0" cy="1825500"/>
            </a:xfrm>
            <a:prstGeom prst="straightConnector1">
              <a:avLst/>
            </a:prstGeom>
            <a:noFill/>
            <a:ln w="19050" cap="flat" cmpd="sng">
              <a:solidFill>
                <a:schemeClr val="dk1"/>
              </a:solidFill>
              <a:prstDash val="solid"/>
              <a:round/>
              <a:headEnd type="none" w="med" len="med"/>
              <a:tailEnd type="triangle" w="med" len="med"/>
            </a:ln>
          </p:spPr>
        </p:cxnSp>
        <p:cxnSp>
          <p:nvCxnSpPr>
            <p:cNvPr id="823" name="Google Shape;823;p104"/>
            <p:cNvCxnSpPr/>
            <p:nvPr/>
          </p:nvCxnSpPr>
          <p:spPr>
            <a:xfrm>
              <a:off x="6831769" y="1441659"/>
              <a:ext cx="0" cy="1201200"/>
            </a:xfrm>
            <a:prstGeom prst="straightConnector1">
              <a:avLst/>
            </a:prstGeom>
            <a:noFill/>
            <a:ln w="19050" cap="flat" cmpd="sng">
              <a:solidFill>
                <a:schemeClr val="dk1"/>
              </a:solidFill>
              <a:prstDash val="solid"/>
              <a:round/>
              <a:headEnd type="none" w="med" len="med"/>
              <a:tailEnd type="triangle" w="med" len="med"/>
            </a:ln>
          </p:spPr>
        </p:cxnSp>
        <p:cxnSp>
          <p:nvCxnSpPr>
            <p:cNvPr id="824" name="Google Shape;824;p104"/>
            <p:cNvCxnSpPr/>
            <p:nvPr/>
          </p:nvCxnSpPr>
          <p:spPr>
            <a:xfrm>
              <a:off x="6831769" y="814008"/>
              <a:ext cx="0" cy="627600"/>
            </a:xfrm>
            <a:prstGeom prst="straightConnector1">
              <a:avLst/>
            </a:prstGeom>
            <a:noFill/>
            <a:ln w="19050" cap="flat" cmpd="sng">
              <a:solidFill>
                <a:srgbClr val="FF6600"/>
              </a:solidFill>
              <a:prstDash val="dot"/>
              <a:round/>
              <a:headEnd type="triangle" w="med" len="med"/>
              <a:tailEnd type="triangle" w="med" len="med"/>
            </a:ln>
          </p:spPr>
        </p:cxnSp>
        <p:cxnSp>
          <p:nvCxnSpPr>
            <p:cNvPr id="825" name="Google Shape;825;p104"/>
            <p:cNvCxnSpPr/>
            <p:nvPr/>
          </p:nvCxnSpPr>
          <p:spPr>
            <a:xfrm>
              <a:off x="6413334" y="2654474"/>
              <a:ext cx="488100" cy="0"/>
            </a:xfrm>
            <a:prstGeom prst="straightConnector1">
              <a:avLst/>
            </a:prstGeom>
            <a:noFill/>
            <a:ln w="9525" cap="flat" cmpd="sng">
              <a:solidFill>
                <a:schemeClr val="dk1"/>
              </a:solidFill>
              <a:prstDash val="solid"/>
              <a:round/>
              <a:headEnd type="none" w="med" len="med"/>
              <a:tailEnd type="none" w="med" len="med"/>
            </a:ln>
          </p:spPr>
        </p:cxnSp>
        <p:sp>
          <p:nvSpPr>
            <p:cNvPr id="826" name="Google Shape;826;p104"/>
            <p:cNvSpPr txBox="1"/>
            <p:nvPr/>
          </p:nvSpPr>
          <p:spPr>
            <a:xfrm>
              <a:off x="5794401" y="1197218"/>
              <a:ext cx="783600" cy="46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1" i="0" u="none" strike="noStrike" cap="none">
                  <a:solidFill>
                    <a:srgbClr val="0000FF"/>
                  </a:solidFill>
                  <a:latin typeface="Arial"/>
                  <a:ea typeface="Arial"/>
                  <a:cs typeface="Arial"/>
                  <a:sym typeface="Arial"/>
                </a:rPr>
                <a:t>hν</a:t>
              </a:r>
              <a:r>
                <a:rPr lang="en" sz="1000" b="1" i="0" u="none" strike="noStrike" cap="none" baseline="-25000">
                  <a:solidFill>
                    <a:srgbClr val="0000FF"/>
                  </a:solidFill>
                  <a:latin typeface="Arial"/>
                  <a:ea typeface="Arial"/>
                  <a:cs typeface="Arial"/>
                  <a:sym typeface="Arial"/>
                </a:rPr>
                <a:t>in</a:t>
              </a:r>
              <a:endParaRPr/>
            </a:p>
          </p:txBody>
        </p:sp>
        <p:sp>
          <p:nvSpPr>
            <p:cNvPr id="827" name="Google Shape;827;p104"/>
            <p:cNvSpPr txBox="1"/>
            <p:nvPr/>
          </p:nvSpPr>
          <p:spPr>
            <a:xfrm>
              <a:off x="7086407" y="2177719"/>
              <a:ext cx="904500" cy="46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1" i="0" u="none" strike="noStrike" cap="none">
                  <a:solidFill>
                    <a:srgbClr val="FF0000"/>
                  </a:solidFill>
                  <a:latin typeface="Arial"/>
                  <a:ea typeface="Arial"/>
                  <a:cs typeface="Arial"/>
                  <a:sym typeface="Arial"/>
                </a:rPr>
                <a:t>hν</a:t>
              </a:r>
              <a:r>
                <a:rPr lang="en" sz="1000" b="1" i="0" u="none" strike="noStrike" cap="none" baseline="-25000">
                  <a:solidFill>
                    <a:srgbClr val="FF0000"/>
                  </a:solidFill>
                  <a:latin typeface="Arial"/>
                  <a:ea typeface="Arial"/>
                  <a:cs typeface="Arial"/>
                  <a:sym typeface="Arial"/>
                </a:rPr>
                <a:t>out</a:t>
              </a:r>
              <a:endParaRPr sz="1400" b="1" i="0" u="none" strike="noStrike" cap="none" baseline="-25000">
                <a:solidFill>
                  <a:srgbClr val="FF0000"/>
                </a:solidFill>
                <a:latin typeface="Arial"/>
                <a:ea typeface="Arial"/>
                <a:cs typeface="Arial"/>
                <a:sym typeface="Arial"/>
              </a:endParaRPr>
            </a:p>
          </p:txBody>
        </p:sp>
        <p:sp>
          <p:nvSpPr>
            <p:cNvPr id="828" name="Google Shape;828;p104"/>
            <p:cNvSpPr/>
            <p:nvPr/>
          </p:nvSpPr>
          <p:spPr>
            <a:xfrm rot="1480611">
              <a:off x="5521255" y="1558990"/>
              <a:ext cx="945836" cy="100250"/>
            </a:xfrm>
            <a:custGeom>
              <a:avLst/>
              <a:gdLst/>
              <a:ahLst/>
              <a:cxnLst/>
              <a:rect l="l" t="t" r="r" b="b"/>
              <a:pathLst>
                <a:path w="760" h="81" extrusionOk="0">
                  <a:moveTo>
                    <a:pt x="0" y="51"/>
                  </a:moveTo>
                  <a:cubicBezTo>
                    <a:pt x="9" y="43"/>
                    <a:pt x="33" y="2"/>
                    <a:pt x="53" y="7"/>
                  </a:cubicBezTo>
                  <a:cubicBezTo>
                    <a:pt x="73" y="12"/>
                    <a:pt x="98" y="81"/>
                    <a:pt x="120" y="81"/>
                  </a:cubicBezTo>
                  <a:cubicBezTo>
                    <a:pt x="143" y="81"/>
                    <a:pt x="164" y="7"/>
                    <a:pt x="187" y="7"/>
                  </a:cubicBezTo>
                  <a:cubicBezTo>
                    <a:pt x="209" y="7"/>
                    <a:pt x="234" y="81"/>
                    <a:pt x="257" y="81"/>
                  </a:cubicBezTo>
                  <a:cubicBezTo>
                    <a:pt x="280" y="80"/>
                    <a:pt x="303" y="5"/>
                    <a:pt x="326" y="5"/>
                  </a:cubicBezTo>
                  <a:cubicBezTo>
                    <a:pt x="349" y="5"/>
                    <a:pt x="372" y="81"/>
                    <a:pt x="395" y="81"/>
                  </a:cubicBezTo>
                  <a:cubicBezTo>
                    <a:pt x="418" y="80"/>
                    <a:pt x="442" y="4"/>
                    <a:pt x="465" y="4"/>
                  </a:cubicBezTo>
                  <a:cubicBezTo>
                    <a:pt x="488" y="4"/>
                    <a:pt x="510" y="80"/>
                    <a:pt x="531" y="81"/>
                  </a:cubicBezTo>
                  <a:cubicBezTo>
                    <a:pt x="553" y="81"/>
                    <a:pt x="575" y="13"/>
                    <a:pt x="592" y="7"/>
                  </a:cubicBezTo>
                  <a:cubicBezTo>
                    <a:pt x="609" y="0"/>
                    <a:pt x="605" y="33"/>
                    <a:pt x="633" y="41"/>
                  </a:cubicBezTo>
                  <a:cubicBezTo>
                    <a:pt x="661" y="49"/>
                    <a:pt x="734" y="51"/>
                    <a:pt x="760" y="54"/>
                  </a:cubicBezTo>
                </a:path>
              </a:pathLst>
            </a:custGeom>
            <a:noFill/>
            <a:ln w="2857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104"/>
            <p:cNvSpPr txBox="1"/>
            <p:nvPr/>
          </p:nvSpPr>
          <p:spPr>
            <a:xfrm>
              <a:off x="6800464" y="701921"/>
              <a:ext cx="1098000" cy="75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energy</a:t>
              </a:r>
              <a:endParaRPr/>
            </a:p>
            <a:p>
              <a:pPr marL="0" marR="0" lvl="0" indent="0" algn="ct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loss</a:t>
              </a:r>
              <a:endParaRPr/>
            </a:p>
          </p:txBody>
        </p:sp>
        <p:grpSp>
          <p:nvGrpSpPr>
            <p:cNvPr id="830" name="Google Shape;830;p104"/>
            <p:cNvGrpSpPr/>
            <p:nvPr/>
          </p:nvGrpSpPr>
          <p:grpSpPr>
            <a:xfrm>
              <a:off x="5543516" y="1425591"/>
              <a:ext cx="2322092" cy="1178627"/>
              <a:chOff x="877746" y="3405806"/>
              <a:chExt cx="2322092" cy="1178627"/>
            </a:xfrm>
          </p:grpSpPr>
          <p:sp>
            <p:nvSpPr>
              <p:cNvPr id="831" name="Google Shape;831;p104"/>
              <p:cNvSpPr/>
              <p:nvPr/>
            </p:nvSpPr>
            <p:spPr>
              <a:xfrm rot="-1861308">
                <a:off x="2173263" y="3642362"/>
                <a:ext cx="945837" cy="100250"/>
              </a:xfrm>
              <a:custGeom>
                <a:avLst/>
                <a:gdLst/>
                <a:ahLst/>
                <a:cxnLst/>
                <a:rect l="l" t="t" r="r" b="b"/>
                <a:pathLst>
                  <a:path w="760" h="81" extrusionOk="0">
                    <a:moveTo>
                      <a:pt x="0" y="51"/>
                    </a:moveTo>
                    <a:cubicBezTo>
                      <a:pt x="9" y="43"/>
                      <a:pt x="33" y="2"/>
                      <a:pt x="53" y="7"/>
                    </a:cubicBezTo>
                    <a:cubicBezTo>
                      <a:pt x="73" y="12"/>
                      <a:pt x="98" y="81"/>
                      <a:pt x="120" y="81"/>
                    </a:cubicBezTo>
                    <a:cubicBezTo>
                      <a:pt x="143" y="81"/>
                      <a:pt x="164" y="7"/>
                      <a:pt x="187" y="7"/>
                    </a:cubicBezTo>
                    <a:cubicBezTo>
                      <a:pt x="209" y="7"/>
                      <a:pt x="234" y="81"/>
                      <a:pt x="257" y="81"/>
                    </a:cubicBezTo>
                    <a:cubicBezTo>
                      <a:pt x="280" y="80"/>
                      <a:pt x="303" y="5"/>
                      <a:pt x="326" y="5"/>
                    </a:cubicBezTo>
                    <a:cubicBezTo>
                      <a:pt x="349" y="5"/>
                      <a:pt x="372" y="81"/>
                      <a:pt x="395" y="81"/>
                    </a:cubicBezTo>
                    <a:cubicBezTo>
                      <a:pt x="418" y="80"/>
                      <a:pt x="442" y="4"/>
                      <a:pt x="465" y="4"/>
                    </a:cubicBezTo>
                    <a:cubicBezTo>
                      <a:pt x="488" y="4"/>
                      <a:pt x="510" y="80"/>
                      <a:pt x="531" y="81"/>
                    </a:cubicBezTo>
                    <a:cubicBezTo>
                      <a:pt x="553" y="81"/>
                      <a:pt x="575" y="13"/>
                      <a:pt x="592" y="7"/>
                    </a:cubicBezTo>
                    <a:cubicBezTo>
                      <a:pt x="609" y="0"/>
                      <a:pt x="605" y="33"/>
                      <a:pt x="633" y="41"/>
                    </a:cubicBezTo>
                    <a:cubicBezTo>
                      <a:pt x="661" y="49"/>
                      <a:pt x="734" y="51"/>
                      <a:pt x="760" y="54"/>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104"/>
              <p:cNvSpPr/>
              <p:nvPr/>
            </p:nvSpPr>
            <p:spPr>
              <a:xfrm rot="-1666608">
                <a:off x="2232832" y="3764404"/>
                <a:ext cx="945836" cy="100250"/>
              </a:xfrm>
              <a:custGeom>
                <a:avLst/>
                <a:gdLst/>
                <a:ahLst/>
                <a:cxnLst/>
                <a:rect l="l" t="t" r="r" b="b"/>
                <a:pathLst>
                  <a:path w="760" h="81" extrusionOk="0">
                    <a:moveTo>
                      <a:pt x="0" y="51"/>
                    </a:moveTo>
                    <a:cubicBezTo>
                      <a:pt x="9" y="43"/>
                      <a:pt x="33" y="2"/>
                      <a:pt x="53" y="7"/>
                    </a:cubicBezTo>
                    <a:cubicBezTo>
                      <a:pt x="73" y="12"/>
                      <a:pt x="98" y="81"/>
                      <a:pt x="120" y="81"/>
                    </a:cubicBezTo>
                    <a:cubicBezTo>
                      <a:pt x="143" y="81"/>
                      <a:pt x="164" y="7"/>
                      <a:pt x="187" y="7"/>
                    </a:cubicBezTo>
                    <a:cubicBezTo>
                      <a:pt x="209" y="7"/>
                      <a:pt x="234" y="81"/>
                      <a:pt x="257" y="81"/>
                    </a:cubicBezTo>
                    <a:cubicBezTo>
                      <a:pt x="280" y="80"/>
                      <a:pt x="303" y="5"/>
                      <a:pt x="326" y="5"/>
                    </a:cubicBezTo>
                    <a:cubicBezTo>
                      <a:pt x="349" y="5"/>
                      <a:pt x="372" y="81"/>
                      <a:pt x="395" y="81"/>
                    </a:cubicBezTo>
                    <a:cubicBezTo>
                      <a:pt x="418" y="80"/>
                      <a:pt x="442" y="4"/>
                      <a:pt x="465" y="4"/>
                    </a:cubicBezTo>
                    <a:cubicBezTo>
                      <a:pt x="488" y="4"/>
                      <a:pt x="510" y="80"/>
                      <a:pt x="531" y="81"/>
                    </a:cubicBezTo>
                    <a:cubicBezTo>
                      <a:pt x="553" y="81"/>
                      <a:pt x="575" y="13"/>
                      <a:pt x="592" y="7"/>
                    </a:cubicBezTo>
                    <a:cubicBezTo>
                      <a:pt x="609" y="0"/>
                      <a:pt x="605" y="33"/>
                      <a:pt x="633" y="41"/>
                    </a:cubicBezTo>
                    <a:cubicBezTo>
                      <a:pt x="661" y="49"/>
                      <a:pt x="734" y="51"/>
                      <a:pt x="760" y="54"/>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104"/>
              <p:cNvSpPr/>
              <p:nvPr/>
            </p:nvSpPr>
            <p:spPr>
              <a:xfrm rot="-1666608">
                <a:off x="2285136" y="3869013"/>
                <a:ext cx="945836" cy="100250"/>
              </a:xfrm>
              <a:custGeom>
                <a:avLst/>
                <a:gdLst/>
                <a:ahLst/>
                <a:cxnLst/>
                <a:rect l="l" t="t" r="r" b="b"/>
                <a:pathLst>
                  <a:path w="760" h="81" extrusionOk="0">
                    <a:moveTo>
                      <a:pt x="0" y="51"/>
                    </a:moveTo>
                    <a:cubicBezTo>
                      <a:pt x="9" y="43"/>
                      <a:pt x="33" y="2"/>
                      <a:pt x="53" y="7"/>
                    </a:cubicBezTo>
                    <a:cubicBezTo>
                      <a:pt x="73" y="12"/>
                      <a:pt x="98" y="81"/>
                      <a:pt x="120" y="81"/>
                    </a:cubicBezTo>
                    <a:cubicBezTo>
                      <a:pt x="143" y="81"/>
                      <a:pt x="164" y="7"/>
                      <a:pt x="187" y="7"/>
                    </a:cubicBezTo>
                    <a:cubicBezTo>
                      <a:pt x="209" y="7"/>
                      <a:pt x="234" y="81"/>
                      <a:pt x="257" y="81"/>
                    </a:cubicBezTo>
                    <a:cubicBezTo>
                      <a:pt x="280" y="80"/>
                      <a:pt x="303" y="5"/>
                      <a:pt x="326" y="5"/>
                    </a:cubicBezTo>
                    <a:cubicBezTo>
                      <a:pt x="349" y="5"/>
                      <a:pt x="372" y="81"/>
                      <a:pt x="395" y="81"/>
                    </a:cubicBezTo>
                    <a:cubicBezTo>
                      <a:pt x="418" y="80"/>
                      <a:pt x="442" y="4"/>
                      <a:pt x="465" y="4"/>
                    </a:cubicBezTo>
                    <a:cubicBezTo>
                      <a:pt x="488" y="4"/>
                      <a:pt x="510" y="80"/>
                      <a:pt x="531" y="81"/>
                    </a:cubicBezTo>
                    <a:cubicBezTo>
                      <a:pt x="553" y="81"/>
                      <a:pt x="575" y="13"/>
                      <a:pt x="592" y="7"/>
                    </a:cubicBezTo>
                    <a:cubicBezTo>
                      <a:pt x="609" y="0"/>
                      <a:pt x="605" y="33"/>
                      <a:pt x="633" y="41"/>
                    </a:cubicBezTo>
                    <a:cubicBezTo>
                      <a:pt x="661" y="49"/>
                      <a:pt x="734" y="51"/>
                      <a:pt x="760" y="54"/>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104"/>
              <p:cNvSpPr/>
              <p:nvPr/>
            </p:nvSpPr>
            <p:spPr>
              <a:xfrm rot="-1666608">
                <a:off x="875826" y="4269565"/>
                <a:ext cx="945836" cy="100250"/>
              </a:xfrm>
              <a:custGeom>
                <a:avLst/>
                <a:gdLst/>
                <a:ahLst/>
                <a:cxnLst/>
                <a:rect l="l" t="t" r="r" b="b"/>
                <a:pathLst>
                  <a:path w="760" h="81" extrusionOk="0">
                    <a:moveTo>
                      <a:pt x="0" y="51"/>
                    </a:moveTo>
                    <a:cubicBezTo>
                      <a:pt x="9" y="43"/>
                      <a:pt x="33" y="2"/>
                      <a:pt x="53" y="7"/>
                    </a:cubicBezTo>
                    <a:cubicBezTo>
                      <a:pt x="73" y="12"/>
                      <a:pt x="98" y="81"/>
                      <a:pt x="120" y="81"/>
                    </a:cubicBezTo>
                    <a:cubicBezTo>
                      <a:pt x="143" y="81"/>
                      <a:pt x="164" y="7"/>
                      <a:pt x="187" y="7"/>
                    </a:cubicBezTo>
                    <a:cubicBezTo>
                      <a:pt x="209" y="7"/>
                      <a:pt x="234" y="81"/>
                      <a:pt x="257" y="81"/>
                    </a:cubicBezTo>
                    <a:cubicBezTo>
                      <a:pt x="280" y="80"/>
                      <a:pt x="303" y="5"/>
                      <a:pt x="326" y="5"/>
                    </a:cubicBezTo>
                    <a:cubicBezTo>
                      <a:pt x="349" y="5"/>
                      <a:pt x="372" y="81"/>
                      <a:pt x="395" y="81"/>
                    </a:cubicBezTo>
                    <a:cubicBezTo>
                      <a:pt x="418" y="80"/>
                      <a:pt x="442" y="4"/>
                      <a:pt x="465" y="4"/>
                    </a:cubicBezTo>
                    <a:cubicBezTo>
                      <a:pt x="488" y="4"/>
                      <a:pt x="510" y="80"/>
                      <a:pt x="531" y="81"/>
                    </a:cubicBezTo>
                    <a:cubicBezTo>
                      <a:pt x="553" y="81"/>
                      <a:pt x="575" y="13"/>
                      <a:pt x="592" y="7"/>
                    </a:cubicBezTo>
                    <a:cubicBezTo>
                      <a:pt x="609" y="0"/>
                      <a:pt x="605" y="33"/>
                      <a:pt x="633" y="41"/>
                    </a:cubicBezTo>
                    <a:cubicBezTo>
                      <a:pt x="661" y="49"/>
                      <a:pt x="734" y="51"/>
                      <a:pt x="760" y="54"/>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104"/>
              <p:cNvSpPr txBox="1"/>
              <p:nvPr/>
            </p:nvSpPr>
            <p:spPr>
              <a:xfrm>
                <a:off x="877746" y="3875829"/>
                <a:ext cx="783600" cy="46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1" i="0" u="none" strike="noStrike" cap="none">
                    <a:solidFill>
                      <a:srgbClr val="FF0000"/>
                    </a:solidFill>
                    <a:latin typeface="Arial"/>
                    <a:ea typeface="Arial"/>
                    <a:cs typeface="Arial"/>
                    <a:sym typeface="Arial"/>
                  </a:rPr>
                  <a:t>hν</a:t>
                </a:r>
                <a:r>
                  <a:rPr lang="en" sz="1000" b="1" i="0" u="none" strike="noStrike" cap="none" baseline="-25000">
                    <a:solidFill>
                      <a:srgbClr val="FF0000"/>
                    </a:solidFill>
                    <a:latin typeface="Arial"/>
                    <a:ea typeface="Arial"/>
                    <a:cs typeface="Arial"/>
                    <a:sym typeface="Arial"/>
                  </a:rPr>
                  <a:t>in</a:t>
                </a:r>
                <a:endParaRPr/>
              </a:p>
            </p:txBody>
          </p:sp>
        </p:grpSp>
        <p:grpSp>
          <p:nvGrpSpPr>
            <p:cNvPr id="836" name="Google Shape;836;p104"/>
            <p:cNvGrpSpPr/>
            <p:nvPr/>
          </p:nvGrpSpPr>
          <p:grpSpPr>
            <a:xfrm>
              <a:off x="6925282" y="1331341"/>
              <a:ext cx="979379" cy="783555"/>
              <a:chOff x="2406445" y="4078496"/>
              <a:chExt cx="979379" cy="783555"/>
            </a:xfrm>
          </p:grpSpPr>
          <p:sp>
            <p:nvSpPr>
              <p:cNvPr id="837" name="Google Shape;837;p104"/>
              <p:cNvSpPr/>
              <p:nvPr/>
            </p:nvSpPr>
            <p:spPr>
              <a:xfrm rot="-2965074">
                <a:off x="2279246" y="4420149"/>
                <a:ext cx="945836" cy="100250"/>
              </a:xfrm>
              <a:custGeom>
                <a:avLst/>
                <a:gdLst/>
                <a:ahLst/>
                <a:cxnLst/>
                <a:rect l="l" t="t" r="r" b="b"/>
                <a:pathLst>
                  <a:path w="760" h="81" extrusionOk="0">
                    <a:moveTo>
                      <a:pt x="0" y="51"/>
                    </a:moveTo>
                    <a:cubicBezTo>
                      <a:pt x="9" y="43"/>
                      <a:pt x="33" y="2"/>
                      <a:pt x="53" y="7"/>
                    </a:cubicBezTo>
                    <a:cubicBezTo>
                      <a:pt x="73" y="12"/>
                      <a:pt x="98" y="81"/>
                      <a:pt x="120" y="81"/>
                    </a:cubicBezTo>
                    <a:cubicBezTo>
                      <a:pt x="143" y="81"/>
                      <a:pt x="164" y="7"/>
                      <a:pt x="187" y="7"/>
                    </a:cubicBezTo>
                    <a:cubicBezTo>
                      <a:pt x="209" y="7"/>
                      <a:pt x="234" y="81"/>
                      <a:pt x="257" y="81"/>
                    </a:cubicBezTo>
                    <a:cubicBezTo>
                      <a:pt x="280" y="80"/>
                      <a:pt x="303" y="5"/>
                      <a:pt x="326" y="5"/>
                    </a:cubicBezTo>
                    <a:cubicBezTo>
                      <a:pt x="349" y="5"/>
                      <a:pt x="372" y="81"/>
                      <a:pt x="395" y="81"/>
                    </a:cubicBezTo>
                    <a:cubicBezTo>
                      <a:pt x="418" y="80"/>
                      <a:pt x="442" y="4"/>
                      <a:pt x="465" y="4"/>
                    </a:cubicBezTo>
                    <a:cubicBezTo>
                      <a:pt x="488" y="4"/>
                      <a:pt x="510" y="80"/>
                      <a:pt x="531" y="81"/>
                    </a:cubicBezTo>
                    <a:cubicBezTo>
                      <a:pt x="553" y="81"/>
                      <a:pt x="575" y="13"/>
                      <a:pt x="592" y="7"/>
                    </a:cubicBezTo>
                    <a:cubicBezTo>
                      <a:pt x="609" y="0"/>
                      <a:pt x="605" y="33"/>
                      <a:pt x="633" y="41"/>
                    </a:cubicBezTo>
                    <a:cubicBezTo>
                      <a:pt x="661" y="49"/>
                      <a:pt x="734" y="51"/>
                      <a:pt x="760" y="54"/>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104"/>
              <p:cNvSpPr/>
              <p:nvPr/>
            </p:nvSpPr>
            <p:spPr>
              <a:xfrm rot="-1666608">
                <a:off x="2385232" y="4533523"/>
                <a:ext cx="945836" cy="100250"/>
              </a:xfrm>
              <a:custGeom>
                <a:avLst/>
                <a:gdLst/>
                <a:ahLst/>
                <a:cxnLst/>
                <a:rect l="l" t="t" r="r" b="b"/>
                <a:pathLst>
                  <a:path w="760" h="81" extrusionOk="0">
                    <a:moveTo>
                      <a:pt x="0" y="51"/>
                    </a:moveTo>
                    <a:cubicBezTo>
                      <a:pt x="9" y="43"/>
                      <a:pt x="33" y="2"/>
                      <a:pt x="53" y="7"/>
                    </a:cubicBezTo>
                    <a:cubicBezTo>
                      <a:pt x="73" y="12"/>
                      <a:pt x="98" y="81"/>
                      <a:pt x="120" y="81"/>
                    </a:cubicBezTo>
                    <a:cubicBezTo>
                      <a:pt x="143" y="81"/>
                      <a:pt x="164" y="7"/>
                      <a:pt x="187" y="7"/>
                    </a:cubicBezTo>
                    <a:cubicBezTo>
                      <a:pt x="209" y="7"/>
                      <a:pt x="234" y="81"/>
                      <a:pt x="257" y="81"/>
                    </a:cubicBezTo>
                    <a:cubicBezTo>
                      <a:pt x="280" y="80"/>
                      <a:pt x="303" y="5"/>
                      <a:pt x="326" y="5"/>
                    </a:cubicBezTo>
                    <a:cubicBezTo>
                      <a:pt x="349" y="5"/>
                      <a:pt x="372" y="81"/>
                      <a:pt x="395" y="81"/>
                    </a:cubicBezTo>
                    <a:cubicBezTo>
                      <a:pt x="418" y="80"/>
                      <a:pt x="442" y="4"/>
                      <a:pt x="465" y="4"/>
                    </a:cubicBezTo>
                    <a:cubicBezTo>
                      <a:pt x="488" y="4"/>
                      <a:pt x="510" y="80"/>
                      <a:pt x="531" y="81"/>
                    </a:cubicBezTo>
                    <a:cubicBezTo>
                      <a:pt x="553" y="81"/>
                      <a:pt x="575" y="13"/>
                      <a:pt x="592" y="7"/>
                    </a:cubicBezTo>
                    <a:cubicBezTo>
                      <a:pt x="609" y="0"/>
                      <a:pt x="605" y="33"/>
                      <a:pt x="633" y="41"/>
                    </a:cubicBezTo>
                    <a:cubicBezTo>
                      <a:pt x="661" y="49"/>
                      <a:pt x="734" y="51"/>
                      <a:pt x="760" y="54"/>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104"/>
              <p:cNvSpPr/>
              <p:nvPr/>
            </p:nvSpPr>
            <p:spPr>
              <a:xfrm rot="-462268">
                <a:off x="2437536" y="4695802"/>
                <a:ext cx="945837" cy="100250"/>
              </a:xfrm>
              <a:custGeom>
                <a:avLst/>
                <a:gdLst/>
                <a:ahLst/>
                <a:cxnLst/>
                <a:rect l="l" t="t" r="r" b="b"/>
                <a:pathLst>
                  <a:path w="760" h="81" extrusionOk="0">
                    <a:moveTo>
                      <a:pt x="0" y="51"/>
                    </a:moveTo>
                    <a:cubicBezTo>
                      <a:pt x="9" y="43"/>
                      <a:pt x="33" y="2"/>
                      <a:pt x="53" y="7"/>
                    </a:cubicBezTo>
                    <a:cubicBezTo>
                      <a:pt x="73" y="12"/>
                      <a:pt x="98" y="81"/>
                      <a:pt x="120" y="81"/>
                    </a:cubicBezTo>
                    <a:cubicBezTo>
                      <a:pt x="143" y="81"/>
                      <a:pt x="164" y="7"/>
                      <a:pt x="187" y="7"/>
                    </a:cubicBezTo>
                    <a:cubicBezTo>
                      <a:pt x="209" y="7"/>
                      <a:pt x="234" y="81"/>
                      <a:pt x="257" y="81"/>
                    </a:cubicBezTo>
                    <a:cubicBezTo>
                      <a:pt x="280" y="80"/>
                      <a:pt x="303" y="5"/>
                      <a:pt x="326" y="5"/>
                    </a:cubicBezTo>
                    <a:cubicBezTo>
                      <a:pt x="349" y="5"/>
                      <a:pt x="372" y="81"/>
                      <a:pt x="395" y="81"/>
                    </a:cubicBezTo>
                    <a:cubicBezTo>
                      <a:pt x="418" y="80"/>
                      <a:pt x="442" y="4"/>
                      <a:pt x="465" y="4"/>
                    </a:cubicBezTo>
                    <a:cubicBezTo>
                      <a:pt x="488" y="4"/>
                      <a:pt x="510" y="80"/>
                      <a:pt x="531" y="81"/>
                    </a:cubicBezTo>
                    <a:cubicBezTo>
                      <a:pt x="553" y="81"/>
                      <a:pt x="575" y="13"/>
                      <a:pt x="592" y="7"/>
                    </a:cubicBezTo>
                    <a:cubicBezTo>
                      <a:pt x="609" y="0"/>
                      <a:pt x="605" y="33"/>
                      <a:pt x="633" y="41"/>
                    </a:cubicBezTo>
                    <a:cubicBezTo>
                      <a:pt x="661" y="49"/>
                      <a:pt x="734" y="51"/>
                      <a:pt x="760" y="54"/>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840" name="Google Shape;840;p104" descr="Image.png"/>
          <p:cNvPicPr preferRelativeResize="0"/>
          <p:nvPr/>
        </p:nvPicPr>
        <p:blipFill rotWithShape="1">
          <a:blip r:embed="rId7">
            <a:alphaModFix/>
          </a:blip>
          <a:srcRect t="52315"/>
          <a:stretch/>
        </p:blipFill>
        <p:spPr>
          <a:xfrm>
            <a:off x="7421084" y="3269704"/>
            <a:ext cx="1499794" cy="796805"/>
          </a:xfrm>
          <a:prstGeom prst="rect">
            <a:avLst/>
          </a:prstGeom>
          <a:noFill/>
          <a:ln>
            <a:noFill/>
          </a:ln>
        </p:spPr>
      </p:pic>
      <p:sp>
        <p:nvSpPr>
          <p:cNvPr id="841" name="Google Shape;841;p104"/>
          <p:cNvSpPr/>
          <p:nvPr/>
        </p:nvSpPr>
        <p:spPr>
          <a:xfrm>
            <a:off x="6063898" y="2349649"/>
            <a:ext cx="292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8000"/>
                </a:solidFill>
                <a:latin typeface="Arial"/>
                <a:ea typeface="Arial"/>
                <a:cs typeface="Arial"/>
                <a:sym typeface="Arial"/>
              </a:rPr>
              <a:t>2023:  20 GB/s, 4 TF (reduction), 1 TF (analysis) </a:t>
            </a:r>
            <a:endParaRPr/>
          </a:p>
          <a:p>
            <a:pPr marL="0" marR="0" lvl="0" indent="0" algn="l" rtl="0">
              <a:lnSpc>
                <a:spcPct val="100000"/>
              </a:lnSpc>
              <a:spcBef>
                <a:spcPts val="0"/>
              </a:spcBef>
              <a:spcAft>
                <a:spcPts val="0"/>
              </a:spcAft>
              <a:buNone/>
            </a:pPr>
            <a:r>
              <a:rPr lang="en" sz="900" b="0" i="0" u="none" strike="noStrike" cap="none">
                <a:solidFill>
                  <a:srgbClr val="0000FF"/>
                </a:solidFill>
                <a:latin typeface="Arial"/>
                <a:ea typeface="Arial"/>
                <a:cs typeface="Arial"/>
                <a:sym typeface="Arial"/>
              </a:rPr>
              <a:t>2026:  200 GB/s, 40 TF (reduction), 2 TF (analysis)</a:t>
            </a:r>
            <a:endParaRPr/>
          </a:p>
        </p:txBody>
      </p:sp>
      <p:sp>
        <p:nvSpPr>
          <p:cNvPr id="842" name="Google Shape;842;p104"/>
          <p:cNvSpPr/>
          <p:nvPr/>
        </p:nvSpPr>
        <p:spPr>
          <a:xfrm>
            <a:off x="6075438" y="4290048"/>
            <a:ext cx="2914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8000"/>
                </a:solidFill>
                <a:latin typeface="Arial"/>
                <a:ea typeface="Arial"/>
                <a:cs typeface="Arial"/>
                <a:sym typeface="Arial"/>
              </a:rPr>
              <a:t>2023:  20 GB/s, 3 TF (reduction), &lt;1 TF (analysis)</a:t>
            </a:r>
            <a:endParaRPr/>
          </a:p>
          <a:p>
            <a:pPr marL="0" marR="0" lvl="0" indent="0" algn="l" rtl="0">
              <a:lnSpc>
                <a:spcPct val="100000"/>
              </a:lnSpc>
              <a:spcBef>
                <a:spcPts val="0"/>
              </a:spcBef>
              <a:spcAft>
                <a:spcPts val="0"/>
              </a:spcAft>
              <a:buNone/>
            </a:pPr>
            <a:r>
              <a:rPr lang="en" sz="900" b="0" i="0" u="none" strike="noStrike" cap="none">
                <a:solidFill>
                  <a:srgbClr val="0000FF"/>
                </a:solidFill>
                <a:latin typeface="Arial"/>
                <a:ea typeface="Arial"/>
                <a:cs typeface="Arial"/>
                <a:sym typeface="Arial"/>
              </a:rPr>
              <a:t>2026:  80 GB/s, 16 TF (reduction), &lt;1 TF (analysis)</a:t>
            </a:r>
            <a:endParaRPr/>
          </a:p>
        </p:txBody>
      </p:sp>
      <p:grpSp>
        <p:nvGrpSpPr>
          <p:cNvPr id="843" name="Google Shape;843;p104"/>
          <p:cNvGrpSpPr/>
          <p:nvPr/>
        </p:nvGrpSpPr>
        <p:grpSpPr>
          <a:xfrm>
            <a:off x="-58550" y="2811903"/>
            <a:ext cx="3137100" cy="1828800"/>
            <a:chOff x="-28722" y="2845840"/>
            <a:chExt cx="3137100" cy="1828800"/>
          </a:xfrm>
        </p:grpSpPr>
        <p:sp>
          <p:nvSpPr>
            <p:cNvPr id="844" name="Google Shape;844;p104"/>
            <p:cNvSpPr/>
            <p:nvPr/>
          </p:nvSpPr>
          <p:spPr>
            <a:xfrm>
              <a:off x="133340" y="2845840"/>
              <a:ext cx="2926200" cy="1828800"/>
            </a:xfrm>
            <a:prstGeom prst="rect">
              <a:avLst/>
            </a:prstGeom>
            <a:noFill/>
            <a:ln w="19050"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5" name="Google Shape;845;p104"/>
            <p:cNvSpPr txBox="1"/>
            <p:nvPr/>
          </p:nvSpPr>
          <p:spPr>
            <a:xfrm>
              <a:off x="-28722" y="2900338"/>
              <a:ext cx="3137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b="1"/>
                <a:t>X-ray Emission</a:t>
              </a:r>
              <a:r>
                <a:rPr lang="en" sz="1400" b="1" i="0" u="none" strike="noStrike" cap="none">
                  <a:solidFill>
                    <a:srgbClr val="000000"/>
                  </a:solidFill>
                  <a:latin typeface="Arial"/>
                  <a:ea typeface="Arial"/>
                  <a:cs typeface="Arial"/>
                  <a:sym typeface="Arial"/>
                </a:rPr>
                <a:t> Spectroscopy (XES)</a:t>
              </a:r>
              <a:endParaRPr/>
            </a:p>
          </p:txBody>
        </p:sp>
      </p:grpSp>
      <p:pic>
        <p:nvPicPr>
          <p:cNvPr id="846" name="Google Shape;846;p104"/>
          <p:cNvPicPr preferRelativeResize="0"/>
          <p:nvPr/>
        </p:nvPicPr>
        <p:blipFill rotWithShape="1">
          <a:blip r:embed="rId8">
            <a:alphaModFix/>
          </a:blip>
          <a:srcRect l="13391" t="14331" r="29206" b="11335"/>
          <a:stretch/>
        </p:blipFill>
        <p:spPr>
          <a:xfrm>
            <a:off x="492616" y="3365075"/>
            <a:ext cx="951158" cy="819074"/>
          </a:xfrm>
          <a:prstGeom prst="rect">
            <a:avLst/>
          </a:prstGeom>
          <a:noFill/>
          <a:ln>
            <a:noFill/>
          </a:ln>
        </p:spPr>
      </p:pic>
      <p:pic>
        <p:nvPicPr>
          <p:cNvPr id="847" name="Google Shape;847;p104"/>
          <p:cNvPicPr preferRelativeResize="0"/>
          <p:nvPr/>
        </p:nvPicPr>
        <p:blipFill rotWithShape="1">
          <a:blip r:embed="rId9">
            <a:alphaModFix/>
          </a:blip>
          <a:srcRect l="17718" t="14280" r="15494" b="21854"/>
          <a:stretch/>
        </p:blipFill>
        <p:spPr>
          <a:xfrm>
            <a:off x="1584450" y="3365075"/>
            <a:ext cx="1248138" cy="866021"/>
          </a:xfrm>
          <a:prstGeom prst="rect">
            <a:avLst/>
          </a:prstGeom>
          <a:noFill/>
          <a:ln>
            <a:noFill/>
          </a:ln>
        </p:spPr>
      </p:pic>
      <p:pic>
        <p:nvPicPr>
          <p:cNvPr id="848" name="Google Shape;848;p104"/>
          <p:cNvPicPr preferRelativeResize="0"/>
          <p:nvPr/>
        </p:nvPicPr>
        <p:blipFill rotWithShape="1">
          <a:blip r:embed="rId10">
            <a:alphaModFix/>
          </a:blip>
          <a:srcRect b="13956"/>
          <a:stretch/>
        </p:blipFill>
        <p:spPr>
          <a:xfrm>
            <a:off x="3146300" y="1217575"/>
            <a:ext cx="1248150" cy="1194200"/>
          </a:xfrm>
          <a:prstGeom prst="rect">
            <a:avLst/>
          </a:prstGeom>
          <a:noFill/>
          <a:ln>
            <a:noFill/>
          </a:ln>
        </p:spPr>
      </p:pic>
      <p:pic>
        <p:nvPicPr>
          <p:cNvPr id="849" name="Google Shape;849;p104"/>
          <p:cNvPicPr preferRelativeResize="0"/>
          <p:nvPr/>
        </p:nvPicPr>
        <p:blipFill rotWithShape="1">
          <a:blip r:embed="rId11">
            <a:alphaModFix/>
          </a:blip>
          <a:srcRect t="19212" b="10255"/>
          <a:stretch/>
        </p:blipFill>
        <p:spPr>
          <a:xfrm>
            <a:off x="4511075" y="1217712"/>
            <a:ext cx="1174325" cy="1041725"/>
          </a:xfrm>
          <a:prstGeom prst="rect">
            <a:avLst/>
          </a:prstGeom>
          <a:noFill/>
          <a:ln>
            <a:noFill/>
          </a:ln>
        </p:spPr>
      </p:pic>
      <p:grpSp>
        <p:nvGrpSpPr>
          <p:cNvPr id="850" name="Google Shape;850;p104"/>
          <p:cNvGrpSpPr/>
          <p:nvPr/>
        </p:nvGrpSpPr>
        <p:grpSpPr>
          <a:xfrm>
            <a:off x="93850" y="900375"/>
            <a:ext cx="2926212" cy="1828800"/>
            <a:chOff x="57128" y="897150"/>
            <a:chExt cx="2926212" cy="1828800"/>
          </a:xfrm>
        </p:grpSpPr>
        <p:sp>
          <p:nvSpPr>
            <p:cNvPr id="851" name="Google Shape;851;p104"/>
            <p:cNvSpPr/>
            <p:nvPr/>
          </p:nvSpPr>
          <p:spPr>
            <a:xfrm>
              <a:off x="57140" y="897150"/>
              <a:ext cx="2926200" cy="1828800"/>
            </a:xfrm>
            <a:prstGeom prst="rect">
              <a:avLst/>
            </a:prstGeom>
            <a:noFill/>
            <a:ln w="19050"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2" name="Google Shape;852;p104"/>
            <p:cNvSpPr txBox="1"/>
            <p:nvPr/>
          </p:nvSpPr>
          <p:spPr>
            <a:xfrm>
              <a:off x="57128" y="900825"/>
              <a:ext cx="29262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Coherent Scattering</a:t>
              </a:r>
              <a:endParaRPr/>
            </a:p>
          </p:txBody>
        </p:sp>
      </p:grpSp>
      <p:grpSp>
        <p:nvGrpSpPr>
          <p:cNvPr id="853" name="Google Shape;853;p104"/>
          <p:cNvGrpSpPr/>
          <p:nvPr/>
        </p:nvGrpSpPr>
        <p:grpSpPr>
          <a:xfrm>
            <a:off x="138952" y="1425945"/>
            <a:ext cx="1359341" cy="901286"/>
            <a:chOff x="1483608" y="4889758"/>
            <a:chExt cx="2352614" cy="1559857"/>
          </a:xfrm>
        </p:grpSpPr>
        <p:grpSp>
          <p:nvGrpSpPr>
            <p:cNvPr id="854" name="Google Shape;854;p104"/>
            <p:cNvGrpSpPr/>
            <p:nvPr/>
          </p:nvGrpSpPr>
          <p:grpSpPr>
            <a:xfrm>
              <a:off x="2467743" y="4889758"/>
              <a:ext cx="1368479" cy="801393"/>
              <a:chOff x="7192292" y="2002406"/>
              <a:chExt cx="2340080" cy="1370371"/>
            </a:xfrm>
          </p:grpSpPr>
          <p:pic>
            <p:nvPicPr>
              <p:cNvPr id="855" name="Google Shape;855;p104"/>
              <p:cNvPicPr preferRelativeResize="0"/>
              <p:nvPr/>
            </p:nvPicPr>
            <p:blipFill rotWithShape="1">
              <a:blip r:embed="rId12">
                <a:alphaModFix/>
              </a:blip>
              <a:srcRect/>
              <a:stretch/>
            </p:blipFill>
            <p:spPr>
              <a:xfrm>
                <a:off x="7855973" y="2002406"/>
                <a:ext cx="1676400" cy="1078153"/>
              </a:xfrm>
              <a:prstGeom prst="rect">
                <a:avLst/>
              </a:prstGeom>
              <a:noFill/>
              <a:ln w="9525" cap="flat" cmpd="sng">
                <a:solidFill>
                  <a:schemeClr val="dk1"/>
                </a:solidFill>
                <a:prstDash val="solid"/>
                <a:miter lim="800000"/>
                <a:headEnd type="none" w="sm" len="sm"/>
                <a:tailEnd type="none" w="sm" len="sm"/>
              </a:ln>
            </p:spPr>
          </p:pic>
          <p:pic>
            <p:nvPicPr>
              <p:cNvPr id="856" name="Google Shape;856;p104"/>
              <p:cNvPicPr preferRelativeResize="0"/>
              <p:nvPr/>
            </p:nvPicPr>
            <p:blipFill rotWithShape="1">
              <a:blip r:embed="rId13">
                <a:alphaModFix/>
              </a:blip>
              <a:srcRect/>
              <a:stretch/>
            </p:blipFill>
            <p:spPr>
              <a:xfrm>
                <a:off x="7634746" y="2099812"/>
                <a:ext cx="1676400" cy="1078153"/>
              </a:xfrm>
              <a:prstGeom prst="rect">
                <a:avLst/>
              </a:prstGeom>
              <a:noFill/>
              <a:ln w="9525" cap="flat" cmpd="sng">
                <a:solidFill>
                  <a:schemeClr val="dk1"/>
                </a:solidFill>
                <a:prstDash val="solid"/>
                <a:miter lim="800000"/>
                <a:headEnd type="none" w="sm" len="sm"/>
                <a:tailEnd type="none" w="sm" len="sm"/>
              </a:ln>
            </p:spPr>
          </p:pic>
          <p:pic>
            <p:nvPicPr>
              <p:cNvPr id="857" name="Google Shape;857;p104"/>
              <p:cNvPicPr preferRelativeResize="0"/>
              <p:nvPr/>
            </p:nvPicPr>
            <p:blipFill rotWithShape="1">
              <a:blip r:embed="rId14">
                <a:alphaModFix/>
              </a:blip>
              <a:srcRect/>
              <a:stretch/>
            </p:blipFill>
            <p:spPr>
              <a:xfrm>
                <a:off x="7413519" y="2197218"/>
                <a:ext cx="1676400" cy="1078153"/>
              </a:xfrm>
              <a:prstGeom prst="rect">
                <a:avLst/>
              </a:prstGeom>
              <a:noFill/>
              <a:ln w="9525" cap="flat" cmpd="sng">
                <a:solidFill>
                  <a:schemeClr val="dk1"/>
                </a:solidFill>
                <a:prstDash val="solid"/>
                <a:miter lim="800000"/>
                <a:headEnd type="none" w="sm" len="sm"/>
                <a:tailEnd type="none" w="sm" len="sm"/>
              </a:ln>
            </p:spPr>
          </p:pic>
          <p:pic>
            <p:nvPicPr>
              <p:cNvPr id="858" name="Google Shape;858;p104"/>
              <p:cNvPicPr preferRelativeResize="0"/>
              <p:nvPr/>
            </p:nvPicPr>
            <p:blipFill rotWithShape="1">
              <a:blip r:embed="rId15">
                <a:alphaModFix/>
              </a:blip>
              <a:srcRect/>
              <a:stretch/>
            </p:blipFill>
            <p:spPr>
              <a:xfrm>
                <a:off x="7192292" y="2294624"/>
                <a:ext cx="1676400" cy="1078153"/>
              </a:xfrm>
              <a:prstGeom prst="rect">
                <a:avLst/>
              </a:prstGeom>
              <a:noFill/>
              <a:ln w="9525" cap="flat" cmpd="sng">
                <a:solidFill>
                  <a:schemeClr val="dk1"/>
                </a:solidFill>
                <a:prstDash val="solid"/>
                <a:miter lim="800000"/>
                <a:headEnd type="none" w="sm" len="sm"/>
                <a:tailEnd type="none" w="sm" len="sm"/>
              </a:ln>
            </p:spPr>
          </p:pic>
        </p:grpSp>
        <p:sp>
          <p:nvSpPr>
            <p:cNvPr id="859" name="Google Shape;859;p104"/>
            <p:cNvSpPr/>
            <p:nvPr/>
          </p:nvSpPr>
          <p:spPr>
            <a:xfrm rot="365312">
              <a:off x="1733382" y="5909149"/>
              <a:ext cx="429925" cy="190993"/>
            </a:xfrm>
            <a:prstGeom prst="cube">
              <a:avLst>
                <a:gd name="adj" fmla="val 80543"/>
              </a:avLst>
            </a:prstGeom>
            <a:gradFill>
              <a:gsLst>
                <a:gs pos="0">
                  <a:srgbClr val="7D8496"/>
                </a:gs>
                <a:gs pos="36000">
                  <a:srgbClr val="7D8496"/>
                </a:gs>
                <a:gs pos="55000">
                  <a:srgbClr val="BFBFBF"/>
                </a:gs>
                <a:gs pos="76000">
                  <a:srgbClr val="7D8496"/>
                </a:gs>
                <a:gs pos="100000">
                  <a:srgbClr val="7D8496"/>
                </a:gs>
              </a:gsLst>
              <a:lin ang="18000042"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60" name="Google Shape;860;p104"/>
            <p:cNvSpPr/>
            <p:nvPr/>
          </p:nvSpPr>
          <p:spPr>
            <a:xfrm>
              <a:off x="1483608" y="5869459"/>
              <a:ext cx="470424" cy="133474"/>
            </a:xfrm>
            <a:custGeom>
              <a:avLst/>
              <a:gdLst/>
              <a:ahLst/>
              <a:cxnLst/>
              <a:rect l="l" t="t" r="r" b="b"/>
              <a:pathLst>
                <a:path w="2688135" h="437621" extrusionOk="0">
                  <a:moveTo>
                    <a:pt x="27782" y="0"/>
                  </a:moveTo>
                  <a:lnTo>
                    <a:pt x="2636198" y="358050"/>
                  </a:lnTo>
                  <a:cubicBezTo>
                    <a:pt x="2716516" y="385758"/>
                    <a:pt x="2687802" y="413467"/>
                    <a:pt x="2655325" y="437621"/>
                  </a:cubicBezTo>
                  <a:lnTo>
                    <a:pt x="11355" y="104374"/>
                  </a:lnTo>
                  <a:cubicBezTo>
                    <a:pt x="-9488" y="62471"/>
                    <a:pt x="-253" y="24124"/>
                    <a:pt x="27782" y="0"/>
                  </a:cubicBezTo>
                  <a:close/>
                </a:path>
              </a:pathLst>
            </a:custGeom>
            <a:gradFill>
              <a:gsLst>
                <a:gs pos="0">
                  <a:srgbClr val="FF0000"/>
                </a:gs>
                <a:gs pos="42000">
                  <a:srgbClr val="FF0000">
                    <a:alpha val="60000"/>
                  </a:srgbClr>
                </a:gs>
                <a:gs pos="51000">
                  <a:srgbClr val="FFBEBE">
                    <a:alpha val="40000"/>
                  </a:srgbClr>
                </a:gs>
                <a:gs pos="63000">
                  <a:srgbClr val="FF0000">
                    <a:alpha val="60000"/>
                  </a:srgbClr>
                </a:gs>
                <a:gs pos="100000">
                  <a:srgbClr val="FF0000"/>
                </a:gs>
              </a:gsLst>
              <a:lin ang="5879922"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61" name="Google Shape;861;p104"/>
            <p:cNvSpPr/>
            <p:nvPr/>
          </p:nvSpPr>
          <p:spPr>
            <a:xfrm rot="7398440">
              <a:off x="1954460" y="5291568"/>
              <a:ext cx="1279454" cy="804844"/>
            </a:xfrm>
            <a:custGeom>
              <a:avLst/>
              <a:gdLst/>
              <a:ahLst/>
              <a:cxnLst/>
              <a:rect l="l" t="t" r="r" b="b"/>
              <a:pathLst>
                <a:path w="1232608" h="775375" extrusionOk="0">
                  <a:moveTo>
                    <a:pt x="294059" y="0"/>
                  </a:moveTo>
                  <a:lnTo>
                    <a:pt x="1214213" y="731913"/>
                  </a:lnTo>
                  <a:cubicBezTo>
                    <a:pt x="1226230" y="753381"/>
                    <a:pt x="1257684" y="781154"/>
                    <a:pt x="1193757" y="774320"/>
                  </a:cubicBezTo>
                  <a:lnTo>
                    <a:pt x="190029" y="498647"/>
                  </a:lnTo>
                  <a:cubicBezTo>
                    <a:pt x="-100101" y="485672"/>
                    <a:pt x="-52216" y="64947"/>
                    <a:pt x="294059" y="0"/>
                  </a:cubicBezTo>
                  <a:close/>
                </a:path>
              </a:pathLst>
            </a:custGeom>
            <a:gradFill>
              <a:gsLst>
                <a:gs pos="0">
                  <a:srgbClr val="FF0000"/>
                </a:gs>
                <a:gs pos="40000">
                  <a:srgbClr val="FF0000">
                    <a:alpha val="49803"/>
                  </a:srgbClr>
                </a:gs>
                <a:gs pos="55000">
                  <a:srgbClr val="FFBEBE">
                    <a:alpha val="40000"/>
                  </a:srgbClr>
                </a:gs>
                <a:gs pos="70000">
                  <a:srgbClr val="FF0000">
                    <a:alpha val="49803"/>
                  </a:srgbClr>
                </a:gs>
                <a:gs pos="100000">
                  <a:srgbClr val="FF0000"/>
                </a:gs>
              </a:gsLst>
              <a:lin ang="7019879"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862" name="Google Shape;862;p104"/>
            <p:cNvGrpSpPr/>
            <p:nvPr/>
          </p:nvGrpSpPr>
          <p:grpSpPr>
            <a:xfrm>
              <a:off x="3022642" y="5632511"/>
              <a:ext cx="693072" cy="445549"/>
              <a:chOff x="6226829" y="3341287"/>
              <a:chExt cx="863319" cy="447383"/>
            </a:xfrm>
          </p:grpSpPr>
          <p:sp>
            <p:nvSpPr>
              <p:cNvPr id="863" name="Google Shape;863;p104"/>
              <p:cNvSpPr txBox="1"/>
              <p:nvPr/>
            </p:nvSpPr>
            <p:spPr>
              <a:xfrm>
                <a:off x="6226829" y="3514470"/>
                <a:ext cx="350700" cy="27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t</a:t>
                </a:r>
                <a:r>
                  <a:rPr lang="en" sz="1200" b="0" i="0" u="none" strike="noStrike" cap="none" baseline="-25000">
                    <a:solidFill>
                      <a:srgbClr val="000000"/>
                    </a:solidFill>
                    <a:latin typeface="Arial"/>
                    <a:ea typeface="Arial"/>
                    <a:cs typeface="Arial"/>
                    <a:sym typeface="Arial"/>
                  </a:rPr>
                  <a:t>1</a:t>
                </a:r>
                <a:endParaRPr/>
              </a:p>
            </p:txBody>
          </p:sp>
          <p:sp>
            <p:nvSpPr>
              <p:cNvPr id="864" name="Google Shape;864;p104"/>
              <p:cNvSpPr txBox="1"/>
              <p:nvPr/>
            </p:nvSpPr>
            <p:spPr>
              <a:xfrm>
                <a:off x="6397703" y="3456742"/>
                <a:ext cx="350700" cy="27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t</a:t>
                </a:r>
                <a:r>
                  <a:rPr lang="en" sz="1200" b="0" i="0" u="none" strike="noStrike" cap="none" baseline="-25000">
                    <a:solidFill>
                      <a:srgbClr val="000000"/>
                    </a:solidFill>
                    <a:latin typeface="Arial"/>
                    <a:ea typeface="Arial"/>
                    <a:cs typeface="Arial"/>
                    <a:sym typeface="Arial"/>
                  </a:rPr>
                  <a:t>2</a:t>
                </a:r>
                <a:endParaRPr/>
              </a:p>
            </p:txBody>
          </p:sp>
          <p:sp>
            <p:nvSpPr>
              <p:cNvPr id="865" name="Google Shape;865;p104"/>
              <p:cNvSpPr txBox="1"/>
              <p:nvPr/>
            </p:nvSpPr>
            <p:spPr>
              <a:xfrm>
                <a:off x="6568576" y="3399014"/>
                <a:ext cx="350700" cy="27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t</a:t>
                </a:r>
                <a:r>
                  <a:rPr lang="en" sz="1200" b="0" i="0" u="none" strike="noStrike" cap="none" baseline="-25000">
                    <a:solidFill>
                      <a:srgbClr val="000000"/>
                    </a:solidFill>
                    <a:latin typeface="Arial"/>
                    <a:ea typeface="Arial"/>
                    <a:cs typeface="Arial"/>
                    <a:sym typeface="Arial"/>
                  </a:rPr>
                  <a:t>3</a:t>
                </a:r>
                <a:endParaRPr/>
              </a:p>
            </p:txBody>
          </p:sp>
          <p:sp>
            <p:nvSpPr>
              <p:cNvPr id="866" name="Google Shape;866;p104"/>
              <p:cNvSpPr txBox="1"/>
              <p:nvPr/>
            </p:nvSpPr>
            <p:spPr>
              <a:xfrm>
                <a:off x="6739448" y="3341287"/>
                <a:ext cx="350700" cy="27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t</a:t>
                </a:r>
                <a:r>
                  <a:rPr lang="en" sz="1200" b="0" i="0" u="none" strike="noStrike" cap="none" baseline="-25000">
                    <a:solidFill>
                      <a:srgbClr val="000000"/>
                    </a:solidFill>
                    <a:latin typeface="Arial"/>
                    <a:ea typeface="Arial"/>
                    <a:cs typeface="Arial"/>
                    <a:sym typeface="Arial"/>
                  </a:rPr>
                  <a:t>4</a:t>
                </a:r>
                <a:endParaRPr/>
              </a:p>
            </p:txBody>
          </p:sp>
        </p:grpSp>
      </p:grpSp>
      <p:pic>
        <p:nvPicPr>
          <p:cNvPr id="867" name="Google Shape;867;p104"/>
          <p:cNvPicPr preferRelativeResize="0"/>
          <p:nvPr/>
        </p:nvPicPr>
        <p:blipFill rotWithShape="1">
          <a:blip r:embed="rId16">
            <a:alphaModFix/>
          </a:blip>
          <a:srcRect/>
          <a:stretch/>
        </p:blipFill>
        <p:spPr>
          <a:xfrm>
            <a:off x="1767069" y="1322457"/>
            <a:ext cx="1050855" cy="1041713"/>
          </a:xfrm>
          <a:prstGeom prst="rect">
            <a:avLst/>
          </a:prstGeom>
          <a:noFill/>
          <a:ln>
            <a:noFill/>
          </a:ln>
        </p:spPr>
      </p:pic>
      <p:sp>
        <p:nvSpPr>
          <p:cNvPr id="868" name="Google Shape;868;p104"/>
          <p:cNvSpPr/>
          <p:nvPr/>
        </p:nvSpPr>
        <p:spPr>
          <a:xfrm>
            <a:off x="93863" y="2352874"/>
            <a:ext cx="292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8000"/>
                </a:solidFill>
                <a:latin typeface="Arial"/>
                <a:ea typeface="Arial"/>
                <a:cs typeface="Arial"/>
                <a:sym typeface="Arial"/>
              </a:rPr>
              <a:t>202</a:t>
            </a:r>
            <a:r>
              <a:rPr lang="en" sz="900">
                <a:solidFill>
                  <a:srgbClr val="008000"/>
                </a:solidFill>
              </a:rPr>
              <a:t>3</a:t>
            </a:r>
            <a:r>
              <a:rPr lang="en" sz="900" b="0" i="0" u="none" strike="noStrike" cap="none">
                <a:solidFill>
                  <a:srgbClr val="008000"/>
                </a:solidFill>
                <a:latin typeface="Arial"/>
                <a:ea typeface="Arial"/>
                <a:cs typeface="Arial"/>
                <a:sym typeface="Arial"/>
              </a:rPr>
              <a:t>:  20 GB/s, 4 TF (reduction), 34 TF (analysis) </a:t>
            </a:r>
            <a:endParaRPr/>
          </a:p>
          <a:p>
            <a:pPr marL="0" marR="0" lvl="0" indent="0" algn="l" rtl="0">
              <a:lnSpc>
                <a:spcPct val="100000"/>
              </a:lnSpc>
              <a:spcBef>
                <a:spcPts val="0"/>
              </a:spcBef>
              <a:spcAft>
                <a:spcPts val="0"/>
              </a:spcAft>
              <a:buNone/>
            </a:pPr>
            <a:r>
              <a:rPr lang="en" sz="900" b="0" i="0" u="none" strike="noStrike" cap="none">
                <a:solidFill>
                  <a:srgbClr val="0000FF"/>
                </a:solidFill>
                <a:latin typeface="Arial"/>
                <a:ea typeface="Arial"/>
                <a:cs typeface="Arial"/>
                <a:sym typeface="Arial"/>
              </a:rPr>
              <a:t>2026:  80 GB/s, 34 TF (reduction), 270 TF (analysis)</a:t>
            </a:r>
            <a:endParaRPr/>
          </a:p>
        </p:txBody>
      </p:sp>
      <p:sp>
        <p:nvSpPr>
          <p:cNvPr id="869" name="Google Shape;869;p104"/>
          <p:cNvSpPr txBox="1"/>
          <p:nvPr/>
        </p:nvSpPr>
        <p:spPr>
          <a:xfrm>
            <a:off x="621049" y="1095362"/>
            <a:ext cx="6165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200" b="1" i="0" u="none" strike="noStrike" cap="none">
                <a:solidFill>
                  <a:srgbClr val="BFBFBF"/>
                </a:solidFill>
                <a:latin typeface="Arial"/>
                <a:ea typeface="Arial"/>
                <a:cs typeface="Arial"/>
                <a:sym typeface="Arial"/>
              </a:rPr>
              <a:t>XPCS</a:t>
            </a:r>
            <a:endParaRPr/>
          </a:p>
        </p:txBody>
      </p:sp>
      <p:sp>
        <p:nvSpPr>
          <p:cNvPr id="870" name="Google Shape;870;p104"/>
          <p:cNvSpPr txBox="1"/>
          <p:nvPr/>
        </p:nvSpPr>
        <p:spPr>
          <a:xfrm>
            <a:off x="1907145" y="1095362"/>
            <a:ext cx="6081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200" b="1" i="0" u="none" strike="noStrike" cap="none">
                <a:solidFill>
                  <a:srgbClr val="BFBFBF"/>
                </a:solidFill>
                <a:latin typeface="Arial"/>
                <a:ea typeface="Arial"/>
                <a:cs typeface="Arial"/>
                <a:sym typeface="Arial"/>
              </a:rPr>
              <a:t>XSVS</a:t>
            </a:r>
            <a:endParaRPr/>
          </a:p>
        </p:txBody>
      </p:sp>
      <p:sp>
        <p:nvSpPr>
          <p:cNvPr id="871" name="Google Shape;871;p104"/>
          <p:cNvSpPr/>
          <p:nvPr/>
        </p:nvSpPr>
        <p:spPr>
          <a:xfrm>
            <a:off x="3078863" y="2360349"/>
            <a:ext cx="292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8000"/>
                </a:solidFill>
                <a:latin typeface="Arial"/>
                <a:ea typeface="Arial"/>
                <a:cs typeface="Arial"/>
                <a:sym typeface="Arial"/>
              </a:rPr>
              <a:t>202</a:t>
            </a:r>
            <a:r>
              <a:rPr lang="en" sz="900">
                <a:solidFill>
                  <a:srgbClr val="008000"/>
                </a:solidFill>
              </a:rPr>
              <a:t>3</a:t>
            </a:r>
            <a:r>
              <a:rPr lang="en" sz="900" b="0" i="0" u="none" strike="noStrike" cap="none">
                <a:solidFill>
                  <a:srgbClr val="008000"/>
                </a:solidFill>
                <a:latin typeface="Arial"/>
                <a:ea typeface="Arial"/>
                <a:cs typeface="Arial"/>
                <a:sym typeface="Arial"/>
              </a:rPr>
              <a:t>:  </a:t>
            </a:r>
            <a:r>
              <a:rPr lang="en" sz="900">
                <a:solidFill>
                  <a:srgbClr val="008000"/>
                </a:solidFill>
              </a:rPr>
              <a:t>40</a:t>
            </a:r>
            <a:r>
              <a:rPr lang="en" sz="900" b="0" i="0" u="none" strike="noStrike" cap="none">
                <a:solidFill>
                  <a:srgbClr val="008000"/>
                </a:solidFill>
                <a:latin typeface="Arial"/>
                <a:ea typeface="Arial"/>
                <a:cs typeface="Arial"/>
                <a:sym typeface="Arial"/>
              </a:rPr>
              <a:t> GB/s, </a:t>
            </a:r>
            <a:r>
              <a:rPr lang="en" sz="900">
                <a:solidFill>
                  <a:srgbClr val="008000"/>
                </a:solidFill>
              </a:rPr>
              <a:t>&lt; 1</a:t>
            </a:r>
            <a:r>
              <a:rPr lang="en" sz="900" b="0" i="0" u="none" strike="noStrike" cap="none">
                <a:solidFill>
                  <a:srgbClr val="008000"/>
                </a:solidFill>
                <a:latin typeface="Arial"/>
                <a:ea typeface="Arial"/>
                <a:cs typeface="Arial"/>
                <a:sym typeface="Arial"/>
              </a:rPr>
              <a:t> TF (reduction), </a:t>
            </a:r>
            <a:r>
              <a:rPr lang="en" sz="900">
                <a:solidFill>
                  <a:srgbClr val="008000"/>
                </a:solidFill>
              </a:rPr>
              <a:t>20</a:t>
            </a:r>
            <a:r>
              <a:rPr lang="en" sz="900" b="0" i="0" u="none" strike="noStrike" cap="none">
                <a:solidFill>
                  <a:srgbClr val="008000"/>
                </a:solidFill>
                <a:latin typeface="Arial"/>
                <a:ea typeface="Arial"/>
                <a:cs typeface="Arial"/>
                <a:sym typeface="Arial"/>
              </a:rPr>
              <a:t> TF (analysis) </a:t>
            </a:r>
            <a:endParaRPr/>
          </a:p>
          <a:p>
            <a:pPr marL="0" marR="0" lvl="0" indent="0" algn="l" rtl="0">
              <a:lnSpc>
                <a:spcPct val="100000"/>
              </a:lnSpc>
              <a:spcBef>
                <a:spcPts val="0"/>
              </a:spcBef>
              <a:spcAft>
                <a:spcPts val="0"/>
              </a:spcAft>
              <a:buNone/>
            </a:pPr>
            <a:r>
              <a:rPr lang="en" sz="900" b="0" i="0" u="none" strike="noStrike" cap="none">
                <a:solidFill>
                  <a:srgbClr val="0000FF"/>
                </a:solidFill>
                <a:latin typeface="Arial"/>
                <a:ea typeface="Arial"/>
                <a:cs typeface="Arial"/>
                <a:sym typeface="Arial"/>
              </a:rPr>
              <a:t>2026:  </a:t>
            </a:r>
            <a:r>
              <a:rPr lang="en" sz="900">
                <a:solidFill>
                  <a:srgbClr val="0000FF"/>
                </a:solidFill>
              </a:rPr>
              <a:t>320</a:t>
            </a:r>
            <a:r>
              <a:rPr lang="en" sz="900" b="0" i="0" u="none" strike="noStrike" cap="none">
                <a:solidFill>
                  <a:srgbClr val="0000FF"/>
                </a:solidFill>
                <a:latin typeface="Arial"/>
                <a:ea typeface="Arial"/>
                <a:cs typeface="Arial"/>
                <a:sym typeface="Arial"/>
              </a:rPr>
              <a:t> GB/s, </a:t>
            </a:r>
            <a:r>
              <a:rPr lang="en" sz="900">
                <a:solidFill>
                  <a:srgbClr val="0000FF"/>
                </a:solidFill>
              </a:rPr>
              <a:t>&lt;1</a:t>
            </a:r>
            <a:r>
              <a:rPr lang="en" sz="900" b="0" i="0" u="none" strike="noStrike" cap="none">
                <a:solidFill>
                  <a:srgbClr val="0000FF"/>
                </a:solidFill>
                <a:latin typeface="Arial"/>
                <a:ea typeface="Arial"/>
                <a:cs typeface="Arial"/>
                <a:sym typeface="Arial"/>
              </a:rPr>
              <a:t> TF (reduction), </a:t>
            </a:r>
            <a:r>
              <a:rPr lang="en" sz="900">
                <a:solidFill>
                  <a:srgbClr val="0000FF"/>
                </a:solidFill>
              </a:rPr>
              <a:t>5</a:t>
            </a:r>
            <a:r>
              <a:rPr lang="en" sz="900" b="0" i="0" u="none" strike="noStrike" cap="none">
                <a:solidFill>
                  <a:srgbClr val="0000FF"/>
                </a:solidFill>
                <a:latin typeface="Arial"/>
                <a:ea typeface="Arial"/>
                <a:cs typeface="Arial"/>
                <a:sym typeface="Arial"/>
              </a:rPr>
              <a:t>0 TF (analysis)</a:t>
            </a:r>
            <a:endParaRPr/>
          </a:p>
        </p:txBody>
      </p:sp>
      <p:sp>
        <p:nvSpPr>
          <p:cNvPr id="872" name="Google Shape;872;p104"/>
          <p:cNvSpPr/>
          <p:nvPr/>
        </p:nvSpPr>
        <p:spPr>
          <a:xfrm>
            <a:off x="193238" y="4274799"/>
            <a:ext cx="292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8000"/>
                </a:solidFill>
                <a:latin typeface="Arial"/>
                <a:ea typeface="Arial"/>
                <a:cs typeface="Arial"/>
                <a:sym typeface="Arial"/>
              </a:rPr>
              <a:t>202</a:t>
            </a:r>
            <a:r>
              <a:rPr lang="en" sz="900">
                <a:solidFill>
                  <a:srgbClr val="008000"/>
                </a:solidFill>
              </a:rPr>
              <a:t>3</a:t>
            </a:r>
            <a:r>
              <a:rPr lang="en" sz="900" b="0" i="0" u="none" strike="noStrike" cap="none">
                <a:solidFill>
                  <a:srgbClr val="008000"/>
                </a:solidFill>
                <a:latin typeface="Arial"/>
                <a:ea typeface="Arial"/>
                <a:cs typeface="Arial"/>
                <a:sym typeface="Arial"/>
              </a:rPr>
              <a:t>:  </a:t>
            </a:r>
            <a:r>
              <a:rPr lang="en" sz="900">
                <a:solidFill>
                  <a:srgbClr val="008000"/>
                </a:solidFill>
              </a:rPr>
              <a:t>.1</a:t>
            </a:r>
            <a:r>
              <a:rPr lang="en" sz="900" b="0" i="0" u="none" strike="noStrike" cap="none">
                <a:solidFill>
                  <a:srgbClr val="008000"/>
                </a:solidFill>
                <a:latin typeface="Arial"/>
                <a:ea typeface="Arial"/>
                <a:cs typeface="Arial"/>
                <a:sym typeface="Arial"/>
              </a:rPr>
              <a:t> GB/s, </a:t>
            </a:r>
            <a:r>
              <a:rPr lang="en" sz="900">
                <a:solidFill>
                  <a:srgbClr val="008000"/>
                </a:solidFill>
              </a:rPr>
              <a:t>&lt; 1</a:t>
            </a:r>
            <a:r>
              <a:rPr lang="en" sz="900" b="0" i="0" u="none" strike="noStrike" cap="none">
                <a:solidFill>
                  <a:srgbClr val="008000"/>
                </a:solidFill>
                <a:latin typeface="Arial"/>
                <a:ea typeface="Arial"/>
                <a:cs typeface="Arial"/>
                <a:sym typeface="Arial"/>
              </a:rPr>
              <a:t> TF (reduction), </a:t>
            </a:r>
            <a:r>
              <a:rPr lang="en" sz="900">
                <a:solidFill>
                  <a:srgbClr val="008000"/>
                </a:solidFill>
              </a:rPr>
              <a:t>.2</a:t>
            </a:r>
            <a:r>
              <a:rPr lang="en" sz="900" b="0" i="0" u="none" strike="noStrike" cap="none">
                <a:solidFill>
                  <a:srgbClr val="008000"/>
                </a:solidFill>
                <a:latin typeface="Arial"/>
                <a:ea typeface="Arial"/>
                <a:cs typeface="Arial"/>
                <a:sym typeface="Arial"/>
              </a:rPr>
              <a:t> TF (analysis) </a:t>
            </a:r>
            <a:endParaRPr/>
          </a:p>
          <a:p>
            <a:pPr marL="0" marR="0" lvl="0" indent="0" algn="l" rtl="0">
              <a:lnSpc>
                <a:spcPct val="100000"/>
              </a:lnSpc>
              <a:spcBef>
                <a:spcPts val="0"/>
              </a:spcBef>
              <a:spcAft>
                <a:spcPts val="0"/>
              </a:spcAft>
              <a:buNone/>
            </a:pPr>
            <a:r>
              <a:rPr lang="en" sz="900" b="0" i="0" u="none" strike="noStrike" cap="none">
                <a:solidFill>
                  <a:srgbClr val="0000FF"/>
                </a:solidFill>
                <a:latin typeface="Arial"/>
                <a:ea typeface="Arial"/>
                <a:cs typeface="Arial"/>
                <a:sym typeface="Arial"/>
              </a:rPr>
              <a:t>2026: </a:t>
            </a:r>
            <a:r>
              <a:rPr lang="en" sz="900">
                <a:solidFill>
                  <a:srgbClr val="0000FF"/>
                </a:solidFill>
              </a:rPr>
              <a:t> 10</a:t>
            </a:r>
            <a:r>
              <a:rPr lang="en" sz="900" b="0" i="0" u="none" strike="noStrike" cap="none">
                <a:solidFill>
                  <a:srgbClr val="0000FF"/>
                </a:solidFill>
                <a:latin typeface="Arial"/>
                <a:ea typeface="Arial"/>
                <a:cs typeface="Arial"/>
                <a:sym typeface="Arial"/>
              </a:rPr>
              <a:t> GB/s, </a:t>
            </a:r>
            <a:r>
              <a:rPr lang="en" sz="900">
                <a:solidFill>
                  <a:srgbClr val="0000FF"/>
                </a:solidFill>
              </a:rPr>
              <a:t>&lt;1</a:t>
            </a:r>
            <a:r>
              <a:rPr lang="en" sz="900" b="0" i="0" u="none" strike="noStrike" cap="none">
                <a:solidFill>
                  <a:srgbClr val="0000FF"/>
                </a:solidFill>
                <a:latin typeface="Arial"/>
                <a:ea typeface="Arial"/>
                <a:cs typeface="Arial"/>
                <a:sym typeface="Arial"/>
              </a:rPr>
              <a:t> TF (reduction), </a:t>
            </a:r>
            <a:r>
              <a:rPr lang="en" sz="900">
                <a:solidFill>
                  <a:srgbClr val="0000FF"/>
                </a:solidFill>
              </a:rPr>
              <a:t>2</a:t>
            </a:r>
            <a:r>
              <a:rPr lang="en" sz="900" b="0" i="0" u="none" strike="noStrike" cap="none">
                <a:solidFill>
                  <a:srgbClr val="0000FF"/>
                </a:solidFill>
                <a:latin typeface="Arial"/>
                <a:ea typeface="Arial"/>
                <a:cs typeface="Arial"/>
                <a:sym typeface="Arial"/>
              </a:rPr>
              <a:t>0 TF (analysis)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05"/>
          <p:cNvSpPr txBox="1">
            <a:spLocks noGrp="1"/>
          </p:cNvSpPr>
          <p:nvPr>
            <p:ph type="body" idx="1"/>
          </p:nvPr>
        </p:nvSpPr>
        <p:spPr>
          <a:xfrm>
            <a:off x="450056" y="700702"/>
            <a:ext cx="5936400" cy="2241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a:t>A Day in the Life of a User </a:t>
            </a:r>
            <a:endParaRPr/>
          </a:p>
        </p:txBody>
      </p:sp>
      <p:sp>
        <p:nvSpPr>
          <p:cNvPr id="879" name="Google Shape;879;p105"/>
          <p:cNvSpPr txBox="1">
            <a:spLocks noGrp="1"/>
          </p:cNvSpPr>
          <p:nvPr>
            <p:ph type="title"/>
          </p:nvPr>
        </p:nvSpPr>
        <p:spPr>
          <a:xfrm>
            <a:off x="450048" y="302425"/>
            <a:ext cx="8129100" cy="355500"/>
          </a:xfrm>
          <a:prstGeom prst="rect">
            <a:avLst/>
          </a:prstGeom>
        </p:spPr>
        <p:txBody>
          <a:bodyPr spcFirstLastPara="1" wrap="square" lIns="0" tIns="34275" rIns="68575" bIns="34275" anchor="b" anchorCtr="0">
            <a:normAutofit fontScale="90000"/>
          </a:bodyPr>
          <a:lstStyle/>
          <a:p>
            <a:pPr marL="0" lvl="0" indent="0" algn="l" rtl="0">
              <a:spcBef>
                <a:spcPts val="0"/>
              </a:spcBef>
              <a:spcAft>
                <a:spcPts val="0"/>
              </a:spcAft>
              <a:buNone/>
            </a:pPr>
            <a:r>
              <a:rPr lang="en"/>
              <a:t>Data Life Cycle and the Compute Needs of the Typical User</a:t>
            </a:r>
            <a:endParaRPr/>
          </a:p>
        </p:txBody>
      </p:sp>
      <p:sp>
        <p:nvSpPr>
          <p:cNvPr id="880" name="Google Shape;880;p105"/>
          <p:cNvSpPr txBox="1">
            <a:spLocks noGrp="1"/>
          </p:cNvSpPr>
          <p:nvPr>
            <p:ph type="body" idx="2"/>
          </p:nvPr>
        </p:nvSpPr>
        <p:spPr>
          <a:xfrm>
            <a:off x="450050" y="939425"/>
            <a:ext cx="8434800" cy="2504700"/>
          </a:xfrm>
          <a:prstGeom prst="rect">
            <a:avLst/>
          </a:prstGeom>
        </p:spPr>
        <p:txBody>
          <a:bodyPr spcFirstLastPara="1" wrap="square" lIns="0" tIns="34275" rIns="68575" bIns="34275" anchor="t" anchorCtr="0">
            <a:noAutofit/>
          </a:bodyPr>
          <a:lstStyle/>
          <a:p>
            <a:pPr marL="342900" lvl="0" indent="-254000" algn="l" rtl="0">
              <a:spcBef>
                <a:spcPts val="800"/>
              </a:spcBef>
              <a:spcAft>
                <a:spcPts val="0"/>
              </a:spcAft>
              <a:buSzPts val="1400"/>
              <a:buChar char="●"/>
            </a:pPr>
            <a:r>
              <a:rPr lang="en" sz="1400"/>
              <a:t>Typical experiments last 5 days of 12 hour shifts.</a:t>
            </a:r>
            <a:endParaRPr sz="1400"/>
          </a:p>
          <a:p>
            <a:pPr marL="342900" lvl="0" indent="-254000" algn="l" rtl="0">
              <a:spcBef>
                <a:spcPts val="0"/>
              </a:spcBef>
              <a:spcAft>
                <a:spcPts val="0"/>
              </a:spcAft>
              <a:buSzPts val="1400"/>
              <a:buChar char="●"/>
            </a:pPr>
            <a:r>
              <a:rPr lang="en" sz="1400"/>
              <a:t>During </a:t>
            </a:r>
            <a:r>
              <a:rPr lang="en" sz="1400" b="1">
                <a:solidFill>
                  <a:srgbClr val="8C1515"/>
                </a:solidFill>
              </a:rPr>
              <a:t>data collection</a:t>
            </a:r>
            <a:r>
              <a:rPr lang="en" sz="1400"/>
              <a:t>:</a:t>
            </a:r>
            <a:endParaRPr sz="1400"/>
          </a:p>
          <a:p>
            <a:pPr marL="685800" lvl="1" indent="-260350" algn="l" rtl="0">
              <a:spcBef>
                <a:spcPts val="0"/>
              </a:spcBef>
              <a:spcAft>
                <a:spcPts val="0"/>
              </a:spcAft>
              <a:buSzPts val="1500"/>
              <a:buChar char="○"/>
            </a:pPr>
            <a:r>
              <a:rPr lang="en" sz="1400"/>
              <a:t>Must be able to get real-time (~1 sec) </a:t>
            </a:r>
            <a:r>
              <a:rPr lang="en" sz="1400" b="1">
                <a:solidFill>
                  <a:srgbClr val="8C1515"/>
                </a:solidFill>
              </a:rPr>
              <a:t>feedback</a:t>
            </a:r>
            <a:r>
              <a:rPr lang="en" sz="1400"/>
              <a:t> and the </a:t>
            </a:r>
            <a:r>
              <a:rPr lang="en" sz="1400" b="1">
                <a:solidFill>
                  <a:srgbClr val="8C1515"/>
                </a:solidFill>
              </a:rPr>
              <a:t>quality of data-taking</a:t>
            </a:r>
            <a:r>
              <a:rPr lang="en" sz="1400"/>
              <a:t>, e.g.</a:t>
            </a:r>
            <a:endParaRPr sz="1400"/>
          </a:p>
          <a:p>
            <a:pPr marL="1028700" lvl="2" indent="-247650" algn="l" rtl="0">
              <a:spcBef>
                <a:spcPts val="0"/>
              </a:spcBef>
              <a:spcAft>
                <a:spcPts val="0"/>
              </a:spcAft>
              <a:buSzPts val="1300"/>
              <a:buChar char="■"/>
            </a:pPr>
            <a:r>
              <a:rPr lang="en" sz="1200"/>
              <a:t>Are we getting all the required detector contributions for each event?</a:t>
            </a:r>
            <a:endParaRPr sz="1200"/>
          </a:p>
          <a:p>
            <a:pPr marL="1028700" lvl="2" indent="-247650" algn="l" rtl="0">
              <a:spcBef>
                <a:spcPts val="0"/>
              </a:spcBef>
              <a:spcAft>
                <a:spcPts val="0"/>
              </a:spcAft>
              <a:buSzPts val="1300"/>
              <a:buChar char="■"/>
            </a:pPr>
            <a:r>
              <a:rPr lang="en" sz="1200"/>
              <a:t>Is the hit rate for the pulse-sample interaction high enough?</a:t>
            </a:r>
            <a:endParaRPr sz="1200"/>
          </a:p>
          <a:p>
            <a:pPr marL="685800" lvl="1" indent="-260350" algn="l" rtl="0">
              <a:spcBef>
                <a:spcPts val="0"/>
              </a:spcBef>
              <a:spcAft>
                <a:spcPts val="0"/>
              </a:spcAft>
              <a:buSzPts val="1500"/>
              <a:buChar char="○"/>
            </a:pPr>
            <a:r>
              <a:rPr lang="en" sz="1400"/>
              <a:t>Must be able to get </a:t>
            </a:r>
            <a:r>
              <a:rPr lang="en" sz="1400" b="1">
                <a:solidFill>
                  <a:srgbClr val="8C1515"/>
                </a:solidFill>
              </a:rPr>
              <a:t>feedback</a:t>
            </a:r>
            <a:r>
              <a:rPr lang="en" sz="1400"/>
              <a:t> about the </a:t>
            </a:r>
            <a:r>
              <a:rPr lang="en" sz="1400" b="1">
                <a:solidFill>
                  <a:srgbClr val="8C1515"/>
                </a:solidFill>
              </a:rPr>
              <a:t>quality of the acquired data</a:t>
            </a:r>
            <a:r>
              <a:rPr lang="en" sz="1400"/>
              <a:t> with a latency lower (~1 min) than the typical lifetime of a measurement (~10 min) in order to optimize the experimental setup for the next measurement, e.g.</a:t>
            </a:r>
            <a:endParaRPr sz="1400"/>
          </a:p>
          <a:p>
            <a:pPr marL="1028700" lvl="2" indent="-247650" algn="l" rtl="0">
              <a:spcBef>
                <a:spcPts val="0"/>
              </a:spcBef>
              <a:spcAft>
                <a:spcPts val="0"/>
              </a:spcAft>
              <a:buSzPts val="1300"/>
              <a:buChar char="■"/>
            </a:pPr>
            <a:r>
              <a:rPr lang="en" sz="1200"/>
              <a:t>Are we collecting enough statistics?  Is the S/N ratio as expected?</a:t>
            </a:r>
            <a:endParaRPr sz="1200"/>
          </a:p>
          <a:p>
            <a:pPr marL="1028700" lvl="2" indent="-247650" algn="l" rtl="0">
              <a:spcBef>
                <a:spcPts val="0"/>
              </a:spcBef>
              <a:spcAft>
                <a:spcPts val="0"/>
              </a:spcAft>
              <a:buSzPts val="1300"/>
              <a:buChar char="■"/>
            </a:pPr>
            <a:r>
              <a:rPr lang="en" sz="1200"/>
              <a:t>Is the resolution of the reconstructed electron density what we expected?</a:t>
            </a:r>
            <a:endParaRPr sz="1200"/>
          </a:p>
          <a:p>
            <a:pPr marL="342900" lvl="0" indent="-254000" algn="l" rtl="0">
              <a:spcBef>
                <a:spcPts val="0"/>
              </a:spcBef>
              <a:spcAft>
                <a:spcPts val="0"/>
              </a:spcAft>
              <a:buSzPts val="1400"/>
              <a:buChar char="●"/>
            </a:pPr>
            <a:r>
              <a:rPr lang="en" sz="1400"/>
              <a:t>During </a:t>
            </a:r>
            <a:r>
              <a:rPr lang="en" sz="1400" b="1">
                <a:solidFill>
                  <a:srgbClr val="8C1515"/>
                </a:solidFill>
              </a:rPr>
              <a:t>off shifts</a:t>
            </a:r>
            <a:r>
              <a:rPr lang="en" sz="1400"/>
              <a:t>:  must be able to run </a:t>
            </a:r>
            <a:r>
              <a:rPr lang="en" sz="1400" b="1">
                <a:solidFill>
                  <a:srgbClr val="8C1515"/>
                </a:solidFill>
              </a:rPr>
              <a:t>multiple passes</a:t>
            </a:r>
            <a:r>
              <a:rPr lang="en" sz="1400"/>
              <a:t> (&gt; 10) of the full analysis on the data acquired during the previous shift to optimize analysis parameters and code in preparation for the next shift</a:t>
            </a:r>
            <a:endParaRPr sz="1400"/>
          </a:p>
          <a:p>
            <a:pPr marL="342900" lvl="0" indent="-254000" algn="l" rtl="0">
              <a:spcBef>
                <a:spcPts val="0"/>
              </a:spcBef>
              <a:spcAft>
                <a:spcPts val="0"/>
              </a:spcAft>
              <a:buSzPts val="1400"/>
              <a:buChar char="●"/>
            </a:pPr>
            <a:r>
              <a:rPr lang="en" sz="1400"/>
              <a:t>During the </a:t>
            </a:r>
            <a:r>
              <a:rPr lang="en" sz="1400" b="1">
                <a:solidFill>
                  <a:srgbClr val="8C1515"/>
                </a:solidFill>
              </a:rPr>
              <a:t>4 months</a:t>
            </a:r>
            <a:r>
              <a:rPr lang="en" sz="1400"/>
              <a:t> after the experiment, must be able to analyze the raw and intermediate data on</a:t>
            </a:r>
            <a:r>
              <a:rPr lang="en" sz="1400" b="1">
                <a:solidFill>
                  <a:srgbClr val="8C1515"/>
                </a:solidFill>
              </a:rPr>
              <a:t> fast access storage </a:t>
            </a:r>
            <a:r>
              <a:rPr lang="en" sz="1400"/>
              <a:t>in preparation for publication</a:t>
            </a:r>
            <a:endParaRPr sz="1400"/>
          </a:p>
          <a:p>
            <a:pPr marL="342900" lvl="0" indent="-254000" algn="l" rtl="0">
              <a:spcBef>
                <a:spcPts val="0"/>
              </a:spcBef>
              <a:spcAft>
                <a:spcPts val="0"/>
              </a:spcAft>
              <a:buSzPts val="1400"/>
              <a:buChar char="●"/>
            </a:pPr>
            <a:r>
              <a:rPr lang="en" sz="1400" b="1">
                <a:solidFill>
                  <a:srgbClr val="8C1515"/>
                </a:solidFill>
              </a:rPr>
              <a:t>After 4 months</a:t>
            </a:r>
            <a:r>
              <a:rPr lang="en" sz="1400"/>
              <a:t>, must be able to </a:t>
            </a:r>
            <a:r>
              <a:rPr lang="en" sz="1400" b="1">
                <a:solidFill>
                  <a:srgbClr val="8C1515"/>
                </a:solidFill>
              </a:rPr>
              <a:t>restore</a:t>
            </a:r>
            <a:r>
              <a:rPr lang="en" sz="1400"/>
              <a:t> archived data to test new ideas, new code, new parameters</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06"/>
          <p:cNvSpPr txBox="1">
            <a:spLocks noGrp="1"/>
          </p:cNvSpPr>
          <p:nvPr>
            <p:ph type="title"/>
          </p:nvPr>
        </p:nvSpPr>
        <p:spPr>
          <a:xfrm>
            <a:off x="714375" y="200026"/>
            <a:ext cx="7915200" cy="474000"/>
          </a:xfrm>
          <a:prstGeom prst="rect">
            <a:avLst/>
          </a:prstGeom>
        </p:spPr>
        <p:txBody>
          <a:bodyPr spcFirstLastPara="1" wrap="square" lIns="0" tIns="34275" rIns="68575" bIns="34275" anchor="b" anchorCtr="0">
            <a:noAutofit/>
          </a:bodyPr>
          <a:lstStyle/>
          <a:p>
            <a:pPr marL="0" lvl="0" indent="0" algn="l" rtl="0">
              <a:spcBef>
                <a:spcPts val="0"/>
              </a:spcBef>
              <a:spcAft>
                <a:spcPts val="0"/>
              </a:spcAft>
              <a:buNone/>
            </a:pPr>
            <a:r>
              <a:rPr lang="en"/>
              <a:t>LCLS Data Challenges</a:t>
            </a:r>
            <a:endParaRPr/>
          </a:p>
        </p:txBody>
      </p:sp>
      <p:sp>
        <p:nvSpPr>
          <p:cNvPr id="887" name="Google Shape;887;p106"/>
          <p:cNvSpPr txBox="1">
            <a:spLocks noGrp="1"/>
          </p:cNvSpPr>
          <p:nvPr>
            <p:ph type="sldNum" idx="12"/>
          </p:nvPr>
        </p:nvSpPr>
        <p:spPr>
          <a:xfrm>
            <a:off x="6724650" y="4712118"/>
            <a:ext cx="2057400" cy="273900"/>
          </a:xfrm>
          <a:prstGeom prst="rect">
            <a:avLst/>
          </a:prstGeom>
        </p:spPr>
        <p:txBody>
          <a:bodyPr spcFirstLastPara="1" wrap="square" lIns="68575" tIns="34275" rIns="0"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sp>
        <p:nvSpPr>
          <p:cNvPr id="888" name="Google Shape;888;p106"/>
          <p:cNvSpPr txBox="1"/>
          <p:nvPr/>
        </p:nvSpPr>
        <p:spPr>
          <a:xfrm>
            <a:off x="504825" y="748250"/>
            <a:ext cx="5426100" cy="4335900"/>
          </a:xfrm>
          <a:prstGeom prst="rect">
            <a:avLst/>
          </a:prstGeom>
          <a:noFill/>
          <a:ln>
            <a:noFill/>
          </a:ln>
        </p:spPr>
        <p:txBody>
          <a:bodyPr spcFirstLastPara="1" wrap="square" lIns="0" tIns="34275" rIns="68575" bIns="34275" anchor="t" anchorCtr="0">
            <a:spAutoFit/>
          </a:bodyPr>
          <a:lstStyle/>
          <a:p>
            <a:pPr marL="254000" marR="0" lvl="0" indent="-266700" algn="l" rtl="0">
              <a:lnSpc>
                <a:spcPct val="110000"/>
              </a:lnSpc>
              <a:spcBef>
                <a:spcPts val="0"/>
              </a:spcBef>
              <a:spcAft>
                <a:spcPts val="0"/>
              </a:spcAft>
              <a:buClr>
                <a:srgbClr val="3F3F3F"/>
              </a:buClr>
              <a:buSzPts val="1400"/>
              <a:buFont typeface="Lato"/>
              <a:buChar char="●"/>
            </a:pPr>
            <a:r>
              <a:rPr lang="en" sz="1400" b="1">
                <a:solidFill>
                  <a:srgbClr val="3F3F3F"/>
                </a:solidFill>
                <a:latin typeface="Lato"/>
                <a:ea typeface="Lato"/>
                <a:cs typeface="Lato"/>
                <a:sym typeface="Lato"/>
              </a:rPr>
              <a:t>LCLS-II Upgrade: </a:t>
            </a:r>
            <a:r>
              <a:rPr lang="en" sz="1400">
                <a:solidFill>
                  <a:srgbClr val="3F3F3F"/>
                </a:solidFill>
                <a:latin typeface="Lato"/>
                <a:ea typeface="Lato"/>
                <a:cs typeface="Lato"/>
                <a:sym typeface="Lato"/>
              </a:rPr>
              <a:t> greater data </a:t>
            </a:r>
            <a:r>
              <a:rPr lang="en" sz="1400" i="1">
                <a:solidFill>
                  <a:srgbClr val="3F3F3F"/>
                </a:solidFill>
                <a:latin typeface="Lato"/>
                <a:ea typeface="Lato"/>
                <a:cs typeface="Lato"/>
                <a:sym typeface="Lato"/>
              </a:rPr>
              <a:t>velocity</a:t>
            </a:r>
            <a:r>
              <a:rPr lang="en" sz="1400">
                <a:solidFill>
                  <a:srgbClr val="3F3F3F"/>
                </a:solidFill>
                <a:latin typeface="Lato"/>
                <a:ea typeface="Lato"/>
                <a:cs typeface="Lato"/>
                <a:sym typeface="Lato"/>
              </a:rPr>
              <a:t> and </a:t>
            </a:r>
            <a:r>
              <a:rPr lang="en" sz="1400" i="1">
                <a:solidFill>
                  <a:srgbClr val="3F3F3F"/>
                </a:solidFill>
                <a:latin typeface="Lato"/>
                <a:ea typeface="Lato"/>
                <a:cs typeface="Lato"/>
                <a:sym typeface="Lato"/>
              </a:rPr>
              <a:t>volume</a:t>
            </a:r>
            <a:endParaRPr sz="1400">
              <a:solidFill>
                <a:srgbClr val="3F3F3F"/>
              </a:solidFill>
              <a:latin typeface="Lato"/>
              <a:ea typeface="Lato"/>
              <a:cs typeface="Lato"/>
              <a:sym typeface="Lato"/>
            </a:endParaRPr>
          </a:p>
          <a:p>
            <a:pPr marL="0" lvl="0" indent="520700" algn="l" rtl="0">
              <a:lnSpc>
                <a:spcPct val="110000"/>
              </a:lnSpc>
              <a:spcBef>
                <a:spcPts val="0"/>
              </a:spcBef>
              <a:spcAft>
                <a:spcPts val="0"/>
              </a:spcAft>
              <a:buNone/>
            </a:pPr>
            <a:r>
              <a:rPr lang="en" sz="1400" b="1">
                <a:solidFill>
                  <a:schemeClr val="accent1"/>
                </a:solidFill>
                <a:latin typeface="Lato"/>
                <a:ea typeface="Lato"/>
                <a:cs typeface="Lato"/>
                <a:sym typeface="Lato"/>
              </a:rPr>
              <a:t>Data Rates</a:t>
            </a:r>
            <a:r>
              <a:rPr lang="en" sz="1400">
                <a:solidFill>
                  <a:schemeClr val="accent1"/>
                </a:solidFill>
                <a:latin typeface="Lato"/>
                <a:ea typeface="Lato"/>
                <a:cs typeface="Lato"/>
                <a:sym typeface="Lato"/>
              </a:rPr>
              <a:t>:</a:t>
            </a:r>
            <a:r>
              <a:rPr lang="en" sz="1400">
                <a:solidFill>
                  <a:schemeClr val="dk1"/>
                </a:solidFill>
                <a:latin typeface="Lato"/>
                <a:ea typeface="Lato"/>
                <a:cs typeface="Lato"/>
                <a:sym typeface="Lato"/>
              </a:rPr>
              <a:t> 120 Hz to 1 MHz (</a:t>
            </a:r>
            <a:r>
              <a:rPr lang="en" sz="1400" b="1">
                <a:solidFill>
                  <a:schemeClr val="accent1"/>
                </a:solidFill>
                <a:latin typeface="Lato"/>
                <a:ea typeface="Lato"/>
                <a:cs typeface="Lato"/>
                <a:sym typeface="Lato"/>
              </a:rPr>
              <a:t>10000x</a:t>
            </a:r>
            <a:r>
              <a:rPr lang="en" sz="1400">
                <a:solidFill>
                  <a:schemeClr val="dk1"/>
                </a:solidFill>
                <a:latin typeface="Lato"/>
                <a:ea typeface="Lato"/>
                <a:cs typeface="Lato"/>
                <a:sym typeface="Lato"/>
              </a:rPr>
              <a:t>)</a:t>
            </a:r>
            <a:endParaRPr sz="1400">
              <a:solidFill>
                <a:schemeClr val="dk1"/>
              </a:solidFill>
              <a:latin typeface="Lato"/>
              <a:ea typeface="Lato"/>
              <a:cs typeface="Lato"/>
              <a:sym typeface="Lato"/>
            </a:endParaRPr>
          </a:p>
          <a:p>
            <a:pPr marL="0" lvl="0" indent="520700" algn="l" rtl="0">
              <a:lnSpc>
                <a:spcPct val="110000"/>
              </a:lnSpc>
              <a:spcBef>
                <a:spcPts val="0"/>
              </a:spcBef>
              <a:spcAft>
                <a:spcPts val="0"/>
              </a:spcAft>
              <a:buNone/>
            </a:pPr>
            <a:r>
              <a:rPr lang="en" sz="1400" b="1">
                <a:solidFill>
                  <a:schemeClr val="accent1"/>
                </a:solidFill>
                <a:latin typeface="Lato"/>
                <a:ea typeface="Lato"/>
                <a:cs typeface="Lato"/>
                <a:sym typeface="Lato"/>
              </a:rPr>
              <a:t>Raw Data Volumes</a:t>
            </a:r>
            <a:r>
              <a:rPr lang="en" sz="1400">
                <a:solidFill>
                  <a:schemeClr val="accent1"/>
                </a:solidFill>
                <a:latin typeface="Lato"/>
                <a:ea typeface="Lato"/>
                <a:cs typeface="Lato"/>
                <a:sym typeface="Lato"/>
              </a:rPr>
              <a:t>:</a:t>
            </a:r>
            <a:r>
              <a:rPr lang="en" sz="1400">
                <a:solidFill>
                  <a:schemeClr val="dk1"/>
                </a:solidFill>
                <a:latin typeface="Lato"/>
                <a:ea typeface="Lato"/>
                <a:cs typeface="Lato"/>
                <a:sym typeface="Lato"/>
              </a:rPr>
              <a:t> 2 GB/s to 200 GB/s (</a:t>
            </a:r>
            <a:r>
              <a:rPr lang="en" sz="1400" b="1">
                <a:solidFill>
                  <a:schemeClr val="accent1"/>
                </a:solidFill>
                <a:latin typeface="Lato"/>
                <a:ea typeface="Lato"/>
                <a:cs typeface="Lato"/>
                <a:sym typeface="Lato"/>
              </a:rPr>
              <a:t>100x</a:t>
            </a:r>
            <a:r>
              <a:rPr lang="en" sz="1400">
                <a:solidFill>
                  <a:schemeClr val="dk1"/>
                </a:solidFill>
                <a:latin typeface="Lato"/>
                <a:ea typeface="Lato"/>
                <a:cs typeface="Lato"/>
                <a:sym typeface="Lato"/>
              </a:rPr>
              <a:t>)</a:t>
            </a:r>
            <a:endParaRPr sz="1400">
              <a:solidFill>
                <a:schemeClr val="dk1"/>
              </a:solidFill>
              <a:latin typeface="Lato"/>
              <a:ea typeface="Lato"/>
              <a:cs typeface="Lato"/>
              <a:sym typeface="Lato"/>
            </a:endParaRPr>
          </a:p>
          <a:p>
            <a:pPr marL="0" lvl="0" indent="520700" algn="l" rtl="0">
              <a:lnSpc>
                <a:spcPct val="110000"/>
              </a:lnSpc>
              <a:spcBef>
                <a:spcPts val="0"/>
              </a:spcBef>
              <a:spcAft>
                <a:spcPts val="0"/>
              </a:spcAft>
              <a:buNone/>
            </a:pPr>
            <a:r>
              <a:rPr lang="en" sz="1400" b="1">
                <a:solidFill>
                  <a:schemeClr val="accent1"/>
                </a:solidFill>
                <a:latin typeface="Lato"/>
                <a:ea typeface="Lato"/>
                <a:cs typeface="Lato"/>
                <a:sym typeface="Lato"/>
              </a:rPr>
              <a:t>Recorded Data Volumes</a:t>
            </a:r>
            <a:r>
              <a:rPr lang="en" sz="1400">
                <a:solidFill>
                  <a:schemeClr val="accent1"/>
                </a:solidFill>
                <a:latin typeface="Lato"/>
                <a:ea typeface="Lato"/>
                <a:cs typeface="Lato"/>
                <a:sym typeface="Lato"/>
              </a:rPr>
              <a:t>: </a:t>
            </a:r>
            <a:r>
              <a:rPr lang="en" sz="1400">
                <a:solidFill>
                  <a:schemeClr val="dk1"/>
                </a:solidFill>
                <a:latin typeface="Lato"/>
                <a:ea typeface="Lato"/>
                <a:cs typeface="Lato"/>
                <a:sym typeface="Lato"/>
              </a:rPr>
              <a:t>2 GB/s to 20 GB/s (</a:t>
            </a:r>
            <a:r>
              <a:rPr lang="en" sz="1400" b="1">
                <a:solidFill>
                  <a:schemeClr val="accent1"/>
                </a:solidFill>
                <a:latin typeface="Lato"/>
                <a:ea typeface="Lato"/>
                <a:cs typeface="Lato"/>
                <a:sym typeface="Lato"/>
              </a:rPr>
              <a:t>10x</a:t>
            </a:r>
            <a:r>
              <a:rPr lang="en" sz="1400">
                <a:solidFill>
                  <a:schemeClr val="dk1"/>
                </a:solidFill>
                <a:latin typeface="Lato"/>
                <a:ea typeface="Lato"/>
                <a:cs typeface="Lato"/>
                <a:sym typeface="Lato"/>
              </a:rPr>
              <a:t>)</a:t>
            </a:r>
            <a:endParaRPr sz="1400">
              <a:solidFill>
                <a:schemeClr val="dk1"/>
              </a:solidFill>
              <a:latin typeface="Lato"/>
              <a:ea typeface="Lato"/>
              <a:cs typeface="Lato"/>
              <a:sym typeface="Lato"/>
            </a:endParaRPr>
          </a:p>
          <a:p>
            <a:pPr marL="0" lvl="0" indent="520700" algn="l" rtl="0">
              <a:lnSpc>
                <a:spcPct val="110000"/>
              </a:lnSpc>
              <a:spcBef>
                <a:spcPts val="0"/>
              </a:spcBef>
              <a:spcAft>
                <a:spcPts val="0"/>
              </a:spcAft>
              <a:buNone/>
            </a:pPr>
            <a:r>
              <a:rPr lang="en" b="1">
                <a:solidFill>
                  <a:schemeClr val="accent1"/>
                </a:solidFill>
                <a:latin typeface="Lato"/>
                <a:ea typeface="Lato"/>
                <a:cs typeface="Lato"/>
                <a:sym typeface="Lato"/>
              </a:rPr>
              <a:t>Computational Requirements:</a:t>
            </a:r>
            <a:r>
              <a:rPr lang="en">
                <a:solidFill>
                  <a:schemeClr val="dk1"/>
                </a:solidFill>
                <a:latin typeface="Lato"/>
                <a:ea typeface="Lato"/>
                <a:cs typeface="Lato"/>
                <a:sym typeface="Lato"/>
              </a:rPr>
              <a:t>  80% ~1 PF, 20% ~1 ExaFLOP</a:t>
            </a:r>
            <a:endParaRPr>
              <a:solidFill>
                <a:schemeClr val="dk1"/>
              </a:solidFill>
              <a:latin typeface="Lato"/>
              <a:ea typeface="Lato"/>
              <a:cs typeface="Lato"/>
              <a:sym typeface="Lato"/>
            </a:endParaRPr>
          </a:p>
          <a:p>
            <a:pPr marL="254000" marR="0" lvl="0" indent="-266700" algn="l" rtl="0">
              <a:lnSpc>
                <a:spcPct val="110000"/>
              </a:lnSpc>
              <a:spcBef>
                <a:spcPts val="0"/>
              </a:spcBef>
              <a:spcAft>
                <a:spcPts val="0"/>
              </a:spcAft>
              <a:buClr>
                <a:srgbClr val="3F3F3F"/>
              </a:buClr>
              <a:buSzPts val="1400"/>
              <a:buFont typeface="Lato"/>
              <a:buChar char="●"/>
            </a:pPr>
            <a:r>
              <a:rPr lang="en" sz="1400" b="1">
                <a:solidFill>
                  <a:srgbClr val="3F3F3F"/>
                </a:solidFill>
                <a:latin typeface="Lato"/>
                <a:ea typeface="Lato"/>
                <a:cs typeface="Lato"/>
                <a:sym typeface="Lato"/>
              </a:rPr>
              <a:t>Fast Feedback:</a:t>
            </a:r>
            <a:r>
              <a:rPr lang="en" sz="1400">
                <a:solidFill>
                  <a:srgbClr val="3F3F3F"/>
                </a:solidFill>
                <a:latin typeface="Lato"/>
                <a:ea typeface="Lato"/>
                <a:cs typeface="Lato"/>
                <a:sym typeface="Lato"/>
              </a:rPr>
              <a:t>  real-time analysis (seconds/minutes) is essential to the users’ ability to make informed decisions during an LCLS experiment.  </a:t>
            </a:r>
            <a:endParaRPr sz="1400">
              <a:solidFill>
                <a:srgbClr val="3F3F3F"/>
              </a:solidFill>
              <a:latin typeface="Lato"/>
              <a:ea typeface="Lato"/>
              <a:cs typeface="Lato"/>
              <a:sym typeface="Lato"/>
            </a:endParaRPr>
          </a:p>
          <a:p>
            <a:pPr marL="254000" marR="0" lvl="0" indent="-266700" algn="l" rtl="0">
              <a:lnSpc>
                <a:spcPct val="110000"/>
              </a:lnSpc>
              <a:spcBef>
                <a:spcPts val="0"/>
              </a:spcBef>
              <a:spcAft>
                <a:spcPts val="0"/>
              </a:spcAft>
              <a:buClr>
                <a:srgbClr val="3F3F3F"/>
              </a:buClr>
              <a:buSzPts val="1400"/>
              <a:buFont typeface="Lato"/>
              <a:buChar char="●"/>
            </a:pPr>
            <a:r>
              <a:rPr lang="en" sz="1400" b="1">
                <a:solidFill>
                  <a:srgbClr val="3F3F3F"/>
                </a:solidFill>
                <a:latin typeface="Lato"/>
                <a:ea typeface="Lato"/>
                <a:cs typeface="Lato"/>
                <a:sym typeface="Lato"/>
              </a:rPr>
              <a:t>Variability: </a:t>
            </a:r>
            <a:r>
              <a:rPr lang="en" sz="1400">
                <a:solidFill>
                  <a:srgbClr val="3F3F3F"/>
                </a:solidFill>
                <a:latin typeface="Lato"/>
                <a:ea typeface="Lato"/>
                <a:cs typeface="Lato"/>
                <a:sym typeface="Lato"/>
              </a:rPr>
              <a:t> </a:t>
            </a:r>
            <a:endParaRPr sz="1400">
              <a:solidFill>
                <a:schemeClr val="dk1"/>
              </a:solidFill>
              <a:latin typeface="Lato"/>
              <a:ea typeface="Lato"/>
              <a:cs typeface="Lato"/>
              <a:sym typeface="Lato"/>
            </a:endParaRPr>
          </a:p>
          <a:p>
            <a:pPr marL="685800" lvl="1" indent="-254000" algn="l" rtl="0">
              <a:lnSpc>
                <a:spcPct val="110000"/>
              </a:lnSpc>
              <a:spcBef>
                <a:spcPts val="0"/>
              </a:spcBef>
              <a:spcAft>
                <a:spcPts val="0"/>
              </a:spcAft>
              <a:buSzPts val="1400"/>
              <a:buFont typeface="Lato"/>
              <a:buChar char="○"/>
            </a:pPr>
            <a:r>
              <a:rPr lang="en" sz="1400" b="1">
                <a:solidFill>
                  <a:schemeClr val="accent1"/>
                </a:solidFill>
                <a:latin typeface="Lato"/>
                <a:ea typeface="Lato"/>
                <a:cs typeface="Lato"/>
                <a:sym typeface="Lato"/>
              </a:rPr>
              <a:t>Wide variety of experiments</a:t>
            </a:r>
            <a:r>
              <a:rPr lang="en" sz="1400">
                <a:solidFill>
                  <a:schemeClr val="dk1"/>
                </a:solidFill>
                <a:latin typeface="Lato"/>
                <a:ea typeface="Lato"/>
                <a:cs typeface="Lato"/>
                <a:sym typeface="Lato"/>
              </a:rPr>
              <a:t> with </a:t>
            </a:r>
            <a:r>
              <a:rPr lang="en">
                <a:solidFill>
                  <a:schemeClr val="dk1"/>
                </a:solidFill>
                <a:latin typeface="Lato"/>
                <a:ea typeface="Lato"/>
                <a:cs typeface="Lato"/>
                <a:sym typeface="Lato"/>
              </a:rPr>
              <a:t>turnaround ~days</a:t>
            </a:r>
            <a:endParaRPr sz="1400">
              <a:solidFill>
                <a:schemeClr val="dk1"/>
              </a:solidFill>
              <a:latin typeface="Lato"/>
              <a:ea typeface="Lato"/>
              <a:cs typeface="Lato"/>
              <a:sym typeface="Lato"/>
            </a:endParaRPr>
          </a:p>
          <a:p>
            <a:pPr marL="685800" lvl="1" indent="-254000" algn="l" rtl="0">
              <a:lnSpc>
                <a:spcPct val="110000"/>
              </a:lnSpc>
              <a:spcBef>
                <a:spcPts val="0"/>
              </a:spcBef>
              <a:spcAft>
                <a:spcPts val="0"/>
              </a:spcAft>
              <a:buSzPts val="1400"/>
              <a:buFont typeface="Lato"/>
              <a:buChar char="○"/>
            </a:pPr>
            <a:r>
              <a:rPr lang="en" sz="1400" b="1">
                <a:solidFill>
                  <a:schemeClr val="accent1"/>
                </a:solidFill>
                <a:latin typeface="Lato"/>
                <a:ea typeface="Lato"/>
                <a:cs typeface="Lato"/>
                <a:sym typeface="Lato"/>
              </a:rPr>
              <a:t>Large dynamic range</a:t>
            </a:r>
            <a:r>
              <a:rPr lang="en" sz="1400">
                <a:solidFill>
                  <a:schemeClr val="accent1"/>
                </a:solidFill>
                <a:latin typeface="Lato"/>
                <a:ea typeface="Lato"/>
                <a:cs typeface="Lato"/>
                <a:sym typeface="Lato"/>
              </a:rPr>
              <a:t>:</a:t>
            </a:r>
            <a:r>
              <a:rPr lang="en" sz="1400">
                <a:solidFill>
                  <a:schemeClr val="dk1"/>
                </a:solidFill>
                <a:latin typeface="Lato"/>
                <a:ea typeface="Lato"/>
                <a:cs typeface="Lato"/>
                <a:sym typeface="Lato"/>
              </a:rPr>
              <a:t> device readout 0.01 Hz </a:t>
            </a:r>
            <a:r>
              <a:rPr lang="en">
                <a:solidFill>
                  <a:schemeClr val="dk1"/>
                </a:solidFill>
                <a:latin typeface="Lato"/>
                <a:ea typeface="Lato"/>
                <a:cs typeface="Lato"/>
                <a:sym typeface="Lato"/>
              </a:rPr>
              <a:t>-</a:t>
            </a:r>
            <a:r>
              <a:rPr lang="en" sz="1400">
                <a:solidFill>
                  <a:schemeClr val="dk1"/>
                </a:solidFill>
                <a:latin typeface="Lato"/>
                <a:ea typeface="Lato"/>
                <a:cs typeface="Lato"/>
                <a:sym typeface="Lato"/>
              </a:rPr>
              <a:t> 1 MHz </a:t>
            </a:r>
            <a:endParaRPr sz="1400">
              <a:solidFill>
                <a:schemeClr val="dk1"/>
              </a:solidFill>
              <a:latin typeface="Lato"/>
              <a:ea typeface="Lato"/>
              <a:cs typeface="Lato"/>
              <a:sym typeface="Lato"/>
            </a:endParaRPr>
          </a:p>
          <a:p>
            <a:pPr marL="685800" lvl="1" indent="-254000" algn="l" rtl="0">
              <a:lnSpc>
                <a:spcPct val="110000"/>
              </a:lnSpc>
              <a:spcBef>
                <a:spcPts val="0"/>
              </a:spcBef>
              <a:spcAft>
                <a:spcPts val="0"/>
              </a:spcAft>
              <a:buSzPts val="1400"/>
              <a:buFont typeface="Lato"/>
              <a:buChar char="○"/>
            </a:pPr>
            <a:r>
              <a:rPr lang="en" sz="1400" b="1">
                <a:solidFill>
                  <a:schemeClr val="accent1"/>
                </a:solidFill>
                <a:latin typeface="Lato"/>
                <a:ea typeface="Lato"/>
                <a:cs typeface="Lato"/>
                <a:sym typeface="Lato"/>
              </a:rPr>
              <a:t>Data Complexity: </a:t>
            </a:r>
            <a:r>
              <a:rPr lang="en" sz="1400">
                <a:solidFill>
                  <a:schemeClr val="dk1"/>
                </a:solidFill>
                <a:latin typeface="Lato"/>
                <a:ea typeface="Lato"/>
                <a:cs typeface="Lato"/>
                <a:sym typeface="Lato"/>
              </a:rPr>
              <a:t> Variable length data (raw, compressed) </a:t>
            </a:r>
            <a:endParaRPr sz="1400">
              <a:solidFill>
                <a:schemeClr val="dk1"/>
              </a:solidFill>
              <a:latin typeface="Lato"/>
              <a:ea typeface="Lato"/>
              <a:cs typeface="Lato"/>
              <a:sym typeface="Lato"/>
            </a:endParaRPr>
          </a:p>
          <a:p>
            <a:pPr marL="685800" lvl="1" indent="-254000" algn="l" rtl="0">
              <a:lnSpc>
                <a:spcPct val="110000"/>
              </a:lnSpc>
              <a:spcBef>
                <a:spcPts val="0"/>
              </a:spcBef>
              <a:spcAft>
                <a:spcPts val="0"/>
              </a:spcAft>
              <a:buSzPts val="1400"/>
              <a:buFont typeface="Lato"/>
              <a:buChar char="○"/>
            </a:pPr>
            <a:r>
              <a:rPr lang="en" sz="1400" b="1">
                <a:solidFill>
                  <a:schemeClr val="accent1"/>
                </a:solidFill>
                <a:latin typeface="Lato"/>
                <a:ea typeface="Lato"/>
                <a:cs typeface="Lato"/>
                <a:sym typeface="Lato"/>
              </a:rPr>
              <a:t>Access patterns</a:t>
            </a:r>
            <a:r>
              <a:rPr lang="en" sz="1400">
                <a:solidFill>
                  <a:schemeClr val="dk1"/>
                </a:solidFill>
                <a:latin typeface="Lato"/>
                <a:ea typeface="Lato"/>
                <a:cs typeface="Lato"/>
                <a:sym typeface="Lato"/>
              </a:rPr>
              <a:t> to data vary by experiment and detector</a:t>
            </a:r>
            <a:endParaRPr sz="1400">
              <a:solidFill>
                <a:schemeClr val="dk1"/>
              </a:solidFill>
              <a:latin typeface="Lato"/>
              <a:ea typeface="Lato"/>
              <a:cs typeface="Lato"/>
              <a:sym typeface="Lato"/>
            </a:endParaRPr>
          </a:p>
          <a:p>
            <a:pPr marL="685800" lvl="1" indent="-254000" algn="l" rtl="0">
              <a:lnSpc>
                <a:spcPct val="110000"/>
              </a:lnSpc>
              <a:spcBef>
                <a:spcPts val="0"/>
              </a:spcBef>
              <a:spcAft>
                <a:spcPts val="0"/>
              </a:spcAft>
              <a:buSzPts val="1400"/>
              <a:buFont typeface="Lato"/>
              <a:buChar char="○"/>
            </a:pPr>
            <a:r>
              <a:rPr lang="en" sz="1400">
                <a:solidFill>
                  <a:srgbClr val="3F3F3F"/>
                </a:solidFill>
                <a:latin typeface="Lato"/>
                <a:ea typeface="Lato"/>
                <a:cs typeface="Lato"/>
                <a:sym typeface="Lato"/>
              </a:rPr>
              <a:t>Analysis is a mix of</a:t>
            </a:r>
            <a:r>
              <a:rPr lang="en" sz="1400" b="1">
                <a:solidFill>
                  <a:srgbClr val="0000FF"/>
                </a:solidFill>
                <a:latin typeface="Lato"/>
                <a:ea typeface="Lato"/>
                <a:cs typeface="Lato"/>
                <a:sym typeface="Lato"/>
              </a:rPr>
              <a:t> </a:t>
            </a:r>
            <a:r>
              <a:rPr lang="en" sz="1400" b="1">
                <a:solidFill>
                  <a:schemeClr val="accent1"/>
                </a:solidFill>
                <a:latin typeface="Lato"/>
                <a:ea typeface="Lato"/>
                <a:cs typeface="Lato"/>
                <a:sym typeface="Lato"/>
              </a:rPr>
              <a:t>tried-and-true</a:t>
            </a:r>
            <a:r>
              <a:rPr lang="en" sz="1400" b="1">
                <a:solidFill>
                  <a:srgbClr val="0000FF"/>
                </a:solidFill>
                <a:latin typeface="Lato"/>
                <a:ea typeface="Lato"/>
                <a:cs typeface="Lato"/>
                <a:sym typeface="Lato"/>
              </a:rPr>
              <a:t> </a:t>
            </a:r>
            <a:r>
              <a:rPr lang="en" sz="1400">
                <a:solidFill>
                  <a:srgbClr val="3F3F3F"/>
                </a:solidFill>
                <a:latin typeface="Lato"/>
                <a:ea typeface="Lato"/>
                <a:cs typeface="Lato"/>
                <a:sym typeface="Lato"/>
              </a:rPr>
              <a:t>&amp;</a:t>
            </a:r>
            <a:r>
              <a:rPr lang="en" sz="1400" b="1">
                <a:solidFill>
                  <a:srgbClr val="0000FF"/>
                </a:solidFill>
                <a:latin typeface="Lato"/>
                <a:ea typeface="Lato"/>
                <a:cs typeface="Lato"/>
                <a:sym typeface="Lato"/>
              </a:rPr>
              <a:t> </a:t>
            </a:r>
            <a:r>
              <a:rPr lang="en" sz="1400" b="1">
                <a:solidFill>
                  <a:schemeClr val="accent1"/>
                </a:solidFill>
                <a:latin typeface="Lato"/>
                <a:ea typeface="Lato"/>
                <a:cs typeface="Lato"/>
                <a:sym typeface="Lato"/>
              </a:rPr>
              <a:t>innovative techniques</a:t>
            </a:r>
            <a:endParaRPr sz="1400" b="1">
              <a:solidFill>
                <a:schemeClr val="accent1"/>
              </a:solidFill>
              <a:latin typeface="Lato"/>
              <a:ea typeface="Lato"/>
              <a:cs typeface="Lato"/>
              <a:sym typeface="Lato"/>
            </a:endParaRPr>
          </a:p>
          <a:p>
            <a:pPr marL="342900" lvl="0" indent="-266700" algn="l" rtl="0">
              <a:lnSpc>
                <a:spcPct val="110000"/>
              </a:lnSpc>
              <a:spcBef>
                <a:spcPts val="0"/>
              </a:spcBef>
              <a:spcAft>
                <a:spcPts val="0"/>
              </a:spcAft>
              <a:buClr>
                <a:schemeClr val="dk1"/>
              </a:buClr>
              <a:buSzPts val="1600"/>
              <a:buChar char="●"/>
            </a:pPr>
            <a:r>
              <a:rPr lang="en" b="1">
                <a:solidFill>
                  <a:srgbClr val="3F3F3F"/>
                </a:solidFill>
                <a:latin typeface="Lato"/>
                <a:ea typeface="Lato"/>
                <a:cs typeface="Lato"/>
                <a:sym typeface="Lato"/>
              </a:rPr>
              <a:t>Time to Science</a:t>
            </a:r>
            <a:r>
              <a:rPr lang="en">
                <a:solidFill>
                  <a:srgbClr val="3F3F3F"/>
                </a:solidFill>
                <a:latin typeface="Lato"/>
                <a:ea typeface="Lato"/>
                <a:cs typeface="Lato"/>
                <a:sym typeface="Lato"/>
              </a:rPr>
              <a:t>:  </a:t>
            </a:r>
            <a:r>
              <a:rPr lang="en" b="1">
                <a:solidFill>
                  <a:schemeClr val="accent1"/>
                </a:solidFill>
                <a:latin typeface="Lato"/>
                <a:ea typeface="Lato"/>
                <a:cs typeface="Lato"/>
                <a:sym typeface="Lato"/>
              </a:rPr>
              <a:t>Development cycle</a:t>
            </a:r>
            <a:r>
              <a:rPr lang="en">
                <a:solidFill>
                  <a:srgbClr val="3F3F3F"/>
                </a:solidFill>
                <a:latin typeface="Lato"/>
                <a:ea typeface="Lato"/>
                <a:cs typeface="Lato"/>
                <a:sym typeface="Lato"/>
              </a:rPr>
              <a:t> must be fast &amp; flexible</a:t>
            </a:r>
            <a:endParaRPr>
              <a:solidFill>
                <a:srgbClr val="3F3F3F"/>
              </a:solidFill>
              <a:latin typeface="Lato"/>
              <a:ea typeface="Lato"/>
              <a:cs typeface="Lato"/>
              <a:sym typeface="Lato"/>
            </a:endParaRPr>
          </a:p>
          <a:p>
            <a:pPr marL="342900" lvl="0" indent="-266700" algn="l" rtl="0">
              <a:lnSpc>
                <a:spcPct val="100000"/>
              </a:lnSpc>
              <a:spcBef>
                <a:spcPts val="0"/>
              </a:spcBef>
              <a:spcAft>
                <a:spcPts val="0"/>
              </a:spcAft>
              <a:buClr>
                <a:schemeClr val="dk1"/>
              </a:buClr>
              <a:buSzPts val="1600"/>
              <a:buChar char="●"/>
            </a:pPr>
            <a:r>
              <a:rPr lang="en" b="1">
                <a:solidFill>
                  <a:srgbClr val="3F3F3F"/>
                </a:solidFill>
                <a:latin typeface="Lato"/>
                <a:ea typeface="Lato"/>
                <a:cs typeface="Lato"/>
                <a:sym typeface="Lato"/>
              </a:rPr>
              <a:t>No user left behind:</a:t>
            </a:r>
            <a:r>
              <a:rPr lang="en">
                <a:solidFill>
                  <a:srgbClr val="3F3F3F"/>
                </a:solidFill>
                <a:latin typeface="Lato"/>
                <a:ea typeface="Lato"/>
                <a:cs typeface="Lato"/>
                <a:sym typeface="Lato"/>
              </a:rPr>
              <a:t> alleviate the pressure on users to gather resources to mount a significant computing effort.</a:t>
            </a:r>
            <a:endParaRPr>
              <a:solidFill>
                <a:srgbClr val="3F3F3F"/>
              </a:solidFill>
              <a:latin typeface="Lato"/>
              <a:ea typeface="Lato"/>
              <a:cs typeface="Lato"/>
              <a:sym typeface="Lato"/>
            </a:endParaRPr>
          </a:p>
          <a:p>
            <a:pPr marL="0" marR="0" lvl="0" indent="0" algn="l" rtl="0">
              <a:lnSpc>
                <a:spcPct val="110000"/>
              </a:lnSpc>
              <a:spcBef>
                <a:spcPts val="0"/>
              </a:spcBef>
              <a:spcAft>
                <a:spcPts val="0"/>
              </a:spcAft>
              <a:buNone/>
            </a:pPr>
            <a:endParaRPr sz="1400">
              <a:solidFill>
                <a:schemeClr val="dk1"/>
              </a:solidFill>
              <a:latin typeface="Lato"/>
              <a:ea typeface="Lato"/>
              <a:cs typeface="Lato"/>
              <a:sym typeface="Lato"/>
            </a:endParaRPr>
          </a:p>
        </p:txBody>
      </p:sp>
      <p:pic>
        <p:nvPicPr>
          <p:cNvPr id="889" name="Google Shape;889;p106"/>
          <p:cNvPicPr preferRelativeResize="0"/>
          <p:nvPr/>
        </p:nvPicPr>
        <p:blipFill rotWithShape="1">
          <a:blip r:embed="rId3">
            <a:alphaModFix/>
          </a:blip>
          <a:srcRect/>
          <a:stretch/>
        </p:blipFill>
        <p:spPr>
          <a:xfrm>
            <a:off x="5854644" y="806212"/>
            <a:ext cx="3156025" cy="1417423"/>
          </a:xfrm>
          <a:prstGeom prst="rect">
            <a:avLst/>
          </a:prstGeom>
          <a:noFill/>
          <a:ln>
            <a:noFill/>
          </a:ln>
        </p:spPr>
      </p:pic>
      <p:pic>
        <p:nvPicPr>
          <p:cNvPr id="890" name="Google Shape;890;p106" descr="Chart&#10;&#10;Description automatically generated"/>
          <p:cNvPicPr preferRelativeResize="0"/>
          <p:nvPr/>
        </p:nvPicPr>
        <p:blipFill rotWithShape="1">
          <a:blip r:embed="rId4">
            <a:alphaModFix/>
          </a:blip>
          <a:srcRect/>
          <a:stretch/>
        </p:blipFill>
        <p:spPr>
          <a:xfrm>
            <a:off x="5854612" y="2714233"/>
            <a:ext cx="3155989" cy="2349242"/>
          </a:xfrm>
          <a:prstGeom prst="rect">
            <a:avLst/>
          </a:prstGeom>
          <a:noFill/>
          <a:ln>
            <a:noFill/>
          </a:ln>
        </p:spPr>
      </p:pic>
      <p:sp>
        <p:nvSpPr>
          <p:cNvPr id="891" name="Google Shape;891;p106"/>
          <p:cNvSpPr/>
          <p:nvPr/>
        </p:nvSpPr>
        <p:spPr>
          <a:xfrm>
            <a:off x="6059843" y="2756783"/>
            <a:ext cx="2950800" cy="504000"/>
          </a:xfrm>
          <a:prstGeom prst="roundRect">
            <a:avLst>
              <a:gd name="adj" fmla="val 16667"/>
            </a:avLst>
          </a:prstGeom>
          <a:noFill/>
          <a:ln w="12700" cap="flat" cmpd="sng">
            <a:solidFill>
              <a:srgbClr val="000000"/>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892" name="Google Shape;892;p106"/>
          <p:cNvSpPr txBox="1"/>
          <p:nvPr/>
        </p:nvSpPr>
        <p:spPr>
          <a:xfrm>
            <a:off x="6473999" y="2755796"/>
            <a:ext cx="2444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rgbClr val="980000"/>
                </a:solidFill>
              </a:rPr>
              <a:t>Surge to offsite – NERSC, LCF</a:t>
            </a:r>
            <a:endParaRPr sz="900" b="1">
              <a:solidFill>
                <a:srgbClr val="980000"/>
              </a:solidFill>
            </a:endParaRPr>
          </a:p>
        </p:txBody>
      </p:sp>
      <p:sp>
        <p:nvSpPr>
          <p:cNvPr id="893" name="Google Shape;893;p106"/>
          <p:cNvSpPr txBox="1"/>
          <p:nvPr/>
        </p:nvSpPr>
        <p:spPr>
          <a:xfrm>
            <a:off x="6699677" y="742875"/>
            <a:ext cx="1851900" cy="323100"/>
          </a:xfrm>
          <a:prstGeom prst="rect">
            <a:avLst/>
          </a:prstGeom>
          <a:solidFill>
            <a:schemeClr val="lt1"/>
          </a:solid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200" b="1">
                <a:latin typeface="Lato"/>
                <a:ea typeface="Lato"/>
                <a:cs typeface="Lato"/>
                <a:sym typeface="Lato"/>
              </a:rPr>
              <a:t>LCLS Data Throughput</a:t>
            </a:r>
            <a:endParaRPr sz="1200" b="1">
              <a:latin typeface="Lato"/>
              <a:ea typeface="Lato"/>
              <a:cs typeface="Lato"/>
              <a:sym typeface="Lato"/>
            </a:endParaRPr>
          </a:p>
        </p:txBody>
      </p:sp>
      <p:sp>
        <p:nvSpPr>
          <p:cNvPr id="894" name="Google Shape;894;p106"/>
          <p:cNvSpPr txBox="1"/>
          <p:nvPr/>
        </p:nvSpPr>
        <p:spPr>
          <a:xfrm>
            <a:off x="6288806" y="2335856"/>
            <a:ext cx="2776500" cy="323100"/>
          </a:xfrm>
          <a:prstGeom prst="rect">
            <a:avLst/>
          </a:prstGeom>
          <a:solidFill>
            <a:schemeClr val="lt1"/>
          </a:solid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200" b="1">
                <a:latin typeface="Lato"/>
                <a:ea typeface="Lato"/>
                <a:cs typeface="Lato"/>
                <a:sym typeface="Lato"/>
              </a:rPr>
              <a:t>LCLS Computational Requirements</a:t>
            </a:r>
            <a:endParaRPr sz="1200" b="1">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07"/>
          <p:cNvSpPr txBox="1">
            <a:spLocks noGrp="1"/>
          </p:cNvSpPr>
          <p:nvPr>
            <p:ph type="title"/>
          </p:nvPr>
        </p:nvSpPr>
        <p:spPr>
          <a:xfrm>
            <a:off x="600075" y="200026"/>
            <a:ext cx="7915200" cy="474000"/>
          </a:xfrm>
          <a:prstGeom prst="rect">
            <a:avLst/>
          </a:prstGeom>
        </p:spPr>
        <p:txBody>
          <a:bodyPr spcFirstLastPara="1" wrap="square" lIns="0" tIns="34275" rIns="68575" bIns="34275" anchor="b" anchorCtr="0">
            <a:noAutofit/>
          </a:bodyPr>
          <a:lstStyle/>
          <a:p>
            <a:pPr marL="0" lvl="0" indent="0" algn="l" rtl="0">
              <a:spcBef>
                <a:spcPts val="0"/>
              </a:spcBef>
              <a:spcAft>
                <a:spcPts val="0"/>
              </a:spcAft>
              <a:buNone/>
            </a:pPr>
            <a:r>
              <a:rPr lang="en"/>
              <a:t>LCLS Data System, a scalable, adaptable system</a:t>
            </a:r>
            <a:endParaRPr/>
          </a:p>
        </p:txBody>
      </p:sp>
      <p:sp>
        <p:nvSpPr>
          <p:cNvPr id="901" name="Google Shape;901;p107"/>
          <p:cNvSpPr txBox="1">
            <a:spLocks noGrp="1"/>
          </p:cNvSpPr>
          <p:nvPr>
            <p:ph type="sldNum" idx="12"/>
          </p:nvPr>
        </p:nvSpPr>
        <p:spPr>
          <a:xfrm>
            <a:off x="6457950" y="4769268"/>
            <a:ext cx="2057400" cy="273900"/>
          </a:xfrm>
          <a:prstGeom prst="rect">
            <a:avLst/>
          </a:prstGeom>
        </p:spPr>
        <p:txBody>
          <a:bodyPr spcFirstLastPara="1" wrap="square" lIns="68575" tIns="34275" rIns="0"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8</a:t>
            </a:fld>
            <a:endParaRPr/>
          </a:p>
        </p:txBody>
      </p:sp>
      <p:sp>
        <p:nvSpPr>
          <p:cNvPr id="902" name="Google Shape;902;p107"/>
          <p:cNvSpPr txBox="1">
            <a:spLocks noGrp="1"/>
          </p:cNvSpPr>
          <p:nvPr>
            <p:ph type="body" idx="1"/>
          </p:nvPr>
        </p:nvSpPr>
        <p:spPr>
          <a:xfrm>
            <a:off x="600075" y="769061"/>
            <a:ext cx="7915200" cy="8835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b="1" dirty="0">
                <a:solidFill>
                  <a:srgbClr val="8C1515"/>
                </a:solidFill>
              </a:rPr>
              <a:t>LCLS facility</a:t>
            </a:r>
            <a:r>
              <a:rPr lang="en" dirty="0">
                <a:solidFill>
                  <a:schemeClr val="dk1"/>
                </a:solidFill>
              </a:rPr>
              <a:t> provides stewardship of core hardware/software infrastructure for</a:t>
            </a:r>
            <a:r>
              <a:rPr lang="en" dirty="0"/>
              <a:t> </a:t>
            </a:r>
            <a:r>
              <a:rPr lang="en" dirty="0">
                <a:solidFill>
                  <a:schemeClr val="dk1"/>
                </a:solidFill>
              </a:rPr>
              <a:t>data acquisition, data reduction, online monitoring, data storage and management, and offline analysis processing and framework.  </a:t>
            </a:r>
            <a:endParaRPr dirty="0">
              <a:solidFill>
                <a:schemeClr val="dk1"/>
              </a:solidFill>
            </a:endParaRPr>
          </a:p>
          <a:p>
            <a:pPr marL="0" lvl="0" indent="0" algn="l" rtl="0">
              <a:spcBef>
                <a:spcPts val="800"/>
              </a:spcBef>
              <a:spcAft>
                <a:spcPts val="0"/>
              </a:spcAft>
              <a:buNone/>
            </a:pPr>
            <a:r>
              <a:rPr lang="en" b="1" dirty="0">
                <a:solidFill>
                  <a:srgbClr val="8C1515"/>
                </a:solidFill>
              </a:rPr>
              <a:t>Users provide the last mile:</a:t>
            </a:r>
            <a:r>
              <a:rPr lang="en" dirty="0"/>
              <a:t>  </a:t>
            </a:r>
            <a:r>
              <a:rPr lang="en" dirty="0">
                <a:solidFill>
                  <a:schemeClr val="dk1"/>
                </a:solidFill>
              </a:rPr>
              <a:t>develop their own analysis on top of this stack.</a:t>
            </a:r>
            <a:endParaRPr dirty="0">
              <a:solidFill>
                <a:schemeClr val="dk1"/>
              </a:solidFill>
            </a:endParaRPr>
          </a:p>
        </p:txBody>
      </p:sp>
      <p:sp>
        <p:nvSpPr>
          <p:cNvPr id="907" name="Google Shape;907;p107"/>
          <p:cNvSpPr/>
          <p:nvPr/>
        </p:nvSpPr>
        <p:spPr>
          <a:xfrm>
            <a:off x="2116943" y="2380445"/>
            <a:ext cx="1434000" cy="1039200"/>
          </a:xfrm>
          <a:prstGeom prst="rect">
            <a:avLst/>
          </a:prstGeom>
          <a:noFill/>
          <a:ln w="38100" cap="flat" cmpd="sng">
            <a:solidFill>
              <a:srgbClr val="B83A4B"/>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8" name="Google Shape;908;p107"/>
          <p:cNvSpPr txBox="1"/>
          <p:nvPr/>
        </p:nvSpPr>
        <p:spPr>
          <a:xfrm>
            <a:off x="2179343" y="2102306"/>
            <a:ext cx="13716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b="1">
                <a:solidFill>
                  <a:srgbClr val="B83A4B"/>
                </a:solidFill>
                <a:latin typeface="Lato"/>
                <a:ea typeface="Lato"/>
                <a:cs typeface="Lato"/>
                <a:sym typeface="Lato"/>
              </a:rPr>
              <a:t>New for LCLS-II</a:t>
            </a:r>
            <a:endParaRPr sz="1400">
              <a:solidFill>
                <a:srgbClr val="B83A4B"/>
              </a:solidFill>
              <a:latin typeface="Lato"/>
              <a:ea typeface="Lato"/>
              <a:cs typeface="Lato"/>
              <a:sym typeface="Lato"/>
            </a:endParaRPr>
          </a:p>
        </p:txBody>
      </p:sp>
      <p:sp>
        <p:nvSpPr>
          <p:cNvPr id="913" name="Google Shape;913;p107"/>
          <p:cNvSpPr/>
          <p:nvPr/>
        </p:nvSpPr>
        <p:spPr>
          <a:xfrm>
            <a:off x="153326" y="2172360"/>
            <a:ext cx="5737200" cy="2612700"/>
          </a:xfrm>
          <a:prstGeom prst="rect">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4" name="Google Shape;914;p107"/>
          <p:cNvSpPr txBox="1"/>
          <p:nvPr/>
        </p:nvSpPr>
        <p:spPr>
          <a:xfrm>
            <a:off x="153326" y="4492187"/>
            <a:ext cx="10773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a:solidFill>
                  <a:schemeClr val="dk1"/>
                </a:solidFill>
                <a:latin typeface="Arial"/>
                <a:ea typeface="Arial"/>
                <a:cs typeface="Arial"/>
                <a:sym typeface="Arial"/>
              </a:rPr>
              <a:t>Onsite</a:t>
            </a:r>
            <a:endParaRPr sz="1400"/>
          </a:p>
        </p:txBody>
      </p:sp>
      <p:sp>
        <p:nvSpPr>
          <p:cNvPr id="915" name="Google Shape;915;p107"/>
          <p:cNvSpPr/>
          <p:nvPr/>
        </p:nvSpPr>
        <p:spPr>
          <a:xfrm>
            <a:off x="5958653" y="2172421"/>
            <a:ext cx="3086469" cy="1294200"/>
          </a:xfrm>
          <a:prstGeom prst="rect">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1" name="Google Shape;921;p107"/>
          <p:cNvSpPr/>
          <p:nvPr/>
        </p:nvSpPr>
        <p:spPr>
          <a:xfrm>
            <a:off x="2195884" y="1906918"/>
            <a:ext cx="6834000" cy="213300"/>
          </a:xfrm>
          <a:prstGeom prst="rect">
            <a:avLst/>
          </a:prstGeom>
          <a:solidFill>
            <a:srgbClr val="A4C2F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300"/>
              <a:buFont typeface="Arial"/>
              <a:buNone/>
            </a:pPr>
            <a:r>
              <a:rPr lang="en" sz="1300" b="1" dirty="0">
                <a:solidFill>
                  <a:schemeClr val="dk1"/>
                </a:solidFill>
                <a:latin typeface="Arial"/>
                <a:ea typeface="Arial"/>
                <a:cs typeface="Arial"/>
                <a:sym typeface="Arial"/>
              </a:rPr>
              <a:t>Data Management System (</a:t>
            </a:r>
            <a:r>
              <a:rPr lang="en" sz="1300" b="1" dirty="0" err="1">
                <a:solidFill>
                  <a:schemeClr val="dk1"/>
                </a:solidFill>
                <a:latin typeface="Arial"/>
                <a:ea typeface="Arial"/>
                <a:cs typeface="Arial"/>
                <a:sym typeface="Arial"/>
              </a:rPr>
              <a:t>eLog</a:t>
            </a:r>
            <a:r>
              <a:rPr lang="en" sz="1300" b="1" dirty="0">
                <a:solidFill>
                  <a:schemeClr val="dk1"/>
                </a:solidFill>
                <a:latin typeface="Arial"/>
                <a:ea typeface="Arial"/>
                <a:cs typeface="Arial"/>
                <a:sym typeface="Arial"/>
              </a:rPr>
              <a:t>, ARP, Data Movers, File Manager)</a:t>
            </a:r>
            <a:endParaRPr sz="1300" b="1" dirty="0">
              <a:solidFill>
                <a:schemeClr val="dk1"/>
              </a:solidFill>
              <a:latin typeface="Arial"/>
              <a:ea typeface="Arial"/>
              <a:cs typeface="Arial"/>
              <a:sym typeface="Arial"/>
            </a:endParaRPr>
          </a:p>
        </p:txBody>
      </p:sp>
      <p:sp>
        <p:nvSpPr>
          <p:cNvPr id="922" name="Google Shape;922;p107"/>
          <p:cNvSpPr txBox="1"/>
          <p:nvPr/>
        </p:nvSpPr>
        <p:spPr>
          <a:xfrm>
            <a:off x="6087741" y="2120218"/>
            <a:ext cx="2877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latin typeface="Lato"/>
                <a:ea typeface="Lato"/>
                <a:cs typeface="Lato"/>
                <a:sym typeface="Lato"/>
              </a:rPr>
              <a:t>SLAC Shared Science Data Facility (S3DF)</a:t>
            </a:r>
            <a:endParaRPr sz="1100" b="1" dirty="0">
              <a:latin typeface="Lato"/>
              <a:ea typeface="Lato"/>
              <a:cs typeface="Lato"/>
              <a:sym typeface="Lato"/>
            </a:endParaRPr>
          </a:p>
        </p:txBody>
      </p:sp>
      <p:pic>
        <p:nvPicPr>
          <p:cNvPr id="3" name="Picture 2" descr="A diagram of data storage&#10;&#10;Description automatically generated with low confidence">
            <a:extLst>
              <a:ext uri="{FF2B5EF4-FFF2-40B4-BE49-F238E27FC236}">
                <a16:creationId xmlns:a16="http://schemas.microsoft.com/office/drawing/2014/main" id="{82747861-9D9F-AC3A-F035-5076C4A874FB}"/>
              </a:ext>
            </a:extLst>
          </p:cNvPr>
          <p:cNvPicPr>
            <a:picLocks noChangeAspect="1"/>
          </p:cNvPicPr>
          <p:nvPr/>
        </p:nvPicPr>
        <p:blipFill rotWithShape="1">
          <a:blip r:embed="rId3"/>
          <a:srcRect l="5741" t="34265" r="2137" b="31431"/>
          <a:stretch/>
        </p:blipFill>
        <p:spPr>
          <a:xfrm>
            <a:off x="267425" y="2346114"/>
            <a:ext cx="8715298" cy="2434067"/>
          </a:xfrm>
          <a:prstGeom prst="rect">
            <a:avLst/>
          </a:prstGeom>
        </p:spPr>
      </p:pic>
      <p:sp>
        <p:nvSpPr>
          <p:cNvPr id="4" name="Google Shape;915;p107">
            <a:extLst>
              <a:ext uri="{FF2B5EF4-FFF2-40B4-BE49-F238E27FC236}">
                <a16:creationId xmlns:a16="http://schemas.microsoft.com/office/drawing/2014/main" id="{A0714909-D6F8-6481-0A01-3A2B73F84AE1}"/>
              </a:ext>
            </a:extLst>
          </p:cNvPr>
          <p:cNvSpPr/>
          <p:nvPr/>
        </p:nvSpPr>
        <p:spPr>
          <a:xfrm>
            <a:off x="5943415" y="3525420"/>
            <a:ext cx="3086469" cy="1254761"/>
          </a:xfrm>
          <a:prstGeom prst="rect">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922;p107">
            <a:extLst>
              <a:ext uri="{FF2B5EF4-FFF2-40B4-BE49-F238E27FC236}">
                <a16:creationId xmlns:a16="http://schemas.microsoft.com/office/drawing/2014/main" id="{C5B9BAC8-CF43-DED5-6481-6FB468D80BDF}"/>
              </a:ext>
            </a:extLst>
          </p:cNvPr>
          <p:cNvSpPr txBox="1"/>
          <p:nvPr/>
        </p:nvSpPr>
        <p:spPr>
          <a:xfrm>
            <a:off x="6679066" y="3171361"/>
            <a:ext cx="2057400" cy="33852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Lato"/>
                <a:ea typeface="Lato"/>
                <a:cs typeface="Lato"/>
                <a:sym typeface="Lato"/>
              </a:rPr>
              <a:t>Onsite - </a:t>
            </a:r>
            <a:r>
              <a:rPr lang="en" sz="1000" b="1" dirty="0" err="1">
                <a:latin typeface="Lato"/>
                <a:ea typeface="Lato"/>
                <a:cs typeface="Lato"/>
                <a:sym typeface="Lato"/>
              </a:rPr>
              <a:t>Petascale</a:t>
            </a:r>
            <a:r>
              <a:rPr lang="en" sz="1000" b="1" dirty="0">
                <a:latin typeface="Lato"/>
                <a:ea typeface="Lato"/>
                <a:cs typeface="Lato"/>
                <a:sym typeface="Lato"/>
              </a:rPr>
              <a:t> Experiments</a:t>
            </a:r>
            <a:endParaRPr sz="1000" b="1" dirty="0">
              <a:latin typeface="Lato"/>
              <a:ea typeface="Lato"/>
              <a:cs typeface="Lato"/>
              <a:sym typeface="Lato"/>
            </a:endParaRPr>
          </a:p>
        </p:txBody>
      </p:sp>
      <p:sp>
        <p:nvSpPr>
          <p:cNvPr id="8" name="Google Shape;922;p107">
            <a:extLst>
              <a:ext uri="{FF2B5EF4-FFF2-40B4-BE49-F238E27FC236}">
                <a16:creationId xmlns:a16="http://schemas.microsoft.com/office/drawing/2014/main" id="{C22B6A76-8D99-612A-56A4-DBD90904B6BA}"/>
              </a:ext>
            </a:extLst>
          </p:cNvPr>
          <p:cNvSpPr txBox="1"/>
          <p:nvPr/>
        </p:nvSpPr>
        <p:spPr>
          <a:xfrm>
            <a:off x="6648774" y="4333164"/>
            <a:ext cx="2155598"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Lato"/>
                <a:ea typeface="Lato"/>
                <a:cs typeface="Lato"/>
                <a:sym typeface="Lato"/>
              </a:rPr>
              <a:t>Offsite – </a:t>
            </a:r>
            <a:r>
              <a:rPr lang="en" sz="1000" b="1" dirty="0" err="1">
                <a:latin typeface="Lato"/>
                <a:ea typeface="Lato"/>
                <a:cs typeface="Lato"/>
                <a:sym typeface="Lato"/>
              </a:rPr>
              <a:t>Exascale</a:t>
            </a:r>
            <a:r>
              <a:rPr lang="en" sz="1000" b="1" dirty="0">
                <a:latin typeface="Lato"/>
                <a:ea typeface="Lato"/>
                <a:cs typeface="Lato"/>
                <a:sym typeface="Lato"/>
              </a:rPr>
              <a:t> Experiments</a:t>
            </a:r>
          </a:p>
          <a:p>
            <a:pPr marL="0" lvl="0" indent="0" algn="ctr" rtl="0">
              <a:spcBef>
                <a:spcPts val="0"/>
              </a:spcBef>
              <a:spcAft>
                <a:spcPts val="0"/>
              </a:spcAft>
              <a:buNone/>
            </a:pPr>
            <a:r>
              <a:rPr lang="en" sz="1000" b="1" dirty="0">
                <a:latin typeface="Lato"/>
                <a:ea typeface="Lato"/>
                <a:cs typeface="Lato"/>
                <a:sym typeface="Lato"/>
              </a:rPr>
              <a:t>(NERSC, LCF)</a:t>
            </a:r>
            <a:endParaRPr sz="1000" b="1" dirty="0">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08"/>
          <p:cNvSpPr txBox="1">
            <a:spLocks noGrp="1"/>
          </p:cNvSpPr>
          <p:nvPr>
            <p:ph type="body" idx="1"/>
          </p:nvPr>
        </p:nvSpPr>
        <p:spPr>
          <a:xfrm>
            <a:off x="600075" y="724608"/>
            <a:ext cx="7915200" cy="298800"/>
          </a:xfrm>
          <a:prstGeom prst="rect">
            <a:avLst/>
          </a:prstGeom>
        </p:spPr>
        <p:txBody>
          <a:bodyPr spcFirstLastPara="1" wrap="square" lIns="0" tIns="34275" rIns="68575" bIns="34275" anchor="t" anchorCtr="0">
            <a:noAutofit/>
          </a:bodyPr>
          <a:lstStyle/>
          <a:p>
            <a:pPr marL="0" lvl="0" indent="0" algn="l" rtl="0">
              <a:spcBef>
                <a:spcPts val="800"/>
              </a:spcBef>
              <a:spcAft>
                <a:spcPts val="0"/>
              </a:spcAft>
              <a:buClr>
                <a:schemeClr val="dk1"/>
              </a:buClr>
              <a:buSzPts val="1100"/>
              <a:buFont typeface="Arial"/>
              <a:buNone/>
            </a:pPr>
            <a:r>
              <a:rPr lang="en"/>
              <a:t>All experiments reduce data during processing → Data Reduction Pipeline does it in real time</a:t>
            </a:r>
            <a:endParaRPr/>
          </a:p>
          <a:p>
            <a:pPr marL="0" lvl="0" indent="0" algn="l" rtl="0">
              <a:spcBef>
                <a:spcPts val="800"/>
              </a:spcBef>
              <a:spcAft>
                <a:spcPts val="0"/>
              </a:spcAft>
              <a:buNone/>
            </a:pPr>
            <a:endParaRPr/>
          </a:p>
        </p:txBody>
      </p:sp>
      <p:sp>
        <p:nvSpPr>
          <p:cNvPr id="928" name="Google Shape;928;p108"/>
          <p:cNvSpPr txBox="1">
            <a:spLocks noGrp="1"/>
          </p:cNvSpPr>
          <p:nvPr>
            <p:ph type="title"/>
          </p:nvPr>
        </p:nvSpPr>
        <p:spPr>
          <a:xfrm>
            <a:off x="628650" y="38101"/>
            <a:ext cx="10553625" cy="632025"/>
          </a:xfrm>
          <a:prstGeom prst="rect">
            <a:avLst/>
          </a:prstGeom>
        </p:spPr>
        <p:txBody>
          <a:bodyPr spcFirstLastPara="1" wrap="square" lIns="0" tIns="34275" rIns="68575" bIns="34275" anchor="b" anchorCtr="0">
            <a:normAutofit/>
          </a:bodyPr>
          <a:lstStyle/>
          <a:p>
            <a:pPr marL="0" lvl="0" indent="0" algn="l" rtl="0">
              <a:spcBef>
                <a:spcPts val="0"/>
              </a:spcBef>
              <a:spcAft>
                <a:spcPts val="0"/>
              </a:spcAft>
              <a:buNone/>
            </a:pPr>
            <a:r>
              <a:rPr lang="en" dirty="0"/>
              <a:t>LCLS Data Reduction Pipeline (DRP)</a:t>
            </a:r>
            <a:endParaRPr dirty="0"/>
          </a:p>
        </p:txBody>
      </p:sp>
      <p:sp>
        <p:nvSpPr>
          <p:cNvPr id="929" name="Google Shape;929;p108"/>
          <p:cNvSpPr txBox="1">
            <a:spLocks noGrp="1"/>
          </p:cNvSpPr>
          <p:nvPr>
            <p:ph type="body" idx="2"/>
          </p:nvPr>
        </p:nvSpPr>
        <p:spPr>
          <a:xfrm>
            <a:off x="5087175" y="1079415"/>
            <a:ext cx="3525975" cy="3339675"/>
          </a:xfrm>
          <a:prstGeom prst="rect">
            <a:avLst/>
          </a:prstGeom>
        </p:spPr>
        <p:txBody>
          <a:bodyPr spcFirstLastPara="1" wrap="square" lIns="0" tIns="34275" rIns="68575" bIns="34275" anchor="t" anchorCtr="0">
            <a:noAutofit/>
          </a:bodyPr>
          <a:lstStyle/>
          <a:p>
            <a:pPr marL="0" lvl="0" indent="0" algn="l" rtl="0">
              <a:spcBef>
                <a:spcPts val="800"/>
              </a:spcBef>
              <a:spcAft>
                <a:spcPts val="0"/>
              </a:spcAft>
              <a:buNone/>
            </a:pPr>
            <a:r>
              <a:rPr lang="en" sz="1300" dirty="0"/>
              <a:t>Data</a:t>
            </a:r>
            <a:r>
              <a:rPr lang="en" sz="1300" dirty="0">
                <a:solidFill>
                  <a:schemeClr val="dk1"/>
                </a:solidFill>
              </a:rPr>
              <a:t> </a:t>
            </a:r>
            <a:r>
              <a:rPr lang="en" sz="1300" dirty="0"/>
              <a:t>reduction toolbox of parameterized algorithms runs on DRP compute layer: </a:t>
            </a:r>
            <a:r>
              <a:rPr lang="en" sz="1300" dirty="0">
                <a:solidFill>
                  <a:schemeClr val="dk1"/>
                </a:solidFill>
              </a:rPr>
              <a:t> </a:t>
            </a:r>
            <a:r>
              <a:rPr lang="en" sz="1300" b="1" dirty="0">
                <a:solidFill>
                  <a:srgbClr val="A4001D"/>
                </a:solidFill>
              </a:rPr>
              <a:t>compression, feature extraction, trigger/veto, multi-event reduction</a:t>
            </a:r>
            <a:r>
              <a:rPr lang="en" sz="1300" dirty="0">
                <a:solidFill>
                  <a:schemeClr val="dk1"/>
                </a:solidFill>
              </a:rPr>
              <a:t> </a:t>
            </a:r>
            <a:endParaRPr sz="1300" dirty="0">
              <a:solidFill>
                <a:schemeClr val="dk1"/>
              </a:solidFill>
            </a:endParaRPr>
          </a:p>
          <a:p>
            <a:pPr marL="0" lvl="0" indent="0" algn="l" rtl="0">
              <a:spcBef>
                <a:spcPts val="600"/>
              </a:spcBef>
              <a:spcAft>
                <a:spcPts val="0"/>
              </a:spcAft>
              <a:buNone/>
            </a:pPr>
            <a:r>
              <a:rPr lang="en" sz="1300" dirty="0">
                <a:solidFill>
                  <a:schemeClr val="dk1"/>
                </a:solidFill>
              </a:rPr>
              <a:t>Software Trigger Nodes perform online event-build collecting data from multiple detectors from the same event.  Two decisions per event, per shot:  </a:t>
            </a:r>
            <a:r>
              <a:rPr lang="en" sz="1300" b="1" dirty="0">
                <a:solidFill>
                  <a:srgbClr val="A4001D"/>
                </a:solidFill>
              </a:rPr>
              <a:t>Store or not? Send data to online monitoring?</a:t>
            </a:r>
            <a:endParaRPr sz="1300" b="1" dirty="0">
              <a:solidFill>
                <a:srgbClr val="A4001D"/>
              </a:solidFill>
            </a:endParaRPr>
          </a:p>
          <a:p>
            <a:pPr marL="0" lvl="0" indent="0" algn="l" rtl="0">
              <a:spcBef>
                <a:spcPts val="600"/>
              </a:spcBef>
              <a:spcAft>
                <a:spcPts val="0"/>
              </a:spcAft>
              <a:buNone/>
            </a:pPr>
            <a:r>
              <a:rPr lang="en" sz="1300" dirty="0">
                <a:solidFill>
                  <a:schemeClr val="dk1"/>
                </a:solidFill>
              </a:rPr>
              <a:t>100 Hz stream of “leaked”, unreduced events accompanies reduced data.</a:t>
            </a:r>
            <a:endParaRPr sz="1300" dirty="0">
              <a:solidFill>
                <a:schemeClr val="dk1"/>
              </a:solidFill>
            </a:endParaRPr>
          </a:p>
          <a:p>
            <a:pPr marL="0" lvl="0" indent="0" algn="l" rtl="0">
              <a:spcBef>
                <a:spcPts val="600"/>
              </a:spcBef>
              <a:spcAft>
                <a:spcPts val="0"/>
              </a:spcAft>
              <a:buNone/>
            </a:pPr>
            <a:r>
              <a:rPr lang="en" sz="1300" dirty="0">
                <a:solidFill>
                  <a:schemeClr val="dk1"/>
                </a:solidFill>
              </a:rPr>
              <a:t>CPU and FPGA available in DRP .</a:t>
            </a:r>
            <a:endParaRPr sz="1300" dirty="0">
              <a:solidFill>
                <a:schemeClr val="dk1"/>
              </a:solidFill>
            </a:endParaRPr>
          </a:p>
          <a:p>
            <a:pPr marL="0" lvl="0" indent="0" algn="l" rtl="0">
              <a:spcBef>
                <a:spcPts val="600"/>
              </a:spcBef>
              <a:spcAft>
                <a:spcPts val="0"/>
              </a:spcAft>
              <a:buClr>
                <a:schemeClr val="dk1"/>
              </a:buClr>
              <a:buSzPts val="1400"/>
              <a:buFont typeface="Arial"/>
              <a:buNone/>
            </a:pPr>
            <a:r>
              <a:rPr lang="en" sz="1300" b="1" dirty="0">
                <a:solidFill>
                  <a:schemeClr val="dk1"/>
                </a:solidFill>
              </a:rPr>
              <a:t>Status:  </a:t>
            </a:r>
            <a:r>
              <a:rPr lang="en" sz="1300" dirty="0">
                <a:solidFill>
                  <a:schemeClr val="dk1"/>
                </a:solidFill>
              </a:rPr>
              <a:t>Successfully acquiring 200 GB/s at 1 MHz with data reduction</a:t>
            </a:r>
            <a:endParaRPr sz="1300" dirty="0"/>
          </a:p>
        </p:txBody>
      </p:sp>
      <p:sp>
        <p:nvSpPr>
          <p:cNvPr id="930" name="Google Shape;930;p108"/>
          <p:cNvSpPr txBox="1">
            <a:spLocks noGrp="1"/>
          </p:cNvSpPr>
          <p:nvPr>
            <p:ph type="subTitle" idx="3"/>
          </p:nvPr>
        </p:nvSpPr>
        <p:spPr>
          <a:xfrm>
            <a:off x="1634337" y="6356788"/>
            <a:ext cx="4209975" cy="217125"/>
          </a:xfrm>
          <a:prstGeom prst="rect">
            <a:avLst/>
          </a:prstGeom>
        </p:spPr>
        <p:txBody>
          <a:bodyPr spcFirstLastPara="1" wrap="square" lIns="0" tIns="34275" rIns="68575" bIns="34275" anchor="ctr" anchorCtr="0">
            <a:noAutofit/>
          </a:bodyPr>
          <a:lstStyle/>
          <a:p>
            <a:pPr marL="0" lvl="0" indent="0" algn="l" rtl="0">
              <a:spcBef>
                <a:spcPts val="800"/>
              </a:spcBef>
              <a:spcAft>
                <a:spcPts val="0"/>
              </a:spcAft>
              <a:buNone/>
            </a:pPr>
            <a:r>
              <a:rPr lang="en"/>
              <a:t>2022 LDAC - Data Systems</a:t>
            </a:r>
            <a:endParaRPr/>
          </a:p>
        </p:txBody>
      </p:sp>
      <p:grpSp>
        <p:nvGrpSpPr>
          <p:cNvPr id="931" name="Google Shape;931;p108"/>
          <p:cNvGrpSpPr/>
          <p:nvPr/>
        </p:nvGrpSpPr>
        <p:grpSpPr>
          <a:xfrm>
            <a:off x="570948" y="1192134"/>
            <a:ext cx="4466764" cy="3257432"/>
            <a:chOff x="4253750" y="1120375"/>
            <a:chExt cx="4816568" cy="3460476"/>
          </a:xfrm>
        </p:grpSpPr>
        <p:sp>
          <p:nvSpPr>
            <p:cNvPr id="932" name="Google Shape;932;p108"/>
            <p:cNvSpPr/>
            <p:nvPr/>
          </p:nvSpPr>
          <p:spPr>
            <a:xfrm>
              <a:off x="5067706" y="1447494"/>
              <a:ext cx="3066900" cy="2667900"/>
            </a:xfrm>
            <a:prstGeom prst="rect">
              <a:avLst/>
            </a:prstGeom>
            <a:solidFill>
              <a:srgbClr val="F3F3F3"/>
            </a:solidFill>
            <a:ln w="9525" cap="flat" cmpd="sng">
              <a:solidFill>
                <a:srgbClr val="595959"/>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3" name="Google Shape;933;p108"/>
            <p:cNvCxnSpPr/>
            <p:nvPr/>
          </p:nvCxnSpPr>
          <p:spPr>
            <a:xfrm rot="10800000">
              <a:off x="7556243" y="3304312"/>
              <a:ext cx="1500" cy="381600"/>
            </a:xfrm>
            <a:prstGeom prst="straightConnector1">
              <a:avLst/>
            </a:prstGeom>
            <a:noFill/>
            <a:ln w="9525" cap="flat" cmpd="sng">
              <a:solidFill>
                <a:srgbClr val="3D85C6"/>
              </a:solidFill>
              <a:prstDash val="solid"/>
              <a:round/>
              <a:headEnd type="none" w="med" len="med"/>
              <a:tailEnd type="none" w="med" len="med"/>
            </a:ln>
          </p:spPr>
        </p:cxnSp>
        <p:cxnSp>
          <p:nvCxnSpPr>
            <p:cNvPr id="934" name="Google Shape;934;p108"/>
            <p:cNvCxnSpPr/>
            <p:nvPr/>
          </p:nvCxnSpPr>
          <p:spPr>
            <a:xfrm rot="10800000">
              <a:off x="6997528" y="1786284"/>
              <a:ext cx="7500" cy="1926000"/>
            </a:xfrm>
            <a:prstGeom prst="straightConnector1">
              <a:avLst/>
            </a:prstGeom>
            <a:noFill/>
            <a:ln w="9525" cap="flat" cmpd="sng">
              <a:solidFill>
                <a:srgbClr val="3D85C6"/>
              </a:solidFill>
              <a:prstDash val="solid"/>
              <a:round/>
              <a:headEnd type="none" w="med" len="med"/>
              <a:tailEnd type="none" w="med" len="med"/>
            </a:ln>
          </p:spPr>
        </p:cxnSp>
        <p:cxnSp>
          <p:nvCxnSpPr>
            <p:cNvPr id="935" name="Google Shape;935;p108"/>
            <p:cNvCxnSpPr/>
            <p:nvPr/>
          </p:nvCxnSpPr>
          <p:spPr>
            <a:xfrm rot="10800000">
              <a:off x="5716547" y="1756370"/>
              <a:ext cx="7500" cy="1926000"/>
            </a:xfrm>
            <a:prstGeom prst="straightConnector1">
              <a:avLst/>
            </a:prstGeom>
            <a:noFill/>
            <a:ln w="9525" cap="flat" cmpd="sng">
              <a:solidFill>
                <a:srgbClr val="3D85C6"/>
              </a:solidFill>
              <a:prstDash val="solid"/>
              <a:round/>
              <a:headEnd type="none" w="med" len="med"/>
              <a:tailEnd type="none" w="med" len="med"/>
            </a:ln>
          </p:spPr>
        </p:cxnSp>
        <p:cxnSp>
          <p:nvCxnSpPr>
            <p:cNvPr id="936" name="Google Shape;936;p108"/>
            <p:cNvCxnSpPr>
              <a:endCxn id="937" idx="2"/>
            </p:cNvCxnSpPr>
            <p:nvPr/>
          </p:nvCxnSpPr>
          <p:spPr>
            <a:xfrm rot="10800000">
              <a:off x="6670324" y="2779900"/>
              <a:ext cx="870000" cy="385800"/>
            </a:xfrm>
            <a:prstGeom prst="curvedConnector2">
              <a:avLst/>
            </a:prstGeom>
            <a:noFill/>
            <a:ln w="19050" cap="flat" cmpd="sng">
              <a:solidFill>
                <a:srgbClr val="1155CC"/>
              </a:solidFill>
              <a:prstDash val="solid"/>
              <a:round/>
              <a:headEnd type="none" w="med" len="med"/>
              <a:tailEnd type="none" w="med" len="med"/>
            </a:ln>
          </p:spPr>
        </p:cxnSp>
        <p:cxnSp>
          <p:nvCxnSpPr>
            <p:cNvPr id="938" name="Google Shape;938;p108"/>
            <p:cNvCxnSpPr>
              <a:endCxn id="937" idx="2"/>
            </p:cNvCxnSpPr>
            <p:nvPr/>
          </p:nvCxnSpPr>
          <p:spPr>
            <a:xfrm rot="10800000">
              <a:off x="6670324" y="2779900"/>
              <a:ext cx="818700" cy="315000"/>
            </a:xfrm>
            <a:prstGeom prst="curvedConnector2">
              <a:avLst/>
            </a:prstGeom>
            <a:noFill/>
            <a:ln w="19050" cap="flat" cmpd="sng">
              <a:solidFill>
                <a:srgbClr val="1155CC"/>
              </a:solidFill>
              <a:prstDash val="solid"/>
              <a:round/>
              <a:headEnd type="none" w="med" len="med"/>
              <a:tailEnd type="none" w="med" len="med"/>
            </a:ln>
          </p:spPr>
        </p:cxnSp>
        <p:cxnSp>
          <p:nvCxnSpPr>
            <p:cNvPr id="939" name="Google Shape;939;p108"/>
            <p:cNvCxnSpPr>
              <a:stCxn id="940" idx="1"/>
              <a:endCxn id="937" idx="0"/>
            </p:cNvCxnSpPr>
            <p:nvPr/>
          </p:nvCxnSpPr>
          <p:spPr>
            <a:xfrm flipH="1">
              <a:off x="6670323" y="1881984"/>
              <a:ext cx="118500" cy="486600"/>
            </a:xfrm>
            <a:prstGeom prst="curvedConnector2">
              <a:avLst/>
            </a:prstGeom>
            <a:noFill/>
            <a:ln w="19050" cap="flat" cmpd="sng">
              <a:solidFill>
                <a:srgbClr val="1155CC"/>
              </a:solidFill>
              <a:prstDash val="solid"/>
              <a:round/>
              <a:headEnd type="none" w="med" len="med"/>
              <a:tailEnd type="none" w="med" len="med"/>
            </a:ln>
          </p:spPr>
        </p:cxnSp>
        <p:cxnSp>
          <p:nvCxnSpPr>
            <p:cNvPr id="941" name="Google Shape;941;p108"/>
            <p:cNvCxnSpPr>
              <a:stCxn id="942" idx="1"/>
              <a:endCxn id="937" idx="0"/>
            </p:cNvCxnSpPr>
            <p:nvPr/>
          </p:nvCxnSpPr>
          <p:spPr>
            <a:xfrm flipH="1">
              <a:off x="6670335" y="1808587"/>
              <a:ext cx="54000" cy="560100"/>
            </a:xfrm>
            <a:prstGeom prst="curvedConnector2">
              <a:avLst/>
            </a:prstGeom>
            <a:noFill/>
            <a:ln w="19050" cap="flat" cmpd="sng">
              <a:solidFill>
                <a:srgbClr val="1155CC"/>
              </a:solidFill>
              <a:prstDash val="solid"/>
              <a:round/>
              <a:headEnd type="none" w="med" len="med"/>
              <a:tailEnd type="none" w="med" len="med"/>
            </a:ln>
          </p:spPr>
        </p:cxnSp>
        <p:cxnSp>
          <p:nvCxnSpPr>
            <p:cNvPr id="943" name="Google Shape;943;p108"/>
            <p:cNvCxnSpPr/>
            <p:nvPr/>
          </p:nvCxnSpPr>
          <p:spPr>
            <a:xfrm rot="-5400000" flipH="1">
              <a:off x="5769292" y="1798659"/>
              <a:ext cx="652800" cy="591300"/>
            </a:xfrm>
            <a:prstGeom prst="curvedConnector3">
              <a:avLst>
                <a:gd name="adj1" fmla="val 50000"/>
              </a:avLst>
            </a:prstGeom>
            <a:noFill/>
            <a:ln w="19050" cap="flat" cmpd="sng">
              <a:solidFill>
                <a:srgbClr val="1155CC"/>
              </a:solidFill>
              <a:prstDash val="solid"/>
              <a:round/>
              <a:headEnd type="none" w="med" len="med"/>
              <a:tailEnd type="none" w="med" len="med"/>
            </a:ln>
          </p:spPr>
        </p:cxnSp>
        <p:cxnSp>
          <p:nvCxnSpPr>
            <p:cNvPr id="944" name="Google Shape;944;p108"/>
            <p:cNvCxnSpPr/>
            <p:nvPr/>
          </p:nvCxnSpPr>
          <p:spPr>
            <a:xfrm>
              <a:off x="5794636" y="2028927"/>
              <a:ext cx="593100" cy="460800"/>
            </a:xfrm>
            <a:prstGeom prst="curvedConnector3">
              <a:avLst>
                <a:gd name="adj1" fmla="val 50000"/>
              </a:avLst>
            </a:prstGeom>
            <a:noFill/>
            <a:ln w="19050" cap="flat" cmpd="sng">
              <a:solidFill>
                <a:srgbClr val="1155CC"/>
              </a:solidFill>
              <a:prstDash val="solid"/>
              <a:round/>
              <a:headEnd type="none" w="med" len="med"/>
              <a:tailEnd type="none" w="med" len="med"/>
            </a:ln>
          </p:spPr>
        </p:cxnSp>
        <p:cxnSp>
          <p:nvCxnSpPr>
            <p:cNvPr id="945" name="Google Shape;945;p108"/>
            <p:cNvCxnSpPr/>
            <p:nvPr/>
          </p:nvCxnSpPr>
          <p:spPr>
            <a:xfrm>
              <a:off x="5793412" y="2315472"/>
              <a:ext cx="601500" cy="241200"/>
            </a:xfrm>
            <a:prstGeom prst="curvedConnector3">
              <a:avLst>
                <a:gd name="adj1" fmla="val 50000"/>
              </a:avLst>
            </a:prstGeom>
            <a:noFill/>
            <a:ln w="19050" cap="flat" cmpd="sng">
              <a:solidFill>
                <a:srgbClr val="1155CC"/>
              </a:solidFill>
              <a:prstDash val="solid"/>
              <a:round/>
              <a:headEnd type="none" w="med" len="med"/>
              <a:tailEnd type="none" w="med" len="med"/>
            </a:ln>
          </p:spPr>
        </p:cxnSp>
        <p:cxnSp>
          <p:nvCxnSpPr>
            <p:cNvPr id="946" name="Google Shape;946;p108"/>
            <p:cNvCxnSpPr/>
            <p:nvPr/>
          </p:nvCxnSpPr>
          <p:spPr>
            <a:xfrm>
              <a:off x="5793374" y="2591074"/>
              <a:ext cx="607200" cy="10500"/>
            </a:xfrm>
            <a:prstGeom prst="curvedConnector3">
              <a:avLst>
                <a:gd name="adj1" fmla="val 50000"/>
              </a:avLst>
            </a:prstGeom>
            <a:noFill/>
            <a:ln w="19050" cap="flat" cmpd="sng">
              <a:solidFill>
                <a:srgbClr val="1155CC"/>
              </a:solidFill>
              <a:prstDash val="solid"/>
              <a:round/>
              <a:headEnd type="none" w="med" len="med"/>
              <a:tailEnd type="none" w="med" len="med"/>
            </a:ln>
          </p:spPr>
        </p:cxnSp>
        <p:cxnSp>
          <p:nvCxnSpPr>
            <p:cNvPr id="947" name="Google Shape;947;p108"/>
            <p:cNvCxnSpPr/>
            <p:nvPr/>
          </p:nvCxnSpPr>
          <p:spPr>
            <a:xfrm rot="10800000" flipH="1">
              <a:off x="5791986" y="2644153"/>
              <a:ext cx="603000" cy="206700"/>
            </a:xfrm>
            <a:prstGeom prst="curvedConnector3">
              <a:avLst>
                <a:gd name="adj1" fmla="val 50000"/>
              </a:avLst>
            </a:prstGeom>
            <a:noFill/>
            <a:ln w="19050" cap="flat" cmpd="sng">
              <a:solidFill>
                <a:srgbClr val="1155CC"/>
              </a:solidFill>
              <a:prstDash val="solid"/>
              <a:round/>
              <a:headEnd type="none" w="med" len="med"/>
              <a:tailEnd type="none" w="med" len="med"/>
            </a:ln>
          </p:spPr>
        </p:cxnSp>
        <p:cxnSp>
          <p:nvCxnSpPr>
            <p:cNvPr id="948" name="Google Shape;948;p108"/>
            <p:cNvCxnSpPr/>
            <p:nvPr/>
          </p:nvCxnSpPr>
          <p:spPr>
            <a:xfrm rot="10800000" flipH="1">
              <a:off x="5791986" y="2690259"/>
              <a:ext cx="610200" cy="443400"/>
            </a:xfrm>
            <a:prstGeom prst="curvedConnector3">
              <a:avLst>
                <a:gd name="adj1" fmla="val 50000"/>
              </a:avLst>
            </a:prstGeom>
            <a:noFill/>
            <a:ln w="19050" cap="flat" cmpd="sng">
              <a:solidFill>
                <a:srgbClr val="1155CC"/>
              </a:solidFill>
              <a:prstDash val="solid"/>
              <a:round/>
              <a:headEnd type="none" w="med" len="med"/>
              <a:tailEnd type="none" w="med" len="med"/>
            </a:ln>
          </p:spPr>
        </p:cxnSp>
        <p:cxnSp>
          <p:nvCxnSpPr>
            <p:cNvPr id="949" name="Google Shape;949;p108"/>
            <p:cNvCxnSpPr/>
            <p:nvPr/>
          </p:nvCxnSpPr>
          <p:spPr>
            <a:xfrm rot="-5400000">
              <a:off x="5776574" y="2753097"/>
              <a:ext cx="642600" cy="609000"/>
            </a:xfrm>
            <a:prstGeom prst="curvedConnector3">
              <a:avLst>
                <a:gd name="adj1" fmla="val 50000"/>
              </a:avLst>
            </a:prstGeom>
            <a:noFill/>
            <a:ln w="19050" cap="flat" cmpd="sng">
              <a:solidFill>
                <a:srgbClr val="1155CC"/>
              </a:solidFill>
              <a:prstDash val="solid"/>
              <a:round/>
              <a:headEnd type="none" w="med" len="med"/>
              <a:tailEnd type="none" w="med" len="med"/>
            </a:ln>
          </p:spPr>
        </p:cxnSp>
        <p:sp>
          <p:nvSpPr>
            <p:cNvPr id="950" name="Google Shape;950;p108"/>
            <p:cNvSpPr/>
            <p:nvPr/>
          </p:nvSpPr>
          <p:spPr>
            <a:xfrm>
              <a:off x="5343333" y="1722882"/>
              <a:ext cx="450000" cy="174900"/>
            </a:xfrm>
            <a:prstGeom prst="rect">
              <a:avLst/>
            </a:prstGeom>
            <a:solidFill>
              <a:srgbClr val="C27BA0"/>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8"/>
            <p:cNvSpPr/>
            <p:nvPr/>
          </p:nvSpPr>
          <p:spPr>
            <a:xfrm>
              <a:off x="5343333" y="1990267"/>
              <a:ext cx="450000" cy="174900"/>
            </a:xfrm>
            <a:prstGeom prst="rect">
              <a:avLst/>
            </a:prstGeom>
            <a:solidFill>
              <a:srgbClr val="C27BA0"/>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8"/>
            <p:cNvSpPr/>
            <p:nvPr/>
          </p:nvSpPr>
          <p:spPr>
            <a:xfrm>
              <a:off x="5343333" y="2257652"/>
              <a:ext cx="450000" cy="174900"/>
            </a:xfrm>
            <a:prstGeom prst="rect">
              <a:avLst/>
            </a:prstGeom>
            <a:solidFill>
              <a:srgbClr val="C27BA0"/>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08"/>
            <p:cNvSpPr/>
            <p:nvPr/>
          </p:nvSpPr>
          <p:spPr>
            <a:xfrm>
              <a:off x="5343333" y="2525037"/>
              <a:ext cx="450000" cy="174900"/>
            </a:xfrm>
            <a:prstGeom prst="rect">
              <a:avLst/>
            </a:prstGeom>
            <a:solidFill>
              <a:srgbClr val="C27BA0"/>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8"/>
            <p:cNvSpPr/>
            <p:nvPr/>
          </p:nvSpPr>
          <p:spPr>
            <a:xfrm>
              <a:off x="5343333" y="2792422"/>
              <a:ext cx="450000" cy="174900"/>
            </a:xfrm>
            <a:prstGeom prst="rect">
              <a:avLst/>
            </a:prstGeom>
            <a:solidFill>
              <a:srgbClr val="C27BA0"/>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8"/>
            <p:cNvSpPr/>
            <p:nvPr/>
          </p:nvSpPr>
          <p:spPr>
            <a:xfrm>
              <a:off x="5343333" y="3059807"/>
              <a:ext cx="450000" cy="174900"/>
            </a:xfrm>
            <a:prstGeom prst="rect">
              <a:avLst/>
            </a:prstGeom>
            <a:solidFill>
              <a:srgbClr val="C27BA0"/>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08"/>
            <p:cNvSpPr/>
            <p:nvPr/>
          </p:nvSpPr>
          <p:spPr>
            <a:xfrm>
              <a:off x="5343333" y="3327192"/>
              <a:ext cx="450000" cy="174900"/>
            </a:xfrm>
            <a:prstGeom prst="rect">
              <a:avLst/>
            </a:prstGeom>
            <a:solidFill>
              <a:srgbClr val="C27BA0"/>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08"/>
            <p:cNvSpPr/>
            <p:nvPr/>
          </p:nvSpPr>
          <p:spPr>
            <a:xfrm>
              <a:off x="5343321" y="1798872"/>
              <a:ext cx="343500" cy="99600"/>
            </a:xfrm>
            <a:prstGeom prst="rect">
              <a:avLst/>
            </a:prstGeom>
            <a:solidFill>
              <a:srgbClr val="93C47D"/>
            </a:solidFill>
            <a:ln w="9525" cap="flat" cmpd="sng">
              <a:solidFill>
                <a:srgbClr val="69BE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00"/>
                <a:t>PGP</a:t>
              </a:r>
              <a:endParaRPr sz="400"/>
            </a:p>
          </p:txBody>
        </p:sp>
        <p:sp>
          <p:nvSpPr>
            <p:cNvPr id="958" name="Google Shape;958;p108"/>
            <p:cNvSpPr/>
            <p:nvPr/>
          </p:nvSpPr>
          <p:spPr>
            <a:xfrm>
              <a:off x="5343321" y="2066260"/>
              <a:ext cx="343500" cy="99600"/>
            </a:xfrm>
            <a:prstGeom prst="rect">
              <a:avLst/>
            </a:prstGeom>
            <a:solidFill>
              <a:srgbClr val="93C47D"/>
            </a:solidFill>
            <a:ln w="9525" cap="flat" cmpd="sng">
              <a:solidFill>
                <a:srgbClr val="69BE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00"/>
                <a:t>PGP</a:t>
              </a:r>
              <a:endParaRPr sz="400"/>
            </a:p>
          </p:txBody>
        </p:sp>
        <p:sp>
          <p:nvSpPr>
            <p:cNvPr id="959" name="Google Shape;959;p108"/>
            <p:cNvSpPr/>
            <p:nvPr/>
          </p:nvSpPr>
          <p:spPr>
            <a:xfrm>
              <a:off x="5343321" y="2333648"/>
              <a:ext cx="343500" cy="99600"/>
            </a:xfrm>
            <a:prstGeom prst="rect">
              <a:avLst/>
            </a:prstGeom>
            <a:solidFill>
              <a:srgbClr val="93C47D"/>
            </a:solidFill>
            <a:ln w="9525" cap="flat" cmpd="sng">
              <a:solidFill>
                <a:srgbClr val="69BE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00"/>
                <a:t>PGP</a:t>
              </a:r>
              <a:endParaRPr sz="400"/>
            </a:p>
          </p:txBody>
        </p:sp>
        <p:sp>
          <p:nvSpPr>
            <p:cNvPr id="960" name="Google Shape;960;p108"/>
            <p:cNvSpPr/>
            <p:nvPr/>
          </p:nvSpPr>
          <p:spPr>
            <a:xfrm>
              <a:off x="5343321" y="2601037"/>
              <a:ext cx="343500" cy="99600"/>
            </a:xfrm>
            <a:prstGeom prst="rect">
              <a:avLst/>
            </a:prstGeom>
            <a:solidFill>
              <a:srgbClr val="93C47D"/>
            </a:solidFill>
            <a:ln w="9525" cap="flat" cmpd="sng">
              <a:solidFill>
                <a:srgbClr val="69BE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00"/>
                <a:t>PGP</a:t>
              </a:r>
              <a:endParaRPr sz="400"/>
            </a:p>
          </p:txBody>
        </p:sp>
        <p:sp>
          <p:nvSpPr>
            <p:cNvPr id="961" name="Google Shape;961;p108"/>
            <p:cNvSpPr/>
            <p:nvPr/>
          </p:nvSpPr>
          <p:spPr>
            <a:xfrm>
              <a:off x="5343321" y="2868425"/>
              <a:ext cx="343500" cy="99600"/>
            </a:xfrm>
            <a:prstGeom prst="rect">
              <a:avLst/>
            </a:prstGeom>
            <a:solidFill>
              <a:srgbClr val="93C47D"/>
            </a:solidFill>
            <a:ln w="9525" cap="flat" cmpd="sng">
              <a:solidFill>
                <a:srgbClr val="69BE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00"/>
                <a:t>PGP</a:t>
              </a:r>
              <a:endParaRPr sz="400"/>
            </a:p>
          </p:txBody>
        </p:sp>
        <p:sp>
          <p:nvSpPr>
            <p:cNvPr id="962" name="Google Shape;962;p108"/>
            <p:cNvSpPr/>
            <p:nvPr/>
          </p:nvSpPr>
          <p:spPr>
            <a:xfrm>
              <a:off x="5343336" y="3135801"/>
              <a:ext cx="342600" cy="99600"/>
            </a:xfrm>
            <a:prstGeom prst="rect">
              <a:avLst/>
            </a:prstGeom>
            <a:solidFill>
              <a:srgbClr val="93C47D"/>
            </a:solidFill>
            <a:ln w="9525" cap="flat" cmpd="sng">
              <a:solidFill>
                <a:srgbClr val="69BE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00"/>
                <a:t>10GE</a:t>
              </a:r>
              <a:endParaRPr sz="400"/>
            </a:p>
          </p:txBody>
        </p:sp>
        <p:sp>
          <p:nvSpPr>
            <p:cNvPr id="963" name="Google Shape;963;p108"/>
            <p:cNvSpPr/>
            <p:nvPr/>
          </p:nvSpPr>
          <p:spPr>
            <a:xfrm>
              <a:off x="5343336" y="3403186"/>
              <a:ext cx="342600" cy="99600"/>
            </a:xfrm>
            <a:prstGeom prst="rect">
              <a:avLst/>
            </a:prstGeom>
            <a:solidFill>
              <a:srgbClr val="93C47D"/>
            </a:solidFill>
            <a:ln w="9525" cap="flat" cmpd="sng">
              <a:solidFill>
                <a:srgbClr val="69BE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00"/>
                <a:t>10GE</a:t>
              </a:r>
              <a:endParaRPr sz="400"/>
            </a:p>
          </p:txBody>
        </p:sp>
        <p:sp>
          <p:nvSpPr>
            <p:cNvPr id="964" name="Google Shape;964;p108"/>
            <p:cNvSpPr/>
            <p:nvPr/>
          </p:nvSpPr>
          <p:spPr>
            <a:xfrm rot="5400000">
              <a:off x="4251602" y="1327704"/>
              <a:ext cx="167642" cy="153792"/>
            </a:xfrm>
            <a:prstGeom prst="flowChartExtract">
              <a:avLst/>
            </a:prstGeom>
            <a:solidFill>
              <a:srgbClr val="A4C2F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p>
          </p:txBody>
        </p:sp>
        <p:sp>
          <p:nvSpPr>
            <p:cNvPr id="965" name="Google Shape;965;p108"/>
            <p:cNvSpPr/>
            <p:nvPr/>
          </p:nvSpPr>
          <p:spPr>
            <a:xfrm rot="5400000">
              <a:off x="4251602" y="1576786"/>
              <a:ext cx="167642" cy="153792"/>
            </a:xfrm>
            <a:prstGeom prst="flowChartExtract">
              <a:avLst/>
            </a:prstGeom>
            <a:solidFill>
              <a:srgbClr val="A4C2F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p>
          </p:txBody>
        </p:sp>
        <p:sp>
          <p:nvSpPr>
            <p:cNvPr id="966" name="Google Shape;966;p108"/>
            <p:cNvSpPr/>
            <p:nvPr/>
          </p:nvSpPr>
          <p:spPr>
            <a:xfrm rot="5400000">
              <a:off x="4251602" y="1809602"/>
              <a:ext cx="167642" cy="153792"/>
            </a:xfrm>
            <a:prstGeom prst="flowChartExtract">
              <a:avLst/>
            </a:prstGeom>
            <a:solidFill>
              <a:srgbClr val="A4C2F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p>
          </p:txBody>
        </p:sp>
        <p:sp>
          <p:nvSpPr>
            <p:cNvPr id="967" name="Google Shape;967;p108"/>
            <p:cNvSpPr/>
            <p:nvPr/>
          </p:nvSpPr>
          <p:spPr>
            <a:xfrm rot="5400000">
              <a:off x="4282355" y="3108534"/>
              <a:ext cx="167642" cy="153792"/>
            </a:xfrm>
            <a:prstGeom prst="flowChartExtract">
              <a:avLst/>
            </a:prstGeom>
            <a:solidFill>
              <a:srgbClr val="A4C2F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p>
          </p:txBody>
        </p:sp>
        <p:sp>
          <p:nvSpPr>
            <p:cNvPr id="937" name="Google Shape;937;p108"/>
            <p:cNvSpPr/>
            <p:nvPr/>
          </p:nvSpPr>
          <p:spPr>
            <a:xfrm>
              <a:off x="6259174" y="2368600"/>
              <a:ext cx="822300" cy="411300"/>
            </a:xfrm>
            <a:prstGeom prst="rect">
              <a:avLst/>
            </a:prstGeom>
            <a:solidFill>
              <a:srgbClr val="C9DAF8"/>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t>Infiniband </a:t>
              </a:r>
              <a:endParaRPr sz="900" b="1"/>
            </a:p>
          </p:txBody>
        </p:sp>
        <p:sp>
          <p:nvSpPr>
            <p:cNvPr id="968" name="Google Shape;968;p108"/>
            <p:cNvSpPr/>
            <p:nvPr/>
          </p:nvSpPr>
          <p:spPr>
            <a:xfrm>
              <a:off x="8468775" y="2332997"/>
              <a:ext cx="354530" cy="460818"/>
            </a:xfrm>
            <a:prstGeom prst="flowChartMagneticDisk">
              <a:avLst/>
            </a:prstGeom>
            <a:solidFill>
              <a:srgbClr val="CCCC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b="1"/>
            </a:p>
          </p:txBody>
        </p:sp>
        <p:sp>
          <p:nvSpPr>
            <p:cNvPr id="969" name="Google Shape;969;p108"/>
            <p:cNvSpPr txBox="1"/>
            <p:nvPr/>
          </p:nvSpPr>
          <p:spPr>
            <a:xfrm>
              <a:off x="5212322" y="1120375"/>
              <a:ext cx="29514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a:solidFill>
                    <a:srgbClr val="A4001D"/>
                  </a:solidFill>
                </a:rPr>
                <a:t>Data Reduction Pipeline</a:t>
              </a:r>
              <a:endParaRPr sz="1400" b="1">
                <a:solidFill>
                  <a:srgbClr val="A4001D"/>
                </a:solidFill>
              </a:endParaRPr>
            </a:p>
          </p:txBody>
        </p:sp>
        <p:sp>
          <p:nvSpPr>
            <p:cNvPr id="970" name="Google Shape;970;p108"/>
            <p:cNvSpPr txBox="1"/>
            <p:nvPr/>
          </p:nvSpPr>
          <p:spPr>
            <a:xfrm>
              <a:off x="5164354" y="1474709"/>
              <a:ext cx="1249800" cy="1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Compressor Nodes</a:t>
              </a:r>
              <a:endParaRPr sz="800" b="1"/>
            </a:p>
            <a:p>
              <a:pPr marL="0" lvl="0" indent="0" algn="l" rtl="0">
                <a:spcBef>
                  <a:spcPts val="0"/>
                </a:spcBef>
                <a:spcAft>
                  <a:spcPts val="0"/>
                </a:spcAft>
                <a:buNone/>
              </a:pPr>
              <a:endParaRPr sz="800" b="1"/>
            </a:p>
          </p:txBody>
        </p:sp>
        <p:sp>
          <p:nvSpPr>
            <p:cNvPr id="971" name="Google Shape;971;p108"/>
            <p:cNvSpPr/>
            <p:nvPr/>
          </p:nvSpPr>
          <p:spPr>
            <a:xfrm>
              <a:off x="7213851" y="2954288"/>
              <a:ext cx="450000" cy="174900"/>
            </a:xfrm>
            <a:prstGeom prst="rect">
              <a:avLst/>
            </a:prstGeom>
            <a:solidFill>
              <a:srgbClr val="8E7CC3"/>
            </a:solidFill>
            <a:ln w="1905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08"/>
            <p:cNvSpPr/>
            <p:nvPr/>
          </p:nvSpPr>
          <p:spPr>
            <a:xfrm rot="10800000" flipH="1">
              <a:off x="7266846" y="3030252"/>
              <a:ext cx="450000" cy="226200"/>
            </a:xfrm>
            <a:prstGeom prst="rect">
              <a:avLst/>
            </a:prstGeom>
            <a:solidFill>
              <a:srgbClr val="8E7CC3"/>
            </a:solidFill>
            <a:ln w="1905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08"/>
            <p:cNvSpPr txBox="1"/>
            <p:nvPr/>
          </p:nvSpPr>
          <p:spPr>
            <a:xfrm>
              <a:off x="6763377" y="2692541"/>
              <a:ext cx="1453500" cy="18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t>Online Monitoring Nodes</a:t>
              </a:r>
              <a:endParaRPr sz="800" b="1"/>
            </a:p>
          </p:txBody>
        </p:sp>
        <p:sp>
          <p:nvSpPr>
            <p:cNvPr id="974" name="Google Shape;974;p108"/>
            <p:cNvSpPr/>
            <p:nvPr/>
          </p:nvSpPr>
          <p:spPr>
            <a:xfrm>
              <a:off x="6671340" y="1619523"/>
              <a:ext cx="450000" cy="174900"/>
            </a:xfrm>
            <a:prstGeom prst="rect">
              <a:avLst/>
            </a:prstGeom>
            <a:solidFill>
              <a:srgbClr val="C27BA0"/>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08"/>
            <p:cNvSpPr/>
            <p:nvPr/>
          </p:nvSpPr>
          <p:spPr>
            <a:xfrm rot="10800000" flipH="1">
              <a:off x="6724335" y="1695487"/>
              <a:ext cx="450000" cy="226200"/>
            </a:xfrm>
            <a:prstGeom prst="rect">
              <a:avLst/>
            </a:prstGeom>
            <a:solidFill>
              <a:srgbClr val="C27BA0"/>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08"/>
            <p:cNvSpPr/>
            <p:nvPr/>
          </p:nvSpPr>
          <p:spPr>
            <a:xfrm>
              <a:off x="6788823" y="1794534"/>
              <a:ext cx="450000" cy="174900"/>
            </a:xfrm>
            <a:prstGeom prst="rect">
              <a:avLst/>
            </a:prstGeom>
            <a:solidFill>
              <a:srgbClr val="C27BA0"/>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975" name="Google Shape;975;p108"/>
            <p:cNvSpPr txBox="1"/>
            <p:nvPr/>
          </p:nvSpPr>
          <p:spPr>
            <a:xfrm>
              <a:off x="6437149" y="1380267"/>
              <a:ext cx="1580400" cy="1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Software Trigger Nodes</a:t>
              </a:r>
              <a:endParaRPr sz="800" b="1"/>
            </a:p>
          </p:txBody>
        </p:sp>
        <p:cxnSp>
          <p:nvCxnSpPr>
            <p:cNvPr id="976" name="Google Shape;976;p108"/>
            <p:cNvCxnSpPr>
              <a:stCxn id="974" idx="1"/>
              <a:endCxn id="937" idx="0"/>
            </p:cNvCxnSpPr>
            <p:nvPr/>
          </p:nvCxnSpPr>
          <p:spPr>
            <a:xfrm flipH="1">
              <a:off x="6670440" y="1706973"/>
              <a:ext cx="900" cy="661500"/>
            </a:xfrm>
            <a:prstGeom prst="curvedConnector2">
              <a:avLst/>
            </a:prstGeom>
            <a:noFill/>
            <a:ln w="19050" cap="flat" cmpd="sng">
              <a:solidFill>
                <a:srgbClr val="1155CC"/>
              </a:solidFill>
              <a:prstDash val="solid"/>
              <a:round/>
              <a:headEnd type="none" w="med" len="med"/>
              <a:tailEnd type="none" w="med" len="med"/>
            </a:ln>
          </p:spPr>
        </p:cxnSp>
        <p:cxnSp>
          <p:nvCxnSpPr>
            <p:cNvPr id="977" name="Google Shape;977;p108"/>
            <p:cNvCxnSpPr>
              <a:stCxn id="937" idx="2"/>
            </p:cNvCxnSpPr>
            <p:nvPr/>
          </p:nvCxnSpPr>
          <p:spPr>
            <a:xfrm rot="-5400000" flipH="1">
              <a:off x="6929824" y="2520400"/>
              <a:ext cx="453600" cy="972600"/>
            </a:xfrm>
            <a:prstGeom prst="curvedConnector2">
              <a:avLst/>
            </a:prstGeom>
            <a:noFill/>
            <a:ln w="19050" cap="flat" cmpd="sng">
              <a:solidFill>
                <a:srgbClr val="1155CC"/>
              </a:solidFill>
              <a:prstDash val="solid"/>
              <a:round/>
              <a:headEnd type="none" w="med" len="med"/>
              <a:tailEnd type="none" w="med" len="med"/>
            </a:ln>
          </p:spPr>
        </p:cxnSp>
        <p:sp>
          <p:nvSpPr>
            <p:cNvPr id="978" name="Google Shape;978;p108"/>
            <p:cNvSpPr txBox="1"/>
            <p:nvPr/>
          </p:nvSpPr>
          <p:spPr>
            <a:xfrm>
              <a:off x="4623526" y="3225031"/>
              <a:ext cx="610200" cy="1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EPICS</a:t>
              </a:r>
              <a:endParaRPr sz="800" b="1"/>
            </a:p>
          </p:txBody>
        </p:sp>
        <p:sp>
          <p:nvSpPr>
            <p:cNvPr id="979" name="Google Shape;979;p108"/>
            <p:cNvSpPr/>
            <p:nvPr/>
          </p:nvSpPr>
          <p:spPr>
            <a:xfrm>
              <a:off x="5739459" y="4015646"/>
              <a:ext cx="674700" cy="174900"/>
            </a:xfrm>
            <a:prstGeom prst="rect">
              <a:avLst/>
            </a:prstGeom>
            <a:solidFill>
              <a:srgbClr val="B6D7A8"/>
            </a:solidFill>
            <a:ln w="19050" cap="flat" cmpd="sng">
              <a:solidFill>
                <a:srgbClr val="69BE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t>Control</a:t>
              </a:r>
              <a:endParaRPr sz="800" b="1"/>
            </a:p>
          </p:txBody>
        </p:sp>
        <p:sp>
          <p:nvSpPr>
            <p:cNvPr id="980" name="Google Shape;980;p108"/>
            <p:cNvSpPr/>
            <p:nvPr/>
          </p:nvSpPr>
          <p:spPr>
            <a:xfrm>
              <a:off x="7028019" y="4015650"/>
              <a:ext cx="450000" cy="174900"/>
            </a:xfrm>
            <a:prstGeom prst="rect">
              <a:avLst/>
            </a:prstGeom>
            <a:solidFill>
              <a:srgbClr val="B6D7A8"/>
            </a:solidFill>
            <a:ln w="19050" cap="flat" cmpd="sng">
              <a:solidFill>
                <a:srgbClr val="69BE2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AMI</a:t>
              </a:r>
              <a:endParaRPr sz="800"/>
            </a:p>
          </p:txBody>
        </p:sp>
        <p:cxnSp>
          <p:nvCxnSpPr>
            <p:cNvPr id="981" name="Google Shape;981;p108"/>
            <p:cNvCxnSpPr>
              <a:stCxn id="937" idx="3"/>
              <a:endCxn id="968" idx="2"/>
            </p:cNvCxnSpPr>
            <p:nvPr/>
          </p:nvCxnSpPr>
          <p:spPr>
            <a:xfrm rot="10800000" flipH="1">
              <a:off x="7081474" y="2563450"/>
              <a:ext cx="1387200" cy="10800"/>
            </a:xfrm>
            <a:prstGeom prst="straightConnector1">
              <a:avLst/>
            </a:prstGeom>
            <a:noFill/>
            <a:ln w="19050" cap="flat" cmpd="sng">
              <a:solidFill>
                <a:srgbClr val="0B5394"/>
              </a:solidFill>
              <a:prstDash val="solid"/>
              <a:round/>
              <a:headEnd type="none" w="med" len="med"/>
              <a:tailEnd type="none" w="med" len="med"/>
            </a:ln>
          </p:spPr>
        </p:cxnSp>
        <p:sp>
          <p:nvSpPr>
            <p:cNvPr id="982" name="Google Shape;982;p108"/>
            <p:cNvSpPr txBox="1"/>
            <p:nvPr/>
          </p:nvSpPr>
          <p:spPr>
            <a:xfrm>
              <a:off x="8248018" y="1555397"/>
              <a:ext cx="822300" cy="18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t>Fast Feedback Layer (nVRAM)</a:t>
              </a:r>
              <a:endParaRPr sz="1000" b="1"/>
            </a:p>
          </p:txBody>
        </p:sp>
        <p:sp>
          <p:nvSpPr>
            <p:cNvPr id="983" name="Google Shape;983;p108"/>
            <p:cNvSpPr txBox="1"/>
            <p:nvPr/>
          </p:nvSpPr>
          <p:spPr>
            <a:xfrm>
              <a:off x="4650793" y="3037546"/>
              <a:ext cx="484800" cy="15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t>BLD</a:t>
              </a:r>
              <a:endParaRPr sz="800" b="1"/>
            </a:p>
          </p:txBody>
        </p:sp>
        <p:cxnSp>
          <p:nvCxnSpPr>
            <p:cNvPr id="984" name="Google Shape;984;p108"/>
            <p:cNvCxnSpPr/>
            <p:nvPr/>
          </p:nvCxnSpPr>
          <p:spPr>
            <a:xfrm>
              <a:off x="4616179" y="3440743"/>
              <a:ext cx="717900" cy="6300"/>
            </a:xfrm>
            <a:prstGeom prst="straightConnector1">
              <a:avLst/>
            </a:prstGeom>
            <a:noFill/>
            <a:ln w="9525" cap="flat" cmpd="sng">
              <a:solidFill>
                <a:srgbClr val="69BE28"/>
              </a:solidFill>
              <a:prstDash val="solid"/>
              <a:round/>
              <a:headEnd type="none" w="med" len="med"/>
              <a:tailEnd type="triangle" w="med" len="med"/>
            </a:ln>
          </p:spPr>
        </p:cxnSp>
        <p:sp>
          <p:nvSpPr>
            <p:cNvPr id="985" name="Google Shape;985;p108"/>
            <p:cNvSpPr/>
            <p:nvPr/>
          </p:nvSpPr>
          <p:spPr>
            <a:xfrm>
              <a:off x="4399946" y="4400551"/>
              <a:ext cx="3716700" cy="1803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EPICS</a:t>
              </a:r>
              <a:endParaRPr sz="1000" b="1"/>
            </a:p>
          </p:txBody>
        </p:sp>
        <p:cxnSp>
          <p:nvCxnSpPr>
            <p:cNvPr id="986" name="Google Shape;986;p108"/>
            <p:cNvCxnSpPr>
              <a:stCxn id="980" idx="2"/>
            </p:cNvCxnSpPr>
            <p:nvPr/>
          </p:nvCxnSpPr>
          <p:spPr>
            <a:xfrm>
              <a:off x="7253019" y="4190550"/>
              <a:ext cx="5400" cy="228600"/>
            </a:xfrm>
            <a:prstGeom prst="straightConnector1">
              <a:avLst/>
            </a:prstGeom>
            <a:noFill/>
            <a:ln w="9525" cap="flat" cmpd="sng">
              <a:solidFill>
                <a:srgbClr val="93C47D"/>
              </a:solidFill>
              <a:prstDash val="solid"/>
              <a:round/>
              <a:headEnd type="triangle" w="med" len="med"/>
              <a:tailEnd type="triangle" w="med" len="med"/>
            </a:ln>
          </p:spPr>
        </p:cxnSp>
        <p:cxnSp>
          <p:nvCxnSpPr>
            <p:cNvPr id="987" name="Google Shape;987;p108"/>
            <p:cNvCxnSpPr/>
            <p:nvPr/>
          </p:nvCxnSpPr>
          <p:spPr>
            <a:xfrm>
              <a:off x="6114925" y="4190661"/>
              <a:ext cx="5400" cy="228600"/>
            </a:xfrm>
            <a:prstGeom prst="straightConnector1">
              <a:avLst/>
            </a:prstGeom>
            <a:noFill/>
            <a:ln w="9525" cap="flat" cmpd="sng">
              <a:solidFill>
                <a:srgbClr val="93C47D"/>
              </a:solidFill>
              <a:prstDash val="solid"/>
              <a:round/>
              <a:headEnd type="triangle" w="med" len="med"/>
              <a:tailEnd type="triangle" w="med" len="med"/>
            </a:ln>
          </p:spPr>
        </p:cxnSp>
        <p:cxnSp>
          <p:nvCxnSpPr>
            <p:cNvPr id="988" name="Google Shape;988;p108"/>
            <p:cNvCxnSpPr/>
            <p:nvPr/>
          </p:nvCxnSpPr>
          <p:spPr>
            <a:xfrm>
              <a:off x="4622568" y="3440941"/>
              <a:ext cx="9300" cy="934800"/>
            </a:xfrm>
            <a:prstGeom prst="straightConnector1">
              <a:avLst/>
            </a:prstGeom>
            <a:noFill/>
            <a:ln w="9525" cap="flat" cmpd="sng">
              <a:solidFill>
                <a:srgbClr val="69BE28"/>
              </a:solidFill>
              <a:prstDash val="solid"/>
              <a:round/>
              <a:headEnd type="none" w="med" len="med"/>
              <a:tailEnd type="none" w="med" len="med"/>
            </a:ln>
          </p:spPr>
        </p:cxnSp>
        <p:sp>
          <p:nvSpPr>
            <p:cNvPr id="989" name="Google Shape;989;p108"/>
            <p:cNvSpPr/>
            <p:nvPr/>
          </p:nvSpPr>
          <p:spPr>
            <a:xfrm>
              <a:off x="7331334" y="3129298"/>
              <a:ext cx="450000" cy="174900"/>
            </a:xfrm>
            <a:prstGeom prst="rect">
              <a:avLst/>
            </a:prstGeom>
            <a:solidFill>
              <a:srgbClr val="8E7CC3"/>
            </a:solidFill>
            <a:ln w="1905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990" name="Google Shape;990;p108"/>
            <p:cNvSpPr txBox="1"/>
            <p:nvPr/>
          </p:nvSpPr>
          <p:spPr>
            <a:xfrm>
              <a:off x="6386462" y="4153357"/>
              <a:ext cx="717900" cy="1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PVA</a:t>
              </a:r>
              <a:endParaRPr sz="1100"/>
            </a:p>
          </p:txBody>
        </p:sp>
        <p:sp>
          <p:nvSpPr>
            <p:cNvPr id="991" name="Google Shape;991;p108"/>
            <p:cNvSpPr/>
            <p:nvPr/>
          </p:nvSpPr>
          <p:spPr>
            <a:xfrm>
              <a:off x="5343336" y="3680695"/>
              <a:ext cx="2620800" cy="1509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ZMQ</a:t>
              </a:r>
              <a:endParaRPr sz="1000" b="1"/>
            </a:p>
          </p:txBody>
        </p:sp>
        <p:cxnSp>
          <p:nvCxnSpPr>
            <p:cNvPr id="992" name="Google Shape;992;p108"/>
            <p:cNvCxnSpPr>
              <a:endCxn id="979" idx="0"/>
            </p:cNvCxnSpPr>
            <p:nvPr/>
          </p:nvCxnSpPr>
          <p:spPr>
            <a:xfrm>
              <a:off x="6073209" y="3827246"/>
              <a:ext cx="3600" cy="188400"/>
            </a:xfrm>
            <a:prstGeom prst="straightConnector1">
              <a:avLst/>
            </a:prstGeom>
            <a:noFill/>
            <a:ln w="9525" cap="flat" cmpd="sng">
              <a:solidFill>
                <a:srgbClr val="93C47D"/>
              </a:solidFill>
              <a:prstDash val="solid"/>
              <a:round/>
              <a:headEnd type="triangle" w="med" len="med"/>
              <a:tailEnd type="triangle" w="med" len="med"/>
            </a:ln>
          </p:spPr>
        </p:cxnSp>
        <p:cxnSp>
          <p:nvCxnSpPr>
            <p:cNvPr id="993" name="Google Shape;993;p108"/>
            <p:cNvCxnSpPr/>
            <p:nvPr/>
          </p:nvCxnSpPr>
          <p:spPr>
            <a:xfrm>
              <a:off x="7247799" y="3821526"/>
              <a:ext cx="3600" cy="188400"/>
            </a:xfrm>
            <a:prstGeom prst="straightConnector1">
              <a:avLst/>
            </a:prstGeom>
            <a:noFill/>
            <a:ln w="9525" cap="flat" cmpd="sng">
              <a:solidFill>
                <a:srgbClr val="93C47D"/>
              </a:solidFill>
              <a:prstDash val="solid"/>
              <a:round/>
              <a:headEnd type="triangle" w="med" len="med"/>
              <a:tailEnd type="triangle" w="med" len="med"/>
            </a:ln>
          </p:spPr>
        </p:cxnSp>
        <p:sp>
          <p:nvSpPr>
            <p:cNvPr id="994" name="Google Shape;994;p108"/>
            <p:cNvSpPr/>
            <p:nvPr/>
          </p:nvSpPr>
          <p:spPr>
            <a:xfrm>
              <a:off x="4253750" y="2115974"/>
              <a:ext cx="746100" cy="885000"/>
            </a:xfrm>
            <a:prstGeom prst="rect">
              <a:avLst/>
            </a:prstGeom>
            <a:solidFill>
              <a:srgbClr val="FF9900"/>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Optical switch </a:t>
              </a:r>
              <a:endParaRPr sz="1000" b="1"/>
            </a:p>
          </p:txBody>
        </p:sp>
        <p:cxnSp>
          <p:nvCxnSpPr>
            <p:cNvPr id="995" name="Google Shape;995;p108"/>
            <p:cNvCxnSpPr>
              <a:stCxn id="964" idx="0"/>
              <a:endCxn id="994" idx="0"/>
            </p:cNvCxnSpPr>
            <p:nvPr/>
          </p:nvCxnSpPr>
          <p:spPr>
            <a:xfrm>
              <a:off x="4412319" y="1404599"/>
              <a:ext cx="214500" cy="711300"/>
            </a:xfrm>
            <a:prstGeom prst="bentConnector2">
              <a:avLst/>
            </a:prstGeom>
            <a:noFill/>
            <a:ln w="9525" cap="flat" cmpd="sng">
              <a:solidFill>
                <a:srgbClr val="69BE28"/>
              </a:solidFill>
              <a:prstDash val="solid"/>
              <a:round/>
              <a:headEnd type="none" w="med" len="med"/>
              <a:tailEnd type="triangle" w="med" len="med"/>
            </a:ln>
          </p:spPr>
        </p:cxnSp>
        <p:cxnSp>
          <p:nvCxnSpPr>
            <p:cNvPr id="996" name="Google Shape;996;p108"/>
            <p:cNvCxnSpPr>
              <a:stCxn id="965" idx="0"/>
              <a:endCxn id="994" idx="0"/>
            </p:cNvCxnSpPr>
            <p:nvPr/>
          </p:nvCxnSpPr>
          <p:spPr>
            <a:xfrm>
              <a:off x="4412319" y="1653682"/>
              <a:ext cx="214500" cy="462300"/>
            </a:xfrm>
            <a:prstGeom prst="bentConnector2">
              <a:avLst/>
            </a:prstGeom>
            <a:noFill/>
            <a:ln w="9525" cap="flat" cmpd="sng">
              <a:solidFill>
                <a:srgbClr val="69BE28"/>
              </a:solidFill>
              <a:prstDash val="solid"/>
              <a:round/>
              <a:headEnd type="none" w="med" len="med"/>
              <a:tailEnd type="none" w="med" len="med"/>
            </a:ln>
          </p:spPr>
        </p:cxnSp>
        <p:cxnSp>
          <p:nvCxnSpPr>
            <p:cNvPr id="997" name="Google Shape;997;p108"/>
            <p:cNvCxnSpPr>
              <a:stCxn id="966" idx="0"/>
              <a:endCxn id="994" idx="0"/>
            </p:cNvCxnSpPr>
            <p:nvPr/>
          </p:nvCxnSpPr>
          <p:spPr>
            <a:xfrm>
              <a:off x="4412319" y="1886497"/>
              <a:ext cx="214500" cy="229500"/>
            </a:xfrm>
            <a:prstGeom prst="bentConnector2">
              <a:avLst/>
            </a:prstGeom>
            <a:noFill/>
            <a:ln w="9525" cap="flat" cmpd="sng">
              <a:solidFill>
                <a:srgbClr val="69BE28"/>
              </a:solidFill>
              <a:prstDash val="solid"/>
              <a:round/>
              <a:headEnd type="none" w="med" len="med"/>
              <a:tailEnd type="none" w="med" len="med"/>
            </a:ln>
          </p:spPr>
        </p:cxnSp>
        <p:cxnSp>
          <p:nvCxnSpPr>
            <p:cNvPr id="998" name="Google Shape;998;p108"/>
            <p:cNvCxnSpPr>
              <a:stCxn id="994" idx="3"/>
              <a:endCxn id="957" idx="1"/>
            </p:cNvCxnSpPr>
            <p:nvPr/>
          </p:nvCxnSpPr>
          <p:spPr>
            <a:xfrm rot="10800000" flipH="1">
              <a:off x="4999850" y="1848674"/>
              <a:ext cx="343500" cy="709800"/>
            </a:xfrm>
            <a:prstGeom prst="bentConnector3">
              <a:avLst>
                <a:gd name="adj1" fmla="val 49996"/>
              </a:avLst>
            </a:prstGeom>
            <a:noFill/>
            <a:ln w="9525" cap="flat" cmpd="sng">
              <a:solidFill>
                <a:srgbClr val="69BE28"/>
              </a:solidFill>
              <a:prstDash val="solid"/>
              <a:round/>
              <a:headEnd type="none" w="med" len="med"/>
              <a:tailEnd type="triangle" w="med" len="med"/>
            </a:ln>
          </p:spPr>
        </p:cxnSp>
        <p:cxnSp>
          <p:nvCxnSpPr>
            <p:cNvPr id="999" name="Google Shape;999;p108"/>
            <p:cNvCxnSpPr>
              <a:stCxn id="994" idx="3"/>
              <a:endCxn id="958" idx="1"/>
            </p:cNvCxnSpPr>
            <p:nvPr/>
          </p:nvCxnSpPr>
          <p:spPr>
            <a:xfrm rot="10800000" flipH="1">
              <a:off x="4999850" y="2115974"/>
              <a:ext cx="343500" cy="442500"/>
            </a:xfrm>
            <a:prstGeom prst="bentConnector3">
              <a:avLst>
                <a:gd name="adj1" fmla="val 49996"/>
              </a:avLst>
            </a:prstGeom>
            <a:noFill/>
            <a:ln w="9525" cap="flat" cmpd="sng">
              <a:solidFill>
                <a:srgbClr val="69BE28"/>
              </a:solidFill>
              <a:prstDash val="solid"/>
              <a:round/>
              <a:headEnd type="none" w="med" len="med"/>
              <a:tailEnd type="triangle" w="med" len="med"/>
            </a:ln>
          </p:spPr>
        </p:cxnSp>
        <p:cxnSp>
          <p:nvCxnSpPr>
            <p:cNvPr id="1000" name="Google Shape;1000;p108"/>
            <p:cNvCxnSpPr>
              <a:stCxn id="994" idx="3"/>
              <a:endCxn id="959" idx="1"/>
            </p:cNvCxnSpPr>
            <p:nvPr/>
          </p:nvCxnSpPr>
          <p:spPr>
            <a:xfrm rot="10800000" flipH="1">
              <a:off x="4999850" y="2383574"/>
              <a:ext cx="343500" cy="174900"/>
            </a:xfrm>
            <a:prstGeom prst="bentConnector3">
              <a:avLst>
                <a:gd name="adj1" fmla="val 49996"/>
              </a:avLst>
            </a:prstGeom>
            <a:noFill/>
            <a:ln w="9525" cap="flat" cmpd="sng">
              <a:solidFill>
                <a:srgbClr val="69BE28"/>
              </a:solidFill>
              <a:prstDash val="solid"/>
              <a:round/>
              <a:headEnd type="none" w="med" len="med"/>
              <a:tailEnd type="triangle" w="med" len="med"/>
            </a:ln>
          </p:spPr>
        </p:cxnSp>
        <p:cxnSp>
          <p:nvCxnSpPr>
            <p:cNvPr id="1001" name="Google Shape;1001;p108"/>
            <p:cNvCxnSpPr>
              <a:stCxn id="994" idx="3"/>
              <a:endCxn id="960" idx="1"/>
            </p:cNvCxnSpPr>
            <p:nvPr/>
          </p:nvCxnSpPr>
          <p:spPr>
            <a:xfrm>
              <a:off x="4999850" y="2558474"/>
              <a:ext cx="343500" cy="92400"/>
            </a:xfrm>
            <a:prstGeom prst="bentConnector3">
              <a:avLst>
                <a:gd name="adj1" fmla="val 49996"/>
              </a:avLst>
            </a:prstGeom>
            <a:noFill/>
            <a:ln w="9525" cap="flat" cmpd="sng">
              <a:solidFill>
                <a:srgbClr val="69BE28"/>
              </a:solidFill>
              <a:prstDash val="solid"/>
              <a:round/>
              <a:headEnd type="none" w="med" len="med"/>
              <a:tailEnd type="triangle" w="med" len="med"/>
            </a:ln>
          </p:spPr>
        </p:cxnSp>
        <p:cxnSp>
          <p:nvCxnSpPr>
            <p:cNvPr id="1002" name="Google Shape;1002;p108"/>
            <p:cNvCxnSpPr>
              <a:stCxn id="994" idx="3"/>
              <a:endCxn id="961" idx="1"/>
            </p:cNvCxnSpPr>
            <p:nvPr/>
          </p:nvCxnSpPr>
          <p:spPr>
            <a:xfrm>
              <a:off x="4999850" y="2558474"/>
              <a:ext cx="343500" cy="359700"/>
            </a:xfrm>
            <a:prstGeom prst="bentConnector3">
              <a:avLst>
                <a:gd name="adj1" fmla="val 49996"/>
              </a:avLst>
            </a:prstGeom>
            <a:noFill/>
            <a:ln w="9525" cap="flat" cmpd="sng">
              <a:solidFill>
                <a:srgbClr val="69BE28"/>
              </a:solidFill>
              <a:prstDash val="solid"/>
              <a:round/>
              <a:headEnd type="none" w="med" len="med"/>
              <a:tailEnd type="triangle" w="med" len="med"/>
            </a:ln>
          </p:spPr>
        </p:cxnSp>
        <p:cxnSp>
          <p:nvCxnSpPr>
            <p:cNvPr id="1003" name="Google Shape;1003;p108"/>
            <p:cNvCxnSpPr>
              <a:endCxn id="962" idx="1"/>
            </p:cNvCxnSpPr>
            <p:nvPr/>
          </p:nvCxnSpPr>
          <p:spPr>
            <a:xfrm>
              <a:off x="4443036" y="3185001"/>
              <a:ext cx="900300" cy="600"/>
            </a:xfrm>
            <a:prstGeom prst="bentConnector3">
              <a:avLst>
                <a:gd name="adj1" fmla="val 50000"/>
              </a:avLst>
            </a:prstGeom>
            <a:noFill/>
            <a:ln w="9525" cap="flat" cmpd="sng">
              <a:solidFill>
                <a:srgbClr val="69BE28"/>
              </a:solidFill>
              <a:prstDash val="solid"/>
              <a:round/>
              <a:headEnd type="none" w="med" len="med"/>
              <a:tailEnd type="triangle" w="med" len="med"/>
            </a:ln>
          </p:spPr>
        </p:cxnSp>
      </p:grpSp>
      <p:pic>
        <p:nvPicPr>
          <p:cNvPr id="1004" name="Google Shape;1004;p108"/>
          <p:cNvPicPr preferRelativeResize="0"/>
          <p:nvPr/>
        </p:nvPicPr>
        <p:blipFill>
          <a:blip r:embed="rId3">
            <a:alphaModFix/>
          </a:blip>
          <a:stretch>
            <a:fillRect/>
          </a:stretch>
        </p:blipFill>
        <p:spPr>
          <a:xfrm>
            <a:off x="6897650" y="0"/>
            <a:ext cx="2017751" cy="6645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C Covers/Title Slides">
  <a:themeElements>
    <a:clrScheme name="Custom 3">
      <a:dk1>
        <a:srgbClr val="000000"/>
      </a:dk1>
      <a:lt1>
        <a:srgbClr val="FFFFFF"/>
      </a:lt1>
      <a:dk2>
        <a:srgbClr val="44546A"/>
      </a:dk2>
      <a:lt2>
        <a:srgbClr val="E7E6E6"/>
      </a:lt2>
      <a:accent1>
        <a:srgbClr val="8C1515"/>
      </a:accent1>
      <a:accent2>
        <a:srgbClr val="4198B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AC Interio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AC Covers/Title Slides">
  <a:themeElements>
    <a:clrScheme name="Custom 3">
      <a:dk1>
        <a:srgbClr val="000000"/>
      </a:dk1>
      <a:lt1>
        <a:srgbClr val="FFFFFF"/>
      </a:lt1>
      <a:dk2>
        <a:srgbClr val="44546A"/>
      </a:dk2>
      <a:lt2>
        <a:srgbClr val="E7E6E6"/>
      </a:lt2>
      <a:accent1>
        <a:srgbClr val="8C1515"/>
      </a:accent1>
      <a:accent2>
        <a:srgbClr val="4198B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LAC Interio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2379</Words>
  <Application>Microsoft Macintosh PowerPoint</Application>
  <PresentationFormat>On-screen Show (16:9)</PresentationFormat>
  <Paragraphs>329</Paragraphs>
  <Slides>21</Slides>
  <Notes>21</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21</vt:i4>
      </vt:variant>
    </vt:vector>
  </HeadingPairs>
  <TitlesOfParts>
    <vt:vector size="30" baseType="lpstr">
      <vt:lpstr>Lato</vt:lpstr>
      <vt:lpstr>Arial</vt:lpstr>
      <vt:lpstr>Noto Sans Symbols</vt:lpstr>
      <vt:lpstr>Calibri</vt:lpstr>
      <vt:lpstr>Simple Light</vt:lpstr>
      <vt:lpstr>SLAC Covers/Title Slides</vt:lpstr>
      <vt:lpstr>SLAC Interior Slides</vt:lpstr>
      <vt:lpstr>SLAC Covers/Title Slides</vt:lpstr>
      <vt:lpstr>SLAC Interior Slides</vt:lpstr>
      <vt:lpstr>Massive-scale Data Analytics at the Linac Coherent Light Source</vt:lpstr>
      <vt:lpstr>Outline</vt:lpstr>
      <vt:lpstr>PowerPoint Presentation</vt:lpstr>
      <vt:lpstr>LCLS-II: SLAC’s largest data and computing challenge</vt:lpstr>
      <vt:lpstr>Many compute-intensive workflows, one scalable data system</vt:lpstr>
      <vt:lpstr>Data Life Cycle and the Compute Needs of the Typical User</vt:lpstr>
      <vt:lpstr>LCLS Data Challenges</vt:lpstr>
      <vt:lpstr>LCLS Data System, a scalable, adaptable system</vt:lpstr>
      <vt:lpstr>LCLS Data Reduction Pipeline (DRP)</vt:lpstr>
      <vt:lpstr>Automated Data Movement and Run Processing</vt:lpstr>
      <vt:lpstr>SparkPix-RT:  Intelligent Detector Systems for 1 MHz readout</vt:lpstr>
      <vt:lpstr>Single Particle Imaging High Rate Analysis</vt:lpstr>
      <vt:lpstr>Quasi-real-time analysis using NERSC</vt:lpstr>
      <vt:lpstr>Actionable Information from Sensor to Data Center (AISDC)</vt:lpstr>
      <vt:lpstr>ASCR Defines a Unified Vision for Scientific Computing for Facilities</vt:lpstr>
      <vt:lpstr>Summary</vt:lpstr>
      <vt:lpstr>More details</vt:lpstr>
      <vt:lpstr>LCLS and ATLAS:  Similar but very different</vt:lpstr>
      <vt:lpstr>LCLS-II data challenge</vt:lpstr>
      <vt:lpstr>Compare with HL-LHC (2029+)</vt:lpstr>
      <vt:lpstr>Progress:  Actionable Information to reconstruct attosecond pulses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Massive-scale Data Analytics at the Linac Coherent Light Source</dc:title>
  <cp:lastModifiedBy>Jana B. Thayer</cp:lastModifiedBy>
  <cp:revision>5</cp:revision>
  <dcterms:modified xsi:type="dcterms:W3CDTF">2023-05-10T22:10:49Z</dcterms:modified>
</cp:coreProperties>
</file>