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706" r:id="rId3"/>
    <p:sldId id="703" r:id="rId4"/>
    <p:sldId id="704" r:id="rId5"/>
    <p:sldId id="705" r:id="rId6"/>
    <p:sldId id="708" r:id="rId7"/>
    <p:sldId id="711" r:id="rId8"/>
    <p:sldId id="710" r:id="rId9"/>
    <p:sldId id="709" r:id="rId10"/>
    <p:sldId id="712" r:id="rId11"/>
    <p:sldId id="714" r:id="rId12"/>
    <p:sldId id="258" r:id="rId13"/>
    <p:sldId id="259" r:id="rId14"/>
    <p:sldId id="698" r:id="rId15"/>
    <p:sldId id="707" r:id="rId16"/>
    <p:sldId id="701" r:id="rId17"/>
    <p:sldId id="70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1ACB10-9EE1-46AC-9AC9-57F236B3BEFC}">
          <p14:sldIdLst>
            <p14:sldId id="257"/>
            <p14:sldId id="706"/>
            <p14:sldId id="703"/>
            <p14:sldId id="704"/>
            <p14:sldId id="705"/>
            <p14:sldId id="708"/>
            <p14:sldId id="711"/>
            <p14:sldId id="710"/>
            <p14:sldId id="709"/>
            <p14:sldId id="712"/>
            <p14:sldId id="714"/>
            <p14:sldId id="258"/>
            <p14:sldId id="259"/>
            <p14:sldId id="698"/>
            <p14:sldId id="707"/>
            <p14:sldId id="701"/>
            <p14:sldId id="70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8482F9-E3B5-42A4-924E-5BE54F2DAFDA}" v="3" dt="2023-05-08T14:11:30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71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Barbone" userId="e4afca254f8b4a11" providerId="LiveId" clId="{40F7BD4E-4A3D-482D-A6AA-D392A5B0E9D7}"/>
    <pc:docChg chg="undo redo custSel addSld delSld modSld sldOrd modSection">
      <pc:chgData name="Marco Barbone" userId="e4afca254f8b4a11" providerId="LiveId" clId="{40F7BD4E-4A3D-482D-A6AA-D392A5B0E9D7}" dt="2023-04-05T14:21:29.700" v="2503" actId="20577"/>
      <pc:docMkLst>
        <pc:docMk/>
      </pc:docMkLst>
      <pc:sldChg chg="addSp delSp modSp mod">
        <pc:chgData name="Marco Barbone" userId="e4afca254f8b4a11" providerId="LiveId" clId="{40F7BD4E-4A3D-482D-A6AA-D392A5B0E9D7}" dt="2023-04-05T13:22:27.732" v="110" actId="20577"/>
        <pc:sldMkLst>
          <pc:docMk/>
          <pc:sldMk cId="4058368317" sldId="257"/>
        </pc:sldMkLst>
        <pc:spChg chg="mod">
          <ac:chgData name="Marco Barbone" userId="e4afca254f8b4a11" providerId="LiveId" clId="{40F7BD4E-4A3D-482D-A6AA-D392A5B0E9D7}" dt="2023-04-05T13:22:27.732" v="110" actId="20577"/>
          <ac:spMkLst>
            <pc:docMk/>
            <pc:sldMk cId="4058368317" sldId="257"/>
            <ac:spMk id="2" creationId="{00000000-0000-0000-0000-000000000000}"/>
          </ac:spMkLst>
        </pc:spChg>
        <pc:spChg chg="mod">
          <ac:chgData name="Marco Barbone" userId="e4afca254f8b4a11" providerId="LiveId" clId="{40F7BD4E-4A3D-482D-A6AA-D392A5B0E9D7}" dt="2023-04-05T13:17:46.630" v="29" actId="20577"/>
          <ac:spMkLst>
            <pc:docMk/>
            <pc:sldMk cId="4058368317" sldId="257"/>
            <ac:spMk id="3" creationId="{00000000-0000-0000-0000-000000000000}"/>
          </ac:spMkLst>
        </pc:spChg>
        <pc:spChg chg="mod">
          <ac:chgData name="Marco Barbone" userId="e4afca254f8b4a11" providerId="LiveId" clId="{40F7BD4E-4A3D-482D-A6AA-D392A5B0E9D7}" dt="2023-04-05T13:22:16.651" v="100" actId="113"/>
          <ac:spMkLst>
            <pc:docMk/>
            <pc:sldMk cId="4058368317" sldId="257"/>
            <ac:spMk id="4" creationId="{00000000-0000-0000-0000-000000000000}"/>
          </ac:spMkLst>
        </pc:spChg>
        <pc:spChg chg="add del">
          <ac:chgData name="Marco Barbone" userId="e4afca254f8b4a11" providerId="LiveId" clId="{40F7BD4E-4A3D-482D-A6AA-D392A5B0E9D7}" dt="2023-04-05T13:20:21.784" v="51"/>
          <ac:spMkLst>
            <pc:docMk/>
            <pc:sldMk cId="4058368317" sldId="257"/>
            <ac:spMk id="7" creationId="{3A061D43-D8A5-B33D-E6F1-BE3D189D493A}"/>
          </ac:spMkLst>
        </pc:spChg>
      </pc:sldChg>
      <pc:sldChg chg="addSp delSp modSp mod">
        <pc:chgData name="Marco Barbone" userId="e4afca254f8b4a11" providerId="LiveId" clId="{40F7BD4E-4A3D-482D-A6AA-D392A5B0E9D7}" dt="2023-04-05T14:20:15.269" v="2325" actId="255"/>
        <pc:sldMkLst>
          <pc:docMk/>
          <pc:sldMk cId="3519806264" sldId="258"/>
        </pc:sldMkLst>
        <pc:spChg chg="mod">
          <ac:chgData name="Marco Barbone" userId="e4afca254f8b4a11" providerId="LiveId" clId="{40F7BD4E-4A3D-482D-A6AA-D392A5B0E9D7}" dt="2023-04-05T13:56:00.220" v="2160" actId="404"/>
          <ac:spMkLst>
            <pc:docMk/>
            <pc:sldMk cId="3519806264" sldId="258"/>
            <ac:spMk id="8" creationId="{61DB2C52-7603-14E4-41CE-B1B12F7D57D9}"/>
          </ac:spMkLst>
        </pc:spChg>
        <pc:spChg chg="mod">
          <ac:chgData name="Marco Barbone" userId="e4afca254f8b4a11" providerId="LiveId" clId="{40F7BD4E-4A3D-482D-A6AA-D392A5B0E9D7}" dt="2023-04-05T13:56:00.220" v="2160" actId="404"/>
          <ac:spMkLst>
            <pc:docMk/>
            <pc:sldMk cId="3519806264" sldId="258"/>
            <ac:spMk id="9" creationId="{7D589A63-49EB-4FC8-AB90-06D29CEDDF9C}"/>
          </ac:spMkLst>
        </pc:spChg>
        <pc:spChg chg="mod">
          <ac:chgData name="Marco Barbone" userId="e4afca254f8b4a11" providerId="LiveId" clId="{40F7BD4E-4A3D-482D-A6AA-D392A5B0E9D7}" dt="2023-04-05T13:56:00.220" v="2160" actId="404"/>
          <ac:spMkLst>
            <pc:docMk/>
            <pc:sldMk cId="3519806264" sldId="258"/>
            <ac:spMk id="11" creationId="{DE6D6AEC-4652-CC78-27CE-71ADFDF173ED}"/>
          </ac:spMkLst>
        </pc:spChg>
        <pc:spChg chg="mod">
          <ac:chgData name="Marco Barbone" userId="e4afca254f8b4a11" providerId="LiveId" clId="{40F7BD4E-4A3D-482D-A6AA-D392A5B0E9D7}" dt="2023-04-05T13:56:00.220" v="2160" actId="404"/>
          <ac:spMkLst>
            <pc:docMk/>
            <pc:sldMk cId="3519806264" sldId="258"/>
            <ac:spMk id="12" creationId="{AC082B51-140D-C9B4-A4EB-03D02BCA7995}"/>
          </ac:spMkLst>
        </pc:spChg>
        <pc:spChg chg="mod">
          <ac:chgData name="Marco Barbone" userId="e4afca254f8b4a11" providerId="LiveId" clId="{40F7BD4E-4A3D-482D-A6AA-D392A5B0E9D7}" dt="2023-04-05T14:11:11.496" v="2218" actId="20577"/>
          <ac:spMkLst>
            <pc:docMk/>
            <pc:sldMk cId="3519806264" sldId="258"/>
            <ac:spMk id="13" creationId="{0C675906-2A6E-FD28-F145-C333FED4A246}"/>
          </ac:spMkLst>
        </pc:spChg>
        <pc:spChg chg="mod">
          <ac:chgData name="Marco Barbone" userId="e4afca254f8b4a11" providerId="LiveId" clId="{40F7BD4E-4A3D-482D-A6AA-D392A5B0E9D7}" dt="2023-04-05T14:19:17.512" v="2323" actId="1076"/>
          <ac:spMkLst>
            <pc:docMk/>
            <pc:sldMk cId="3519806264" sldId="258"/>
            <ac:spMk id="16" creationId="{62C6626E-EC6D-EB8F-D390-B0112E7824F7}"/>
          </ac:spMkLst>
        </pc:spChg>
        <pc:graphicFrameChg chg="add mod modGraphic">
          <ac:chgData name="Marco Barbone" userId="e4afca254f8b4a11" providerId="LiveId" clId="{40F7BD4E-4A3D-482D-A6AA-D392A5B0E9D7}" dt="2023-04-05T14:20:15.269" v="2325" actId="255"/>
          <ac:graphicFrameMkLst>
            <pc:docMk/>
            <pc:sldMk cId="3519806264" sldId="258"/>
            <ac:graphicFrameMk id="2" creationId="{9C234C11-CEEC-A40A-7C94-DB03821C6EA3}"/>
          </ac:graphicFrameMkLst>
        </pc:graphicFrameChg>
        <pc:graphicFrameChg chg="mod modGraphic">
          <ac:chgData name="Marco Barbone" userId="e4afca254f8b4a11" providerId="LiveId" clId="{40F7BD4E-4A3D-482D-A6AA-D392A5B0E9D7}" dt="2023-04-05T14:11:07.101" v="2217"/>
          <ac:graphicFrameMkLst>
            <pc:docMk/>
            <pc:sldMk cId="3519806264" sldId="258"/>
            <ac:graphicFrameMk id="14" creationId="{7CB2AE21-E2B0-AC86-5C24-E5A5793EAA3D}"/>
          </ac:graphicFrameMkLst>
        </pc:graphicFrameChg>
        <pc:graphicFrameChg chg="del mod modGraphic">
          <ac:chgData name="Marco Barbone" userId="e4afca254f8b4a11" providerId="LiveId" clId="{40F7BD4E-4A3D-482D-A6AA-D392A5B0E9D7}" dt="2023-04-05T14:06:52.666" v="2166" actId="478"/>
          <ac:graphicFrameMkLst>
            <pc:docMk/>
            <pc:sldMk cId="3519806264" sldId="258"/>
            <ac:graphicFrameMk id="15" creationId="{84F3614A-06A4-0CB4-C767-A6553041F300}"/>
          </ac:graphicFrameMkLst>
        </pc:graphicFrameChg>
      </pc:sldChg>
      <pc:sldChg chg="addSp delSp modSp mod">
        <pc:chgData name="Marco Barbone" userId="e4afca254f8b4a11" providerId="LiveId" clId="{40F7BD4E-4A3D-482D-A6AA-D392A5B0E9D7}" dt="2023-04-05T14:19:10.363" v="2322" actId="14100"/>
        <pc:sldMkLst>
          <pc:docMk/>
          <pc:sldMk cId="2538469566" sldId="259"/>
        </pc:sldMkLst>
        <pc:spChg chg="mod">
          <ac:chgData name="Marco Barbone" userId="e4afca254f8b4a11" providerId="LiveId" clId="{40F7BD4E-4A3D-482D-A6AA-D392A5B0E9D7}" dt="2023-04-05T14:16:42.619" v="2252" actId="1076"/>
          <ac:spMkLst>
            <pc:docMk/>
            <pc:sldMk cId="2538469566" sldId="259"/>
            <ac:spMk id="14" creationId="{0E8A614F-02F7-1716-7A95-E6B5C3C237FF}"/>
          </ac:spMkLst>
        </pc:spChg>
        <pc:graphicFrameChg chg="add mod modGraphic">
          <ac:chgData name="Marco Barbone" userId="e4afca254f8b4a11" providerId="LiveId" clId="{40F7BD4E-4A3D-482D-A6AA-D392A5B0E9D7}" dt="2023-04-05T14:19:10.363" v="2322" actId="14100"/>
          <ac:graphicFrameMkLst>
            <pc:docMk/>
            <pc:sldMk cId="2538469566" sldId="259"/>
            <ac:graphicFrameMk id="2" creationId="{D4658831-149B-508F-9322-2B9089577D25}"/>
          </ac:graphicFrameMkLst>
        </pc:graphicFrameChg>
        <pc:graphicFrameChg chg="del">
          <ac:chgData name="Marco Barbone" userId="e4afca254f8b4a11" providerId="LiveId" clId="{40F7BD4E-4A3D-482D-A6AA-D392A5B0E9D7}" dt="2023-04-05T14:14:49.428" v="2219" actId="478"/>
          <ac:graphicFrameMkLst>
            <pc:docMk/>
            <pc:sldMk cId="2538469566" sldId="259"/>
            <ac:graphicFrameMk id="11" creationId="{DAA38AD5-0749-1C84-B16C-57E392E43FF7}"/>
          </ac:graphicFrameMkLst>
        </pc:graphicFrameChg>
        <pc:graphicFrameChg chg="mod modGraphic">
          <ac:chgData name="Marco Barbone" userId="e4afca254f8b4a11" providerId="LiveId" clId="{40F7BD4E-4A3D-482D-A6AA-D392A5B0E9D7}" dt="2023-04-05T14:15:43.497" v="2234" actId="1076"/>
          <ac:graphicFrameMkLst>
            <pc:docMk/>
            <pc:sldMk cId="2538469566" sldId="259"/>
            <ac:graphicFrameMk id="12" creationId="{57A40915-7499-CFF5-35EF-7915E3C9D69A}"/>
          </ac:graphicFrameMkLst>
        </pc:graphicFrameChg>
      </pc:sldChg>
      <pc:sldChg chg="del">
        <pc:chgData name="Marco Barbone" userId="e4afca254f8b4a11" providerId="LiveId" clId="{40F7BD4E-4A3D-482D-A6AA-D392A5B0E9D7}" dt="2023-04-05T13:40:22.546" v="1341" actId="47"/>
        <pc:sldMkLst>
          <pc:docMk/>
          <pc:sldMk cId="1787924151" sldId="260"/>
        </pc:sldMkLst>
      </pc:sldChg>
      <pc:sldChg chg="del">
        <pc:chgData name="Marco Barbone" userId="e4afca254f8b4a11" providerId="LiveId" clId="{40F7BD4E-4A3D-482D-A6AA-D392A5B0E9D7}" dt="2023-04-05T13:40:16.225" v="1340" actId="47"/>
        <pc:sldMkLst>
          <pc:docMk/>
          <pc:sldMk cId="3681806520" sldId="262"/>
        </pc:sldMkLst>
      </pc:sldChg>
      <pc:sldChg chg="del">
        <pc:chgData name="Marco Barbone" userId="e4afca254f8b4a11" providerId="LiveId" clId="{40F7BD4E-4A3D-482D-A6AA-D392A5B0E9D7}" dt="2023-04-05T13:40:24.964" v="1342" actId="47"/>
        <pc:sldMkLst>
          <pc:docMk/>
          <pc:sldMk cId="263030710" sldId="696"/>
        </pc:sldMkLst>
      </pc:sldChg>
      <pc:sldChg chg="del">
        <pc:chgData name="Marco Barbone" userId="e4afca254f8b4a11" providerId="LiveId" clId="{40F7BD4E-4A3D-482D-A6AA-D392A5B0E9D7}" dt="2023-04-05T13:40:14.953" v="1339" actId="47"/>
        <pc:sldMkLst>
          <pc:docMk/>
          <pc:sldMk cId="1492559130" sldId="697"/>
        </pc:sldMkLst>
      </pc:sldChg>
      <pc:sldChg chg="modSp mod">
        <pc:chgData name="Marco Barbone" userId="e4afca254f8b4a11" providerId="LiveId" clId="{40F7BD4E-4A3D-482D-A6AA-D392A5B0E9D7}" dt="2023-04-05T14:21:29.700" v="2503" actId="20577"/>
        <pc:sldMkLst>
          <pc:docMk/>
          <pc:sldMk cId="1670128517" sldId="698"/>
        </pc:sldMkLst>
        <pc:spChg chg="mod">
          <ac:chgData name="Marco Barbone" userId="e4afca254f8b4a11" providerId="LiveId" clId="{40F7BD4E-4A3D-482D-A6AA-D392A5B0E9D7}" dt="2023-04-05T14:21:29.700" v="2503" actId="20577"/>
          <ac:spMkLst>
            <pc:docMk/>
            <pc:sldMk cId="1670128517" sldId="698"/>
            <ac:spMk id="2" creationId="{2CC575D8-00E9-B441-2A3A-90D883CB66D0}"/>
          </ac:spMkLst>
        </pc:spChg>
      </pc:sldChg>
      <pc:sldChg chg="modSp mod ord">
        <pc:chgData name="Marco Barbone" userId="e4afca254f8b4a11" providerId="LiveId" clId="{40F7BD4E-4A3D-482D-A6AA-D392A5B0E9D7}" dt="2023-04-05T13:39:58.404" v="1330"/>
        <pc:sldMkLst>
          <pc:docMk/>
          <pc:sldMk cId="3442747119" sldId="699"/>
        </pc:sldMkLst>
        <pc:spChg chg="mod">
          <ac:chgData name="Marco Barbone" userId="e4afca254f8b4a11" providerId="LiveId" clId="{40F7BD4E-4A3D-482D-A6AA-D392A5B0E9D7}" dt="2023-04-05T13:39:39.314" v="1328" actId="20577"/>
          <ac:spMkLst>
            <pc:docMk/>
            <pc:sldMk cId="3442747119" sldId="699"/>
            <ac:spMk id="9" creationId="{4F32BD51-01FA-BF5C-BF9C-D0749D28E3D3}"/>
          </ac:spMkLst>
        </pc:spChg>
      </pc:sldChg>
      <pc:sldChg chg="addSp delSp modSp new del mod modClrScheme chgLayout">
        <pc:chgData name="Marco Barbone" userId="e4afca254f8b4a11" providerId="LiveId" clId="{40F7BD4E-4A3D-482D-A6AA-D392A5B0E9D7}" dt="2023-04-05T13:18:59.368" v="46" actId="47"/>
        <pc:sldMkLst>
          <pc:docMk/>
          <pc:sldMk cId="1761317694" sldId="700"/>
        </pc:sldMkLst>
        <pc:spChg chg="del mod ord">
          <ac:chgData name="Marco Barbone" userId="e4afca254f8b4a11" providerId="LiveId" clId="{40F7BD4E-4A3D-482D-A6AA-D392A5B0E9D7}" dt="2023-04-05T13:17:54.231" v="31" actId="700"/>
          <ac:spMkLst>
            <pc:docMk/>
            <pc:sldMk cId="1761317694" sldId="700"/>
            <ac:spMk id="2" creationId="{7B739FFE-A6AB-22C6-0EE5-60036FA106F7}"/>
          </ac:spMkLst>
        </pc:spChg>
        <pc:spChg chg="del mod ord">
          <ac:chgData name="Marco Barbone" userId="e4afca254f8b4a11" providerId="LiveId" clId="{40F7BD4E-4A3D-482D-A6AA-D392A5B0E9D7}" dt="2023-04-05T13:17:54.231" v="31" actId="700"/>
          <ac:spMkLst>
            <pc:docMk/>
            <pc:sldMk cId="1761317694" sldId="700"/>
            <ac:spMk id="3" creationId="{32B7BB03-D984-F5D9-8318-CFACBBF0ABEF}"/>
          </ac:spMkLst>
        </pc:spChg>
        <pc:spChg chg="del mod ord">
          <ac:chgData name="Marco Barbone" userId="e4afca254f8b4a11" providerId="LiveId" clId="{40F7BD4E-4A3D-482D-A6AA-D392A5B0E9D7}" dt="2023-04-05T13:17:54.231" v="31" actId="700"/>
          <ac:spMkLst>
            <pc:docMk/>
            <pc:sldMk cId="1761317694" sldId="700"/>
            <ac:spMk id="4" creationId="{3F6322DD-9CBB-1552-D2BA-50957E0E3C91}"/>
          </ac:spMkLst>
        </pc:spChg>
        <pc:spChg chg="del">
          <ac:chgData name="Marco Barbone" userId="e4afca254f8b4a11" providerId="LiveId" clId="{40F7BD4E-4A3D-482D-A6AA-D392A5B0E9D7}" dt="2023-04-05T13:17:54.231" v="31" actId="700"/>
          <ac:spMkLst>
            <pc:docMk/>
            <pc:sldMk cId="1761317694" sldId="700"/>
            <ac:spMk id="5" creationId="{3D73D9B5-7C9E-6AA8-9EB4-CD76A1898B4B}"/>
          </ac:spMkLst>
        </pc:spChg>
        <pc:spChg chg="del mod ord">
          <ac:chgData name="Marco Barbone" userId="e4afca254f8b4a11" providerId="LiveId" clId="{40F7BD4E-4A3D-482D-A6AA-D392A5B0E9D7}" dt="2023-04-05T13:17:54.231" v="31" actId="700"/>
          <ac:spMkLst>
            <pc:docMk/>
            <pc:sldMk cId="1761317694" sldId="700"/>
            <ac:spMk id="6" creationId="{05A30930-2247-0435-957B-5B86DCD468CC}"/>
          </ac:spMkLst>
        </pc:spChg>
        <pc:spChg chg="del">
          <ac:chgData name="Marco Barbone" userId="e4afca254f8b4a11" providerId="LiveId" clId="{40F7BD4E-4A3D-482D-A6AA-D392A5B0E9D7}" dt="2023-04-05T13:17:54.231" v="31" actId="700"/>
          <ac:spMkLst>
            <pc:docMk/>
            <pc:sldMk cId="1761317694" sldId="700"/>
            <ac:spMk id="7" creationId="{2893C9A1-7B52-4B0B-C601-0AAA0757A884}"/>
          </ac:spMkLst>
        </pc:spChg>
        <pc:spChg chg="mod ord">
          <ac:chgData name="Marco Barbone" userId="e4afca254f8b4a11" providerId="LiveId" clId="{40F7BD4E-4A3D-482D-A6AA-D392A5B0E9D7}" dt="2023-04-05T13:17:54.231" v="31" actId="700"/>
          <ac:spMkLst>
            <pc:docMk/>
            <pc:sldMk cId="1761317694" sldId="700"/>
            <ac:spMk id="8" creationId="{D766C64A-373D-2887-6948-A52ED9C92C5F}"/>
          </ac:spMkLst>
        </pc:spChg>
        <pc:spChg chg="add mod ord">
          <ac:chgData name="Marco Barbone" userId="e4afca254f8b4a11" providerId="LiveId" clId="{40F7BD4E-4A3D-482D-A6AA-D392A5B0E9D7}" dt="2023-04-05T13:18:00.358" v="39" actId="20577"/>
          <ac:spMkLst>
            <pc:docMk/>
            <pc:sldMk cId="1761317694" sldId="700"/>
            <ac:spMk id="9" creationId="{F8780117-B630-86A2-1C6B-2F4FF0FC93F9}"/>
          </ac:spMkLst>
        </pc:spChg>
        <pc:spChg chg="add mod ord">
          <ac:chgData name="Marco Barbone" userId="e4afca254f8b4a11" providerId="LiveId" clId="{40F7BD4E-4A3D-482D-A6AA-D392A5B0E9D7}" dt="2023-04-05T13:17:54.231" v="31" actId="700"/>
          <ac:spMkLst>
            <pc:docMk/>
            <pc:sldMk cId="1761317694" sldId="700"/>
            <ac:spMk id="10" creationId="{D73B3D6F-5A9E-0146-F6DD-D1B6072BAD9A}"/>
          </ac:spMkLst>
        </pc:spChg>
        <pc:spChg chg="add mod ord">
          <ac:chgData name="Marco Barbone" userId="e4afca254f8b4a11" providerId="LiveId" clId="{40F7BD4E-4A3D-482D-A6AA-D392A5B0E9D7}" dt="2023-04-05T13:17:54.231" v="31" actId="700"/>
          <ac:spMkLst>
            <pc:docMk/>
            <pc:sldMk cId="1761317694" sldId="700"/>
            <ac:spMk id="11" creationId="{99861390-ED6A-5CD8-B382-51CA04D1CE49}"/>
          </ac:spMkLst>
        </pc:spChg>
        <pc:spChg chg="add mod ord">
          <ac:chgData name="Marco Barbone" userId="e4afca254f8b4a11" providerId="LiveId" clId="{40F7BD4E-4A3D-482D-A6AA-D392A5B0E9D7}" dt="2023-04-05T13:17:54.231" v="31" actId="700"/>
          <ac:spMkLst>
            <pc:docMk/>
            <pc:sldMk cId="1761317694" sldId="700"/>
            <ac:spMk id="12" creationId="{88993E8C-8610-F5B4-2AF5-D0142B296117}"/>
          </ac:spMkLst>
        </pc:spChg>
        <pc:spChg chg="add del">
          <ac:chgData name="Marco Barbone" userId="e4afca254f8b4a11" providerId="LiveId" clId="{40F7BD4E-4A3D-482D-A6AA-D392A5B0E9D7}" dt="2023-04-05T13:18:37.950" v="41" actId="22"/>
          <ac:spMkLst>
            <pc:docMk/>
            <pc:sldMk cId="1761317694" sldId="700"/>
            <ac:spMk id="14" creationId="{23C7CAE7-AABC-36B0-7795-3C53EB97315A}"/>
          </ac:spMkLst>
        </pc:spChg>
      </pc:sldChg>
      <pc:sldChg chg="addSp delSp modSp add mod">
        <pc:chgData name="Marco Barbone" userId="e4afca254f8b4a11" providerId="LiveId" clId="{40F7BD4E-4A3D-482D-A6AA-D392A5B0E9D7}" dt="2023-04-05T13:22:57.997" v="141"/>
        <pc:sldMkLst>
          <pc:docMk/>
          <pc:sldMk cId="960803893" sldId="701"/>
        </pc:sldMkLst>
        <pc:spChg chg="add del mod">
          <ac:chgData name="Marco Barbone" userId="e4afca254f8b4a11" providerId="LiveId" clId="{40F7BD4E-4A3D-482D-A6AA-D392A5B0E9D7}" dt="2023-04-05T13:22:57.997" v="141"/>
          <ac:spMkLst>
            <pc:docMk/>
            <pc:sldMk cId="960803893" sldId="701"/>
            <ac:spMk id="4" creationId="{9A904786-6F8B-BF35-F9A2-D86E21B052F7}"/>
          </ac:spMkLst>
        </pc:spChg>
      </pc:sldChg>
      <pc:sldChg chg="add del">
        <pc:chgData name="Marco Barbone" userId="e4afca254f8b4a11" providerId="LiveId" clId="{40F7BD4E-4A3D-482D-A6AA-D392A5B0E9D7}" dt="2023-04-05T13:18:47.825" v="43"/>
        <pc:sldMkLst>
          <pc:docMk/>
          <pc:sldMk cId="2802658940" sldId="701"/>
        </pc:sldMkLst>
      </pc:sldChg>
      <pc:sldChg chg="add del">
        <pc:chgData name="Marco Barbone" userId="e4afca254f8b4a11" providerId="LiveId" clId="{40F7BD4E-4A3D-482D-A6AA-D392A5B0E9D7}" dt="2023-04-05T13:23:05.003" v="142" actId="47"/>
        <pc:sldMkLst>
          <pc:docMk/>
          <pc:sldMk cId="355276414" sldId="702"/>
        </pc:sldMkLst>
      </pc:sldChg>
      <pc:sldChg chg="modSp add mod">
        <pc:chgData name="Marco Barbone" userId="e4afca254f8b4a11" providerId="LiveId" clId="{40F7BD4E-4A3D-482D-A6AA-D392A5B0E9D7}" dt="2023-04-05T13:23:37.208" v="188" actId="20577"/>
        <pc:sldMkLst>
          <pc:docMk/>
          <pc:sldMk cId="2802658940" sldId="702"/>
        </pc:sldMkLst>
        <pc:spChg chg="mod">
          <ac:chgData name="Marco Barbone" userId="e4afca254f8b4a11" providerId="LiveId" clId="{40F7BD4E-4A3D-482D-A6AA-D392A5B0E9D7}" dt="2023-04-05T13:23:37.208" v="188" actId="20577"/>
          <ac:spMkLst>
            <pc:docMk/>
            <pc:sldMk cId="2802658940" sldId="702"/>
            <ac:spMk id="3" creationId="{4C5604B8-9A93-5675-10E3-FB68D30407CD}"/>
          </ac:spMkLst>
        </pc:spChg>
      </pc:sldChg>
      <pc:sldChg chg="addSp modSp new mod">
        <pc:chgData name="Marco Barbone" userId="e4afca254f8b4a11" providerId="LiveId" clId="{40F7BD4E-4A3D-482D-A6AA-D392A5B0E9D7}" dt="2023-04-05T13:27:44.649" v="568" actId="20577"/>
        <pc:sldMkLst>
          <pc:docMk/>
          <pc:sldMk cId="3986394045" sldId="703"/>
        </pc:sldMkLst>
        <pc:spChg chg="mod">
          <ac:chgData name="Marco Barbone" userId="e4afca254f8b4a11" providerId="LiveId" clId="{40F7BD4E-4A3D-482D-A6AA-D392A5B0E9D7}" dt="2023-04-05T13:24:46.301" v="199" actId="20577"/>
          <ac:spMkLst>
            <pc:docMk/>
            <pc:sldMk cId="3986394045" sldId="703"/>
            <ac:spMk id="2" creationId="{CE61ABC7-A0D8-AA95-DD0F-336967648C58}"/>
          </ac:spMkLst>
        </pc:spChg>
        <pc:spChg chg="mod">
          <ac:chgData name="Marco Barbone" userId="e4afca254f8b4a11" providerId="LiveId" clId="{40F7BD4E-4A3D-482D-A6AA-D392A5B0E9D7}" dt="2023-04-05T13:27:22.859" v="520" actId="14100"/>
          <ac:spMkLst>
            <pc:docMk/>
            <pc:sldMk cId="3986394045" sldId="703"/>
            <ac:spMk id="3" creationId="{426183B6-6E01-AB20-2726-9E026F28D3E3}"/>
          </ac:spMkLst>
        </pc:spChg>
        <pc:spChg chg="add mod">
          <ac:chgData name="Marco Barbone" userId="e4afca254f8b4a11" providerId="LiveId" clId="{40F7BD4E-4A3D-482D-A6AA-D392A5B0E9D7}" dt="2023-04-05T13:27:44.649" v="568" actId="20577"/>
          <ac:spMkLst>
            <pc:docMk/>
            <pc:sldMk cId="3986394045" sldId="703"/>
            <ac:spMk id="5" creationId="{AF3D3349-0E02-A18E-D16B-DCFB3E20D3ED}"/>
          </ac:spMkLst>
        </pc:spChg>
      </pc:sldChg>
      <pc:sldChg chg="modSp new mod">
        <pc:chgData name="Marco Barbone" userId="e4afca254f8b4a11" providerId="LiveId" clId="{40F7BD4E-4A3D-482D-A6AA-D392A5B0E9D7}" dt="2023-04-05T13:31:02.951" v="1052" actId="20577"/>
        <pc:sldMkLst>
          <pc:docMk/>
          <pc:sldMk cId="1610503607" sldId="704"/>
        </pc:sldMkLst>
        <pc:spChg chg="mod">
          <ac:chgData name="Marco Barbone" userId="e4afca254f8b4a11" providerId="LiveId" clId="{40F7BD4E-4A3D-482D-A6AA-D392A5B0E9D7}" dt="2023-04-05T13:27:51.949" v="575" actId="20577"/>
          <ac:spMkLst>
            <pc:docMk/>
            <pc:sldMk cId="1610503607" sldId="704"/>
            <ac:spMk id="2" creationId="{0B44595E-E4A0-31AE-B51A-7D88717BCEA8}"/>
          </ac:spMkLst>
        </pc:spChg>
        <pc:spChg chg="mod">
          <ac:chgData name="Marco Barbone" userId="e4afca254f8b4a11" providerId="LiveId" clId="{40F7BD4E-4A3D-482D-A6AA-D392A5B0E9D7}" dt="2023-04-05T13:31:02.951" v="1052" actId="20577"/>
          <ac:spMkLst>
            <pc:docMk/>
            <pc:sldMk cId="1610503607" sldId="704"/>
            <ac:spMk id="3" creationId="{F675C457-D4B1-8FEE-132A-8E0F04CFBE9F}"/>
          </ac:spMkLst>
        </pc:spChg>
      </pc:sldChg>
      <pc:sldChg chg="modSp new mod">
        <pc:chgData name="Marco Barbone" userId="e4afca254f8b4a11" providerId="LiveId" clId="{40F7BD4E-4A3D-482D-A6AA-D392A5B0E9D7}" dt="2023-04-05T13:34:06.088" v="1207"/>
        <pc:sldMkLst>
          <pc:docMk/>
          <pc:sldMk cId="3722273435" sldId="705"/>
        </pc:sldMkLst>
        <pc:spChg chg="mod">
          <ac:chgData name="Marco Barbone" userId="e4afca254f8b4a11" providerId="LiveId" clId="{40F7BD4E-4A3D-482D-A6AA-D392A5B0E9D7}" dt="2023-04-05T13:31:14.605" v="1057" actId="20577"/>
          <ac:spMkLst>
            <pc:docMk/>
            <pc:sldMk cId="3722273435" sldId="705"/>
            <ac:spMk id="2" creationId="{058FB570-1F54-2189-8258-7DFE705C2113}"/>
          </ac:spMkLst>
        </pc:spChg>
        <pc:spChg chg="mod">
          <ac:chgData name="Marco Barbone" userId="e4afca254f8b4a11" providerId="LiveId" clId="{40F7BD4E-4A3D-482D-A6AA-D392A5B0E9D7}" dt="2023-04-05T13:34:06.088" v="1207"/>
          <ac:spMkLst>
            <pc:docMk/>
            <pc:sldMk cId="3722273435" sldId="705"/>
            <ac:spMk id="3" creationId="{754CC4B1-CE30-2358-F3B4-BAB5A6D1F861}"/>
          </ac:spMkLst>
        </pc:spChg>
      </pc:sldChg>
      <pc:sldChg chg="addSp delSp modSp new mod">
        <pc:chgData name="Marco Barbone" userId="e4afca254f8b4a11" providerId="LiveId" clId="{40F7BD4E-4A3D-482D-A6AA-D392A5B0E9D7}" dt="2023-04-05T13:36:58.762" v="1318" actId="1076"/>
        <pc:sldMkLst>
          <pc:docMk/>
          <pc:sldMk cId="873888166" sldId="706"/>
        </pc:sldMkLst>
        <pc:spChg chg="mod">
          <ac:chgData name="Marco Barbone" userId="e4afca254f8b4a11" providerId="LiveId" clId="{40F7BD4E-4A3D-482D-A6AA-D392A5B0E9D7}" dt="2023-04-05T13:34:19.630" v="1231" actId="20577"/>
          <ac:spMkLst>
            <pc:docMk/>
            <pc:sldMk cId="873888166" sldId="706"/>
            <ac:spMk id="2" creationId="{FC938F1B-4CD0-0D29-4318-2A03C544A886}"/>
          </ac:spMkLst>
        </pc:spChg>
        <pc:spChg chg="del">
          <ac:chgData name="Marco Barbone" userId="e4afca254f8b4a11" providerId="LiveId" clId="{40F7BD4E-4A3D-482D-A6AA-D392A5B0E9D7}" dt="2023-04-05T13:34:51.926" v="1232" actId="22"/>
          <ac:spMkLst>
            <pc:docMk/>
            <pc:sldMk cId="873888166" sldId="706"/>
            <ac:spMk id="3" creationId="{7FBB3BB9-79BE-28AE-4B4F-D2EF1136C288}"/>
          </ac:spMkLst>
        </pc:spChg>
        <pc:spChg chg="add del mod">
          <ac:chgData name="Marco Barbone" userId="e4afca254f8b4a11" providerId="LiveId" clId="{40F7BD4E-4A3D-482D-A6AA-D392A5B0E9D7}" dt="2023-04-05T13:35:26.255" v="1234" actId="22"/>
          <ac:spMkLst>
            <pc:docMk/>
            <pc:sldMk cId="873888166" sldId="706"/>
            <ac:spMk id="8" creationId="{BD86F07C-EFF9-B7A4-5287-E8E5FD92ED9C}"/>
          </ac:spMkLst>
        </pc:spChg>
        <pc:spChg chg="add mod">
          <ac:chgData name="Marco Barbone" userId="e4afca254f8b4a11" providerId="LiveId" clId="{40F7BD4E-4A3D-482D-A6AA-D392A5B0E9D7}" dt="2023-04-05T13:36:05.066" v="1242" actId="1076"/>
          <ac:spMkLst>
            <pc:docMk/>
            <pc:sldMk cId="873888166" sldId="706"/>
            <ac:spMk id="12" creationId="{20FA5D79-0F07-8E3C-63A2-ECCBD0130AD6}"/>
          </ac:spMkLst>
        </pc:spChg>
        <pc:spChg chg="add mod">
          <ac:chgData name="Marco Barbone" userId="e4afca254f8b4a11" providerId="LiveId" clId="{40F7BD4E-4A3D-482D-A6AA-D392A5B0E9D7}" dt="2023-04-05T13:36:58.762" v="1318" actId="1076"/>
          <ac:spMkLst>
            <pc:docMk/>
            <pc:sldMk cId="873888166" sldId="706"/>
            <ac:spMk id="13" creationId="{BECFA98A-E2BB-D027-CF9D-7D5499A257D3}"/>
          </ac:spMkLst>
        </pc:spChg>
        <pc:picChg chg="add del mod ord">
          <ac:chgData name="Marco Barbone" userId="e4afca254f8b4a11" providerId="LiveId" clId="{40F7BD4E-4A3D-482D-A6AA-D392A5B0E9D7}" dt="2023-04-05T13:35:25.276" v="1233" actId="478"/>
          <ac:picMkLst>
            <pc:docMk/>
            <pc:sldMk cId="873888166" sldId="706"/>
            <ac:picMk id="6" creationId="{CA2CB5E4-BFDE-6C34-2390-6EB47DB4036E}"/>
          </ac:picMkLst>
        </pc:picChg>
        <pc:picChg chg="add mod ord modCrop">
          <ac:chgData name="Marco Barbone" userId="e4afca254f8b4a11" providerId="LiveId" clId="{40F7BD4E-4A3D-482D-A6AA-D392A5B0E9D7}" dt="2023-04-05T13:35:58.766" v="1241" actId="1076"/>
          <ac:picMkLst>
            <pc:docMk/>
            <pc:sldMk cId="873888166" sldId="706"/>
            <ac:picMk id="10" creationId="{9FF68D9A-0B48-DA64-BA2D-B3C7876971AE}"/>
          </ac:picMkLst>
        </pc:picChg>
      </pc:sldChg>
      <pc:sldChg chg="modSp add mod">
        <pc:chgData name="Marco Barbone" userId="e4afca254f8b4a11" providerId="LiveId" clId="{40F7BD4E-4A3D-482D-A6AA-D392A5B0E9D7}" dt="2023-04-05T13:40:11.913" v="1338" actId="20577"/>
        <pc:sldMkLst>
          <pc:docMk/>
          <pc:sldMk cId="737936965" sldId="707"/>
        </pc:sldMkLst>
        <pc:spChg chg="mod">
          <ac:chgData name="Marco Barbone" userId="e4afca254f8b4a11" providerId="LiveId" clId="{40F7BD4E-4A3D-482D-A6AA-D392A5B0E9D7}" dt="2023-04-05T13:40:07.542" v="1337" actId="20577"/>
          <ac:spMkLst>
            <pc:docMk/>
            <pc:sldMk cId="737936965" sldId="707"/>
            <ac:spMk id="3" creationId="{00000000-0000-0000-0000-000000000000}"/>
          </ac:spMkLst>
        </pc:spChg>
        <pc:spChg chg="mod">
          <ac:chgData name="Marco Barbone" userId="e4afca254f8b4a11" providerId="LiveId" clId="{40F7BD4E-4A3D-482D-A6AA-D392A5B0E9D7}" dt="2023-04-05T13:40:11.913" v="1338" actId="20577"/>
          <ac:spMkLst>
            <pc:docMk/>
            <pc:sldMk cId="737936965" sldId="707"/>
            <ac:spMk id="4" creationId="{00000000-0000-0000-0000-000000000000}"/>
          </ac:spMkLst>
        </pc:spChg>
      </pc:sldChg>
      <pc:sldChg chg="modSp new mod">
        <pc:chgData name="Marco Barbone" userId="e4afca254f8b4a11" providerId="LiveId" clId="{40F7BD4E-4A3D-482D-A6AA-D392A5B0E9D7}" dt="2023-04-05T13:45:47.139" v="1376" actId="20577"/>
        <pc:sldMkLst>
          <pc:docMk/>
          <pc:sldMk cId="2629790761" sldId="708"/>
        </pc:sldMkLst>
        <pc:spChg chg="mod">
          <ac:chgData name="Marco Barbone" userId="e4afca254f8b4a11" providerId="LiveId" clId="{40F7BD4E-4A3D-482D-A6AA-D392A5B0E9D7}" dt="2023-04-05T13:45:47.139" v="1376" actId="20577"/>
          <ac:spMkLst>
            <pc:docMk/>
            <pc:sldMk cId="2629790761" sldId="708"/>
            <ac:spMk id="2" creationId="{AB9DBB31-8482-9B90-CFFE-03CEABFB4BCF}"/>
          </ac:spMkLst>
        </pc:spChg>
      </pc:sldChg>
      <pc:sldChg chg="modSp new mod">
        <pc:chgData name="Marco Barbone" userId="e4afca254f8b4a11" providerId="LiveId" clId="{40F7BD4E-4A3D-482D-A6AA-D392A5B0E9D7}" dt="2023-04-05T13:52:02.972" v="2049" actId="20577"/>
        <pc:sldMkLst>
          <pc:docMk/>
          <pc:sldMk cId="3908567402" sldId="709"/>
        </pc:sldMkLst>
        <pc:spChg chg="mod">
          <ac:chgData name="Marco Barbone" userId="e4afca254f8b4a11" providerId="LiveId" clId="{40F7BD4E-4A3D-482D-A6AA-D392A5B0E9D7}" dt="2023-04-05T13:46:46.818" v="1400" actId="20577"/>
          <ac:spMkLst>
            <pc:docMk/>
            <pc:sldMk cId="3908567402" sldId="709"/>
            <ac:spMk id="2" creationId="{4729B628-D6E5-86E6-3D11-73077B6E91BB}"/>
          </ac:spMkLst>
        </pc:spChg>
        <pc:spChg chg="mod">
          <ac:chgData name="Marco Barbone" userId="e4afca254f8b4a11" providerId="LiveId" clId="{40F7BD4E-4A3D-482D-A6AA-D392A5B0E9D7}" dt="2023-04-05T13:52:02.972" v="2049" actId="20577"/>
          <ac:spMkLst>
            <pc:docMk/>
            <pc:sldMk cId="3908567402" sldId="709"/>
            <ac:spMk id="3" creationId="{132920D2-E572-71AD-6445-EAC6179E2941}"/>
          </ac:spMkLst>
        </pc:spChg>
      </pc:sldChg>
      <pc:sldChg chg="modSp new mod ord">
        <pc:chgData name="Marco Barbone" userId="e4afca254f8b4a11" providerId="LiveId" clId="{40F7BD4E-4A3D-482D-A6AA-D392A5B0E9D7}" dt="2023-04-05T13:50:34.658" v="1857" actId="20577"/>
        <pc:sldMkLst>
          <pc:docMk/>
          <pc:sldMk cId="3872939578" sldId="710"/>
        </pc:sldMkLst>
        <pc:spChg chg="mod">
          <ac:chgData name="Marco Barbone" userId="e4afca254f8b4a11" providerId="LiveId" clId="{40F7BD4E-4A3D-482D-A6AA-D392A5B0E9D7}" dt="2023-04-05T13:48:09.052" v="1577" actId="20577"/>
          <ac:spMkLst>
            <pc:docMk/>
            <pc:sldMk cId="3872939578" sldId="710"/>
            <ac:spMk id="2" creationId="{2CC6A9B1-7E13-6B51-8A26-A0607EAC7EF1}"/>
          </ac:spMkLst>
        </pc:spChg>
        <pc:spChg chg="mod">
          <ac:chgData name="Marco Barbone" userId="e4afca254f8b4a11" providerId="LiveId" clId="{40F7BD4E-4A3D-482D-A6AA-D392A5B0E9D7}" dt="2023-04-05T13:50:34.658" v="1857" actId="20577"/>
          <ac:spMkLst>
            <pc:docMk/>
            <pc:sldMk cId="3872939578" sldId="710"/>
            <ac:spMk id="3" creationId="{273CD071-DC29-42B2-869E-E79015454C09}"/>
          </ac:spMkLst>
        </pc:spChg>
      </pc:sldChg>
      <pc:sldChg chg="modSp new mod">
        <pc:chgData name="Marco Barbone" userId="e4afca254f8b4a11" providerId="LiveId" clId="{40F7BD4E-4A3D-482D-A6AA-D392A5B0E9D7}" dt="2023-04-05T13:49:51.756" v="1728" actId="20577"/>
        <pc:sldMkLst>
          <pc:docMk/>
          <pc:sldMk cId="4191504605" sldId="711"/>
        </pc:sldMkLst>
        <pc:spChg chg="mod">
          <ac:chgData name="Marco Barbone" userId="e4afca254f8b4a11" providerId="LiveId" clId="{40F7BD4E-4A3D-482D-A6AA-D392A5B0E9D7}" dt="2023-04-05T13:48:50.543" v="1629" actId="20577"/>
          <ac:spMkLst>
            <pc:docMk/>
            <pc:sldMk cId="4191504605" sldId="711"/>
            <ac:spMk id="2" creationId="{BB49D540-C1BD-DF98-B8BB-AD5B953887FC}"/>
          </ac:spMkLst>
        </pc:spChg>
        <pc:spChg chg="mod">
          <ac:chgData name="Marco Barbone" userId="e4afca254f8b4a11" providerId="LiveId" clId="{40F7BD4E-4A3D-482D-A6AA-D392A5B0E9D7}" dt="2023-04-05T13:49:51.756" v="1728" actId="20577"/>
          <ac:spMkLst>
            <pc:docMk/>
            <pc:sldMk cId="4191504605" sldId="711"/>
            <ac:spMk id="3" creationId="{83061581-620D-E93C-BD3F-A9306D9760ED}"/>
          </ac:spMkLst>
        </pc:spChg>
      </pc:sldChg>
      <pc:sldChg chg="modSp new mod">
        <pc:chgData name="Marco Barbone" userId="e4afca254f8b4a11" providerId="LiveId" clId="{40F7BD4E-4A3D-482D-A6AA-D392A5B0E9D7}" dt="2023-04-05T13:54:35.688" v="2150" actId="20577"/>
        <pc:sldMkLst>
          <pc:docMk/>
          <pc:sldMk cId="2610893242" sldId="712"/>
        </pc:sldMkLst>
        <pc:spChg chg="mod">
          <ac:chgData name="Marco Barbone" userId="e4afca254f8b4a11" providerId="LiveId" clId="{40F7BD4E-4A3D-482D-A6AA-D392A5B0E9D7}" dt="2023-04-05T13:53:13.897" v="2081" actId="20577"/>
          <ac:spMkLst>
            <pc:docMk/>
            <pc:sldMk cId="2610893242" sldId="712"/>
            <ac:spMk id="2" creationId="{6D5E47EF-489A-53ED-72D8-B024AA7CB503}"/>
          </ac:spMkLst>
        </pc:spChg>
        <pc:spChg chg="mod">
          <ac:chgData name="Marco Barbone" userId="e4afca254f8b4a11" providerId="LiveId" clId="{40F7BD4E-4A3D-482D-A6AA-D392A5B0E9D7}" dt="2023-04-05T13:54:35.688" v="2150" actId="20577"/>
          <ac:spMkLst>
            <pc:docMk/>
            <pc:sldMk cId="2610893242" sldId="712"/>
            <ac:spMk id="3" creationId="{D91371B2-0115-9D78-A55E-15C33C564431}"/>
          </ac:spMkLst>
        </pc:spChg>
      </pc:sldChg>
      <pc:sldMasterChg chg="delSldLayout">
        <pc:chgData name="Marco Barbone" userId="e4afca254f8b4a11" providerId="LiveId" clId="{40F7BD4E-4A3D-482D-A6AA-D392A5B0E9D7}" dt="2023-04-05T13:40:24.964" v="1342" actId="47"/>
        <pc:sldMasterMkLst>
          <pc:docMk/>
          <pc:sldMasterMk cId="3159255888" sldId="2147483660"/>
        </pc:sldMasterMkLst>
        <pc:sldLayoutChg chg="del">
          <pc:chgData name="Marco Barbone" userId="e4afca254f8b4a11" providerId="LiveId" clId="{40F7BD4E-4A3D-482D-A6AA-D392A5B0E9D7}" dt="2023-04-05T13:40:24.964" v="1342" actId="47"/>
          <pc:sldLayoutMkLst>
            <pc:docMk/>
            <pc:sldMasterMk cId="3159255888" sldId="2147483660"/>
            <pc:sldLayoutMk cId="2594193670" sldId="2147483671"/>
          </pc:sldLayoutMkLst>
        </pc:sldLayoutChg>
      </pc:sldMasterChg>
    </pc:docChg>
  </pc:docChgLst>
  <pc:docChgLst>
    <pc:chgData name="Marco Barbone" userId="e4afca254f8b4a11" providerId="LiveId" clId="{43101017-E684-451A-A9EC-A0F35BEEEA6B}"/>
    <pc:docChg chg="undo custSel delSld modSld modSection">
      <pc:chgData name="Marco Barbone" userId="e4afca254f8b4a11" providerId="LiveId" clId="{43101017-E684-451A-A9EC-A0F35BEEEA6B}" dt="2023-05-05T13:41:41.730" v="82" actId="20577"/>
      <pc:docMkLst>
        <pc:docMk/>
      </pc:docMkLst>
      <pc:sldChg chg="modSp mod">
        <pc:chgData name="Marco Barbone" userId="e4afca254f8b4a11" providerId="LiveId" clId="{43101017-E684-451A-A9EC-A0F35BEEEA6B}" dt="2023-05-05T13:06:28.943" v="20" actId="20577"/>
        <pc:sldMkLst>
          <pc:docMk/>
          <pc:sldMk cId="4058368317" sldId="257"/>
        </pc:sldMkLst>
        <pc:spChg chg="mod">
          <ac:chgData name="Marco Barbone" userId="e4afca254f8b4a11" providerId="LiveId" clId="{43101017-E684-451A-A9EC-A0F35BEEEA6B}" dt="2023-05-05T13:06:28.943" v="20" actId="20577"/>
          <ac:spMkLst>
            <pc:docMk/>
            <pc:sldMk cId="4058368317" sldId="257"/>
            <ac:spMk id="3" creationId="{00000000-0000-0000-0000-000000000000}"/>
          </ac:spMkLst>
        </pc:spChg>
        <pc:spChg chg="mod">
          <ac:chgData name="Marco Barbone" userId="e4afca254f8b4a11" providerId="LiveId" clId="{43101017-E684-451A-A9EC-A0F35BEEEA6B}" dt="2023-05-05T11:37:55.461" v="10" actId="20577"/>
          <ac:spMkLst>
            <pc:docMk/>
            <pc:sldMk cId="4058368317" sldId="257"/>
            <ac:spMk id="4" creationId="{00000000-0000-0000-0000-000000000000}"/>
          </ac:spMkLst>
        </pc:spChg>
      </pc:sldChg>
      <pc:sldChg chg="modSp mod">
        <pc:chgData name="Marco Barbone" userId="e4afca254f8b4a11" providerId="LiveId" clId="{43101017-E684-451A-A9EC-A0F35BEEEA6B}" dt="2023-05-05T13:41:41.730" v="82" actId="20577"/>
        <pc:sldMkLst>
          <pc:docMk/>
          <pc:sldMk cId="1670128517" sldId="698"/>
        </pc:sldMkLst>
        <pc:spChg chg="mod">
          <ac:chgData name="Marco Barbone" userId="e4afca254f8b4a11" providerId="LiveId" clId="{43101017-E684-451A-A9EC-A0F35BEEEA6B}" dt="2023-05-05T13:41:41.730" v="82" actId="20577"/>
          <ac:spMkLst>
            <pc:docMk/>
            <pc:sldMk cId="1670128517" sldId="698"/>
            <ac:spMk id="2" creationId="{2CC575D8-00E9-B441-2A3A-90D883CB66D0}"/>
          </ac:spMkLst>
        </pc:spChg>
      </pc:sldChg>
      <pc:sldChg chg="addSp modSp mod">
        <pc:chgData name="Marco Barbone" userId="e4afca254f8b4a11" providerId="LiveId" clId="{43101017-E684-451A-A9EC-A0F35BEEEA6B}" dt="2023-05-05T13:04:42.703" v="18" actId="1076"/>
        <pc:sldMkLst>
          <pc:docMk/>
          <pc:sldMk cId="3872939578" sldId="710"/>
        </pc:sldMkLst>
        <pc:picChg chg="add mod">
          <ac:chgData name="Marco Barbone" userId="e4afca254f8b4a11" providerId="LiveId" clId="{43101017-E684-451A-A9EC-A0F35BEEEA6B}" dt="2023-05-05T13:04:42.703" v="18" actId="1076"/>
          <ac:picMkLst>
            <pc:docMk/>
            <pc:sldMk cId="3872939578" sldId="710"/>
            <ac:picMk id="5" creationId="{B19C3CD7-7A28-1E25-6810-518612A75D36}"/>
          </ac:picMkLst>
        </pc:picChg>
      </pc:sldChg>
      <pc:sldChg chg="modSp del mod">
        <pc:chgData name="Marco Barbone" userId="e4afca254f8b4a11" providerId="LiveId" clId="{43101017-E684-451A-A9EC-A0F35BEEEA6B}" dt="2023-05-05T13:04:49.584" v="19" actId="47"/>
        <pc:sldMkLst>
          <pc:docMk/>
          <pc:sldMk cId="2083438762" sldId="713"/>
        </pc:sldMkLst>
        <pc:picChg chg="mod modCrop">
          <ac:chgData name="Marco Barbone" userId="e4afca254f8b4a11" providerId="LiveId" clId="{43101017-E684-451A-A9EC-A0F35BEEEA6B}" dt="2023-05-05T13:04:20.603" v="14" actId="732"/>
          <ac:picMkLst>
            <pc:docMk/>
            <pc:sldMk cId="2083438762" sldId="713"/>
            <ac:picMk id="8" creationId="{BFF2E22E-410F-669A-4F40-454BD69523E4}"/>
          </ac:picMkLst>
        </pc:picChg>
      </pc:sldChg>
    </pc:docChg>
  </pc:docChgLst>
  <pc:docChgLst>
    <pc:chgData name="Marco Barbone" userId="e4afca254f8b4a11" providerId="Windows Live" clId="Web-{B81F0655-2989-48CC-B734-3EB4749C59C3}"/>
    <pc:docChg chg="addSld modSld sldOrd modSection">
      <pc:chgData name="Marco Barbone" userId="e4afca254f8b4a11" providerId="Windows Live" clId="Web-{B81F0655-2989-48CC-B734-3EB4749C59C3}" dt="2023-05-02T13:16:21.914" v="220" actId="20577"/>
      <pc:docMkLst>
        <pc:docMk/>
      </pc:docMkLst>
      <pc:sldChg chg="modSp new ord">
        <pc:chgData name="Marco Barbone" userId="e4afca254f8b4a11" providerId="Windows Live" clId="Web-{B81F0655-2989-48CC-B734-3EB4749C59C3}" dt="2023-05-02T13:16:21.914" v="220" actId="20577"/>
        <pc:sldMkLst>
          <pc:docMk/>
          <pc:sldMk cId="3544810800" sldId="714"/>
        </pc:sldMkLst>
        <pc:spChg chg="mod">
          <ac:chgData name="Marco Barbone" userId="e4afca254f8b4a11" providerId="Windows Live" clId="Web-{B81F0655-2989-48CC-B734-3EB4749C59C3}" dt="2023-05-02T13:13:08.001" v="8" actId="20577"/>
          <ac:spMkLst>
            <pc:docMk/>
            <pc:sldMk cId="3544810800" sldId="714"/>
            <ac:spMk id="2" creationId="{60E13B0E-2A8C-A0CB-1951-F0403FA1C27A}"/>
          </ac:spMkLst>
        </pc:spChg>
        <pc:spChg chg="mod">
          <ac:chgData name="Marco Barbone" userId="e4afca254f8b4a11" providerId="Windows Live" clId="Web-{B81F0655-2989-48CC-B734-3EB4749C59C3}" dt="2023-05-02T13:16:21.914" v="220" actId="20577"/>
          <ac:spMkLst>
            <pc:docMk/>
            <pc:sldMk cId="3544810800" sldId="714"/>
            <ac:spMk id="3" creationId="{96CE103A-9B02-A593-F716-C7FE5DCDDDAF}"/>
          </ac:spMkLst>
        </pc:spChg>
      </pc:sldChg>
    </pc:docChg>
  </pc:docChgLst>
  <pc:docChgLst>
    <pc:chgData name="Marco Barbone" userId="e4afca254f8b4a11" providerId="LiveId" clId="{12C3F8BA-9125-4465-B68B-A72A064F50F5}"/>
    <pc:docChg chg="undo custSel addSld delSld modSld addSection delSection modSection">
      <pc:chgData name="Marco Barbone" userId="e4afca254f8b4a11" providerId="LiveId" clId="{12C3F8BA-9125-4465-B68B-A72A064F50F5}" dt="2023-02-01T18:56:09.717" v="1362" actId="1076"/>
      <pc:docMkLst>
        <pc:docMk/>
      </pc:docMkLst>
      <pc:sldChg chg="modSp mod">
        <pc:chgData name="Marco Barbone" userId="e4afca254f8b4a11" providerId="LiveId" clId="{12C3F8BA-9125-4465-B68B-A72A064F50F5}" dt="2023-01-31T11:57:35.751" v="12" actId="20577"/>
        <pc:sldMkLst>
          <pc:docMk/>
          <pc:sldMk cId="4058368317" sldId="257"/>
        </pc:sldMkLst>
        <pc:spChg chg="mod">
          <ac:chgData name="Marco Barbone" userId="e4afca254f8b4a11" providerId="LiveId" clId="{12C3F8BA-9125-4465-B68B-A72A064F50F5}" dt="2023-01-31T11:57:35.751" v="12" actId="20577"/>
          <ac:spMkLst>
            <pc:docMk/>
            <pc:sldMk cId="4058368317" sldId="257"/>
            <ac:spMk id="3" creationId="{00000000-0000-0000-0000-000000000000}"/>
          </ac:spMkLst>
        </pc:spChg>
      </pc:sldChg>
      <pc:sldChg chg="del">
        <pc:chgData name="Marco Barbone" userId="e4afca254f8b4a11" providerId="LiveId" clId="{12C3F8BA-9125-4465-B68B-A72A064F50F5}" dt="2023-01-31T11:57:42.422" v="22" actId="47"/>
        <pc:sldMkLst>
          <pc:docMk/>
          <pc:sldMk cId="3519806264" sldId="258"/>
        </pc:sldMkLst>
        <pc:spChg chg="del mod ord">
          <ac:chgData name="Marco Barbone" userId="e4afca254f8b4a11" providerId="LiveId" clId="{12C3F8BA-9125-4465-B68B-A72A064F50F5}" dt="2023-01-31T11:58:07.936" v="37" actId="700"/>
          <ac:spMkLst>
            <pc:docMk/>
            <pc:sldMk cId="3519806264" sldId="258"/>
            <ac:spMk id="2" creationId="{C3703043-576B-071F-7072-9798D6AE1576}"/>
          </ac:spMkLst>
        </pc:spChg>
        <pc:spChg chg="del mod ord">
          <ac:chgData name="Marco Barbone" userId="e4afca254f8b4a11" providerId="LiveId" clId="{12C3F8BA-9125-4465-B68B-A72A064F50F5}" dt="2023-01-31T11:58:07.936" v="37" actId="700"/>
          <ac:spMkLst>
            <pc:docMk/>
            <pc:sldMk cId="3519806264" sldId="258"/>
            <ac:spMk id="3" creationId="{DC101C5D-47F1-B4CA-7C2B-2A17BFBDB057}"/>
          </ac:spMkLst>
        </pc:spChg>
        <pc:spChg chg="del mod ord">
          <ac:chgData name="Marco Barbone" userId="e4afca254f8b4a11" providerId="LiveId" clId="{12C3F8BA-9125-4465-B68B-A72A064F50F5}" dt="2023-01-31T11:58:07.936" v="37" actId="700"/>
          <ac:spMkLst>
            <pc:docMk/>
            <pc:sldMk cId="3519806264" sldId="258"/>
            <ac:spMk id="4" creationId="{99DE0954-22EC-D224-C6E4-686ED0703835}"/>
          </ac:spMkLst>
        </pc:spChg>
        <pc:spChg chg="del">
          <ac:chgData name="Marco Barbone" userId="e4afca254f8b4a11" providerId="LiveId" clId="{12C3F8BA-9125-4465-B68B-A72A064F50F5}" dt="2023-01-31T11:58:07.936" v="37" actId="700"/>
          <ac:spMkLst>
            <pc:docMk/>
            <pc:sldMk cId="3519806264" sldId="258"/>
            <ac:spMk id="5" creationId="{64BDA235-EEE3-5109-4335-5E2D9D4C16BE}"/>
          </ac:spMkLst>
        </pc:spChg>
        <pc:spChg chg="del mod ord">
          <ac:chgData name="Marco Barbone" userId="e4afca254f8b4a11" providerId="LiveId" clId="{12C3F8BA-9125-4465-B68B-A72A064F50F5}" dt="2023-01-31T11:58:07.936" v="37" actId="700"/>
          <ac:spMkLst>
            <pc:docMk/>
            <pc:sldMk cId="3519806264" sldId="258"/>
            <ac:spMk id="6" creationId="{A97F749F-3B9F-459B-D739-48E04A83C293}"/>
          </ac:spMkLst>
        </pc:spChg>
        <pc:spChg chg="del">
          <ac:chgData name="Marco Barbone" userId="e4afca254f8b4a11" providerId="LiveId" clId="{12C3F8BA-9125-4465-B68B-A72A064F50F5}" dt="2023-01-31T11:58:07.936" v="37" actId="700"/>
          <ac:spMkLst>
            <pc:docMk/>
            <pc:sldMk cId="3519806264" sldId="258"/>
            <ac:spMk id="7" creationId="{497AA4F9-B683-648F-37BB-1213336E9BFB}"/>
          </ac:spMkLst>
        </pc:spChg>
        <pc:spChg chg="mod ord">
          <ac:chgData name="Marco Barbone" userId="e4afca254f8b4a11" providerId="LiveId" clId="{12C3F8BA-9125-4465-B68B-A72A064F50F5}" dt="2023-01-31T11:58:07.936" v="37" actId="700"/>
          <ac:spMkLst>
            <pc:docMk/>
            <pc:sldMk cId="3519806264" sldId="258"/>
            <ac:spMk id="8" creationId="{61DB2C52-7603-14E4-41CE-B1B12F7D57D9}"/>
          </ac:spMkLst>
        </pc:spChg>
        <pc:spChg chg="add mod ord">
          <ac:chgData name="Marco Barbone" userId="e4afca254f8b4a11" providerId="LiveId" clId="{12C3F8BA-9125-4465-B68B-A72A064F50F5}" dt="2023-01-31T11:58:58.783" v="68" actId="20577"/>
          <ac:spMkLst>
            <pc:docMk/>
            <pc:sldMk cId="3519806264" sldId="258"/>
            <ac:spMk id="9" creationId="{7D589A63-49EB-4FC8-AB90-06D29CEDDF9C}"/>
          </ac:spMkLst>
        </pc:spChg>
        <pc:spChg chg="add del mod ord">
          <ac:chgData name="Marco Barbone" userId="e4afca254f8b4a11" providerId="LiveId" clId="{12C3F8BA-9125-4465-B68B-A72A064F50F5}" dt="2023-01-31T11:59:27.446" v="71" actId="478"/>
          <ac:spMkLst>
            <pc:docMk/>
            <pc:sldMk cId="3519806264" sldId="258"/>
            <ac:spMk id="10" creationId="{04D3A87B-7135-F625-5616-B061EC49367D}"/>
          </ac:spMkLst>
        </pc:spChg>
        <pc:spChg chg="add mod ord">
          <ac:chgData name="Marco Barbone" userId="e4afca254f8b4a11" providerId="LiveId" clId="{12C3F8BA-9125-4465-B68B-A72A064F50F5}" dt="2023-01-31T11:58:07.936" v="37" actId="700"/>
          <ac:spMkLst>
            <pc:docMk/>
            <pc:sldMk cId="3519806264" sldId="258"/>
            <ac:spMk id="11" creationId="{DE6D6AEC-4652-CC78-27CE-71ADFDF173ED}"/>
          </ac:spMkLst>
        </pc:spChg>
        <pc:spChg chg="add mod ord">
          <ac:chgData name="Marco Barbone" userId="e4afca254f8b4a11" providerId="LiveId" clId="{12C3F8BA-9125-4465-B68B-A72A064F50F5}" dt="2023-01-31T11:58:07.936" v="37" actId="700"/>
          <ac:spMkLst>
            <pc:docMk/>
            <pc:sldMk cId="3519806264" sldId="258"/>
            <ac:spMk id="12" creationId="{AC082B51-140D-C9B4-A4EB-03D02BCA7995}"/>
          </ac:spMkLst>
        </pc:spChg>
        <pc:spChg chg="add mod">
          <ac:chgData name="Marco Barbone" userId="e4afca254f8b4a11" providerId="LiveId" clId="{12C3F8BA-9125-4465-B68B-A72A064F50F5}" dt="2023-01-31T11:59:25.356" v="70" actId="1076"/>
          <ac:spMkLst>
            <pc:docMk/>
            <pc:sldMk cId="3519806264" sldId="258"/>
            <ac:spMk id="13" creationId="{0C675906-2A6E-FD28-F145-C333FED4A246}"/>
          </ac:spMkLst>
        </pc:spChg>
        <pc:spChg chg="add mod">
          <ac:chgData name="Marco Barbone" userId="e4afca254f8b4a11" providerId="LiveId" clId="{12C3F8BA-9125-4465-B68B-A72A064F50F5}" dt="2023-01-31T11:59:36.078" v="73" actId="1076"/>
          <ac:spMkLst>
            <pc:docMk/>
            <pc:sldMk cId="3519806264" sldId="258"/>
            <ac:spMk id="16" creationId="{62C6626E-EC6D-EB8F-D390-B0112E7824F7}"/>
          </ac:spMkLst>
        </pc:spChg>
        <pc:graphicFrameChg chg="add mod">
          <ac:chgData name="Marco Barbone" userId="e4afca254f8b4a11" providerId="LiveId" clId="{12C3F8BA-9125-4465-B68B-A72A064F50F5}" dt="2023-01-31T11:59:25.356" v="70" actId="1076"/>
          <ac:graphicFrameMkLst>
            <pc:docMk/>
            <pc:sldMk cId="3519806264" sldId="258"/>
            <ac:graphicFrameMk id="14" creationId="{7CB2AE21-E2B0-AC86-5C24-E5A5793EAA3D}"/>
          </ac:graphicFrameMkLst>
        </pc:graphicFrameChg>
        <pc:graphicFrameChg chg="add mod">
          <ac:chgData name="Marco Barbone" userId="e4afca254f8b4a11" providerId="LiveId" clId="{12C3F8BA-9125-4465-B68B-A72A064F50F5}" dt="2023-01-31T11:59:32.438" v="72" actId="1076"/>
          <ac:graphicFrameMkLst>
            <pc:docMk/>
            <pc:sldMk cId="3519806264" sldId="258"/>
            <ac:graphicFrameMk id="15" creationId="{84F3614A-06A4-0CB4-C767-A6553041F300}"/>
          </ac:graphicFrameMkLst>
        </pc:graphicFrameChg>
      </pc:sldChg>
      <pc:sldChg chg="addSp delSp modSp new mod">
        <pc:chgData name="Marco Barbone" userId="e4afca254f8b4a11" providerId="LiveId" clId="{12C3F8BA-9125-4465-B68B-A72A064F50F5}" dt="2023-01-31T12:00:30.669" v="103" actId="14100"/>
        <pc:sldMkLst>
          <pc:docMk/>
          <pc:sldMk cId="2538469566" sldId="259"/>
        </pc:sldMkLst>
        <pc:spChg chg="add del">
          <ac:chgData name="Marco Barbone" userId="e4afca254f8b4a11" providerId="LiveId" clId="{12C3F8BA-9125-4465-B68B-A72A064F50F5}" dt="2023-01-31T12:00:23.453" v="100" actId="478"/>
          <ac:spMkLst>
            <pc:docMk/>
            <pc:sldMk cId="2538469566" sldId="259"/>
            <ac:spMk id="2" creationId="{24D85AD7-B688-6BA3-5ED9-CE04D1260028}"/>
          </ac:spMkLst>
        </pc:spChg>
        <pc:spChg chg="mod">
          <ac:chgData name="Marco Barbone" userId="e4afca254f8b4a11" providerId="LiveId" clId="{12C3F8BA-9125-4465-B68B-A72A064F50F5}" dt="2023-01-31T11:59:48.383" v="75"/>
          <ac:spMkLst>
            <pc:docMk/>
            <pc:sldMk cId="2538469566" sldId="259"/>
            <ac:spMk id="5" creationId="{FAA4E968-34B5-2CA2-50AA-B5ABD0908302}"/>
          </ac:spMkLst>
        </pc:spChg>
        <pc:spChg chg="add del mod">
          <ac:chgData name="Marco Barbone" userId="e4afca254f8b4a11" providerId="LiveId" clId="{12C3F8BA-9125-4465-B68B-A72A064F50F5}" dt="2023-01-31T12:00:12.271" v="95"/>
          <ac:spMkLst>
            <pc:docMk/>
            <pc:sldMk cId="2538469566" sldId="259"/>
            <ac:spMk id="9" creationId="{5DD258F8-1FF7-E9A0-F8F5-8538AAAEDE8A}"/>
          </ac:spMkLst>
        </pc:spChg>
        <pc:spChg chg="add del mod">
          <ac:chgData name="Marco Barbone" userId="e4afca254f8b4a11" providerId="LiveId" clId="{12C3F8BA-9125-4465-B68B-A72A064F50F5}" dt="2023-01-31T12:00:12.271" v="95"/>
          <ac:spMkLst>
            <pc:docMk/>
            <pc:sldMk cId="2538469566" sldId="259"/>
            <ac:spMk id="10" creationId="{4F739BE2-4B64-BCEE-E6EA-8CAF6204CCC1}"/>
          </ac:spMkLst>
        </pc:spChg>
        <pc:spChg chg="add mod">
          <ac:chgData name="Marco Barbone" userId="e4afca254f8b4a11" providerId="LiveId" clId="{12C3F8BA-9125-4465-B68B-A72A064F50F5}" dt="2023-01-31T12:00:30.669" v="103" actId="14100"/>
          <ac:spMkLst>
            <pc:docMk/>
            <pc:sldMk cId="2538469566" sldId="259"/>
            <ac:spMk id="13" creationId="{14838435-D231-CE69-FA09-DABF26342E72}"/>
          </ac:spMkLst>
        </pc:spChg>
        <pc:spChg chg="add mod">
          <ac:chgData name="Marco Barbone" userId="e4afca254f8b4a11" providerId="LiveId" clId="{12C3F8BA-9125-4465-B68B-A72A064F50F5}" dt="2023-01-31T12:00:20.313" v="99" actId="1076"/>
          <ac:spMkLst>
            <pc:docMk/>
            <pc:sldMk cId="2538469566" sldId="259"/>
            <ac:spMk id="14" creationId="{0E8A614F-02F7-1716-7A95-E6B5C3C237FF}"/>
          </ac:spMkLst>
        </pc:spChg>
        <pc:graphicFrameChg chg="add del mod">
          <ac:chgData name="Marco Barbone" userId="e4afca254f8b4a11" providerId="LiveId" clId="{12C3F8BA-9125-4465-B68B-A72A064F50F5}" dt="2023-01-31T12:00:12.271" v="95"/>
          <ac:graphicFrameMkLst>
            <pc:docMk/>
            <pc:sldMk cId="2538469566" sldId="259"/>
            <ac:graphicFrameMk id="7" creationId="{5A2AED1F-F58A-C58F-9566-AE15075E6656}"/>
          </ac:graphicFrameMkLst>
        </pc:graphicFrameChg>
        <pc:graphicFrameChg chg="add del mod">
          <ac:chgData name="Marco Barbone" userId="e4afca254f8b4a11" providerId="LiveId" clId="{12C3F8BA-9125-4465-B68B-A72A064F50F5}" dt="2023-01-31T12:00:12.271" v="95"/>
          <ac:graphicFrameMkLst>
            <pc:docMk/>
            <pc:sldMk cId="2538469566" sldId="259"/>
            <ac:graphicFrameMk id="8" creationId="{A584D56D-3F0F-CC37-FEAC-8092E02FF9CD}"/>
          </ac:graphicFrameMkLst>
        </pc:graphicFrameChg>
        <pc:graphicFrameChg chg="add mod">
          <ac:chgData name="Marco Barbone" userId="e4afca254f8b4a11" providerId="LiveId" clId="{12C3F8BA-9125-4465-B68B-A72A064F50F5}" dt="2023-01-31T12:00:20.313" v="99" actId="1076"/>
          <ac:graphicFrameMkLst>
            <pc:docMk/>
            <pc:sldMk cId="2538469566" sldId="259"/>
            <ac:graphicFrameMk id="11" creationId="{DAA38AD5-0749-1C84-B16C-57E392E43FF7}"/>
          </ac:graphicFrameMkLst>
        </pc:graphicFrameChg>
        <pc:graphicFrameChg chg="add mod">
          <ac:chgData name="Marco Barbone" userId="e4afca254f8b4a11" providerId="LiveId" clId="{12C3F8BA-9125-4465-B68B-A72A064F50F5}" dt="2023-01-31T12:00:20.313" v="99" actId="1076"/>
          <ac:graphicFrameMkLst>
            <pc:docMk/>
            <pc:sldMk cId="2538469566" sldId="259"/>
            <ac:graphicFrameMk id="12" creationId="{57A40915-7499-CFF5-35EF-7915E3C9D69A}"/>
          </ac:graphicFrameMkLst>
        </pc:graphicFrameChg>
      </pc:sldChg>
      <pc:sldChg chg="modSp new mod">
        <pc:chgData name="Marco Barbone" userId="e4afca254f8b4a11" providerId="LiveId" clId="{12C3F8BA-9125-4465-B68B-A72A064F50F5}" dt="2023-01-31T12:02:42.388" v="423" actId="20577"/>
        <pc:sldMkLst>
          <pc:docMk/>
          <pc:sldMk cId="1787924151" sldId="260"/>
        </pc:sldMkLst>
        <pc:spChg chg="mod">
          <ac:chgData name="Marco Barbone" userId="e4afca254f8b4a11" providerId="LiveId" clId="{12C3F8BA-9125-4465-B68B-A72A064F50F5}" dt="2023-01-31T12:02:42.388" v="423" actId="20577"/>
          <ac:spMkLst>
            <pc:docMk/>
            <pc:sldMk cId="1787924151" sldId="260"/>
            <ac:spMk id="2" creationId="{C58F2752-980F-1C37-34D8-7D2554A81E80}"/>
          </ac:spMkLst>
        </pc:spChg>
        <pc:spChg chg="mod">
          <ac:chgData name="Marco Barbone" userId="e4afca254f8b4a11" providerId="LiveId" clId="{12C3F8BA-9125-4465-B68B-A72A064F50F5}" dt="2023-01-31T12:00:48.766" v="111" actId="20577"/>
          <ac:spMkLst>
            <pc:docMk/>
            <pc:sldMk cId="1787924151" sldId="260"/>
            <ac:spMk id="5" creationId="{955F11C2-3C4E-B1B2-7431-AE8D48B994D7}"/>
          </ac:spMkLst>
        </pc:spChg>
      </pc:sldChg>
      <pc:sldChg chg="addSp delSp modSp new del mod">
        <pc:chgData name="Marco Barbone" userId="e4afca254f8b4a11" providerId="LiveId" clId="{12C3F8BA-9125-4465-B68B-A72A064F50F5}" dt="2023-01-31T12:10:51.944" v="674" actId="47"/>
        <pc:sldMkLst>
          <pc:docMk/>
          <pc:sldMk cId="3836901956" sldId="261"/>
        </pc:sldMkLst>
        <pc:spChg chg="del">
          <ac:chgData name="Marco Barbone" userId="e4afca254f8b4a11" providerId="LiveId" clId="{12C3F8BA-9125-4465-B68B-A72A064F50F5}" dt="2023-01-31T12:03:03.739" v="455" actId="478"/>
          <ac:spMkLst>
            <pc:docMk/>
            <pc:sldMk cId="3836901956" sldId="261"/>
            <ac:spMk id="2" creationId="{4D2C2ABB-0DD3-817B-9C43-AD5ECAB5F78D}"/>
          </ac:spMkLst>
        </pc:spChg>
        <pc:spChg chg="mod">
          <ac:chgData name="Marco Barbone" userId="e4afca254f8b4a11" providerId="LiveId" clId="{12C3F8BA-9125-4465-B68B-A72A064F50F5}" dt="2023-01-31T12:02:58.929" v="454" actId="20577"/>
          <ac:spMkLst>
            <pc:docMk/>
            <pc:sldMk cId="3836901956" sldId="261"/>
            <ac:spMk id="5" creationId="{FE212311-C17F-EB16-348D-ACA1B3EA119C}"/>
          </ac:spMkLst>
        </pc:spChg>
        <pc:spChg chg="add del mod">
          <ac:chgData name="Marco Barbone" userId="e4afca254f8b4a11" providerId="LiveId" clId="{12C3F8BA-9125-4465-B68B-A72A064F50F5}" dt="2023-01-31T12:04:43.961" v="461" actId="478"/>
          <ac:spMkLst>
            <pc:docMk/>
            <pc:sldMk cId="3836901956" sldId="261"/>
            <ac:spMk id="7" creationId="{FF92EC75-EC36-25BB-3F25-8B76572610D8}"/>
          </ac:spMkLst>
        </pc:spChg>
        <pc:spChg chg="add mod">
          <ac:chgData name="Marco Barbone" userId="e4afca254f8b4a11" providerId="LiveId" clId="{12C3F8BA-9125-4465-B68B-A72A064F50F5}" dt="2023-01-31T12:05:44.223" v="490" actId="1076"/>
          <ac:spMkLst>
            <pc:docMk/>
            <pc:sldMk cId="3836901956" sldId="261"/>
            <ac:spMk id="9" creationId="{82CD85A2-9D29-EECC-0DA8-D07C326799A0}"/>
          </ac:spMkLst>
        </pc:spChg>
        <pc:spChg chg="add del mod">
          <ac:chgData name="Marco Barbone" userId="e4afca254f8b4a11" providerId="LiveId" clId="{12C3F8BA-9125-4465-B68B-A72A064F50F5}" dt="2023-01-31T12:10:24.589" v="659" actId="20577"/>
          <ac:spMkLst>
            <pc:docMk/>
            <pc:sldMk cId="3836901956" sldId="261"/>
            <ac:spMk id="10" creationId="{931F6E9B-2037-0301-F798-F30BDF98917A}"/>
          </ac:spMkLst>
        </pc:spChg>
        <pc:picChg chg="add del mod">
          <ac:chgData name="Marco Barbone" userId="e4afca254f8b4a11" providerId="LiveId" clId="{12C3F8BA-9125-4465-B68B-A72A064F50F5}" dt="2023-01-31T12:10:39.678" v="670" actId="21"/>
          <ac:picMkLst>
            <pc:docMk/>
            <pc:sldMk cId="3836901956" sldId="261"/>
            <ac:picMk id="1026" creationId="{9A7AFE5A-68C3-964A-7024-638F6A8F4A5B}"/>
          </ac:picMkLst>
        </pc:picChg>
      </pc:sldChg>
      <pc:sldChg chg="new del">
        <pc:chgData name="Marco Barbone" userId="e4afca254f8b4a11" providerId="LiveId" clId="{12C3F8BA-9125-4465-B68B-A72A064F50F5}" dt="2023-01-31T12:10:22.320" v="656" actId="680"/>
        <pc:sldMkLst>
          <pc:docMk/>
          <pc:sldMk cId="3154817156" sldId="262"/>
        </pc:sldMkLst>
      </pc:sldChg>
      <pc:sldChg chg="addSp modSp new mod">
        <pc:chgData name="Marco Barbone" userId="e4afca254f8b4a11" providerId="LiveId" clId="{12C3F8BA-9125-4465-B68B-A72A064F50F5}" dt="2023-01-31T12:10:43.824" v="672" actId="1076"/>
        <pc:sldMkLst>
          <pc:docMk/>
          <pc:sldMk cId="3681806520" sldId="262"/>
        </pc:sldMkLst>
        <pc:spChg chg="mod">
          <ac:chgData name="Marco Barbone" userId="e4afca254f8b4a11" providerId="LiveId" clId="{12C3F8BA-9125-4465-B68B-A72A064F50F5}" dt="2023-01-31T12:10:37.351" v="669" actId="14100"/>
          <ac:spMkLst>
            <pc:docMk/>
            <pc:sldMk cId="3681806520" sldId="262"/>
            <ac:spMk id="2" creationId="{D98AB7F0-1E2C-89E6-76ED-1AE44C64050B}"/>
          </ac:spMkLst>
        </pc:spChg>
        <pc:spChg chg="mod">
          <ac:chgData name="Marco Barbone" userId="e4afca254f8b4a11" providerId="LiveId" clId="{12C3F8BA-9125-4465-B68B-A72A064F50F5}" dt="2023-01-31T12:10:33.183" v="668" actId="20577"/>
          <ac:spMkLst>
            <pc:docMk/>
            <pc:sldMk cId="3681806520" sldId="262"/>
            <ac:spMk id="5" creationId="{0887205B-CF7E-E092-6463-3AD0A7830621}"/>
          </ac:spMkLst>
        </pc:spChg>
        <pc:picChg chg="add mod">
          <ac:chgData name="Marco Barbone" userId="e4afca254f8b4a11" providerId="LiveId" clId="{12C3F8BA-9125-4465-B68B-A72A064F50F5}" dt="2023-01-31T12:10:43.824" v="672" actId="1076"/>
          <ac:picMkLst>
            <pc:docMk/>
            <pc:sldMk cId="3681806520" sldId="262"/>
            <ac:picMk id="7" creationId="{487DFD83-B1DC-F0BF-8A64-B00A627A2D79}"/>
          </ac:picMkLst>
        </pc:picChg>
      </pc:sldChg>
      <pc:sldChg chg="del">
        <pc:chgData name="Marco Barbone" userId="e4afca254f8b4a11" providerId="LiveId" clId="{12C3F8BA-9125-4465-B68B-A72A064F50F5}" dt="2023-01-31T11:57:39.490" v="15" actId="47"/>
        <pc:sldMkLst>
          <pc:docMk/>
          <pc:sldMk cId="207161042" sldId="263"/>
        </pc:sldMkLst>
      </pc:sldChg>
      <pc:sldChg chg="addSp delSp modSp new del mod">
        <pc:chgData name="Marco Barbone" userId="e4afca254f8b4a11" providerId="LiveId" clId="{12C3F8BA-9125-4465-B68B-A72A064F50F5}" dt="2023-01-31T12:19:31.333" v="762" actId="47"/>
        <pc:sldMkLst>
          <pc:docMk/>
          <pc:sldMk cId="2201960421" sldId="263"/>
        </pc:sldMkLst>
        <pc:spChg chg="del">
          <ac:chgData name="Marco Barbone" userId="e4afca254f8b4a11" providerId="LiveId" clId="{12C3F8BA-9125-4465-B68B-A72A064F50F5}" dt="2023-01-31T12:19:21.577" v="757"/>
          <ac:spMkLst>
            <pc:docMk/>
            <pc:sldMk cId="2201960421" sldId="263"/>
            <ac:spMk id="2" creationId="{ADE3842E-D7A2-1119-D0BE-D190A69A3C1E}"/>
          </ac:spMkLst>
        </pc:spChg>
        <pc:spChg chg="mod">
          <ac:chgData name="Marco Barbone" userId="e4afca254f8b4a11" providerId="LiveId" clId="{12C3F8BA-9125-4465-B68B-A72A064F50F5}" dt="2023-01-31T12:19:17.885" v="756" actId="20577"/>
          <ac:spMkLst>
            <pc:docMk/>
            <pc:sldMk cId="2201960421" sldId="263"/>
            <ac:spMk id="5" creationId="{3444A98E-4368-E58C-CBD8-D6B9D5B50EB1}"/>
          </ac:spMkLst>
        </pc:spChg>
        <pc:picChg chg="add mod">
          <ac:chgData name="Marco Barbone" userId="e4afca254f8b4a11" providerId="LiveId" clId="{12C3F8BA-9125-4465-B68B-A72A064F50F5}" dt="2023-01-31T12:19:26.550" v="760" actId="14100"/>
          <ac:picMkLst>
            <pc:docMk/>
            <pc:sldMk cId="2201960421" sldId="263"/>
            <ac:picMk id="7" creationId="{64452C8A-9BB9-A02A-5798-5EE737B8F8DC}"/>
          </ac:picMkLst>
        </pc:picChg>
      </pc:sldChg>
      <pc:sldChg chg="del">
        <pc:chgData name="Marco Barbone" userId="e4afca254f8b4a11" providerId="LiveId" clId="{12C3F8BA-9125-4465-B68B-A72A064F50F5}" dt="2023-01-31T11:57:43.288" v="24" actId="47"/>
        <pc:sldMkLst>
          <pc:docMk/>
          <pc:sldMk cId="0" sldId="264"/>
        </pc:sldMkLst>
      </pc:sldChg>
      <pc:sldChg chg="modSp new del mod">
        <pc:chgData name="Marco Barbone" userId="e4afca254f8b4a11" providerId="LiveId" clId="{12C3F8BA-9125-4465-B68B-A72A064F50F5}" dt="2023-01-31T12:11:22.805" v="698" actId="47"/>
        <pc:sldMkLst>
          <pc:docMk/>
          <pc:sldMk cId="3468849056" sldId="264"/>
        </pc:sldMkLst>
        <pc:spChg chg="mod">
          <ac:chgData name="Marco Barbone" userId="e4afca254f8b4a11" providerId="LiveId" clId="{12C3F8BA-9125-4465-B68B-A72A064F50F5}" dt="2023-01-31T12:11:12.524" v="696" actId="20577"/>
          <ac:spMkLst>
            <pc:docMk/>
            <pc:sldMk cId="3468849056" sldId="264"/>
            <ac:spMk id="5" creationId="{6B2BF4B4-66BA-0CA5-9B35-F1EA8057D86F}"/>
          </ac:spMkLst>
        </pc:spChg>
      </pc:sldChg>
      <pc:sldChg chg="del">
        <pc:chgData name="Marco Barbone" userId="e4afca254f8b4a11" providerId="LiveId" clId="{12C3F8BA-9125-4465-B68B-A72A064F50F5}" dt="2023-01-31T11:57:48.263" v="35" actId="47"/>
        <pc:sldMkLst>
          <pc:docMk/>
          <pc:sldMk cId="1204096090" sldId="265"/>
        </pc:sldMkLst>
      </pc:sldChg>
      <pc:sldChg chg="del">
        <pc:chgData name="Marco Barbone" userId="e4afca254f8b4a11" providerId="LiveId" clId="{12C3F8BA-9125-4465-B68B-A72A064F50F5}" dt="2023-01-31T11:57:38.992" v="14" actId="47"/>
        <pc:sldMkLst>
          <pc:docMk/>
          <pc:sldMk cId="1358711975" sldId="266"/>
        </pc:sldMkLst>
      </pc:sldChg>
      <pc:sldChg chg="del">
        <pc:chgData name="Marco Barbone" userId="e4afca254f8b4a11" providerId="LiveId" clId="{12C3F8BA-9125-4465-B68B-A72A064F50F5}" dt="2023-01-31T11:57:40.403" v="17" actId="47"/>
        <pc:sldMkLst>
          <pc:docMk/>
          <pc:sldMk cId="1388311233" sldId="267"/>
        </pc:sldMkLst>
      </pc:sldChg>
      <pc:sldChg chg="del">
        <pc:chgData name="Marco Barbone" userId="e4afca254f8b4a11" providerId="LiveId" clId="{12C3F8BA-9125-4465-B68B-A72A064F50F5}" dt="2023-01-31T11:57:40.672" v="18" actId="47"/>
        <pc:sldMkLst>
          <pc:docMk/>
          <pc:sldMk cId="2426136048" sldId="268"/>
        </pc:sldMkLst>
      </pc:sldChg>
      <pc:sldChg chg="del">
        <pc:chgData name="Marco Barbone" userId="e4afca254f8b4a11" providerId="LiveId" clId="{12C3F8BA-9125-4465-B68B-A72A064F50F5}" dt="2023-01-31T11:57:41.177" v="19" actId="47"/>
        <pc:sldMkLst>
          <pc:docMk/>
          <pc:sldMk cId="384652778" sldId="269"/>
        </pc:sldMkLst>
      </pc:sldChg>
      <pc:sldChg chg="del">
        <pc:chgData name="Marco Barbone" userId="e4afca254f8b4a11" providerId="LiveId" clId="{12C3F8BA-9125-4465-B68B-A72A064F50F5}" dt="2023-01-31T11:57:41.687" v="20" actId="47"/>
        <pc:sldMkLst>
          <pc:docMk/>
          <pc:sldMk cId="377985466" sldId="276"/>
        </pc:sldMkLst>
      </pc:sldChg>
      <pc:sldChg chg="del">
        <pc:chgData name="Marco Barbone" userId="e4afca254f8b4a11" providerId="LiveId" clId="{12C3F8BA-9125-4465-B68B-A72A064F50F5}" dt="2023-01-31T11:57:39.876" v="16" actId="47"/>
        <pc:sldMkLst>
          <pc:docMk/>
          <pc:sldMk cId="1335597867" sldId="293"/>
        </pc:sldMkLst>
      </pc:sldChg>
      <pc:sldChg chg="del">
        <pc:chgData name="Marco Barbone" userId="e4afca254f8b4a11" providerId="LiveId" clId="{12C3F8BA-9125-4465-B68B-A72A064F50F5}" dt="2023-01-31T11:57:42.028" v="21" actId="47"/>
        <pc:sldMkLst>
          <pc:docMk/>
          <pc:sldMk cId="0" sldId="294"/>
        </pc:sldMkLst>
      </pc:sldChg>
      <pc:sldChg chg="del">
        <pc:chgData name="Marco Barbone" userId="e4afca254f8b4a11" providerId="LiveId" clId="{12C3F8BA-9125-4465-B68B-A72A064F50F5}" dt="2023-01-31T11:57:44.870" v="28" actId="47"/>
        <pc:sldMkLst>
          <pc:docMk/>
          <pc:sldMk cId="2516033255" sldId="295"/>
        </pc:sldMkLst>
      </pc:sldChg>
      <pc:sldChg chg="del">
        <pc:chgData name="Marco Barbone" userId="e4afca254f8b4a11" providerId="LiveId" clId="{12C3F8BA-9125-4465-B68B-A72A064F50F5}" dt="2023-01-31T11:57:42.873" v="23" actId="47"/>
        <pc:sldMkLst>
          <pc:docMk/>
          <pc:sldMk cId="0" sldId="296"/>
        </pc:sldMkLst>
      </pc:sldChg>
      <pc:sldChg chg="del">
        <pc:chgData name="Marco Barbone" userId="e4afca254f8b4a11" providerId="LiveId" clId="{12C3F8BA-9125-4465-B68B-A72A064F50F5}" dt="2023-01-31T11:57:38.533" v="13" actId="47"/>
        <pc:sldMkLst>
          <pc:docMk/>
          <pc:sldMk cId="25308479" sldId="308"/>
        </pc:sldMkLst>
      </pc:sldChg>
      <pc:sldChg chg="del">
        <pc:chgData name="Marco Barbone" userId="e4afca254f8b4a11" providerId="LiveId" clId="{12C3F8BA-9125-4465-B68B-A72A064F50F5}" dt="2023-01-31T11:57:44.119" v="26" actId="47"/>
        <pc:sldMkLst>
          <pc:docMk/>
          <pc:sldMk cId="3561045099" sldId="692"/>
        </pc:sldMkLst>
      </pc:sldChg>
      <pc:sldChg chg="del">
        <pc:chgData name="Marco Barbone" userId="e4afca254f8b4a11" providerId="LiveId" clId="{12C3F8BA-9125-4465-B68B-A72A064F50F5}" dt="2023-01-31T11:57:43.724" v="25" actId="47"/>
        <pc:sldMkLst>
          <pc:docMk/>
          <pc:sldMk cId="26847723" sldId="694"/>
        </pc:sldMkLst>
      </pc:sldChg>
      <pc:sldChg chg="del">
        <pc:chgData name="Marco Barbone" userId="e4afca254f8b4a11" providerId="LiveId" clId="{12C3F8BA-9125-4465-B68B-A72A064F50F5}" dt="2023-01-31T11:57:44.514" v="27" actId="47"/>
        <pc:sldMkLst>
          <pc:docMk/>
          <pc:sldMk cId="3085694882" sldId="695"/>
        </pc:sldMkLst>
      </pc:sldChg>
      <pc:sldChg chg="modSp add mod">
        <pc:chgData name="Marco Barbone" userId="e4afca254f8b4a11" providerId="LiveId" clId="{12C3F8BA-9125-4465-B68B-A72A064F50F5}" dt="2023-01-31T12:11:36.290" v="742" actId="20577"/>
        <pc:sldMkLst>
          <pc:docMk/>
          <pc:sldMk cId="263030710" sldId="696"/>
        </pc:sldMkLst>
        <pc:spChg chg="mod">
          <ac:chgData name="Marco Barbone" userId="e4afca254f8b4a11" providerId="LiveId" clId="{12C3F8BA-9125-4465-B68B-A72A064F50F5}" dt="2023-01-31T12:11:36.290" v="742" actId="20577"/>
          <ac:spMkLst>
            <pc:docMk/>
            <pc:sldMk cId="263030710" sldId="696"/>
            <ac:spMk id="3" creationId="{AD7FAD39-CCB6-4721-959B-81EAA4F2281D}"/>
          </ac:spMkLst>
        </pc:spChg>
      </pc:sldChg>
      <pc:sldChg chg="del">
        <pc:chgData name="Marco Barbone" userId="e4afca254f8b4a11" providerId="LiveId" clId="{12C3F8BA-9125-4465-B68B-A72A064F50F5}" dt="2023-01-31T11:57:45.297" v="29" actId="47"/>
        <pc:sldMkLst>
          <pc:docMk/>
          <pc:sldMk cId="1499377048" sldId="696"/>
        </pc:sldMkLst>
      </pc:sldChg>
      <pc:sldChg chg="modSp add mod">
        <pc:chgData name="Marco Barbone" userId="e4afca254f8b4a11" providerId="LiveId" clId="{12C3F8BA-9125-4465-B68B-A72A064F50F5}" dt="2023-01-31T12:20:45.425" v="1029" actId="20577"/>
        <pc:sldMkLst>
          <pc:docMk/>
          <pc:sldMk cId="1492559130" sldId="697"/>
        </pc:sldMkLst>
        <pc:spChg chg="mod">
          <ac:chgData name="Marco Barbone" userId="e4afca254f8b4a11" providerId="LiveId" clId="{12C3F8BA-9125-4465-B68B-A72A064F50F5}" dt="2023-01-31T12:20:45.425" v="1029" actId="20577"/>
          <ac:spMkLst>
            <pc:docMk/>
            <pc:sldMk cId="1492559130" sldId="697"/>
            <ac:spMk id="2" creationId="{D98AB7F0-1E2C-89E6-76ED-1AE44C64050B}"/>
          </ac:spMkLst>
        </pc:spChg>
        <pc:spChg chg="mod">
          <ac:chgData name="Marco Barbone" userId="e4afca254f8b4a11" providerId="LiveId" clId="{12C3F8BA-9125-4465-B68B-A72A064F50F5}" dt="2023-01-31T12:19:35.340" v="776" actId="20577"/>
          <ac:spMkLst>
            <pc:docMk/>
            <pc:sldMk cId="1492559130" sldId="697"/>
            <ac:spMk id="5" creationId="{0887205B-CF7E-E092-6463-3AD0A7830621}"/>
          </ac:spMkLst>
        </pc:spChg>
      </pc:sldChg>
      <pc:sldChg chg="del">
        <pc:chgData name="Marco Barbone" userId="e4afca254f8b4a11" providerId="LiveId" clId="{12C3F8BA-9125-4465-B68B-A72A064F50F5}" dt="2023-01-31T11:57:45.738" v="30" actId="47"/>
        <pc:sldMkLst>
          <pc:docMk/>
          <pc:sldMk cId="2223506944" sldId="697"/>
        </pc:sldMkLst>
      </pc:sldChg>
      <pc:sldChg chg="modSp new mod">
        <pc:chgData name="Marco Barbone" userId="e4afca254f8b4a11" providerId="LiveId" clId="{12C3F8BA-9125-4465-B68B-A72A064F50F5}" dt="2023-01-31T12:23:43.380" v="1337" actId="20577"/>
        <pc:sldMkLst>
          <pc:docMk/>
          <pc:sldMk cId="1670128517" sldId="698"/>
        </pc:sldMkLst>
        <pc:spChg chg="mod">
          <ac:chgData name="Marco Barbone" userId="e4afca254f8b4a11" providerId="LiveId" clId="{12C3F8BA-9125-4465-B68B-A72A064F50F5}" dt="2023-01-31T12:23:43.380" v="1337" actId="20577"/>
          <ac:spMkLst>
            <pc:docMk/>
            <pc:sldMk cId="1670128517" sldId="698"/>
            <ac:spMk id="2" creationId="{2CC575D8-00E9-B441-2A3A-90D883CB66D0}"/>
          </ac:spMkLst>
        </pc:spChg>
        <pc:spChg chg="mod">
          <ac:chgData name="Marco Barbone" userId="e4afca254f8b4a11" providerId="LiveId" clId="{12C3F8BA-9125-4465-B68B-A72A064F50F5}" dt="2023-01-31T12:21:19.271" v="1070" actId="20577"/>
          <ac:spMkLst>
            <pc:docMk/>
            <pc:sldMk cId="1670128517" sldId="698"/>
            <ac:spMk id="5" creationId="{E906307E-0445-EB5A-E3BC-CC9241DC1CDF}"/>
          </ac:spMkLst>
        </pc:spChg>
      </pc:sldChg>
      <pc:sldChg chg="del">
        <pc:chgData name="Marco Barbone" userId="e4afca254f8b4a11" providerId="LiveId" clId="{12C3F8BA-9125-4465-B68B-A72A064F50F5}" dt="2023-01-31T11:57:46.200" v="31" actId="47"/>
        <pc:sldMkLst>
          <pc:docMk/>
          <pc:sldMk cId="3078573337" sldId="698"/>
        </pc:sldMkLst>
      </pc:sldChg>
      <pc:sldChg chg="del">
        <pc:chgData name="Marco Barbone" userId="e4afca254f8b4a11" providerId="LiveId" clId="{12C3F8BA-9125-4465-B68B-A72A064F50F5}" dt="2023-01-31T11:57:46.615" v="32" actId="47"/>
        <pc:sldMkLst>
          <pc:docMk/>
          <pc:sldMk cId="966809670" sldId="699"/>
        </pc:sldMkLst>
      </pc:sldChg>
      <pc:sldChg chg="addSp delSp modSp new mod modClrScheme chgLayout">
        <pc:chgData name="Marco Barbone" userId="e4afca254f8b4a11" providerId="LiveId" clId="{12C3F8BA-9125-4465-B68B-A72A064F50F5}" dt="2023-02-01T18:56:09.717" v="1362" actId="1076"/>
        <pc:sldMkLst>
          <pc:docMk/>
          <pc:sldMk cId="3442747119" sldId="699"/>
        </pc:sldMkLst>
        <pc:spChg chg="del mod ord">
          <ac:chgData name="Marco Barbone" userId="e4afca254f8b4a11" providerId="LiveId" clId="{12C3F8BA-9125-4465-B68B-A72A064F50F5}" dt="2023-02-01T18:51:26.973" v="1339" actId="700"/>
          <ac:spMkLst>
            <pc:docMk/>
            <pc:sldMk cId="3442747119" sldId="699"/>
            <ac:spMk id="2" creationId="{EC982A5F-2B90-0081-A6B6-5FCD514BA187}"/>
          </ac:spMkLst>
        </pc:spChg>
        <pc:spChg chg="del mod ord">
          <ac:chgData name="Marco Barbone" userId="e4afca254f8b4a11" providerId="LiveId" clId="{12C3F8BA-9125-4465-B68B-A72A064F50F5}" dt="2023-02-01T18:51:26.973" v="1339" actId="700"/>
          <ac:spMkLst>
            <pc:docMk/>
            <pc:sldMk cId="3442747119" sldId="699"/>
            <ac:spMk id="3" creationId="{78536C77-337B-2204-B40A-0E4CF2D3881D}"/>
          </ac:spMkLst>
        </pc:spChg>
        <pc:spChg chg="del mod ord">
          <ac:chgData name="Marco Barbone" userId="e4afca254f8b4a11" providerId="LiveId" clId="{12C3F8BA-9125-4465-B68B-A72A064F50F5}" dt="2023-02-01T18:51:26.973" v="1339" actId="700"/>
          <ac:spMkLst>
            <pc:docMk/>
            <pc:sldMk cId="3442747119" sldId="699"/>
            <ac:spMk id="4" creationId="{16790185-46A9-8796-2E1D-335F5C8C0B42}"/>
          </ac:spMkLst>
        </pc:spChg>
        <pc:spChg chg="del">
          <ac:chgData name="Marco Barbone" userId="e4afca254f8b4a11" providerId="LiveId" clId="{12C3F8BA-9125-4465-B68B-A72A064F50F5}" dt="2023-02-01T18:51:26.973" v="1339" actId="700"/>
          <ac:spMkLst>
            <pc:docMk/>
            <pc:sldMk cId="3442747119" sldId="699"/>
            <ac:spMk id="5" creationId="{9F252BCC-1F99-B36F-BFAD-95D8C52AB38D}"/>
          </ac:spMkLst>
        </pc:spChg>
        <pc:spChg chg="del mod ord">
          <ac:chgData name="Marco Barbone" userId="e4afca254f8b4a11" providerId="LiveId" clId="{12C3F8BA-9125-4465-B68B-A72A064F50F5}" dt="2023-02-01T18:51:26.973" v="1339" actId="700"/>
          <ac:spMkLst>
            <pc:docMk/>
            <pc:sldMk cId="3442747119" sldId="699"/>
            <ac:spMk id="6" creationId="{63F8B1B7-1E8B-DB65-24AF-BA01B938D08E}"/>
          </ac:spMkLst>
        </pc:spChg>
        <pc:spChg chg="del">
          <ac:chgData name="Marco Barbone" userId="e4afca254f8b4a11" providerId="LiveId" clId="{12C3F8BA-9125-4465-B68B-A72A064F50F5}" dt="2023-02-01T18:51:26.973" v="1339" actId="700"/>
          <ac:spMkLst>
            <pc:docMk/>
            <pc:sldMk cId="3442747119" sldId="699"/>
            <ac:spMk id="7" creationId="{855ADCA0-2EAB-1CFF-F151-D59192AD49D2}"/>
          </ac:spMkLst>
        </pc:spChg>
        <pc:spChg chg="mod ord">
          <ac:chgData name="Marco Barbone" userId="e4afca254f8b4a11" providerId="LiveId" clId="{12C3F8BA-9125-4465-B68B-A72A064F50F5}" dt="2023-02-01T18:51:26.973" v="1339" actId="700"/>
          <ac:spMkLst>
            <pc:docMk/>
            <pc:sldMk cId="3442747119" sldId="699"/>
            <ac:spMk id="8" creationId="{6EBA9C3A-320E-421A-42FC-3E868779A9C7}"/>
          </ac:spMkLst>
        </pc:spChg>
        <pc:spChg chg="add mod ord">
          <ac:chgData name="Marco Barbone" userId="e4afca254f8b4a11" providerId="LiveId" clId="{12C3F8BA-9125-4465-B68B-A72A064F50F5}" dt="2023-02-01T18:51:28.783" v="1342" actId="20577"/>
          <ac:spMkLst>
            <pc:docMk/>
            <pc:sldMk cId="3442747119" sldId="699"/>
            <ac:spMk id="9" creationId="{4F32BD51-01FA-BF5C-BF9C-D0749D28E3D3}"/>
          </ac:spMkLst>
        </pc:spChg>
        <pc:spChg chg="add del mod ord">
          <ac:chgData name="Marco Barbone" userId="e4afca254f8b4a11" providerId="LiveId" clId="{12C3F8BA-9125-4465-B68B-A72A064F50F5}" dt="2023-02-01T18:51:29.956" v="1343" actId="22"/>
          <ac:spMkLst>
            <pc:docMk/>
            <pc:sldMk cId="3442747119" sldId="699"/>
            <ac:spMk id="10" creationId="{F20223CE-AFB3-6F5E-3FE9-45409713A674}"/>
          </ac:spMkLst>
        </pc:spChg>
        <pc:spChg chg="add mod ord">
          <ac:chgData name="Marco Barbone" userId="e4afca254f8b4a11" providerId="LiveId" clId="{12C3F8BA-9125-4465-B68B-A72A064F50F5}" dt="2023-02-01T18:51:26.973" v="1339" actId="700"/>
          <ac:spMkLst>
            <pc:docMk/>
            <pc:sldMk cId="3442747119" sldId="699"/>
            <ac:spMk id="11" creationId="{806E34E5-A4CC-1014-E93C-9229E590C384}"/>
          </ac:spMkLst>
        </pc:spChg>
        <pc:spChg chg="add mod ord">
          <ac:chgData name="Marco Barbone" userId="e4afca254f8b4a11" providerId="LiveId" clId="{12C3F8BA-9125-4465-B68B-A72A064F50F5}" dt="2023-02-01T18:51:26.973" v="1339" actId="700"/>
          <ac:spMkLst>
            <pc:docMk/>
            <pc:sldMk cId="3442747119" sldId="699"/>
            <ac:spMk id="12" creationId="{589C0A10-8FF6-0D89-12F9-7141EFF8B290}"/>
          </ac:spMkLst>
        </pc:spChg>
        <pc:spChg chg="add del mod">
          <ac:chgData name="Marco Barbone" userId="e4afca254f8b4a11" providerId="LiveId" clId="{12C3F8BA-9125-4465-B68B-A72A064F50F5}" dt="2023-02-01T18:51:37.806" v="1347"/>
          <ac:spMkLst>
            <pc:docMk/>
            <pc:sldMk cId="3442747119" sldId="699"/>
            <ac:spMk id="16" creationId="{64510BDF-410A-8536-A6DF-A8776BFB59C7}"/>
          </ac:spMkLst>
        </pc:spChg>
        <pc:spChg chg="add del mod">
          <ac:chgData name="Marco Barbone" userId="e4afca254f8b4a11" providerId="LiveId" clId="{12C3F8BA-9125-4465-B68B-A72A064F50F5}" dt="2023-02-01T18:53:16.197" v="1358" actId="22"/>
          <ac:spMkLst>
            <pc:docMk/>
            <pc:sldMk cId="3442747119" sldId="699"/>
            <ac:spMk id="19" creationId="{2AF8AF40-A0D3-9929-F67D-4FAD55E569E2}"/>
          </ac:spMkLst>
        </pc:spChg>
        <pc:spChg chg="add mod">
          <ac:chgData name="Marco Barbone" userId="e4afca254f8b4a11" providerId="LiveId" clId="{12C3F8BA-9125-4465-B68B-A72A064F50F5}" dt="2023-02-01T18:56:06.292" v="1360" actId="478"/>
          <ac:spMkLst>
            <pc:docMk/>
            <pc:sldMk cId="3442747119" sldId="699"/>
            <ac:spMk id="23" creationId="{B098A23F-5F8B-CA7B-A3DF-A8945A62548F}"/>
          </ac:spMkLst>
        </pc:spChg>
        <pc:picChg chg="add del mod ord">
          <ac:chgData name="Marco Barbone" userId="e4afca254f8b4a11" providerId="LiveId" clId="{12C3F8BA-9125-4465-B68B-A72A064F50F5}" dt="2023-02-01T18:51:35.982" v="1346" actId="21"/>
          <ac:picMkLst>
            <pc:docMk/>
            <pc:sldMk cId="3442747119" sldId="699"/>
            <ac:picMk id="14" creationId="{8C774400-6FCD-8C0D-5260-B0ADC9769B7A}"/>
          </ac:picMkLst>
        </pc:picChg>
        <pc:picChg chg="add del mod modCrop">
          <ac:chgData name="Marco Barbone" userId="e4afca254f8b4a11" providerId="LiveId" clId="{12C3F8BA-9125-4465-B68B-A72A064F50F5}" dt="2023-02-01T18:52:02.681" v="1355" actId="478"/>
          <ac:picMkLst>
            <pc:docMk/>
            <pc:sldMk cId="3442747119" sldId="699"/>
            <ac:picMk id="17" creationId="{8B8FFB4B-E720-42D9-F243-7C166F995FAC}"/>
          </ac:picMkLst>
        </pc:picChg>
        <pc:picChg chg="add del mod ord">
          <ac:chgData name="Marco Barbone" userId="e4afca254f8b4a11" providerId="LiveId" clId="{12C3F8BA-9125-4465-B68B-A72A064F50F5}" dt="2023-02-01T18:56:06.292" v="1360" actId="478"/>
          <ac:picMkLst>
            <pc:docMk/>
            <pc:sldMk cId="3442747119" sldId="699"/>
            <ac:picMk id="21" creationId="{7A562A75-80F4-1193-EA03-66E9AAB2DE95}"/>
          </ac:picMkLst>
        </pc:picChg>
        <pc:picChg chg="add mod">
          <ac:chgData name="Marco Barbone" userId="e4afca254f8b4a11" providerId="LiveId" clId="{12C3F8BA-9125-4465-B68B-A72A064F50F5}" dt="2023-02-01T18:56:09.717" v="1362" actId="1076"/>
          <ac:picMkLst>
            <pc:docMk/>
            <pc:sldMk cId="3442747119" sldId="699"/>
            <ac:picMk id="25" creationId="{163893FD-8DD1-E43B-0F9D-4D4AD8853291}"/>
          </ac:picMkLst>
        </pc:picChg>
      </pc:sldChg>
      <pc:sldChg chg="del">
        <pc:chgData name="Marco Barbone" userId="e4afca254f8b4a11" providerId="LiveId" clId="{12C3F8BA-9125-4465-B68B-A72A064F50F5}" dt="2023-01-31T11:57:47.310" v="33" actId="47"/>
        <pc:sldMkLst>
          <pc:docMk/>
          <pc:sldMk cId="4263042778" sldId="700"/>
        </pc:sldMkLst>
      </pc:sldChg>
      <pc:sldChg chg="del">
        <pc:chgData name="Marco Barbone" userId="e4afca254f8b4a11" providerId="LiveId" clId="{12C3F8BA-9125-4465-B68B-A72A064F50F5}" dt="2023-01-31T11:57:47.927" v="34" actId="47"/>
        <pc:sldMkLst>
          <pc:docMk/>
          <pc:sldMk cId="1315204731" sldId="701"/>
        </pc:sldMkLst>
      </pc:sldChg>
      <pc:sldMasterChg chg="delSldLayout">
        <pc:chgData name="Marco Barbone" userId="e4afca254f8b4a11" providerId="LiveId" clId="{12C3F8BA-9125-4465-B68B-A72A064F50F5}" dt="2023-01-31T11:57:44.514" v="27" actId="47"/>
        <pc:sldMasterMkLst>
          <pc:docMk/>
          <pc:sldMasterMk cId="3159255888" sldId="2147483660"/>
        </pc:sldMasterMkLst>
        <pc:sldLayoutChg chg="del">
          <pc:chgData name="Marco Barbone" userId="e4afca254f8b4a11" providerId="LiveId" clId="{12C3F8BA-9125-4465-B68B-A72A064F50F5}" dt="2023-01-31T11:57:44.514" v="27" actId="47"/>
          <pc:sldLayoutMkLst>
            <pc:docMk/>
            <pc:sldMasterMk cId="3159255888" sldId="2147483660"/>
            <pc:sldLayoutMk cId="1426556512" sldId="2147483671"/>
          </pc:sldLayoutMkLst>
        </pc:sldLayoutChg>
        <pc:sldLayoutChg chg="del">
          <pc:chgData name="Marco Barbone" userId="e4afca254f8b4a11" providerId="LiveId" clId="{12C3F8BA-9125-4465-B68B-A72A064F50F5}" dt="2023-01-31T11:57:38.533" v="13" actId="47"/>
          <pc:sldLayoutMkLst>
            <pc:docMk/>
            <pc:sldMasterMk cId="3159255888" sldId="2147483660"/>
            <pc:sldLayoutMk cId="1051728827" sldId="2147483672"/>
          </pc:sldLayoutMkLst>
        </pc:sldLayoutChg>
      </pc:sldMasterChg>
    </pc:docChg>
  </pc:docChgLst>
  <pc:docChgLst>
    <pc:chgData name="andrew rose" userId="2e5f8591766428d3" providerId="Windows Live" clId="Web-{9265C468-4627-411C-AA6A-13BF2F778FD8}"/>
    <pc:docChg chg="modSld">
      <pc:chgData name="andrew rose" userId="2e5f8591766428d3" providerId="Windows Live" clId="Web-{9265C468-4627-411C-AA6A-13BF2F778FD8}" dt="2023-05-02T08:30:42.968" v="125" actId="20577"/>
      <pc:docMkLst>
        <pc:docMk/>
      </pc:docMkLst>
      <pc:sldChg chg="modSp">
        <pc:chgData name="andrew rose" userId="2e5f8591766428d3" providerId="Windows Live" clId="Web-{9265C468-4627-411C-AA6A-13BF2F778FD8}" dt="2023-05-02T08:26:07.810" v="96" actId="20577"/>
        <pc:sldMkLst>
          <pc:docMk/>
          <pc:sldMk cId="2629790761" sldId="708"/>
        </pc:sldMkLst>
        <pc:spChg chg="mod">
          <ac:chgData name="andrew rose" userId="2e5f8591766428d3" providerId="Windows Live" clId="Web-{9265C468-4627-411C-AA6A-13BF2F778FD8}" dt="2023-05-02T08:26:07.810" v="96" actId="20577"/>
          <ac:spMkLst>
            <pc:docMk/>
            <pc:sldMk cId="2629790761" sldId="708"/>
            <ac:spMk id="3" creationId="{ADE6BB20-F389-AF2D-2AEE-DBAD5CF78609}"/>
          </ac:spMkLst>
        </pc:spChg>
      </pc:sldChg>
      <pc:sldChg chg="modSp">
        <pc:chgData name="andrew rose" userId="2e5f8591766428d3" providerId="Windows Live" clId="Web-{9265C468-4627-411C-AA6A-13BF2F778FD8}" dt="2023-05-02T08:30:42.968" v="125" actId="20577"/>
        <pc:sldMkLst>
          <pc:docMk/>
          <pc:sldMk cId="3872939578" sldId="710"/>
        </pc:sldMkLst>
        <pc:spChg chg="mod">
          <ac:chgData name="andrew rose" userId="2e5f8591766428d3" providerId="Windows Live" clId="Web-{9265C468-4627-411C-AA6A-13BF2F778FD8}" dt="2023-05-02T08:30:42.968" v="125" actId="20577"/>
          <ac:spMkLst>
            <pc:docMk/>
            <pc:sldMk cId="3872939578" sldId="710"/>
            <ac:spMk id="3" creationId="{273CD071-DC29-42B2-869E-E79015454C09}"/>
          </ac:spMkLst>
        </pc:spChg>
      </pc:sldChg>
      <pc:sldChg chg="modSp">
        <pc:chgData name="andrew rose" userId="2e5f8591766428d3" providerId="Windows Live" clId="Web-{9265C468-4627-411C-AA6A-13BF2F778FD8}" dt="2023-05-02T08:23:51.833" v="76" actId="20577"/>
        <pc:sldMkLst>
          <pc:docMk/>
          <pc:sldMk cId="4191504605" sldId="711"/>
        </pc:sldMkLst>
        <pc:spChg chg="mod">
          <ac:chgData name="andrew rose" userId="2e5f8591766428d3" providerId="Windows Live" clId="Web-{9265C468-4627-411C-AA6A-13BF2F778FD8}" dt="2023-05-02T08:23:51.833" v="76" actId="20577"/>
          <ac:spMkLst>
            <pc:docMk/>
            <pc:sldMk cId="4191504605" sldId="711"/>
            <ac:spMk id="3" creationId="{83061581-620D-E93C-BD3F-A9306D9760ED}"/>
          </ac:spMkLst>
        </pc:spChg>
      </pc:sldChg>
    </pc:docChg>
  </pc:docChgLst>
  <pc:docChgLst>
    <pc:chgData name="Marco Barbone" userId="e4afca254f8b4a11" providerId="LiveId" clId="{A48482F9-E3B5-42A4-924E-5BE54F2DAFDA}"/>
    <pc:docChg chg="undo redo custSel addSld delSld modSld sldOrd modSection modShowInfo">
      <pc:chgData name="Marco Barbone" userId="e4afca254f8b4a11" providerId="LiveId" clId="{A48482F9-E3B5-42A4-924E-5BE54F2DAFDA}" dt="2023-05-08T21:36:29.981" v="605"/>
      <pc:docMkLst>
        <pc:docMk/>
      </pc:docMkLst>
      <pc:sldChg chg="delSp modSp mod modTransition">
        <pc:chgData name="Marco Barbone" userId="e4afca254f8b4a11" providerId="LiveId" clId="{A48482F9-E3B5-42A4-924E-5BE54F2DAFDA}" dt="2023-05-08T13:28:57.620" v="406" actId="1076"/>
        <pc:sldMkLst>
          <pc:docMk/>
          <pc:sldMk cId="4058368317" sldId="257"/>
        </pc:sldMkLst>
        <pc:spChg chg="del">
          <ac:chgData name="Marco Barbone" userId="e4afca254f8b4a11" providerId="LiveId" clId="{A48482F9-E3B5-42A4-924E-5BE54F2DAFDA}" dt="2023-05-02T09:46:55.124" v="7" actId="478"/>
          <ac:spMkLst>
            <pc:docMk/>
            <pc:sldMk cId="4058368317" sldId="257"/>
            <ac:spMk id="2" creationId="{00000000-0000-0000-0000-000000000000}"/>
          </ac:spMkLst>
        </pc:spChg>
        <pc:spChg chg="mod">
          <ac:chgData name="Marco Barbone" userId="e4afca254f8b4a11" providerId="LiveId" clId="{A48482F9-E3B5-42A4-924E-5BE54F2DAFDA}" dt="2023-05-02T09:47:15.188" v="14" actId="6549"/>
          <ac:spMkLst>
            <pc:docMk/>
            <pc:sldMk cId="4058368317" sldId="257"/>
            <ac:spMk id="3" creationId="{00000000-0000-0000-0000-000000000000}"/>
          </ac:spMkLst>
        </pc:spChg>
        <pc:spChg chg="mod">
          <ac:chgData name="Marco Barbone" userId="e4afca254f8b4a11" providerId="LiveId" clId="{A48482F9-E3B5-42A4-924E-5BE54F2DAFDA}" dt="2023-05-08T13:28:57.620" v="406" actId="1076"/>
          <ac:spMkLst>
            <pc:docMk/>
            <pc:sldMk cId="4058368317" sldId="257"/>
            <ac:spMk id="4" creationId="{00000000-0000-0000-0000-000000000000}"/>
          </ac:spMkLst>
        </pc:spChg>
      </pc:sldChg>
      <pc:sldChg chg="addSp delSp modSp mod modClrScheme chgLayout">
        <pc:chgData name="Marco Barbone" userId="e4afca254f8b4a11" providerId="LiveId" clId="{A48482F9-E3B5-42A4-924E-5BE54F2DAFDA}" dt="2023-05-08T13:36:36.532" v="583" actId="1076"/>
        <pc:sldMkLst>
          <pc:docMk/>
          <pc:sldMk cId="3519806264" sldId="258"/>
        </pc:sldMkLst>
        <pc:spChg chg="add del mod ord">
          <ac:chgData name="Marco Barbone" userId="e4afca254f8b4a11" providerId="LiveId" clId="{A48482F9-E3B5-42A4-924E-5BE54F2DAFDA}" dt="2023-05-08T13:36:31.690" v="582" actId="478"/>
          <ac:spMkLst>
            <pc:docMk/>
            <pc:sldMk cId="3519806264" sldId="258"/>
            <ac:spMk id="3" creationId="{7CF1D73C-10FA-ABF0-867E-637E651D7D60}"/>
          </ac:spMkLst>
        </pc:spChg>
        <pc:spChg chg="add mod">
          <ac:chgData name="Marco Barbone" userId="e4afca254f8b4a11" providerId="LiveId" clId="{A48482F9-E3B5-42A4-924E-5BE54F2DAFDA}" dt="2023-05-02T11:23:54.638" v="270" actId="14100"/>
          <ac:spMkLst>
            <pc:docMk/>
            <pc:sldMk cId="3519806264" sldId="258"/>
            <ac:spMk id="4" creationId="{00CC4752-31FC-9BEA-72F5-75E82D6ABEEA}"/>
          </ac:spMkLst>
        </pc:spChg>
        <pc:spChg chg="add mod">
          <ac:chgData name="Marco Barbone" userId="e4afca254f8b4a11" providerId="LiveId" clId="{A48482F9-E3B5-42A4-924E-5BE54F2DAFDA}" dt="2023-05-02T11:24:01.647" v="272" actId="1076"/>
          <ac:spMkLst>
            <pc:docMk/>
            <pc:sldMk cId="3519806264" sldId="258"/>
            <ac:spMk id="5" creationId="{F6AC5EC8-A78D-4B71-215B-D71E5FC20FDA}"/>
          </ac:spMkLst>
        </pc:spChg>
        <pc:spChg chg="add mod">
          <ac:chgData name="Marco Barbone" userId="e4afca254f8b4a11" providerId="LiveId" clId="{A48482F9-E3B5-42A4-924E-5BE54F2DAFDA}" dt="2023-05-02T11:24:07.414" v="274" actId="1076"/>
          <ac:spMkLst>
            <pc:docMk/>
            <pc:sldMk cId="3519806264" sldId="258"/>
            <ac:spMk id="6" creationId="{20B49BD5-6EF6-357A-31E6-D97EA6D732AD}"/>
          </ac:spMkLst>
        </pc:spChg>
        <pc:spChg chg="add mod">
          <ac:chgData name="Marco Barbone" userId="e4afca254f8b4a11" providerId="LiveId" clId="{A48482F9-E3B5-42A4-924E-5BE54F2DAFDA}" dt="2023-05-02T11:25:38.693" v="282" actId="1076"/>
          <ac:spMkLst>
            <pc:docMk/>
            <pc:sldMk cId="3519806264" sldId="258"/>
            <ac:spMk id="7" creationId="{2AB766C3-DBEE-7D12-F446-607CE0A27C65}"/>
          </ac:spMkLst>
        </pc:spChg>
        <pc:spChg chg="mod ord">
          <ac:chgData name="Marco Barbone" userId="e4afca254f8b4a11" providerId="LiveId" clId="{A48482F9-E3B5-42A4-924E-5BE54F2DAFDA}" dt="2023-05-08T13:36:19.770" v="579" actId="700"/>
          <ac:spMkLst>
            <pc:docMk/>
            <pc:sldMk cId="3519806264" sldId="258"/>
            <ac:spMk id="8" creationId="{61DB2C52-7603-14E4-41CE-B1B12F7D57D9}"/>
          </ac:spMkLst>
        </pc:spChg>
        <pc:spChg chg="mod ord">
          <ac:chgData name="Marco Barbone" userId="e4afca254f8b4a11" providerId="LiveId" clId="{A48482F9-E3B5-42A4-924E-5BE54F2DAFDA}" dt="2023-05-08T13:36:36.532" v="583" actId="1076"/>
          <ac:spMkLst>
            <pc:docMk/>
            <pc:sldMk cId="3519806264" sldId="258"/>
            <ac:spMk id="9" creationId="{7D589A63-49EB-4FC8-AB90-06D29CEDDF9C}"/>
          </ac:spMkLst>
        </pc:spChg>
        <pc:spChg chg="add mod">
          <ac:chgData name="Marco Barbone" userId="e4afca254f8b4a11" providerId="LiveId" clId="{A48482F9-E3B5-42A4-924E-5BE54F2DAFDA}" dt="2023-05-02T11:25:35.854" v="281" actId="1076"/>
          <ac:spMkLst>
            <pc:docMk/>
            <pc:sldMk cId="3519806264" sldId="258"/>
            <ac:spMk id="10" creationId="{9B60E17F-B58C-1ACD-4B1D-3C24B6AE391E}"/>
          </ac:spMkLst>
        </pc:spChg>
        <pc:spChg chg="del mod ord">
          <ac:chgData name="Marco Barbone" userId="e4afca254f8b4a11" providerId="LiveId" clId="{A48482F9-E3B5-42A4-924E-5BE54F2DAFDA}" dt="2023-05-08T13:36:19.770" v="579" actId="700"/>
          <ac:spMkLst>
            <pc:docMk/>
            <pc:sldMk cId="3519806264" sldId="258"/>
            <ac:spMk id="11" creationId="{DE6D6AEC-4652-CC78-27CE-71ADFDF173ED}"/>
          </ac:spMkLst>
        </pc:spChg>
        <pc:spChg chg="del">
          <ac:chgData name="Marco Barbone" userId="e4afca254f8b4a11" providerId="LiveId" clId="{A48482F9-E3B5-42A4-924E-5BE54F2DAFDA}" dt="2023-05-08T13:36:19.770" v="579" actId="700"/>
          <ac:spMkLst>
            <pc:docMk/>
            <pc:sldMk cId="3519806264" sldId="258"/>
            <ac:spMk id="12" creationId="{AC082B51-140D-C9B4-A4EB-03D02BCA7995}"/>
          </ac:spMkLst>
        </pc:spChg>
        <pc:spChg chg="add del">
          <ac:chgData name="Marco Barbone" userId="e4afca254f8b4a11" providerId="LiveId" clId="{A48482F9-E3B5-42A4-924E-5BE54F2DAFDA}" dt="2023-05-08T13:36:26.677" v="581" actId="478"/>
          <ac:spMkLst>
            <pc:docMk/>
            <pc:sldMk cId="3519806264" sldId="258"/>
            <ac:spMk id="13" creationId="{0C675906-2A6E-FD28-F145-C333FED4A246}"/>
          </ac:spMkLst>
        </pc:spChg>
        <pc:spChg chg="add mod">
          <ac:chgData name="Marco Barbone" userId="e4afca254f8b4a11" providerId="LiveId" clId="{A48482F9-E3B5-42A4-924E-5BE54F2DAFDA}" dt="2023-05-02T11:25:31.783" v="280" actId="1076"/>
          <ac:spMkLst>
            <pc:docMk/>
            <pc:sldMk cId="3519806264" sldId="258"/>
            <ac:spMk id="15" creationId="{B4C09629-0F79-BFCD-6DA1-20A5DFF54214}"/>
          </ac:spMkLst>
        </pc:spChg>
      </pc:sldChg>
      <pc:sldChg chg="addSp delSp modSp mod modClrScheme chgLayout">
        <pc:chgData name="Marco Barbone" userId="e4afca254f8b4a11" providerId="LiveId" clId="{A48482F9-E3B5-42A4-924E-5BE54F2DAFDA}" dt="2023-05-08T13:36:11.892" v="578" actId="1076"/>
        <pc:sldMkLst>
          <pc:docMk/>
          <pc:sldMk cId="2538469566" sldId="259"/>
        </pc:sldMkLst>
        <pc:spChg chg="del mod ord">
          <ac:chgData name="Marco Barbone" userId="e4afca254f8b4a11" providerId="LiveId" clId="{A48482F9-E3B5-42A4-924E-5BE54F2DAFDA}" dt="2023-05-08T13:35:59.748" v="576" actId="700"/>
          <ac:spMkLst>
            <pc:docMk/>
            <pc:sldMk cId="2538469566" sldId="259"/>
            <ac:spMk id="3" creationId="{13ED34DD-7433-4A16-9D52-BABFFEA5B090}"/>
          </ac:spMkLst>
        </pc:spChg>
        <pc:spChg chg="del">
          <ac:chgData name="Marco Barbone" userId="e4afca254f8b4a11" providerId="LiveId" clId="{A48482F9-E3B5-42A4-924E-5BE54F2DAFDA}" dt="2023-05-08T13:35:59.748" v="576" actId="700"/>
          <ac:spMkLst>
            <pc:docMk/>
            <pc:sldMk cId="2538469566" sldId="259"/>
            <ac:spMk id="4" creationId="{4A08758F-7C88-23E6-18E8-197E1BFEF6C1}"/>
          </ac:spMkLst>
        </pc:spChg>
        <pc:spChg chg="mod ord">
          <ac:chgData name="Marco Barbone" userId="e4afca254f8b4a11" providerId="LiveId" clId="{A48482F9-E3B5-42A4-924E-5BE54F2DAFDA}" dt="2023-05-08T13:36:11.892" v="578" actId="1076"/>
          <ac:spMkLst>
            <pc:docMk/>
            <pc:sldMk cId="2538469566" sldId="259"/>
            <ac:spMk id="5" creationId="{FAA4E968-34B5-2CA2-50AA-B5ABD0908302}"/>
          </ac:spMkLst>
        </pc:spChg>
        <pc:spChg chg="mod ord">
          <ac:chgData name="Marco Barbone" userId="e4afca254f8b4a11" providerId="LiveId" clId="{A48482F9-E3B5-42A4-924E-5BE54F2DAFDA}" dt="2023-05-08T13:35:59.748" v="576" actId="700"/>
          <ac:spMkLst>
            <pc:docMk/>
            <pc:sldMk cId="2538469566" sldId="259"/>
            <ac:spMk id="6" creationId="{835F73E9-9FDF-47BD-A607-F285F1D22E32}"/>
          </ac:spMkLst>
        </pc:spChg>
        <pc:spChg chg="add del mod ord">
          <ac:chgData name="Marco Barbone" userId="e4afca254f8b4a11" providerId="LiveId" clId="{A48482F9-E3B5-42A4-924E-5BE54F2DAFDA}" dt="2023-05-08T13:36:05.107" v="577" actId="478"/>
          <ac:spMkLst>
            <pc:docMk/>
            <pc:sldMk cId="2538469566" sldId="259"/>
            <ac:spMk id="7" creationId="{26B4D92E-57FC-6B63-0C44-49D61DE882C6}"/>
          </ac:spMkLst>
        </pc:spChg>
      </pc:sldChg>
      <pc:sldChg chg="modSp mod modNotesTx">
        <pc:chgData name="Marco Barbone" userId="e4afca254f8b4a11" providerId="LiveId" clId="{A48482F9-E3B5-42A4-924E-5BE54F2DAFDA}" dt="2023-05-08T13:35:17.388" v="575" actId="20577"/>
        <pc:sldMkLst>
          <pc:docMk/>
          <pc:sldMk cId="1670128517" sldId="698"/>
        </pc:sldMkLst>
        <pc:spChg chg="mod">
          <ac:chgData name="Marco Barbone" userId="e4afca254f8b4a11" providerId="LiveId" clId="{A48482F9-E3B5-42A4-924E-5BE54F2DAFDA}" dt="2023-05-08T13:35:17.388" v="575" actId="20577"/>
          <ac:spMkLst>
            <pc:docMk/>
            <pc:sldMk cId="1670128517" sldId="698"/>
            <ac:spMk id="2" creationId="{2CC575D8-00E9-B441-2A3A-90D883CB66D0}"/>
          </ac:spMkLst>
        </pc:spChg>
      </pc:sldChg>
      <pc:sldChg chg="del">
        <pc:chgData name="Marco Barbone" userId="e4afca254f8b4a11" providerId="LiveId" clId="{A48482F9-E3B5-42A4-924E-5BE54F2DAFDA}" dt="2023-05-08T16:14:20.187" v="598" actId="47"/>
        <pc:sldMkLst>
          <pc:docMk/>
          <pc:sldMk cId="3442747119" sldId="699"/>
        </pc:sldMkLst>
      </pc:sldChg>
      <pc:sldChg chg="addSp modSp del mod modTransition">
        <pc:chgData name="Marco Barbone" userId="e4afca254f8b4a11" providerId="LiveId" clId="{A48482F9-E3B5-42A4-924E-5BE54F2DAFDA}" dt="2023-05-08T03:20:27.061" v="395" actId="2696"/>
        <pc:sldMkLst>
          <pc:docMk/>
          <pc:sldMk cId="960803893" sldId="701"/>
        </pc:sldMkLst>
        <pc:spChg chg="mod">
          <ac:chgData name="Marco Barbone" userId="e4afca254f8b4a11" providerId="LiveId" clId="{A48482F9-E3B5-42A4-924E-5BE54F2DAFDA}" dt="2023-05-02T09:47:41.232" v="15" actId="12"/>
          <ac:spMkLst>
            <pc:docMk/>
            <pc:sldMk cId="960803893" sldId="701"/>
            <ac:spMk id="3" creationId="{4C5604B8-9A93-5675-10E3-FB68D30407CD}"/>
          </ac:spMkLst>
        </pc:spChg>
        <pc:spChg chg="add mod">
          <ac:chgData name="Marco Barbone" userId="e4afca254f8b4a11" providerId="LiveId" clId="{A48482F9-E3B5-42A4-924E-5BE54F2DAFDA}" dt="2023-05-02T11:18:17.677" v="104" actId="207"/>
          <ac:spMkLst>
            <pc:docMk/>
            <pc:sldMk cId="960803893" sldId="701"/>
            <ac:spMk id="5" creationId="{50E9B9D5-4699-C8A9-369E-59AF81F989C9}"/>
          </ac:spMkLst>
        </pc:spChg>
      </pc:sldChg>
      <pc:sldChg chg="add">
        <pc:chgData name="Marco Barbone" userId="e4afca254f8b4a11" providerId="LiveId" clId="{A48482F9-E3B5-42A4-924E-5BE54F2DAFDA}" dt="2023-05-08T03:20:29.428" v="396"/>
        <pc:sldMkLst>
          <pc:docMk/>
          <pc:sldMk cId="3923334017" sldId="701"/>
        </pc:sldMkLst>
      </pc:sldChg>
      <pc:sldChg chg="addSp modSp del mod modTransition">
        <pc:chgData name="Marco Barbone" userId="e4afca254f8b4a11" providerId="LiveId" clId="{A48482F9-E3B5-42A4-924E-5BE54F2DAFDA}" dt="2023-05-08T03:20:27.061" v="395" actId="2696"/>
        <pc:sldMkLst>
          <pc:docMk/>
          <pc:sldMk cId="2802658940" sldId="702"/>
        </pc:sldMkLst>
        <pc:spChg chg="mod">
          <ac:chgData name="Marco Barbone" userId="e4afca254f8b4a11" providerId="LiveId" clId="{A48482F9-E3B5-42A4-924E-5BE54F2DAFDA}" dt="2023-05-02T11:18:24.630" v="107" actId="20577"/>
          <ac:spMkLst>
            <pc:docMk/>
            <pc:sldMk cId="2802658940" sldId="702"/>
            <ac:spMk id="3" creationId="{4C5604B8-9A93-5675-10E3-FB68D30407CD}"/>
          </ac:spMkLst>
        </pc:spChg>
        <pc:spChg chg="add mod">
          <ac:chgData name="Marco Barbone" userId="e4afca254f8b4a11" providerId="LiveId" clId="{A48482F9-E3B5-42A4-924E-5BE54F2DAFDA}" dt="2023-05-02T11:18:50.159" v="110" actId="207"/>
          <ac:spMkLst>
            <pc:docMk/>
            <pc:sldMk cId="2802658940" sldId="702"/>
            <ac:spMk id="5" creationId="{E99BEB3A-4DE7-7236-4EF2-9B09CFD702DC}"/>
          </ac:spMkLst>
        </pc:spChg>
      </pc:sldChg>
      <pc:sldChg chg="add">
        <pc:chgData name="Marco Barbone" userId="e4afca254f8b4a11" providerId="LiveId" clId="{A48482F9-E3B5-42A4-924E-5BE54F2DAFDA}" dt="2023-05-08T03:20:29.428" v="396"/>
        <pc:sldMkLst>
          <pc:docMk/>
          <pc:sldMk cId="3982851621" sldId="702"/>
        </pc:sldMkLst>
      </pc:sldChg>
      <pc:sldChg chg="addSp modSp mod ord modTransition">
        <pc:chgData name="Marco Barbone" userId="e4afca254f8b4a11" providerId="LiveId" clId="{A48482F9-E3B5-42A4-924E-5BE54F2DAFDA}" dt="2023-05-08T03:19:05.076" v="350"/>
        <pc:sldMkLst>
          <pc:docMk/>
          <pc:sldMk cId="3986394045" sldId="703"/>
        </pc:sldMkLst>
        <pc:spChg chg="add mod">
          <ac:chgData name="Marco Barbone" userId="e4afca254f8b4a11" providerId="LiveId" clId="{A48482F9-E3B5-42A4-924E-5BE54F2DAFDA}" dt="2023-05-02T11:20:14.629" v="113" actId="207"/>
          <ac:spMkLst>
            <pc:docMk/>
            <pc:sldMk cId="3986394045" sldId="703"/>
            <ac:spMk id="7" creationId="{1A33DC2A-FC51-6A5E-45BF-613A64744EC6}"/>
          </ac:spMkLst>
        </pc:spChg>
      </pc:sldChg>
      <pc:sldChg chg="addSp modSp mod ord modTransition">
        <pc:chgData name="Marco Barbone" userId="e4afca254f8b4a11" providerId="LiveId" clId="{A48482F9-E3B5-42A4-924E-5BE54F2DAFDA}" dt="2023-05-08T14:11:30.367" v="597"/>
        <pc:sldMkLst>
          <pc:docMk/>
          <pc:sldMk cId="1610503607" sldId="704"/>
        </pc:sldMkLst>
        <pc:spChg chg="mod">
          <ac:chgData name="Marco Barbone" userId="e4afca254f8b4a11" providerId="LiveId" clId="{A48482F9-E3B5-42A4-924E-5BE54F2DAFDA}" dt="2023-05-08T13:33:05.959" v="484" actId="20577"/>
          <ac:spMkLst>
            <pc:docMk/>
            <pc:sldMk cId="1610503607" sldId="704"/>
            <ac:spMk id="2" creationId="{0B44595E-E4A0-31AE-B51A-7D88717BCEA8}"/>
          </ac:spMkLst>
        </pc:spChg>
        <pc:spChg chg="mod">
          <ac:chgData name="Marco Barbone" userId="e4afca254f8b4a11" providerId="LiveId" clId="{A48482F9-E3B5-42A4-924E-5BE54F2DAFDA}" dt="2023-05-08T13:42:08.040" v="596" actId="20577"/>
          <ac:spMkLst>
            <pc:docMk/>
            <pc:sldMk cId="1610503607" sldId="704"/>
            <ac:spMk id="3" creationId="{F675C457-D4B1-8FEE-132A-8E0F04CFBE9F}"/>
          </ac:spMkLst>
        </pc:spChg>
        <pc:spChg chg="add mod">
          <ac:chgData name="Marco Barbone" userId="e4afca254f8b4a11" providerId="LiveId" clId="{A48482F9-E3B5-42A4-924E-5BE54F2DAFDA}" dt="2023-05-08T14:11:30.367" v="597"/>
          <ac:spMkLst>
            <pc:docMk/>
            <pc:sldMk cId="1610503607" sldId="704"/>
            <ac:spMk id="5" creationId="{E63881AB-D1C0-660E-1540-E2591EFF5993}"/>
          </ac:spMkLst>
        </pc:spChg>
      </pc:sldChg>
      <pc:sldChg chg="modSp mod">
        <pc:chgData name="Marco Barbone" userId="e4afca254f8b4a11" providerId="LiveId" clId="{A48482F9-E3B5-42A4-924E-5BE54F2DAFDA}" dt="2023-05-08T13:34:48.090" v="563" actId="20577"/>
        <pc:sldMkLst>
          <pc:docMk/>
          <pc:sldMk cId="3722273435" sldId="705"/>
        </pc:sldMkLst>
        <pc:spChg chg="mod">
          <ac:chgData name="Marco Barbone" userId="e4afca254f8b4a11" providerId="LiveId" clId="{A48482F9-E3B5-42A4-924E-5BE54F2DAFDA}" dt="2023-05-08T13:34:48.090" v="563" actId="20577"/>
          <ac:spMkLst>
            <pc:docMk/>
            <pc:sldMk cId="3722273435" sldId="705"/>
            <ac:spMk id="3" creationId="{754CC4B1-CE30-2358-F3B4-BAB5A6D1F861}"/>
          </ac:spMkLst>
        </pc:spChg>
      </pc:sldChg>
      <pc:sldChg chg="ord modTransition">
        <pc:chgData name="Marco Barbone" userId="e4afca254f8b4a11" providerId="LiveId" clId="{A48482F9-E3B5-42A4-924E-5BE54F2DAFDA}" dt="2023-05-08T03:34:06.432" v="400"/>
        <pc:sldMkLst>
          <pc:docMk/>
          <pc:sldMk cId="873888166" sldId="706"/>
        </pc:sldMkLst>
      </pc:sldChg>
      <pc:sldChg chg="modSp mod">
        <pc:chgData name="Marco Barbone" userId="e4afca254f8b4a11" providerId="LiveId" clId="{A48482F9-E3B5-42A4-924E-5BE54F2DAFDA}" dt="2023-05-08T21:00:30.373" v="603" actId="20577"/>
        <pc:sldMkLst>
          <pc:docMk/>
          <pc:sldMk cId="2629790761" sldId="708"/>
        </pc:sldMkLst>
        <pc:spChg chg="mod">
          <ac:chgData name="Marco Barbone" userId="e4afca254f8b4a11" providerId="LiveId" clId="{A48482F9-E3B5-42A4-924E-5BE54F2DAFDA}" dt="2023-05-08T21:00:30.373" v="603" actId="20577"/>
          <ac:spMkLst>
            <pc:docMk/>
            <pc:sldMk cId="2629790761" sldId="708"/>
            <ac:spMk id="3" creationId="{ADE6BB20-F389-AF2D-2AEE-DBAD5CF78609}"/>
          </ac:spMkLst>
        </pc:spChg>
      </pc:sldChg>
      <pc:sldChg chg="addSp modSp mod">
        <pc:chgData name="Marco Barbone" userId="e4afca254f8b4a11" providerId="LiveId" clId="{A48482F9-E3B5-42A4-924E-5BE54F2DAFDA}" dt="2023-05-02T11:22:43.758" v="265" actId="207"/>
        <pc:sldMkLst>
          <pc:docMk/>
          <pc:sldMk cId="3872939578" sldId="710"/>
        </pc:sldMkLst>
        <pc:spChg chg="add mod">
          <ac:chgData name="Marco Barbone" userId="e4afca254f8b4a11" providerId="LiveId" clId="{A48482F9-E3B5-42A4-924E-5BE54F2DAFDA}" dt="2023-05-02T11:22:43.758" v="265" actId="207"/>
          <ac:spMkLst>
            <pc:docMk/>
            <pc:sldMk cId="3872939578" sldId="710"/>
            <ac:spMk id="6" creationId="{3529037E-6D61-833E-1DBE-B0F823754FF1}"/>
          </ac:spMkLst>
        </pc:spChg>
      </pc:sldChg>
      <pc:sldChg chg="addSp delSp modSp new mod">
        <pc:chgData name="Marco Barbone" userId="e4afca254f8b4a11" providerId="LiveId" clId="{A48482F9-E3B5-42A4-924E-5BE54F2DAFDA}" dt="2023-05-02T11:20:51.692" v="118" actId="478"/>
        <pc:sldMkLst>
          <pc:docMk/>
          <pc:sldMk cId="2083438762" sldId="713"/>
        </pc:sldMkLst>
        <pc:spChg chg="del">
          <ac:chgData name="Marco Barbone" userId="e4afca254f8b4a11" providerId="LiveId" clId="{A48482F9-E3B5-42A4-924E-5BE54F2DAFDA}" dt="2023-05-02T11:20:51.692" v="118" actId="478"/>
          <ac:spMkLst>
            <pc:docMk/>
            <pc:sldMk cId="2083438762" sldId="713"/>
            <ac:spMk id="2" creationId="{DFA907DD-0C2A-DBA1-C220-5AEDB8206DB1}"/>
          </ac:spMkLst>
        </pc:spChg>
        <pc:spChg chg="del">
          <ac:chgData name="Marco Barbone" userId="e4afca254f8b4a11" providerId="LiveId" clId="{A48482F9-E3B5-42A4-924E-5BE54F2DAFDA}" dt="2023-05-02T11:20:50.635" v="117" actId="478"/>
          <ac:spMkLst>
            <pc:docMk/>
            <pc:sldMk cId="2083438762" sldId="713"/>
            <ac:spMk id="5" creationId="{EE69AD9B-2C16-F42D-0346-04668713BE1C}"/>
          </ac:spMkLst>
        </pc:spChg>
        <pc:picChg chg="add mod">
          <ac:chgData name="Marco Barbone" userId="e4afca254f8b4a11" providerId="LiveId" clId="{A48482F9-E3B5-42A4-924E-5BE54F2DAFDA}" dt="2023-05-02T11:20:48.366" v="116" actId="14100"/>
          <ac:picMkLst>
            <pc:docMk/>
            <pc:sldMk cId="2083438762" sldId="713"/>
            <ac:picMk id="8" creationId="{BFF2E22E-410F-669A-4F40-454BD69523E4}"/>
          </ac:picMkLst>
        </pc:picChg>
      </pc:sldChg>
      <pc:sldChg chg="modSp mod ord">
        <pc:chgData name="Marco Barbone" userId="e4afca254f8b4a11" providerId="LiveId" clId="{A48482F9-E3B5-42A4-924E-5BE54F2DAFDA}" dt="2023-05-08T21:36:29.981" v="605"/>
        <pc:sldMkLst>
          <pc:docMk/>
          <pc:sldMk cId="3544810800" sldId="714"/>
        </pc:sldMkLst>
        <pc:spChg chg="mod">
          <ac:chgData name="Marco Barbone" userId="e4afca254f8b4a11" providerId="LiveId" clId="{A48482F9-E3B5-42A4-924E-5BE54F2DAFDA}" dt="2023-05-08T13:35:03.164" v="565" actId="12"/>
          <ac:spMkLst>
            <pc:docMk/>
            <pc:sldMk cId="3544810800" sldId="714"/>
            <ac:spMk id="3" creationId="{96CE103A-9B02-A593-F716-C7FE5DCDDDAF}"/>
          </ac:spMkLst>
        </pc:spChg>
      </pc:sldChg>
    </pc:docChg>
  </pc:docChgLst>
  <pc:docChgLst>
    <pc:chgData name="Marco Barbone" userId="e4afca254f8b4a11" providerId="LiveId" clId="{ACB4451B-7C67-4284-8A29-9A3C84B80C81}"/>
    <pc:docChg chg="custSel modSld">
      <pc:chgData name="Marco Barbone" userId="e4afca254f8b4a11" providerId="LiveId" clId="{ACB4451B-7C67-4284-8A29-9A3C84B80C81}" dt="2022-11-17T10:08:30.823" v="70" actId="33524"/>
      <pc:docMkLst>
        <pc:docMk/>
      </pc:docMkLst>
      <pc:sldChg chg="modSp mod">
        <pc:chgData name="Marco Barbone" userId="e4afca254f8b4a11" providerId="LiveId" clId="{ACB4451B-7C67-4284-8A29-9A3C84B80C81}" dt="2022-11-17T10:08:30.823" v="70" actId="33524"/>
        <pc:sldMkLst>
          <pc:docMk/>
          <pc:sldMk cId="1335597867" sldId="293"/>
        </pc:sldMkLst>
        <pc:spChg chg="mod">
          <ac:chgData name="Marco Barbone" userId="e4afca254f8b4a11" providerId="LiveId" clId="{ACB4451B-7C67-4284-8A29-9A3C84B80C81}" dt="2022-11-17T10:08:30.823" v="70" actId="33524"/>
          <ac:spMkLst>
            <pc:docMk/>
            <pc:sldMk cId="1335597867" sldId="293"/>
            <ac:spMk id="2" creationId="{39B135A5-F543-4AEE-9A28-E64C228F7C18}"/>
          </ac:spMkLst>
        </pc:spChg>
      </pc:sldChg>
      <pc:sldChg chg="modSp mod">
        <pc:chgData name="Marco Barbone" userId="e4afca254f8b4a11" providerId="LiveId" clId="{ACB4451B-7C67-4284-8A29-9A3C84B80C81}" dt="2022-11-17T10:08:21.548" v="69" actId="404"/>
        <pc:sldMkLst>
          <pc:docMk/>
          <pc:sldMk cId="25308479" sldId="308"/>
        </pc:sldMkLst>
        <pc:spChg chg="mod">
          <ac:chgData name="Marco Barbone" userId="e4afca254f8b4a11" providerId="LiveId" clId="{ACB4451B-7C67-4284-8A29-9A3C84B80C81}" dt="2022-11-17T10:08:21.548" v="69" actId="404"/>
          <ac:spMkLst>
            <pc:docMk/>
            <pc:sldMk cId="25308479" sldId="308"/>
            <ac:spMk id="3" creationId="{B261238B-7177-417E-8717-8CC555565B55}"/>
          </ac:spMkLst>
        </pc:spChg>
      </pc:sldChg>
    </pc:docChg>
  </pc:docChgLst>
  <pc:docChgLst>
    <pc:chgData name="Marco Barbone" userId="e4afca254f8b4a11" providerId="LiveId" clId="{A795CBA9-C78C-43C9-BEC0-3B0F26365202}"/>
    <pc:docChg chg="custSel modSld">
      <pc:chgData name="Marco Barbone" userId="e4afca254f8b4a11" providerId="LiveId" clId="{A795CBA9-C78C-43C9-BEC0-3B0F26365202}" dt="2022-02-15T17:09:31.090" v="55"/>
      <pc:docMkLst>
        <pc:docMk/>
      </pc:docMkLst>
      <pc:sldChg chg="delSp modSp mod">
        <pc:chgData name="Marco Barbone" userId="e4afca254f8b4a11" providerId="LiveId" clId="{A795CBA9-C78C-43C9-BEC0-3B0F26365202}" dt="2022-02-15T17:04:46.695" v="37" actId="20577"/>
        <pc:sldMkLst>
          <pc:docMk/>
          <pc:sldMk cId="207161042" sldId="263"/>
        </pc:sldMkLst>
        <pc:spChg chg="del">
          <ac:chgData name="Marco Barbone" userId="e4afca254f8b4a11" providerId="LiveId" clId="{A795CBA9-C78C-43C9-BEC0-3B0F26365202}" dt="2022-02-15T17:03:38.357" v="8" actId="478"/>
          <ac:spMkLst>
            <pc:docMk/>
            <pc:sldMk cId="207161042" sldId="263"/>
            <ac:spMk id="3" creationId="{813D5B9D-7FE4-A54E-8729-608969596D2F}"/>
          </ac:spMkLst>
        </pc:spChg>
        <pc:spChg chg="del">
          <ac:chgData name="Marco Barbone" userId="e4afca254f8b4a11" providerId="LiveId" clId="{A795CBA9-C78C-43C9-BEC0-3B0F26365202}" dt="2022-02-15T17:03:40.243" v="9" actId="478"/>
          <ac:spMkLst>
            <pc:docMk/>
            <pc:sldMk cId="207161042" sldId="263"/>
            <ac:spMk id="12" creationId="{D9E9A415-68F5-384A-A1E8-085B35853B5E}"/>
          </ac:spMkLst>
        </pc:spChg>
        <pc:spChg chg="mod">
          <ac:chgData name="Marco Barbone" userId="e4afca254f8b4a11" providerId="LiveId" clId="{A795CBA9-C78C-43C9-BEC0-3B0F26365202}" dt="2022-02-15T17:04:46.695" v="37" actId="20577"/>
          <ac:spMkLst>
            <pc:docMk/>
            <pc:sldMk cId="207161042" sldId="263"/>
            <ac:spMk id="13" creationId="{7388407E-5E44-474B-A4AD-09FC3066F0D8}"/>
          </ac:spMkLst>
        </pc:spChg>
      </pc:sldChg>
      <pc:sldChg chg="modSp mod">
        <pc:chgData name="Marco Barbone" userId="e4afca254f8b4a11" providerId="LiveId" clId="{A795CBA9-C78C-43C9-BEC0-3B0F26365202}" dt="2022-02-15T17:03:17.147" v="0" actId="1076"/>
        <pc:sldMkLst>
          <pc:docMk/>
          <pc:sldMk cId="1358711975" sldId="266"/>
        </pc:sldMkLst>
        <pc:spChg chg="mod">
          <ac:chgData name="Marco Barbone" userId="e4afca254f8b4a11" providerId="LiveId" clId="{A795CBA9-C78C-43C9-BEC0-3B0F26365202}" dt="2022-02-15T17:03:17.147" v="0" actId="1076"/>
          <ac:spMkLst>
            <pc:docMk/>
            <pc:sldMk cId="1358711975" sldId="266"/>
            <ac:spMk id="3" creationId="{54A4AD72-4A5B-473F-A7F1-1AE0D4580E42}"/>
          </ac:spMkLst>
        </pc:spChg>
      </pc:sldChg>
      <pc:sldChg chg="modSp mod">
        <pc:chgData name="Marco Barbone" userId="e4afca254f8b4a11" providerId="LiveId" clId="{A795CBA9-C78C-43C9-BEC0-3B0F26365202}" dt="2022-02-15T17:09:18.159" v="54" actId="20577"/>
        <pc:sldMkLst>
          <pc:docMk/>
          <pc:sldMk cId="384652778" sldId="269"/>
        </pc:sldMkLst>
        <pc:spChg chg="mod">
          <ac:chgData name="Marco Barbone" userId="e4afca254f8b4a11" providerId="LiveId" clId="{A795CBA9-C78C-43C9-BEC0-3B0F26365202}" dt="2022-02-15T17:09:18.159" v="54" actId="20577"/>
          <ac:spMkLst>
            <pc:docMk/>
            <pc:sldMk cId="384652778" sldId="269"/>
            <ac:spMk id="15" creationId="{DCCF2F83-94E4-4266-A8B1-9E4CA9A6BAC0}"/>
          </ac:spMkLst>
        </pc:spChg>
      </pc:sldChg>
      <pc:sldChg chg="modAnim">
        <pc:chgData name="Marco Barbone" userId="e4afca254f8b4a11" providerId="LiveId" clId="{A795CBA9-C78C-43C9-BEC0-3B0F26365202}" dt="2022-02-15T17:09:31.090" v="55"/>
        <pc:sldMkLst>
          <pc:docMk/>
          <pc:sldMk cId="0" sldId="29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BC72006-5E4D-4940-B3A7-3EFFDE33F8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2828D-7CE2-42DB-A8A3-C65D85948B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DC57C-8087-41EC-A1C5-75F848C50332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E936ED-F38C-4D55-8F1C-DF153E0126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52386-D1C2-4140-9896-0191CF2DBB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ADCE3-DCF9-43D5-A2F8-C41074967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986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CD202-F0F8-4F2F-8DB9-1A53952294B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EA410-6C19-493A-9954-2F819D38D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825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Add ML and CLHEP references. Link to repo &amp; talk to Alex H.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31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emf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no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942833"/>
            <a:ext cx="8534400" cy="604513"/>
          </a:xfrm>
        </p:spPr>
        <p:txBody>
          <a:bodyPr/>
          <a:lstStyle>
            <a:lvl1pPr marL="0" indent="0" algn="l">
              <a:buNone/>
              <a:defRPr sz="3200">
                <a:solidFill>
                  <a:srgbClr val="000000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96689"/>
            <a:ext cx="10972800" cy="1143000"/>
          </a:xfrm>
        </p:spPr>
        <p:txBody>
          <a:bodyPr/>
          <a:lstStyle>
            <a:lvl1pPr algn="l">
              <a:defRPr sz="5333" b="0">
                <a:solidFill>
                  <a:srgbClr val="003E74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5273581"/>
            <a:ext cx="8534400" cy="339811"/>
          </a:xfrm>
        </p:spPr>
        <p:txBody>
          <a:bodyPr/>
          <a:lstStyle>
            <a:lvl1pPr marL="0" indent="0" algn="l">
              <a:buNone/>
              <a:defRPr sz="1600" baseline="0">
                <a:solidFill>
                  <a:srgbClr val="9D9D9D"/>
                </a:solidFill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GB"/>
              <a:t>Click to edit author name</a:t>
            </a: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46B464-7583-4DB7-916D-81FC2DD1DA9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9679F6-36C0-43D5-B2E8-C34DF80151C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56ED97E-6450-4DED-BF00-A15CC7A7EBBC}"/>
              </a:ext>
            </a:extLst>
          </p:cNvPr>
          <p:cNvGrpSpPr/>
          <p:nvPr userDrawn="1"/>
        </p:nvGrpSpPr>
        <p:grpSpPr>
          <a:xfrm>
            <a:off x="609598" y="509954"/>
            <a:ext cx="5181601" cy="704435"/>
            <a:chOff x="301524" y="139003"/>
            <a:chExt cx="4993224" cy="55153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EE6AD1F-3D46-43CC-BF48-351AD5CBE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1524" y="150533"/>
              <a:ext cx="2646264" cy="54000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FD1C3B7-D933-4062-95CC-5208A2D3AC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3425" y="150533"/>
              <a:ext cx="2061323" cy="540000"/>
            </a:xfrm>
            <a:prstGeom prst="rect">
              <a:avLst/>
            </a:prstGeom>
          </p:spPr>
        </p:pic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B1A084C-6B79-4C40-A605-95C6142A0380}"/>
                </a:ext>
              </a:extLst>
            </p:cNvPr>
            <p:cNvCxnSpPr/>
            <p:nvPr/>
          </p:nvCxnSpPr>
          <p:spPr>
            <a:xfrm>
              <a:off x="3046317" y="139003"/>
              <a:ext cx="0" cy="54000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AB62574-EA83-4608-9450-F5845E399CDD}"/>
              </a:ext>
            </a:extLst>
          </p:cNvPr>
          <p:cNvGrpSpPr/>
          <p:nvPr userDrawn="1"/>
        </p:nvGrpSpPr>
        <p:grpSpPr>
          <a:xfrm>
            <a:off x="8815895" y="524680"/>
            <a:ext cx="2895458" cy="674981"/>
            <a:chOff x="8900628" y="124746"/>
            <a:chExt cx="2766505" cy="55153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080AB946-782A-463E-8AE0-1657B2EB71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0628" y="124746"/>
              <a:ext cx="2239343" cy="54000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1F7A6FF-656D-41EC-8AB5-349854A0070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469930" y="136276"/>
              <a:ext cx="1197203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17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04A28-430A-5D9A-A7E9-07703876B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85143-38B1-4BCD-72D6-20465062E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67D2D-2482-B335-B971-E056DDAA8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A0C-FB5A-40D1-9E68-E026C115452E}" type="datetimeFigureOut">
              <a:rPr lang="en-GB" smtClean="0"/>
              <a:t>08/05/2023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7EC3E-5CA4-9680-F78E-5A1B91BE7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5798B-CE3F-352F-DFF5-18B282F1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905A-2932-4DAE-A761-4B36A0BC9D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94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110108"/>
            <a:ext cx="4948811" cy="957848"/>
          </a:xfrm>
        </p:spPr>
        <p:txBody>
          <a:bodyPr/>
          <a:lstStyle>
            <a:lvl1pPr marL="0" indent="0" algn="l">
              <a:buNone/>
              <a:defRPr sz="3200">
                <a:solidFill>
                  <a:srgbClr val="000000"/>
                </a:solidFill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609600" y="1545983"/>
            <a:ext cx="4948811" cy="2153335"/>
          </a:xfrm>
        </p:spPr>
        <p:txBody>
          <a:bodyPr/>
          <a:lstStyle>
            <a:lvl1pPr>
              <a:defRPr sz="5333" b="0">
                <a:solidFill>
                  <a:srgbClr val="003E74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5491351"/>
            <a:ext cx="4801568" cy="339811"/>
          </a:xfrm>
        </p:spPr>
        <p:txBody>
          <a:bodyPr/>
          <a:lstStyle>
            <a:lvl1pPr marL="0" indent="0" algn="l">
              <a:buNone/>
              <a:defRPr sz="1600" baseline="0">
                <a:solidFill>
                  <a:srgbClr val="9D9D9D"/>
                </a:solidFill>
              </a:defRPr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</a:lstStyle>
          <a:p>
            <a:pPr lvl="0"/>
            <a:r>
              <a:rPr lang="en-GB"/>
              <a:t>Click to edit author name</a:t>
            </a:r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6341535" y="1546225"/>
            <a:ext cx="5240867" cy="4284936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A0EB3A-09B1-4734-930A-A8561EF97DF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B9679F6-36C0-43D5-B2E8-C34DF80151C5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1D520D-F96D-46FA-A466-06CBD9F9F7F9}"/>
              </a:ext>
            </a:extLst>
          </p:cNvPr>
          <p:cNvGrpSpPr/>
          <p:nvPr userDrawn="1"/>
        </p:nvGrpSpPr>
        <p:grpSpPr>
          <a:xfrm>
            <a:off x="609598" y="509954"/>
            <a:ext cx="5181601" cy="704435"/>
            <a:chOff x="301524" y="139003"/>
            <a:chExt cx="4993224" cy="551530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8BBA2E4-A46D-4E73-B23F-C684DE38D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1524" y="150533"/>
              <a:ext cx="2646264" cy="5400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FD7A862B-B71D-4110-820C-EF039DF19F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3425" y="150533"/>
              <a:ext cx="2061323" cy="54000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32F521-9A51-4DE8-A621-7C7A51792898}"/>
                </a:ext>
              </a:extLst>
            </p:cNvPr>
            <p:cNvCxnSpPr/>
            <p:nvPr/>
          </p:nvCxnSpPr>
          <p:spPr>
            <a:xfrm>
              <a:off x="3046317" y="139003"/>
              <a:ext cx="0" cy="54000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86C840-8C7E-4FFA-B7C7-FAB28F91233F}"/>
              </a:ext>
            </a:extLst>
          </p:cNvPr>
          <p:cNvGrpSpPr/>
          <p:nvPr userDrawn="1"/>
        </p:nvGrpSpPr>
        <p:grpSpPr>
          <a:xfrm>
            <a:off x="8815895" y="524680"/>
            <a:ext cx="2895458" cy="674981"/>
            <a:chOff x="8900628" y="124746"/>
            <a:chExt cx="2766505" cy="55153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038B132-3563-4444-8C21-DB4E57E6CB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0628" y="124746"/>
              <a:ext cx="2239343" cy="540000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17710867-8FC5-4E9E-9C1F-A9CEE832C9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469930" y="136276"/>
              <a:ext cx="1197203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5667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one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46582"/>
            <a:ext cx="10972800" cy="3484580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 sz="1600"/>
            </a:lvl3pPr>
            <a:lvl4pPr>
              <a:buClr>
                <a:srgbClr val="0085CA"/>
              </a:buClr>
              <a:defRPr sz="1600"/>
            </a:lvl4pPr>
            <a:lvl5pPr>
              <a:buClr>
                <a:srgbClr val="0085CA"/>
              </a:buClr>
              <a:defRPr sz="1600">
                <a:latin typeface="+mn-lt"/>
              </a:defRPr>
            </a:lvl5pPr>
            <a:lvl6pPr marL="3047924" indent="0">
              <a:buNone/>
              <a:defRPr sz="1867" baseline="0">
                <a:latin typeface="+mn-lt"/>
              </a:defRPr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0B0C0CF-1141-4BF2-B548-6FBBEA70E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3A302-9819-461E-85D6-6A01D3EA085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9679F6-36C0-43D5-B2E8-C34DF80151C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E58DD6-8A38-4551-BF45-D8B8B5A5FFD0}"/>
              </a:ext>
            </a:extLst>
          </p:cNvPr>
          <p:cNvGrpSpPr/>
          <p:nvPr userDrawn="1"/>
        </p:nvGrpSpPr>
        <p:grpSpPr>
          <a:xfrm>
            <a:off x="609598" y="509954"/>
            <a:ext cx="5181601" cy="704435"/>
            <a:chOff x="301524" y="139003"/>
            <a:chExt cx="4993224" cy="55153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AB9ADF2-BD38-408A-B0C3-02F5A7E7E3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1524" y="150533"/>
              <a:ext cx="2646264" cy="5400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9B79688-65C6-4001-A924-FE912EC592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3425" y="150533"/>
              <a:ext cx="2061323" cy="540000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7D0D79-8642-4006-9D1A-5F730543A33B}"/>
                </a:ext>
              </a:extLst>
            </p:cNvPr>
            <p:cNvCxnSpPr/>
            <p:nvPr/>
          </p:nvCxnSpPr>
          <p:spPr>
            <a:xfrm>
              <a:off x="3046317" y="139003"/>
              <a:ext cx="0" cy="54000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5832FF2-281A-48FF-8020-A0226F46D330}"/>
              </a:ext>
            </a:extLst>
          </p:cNvPr>
          <p:cNvGrpSpPr/>
          <p:nvPr userDrawn="1"/>
        </p:nvGrpSpPr>
        <p:grpSpPr>
          <a:xfrm>
            <a:off x="8815895" y="524680"/>
            <a:ext cx="2895458" cy="674981"/>
            <a:chOff x="8900628" y="124746"/>
            <a:chExt cx="2766505" cy="551530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E69D3B5-A33A-4761-A0FB-781631AB3B8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0628" y="124746"/>
              <a:ext cx="2239343" cy="54000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F9E971F-93B5-47EA-9684-B73506DC42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469930" y="136276"/>
              <a:ext cx="1197203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6760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609601" y="2346582"/>
            <a:ext cx="5267836" cy="3484580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6314564" y="2346582"/>
            <a:ext cx="5267837" cy="3484580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FA2EBE-A54C-43E0-A2D4-435CCD71FCB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B9679F6-36C0-43D5-B2E8-C34DF80151C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497106-5E4C-45BB-9225-A97C116F8DCC}"/>
              </a:ext>
            </a:extLst>
          </p:cNvPr>
          <p:cNvGrpSpPr/>
          <p:nvPr userDrawn="1"/>
        </p:nvGrpSpPr>
        <p:grpSpPr>
          <a:xfrm>
            <a:off x="609598" y="509954"/>
            <a:ext cx="5181601" cy="704435"/>
            <a:chOff x="301524" y="139003"/>
            <a:chExt cx="4993224" cy="55153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DC6DE35-68E2-48F2-8534-FE4180C32C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1524" y="150533"/>
              <a:ext cx="2646264" cy="5400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6BAF551-1152-4135-B461-8236316A73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3425" y="150533"/>
              <a:ext cx="2061323" cy="540000"/>
            </a:xfrm>
            <a:prstGeom prst="rect">
              <a:avLst/>
            </a:prstGeom>
          </p:spPr>
        </p:pic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4B46974-AF38-432B-AF03-50328B5EC54F}"/>
                </a:ext>
              </a:extLst>
            </p:cNvPr>
            <p:cNvCxnSpPr/>
            <p:nvPr/>
          </p:nvCxnSpPr>
          <p:spPr>
            <a:xfrm>
              <a:off x="3046317" y="139003"/>
              <a:ext cx="0" cy="54000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A2B3C65-4146-4705-80F6-9137546353C6}"/>
              </a:ext>
            </a:extLst>
          </p:cNvPr>
          <p:cNvGrpSpPr/>
          <p:nvPr userDrawn="1"/>
        </p:nvGrpSpPr>
        <p:grpSpPr>
          <a:xfrm>
            <a:off x="8815895" y="524680"/>
            <a:ext cx="2895458" cy="674981"/>
            <a:chOff x="8900628" y="124746"/>
            <a:chExt cx="2766505" cy="55153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4C1FF80-5BB1-46DD-AF4B-318C1400DB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0628" y="124746"/>
              <a:ext cx="2239343" cy="54000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45BADA1-1E65-40DB-879C-142A2A0EBCE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469930" y="136276"/>
              <a:ext cx="1197203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537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with quo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609601" y="2346582"/>
            <a:ext cx="5267836" cy="3484580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1487909"/>
            <a:ext cx="10972800" cy="507556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2" hasCustomPrompt="1"/>
          </p:nvPr>
        </p:nvSpPr>
        <p:spPr>
          <a:xfrm>
            <a:off x="6314564" y="2346582"/>
            <a:ext cx="5267837" cy="2598663"/>
          </a:xfrm>
        </p:spPr>
        <p:txBody>
          <a:bodyPr/>
          <a:lstStyle>
            <a:lvl1pPr marL="0" indent="0">
              <a:buClr>
                <a:srgbClr val="0085CA"/>
              </a:buClr>
              <a:buNone/>
              <a:defRPr sz="3733" b="0" i="1" baseline="0">
                <a:solidFill>
                  <a:srgbClr val="003E74"/>
                </a:solidFill>
              </a:defRPr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/>
              <a:t>“Click to add a quote”</a:t>
            </a:r>
            <a:endParaRPr lang="en-US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314019" y="5187001"/>
            <a:ext cx="5268383" cy="644160"/>
          </a:xfrm>
        </p:spPr>
        <p:txBody>
          <a:bodyPr/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A"/>
              </a:buClr>
              <a:buSzTx/>
              <a:buFont typeface="Arial"/>
              <a:buNone/>
              <a:tabLst/>
              <a:defRPr sz="1600" baseline="0">
                <a:solidFill>
                  <a:srgbClr val="0085CA"/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A"/>
              </a:buClr>
              <a:buSzTx/>
              <a:buFont typeface="Arial"/>
              <a:buNone/>
              <a:tabLst/>
              <a:defRPr/>
            </a:pPr>
            <a:r>
              <a:rPr lang="en-GB"/>
              <a:t>Click to add quote attribution</a:t>
            </a:r>
            <a:endParaRPr lang="en-US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C82A34-B751-4BA4-AFFD-9972C4A0637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9679F6-36C0-43D5-B2E8-C34DF80151C5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6C2129F-5EA6-4C53-B816-7A59397581DD}"/>
              </a:ext>
            </a:extLst>
          </p:cNvPr>
          <p:cNvGrpSpPr/>
          <p:nvPr userDrawn="1"/>
        </p:nvGrpSpPr>
        <p:grpSpPr>
          <a:xfrm>
            <a:off x="609598" y="509954"/>
            <a:ext cx="5181601" cy="704435"/>
            <a:chOff x="301524" y="139003"/>
            <a:chExt cx="4993224" cy="55153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1B7C45A-BDAA-4C78-AA73-7FD29BC4717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1524" y="150533"/>
              <a:ext cx="2646264" cy="54000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92E866E-CD9C-4BF0-8162-C2ABEB4D63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3425" y="150533"/>
              <a:ext cx="2061323" cy="540000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4B5036B-C47B-4E07-BFD5-6399A531550E}"/>
                </a:ext>
              </a:extLst>
            </p:cNvPr>
            <p:cNvCxnSpPr/>
            <p:nvPr/>
          </p:nvCxnSpPr>
          <p:spPr>
            <a:xfrm>
              <a:off x="3046317" y="139003"/>
              <a:ext cx="0" cy="54000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F94CF6-0216-4519-9153-7234728351B3}"/>
              </a:ext>
            </a:extLst>
          </p:cNvPr>
          <p:cNvGrpSpPr/>
          <p:nvPr userDrawn="1"/>
        </p:nvGrpSpPr>
        <p:grpSpPr>
          <a:xfrm>
            <a:off x="8815895" y="524680"/>
            <a:ext cx="2895458" cy="674981"/>
            <a:chOff x="8900628" y="124746"/>
            <a:chExt cx="2766505" cy="551530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999E982-A567-45F8-A14B-678120D654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0628" y="124746"/>
              <a:ext cx="2239343" cy="540000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DE65C65-ECD8-453B-9910-826316F7EA8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469930" y="136276"/>
              <a:ext cx="1197203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0700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 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609601" y="2346582"/>
            <a:ext cx="5267836" cy="3484580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1487909"/>
            <a:ext cx="10972800" cy="507556"/>
          </a:xfrm>
        </p:spPr>
        <p:txBody>
          <a:bodyPr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314019" y="2346583"/>
            <a:ext cx="5268383" cy="2635477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314019" y="5256947"/>
            <a:ext cx="5268383" cy="570541"/>
          </a:xfrm>
        </p:spPr>
        <p:txBody>
          <a:bodyPr/>
          <a:lstStyle>
            <a:lvl1pPr marL="0" indent="0">
              <a:buNone/>
              <a:defRPr sz="1333">
                <a:solidFill>
                  <a:srgbClr val="9D9D9D"/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GB"/>
              <a:t>Click to add caption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9C6540-6DCA-4975-AD03-9BC5B14FB5F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B9679F6-36C0-43D5-B2E8-C34DF80151C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698618C-3D3A-47D5-A57C-E727CF9DC4D2}"/>
              </a:ext>
            </a:extLst>
          </p:cNvPr>
          <p:cNvGrpSpPr/>
          <p:nvPr userDrawn="1"/>
        </p:nvGrpSpPr>
        <p:grpSpPr>
          <a:xfrm>
            <a:off x="609598" y="509954"/>
            <a:ext cx="5181601" cy="704435"/>
            <a:chOff x="301524" y="139003"/>
            <a:chExt cx="4993224" cy="55153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F99E8BF-6C91-4EC3-814E-94A788933D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1524" y="150533"/>
              <a:ext cx="2646264" cy="54000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19D7640-282A-499B-A87B-0AD2D62157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3425" y="150533"/>
              <a:ext cx="2061323" cy="540000"/>
            </a:xfrm>
            <a:prstGeom prst="rect">
              <a:avLst/>
            </a:prstGeom>
          </p:spPr>
        </p:pic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4F0A01D-6AC9-4D88-90C3-8BE7117A5E49}"/>
                </a:ext>
              </a:extLst>
            </p:cNvPr>
            <p:cNvCxnSpPr/>
            <p:nvPr/>
          </p:nvCxnSpPr>
          <p:spPr>
            <a:xfrm>
              <a:off x="3046317" y="139003"/>
              <a:ext cx="0" cy="54000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C37DEB7-BA42-4AE4-8ADD-A4C538A2836E}"/>
              </a:ext>
            </a:extLst>
          </p:cNvPr>
          <p:cNvGrpSpPr/>
          <p:nvPr userDrawn="1"/>
        </p:nvGrpSpPr>
        <p:grpSpPr>
          <a:xfrm>
            <a:off x="8815895" y="524680"/>
            <a:ext cx="2895458" cy="674981"/>
            <a:chOff x="8900628" y="124746"/>
            <a:chExt cx="2766505" cy="551530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AD36AD7-B438-4801-9EF1-82AD1A817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0628" y="124746"/>
              <a:ext cx="2239343" cy="540000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58309892-3922-4DEC-B08A-1B91D9CBD0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469930" y="136276"/>
              <a:ext cx="1197203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44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/media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09601" y="1487908"/>
            <a:ext cx="5268383" cy="3481880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1" y="5260620"/>
            <a:ext cx="5268383" cy="570541"/>
          </a:xfrm>
        </p:spPr>
        <p:txBody>
          <a:bodyPr/>
          <a:lstStyle>
            <a:lvl1pPr marL="0" indent="0">
              <a:buNone/>
              <a:defRPr sz="1333">
                <a:solidFill>
                  <a:srgbClr val="9D9D9D"/>
                </a:solidFill>
              </a:defRPr>
            </a:lvl1pPr>
            <a:lvl2pPr marL="609585" indent="0">
              <a:buNone/>
              <a:defRPr/>
            </a:lvl2pPr>
            <a:lvl3pPr marL="1219170" indent="0">
              <a:buNone/>
              <a:defRPr/>
            </a:lvl3pPr>
            <a:lvl4pPr marL="1828754" indent="0">
              <a:buNone/>
              <a:defRPr/>
            </a:lvl4pPr>
            <a:lvl5pPr marL="2438339" indent="0">
              <a:buNone/>
              <a:defRPr/>
            </a:lvl5pPr>
          </a:lstStyle>
          <a:p>
            <a:pPr lvl="0"/>
            <a:r>
              <a:rPr lang="en-GB"/>
              <a:t>Click to add caption</a:t>
            </a:r>
            <a:endParaRPr lang="en-US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314019" y="1487910"/>
            <a:ext cx="5268383" cy="19725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6314019" y="3754952"/>
            <a:ext cx="5268383" cy="2076211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9A6462-7ABC-43DE-B402-E92A281A988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B9679F6-36C0-43D5-B2E8-C34DF80151C5}" type="slidenum">
              <a:rPr lang="en-US" smtClean="0"/>
              <a:t>‹#›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2E048FD-3C04-489A-B0F7-B7723A99E293}"/>
              </a:ext>
            </a:extLst>
          </p:cNvPr>
          <p:cNvGrpSpPr/>
          <p:nvPr userDrawn="1"/>
        </p:nvGrpSpPr>
        <p:grpSpPr>
          <a:xfrm>
            <a:off x="609598" y="509954"/>
            <a:ext cx="5181601" cy="704435"/>
            <a:chOff x="301524" y="139003"/>
            <a:chExt cx="4993224" cy="551530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D778BA16-D890-4B1A-A81D-BB429E035B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1524" y="150533"/>
              <a:ext cx="2646264" cy="540000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A910751-C8A2-4E9B-B93C-8443DDB13F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3425" y="150533"/>
              <a:ext cx="2061323" cy="540000"/>
            </a:xfrm>
            <a:prstGeom prst="rect">
              <a:avLst/>
            </a:prstGeom>
          </p:spPr>
        </p:pic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4286E08-782A-4BC0-BCF9-8846795CEE6C}"/>
                </a:ext>
              </a:extLst>
            </p:cNvPr>
            <p:cNvCxnSpPr/>
            <p:nvPr/>
          </p:nvCxnSpPr>
          <p:spPr>
            <a:xfrm>
              <a:off x="3046317" y="139003"/>
              <a:ext cx="0" cy="54000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D77A943-F8CA-4CDB-9405-5AC8740ABDBE}"/>
              </a:ext>
            </a:extLst>
          </p:cNvPr>
          <p:cNvGrpSpPr/>
          <p:nvPr userDrawn="1"/>
        </p:nvGrpSpPr>
        <p:grpSpPr>
          <a:xfrm>
            <a:off x="8815895" y="524680"/>
            <a:ext cx="2895458" cy="674981"/>
            <a:chOff x="8900628" y="124746"/>
            <a:chExt cx="2766505" cy="551530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63CC3690-0489-4FD6-B720-898D6F7997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0628" y="124746"/>
              <a:ext cx="2239343" cy="540000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FCEB109A-1A06-44D0-80C8-D7953C996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469930" y="136276"/>
              <a:ext cx="1197203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384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738568" y="662859"/>
            <a:ext cx="2843833" cy="312291"/>
          </a:xfrm>
        </p:spPr>
        <p:txBody>
          <a:bodyPr/>
          <a:lstStyle>
            <a:lvl1pPr marL="0" indent="0" algn="r">
              <a:buNone/>
              <a:defRPr sz="1333" b="1">
                <a:solidFill>
                  <a:srgbClr val="003E74"/>
                </a:solidFill>
              </a:defRPr>
            </a:lvl1pPr>
            <a:lvl2pPr marL="609585" indent="0">
              <a:buNone/>
              <a:defRPr sz="1600">
                <a:solidFill>
                  <a:srgbClr val="003E74"/>
                </a:solidFill>
              </a:defRPr>
            </a:lvl2pPr>
            <a:lvl3pPr marL="1219170" indent="0">
              <a:buNone/>
              <a:defRPr sz="1600">
                <a:solidFill>
                  <a:srgbClr val="003E74"/>
                </a:solidFill>
              </a:defRPr>
            </a:lvl3pPr>
            <a:lvl4pPr marL="1828754" indent="0">
              <a:buNone/>
              <a:defRPr sz="1600">
                <a:solidFill>
                  <a:srgbClr val="003E74"/>
                </a:solidFill>
              </a:defRPr>
            </a:lvl4pPr>
            <a:lvl5pPr marL="2438339" indent="0">
              <a:buNone/>
              <a:defRPr sz="16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/>
              <a:t>Click to edit presentation title</a:t>
            </a:r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653256" y="984350"/>
            <a:ext cx="1929145" cy="257175"/>
          </a:xfrm>
        </p:spPr>
        <p:txBody>
          <a:bodyPr/>
          <a:lstStyle>
            <a:lvl1pPr marL="0" indent="0" algn="r">
              <a:buNone/>
              <a:defRPr sz="1333">
                <a:solidFill>
                  <a:srgbClr val="003E74"/>
                </a:solidFill>
              </a:defRPr>
            </a:lvl1pPr>
          </a:lstStyle>
          <a:p>
            <a:pPr lvl="0"/>
            <a:r>
              <a:rPr lang="en-US"/>
              <a:t>Click to add the date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336597-F22C-42C9-AA8F-56BBB01D07C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9679F6-36C0-43D5-B2E8-C34DF80151C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7C5CDF1-7309-43F7-B55E-2EF46FDABCE9}"/>
              </a:ext>
            </a:extLst>
          </p:cNvPr>
          <p:cNvGrpSpPr/>
          <p:nvPr userDrawn="1"/>
        </p:nvGrpSpPr>
        <p:grpSpPr>
          <a:xfrm>
            <a:off x="609598" y="509954"/>
            <a:ext cx="5181601" cy="704435"/>
            <a:chOff x="301524" y="139003"/>
            <a:chExt cx="4993224" cy="55153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606BDAF7-4DBD-4A6A-87A6-32E6D9E268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1524" y="150533"/>
              <a:ext cx="2646264" cy="5400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65B8446-2AB5-4ABA-8025-B149740545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3425" y="150533"/>
              <a:ext cx="2061323" cy="540000"/>
            </a:xfrm>
            <a:prstGeom prst="rect">
              <a:avLst/>
            </a:prstGeom>
          </p:spPr>
        </p:pic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C332C4E-EDAD-45A5-945C-B4C123B26AC3}"/>
                </a:ext>
              </a:extLst>
            </p:cNvPr>
            <p:cNvCxnSpPr/>
            <p:nvPr/>
          </p:nvCxnSpPr>
          <p:spPr>
            <a:xfrm>
              <a:off x="3046317" y="139003"/>
              <a:ext cx="0" cy="540000"/>
            </a:xfrm>
            <a:prstGeom prst="line">
              <a:avLst/>
            </a:prstGeom>
            <a:ln w="190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5ACDAC7-1CEA-4498-95D8-B5364E08F23E}"/>
              </a:ext>
            </a:extLst>
          </p:cNvPr>
          <p:cNvGrpSpPr/>
          <p:nvPr userDrawn="1"/>
        </p:nvGrpSpPr>
        <p:grpSpPr>
          <a:xfrm>
            <a:off x="8815895" y="524680"/>
            <a:ext cx="2895458" cy="674981"/>
            <a:chOff x="8900628" y="124746"/>
            <a:chExt cx="2766505" cy="55153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52AE905-A6F5-4B9C-AAF1-620C1A5DCE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0628" y="124746"/>
              <a:ext cx="2239343" cy="54000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4BA1BCB9-23D9-40EF-A44D-359BB856F0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469930" y="136276"/>
              <a:ext cx="1197203" cy="54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054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" smtClean="0"/>
              <a:pPr/>
              <a:t>‹#›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250301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lege_Powerpoint_Background_16-9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81172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346582"/>
            <a:ext cx="10972800" cy="34845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87909"/>
            <a:ext cx="10972800" cy="507556"/>
          </a:xfrm>
          <a:prstGeom prst="rect">
            <a:avLst/>
          </a:prstGeom>
        </p:spPr>
        <p:txBody>
          <a:bodyPr vert="horz" lIns="0" tIns="45720" rIns="0" bIns="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F2E832-86D1-441A-A2D3-4B720A98F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679F6-36C0-43D5-B2E8-C34DF8015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5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2" r:id="rId10"/>
  </p:sldLayoutIdLst>
  <p:hf hdr="0" ftr="0" dt="0"/>
  <p:txStyles>
    <p:titleStyle>
      <a:lvl1pPr algn="l" defTabSz="609585" rtl="0" eaLnBrk="1" latinLnBrk="0" hangingPunct="1">
        <a:spcBef>
          <a:spcPct val="0"/>
        </a:spcBef>
        <a:buNone/>
        <a:defRPr sz="3200" b="1" kern="1200">
          <a:solidFill>
            <a:srgbClr val="0085CA"/>
          </a:solidFill>
          <a:latin typeface="Arial"/>
          <a:ea typeface="+mj-ea"/>
          <a:cs typeface="Arial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Clr>
          <a:srgbClr val="0085CA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990575" indent="-380990" algn="l" defTabSz="609585" rtl="0" eaLnBrk="1" latinLnBrk="0" hangingPunct="1">
        <a:spcBef>
          <a:spcPct val="20000"/>
        </a:spcBef>
        <a:buClr>
          <a:srgbClr val="0085CA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523962" indent="-304792" algn="l" defTabSz="609585" rtl="0" eaLnBrk="1" latinLnBrk="0" hangingPunct="1">
        <a:spcBef>
          <a:spcPct val="20000"/>
        </a:spcBef>
        <a:buClr>
          <a:srgbClr val="0085CA"/>
        </a:buClr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2133547" indent="-304792" algn="l" defTabSz="609585" rtl="0" eaLnBrk="1" latinLnBrk="0" hangingPunct="1">
        <a:spcBef>
          <a:spcPct val="20000"/>
        </a:spcBef>
        <a:buClr>
          <a:srgbClr val="0085CA"/>
        </a:buClr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743131" indent="-304792" algn="l" defTabSz="609585" rtl="0" eaLnBrk="1" latinLnBrk="0" hangingPunct="1">
        <a:spcBef>
          <a:spcPct val="20000"/>
        </a:spcBef>
        <a:buClr>
          <a:srgbClr val="0085CA"/>
        </a:buClr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45/2063384.2063405" TargetMode="External"/><Relationship Id="rId2" Type="http://schemas.openxmlformats.org/officeDocument/2006/relationships/hyperlink" Target="https://doi.org/10.1145/2427023.2427029" TargetMode="Externa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s://doi.org/10.1016/j.cpc.2015.06.003" TargetMode="External"/><Relationship Id="rId4" Type="http://schemas.openxmlformats.org/officeDocument/2006/relationships/hyperlink" Target="https://doi.org/10.1145/2714064.2660195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1" y="2686053"/>
            <a:ext cx="10972800" cy="1143000"/>
          </a:xfrm>
        </p:spPr>
        <p:txBody>
          <a:bodyPr/>
          <a:lstStyle/>
          <a:p>
            <a:r>
              <a:rPr lang="en-US" dirty="0"/>
              <a:t>Fast, high-quality PRNG for heterogeneous computing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9600" y="5601523"/>
            <a:ext cx="9043656" cy="339811"/>
          </a:xfrm>
        </p:spPr>
        <p:txBody>
          <a:bodyPr/>
          <a:lstStyle/>
          <a:p>
            <a:r>
              <a:rPr lang="en-US" b="1" u="sng" dirty="0"/>
              <a:t>Marco Barbone</a:t>
            </a:r>
            <a:r>
              <a:rPr lang="en-US" dirty="0"/>
              <a:t>, Georgi </a:t>
            </a:r>
            <a:r>
              <a:rPr lang="en-US" dirty="0" err="1"/>
              <a:t>Gaydadjiev</a:t>
            </a:r>
            <a:r>
              <a:rPr lang="en-US" dirty="0"/>
              <a:t>, Alexander Howard, Wayne </a:t>
            </a:r>
            <a:r>
              <a:rPr lang="en-US" dirty="0" err="1"/>
              <a:t>Luk</a:t>
            </a:r>
            <a:r>
              <a:rPr lang="en-US" dirty="0"/>
              <a:t>, George </a:t>
            </a:r>
            <a:r>
              <a:rPr lang="en-US" dirty="0" err="1"/>
              <a:t>Savvidy</a:t>
            </a:r>
            <a:r>
              <a:rPr lang="en-US" dirty="0"/>
              <a:t>, </a:t>
            </a:r>
          </a:p>
          <a:p>
            <a:r>
              <a:rPr lang="en-US" dirty="0"/>
              <a:t>Konstantin </a:t>
            </a:r>
            <a:r>
              <a:rPr lang="en-US" dirty="0" err="1"/>
              <a:t>Savvidy</a:t>
            </a:r>
            <a:r>
              <a:rPr lang="en-US" dirty="0"/>
              <a:t>, Andy Rose, Alexander Tapper</a:t>
            </a:r>
          </a:p>
          <a:p>
            <a:endParaRPr lang="en-US" dirty="0"/>
          </a:p>
          <a:p>
            <a:r>
              <a:rPr lang="en-US" dirty="0"/>
              <a:t>m.barbone19@imperial.ac.uk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6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66"/>
    </mc:Choice>
    <mc:Fallback xmlns="">
      <p:transition spd="slow" advTm="836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E47EF-489A-53ED-72D8-B024AA7CB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setup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371B2-0115-9D78-A55E-15C33C564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NVIDIA 3090 </a:t>
            </a:r>
            <a:r>
              <a:rPr lang="en-GB" err="1"/>
              <a:t>Ti</a:t>
            </a:r>
            <a:endParaRPr lang="en-US"/>
          </a:p>
          <a:p>
            <a:r>
              <a:rPr lang="en-US" err="1"/>
              <a:t>nvcc</a:t>
            </a:r>
            <a:r>
              <a:rPr lang="en-US"/>
              <a:t> 11.8</a:t>
            </a:r>
          </a:p>
          <a:p>
            <a:r>
              <a:rPr lang="en-US"/>
              <a:t>g++ 9.4.0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12F94B-D85B-FFFF-8BAB-627871593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905A-2932-4DAE-A761-4B36A0BC9DF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893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E13B0E-2A8C-A0CB-1951-F0403FA1C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err="1"/>
              <a:t>Validation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CE103A-9B02-A593-F716-C7FE5DCDD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dirty="0"/>
              <a:t>Compared against the original implementation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/>
              <a:t>Test took ~3 months (server crashed due to blackout....)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it-IT" dirty="0"/>
              <a:t>Results never diverged</a:t>
            </a:r>
          </a:p>
          <a:p>
            <a:pPr marL="456565" indent="-456565"/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E2641A7-B73C-53B6-FD99-E74CB2D3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905A-2932-4DAE-A761-4B36A0BC9DF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10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D589A63-49EB-4FC8-AB90-06D29CEDD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662" y="1488131"/>
            <a:ext cx="10972800" cy="507556"/>
          </a:xfrm>
        </p:spPr>
        <p:txBody>
          <a:bodyPr/>
          <a:lstStyle/>
          <a:p>
            <a:r>
              <a:rPr lang="en-US" sz="3600" dirty="0"/>
              <a:t>Performance</a:t>
            </a:r>
            <a:endParaRPr lang="en-GB" sz="360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DB2C52-7603-14E4-41CE-B1B12F7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679F6-36C0-43D5-B2E8-C34DF80151C5}" type="slidenum">
              <a:rPr lang="en-US" sz="1400" smtClean="0"/>
              <a:t>12</a:t>
            </a:fld>
            <a:endParaRPr lang="en-US" sz="1400"/>
          </a:p>
        </p:txBody>
      </p:sp>
      <p:sp>
        <p:nvSpPr>
          <p:cNvPr id="13" name="Google Shape;152;p28">
            <a:extLst>
              <a:ext uri="{FF2B5EF4-FFF2-40B4-BE49-F238E27FC236}">
                <a16:creationId xmlns:a16="http://schemas.microsoft.com/office/drawing/2014/main" id="{0C675906-2A6E-FD28-F145-C333FED4A246}"/>
              </a:ext>
            </a:extLst>
          </p:cNvPr>
          <p:cNvSpPr txBox="1">
            <a:spLocks/>
          </p:cNvSpPr>
          <p:nvPr/>
        </p:nvSpPr>
        <p:spPr>
          <a:xfrm>
            <a:off x="609600" y="2255762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047924" indent="0" algn="l" defTabSz="609585" rtl="0" eaLnBrk="1" latinLnBrk="0" hangingPunct="1">
              <a:spcBef>
                <a:spcPct val="20000"/>
              </a:spcBef>
              <a:buFont typeface="Arial"/>
              <a:buNone/>
              <a:defRPr sz="18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Font typeface="Arial"/>
              <a:buNone/>
            </a:pPr>
            <a:r>
              <a:rPr lang="en-GB" sz="2800" dirty="0"/>
              <a:t>Parameters:</a:t>
            </a:r>
          </a:p>
        </p:txBody>
      </p:sp>
      <p:graphicFrame>
        <p:nvGraphicFramePr>
          <p:cNvPr id="14" name="Google Shape;153;p28">
            <a:extLst>
              <a:ext uri="{FF2B5EF4-FFF2-40B4-BE49-F238E27FC236}">
                <a16:creationId xmlns:a16="http://schemas.microsoft.com/office/drawing/2014/main" id="{7CB2AE21-E2B0-AC86-5C24-E5A5793EAA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2145039"/>
              </p:ext>
            </p:extLst>
          </p:nvPr>
        </p:nvGraphicFramePr>
        <p:xfrm>
          <a:off x="2881272" y="2319666"/>
          <a:ext cx="4938585" cy="46113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46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6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Threads</a:t>
                      </a:r>
                      <a:endParaRPr sz="12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 dirty="0"/>
                        <a:t>Blocks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Parallelism</a:t>
                      </a:r>
                      <a:endParaRPr sz="12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 dirty="0"/>
                        <a:t>128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/>
                        <a:t>984</a:t>
                      </a:r>
                      <a:endParaRPr sz="12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 dirty="0"/>
                        <a:t>125,952</a:t>
                      </a:r>
                      <a:endParaRPr sz="12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Google Shape;155;p28">
            <a:extLst>
              <a:ext uri="{FF2B5EF4-FFF2-40B4-BE49-F238E27FC236}">
                <a16:creationId xmlns:a16="http://schemas.microsoft.com/office/drawing/2014/main" id="{62C6626E-EC6D-EB8F-D390-B0112E7824F7}"/>
              </a:ext>
            </a:extLst>
          </p:cNvPr>
          <p:cNvSpPr txBox="1"/>
          <p:nvPr/>
        </p:nvSpPr>
        <p:spPr>
          <a:xfrm>
            <a:off x="8051288" y="2172319"/>
            <a:ext cx="28149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iteration = generating </a:t>
            </a:r>
            <a:r>
              <a:rPr lang="it">
                <a:solidFill>
                  <a:schemeClr val="dk1"/>
                </a:solidFill>
              </a:rPr>
              <a:t>125,952 numbers</a:t>
            </a:r>
            <a:endParaRPr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C234C11-CEEC-A40A-7C94-DB03821C6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080001"/>
              </p:ext>
            </p:extLst>
          </p:nvPr>
        </p:nvGraphicFramePr>
        <p:xfrm>
          <a:off x="668662" y="3041101"/>
          <a:ext cx="7819356" cy="2520000"/>
        </p:xfrm>
        <a:graphic>
          <a:graphicData uri="http://schemas.openxmlformats.org/drawingml/2006/table">
            <a:tbl>
              <a:tblPr/>
              <a:tblGrid>
                <a:gridCol w="1786445">
                  <a:extLst>
                    <a:ext uri="{9D8B030D-6E8A-4147-A177-3AD203B41FA5}">
                      <a16:colId xmlns:a16="http://schemas.microsoft.com/office/drawing/2014/main" val="3296928049"/>
                    </a:ext>
                  </a:extLst>
                </a:gridCol>
                <a:gridCol w="1464298">
                  <a:extLst>
                    <a:ext uri="{9D8B030D-6E8A-4147-A177-3AD203B41FA5}">
                      <a16:colId xmlns:a16="http://schemas.microsoft.com/office/drawing/2014/main" val="2382228129"/>
                    </a:ext>
                  </a:extLst>
                </a:gridCol>
                <a:gridCol w="1464298">
                  <a:extLst>
                    <a:ext uri="{9D8B030D-6E8A-4147-A177-3AD203B41FA5}">
                      <a16:colId xmlns:a16="http://schemas.microsoft.com/office/drawing/2014/main" val="3120487183"/>
                    </a:ext>
                  </a:extLst>
                </a:gridCol>
                <a:gridCol w="1464298">
                  <a:extLst>
                    <a:ext uri="{9D8B030D-6E8A-4147-A177-3AD203B41FA5}">
                      <a16:colId xmlns:a16="http://schemas.microsoft.com/office/drawing/2014/main" val="2065676945"/>
                    </a:ext>
                  </a:extLst>
                </a:gridCol>
                <a:gridCol w="1640017">
                  <a:extLst>
                    <a:ext uri="{9D8B030D-6E8A-4147-A177-3AD203B41FA5}">
                      <a16:colId xmlns:a16="http://schemas.microsoft.com/office/drawing/2014/main" val="375297282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>
                          <a:effectLst/>
                        </a:rPr>
                        <a:t>Algorithm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>
                          <a:effectLst/>
                        </a:rPr>
                        <a:t>time (</a:t>
                      </a:r>
                      <a:r>
                        <a:rPr lang="en-GB" sz="1400" b="1" err="1">
                          <a:effectLst/>
                        </a:rPr>
                        <a:t>ms</a:t>
                      </a:r>
                      <a:r>
                        <a:rPr lang="en-GB" sz="1400" b="1">
                          <a:effectLst/>
                        </a:rPr>
                        <a:t>)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>
                          <a:effectLst/>
                        </a:rPr>
                        <a:t>time/it (ns)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>
                          <a:effectLst/>
                        </a:rPr>
                        <a:t>% vs mixmax8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b="1">
                          <a:effectLst/>
                        </a:rPr>
                        <a:t>Throughput (GB/s)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73557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Philox4_32_10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23144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10.78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-7.03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87074</a:t>
                      </a:r>
                    </a:p>
                  </a:txBody>
                  <a:tcPr marL="23247" marR="23247" marT="15498" marB="154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846443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MRG32k3a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15203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7.08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-38.93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132555</a:t>
                      </a:r>
                    </a:p>
                  </a:txBody>
                  <a:tcPr marL="23247" marR="23247" marT="15498" marB="154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8144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XORWOW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23206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10.81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-6.78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86841</a:t>
                      </a:r>
                    </a:p>
                  </a:txBody>
                  <a:tcPr marL="23247" marR="23247" marT="15498" marB="154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04622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MixMaxGPU&lt;240&gt;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55294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25.75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122.11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36446</a:t>
                      </a:r>
                    </a:p>
                  </a:txBody>
                  <a:tcPr marL="23247" marR="23247" marT="15498" marB="154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66504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MixMaxGPU&lt;17&gt; 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30800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14.34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23.72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65430</a:t>
                      </a:r>
                    </a:p>
                  </a:txBody>
                  <a:tcPr marL="23247" marR="23247" marT="15498" marB="154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8221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 err="1">
                          <a:effectLst/>
                        </a:rPr>
                        <a:t>MixMaxGPU</a:t>
                      </a:r>
                      <a:r>
                        <a:rPr lang="en-GB" sz="1400">
                          <a:effectLst/>
                        </a:rPr>
                        <a:t>&lt;8&gt;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24895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11.59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0</a:t>
                      </a:r>
                    </a:p>
                  </a:txBody>
                  <a:tcPr marL="10755" marR="10755" marT="7170" marB="71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400">
                          <a:effectLst/>
                        </a:rPr>
                        <a:t>80949</a:t>
                      </a:r>
                    </a:p>
                  </a:txBody>
                  <a:tcPr marL="23247" marR="23247" marT="15498" marB="1549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30822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0CC4752-31FC-9BEA-72F5-75E82D6ABEEA}"/>
              </a:ext>
            </a:extLst>
          </p:cNvPr>
          <p:cNvSpPr txBox="1"/>
          <p:nvPr/>
        </p:nvSpPr>
        <p:spPr>
          <a:xfrm>
            <a:off x="8534905" y="3762383"/>
            <a:ext cx="5952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>
                <a:solidFill>
                  <a:schemeClr val="bg2"/>
                </a:solidFill>
                <a:hlinkClick r:id="rId2"/>
              </a:rPr>
              <a:t>[ref]</a:t>
            </a:r>
            <a:endParaRPr lang="en-GB">
              <a:solidFill>
                <a:schemeClr val="bg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AC5EC8-A78D-4B71-215B-D71E5FC20FDA}"/>
              </a:ext>
            </a:extLst>
          </p:cNvPr>
          <p:cNvSpPr txBox="1"/>
          <p:nvPr/>
        </p:nvSpPr>
        <p:spPr>
          <a:xfrm>
            <a:off x="8547080" y="3385574"/>
            <a:ext cx="5952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>
                <a:solidFill>
                  <a:schemeClr val="bg2"/>
                </a:solidFill>
                <a:hlinkClick r:id="rId3"/>
              </a:rPr>
              <a:t>[ref]</a:t>
            </a:r>
            <a:endParaRPr lang="en-GB">
              <a:solidFill>
                <a:schemeClr val="bg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B49BD5-6EF6-357A-31E6-D97EA6D732AD}"/>
              </a:ext>
            </a:extLst>
          </p:cNvPr>
          <p:cNvSpPr txBox="1"/>
          <p:nvPr/>
        </p:nvSpPr>
        <p:spPr>
          <a:xfrm>
            <a:off x="8547080" y="4155797"/>
            <a:ext cx="5952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>
                <a:solidFill>
                  <a:schemeClr val="bg2"/>
                </a:solidFill>
                <a:hlinkClick r:id="rId4"/>
              </a:rPr>
              <a:t>[ref]</a:t>
            </a:r>
            <a:endParaRPr lang="en-GB">
              <a:solidFill>
                <a:schemeClr val="bg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B766C3-DBEE-7D12-F446-607CE0A27C65}"/>
              </a:ext>
            </a:extLst>
          </p:cNvPr>
          <p:cNvSpPr txBox="1"/>
          <p:nvPr/>
        </p:nvSpPr>
        <p:spPr>
          <a:xfrm>
            <a:off x="8570069" y="5185425"/>
            <a:ext cx="5952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>
                <a:solidFill>
                  <a:schemeClr val="bg2"/>
                </a:solidFill>
                <a:hlinkClick r:id="rId5"/>
              </a:rPr>
              <a:t>[ref]</a:t>
            </a:r>
            <a:endParaRPr lang="en-GB">
              <a:solidFill>
                <a:schemeClr val="bg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0E17F-B58C-1ACD-4B1D-3C24B6AE391E}"/>
              </a:ext>
            </a:extLst>
          </p:cNvPr>
          <p:cNvSpPr txBox="1"/>
          <p:nvPr/>
        </p:nvSpPr>
        <p:spPr>
          <a:xfrm>
            <a:off x="8558347" y="4845280"/>
            <a:ext cx="5952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>
                <a:solidFill>
                  <a:schemeClr val="bg2"/>
                </a:solidFill>
                <a:hlinkClick r:id="rId5"/>
              </a:rPr>
              <a:t>[ref]</a:t>
            </a:r>
            <a:endParaRPr lang="en-GB">
              <a:solidFill>
                <a:schemeClr val="bg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C09629-0F79-BFCD-6DA1-20A5DFF54214}"/>
              </a:ext>
            </a:extLst>
          </p:cNvPr>
          <p:cNvSpPr txBox="1"/>
          <p:nvPr/>
        </p:nvSpPr>
        <p:spPr>
          <a:xfrm>
            <a:off x="8558348" y="4505135"/>
            <a:ext cx="5952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>
                <a:solidFill>
                  <a:schemeClr val="bg2"/>
                </a:solidFill>
                <a:hlinkClick r:id="rId5"/>
              </a:rPr>
              <a:t>[ref]</a:t>
            </a:r>
            <a:endParaRPr lang="en-GB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806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AA4E968-34B5-2CA2-50AA-B5ABD0908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411" y="1430674"/>
            <a:ext cx="11360800" cy="763600"/>
          </a:xfrm>
        </p:spPr>
        <p:txBody>
          <a:bodyPr/>
          <a:lstStyle/>
          <a:p>
            <a:r>
              <a:rPr lang="it" sz="3200" dirty="0"/>
              <a:t>Against Mersenne twister for GPU (MTGP32)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F73E9-9FDF-47BD-A607-F285F1D22E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B9679F6-36C0-43D5-B2E8-C34DF80151C5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12" name="Google Shape;162;p29">
            <a:extLst>
              <a:ext uri="{FF2B5EF4-FFF2-40B4-BE49-F238E27FC236}">
                <a16:creationId xmlns:a16="http://schemas.microsoft.com/office/drawing/2014/main" id="{57A40915-7499-CFF5-35EF-7915E3C9D6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3231228"/>
              </p:ext>
            </p:extLst>
          </p:nvPr>
        </p:nvGraphicFramePr>
        <p:xfrm>
          <a:off x="2761562" y="2293721"/>
          <a:ext cx="4169325" cy="42900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8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Threads</a:t>
                      </a:r>
                      <a:endParaRPr sz="11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Blocks</a:t>
                      </a:r>
                      <a:endParaRPr sz="11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sz="1100">
                          <a:solidFill>
                            <a:schemeClr val="dk1"/>
                          </a:solidFill>
                        </a:rPr>
                        <a:t>Parallelism</a:t>
                      </a:r>
                      <a:endParaRPr sz="11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256.00</a:t>
                      </a:r>
                      <a:endParaRPr sz="11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128.00</a:t>
                      </a:r>
                      <a:endParaRPr sz="11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100"/>
                        <a:t>32,768</a:t>
                      </a:r>
                      <a:endParaRPr sz="11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Google Shape;163;p29">
            <a:extLst>
              <a:ext uri="{FF2B5EF4-FFF2-40B4-BE49-F238E27FC236}">
                <a16:creationId xmlns:a16="http://schemas.microsoft.com/office/drawing/2014/main" id="{14838435-D231-CE69-FA09-DABF26342E72}"/>
              </a:ext>
            </a:extLst>
          </p:cNvPr>
          <p:cNvSpPr txBox="1">
            <a:spLocks/>
          </p:cNvSpPr>
          <p:nvPr/>
        </p:nvSpPr>
        <p:spPr>
          <a:xfrm>
            <a:off x="720726" y="2194274"/>
            <a:ext cx="9814752" cy="391497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047924" indent="0" algn="l" defTabSz="609585" rtl="0" eaLnBrk="1" latinLnBrk="0" hangingPunct="1">
              <a:spcBef>
                <a:spcPct val="20000"/>
              </a:spcBef>
              <a:buFont typeface="Arial"/>
              <a:buNone/>
              <a:defRPr sz="1867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Font typeface="Arial"/>
              <a:buNone/>
            </a:pPr>
            <a:r>
              <a:rPr lang="en-GB"/>
              <a:t>Parameters</a:t>
            </a:r>
          </a:p>
        </p:txBody>
      </p:sp>
      <p:sp>
        <p:nvSpPr>
          <p:cNvPr id="14" name="Google Shape;164;p29">
            <a:extLst>
              <a:ext uri="{FF2B5EF4-FFF2-40B4-BE49-F238E27FC236}">
                <a16:creationId xmlns:a16="http://schemas.microsoft.com/office/drawing/2014/main" id="{0E8A614F-02F7-1716-7A95-E6B5C3C237FF}"/>
              </a:ext>
            </a:extLst>
          </p:cNvPr>
          <p:cNvSpPr txBox="1"/>
          <p:nvPr/>
        </p:nvSpPr>
        <p:spPr>
          <a:xfrm>
            <a:off x="7298399" y="2138907"/>
            <a:ext cx="2488331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iteration = generating </a:t>
            </a:r>
            <a:r>
              <a:rPr lang="it">
                <a:solidFill>
                  <a:schemeClr val="dk1"/>
                </a:solidFill>
              </a:rPr>
              <a:t>32768 numbers</a:t>
            </a:r>
            <a:endParaRPr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4658831-149B-508F-9322-2B9089577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339514"/>
              </p:ext>
            </p:extLst>
          </p:nvPr>
        </p:nvGraphicFramePr>
        <p:xfrm>
          <a:off x="720726" y="3076349"/>
          <a:ext cx="10119551" cy="2721480"/>
        </p:xfrm>
        <a:graphic>
          <a:graphicData uri="http://schemas.openxmlformats.org/drawingml/2006/table">
            <a:tbl>
              <a:tblPr/>
              <a:tblGrid>
                <a:gridCol w="1884331">
                  <a:extLst>
                    <a:ext uri="{9D8B030D-6E8A-4147-A177-3AD203B41FA5}">
                      <a16:colId xmlns:a16="http://schemas.microsoft.com/office/drawing/2014/main" val="3516936900"/>
                    </a:ext>
                  </a:extLst>
                </a:gridCol>
                <a:gridCol w="1451631">
                  <a:extLst>
                    <a:ext uri="{9D8B030D-6E8A-4147-A177-3AD203B41FA5}">
                      <a16:colId xmlns:a16="http://schemas.microsoft.com/office/drawing/2014/main" val="1778209613"/>
                    </a:ext>
                  </a:extLst>
                </a:gridCol>
                <a:gridCol w="1667981">
                  <a:extLst>
                    <a:ext uri="{9D8B030D-6E8A-4147-A177-3AD203B41FA5}">
                      <a16:colId xmlns:a16="http://schemas.microsoft.com/office/drawing/2014/main" val="838404521"/>
                    </a:ext>
                  </a:extLst>
                </a:gridCol>
                <a:gridCol w="1667981">
                  <a:extLst>
                    <a:ext uri="{9D8B030D-6E8A-4147-A177-3AD203B41FA5}">
                      <a16:colId xmlns:a16="http://schemas.microsoft.com/office/drawing/2014/main" val="3661030761"/>
                    </a:ext>
                  </a:extLst>
                </a:gridCol>
                <a:gridCol w="1667981">
                  <a:extLst>
                    <a:ext uri="{9D8B030D-6E8A-4147-A177-3AD203B41FA5}">
                      <a16:colId xmlns:a16="http://schemas.microsoft.com/office/drawing/2014/main" val="747759594"/>
                    </a:ext>
                  </a:extLst>
                </a:gridCol>
                <a:gridCol w="1779646">
                  <a:extLst>
                    <a:ext uri="{9D8B030D-6E8A-4147-A177-3AD203B41FA5}">
                      <a16:colId xmlns:a16="http://schemas.microsoft.com/office/drawing/2014/main" val="2955138726"/>
                    </a:ext>
                  </a:extLst>
                </a:gridCol>
              </a:tblGrid>
              <a:tr h="3401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Algorithm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time (</a:t>
                      </a:r>
                      <a:r>
                        <a:rPr lang="en-GB" sz="1600" err="1">
                          <a:effectLst/>
                        </a:rPr>
                        <a:t>ms</a:t>
                      </a:r>
                      <a:r>
                        <a:rPr lang="en-GB" sz="1600">
                          <a:effectLst/>
                        </a:rPr>
                        <a:t>)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time/it (ns)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% vs mixmax8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speedup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Throughput (GB/s)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11725"/>
                  </a:ext>
                </a:extLst>
              </a:tr>
              <a:tr h="3401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MTGP32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81161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37.79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1341.84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1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6459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233324"/>
                  </a:ext>
                </a:extLst>
              </a:tr>
              <a:tr h="3401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Philox4_32_10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7803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3.63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38.62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10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67190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076719"/>
                  </a:ext>
                </a:extLst>
              </a:tr>
              <a:tr h="3401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MRG32k3a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5092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2.37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-9.54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16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102963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751288"/>
                  </a:ext>
                </a:extLst>
              </a:tr>
              <a:tr h="3401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XORWOW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7731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3.60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37.34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10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67816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465716"/>
                  </a:ext>
                </a:extLst>
              </a:tr>
              <a:tr h="3401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MixMaxGPU&lt;240&gt;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15996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7.45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184.17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5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32776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667810"/>
                  </a:ext>
                </a:extLst>
              </a:tr>
              <a:tr h="3401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MixMaxGPU&lt;17&gt; 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6075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2.83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7.92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13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86302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484865"/>
                  </a:ext>
                </a:extLst>
              </a:tr>
              <a:tr h="34018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 err="1">
                          <a:effectLst/>
                        </a:rPr>
                        <a:t>MixMaxGPU</a:t>
                      </a:r>
                      <a:r>
                        <a:rPr lang="en-GB" sz="1600">
                          <a:effectLst/>
                        </a:rPr>
                        <a:t>&lt;8&gt;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5629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2.62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0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14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600">
                          <a:effectLst/>
                        </a:rPr>
                        <a:t>93140</a:t>
                      </a:r>
                    </a:p>
                  </a:txBody>
                  <a:tcPr marL="8302" marR="8302" marT="5534" marB="553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430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469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C575D8-00E9-B441-2A3A-90D883CB6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/>
              <a:t>MixMax</a:t>
            </a:r>
            <a:r>
              <a:rPr lang="en-US" dirty="0"/>
              <a:t> is 14 times faster than Mersenne Twister on GPU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25% of the Mersenne Twister resources per output bit on FPGA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Seeding is easier and faster (128 bits, compared to O(KB))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/>
              <a:t>MixMax</a:t>
            </a:r>
            <a:r>
              <a:rPr lang="en-US" dirty="0"/>
              <a:t> has the potential to become de-facto the standard RNG on any platform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Suitable for ML &amp; MC due to parallelism, efficiency and quality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Future work: Delivered via CLHEP or standalone repository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6E765-62F7-C4CC-2DAA-138D603D77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604BF9-0C19-00BD-AB08-380C5BA9B5B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906307E-0445-EB5A-E3BC-CC9241DC1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4B829-00EA-CD5D-AF4A-6F8B7616F92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B9679F6-36C0-43D5-B2E8-C34DF80151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28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Backup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09600" y="5273581"/>
            <a:ext cx="9043656" cy="339811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36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C9848-34A9-F1F3-2BF7-BC8429303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</a:t>
            </a:r>
            <a:r>
              <a:rPr lang="en-GB" err="1"/>
              <a:t>MixMax</a:t>
            </a:r>
            <a:r>
              <a:rPr lang="en-GB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604B8-9A93-5675-10E3-FB68D3040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The MIXMAX generator is a family of pseudorandom number generators (PRNG) and is based on </a:t>
            </a:r>
            <a:r>
              <a:rPr lang="en-GB" err="1"/>
              <a:t>Anosov</a:t>
            </a:r>
            <a:r>
              <a:rPr lang="en-GB"/>
              <a:t> C-systems (</a:t>
            </a:r>
            <a:r>
              <a:rPr lang="en-GB" err="1"/>
              <a:t>Anosov</a:t>
            </a:r>
            <a:r>
              <a:rPr lang="en-GB"/>
              <a:t> diffeomorphism) and Kolmogorov K-systems (Kolmogorov automorphism).</a:t>
            </a:r>
          </a:p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E9B9D5-4699-C8A9-369E-59AF81F989C9}"/>
              </a:ext>
            </a:extLst>
          </p:cNvPr>
          <p:cNvSpPr txBox="1"/>
          <p:nvPr/>
        </p:nvSpPr>
        <p:spPr>
          <a:xfrm>
            <a:off x="364851" y="6412942"/>
            <a:ext cx="6094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>
                <a:solidFill>
                  <a:schemeClr val="bg2"/>
                </a:solidFill>
              </a:rPr>
              <a:t>https://doi.org/10.1016/j.cpc.2015.06.003</a:t>
            </a:r>
          </a:p>
        </p:txBody>
      </p:sp>
    </p:spTree>
    <p:extLst>
      <p:ext uri="{BB962C8B-B14F-4D97-AF65-F5344CB8AC3E}">
        <p14:creationId xmlns:p14="http://schemas.microsoft.com/office/powerpoint/2010/main" val="392333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81"/>
    </mc:Choice>
    <mc:Fallback xmlns="">
      <p:transition spd="slow" advTm="1128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C9848-34A9-F1F3-2BF7-BC8429303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</a:t>
            </a:r>
            <a:r>
              <a:rPr lang="en-GB" err="1"/>
              <a:t>MixMax</a:t>
            </a:r>
            <a:r>
              <a:rPr lang="en-GB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604B8-9A93-5675-10E3-FB68D3040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trike="sngStrike" dirty="0"/>
              <a:t>The MIXMAX generator is a family of pseudorandom number generators (PRNG) and is based on </a:t>
            </a:r>
            <a:r>
              <a:rPr lang="en-GB" strike="sngStrike" dirty="0" err="1"/>
              <a:t>Anosov</a:t>
            </a:r>
            <a:r>
              <a:rPr lang="en-GB" strike="sngStrike" dirty="0"/>
              <a:t> C-systems (</a:t>
            </a:r>
            <a:r>
              <a:rPr lang="en-GB" strike="sngStrike" dirty="0" err="1"/>
              <a:t>Anosov</a:t>
            </a:r>
            <a:r>
              <a:rPr lang="en-GB" strike="sngStrike" dirty="0"/>
              <a:t> diffeomorphism) and Kolmogorov K-systems (Kolmogorov automorphism).</a:t>
            </a:r>
          </a:p>
          <a:p>
            <a:r>
              <a:rPr lang="en-GB" dirty="0"/>
              <a:t>It is a very good PRNG</a:t>
            </a:r>
          </a:p>
          <a:p>
            <a:r>
              <a:rPr lang="en-GB" dirty="0"/>
              <a:t>Used in CLHEP &amp; Geant4 (default)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9BEB3A-4DE7-7236-4EF2-9B09CFD702DC}"/>
              </a:ext>
            </a:extLst>
          </p:cNvPr>
          <p:cNvSpPr txBox="1"/>
          <p:nvPr/>
        </p:nvSpPr>
        <p:spPr>
          <a:xfrm>
            <a:off x="609600" y="6425054"/>
            <a:ext cx="6094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>
                <a:solidFill>
                  <a:schemeClr val="bg2"/>
                </a:solidFill>
              </a:rPr>
              <a:t>https://doi.org/10.1051/epjconf/201921402012</a:t>
            </a:r>
          </a:p>
        </p:txBody>
      </p:sp>
    </p:spTree>
    <p:extLst>
      <p:ext uri="{BB962C8B-B14F-4D97-AF65-F5344CB8AC3E}">
        <p14:creationId xmlns:p14="http://schemas.microsoft.com/office/powerpoint/2010/main" val="398285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31"/>
    </mc:Choice>
    <mc:Fallback xmlns="">
      <p:transition spd="slow" advTm="763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38F1B-4CD0-0D29-4318-2A03C544A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Monte Carlo simulations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55E98-05D8-5C87-FDF3-721D17CD2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905A-2932-4DAE-A761-4B36A0BC9DF4}" type="slidenum">
              <a:rPr lang="en-GB" smtClean="0"/>
              <a:t>2</a:t>
            </a:fld>
            <a:endParaRPr lang="en-GB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FF68D9A-0B48-DA64-BA2D-B3C7876971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9265"/>
          <a:stretch/>
        </p:blipFill>
        <p:spPr>
          <a:xfrm>
            <a:off x="1896503" y="2128278"/>
            <a:ext cx="8398994" cy="3526936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0FA5D79-0F07-8E3C-63A2-ECCBD0130AD6}"/>
              </a:ext>
            </a:extLst>
          </p:cNvPr>
          <p:cNvSpPr txBox="1"/>
          <p:nvPr/>
        </p:nvSpPr>
        <p:spPr>
          <a:xfrm>
            <a:off x="483119" y="6424856"/>
            <a:ext cx="60948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https://doi.org/10.22323/1.390.0009</a:t>
            </a:r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CFA98A-E2BB-D027-CF9D-7D5499A257D3}"/>
              </a:ext>
            </a:extLst>
          </p:cNvPr>
          <p:cNvSpPr txBox="1"/>
          <p:nvPr/>
        </p:nvSpPr>
        <p:spPr>
          <a:xfrm>
            <a:off x="6259893" y="5000759"/>
            <a:ext cx="5852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Over 50% is required by Monte Carlo related workloads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8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0"/>
    </mc:Choice>
    <mc:Fallback xmlns="">
      <p:transition spd="slow" advTm="155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1ABC7-A0D8-AA95-DD0F-336967648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183B6-6E01-AB20-2726-9E026F28D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46582"/>
            <a:ext cx="10972800" cy="190074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GPUs/FPGAs RNGs are:</a:t>
            </a:r>
          </a:p>
          <a:p>
            <a:pPr lvl="1"/>
            <a:r>
              <a:rPr lang="en-US"/>
              <a:t>Slow and high-quality</a:t>
            </a:r>
          </a:p>
          <a:p>
            <a:pPr lvl="1"/>
            <a:r>
              <a:rPr lang="en-US"/>
              <a:t>Fast and low-quality</a:t>
            </a:r>
          </a:p>
          <a:p>
            <a:pPr lvl="1"/>
            <a:r>
              <a:rPr lang="en-US"/>
              <a:t>In the GPU case, closed-source</a:t>
            </a:r>
          </a:p>
          <a:p>
            <a:pPr marL="609585" lvl="1" indent="0">
              <a:buNone/>
            </a:pPr>
            <a:endParaRPr lang="en-US"/>
          </a:p>
          <a:p>
            <a:pPr marL="609585" lvl="1" indent="0">
              <a:buNone/>
            </a:pPr>
            <a:r>
              <a:rPr lang="en-GB"/>
              <a:t>				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75862-7E1C-0282-5E57-902EB9AD3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905A-2932-4DAE-A761-4B36A0BC9DF4}" type="slidenum">
              <a:rPr lang="en-GB" smtClean="0"/>
              <a:t>3</a:t>
            </a:fld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F3D3349-0E02-A18E-D16B-DCFB3E20D3ED}"/>
              </a:ext>
            </a:extLst>
          </p:cNvPr>
          <p:cNvSpPr txBox="1">
            <a:spLocks/>
          </p:cNvSpPr>
          <p:nvPr/>
        </p:nvSpPr>
        <p:spPr>
          <a:xfrm>
            <a:off x="609600" y="4247322"/>
            <a:ext cx="10972800" cy="19007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57189" indent="-457189" algn="l" defTabSz="609585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990575" indent="-380990" algn="l" defTabSz="609585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523962" indent="-304792" algn="l" defTabSz="609585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•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2133547" indent="-304792" algn="l" defTabSz="609585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743131" indent="-304792" algn="l" defTabSz="609585" rtl="0" eaLnBrk="1" latinLnBrk="0" hangingPunct="1">
              <a:spcBef>
                <a:spcPct val="20000"/>
              </a:spcBef>
              <a:buClr>
                <a:srgbClr val="0085CA"/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/>
              <a:t>There is no middle-ground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33DC2A-FC51-6A5E-45BF-613A64744EC6}"/>
              </a:ext>
            </a:extLst>
          </p:cNvPr>
          <p:cNvSpPr txBox="1"/>
          <p:nvPr/>
        </p:nvSpPr>
        <p:spPr>
          <a:xfrm>
            <a:off x="255850" y="6431109"/>
            <a:ext cx="6094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>
                <a:solidFill>
                  <a:schemeClr val="bg2"/>
                </a:solidFill>
              </a:rPr>
              <a:t>https://docs.nvidia.com/cuda/curand/index.html</a:t>
            </a:r>
          </a:p>
        </p:txBody>
      </p:sp>
    </p:spTree>
    <p:extLst>
      <p:ext uri="{BB962C8B-B14F-4D97-AF65-F5344CB8AC3E}">
        <p14:creationId xmlns:p14="http://schemas.microsoft.com/office/powerpoint/2010/main" val="398639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64"/>
    </mc:Choice>
    <mc:Fallback xmlns="">
      <p:transition spd="slow" advTm="4386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595E-E4A0-31AE-B51A-7D88717BC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MixMax</a:t>
            </a:r>
            <a:r>
              <a:rPr lang="en-US" dirty="0"/>
              <a:t> RNG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5C457-D4B1-8FEE-132A-8E0F04CFB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9956"/>
            <a:ext cx="11675165" cy="348458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It is a high-quality generator suitable for MC simulations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Quality, speed tunable based on state-size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Even small state size offers high quality numbers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It offers a seeding mechanism that guarantees no collisions between streams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Used in CLHEP &amp; Geant4 (default)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EFC1A-109A-7D15-4C7E-13F4B8433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905A-2932-4DAE-A761-4B36A0BC9DF4}" type="slidenum">
              <a:rPr lang="en-GB" smtClean="0"/>
              <a:t>4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3881AB-D1C0-660E-1540-E2591EFF5993}"/>
              </a:ext>
            </a:extLst>
          </p:cNvPr>
          <p:cNvSpPr txBox="1"/>
          <p:nvPr/>
        </p:nvSpPr>
        <p:spPr>
          <a:xfrm>
            <a:off x="609600" y="6425054"/>
            <a:ext cx="6094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>
                <a:solidFill>
                  <a:schemeClr val="bg2"/>
                </a:solidFill>
              </a:rPr>
              <a:t>https://doi.org/10.1051/epjconf/201921402012</a:t>
            </a:r>
          </a:p>
        </p:txBody>
      </p:sp>
    </p:spTree>
    <p:extLst>
      <p:ext uri="{BB962C8B-B14F-4D97-AF65-F5344CB8AC3E}">
        <p14:creationId xmlns:p14="http://schemas.microsoft.com/office/powerpoint/2010/main" val="161050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37"/>
    </mc:Choice>
    <mc:Fallback xmlns="">
      <p:transition spd="slow" advTm="4083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FB570-1F54-2189-8258-7DFE705C2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CC4B1-CE30-2358-F3B4-BAB5A6D1F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Accelerate </a:t>
            </a:r>
            <a:r>
              <a:rPr lang="en-US" dirty="0" err="1"/>
              <a:t>MixMax</a:t>
            </a:r>
            <a:r>
              <a:rPr lang="en-US" dirty="0"/>
              <a:t> and compare the performance against state-of-the-art RNGs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Provide a reliable RNG for Monte Carlo simulations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1A02F1-6D07-B6F5-B0FA-BD423446C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905A-2932-4DAE-A761-4B36A0BC9DF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73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DBB31-8482-9B90-CFFE-03CEABFB4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FPGA-VHDL design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6BB20-F389-AF2D-2AEE-DBAD5CF78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456565" indent="-456565"/>
            <a:r>
              <a:rPr lang="en-GB" dirty="0"/>
              <a:t>VHDL-2008</a:t>
            </a:r>
          </a:p>
          <a:p>
            <a:pPr marL="456565" indent="-456565"/>
            <a:r>
              <a:rPr lang="en-GB" dirty="0"/>
              <a:t>62 SLOC</a:t>
            </a:r>
          </a:p>
          <a:p>
            <a:pPr marL="456565" indent="-456565"/>
            <a:r>
              <a:rPr lang="en-GB" dirty="0"/>
              <a:t>Clear interface</a:t>
            </a:r>
          </a:p>
          <a:p>
            <a:pPr marL="456565" indent="-456565"/>
            <a:r>
              <a:rPr lang="en-GB" dirty="0"/>
              <a:t>Fully pipelined, 100% duty-cycle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48A2A-EA7A-A50C-1463-FE8397F0C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905A-2932-4DAE-A761-4B36A0BC9DF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790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9D540-C1BD-DF98-B8BB-AD5B95388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Experimental Setup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61581-620D-E93C-BD3F-A9306D976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456565" indent="-456565"/>
            <a:r>
              <a:rPr lang="en-US"/>
              <a:t>Xilinx </a:t>
            </a:r>
            <a:r>
              <a:rPr lang="en-US" err="1"/>
              <a:t>Ultrascale</a:t>
            </a:r>
            <a:r>
              <a:rPr lang="en-US"/>
              <a:t>+ FPGA</a:t>
            </a:r>
          </a:p>
          <a:p>
            <a:pPr marL="456565" indent="-456565"/>
            <a:r>
              <a:rPr lang="en-US" err="1"/>
              <a:t>Vivado</a:t>
            </a:r>
            <a:r>
              <a:rPr lang="en-US"/>
              <a:t> 2020.2</a:t>
            </a:r>
          </a:p>
          <a:p>
            <a:pPr marL="456565" indent="-456565"/>
            <a:r>
              <a:rPr lang="en-US"/>
              <a:t>Default settings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5D700F-A1D6-DF8D-E9C8-E849F9B0B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905A-2932-4DAE-A761-4B36A0BC9DF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04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A9B1-7E13-6B51-8A26-A0607EAC7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CD071-DC29-42B2-869E-E79015454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456565" indent="-456565"/>
            <a:r>
              <a:rPr lang="en-US" dirty="0"/>
              <a:t>Achieves 300 MHz</a:t>
            </a:r>
          </a:p>
          <a:p>
            <a:pPr marL="456565" indent="-456565"/>
            <a:r>
              <a:rPr lang="en-US" dirty="0"/>
              <a:t>Requires 550 LUTs</a:t>
            </a:r>
          </a:p>
          <a:p>
            <a:pPr marL="989965" lvl="1" indent="-380365"/>
            <a:r>
              <a:rPr lang="en-US" sz="1800" dirty="0"/>
              <a:t>c.f. 523k available in KU15P, 1.75M available in VU13P</a:t>
            </a:r>
          </a:p>
          <a:p>
            <a:pPr marL="456565" indent="-456565"/>
            <a:r>
              <a:rPr lang="en-US" dirty="0"/>
              <a:t>This is 50% of the Mersenne Twister resources</a:t>
            </a:r>
          </a:p>
          <a:p>
            <a:pPr marL="456565" indent="-456565"/>
            <a:r>
              <a:rPr lang="en-US" dirty="0"/>
              <a:t>or 25% of the Mersenne Twister resources per output bit</a:t>
            </a:r>
          </a:p>
          <a:p>
            <a:pPr marL="456565" indent="-456565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CDA52-9A40-1C8A-DCF5-3C43CCBD8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905A-2932-4DAE-A761-4B36A0BC9DF4}" type="slidenum">
              <a:rPr lang="en-GB" smtClean="0"/>
              <a:t>8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9037E-6D61-833E-1DBE-B0F823754FF1}"/>
              </a:ext>
            </a:extLst>
          </p:cNvPr>
          <p:cNvSpPr txBox="1"/>
          <p:nvPr/>
        </p:nvSpPr>
        <p:spPr>
          <a:xfrm>
            <a:off x="346684" y="6431109"/>
            <a:ext cx="6094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>
                <a:solidFill>
                  <a:schemeClr val="bg2"/>
                </a:solidFill>
              </a:rPr>
              <a:t>https://doi.org/10.1145/272991.272995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C3CD7-7A28-1E25-6810-518612A75D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040" t="13434" r="573" b="37296"/>
          <a:stretch/>
        </p:blipFill>
        <p:spPr>
          <a:xfrm>
            <a:off x="7659212" y="136525"/>
            <a:ext cx="4460700" cy="3717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939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9B628-D6E5-86E6-3D11-73077B6E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GPU C++/CUDA design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920D2-E572-71AD-6445-EAC6179E2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Each thread contains an RNG, state is not shared</a:t>
            </a:r>
          </a:p>
          <a:p>
            <a:r>
              <a:rPr lang="en-US"/>
              <a:t>GPU is seeded with 128 bits, the thread id is concatenated to generate different streams </a:t>
            </a:r>
          </a:p>
          <a:p>
            <a:r>
              <a:rPr lang="en-US"/>
              <a:t>Only 128 bits needs to be transferred to the GPU</a:t>
            </a:r>
          </a:p>
          <a:p>
            <a:r>
              <a:rPr lang="en-US"/>
              <a:t>The user can change this behavior</a:t>
            </a:r>
          </a:p>
          <a:p>
            <a:r>
              <a:rPr lang="en-US"/>
              <a:t>Clear C++ interface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A5E3F-36F2-4DBA-6D9F-EEBED387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9905A-2932-4DAE-A761-4B36A0BC9DF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567402"/>
      </p:ext>
    </p:extLst>
  </p:cSld>
  <p:clrMapOvr>
    <a:masterClrMapping/>
  </p:clrMapOvr>
</p:sld>
</file>

<file path=ppt/theme/theme1.xml><?xml version="1.0" encoding="utf-8"?>
<a:theme xmlns:a="http://schemas.openxmlformats.org/drawingml/2006/main" name="Imperial College London Theme">
  <a:themeElements>
    <a:clrScheme name="Imperial College London Presentation">
      <a:dk1>
        <a:srgbClr val="000000"/>
      </a:dk1>
      <a:lt1>
        <a:sysClr val="window" lastClr="FFFFFF"/>
      </a:lt1>
      <a:dk2>
        <a:srgbClr val="003E74"/>
      </a:dk2>
      <a:lt2>
        <a:srgbClr val="9D9D9D"/>
      </a:lt2>
      <a:accent1>
        <a:srgbClr val="0085CA"/>
      </a:accent1>
      <a:accent2>
        <a:srgbClr val="006EAF"/>
      </a:accent2>
      <a:accent3>
        <a:srgbClr val="0CA1CD"/>
      </a:accent3>
      <a:accent4>
        <a:srgbClr val="008EAA"/>
      </a:accent4>
      <a:accent5>
        <a:srgbClr val="379F9F"/>
      </a:accent5>
      <a:accent6>
        <a:srgbClr val="0085CA"/>
      </a:accent6>
      <a:hlink>
        <a:srgbClr val="0085CA"/>
      </a:hlink>
      <a:folHlink>
        <a:srgbClr val="0085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721</Words>
  <Application>Microsoft Office PowerPoint</Application>
  <PresentationFormat>Widescreen</PresentationFormat>
  <Paragraphs>195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Imperial College London Theme</vt:lpstr>
      <vt:lpstr>Fast, high-quality PRNG for heterogeneous computing</vt:lpstr>
      <vt:lpstr>Monte Carlo simulations</vt:lpstr>
      <vt:lpstr>Motivation</vt:lpstr>
      <vt:lpstr>MixMax RNG</vt:lpstr>
      <vt:lpstr>Goal</vt:lpstr>
      <vt:lpstr>FPGA-VHDL design</vt:lpstr>
      <vt:lpstr>Experimental Setup</vt:lpstr>
      <vt:lpstr>Performance</vt:lpstr>
      <vt:lpstr>GPU C++/CUDA design</vt:lpstr>
      <vt:lpstr>Experimental setup</vt:lpstr>
      <vt:lpstr>Validation</vt:lpstr>
      <vt:lpstr>Performance</vt:lpstr>
      <vt:lpstr>Against Mersenne twister for GPU (MTGP32)</vt:lpstr>
      <vt:lpstr>Conclusion</vt:lpstr>
      <vt:lpstr>Backup</vt:lpstr>
      <vt:lpstr>What is MixMax?</vt:lpstr>
      <vt:lpstr>What is MixMax?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computer architectures for Monte Carlo simulations</dc:title>
  <dc:creator>Marco Barbone</dc:creator>
  <cp:lastModifiedBy>Barbone, Marco</cp:lastModifiedBy>
  <cp:revision>1</cp:revision>
  <dcterms:created xsi:type="dcterms:W3CDTF">2020-07-26T13:28:14Z</dcterms:created>
  <dcterms:modified xsi:type="dcterms:W3CDTF">2023-05-08T21:36:40Z</dcterms:modified>
</cp:coreProperties>
</file>