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8.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9.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0.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2.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3.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4.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8" r:id="rId1"/>
    <p:sldMasterId id="2147484421" r:id="rId2"/>
    <p:sldMasterId id="2147484693" r:id="rId3"/>
    <p:sldMasterId id="2147484755" r:id="rId4"/>
    <p:sldMasterId id="2147484822" r:id="rId5"/>
    <p:sldMasterId id="2147484851" r:id="rId6"/>
    <p:sldMasterId id="2147484997" r:id="rId7"/>
    <p:sldMasterId id="2147485123" r:id="rId8"/>
    <p:sldMasterId id="2147485132" r:id="rId9"/>
    <p:sldMasterId id="2147485150" r:id="rId10"/>
    <p:sldMasterId id="2147485162" r:id="rId11"/>
    <p:sldMasterId id="2147485176" r:id="rId12"/>
    <p:sldMasterId id="2147485188" r:id="rId13"/>
    <p:sldMasterId id="2147485200" r:id="rId14"/>
    <p:sldMasterId id="2147485212" r:id="rId15"/>
    <p:sldMasterId id="2147485230" r:id="rId16"/>
    <p:sldMasterId id="2147485248" r:id="rId17"/>
    <p:sldMasterId id="2147485260" r:id="rId18"/>
    <p:sldMasterId id="2147485278" r:id="rId19"/>
    <p:sldMasterId id="2147485308" r:id="rId20"/>
    <p:sldMasterId id="2147485320" r:id="rId21"/>
    <p:sldMasterId id="2147485326" r:id="rId22"/>
    <p:sldMasterId id="2147485467" r:id="rId23"/>
    <p:sldMasterId id="2147485493" r:id="rId24"/>
    <p:sldMasterId id="2147485505" r:id="rId25"/>
  </p:sldMasterIdLst>
  <p:notesMasterIdLst>
    <p:notesMasterId r:id="rId82"/>
  </p:notesMasterIdLst>
  <p:sldIdLst>
    <p:sldId id="2076136933" r:id="rId26"/>
    <p:sldId id="2076136934" r:id="rId27"/>
    <p:sldId id="2076137002" r:id="rId28"/>
    <p:sldId id="2076137029" r:id="rId29"/>
    <p:sldId id="2076136939" r:id="rId30"/>
    <p:sldId id="2076137006" r:id="rId31"/>
    <p:sldId id="2076136943" r:id="rId32"/>
    <p:sldId id="2076136980" r:id="rId33"/>
    <p:sldId id="2076137007" r:id="rId34"/>
    <p:sldId id="2076136947" r:id="rId35"/>
    <p:sldId id="2076136948" r:id="rId36"/>
    <p:sldId id="2076136950" r:id="rId37"/>
    <p:sldId id="2076136949" r:id="rId38"/>
    <p:sldId id="2076137015" r:id="rId39"/>
    <p:sldId id="649" r:id="rId40"/>
    <p:sldId id="2076136967" r:id="rId41"/>
    <p:sldId id="2076136865" r:id="rId42"/>
    <p:sldId id="2076136979" r:id="rId43"/>
    <p:sldId id="2076136871" r:id="rId44"/>
    <p:sldId id="2076136982" r:id="rId45"/>
    <p:sldId id="2076136962" r:id="rId46"/>
    <p:sldId id="2076137042" r:id="rId47"/>
    <p:sldId id="2076136983" r:id="rId48"/>
    <p:sldId id="2076136976" r:id="rId49"/>
    <p:sldId id="2076137034" r:id="rId50"/>
    <p:sldId id="2076136936" r:id="rId51"/>
    <p:sldId id="2076136938" r:id="rId52"/>
    <p:sldId id="2076136940" r:id="rId53"/>
    <p:sldId id="2076136942" r:id="rId54"/>
    <p:sldId id="2076137044" r:id="rId55"/>
    <p:sldId id="2076137036" r:id="rId56"/>
    <p:sldId id="2076137024" r:id="rId57"/>
    <p:sldId id="2076137040" r:id="rId58"/>
    <p:sldId id="2076136968" r:id="rId59"/>
    <p:sldId id="2076136964" r:id="rId60"/>
    <p:sldId id="2076136963" r:id="rId61"/>
    <p:sldId id="2076137014" r:id="rId62"/>
    <p:sldId id="2076137017" r:id="rId63"/>
    <p:sldId id="2076137035" r:id="rId64"/>
    <p:sldId id="327" r:id="rId65"/>
    <p:sldId id="2076137019" r:id="rId66"/>
    <p:sldId id="2076137032" r:id="rId67"/>
    <p:sldId id="2076137031" r:id="rId68"/>
    <p:sldId id="2076137041" r:id="rId69"/>
    <p:sldId id="2076136969" r:id="rId70"/>
    <p:sldId id="2076137011" r:id="rId71"/>
    <p:sldId id="2076137012" r:id="rId72"/>
    <p:sldId id="2076137013" r:id="rId73"/>
    <p:sldId id="2076137023" r:id="rId74"/>
    <p:sldId id="305" r:id="rId75"/>
    <p:sldId id="2076136872" r:id="rId76"/>
    <p:sldId id="2076137043" r:id="rId77"/>
    <p:sldId id="2076136974" r:id="rId78"/>
    <p:sldId id="2076136975" r:id="rId79"/>
    <p:sldId id="2076136813" r:id="rId80"/>
    <p:sldId id="2076136977" r:id="rId81"/>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vey Newman" initials="HN" lastIdx="3" clrIdx="0">
    <p:extLst>
      <p:ext uri="{19B8F6BF-5375-455C-9EA6-DF929625EA0E}">
        <p15:presenceInfo xmlns:p15="http://schemas.microsoft.com/office/powerpoint/2012/main" userId="1fa33a6f5769d2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FF00"/>
    <a:srgbClr val="000066"/>
    <a:srgbClr val="336600"/>
    <a:srgbClr val="0033CC"/>
    <a:srgbClr val="000096"/>
    <a:srgbClr val="00FF99"/>
    <a:srgbClr val="A7FDFB"/>
    <a:srgbClr val="031A6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065" autoAdjust="0"/>
    <p:restoredTop sz="95826" autoAdjust="0"/>
  </p:normalViewPr>
  <p:slideViewPr>
    <p:cSldViewPr snapToGrid="0">
      <p:cViewPr varScale="1">
        <p:scale>
          <a:sx n="76" d="100"/>
          <a:sy n="76" d="100"/>
        </p:scale>
        <p:origin x="36" y="896"/>
      </p:cViewPr>
      <p:guideLst/>
    </p:cSldViewPr>
  </p:slideViewPr>
  <p:notesTextViewPr>
    <p:cViewPr>
      <p:scale>
        <a:sx n="3" d="2"/>
        <a:sy n="3" d="2"/>
      </p:scale>
      <p:origin x="0" y="0"/>
    </p:cViewPr>
  </p:notesTextViewPr>
  <p:sorterViewPr>
    <p:cViewPr varScale="1">
      <p:scale>
        <a:sx n="1" d="1"/>
        <a:sy n="1" d="1"/>
      </p:scale>
      <p:origin x="0" y="-60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slide" Target="slides/slide52.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slide" Target="slides/slide55.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7" Type="http://schemas.openxmlformats.org/officeDocument/2006/relationships/slideMaster" Target="slideMasters/slideMaster7.xml"/><Relationship Id="rId71" Type="http://schemas.openxmlformats.org/officeDocument/2006/relationships/slide" Target="slides/slide46.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tableStyles" Target="tableStyles.xml"/><Relationship Id="rId61" Type="http://schemas.openxmlformats.org/officeDocument/2006/relationships/slide" Target="slides/slide36.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795AA-06A9-4054-9AAA-5684146E3BA5}" type="datetimeFigureOut">
              <a:rPr lang="en-US" smtClean="0"/>
              <a:t>5/5/2023</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E82300-9E82-49D0-8973-8C000C114ED0}" type="slidenum">
              <a:rPr lang="en-US" smtClean="0"/>
              <a:t>‹#›</a:t>
            </a:fld>
            <a:endParaRPr lang="en-US"/>
          </a:p>
        </p:txBody>
      </p:sp>
    </p:spTree>
    <p:extLst>
      <p:ext uri="{BB962C8B-B14F-4D97-AF65-F5344CB8AC3E}">
        <p14:creationId xmlns:p14="http://schemas.microsoft.com/office/powerpoint/2010/main" val="3723225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13B783-1437-4855-82EE-A30CE9A7D92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84163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74499E-B4E4-424A-B894-CE079415CD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208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381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53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93343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f246c0286d_0_49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f246c0286d_0_4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37958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393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821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f0dd68a0cf_0_0:notes"/>
          <p:cNvSpPr>
            <a:spLocks noGrp="1" noRot="1" noChangeAspect="1"/>
          </p:cNvSpPr>
          <p:nvPr>
            <p:ph type="sldImg" idx="2"/>
          </p:nvPr>
        </p:nvSpPr>
        <p:spPr>
          <a:xfrm>
            <a:off x="9239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f0dd68a0cf_0_0:notes"/>
          <p:cNvSpPr txBox="1">
            <a:spLocks noGrp="1"/>
          </p:cNvSpPr>
          <p:nvPr>
            <p:ph type="body" idx="1"/>
          </p:nvPr>
        </p:nvSpPr>
        <p:spPr>
          <a:xfrm>
            <a:off x="688182" y="4415790"/>
            <a:ext cx="5505600" cy="41835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71" name="Google Shape;471;gf0dd68a0cf_0_0:notes"/>
          <p:cNvSpPr txBox="1">
            <a:spLocks noGrp="1"/>
          </p:cNvSpPr>
          <p:nvPr>
            <p:ph type="sldNum" idx="12"/>
          </p:nvPr>
        </p:nvSpPr>
        <p:spPr>
          <a:xfrm>
            <a:off x="3898102" y="8829967"/>
            <a:ext cx="2982000" cy="464700"/>
          </a:xfrm>
          <a:prstGeom prst="rect">
            <a:avLst/>
          </a:prstGeom>
        </p:spPr>
        <p:txBody>
          <a:bodyPr spcFirstLastPara="1" wrap="square" lIns="92425" tIns="46200" rIns="92425" bIns="462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72851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828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37702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a:xfrm>
            <a:off x="731520" y="4560570"/>
            <a:ext cx="5852160" cy="432054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a:xfrm>
            <a:off x="4143588" y="9119473"/>
            <a:ext cx="3169920" cy="480060"/>
          </a:xfrm>
          <a:prstGeom prst="rect">
            <a:avLst/>
          </a:prstGeom>
        </p:spPr>
        <p:txBody>
          <a:bodyPr/>
          <a:lstStyle/>
          <a:p>
            <a:pPr marL="0" marR="0" lvl="0" indent="0" algn="ctr" defTabSz="914400" rtl="0" eaLnBrk="0" fontAlgn="auto" latinLnBrk="0" hangingPunct="0">
              <a:lnSpc>
                <a:spcPct val="80000"/>
              </a:lnSpc>
              <a:spcBef>
                <a:spcPct val="50000"/>
              </a:spcBef>
              <a:spcAft>
                <a:spcPts val="0"/>
              </a:spcAft>
              <a:buClr>
                <a:srgbClr val="D90040"/>
              </a:buClr>
              <a:buSzPct val="80000"/>
              <a:buFont typeface="Wingdings" pitchFamily="-109" charset="2"/>
              <a:buNone/>
              <a:tabLst/>
              <a:defRPr/>
            </a:pPr>
            <a:fld id="{D913B783-1437-4855-82EE-A30CE9A7D924}" type="slidenum">
              <a:rPr kumimoji="0" lang="en-US" sz="2800" b="1" i="0" u="none" strike="noStrike" kern="1200" cap="none" spc="0" normalizeH="0" baseline="0" noProof="0">
                <a:ln>
                  <a:noFill/>
                </a:ln>
                <a:solidFill>
                  <a:prstClr val="black"/>
                </a:solidFill>
                <a:effectLst/>
                <a:uLnTx/>
                <a:uFillTx/>
                <a:latin typeface="Tahoma" pitchFamily="34" charset="0"/>
                <a:ea typeface="+mn-ea"/>
                <a:cs typeface="+mn-cs"/>
              </a:rPr>
              <a:pPr marL="0" marR="0" lvl="0" indent="0" algn="ctr" defTabSz="914400" rtl="0" eaLnBrk="0" fontAlgn="auto" latinLnBrk="0" hangingPunct="0">
                <a:lnSpc>
                  <a:spcPct val="80000"/>
                </a:lnSpc>
                <a:spcBef>
                  <a:spcPct val="50000"/>
                </a:spcBef>
                <a:spcAft>
                  <a:spcPts val="0"/>
                </a:spcAft>
                <a:buClr>
                  <a:srgbClr val="D90040"/>
                </a:buClr>
                <a:buSzPct val="80000"/>
                <a:buFont typeface="Wingdings" pitchFamily="-109" charset="2"/>
                <a:buNone/>
                <a:tabLst/>
                <a:defRPr/>
              </a:pPr>
              <a:t>2</a:t>
            </a:fld>
            <a:endParaRPr kumimoji="0" lang="en-US" sz="2800" b="1"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2079163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Tree>
    <p:extLst>
      <p:ext uri="{BB962C8B-B14F-4D97-AF65-F5344CB8AC3E}">
        <p14:creationId xmlns:p14="http://schemas.microsoft.com/office/powerpoint/2010/main" val="2089903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28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12907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Tree>
    <p:extLst>
      <p:ext uri="{BB962C8B-B14F-4D97-AF65-F5344CB8AC3E}">
        <p14:creationId xmlns:p14="http://schemas.microsoft.com/office/powerpoint/2010/main" val="2396839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13B783-1437-4855-82EE-A30CE9A7D924}"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110514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21635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151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652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258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156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Tree>
    <p:extLst>
      <p:ext uri="{BB962C8B-B14F-4D97-AF65-F5344CB8AC3E}">
        <p14:creationId xmlns:p14="http://schemas.microsoft.com/office/powerpoint/2010/main" val="3692688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794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f246c0286d_0_1242: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gf246c0286d_0_1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46560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13649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050099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Tree>
    <p:extLst>
      <p:ext uri="{BB962C8B-B14F-4D97-AF65-F5344CB8AC3E}">
        <p14:creationId xmlns:p14="http://schemas.microsoft.com/office/powerpoint/2010/main" val="1106016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891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885247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32193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2383473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262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Tree>
    <p:extLst>
      <p:ext uri="{BB962C8B-B14F-4D97-AF65-F5344CB8AC3E}">
        <p14:creationId xmlns:p14="http://schemas.microsoft.com/office/powerpoint/2010/main" val="1854714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66313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f0dd68a0cf_0_0:notes"/>
          <p:cNvSpPr>
            <a:spLocks noGrp="1" noRot="1" noChangeAspect="1"/>
          </p:cNvSpPr>
          <p:nvPr>
            <p:ph type="sldImg" idx="2"/>
          </p:nvPr>
        </p:nvSpPr>
        <p:spPr>
          <a:xfrm>
            <a:off x="9239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f0dd68a0cf_0_0:notes"/>
          <p:cNvSpPr txBox="1">
            <a:spLocks noGrp="1"/>
          </p:cNvSpPr>
          <p:nvPr>
            <p:ph type="body" idx="1"/>
          </p:nvPr>
        </p:nvSpPr>
        <p:spPr>
          <a:xfrm>
            <a:off x="688182" y="4415790"/>
            <a:ext cx="5505600" cy="41835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71" name="Google Shape;471;gf0dd68a0cf_0_0:notes"/>
          <p:cNvSpPr txBox="1">
            <a:spLocks noGrp="1"/>
          </p:cNvSpPr>
          <p:nvPr>
            <p:ph type="sldNum" idx="12"/>
          </p:nvPr>
        </p:nvSpPr>
        <p:spPr>
          <a:xfrm>
            <a:off x="3898102" y="8829967"/>
            <a:ext cx="2982000" cy="464700"/>
          </a:xfrm>
          <a:prstGeom prst="rect">
            <a:avLst/>
          </a:prstGeom>
        </p:spPr>
        <p:txBody>
          <a:bodyPr spcFirstLastPara="1" wrap="square" lIns="92425" tIns="46200" rIns="92425" bIns="462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8844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459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911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472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a:xfrm>
            <a:off x="731838" y="4560888"/>
            <a:ext cx="5851525" cy="4322762"/>
          </a:xfrm>
          <a:prstGeom prst="rect">
            <a:avLst/>
          </a:prstGeom>
        </p:spPr>
        <p:txBody>
          <a:bodyPr/>
          <a:lstStyle/>
          <a:p>
            <a:endParaRPr lang="en-US" dirty="0"/>
          </a:p>
        </p:txBody>
      </p:sp>
      <p:sp>
        <p:nvSpPr>
          <p:cNvPr id="4" name="Slide Number Placeholder 3"/>
          <p:cNvSpPr>
            <a:spLocks noGrp="1"/>
          </p:cNvSpPr>
          <p:nvPr>
            <p:ph type="sldNum" sz="quarter" idx="10"/>
          </p:nvPr>
        </p:nvSpPr>
        <p:spPr>
          <a:xfrm>
            <a:off x="4143375" y="9117013"/>
            <a:ext cx="3170238" cy="482600"/>
          </a:xfrm>
          <a:prstGeom prst="rect">
            <a:avLst/>
          </a:prstGeom>
        </p:spPr>
        <p:txBody>
          <a:bodyPr/>
          <a:lstStyle/>
          <a:p>
            <a:pPr marL="0" marR="0" lvl="0" indent="0" algn="ctr" defTabSz="914400" rtl="0" eaLnBrk="0" fontAlgn="base" latinLnBrk="0" hangingPunct="0">
              <a:lnSpc>
                <a:spcPct val="80000"/>
              </a:lnSpc>
              <a:spcBef>
                <a:spcPct val="50000"/>
              </a:spcBef>
              <a:spcAft>
                <a:spcPct val="0"/>
              </a:spcAft>
              <a:buClr>
                <a:srgbClr val="D90040"/>
              </a:buClr>
              <a:buSzPct val="80000"/>
              <a:buFont typeface="Wingdings" pitchFamily="-109" charset="2"/>
              <a:buNone/>
              <a:tabLst/>
              <a:defRPr/>
            </a:pPr>
            <a:fld id="{848F04A0-03D9-45A8-92CB-418139CFF457}" type="slidenum">
              <a:rPr kumimoji="0" lang="en-US" sz="2800" b="1" i="0" u="none" strike="noStrike" kern="1200" cap="none" spc="0" normalizeH="0" baseline="0" noProof="0" smtClean="0">
                <a:ln>
                  <a:noFill/>
                </a:ln>
                <a:solidFill>
                  <a:srgbClr val="000000"/>
                </a:solidFill>
                <a:effectLst/>
                <a:uLnTx/>
                <a:uFillTx/>
                <a:latin typeface="Tahoma" pitchFamily="34" charset="0"/>
                <a:ea typeface="+mn-ea"/>
                <a:cs typeface="Arial" pitchFamily="34" charset="0"/>
              </a:rPr>
              <a:pPr marL="0" marR="0" lvl="0" indent="0" algn="ctr" defTabSz="914400" rtl="0" eaLnBrk="0" fontAlgn="base" latinLnBrk="0" hangingPunct="0">
                <a:lnSpc>
                  <a:spcPct val="80000"/>
                </a:lnSpc>
                <a:spcBef>
                  <a:spcPct val="50000"/>
                </a:spcBef>
                <a:spcAft>
                  <a:spcPct val="0"/>
                </a:spcAft>
                <a:buClr>
                  <a:srgbClr val="D90040"/>
                </a:buClr>
                <a:buSzPct val="80000"/>
                <a:buFont typeface="Wingdings" pitchFamily="-109" charset="2"/>
                <a:buNone/>
                <a:tabLst/>
                <a:defRPr/>
              </a:pPr>
              <a:t>5</a:t>
            </a:fld>
            <a:endParaRPr kumimoji="0" lang="en-US" sz="2800" b="1" i="0" u="none" strike="noStrike" kern="1200" cap="none" spc="0" normalizeH="0" baseline="0" noProof="0" dirty="0">
              <a:ln>
                <a:noFill/>
              </a:ln>
              <a:solidFill>
                <a:srgbClr val="000000"/>
              </a:solidFill>
              <a:effectLst/>
              <a:uLnTx/>
              <a:uFillTx/>
              <a:latin typeface="Tahoma" pitchFamily="34" charset="0"/>
              <a:ea typeface="+mn-ea"/>
              <a:cs typeface="Arial" pitchFamily="34" charset="0"/>
            </a:endParaRPr>
          </a:p>
        </p:txBody>
      </p:sp>
    </p:spTree>
    <p:extLst>
      <p:ext uri="{BB962C8B-B14F-4D97-AF65-F5344CB8AC3E}">
        <p14:creationId xmlns:p14="http://schemas.microsoft.com/office/powerpoint/2010/main" val="2980688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a:xfrm>
            <a:off x="731838" y="4560888"/>
            <a:ext cx="5851525" cy="4322762"/>
          </a:xfrm>
          <a:prstGeom prst="rect">
            <a:avLst/>
          </a:prstGeom>
        </p:spPr>
        <p:txBody>
          <a:bodyPr/>
          <a:lstStyle/>
          <a:p>
            <a:endParaRPr lang="en-US" dirty="0"/>
          </a:p>
        </p:txBody>
      </p:sp>
      <p:sp>
        <p:nvSpPr>
          <p:cNvPr id="4" name="Slide Number Placeholder 3"/>
          <p:cNvSpPr>
            <a:spLocks noGrp="1"/>
          </p:cNvSpPr>
          <p:nvPr>
            <p:ph type="sldNum" sz="quarter" idx="10"/>
          </p:nvPr>
        </p:nvSpPr>
        <p:spPr>
          <a:xfrm>
            <a:off x="4143375" y="9117013"/>
            <a:ext cx="3170238" cy="482600"/>
          </a:xfrm>
          <a:prstGeom prst="rect">
            <a:avLst/>
          </a:prstGeom>
        </p:spPr>
        <p:txBody>
          <a:bodyPr/>
          <a:lstStyle/>
          <a:p>
            <a:pPr marL="0" marR="0" lvl="0" indent="0" algn="ctr" defTabSz="914400" rtl="0" eaLnBrk="0" fontAlgn="base" latinLnBrk="0" hangingPunct="0">
              <a:lnSpc>
                <a:spcPct val="80000"/>
              </a:lnSpc>
              <a:spcBef>
                <a:spcPct val="50000"/>
              </a:spcBef>
              <a:spcAft>
                <a:spcPct val="0"/>
              </a:spcAft>
              <a:buClr>
                <a:srgbClr val="D90040"/>
              </a:buClr>
              <a:buSzPct val="80000"/>
              <a:buFont typeface="Wingdings" pitchFamily="-109" charset="2"/>
              <a:buNone/>
              <a:tabLst/>
              <a:defRPr/>
            </a:pPr>
            <a:fld id="{848F04A0-03D9-45A8-92CB-418139CFF457}" type="slidenum">
              <a:rPr kumimoji="0" lang="en-US" sz="2800" b="1" i="0" u="none" strike="noStrike" kern="1200" cap="none" spc="0" normalizeH="0" baseline="0" noProof="0" smtClean="0">
                <a:ln>
                  <a:noFill/>
                </a:ln>
                <a:solidFill>
                  <a:srgbClr val="000000"/>
                </a:solidFill>
                <a:effectLst/>
                <a:uLnTx/>
                <a:uFillTx/>
                <a:latin typeface="Tahoma" pitchFamily="34" charset="0"/>
                <a:ea typeface="+mn-ea"/>
                <a:cs typeface="Arial" pitchFamily="34" charset="0"/>
              </a:rPr>
              <a:pPr marL="0" marR="0" lvl="0" indent="0" algn="ctr" defTabSz="914400" rtl="0" eaLnBrk="0" fontAlgn="base" latinLnBrk="0" hangingPunct="0">
                <a:lnSpc>
                  <a:spcPct val="80000"/>
                </a:lnSpc>
                <a:spcBef>
                  <a:spcPct val="50000"/>
                </a:spcBef>
                <a:spcAft>
                  <a:spcPct val="0"/>
                </a:spcAft>
                <a:buClr>
                  <a:srgbClr val="D90040"/>
                </a:buClr>
                <a:buSzPct val="80000"/>
                <a:buFont typeface="Wingdings" pitchFamily="-109" charset="2"/>
                <a:buNone/>
                <a:tabLst/>
                <a:defRPr/>
              </a:pPr>
              <a:t>6</a:t>
            </a:fld>
            <a:endParaRPr kumimoji="0" lang="en-US" sz="2800" b="1" i="0" u="none" strike="noStrike" kern="1200" cap="none" spc="0" normalizeH="0" baseline="0" noProof="0" dirty="0">
              <a:ln>
                <a:noFill/>
              </a:ln>
              <a:solidFill>
                <a:srgbClr val="000000"/>
              </a:solidFill>
              <a:effectLst/>
              <a:uLnTx/>
              <a:uFillTx/>
              <a:latin typeface="Tahoma" pitchFamily="34" charset="0"/>
              <a:ea typeface="+mn-ea"/>
              <a:cs typeface="Arial" pitchFamily="34" charset="0"/>
            </a:endParaRPr>
          </a:p>
        </p:txBody>
      </p:sp>
    </p:spTree>
    <p:extLst>
      <p:ext uri="{BB962C8B-B14F-4D97-AF65-F5344CB8AC3E}">
        <p14:creationId xmlns:p14="http://schemas.microsoft.com/office/powerpoint/2010/main" val="135334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907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898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189194-4D46-324A-BA6E-46D5E5647ED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493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0.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1.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4.xml"/><Relationship Id="rId4" Type="http://schemas.openxmlformats.org/officeDocument/2006/relationships/image" Target="../media/image17.png"/></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3"/>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12" indent="0" algn="ctr">
              <a:buNone/>
              <a:defRPr/>
            </a:lvl2pPr>
            <a:lvl3pPr marL="914423" indent="0" algn="ctr">
              <a:buNone/>
              <a:defRPr/>
            </a:lvl3pPr>
            <a:lvl4pPr marL="1371634" indent="0" algn="ctr">
              <a:buNone/>
              <a:defRPr/>
            </a:lvl4pPr>
            <a:lvl5pPr marL="1828846" indent="0" algn="ctr">
              <a:buNone/>
              <a:defRPr/>
            </a:lvl5pPr>
            <a:lvl6pPr marL="2286057" indent="0" algn="ctr">
              <a:buNone/>
              <a:defRPr/>
            </a:lvl6pPr>
            <a:lvl7pPr marL="2743269" indent="0" algn="ctr">
              <a:buNone/>
              <a:defRPr/>
            </a:lvl7pPr>
            <a:lvl8pPr marL="3200480" indent="0" algn="ctr">
              <a:buNone/>
              <a:defRPr/>
            </a:lvl8pPr>
            <a:lvl9pPr marL="3657691"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pPr>
              <a:defRPr/>
            </a:pPr>
            <a:fld id="{EFF29AFF-2CC0-4B8C-8135-DFABF937F5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189762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50615A63-B02A-435A-8BA1-69E4D43770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2144134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6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3875311-8DBF-4AC7-B91A-917D014D0F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083430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73474F7-5718-486C-801D-5B7FBD8BC3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779493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CBF6966-5062-4D98-B5C1-DCB72FE3AC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503476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8"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4"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BDFC430-2866-41E7-BF30-CD820338DD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2134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Content Placeholder 2"/>
          <p:cNvSpPr>
            <a:spLocks noGrp="1"/>
          </p:cNvSpPr>
          <p:nvPr>
            <p:ph sz="half" idx="1"/>
          </p:nvPr>
        </p:nvSpPr>
        <p:spPr>
          <a:xfrm>
            <a:off x="742954"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00"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AC7F2396-2445-4649-AFC8-394EB037A6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744657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Text Placeholder 2"/>
          <p:cNvSpPr>
            <a:spLocks noGrp="1"/>
          </p:cNvSpPr>
          <p:nvPr>
            <p:ph type="body" sz="half" idx="1"/>
          </p:nvPr>
        </p:nvSpPr>
        <p:spPr>
          <a:xfrm>
            <a:off x="742954"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EBC7B75B-2A53-464E-8A55-151944A26F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744514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94107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49696" y="6520261"/>
            <a:ext cx="660400" cy="365125"/>
          </a:xfrm>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8" name="Content Placeholder 2"/>
          <p:cNvSpPr>
            <a:spLocks noGrp="1"/>
          </p:cNvSpPr>
          <p:nvPr>
            <p:ph idx="13"/>
          </p:nvPr>
        </p:nvSpPr>
        <p:spPr>
          <a:xfrm>
            <a:off x="228600" y="5410200"/>
            <a:ext cx="94107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83039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165100" y="1196752"/>
            <a:ext cx="470535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5035550" y="1196752"/>
            <a:ext cx="470535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a:xfrm>
            <a:off x="9410700" y="77"/>
            <a:ext cx="495300" cy="365125"/>
          </a:xfrm>
        </p:spPr>
        <p:txBody>
          <a:bodyPr/>
          <a:lstStyle/>
          <a:p>
            <a:fld id="{72AC53DF-4216-466D-99A7-94400E6C2A25}" type="slidenum">
              <a:rPr lang="en-US" smtClean="0">
                <a:solidFill>
                  <a:srgbClr val="FFFFFF"/>
                </a:solidFill>
              </a:rPr>
              <a:pPr/>
              <a:t>‹#›</a:t>
            </a:fld>
            <a:endParaRPr lang="en-US">
              <a:solidFill>
                <a:srgbClr val="FFFFFF"/>
              </a:solidFill>
            </a:endParaRPr>
          </a:p>
        </p:txBody>
      </p:sp>
      <p:sp>
        <p:nvSpPr>
          <p:cNvPr id="8" name="Content Placeholder 2"/>
          <p:cNvSpPr>
            <a:spLocks noGrp="1"/>
          </p:cNvSpPr>
          <p:nvPr>
            <p:ph sz="half" idx="13"/>
          </p:nvPr>
        </p:nvSpPr>
        <p:spPr>
          <a:xfrm>
            <a:off x="200472" y="5551907"/>
            <a:ext cx="9577064" cy="1117455"/>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06085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4201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07518272"/>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5" name="Content Placeholder 2"/>
          <p:cNvSpPr>
            <a:spLocks noGrp="1"/>
          </p:cNvSpPr>
          <p:nvPr>
            <p:ph idx="13"/>
          </p:nvPr>
        </p:nvSpPr>
        <p:spPr>
          <a:xfrm>
            <a:off x="495300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988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9"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3"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32A4E150-099C-44A2-8A25-EF227CB5C6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961584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9"/>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40515259"/>
      </p:ext>
    </p:extLst>
  </p:cSld>
  <p:clrMapOvr>
    <a:masterClrMapping/>
  </p:clrMapOvr>
  <p:transition advTm="10000"/>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2333462"/>
      </p:ext>
    </p:extLst>
  </p:cSld>
  <p:clrMapOvr>
    <a:masterClrMapping/>
  </p:clrMapOvr>
  <p:transition advTm="10000"/>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4"/>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2561469"/>
      </p:ext>
    </p:extLst>
  </p:cSld>
  <p:clrMapOvr>
    <a:masterClrMapping/>
  </p:clrMapOvr>
  <p:transition advTm="10000"/>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2951" y="990600"/>
            <a:ext cx="4175126"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70475" y="990600"/>
            <a:ext cx="4175126"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8183836"/>
      </p:ext>
    </p:extLst>
  </p:cSld>
  <p:clrMapOvr>
    <a:masterClrMapping/>
  </p:clrMapOvr>
  <p:transition advTm="10000"/>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7"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635268"/>
      </p:ext>
    </p:extLst>
  </p:cSld>
  <p:clrMapOvr>
    <a:masterClrMapping/>
  </p:clrMapOvr>
  <p:transition advTm="10000"/>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4995055"/>
      </p:ext>
    </p:extLst>
  </p:cSld>
  <p:clrMapOvr>
    <a:masterClrMapping/>
  </p:clrMapOvr>
  <p:transition advTm="10000"/>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999067"/>
      </p:ext>
    </p:extLst>
  </p:cSld>
  <p:clrMapOvr>
    <a:masterClrMapping/>
  </p:clrMapOvr>
  <p:transition advTm="10000"/>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1"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1"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3179241"/>
      </p:ext>
    </p:extLst>
  </p:cSld>
  <p:clrMapOvr>
    <a:masterClrMapping/>
  </p:clrMapOvr>
  <p:transition advTm="10000"/>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87667094"/>
      </p:ext>
    </p:extLst>
  </p:cSld>
  <p:clrMapOvr>
    <a:masterClrMapping/>
  </p:clrMapOvr>
  <p:transition advTm="10000"/>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281301"/>
      </p:ext>
    </p:extLst>
  </p:cSld>
  <p:clrMapOvr>
    <a:masterClrMapping/>
  </p:clrMapOvr>
  <p:transition advTm="1000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9"/>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5" name="Text Box 1031"/>
          <p:cNvSpPr txBox="1">
            <a:spLocks noChangeArrowheads="1"/>
          </p:cNvSpPr>
          <p:nvPr/>
        </p:nvSpPr>
        <p:spPr bwMode="auto">
          <a:xfrm>
            <a:off x="8331200" y="120651"/>
            <a:ext cx="914401" cy="1107996"/>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6600">
              <a:solidFill>
                <a:srgbClr val="FFFFFF"/>
              </a:solidFill>
              <a:latin typeface="FermiLgo" pitchFamily="2" charset="0"/>
              <a:cs typeface="Arial" pitchFamily="34" charset="0"/>
            </a:endParaRPr>
          </a:p>
        </p:txBody>
      </p:sp>
      <p:sp>
        <p:nvSpPr>
          <p:cNvPr id="579586" name="Rectangle 1026"/>
          <p:cNvSpPr>
            <a:spLocks noGrp="1" noChangeArrowheads="1"/>
          </p:cNvSpPr>
          <p:nvPr>
            <p:ph type="ctrTitle"/>
          </p:nvPr>
        </p:nvSpPr>
        <p:spPr>
          <a:xfrm>
            <a:off x="742950" y="2286000"/>
            <a:ext cx="8420100" cy="1143000"/>
          </a:xfrm>
        </p:spPr>
        <p:txBody>
          <a:bodyPr/>
          <a:lstStyle>
            <a:lvl1pPr>
              <a:defRPr/>
            </a:lvl1pPr>
          </a:lstStyle>
          <a:p>
            <a:r>
              <a:rPr lang="en-US"/>
              <a:t>Click to edit Master title style</a:t>
            </a:r>
          </a:p>
        </p:txBody>
      </p:sp>
      <p:sp>
        <p:nvSpPr>
          <p:cNvPr id="579587" name="Rectangle 1027"/>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t>Click to edit Master subtitle style</a:t>
            </a:r>
          </a:p>
        </p:txBody>
      </p:sp>
      <p:sp>
        <p:nvSpPr>
          <p:cNvPr id="6" name="Rectangle 1028"/>
          <p:cNvSpPr>
            <a:spLocks noGrp="1" noChangeArrowheads="1"/>
          </p:cNvSpPr>
          <p:nvPr>
            <p:ph type="sldNum" sz="quarter" idx="10"/>
          </p:nvPr>
        </p:nvSpPr>
        <p:spPr>
          <a:xfrm>
            <a:off x="7099300" y="6248400"/>
            <a:ext cx="2063750" cy="457200"/>
          </a:xfrm>
        </p:spPr>
        <p:txBody>
          <a:bodyPr/>
          <a:lstStyle>
            <a:lvl1pPr>
              <a:defRPr/>
            </a:lvl1pPr>
          </a:lstStyle>
          <a:p>
            <a:pPr>
              <a:defRPr/>
            </a:pPr>
            <a:fld id="{4A31F26B-CFAC-4E9D-98E7-CC4A5867AA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349244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19938" y="49217"/>
            <a:ext cx="2125663" cy="62753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42951" y="49217"/>
            <a:ext cx="6224589" cy="6275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218048"/>
      </p:ext>
    </p:extLst>
  </p:cSld>
  <p:clrMapOvr>
    <a:masterClrMapping/>
  </p:clrMapOvr>
  <p:transition advTm="10000"/>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77"/>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fontAlgn="auto">
              <a:spcAft>
                <a:spcPts val="0"/>
              </a:spcAft>
              <a:defRPr/>
            </a:lvl1pPr>
          </a:lstStyle>
          <a:p>
            <a:pPr>
              <a:defRPr/>
            </a:pPr>
            <a:fld id="{53D5E2D4-B14A-41E4-8067-B634B62E2B61}" type="slidenum">
              <a:rPr lang="en-US"/>
              <a:pPr>
                <a:defRPr/>
              </a:pPr>
              <a:t>‹#›</a:t>
            </a:fld>
            <a:endParaRPr lang="en-US"/>
          </a:p>
        </p:txBody>
      </p:sp>
    </p:spTree>
    <p:extLst>
      <p:ext uri="{BB962C8B-B14F-4D97-AF65-F5344CB8AC3E}">
        <p14:creationId xmlns:p14="http://schemas.microsoft.com/office/powerpoint/2010/main" val="412889132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300"/>
              </a:spcBef>
              <a:defRPr/>
            </a:lvl1pPr>
            <a:lvl2pPr>
              <a:spcBef>
                <a:spcPts val="300"/>
              </a:spcBef>
              <a:defRPr/>
            </a:lvl2pPr>
            <a:lvl3pPr>
              <a:spcBef>
                <a:spcPts val="300"/>
              </a:spcBef>
              <a:defRPr/>
            </a:lvl3pPr>
            <a:lvl4pPr>
              <a:spcBef>
                <a:spcPts val="300"/>
              </a:spcBef>
              <a:defRPr/>
            </a:lvl4pPr>
            <a:lvl5pPr>
              <a:spcBef>
                <a:spcPts val="3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fontAlgn="auto">
              <a:spcAft>
                <a:spcPts val="0"/>
              </a:spcAft>
              <a:defRPr/>
            </a:lvl1pPr>
          </a:lstStyle>
          <a:p>
            <a:pPr>
              <a:defRPr/>
            </a:pPr>
            <a:fld id="{1B3AD46F-EF61-415A-9AD5-5B53AD99604B}" type="slidenum">
              <a:rPr lang="en-US"/>
              <a:pPr>
                <a:defRPr/>
              </a:pPr>
              <a:t>‹#›</a:t>
            </a:fld>
            <a:endParaRPr lang="en-US"/>
          </a:p>
        </p:txBody>
      </p:sp>
    </p:spTree>
    <p:extLst>
      <p:ext uri="{BB962C8B-B14F-4D97-AF65-F5344CB8AC3E}">
        <p14:creationId xmlns:p14="http://schemas.microsoft.com/office/powerpoint/2010/main" val="125172935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2895600"/>
            <a:ext cx="8420100" cy="1676399"/>
          </a:xfrm>
        </p:spPr>
        <p:txBody>
          <a:bodyPr anchor="t"/>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82638" y="4572000"/>
            <a:ext cx="8420100" cy="12954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fontAlgn="auto">
              <a:spcAft>
                <a:spcPts val="0"/>
              </a:spcAft>
              <a:defRPr/>
            </a:lvl1pPr>
          </a:lstStyle>
          <a:p>
            <a:pPr>
              <a:defRPr/>
            </a:pPr>
            <a:fld id="{A04605B0-E793-42BD-B9F6-10C34B7AACAB}" type="slidenum">
              <a:rPr lang="en-US"/>
              <a:pPr>
                <a:defRPr/>
              </a:pPr>
              <a:t>‹#›</a:t>
            </a:fld>
            <a:endParaRPr lang="en-US"/>
          </a:p>
        </p:txBody>
      </p:sp>
    </p:spTree>
    <p:extLst>
      <p:ext uri="{BB962C8B-B14F-4D97-AF65-F5344CB8AC3E}">
        <p14:creationId xmlns:p14="http://schemas.microsoft.com/office/powerpoint/2010/main" val="308480743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2954"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fontAlgn="auto">
              <a:spcAft>
                <a:spcPts val="0"/>
              </a:spcAft>
              <a:defRPr/>
            </a:lvl1pPr>
          </a:lstStyle>
          <a:p>
            <a:pPr>
              <a:defRPr/>
            </a:pPr>
            <a:fld id="{95F31815-9DDB-4AA6-8CBB-16B88B9E5995}" type="slidenum">
              <a:rPr lang="en-US"/>
              <a:pPr>
                <a:defRPr/>
              </a:pPr>
              <a:t>‹#›</a:t>
            </a:fld>
            <a:endParaRPr lang="en-US"/>
          </a:p>
        </p:txBody>
      </p:sp>
    </p:spTree>
    <p:extLst>
      <p:ext uri="{BB962C8B-B14F-4D97-AF65-F5344CB8AC3E}">
        <p14:creationId xmlns:p14="http://schemas.microsoft.com/office/powerpoint/2010/main" val="178010303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403"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403"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fontAlgn="auto">
              <a:spcAft>
                <a:spcPts val="0"/>
              </a:spcAft>
              <a:defRPr/>
            </a:lvl1pPr>
          </a:lstStyle>
          <a:p>
            <a:pPr>
              <a:defRPr/>
            </a:pPr>
            <a:fld id="{F8B60B0F-AE5D-411F-9DAE-9D4C6E8676DF}" type="slidenum">
              <a:rPr lang="en-US"/>
              <a:pPr>
                <a:defRPr/>
              </a:pPr>
              <a:t>‹#›</a:t>
            </a:fld>
            <a:endParaRPr lang="en-US"/>
          </a:p>
        </p:txBody>
      </p:sp>
    </p:spTree>
    <p:extLst>
      <p:ext uri="{BB962C8B-B14F-4D97-AF65-F5344CB8AC3E}">
        <p14:creationId xmlns:p14="http://schemas.microsoft.com/office/powerpoint/2010/main" val="404727127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fontAlgn="auto">
              <a:spcAft>
                <a:spcPts val="0"/>
              </a:spcAft>
              <a:defRPr/>
            </a:lvl1pPr>
          </a:lstStyle>
          <a:p>
            <a:pPr>
              <a:defRPr/>
            </a:pPr>
            <a:fld id="{58337CAC-F1C4-4F50-82CA-A9A27202CB0C}" type="slidenum">
              <a:rPr lang="en-US"/>
              <a:pPr>
                <a:defRPr/>
              </a:pPr>
              <a:t>‹#›</a:t>
            </a:fld>
            <a:endParaRPr lang="en-US"/>
          </a:p>
        </p:txBody>
      </p:sp>
    </p:spTree>
    <p:extLst>
      <p:ext uri="{BB962C8B-B14F-4D97-AF65-F5344CB8AC3E}">
        <p14:creationId xmlns:p14="http://schemas.microsoft.com/office/powerpoint/2010/main" val="220211697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fontAlgn="auto">
              <a:spcAft>
                <a:spcPts val="0"/>
              </a:spcAft>
              <a:defRPr/>
            </a:lvl1pPr>
          </a:lstStyle>
          <a:p>
            <a:pPr>
              <a:defRPr/>
            </a:pPr>
            <a:fld id="{366AEFC4-E1B3-4274-96E1-00B3405A6ED7}" type="slidenum">
              <a:rPr lang="en-US"/>
              <a:pPr>
                <a:defRPr/>
              </a:pPr>
              <a:t>‹#›</a:t>
            </a:fld>
            <a:endParaRPr lang="en-US"/>
          </a:p>
        </p:txBody>
      </p:sp>
    </p:spTree>
    <p:extLst>
      <p:ext uri="{BB962C8B-B14F-4D97-AF65-F5344CB8AC3E}">
        <p14:creationId xmlns:p14="http://schemas.microsoft.com/office/powerpoint/2010/main" val="227747141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9"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10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9"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fontAlgn="auto">
              <a:spcAft>
                <a:spcPts val="0"/>
              </a:spcAft>
              <a:defRPr/>
            </a:lvl1pPr>
          </a:lstStyle>
          <a:p>
            <a:pPr>
              <a:defRPr/>
            </a:pPr>
            <a:fld id="{2FA99EB6-45BC-4D15-B55D-0C0EFEF5A14E}" type="slidenum">
              <a:rPr lang="en-US"/>
              <a:pPr>
                <a:defRPr/>
              </a:pPr>
              <a:t>‹#›</a:t>
            </a:fld>
            <a:endParaRPr lang="en-US"/>
          </a:p>
        </p:txBody>
      </p:sp>
    </p:spTree>
    <p:extLst>
      <p:ext uri="{BB962C8B-B14F-4D97-AF65-F5344CB8AC3E}">
        <p14:creationId xmlns:p14="http://schemas.microsoft.com/office/powerpoint/2010/main" val="123353261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fontAlgn="auto">
              <a:spcAft>
                <a:spcPts val="0"/>
              </a:spcAft>
              <a:defRPr/>
            </a:lvl1pPr>
          </a:lstStyle>
          <a:p>
            <a:pPr>
              <a:defRPr/>
            </a:pPr>
            <a:fld id="{E1E4C2B5-425F-4C61-B045-B9F477EC47F2}" type="slidenum">
              <a:rPr lang="en-US"/>
              <a:pPr>
                <a:defRPr/>
              </a:pPr>
              <a:t>‹#›</a:t>
            </a:fld>
            <a:endParaRPr lang="en-US"/>
          </a:p>
        </p:txBody>
      </p:sp>
    </p:spTree>
    <p:extLst>
      <p:ext uri="{BB962C8B-B14F-4D97-AF65-F5344CB8AC3E}">
        <p14:creationId xmlns:p14="http://schemas.microsoft.com/office/powerpoint/2010/main" val="147028420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CCFFF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FFF11F"/>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318C9F2-55A8-454F-A9AF-DE445D6514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127845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fontAlgn="auto">
              <a:spcAft>
                <a:spcPts val="0"/>
              </a:spcAft>
              <a:defRPr/>
            </a:lvl1pPr>
          </a:lstStyle>
          <a:p>
            <a:pPr>
              <a:defRPr/>
            </a:pPr>
            <a:fld id="{F05D071E-2A67-49CE-B315-6592279D7CF3}" type="slidenum">
              <a:rPr lang="en-US"/>
              <a:pPr>
                <a:defRPr/>
              </a:pPr>
              <a:t>‹#›</a:t>
            </a:fld>
            <a:endParaRPr lang="en-US"/>
          </a:p>
        </p:txBody>
      </p:sp>
    </p:spTree>
    <p:extLst>
      <p:ext uri="{BB962C8B-B14F-4D97-AF65-F5344CB8AC3E}">
        <p14:creationId xmlns:p14="http://schemas.microsoft.com/office/powerpoint/2010/main" val="396739587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8"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4"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fontAlgn="auto">
              <a:spcAft>
                <a:spcPts val="0"/>
              </a:spcAft>
              <a:defRPr/>
            </a:lvl1pPr>
          </a:lstStyle>
          <a:p>
            <a:pPr>
              <a:defRPr/>
            </a:pPr>
            <a:fld id="{448780D4-0DE5-4A5F-BAFB-C1E84EB5A027}" type="slidenum">
              <a:rPr lang="en-US"/>
              <a:pPr>
                <a:defRPr/>
              </a:pPr>
              <a:t>‹#›</a:t>
            </a:fld>
            <a:endParaRPr lang="en-US"/>
          </a:p>
        </p:txBody>
      </p:sp>
    </p:spTree>
    <p:extLst>
      <p:ext uri="{BB962C8B-B14F-4D97-AF65-F5344CB8AC3E}">
        <p14:creationId xmlns:p14="http://schemas.microsoft.com/office/powerpoint/2010/main" val="73242204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ext, full screen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742950" y="1189037"/>
            <a:ext cx="8667750" cy="4525963"/>
          </a:xfrm>
        </p:spPr>
        <p:txBody>
          <a:bodyPr>
            <a:normAutofit/>
          </a:bodyPr>
          <a:lstStyle>
            <a:lvl1pPr>
              <a:buClr>
                <a:srgbClr val="FFC000"/>
              </a:buClr>
              <a:buFont typeface="Wingdings" pitchFamily="2" charset="2"/>
              <a:buChar char="u"/>
              <a:defRPr sz="2200">
                <a:solidFill>
                  <a:srgbClr val="FFD54F"/>
                </a:solidFill>
              </a:defRPr>
            </a:lvl1pPr>
            <a:lvl2pPr>
              <a:buClr>
                <a:srgbClr val="FFC000"/>
              </a:buClr>
              <a:buFont typeface="Wingdings" pitchFamily="2" charset="2"/>
              <a:buChar char="r"/>
              <a:defRPr sz="2000" b="1">
                <a:solidFill>
                  <a:srgbClr val="FFD54F"/>
                </a:solidFill>
              </a:defRPr>
            </a:lvl2pPr>
            <a:lvl3pPr>
              <a:buClr>
                <a:srgbClr val="FFC000"/>
              </a:buClr>
              <a:buFont typeface="Wingdings" pitchFamily="2" charset="2"/>
              <a:buChar char="r"/>
              <a:defRPr sz="2000" b="1">
                <a:solidFill>
                  <a:srgbClr val="FFD54F"/>
                </a:solidFill>
              </a:defRPr>
            </a:lvl3pPr>
            <a:lvl4pPr>
              <a:buClr>
                <a:srgbClr val="FFC000"/>
              </a:buClr>
              <a:buFont typeface="Wingdings" pitchFamily="2" charset="2"/>
              <a:buChar char="r"/>
              <a:defRPr sz="2000" b="1">
                <a:solidFill>
                  <a:srgbClr val="FFD54F"/>
                </a:solidFill>
              </a:defRPr>
            </a:lvl4pPr>
            <a:lvl5pPr>
              <a:buClr>
                <a:srgbClr val="FFC000"/>
              </a:buClr>
              <a:buFont typeface="Wingdings" pitchFamily="2" charset="2"/>
              <a:buChar char="r"/>
              <a:defRPr sz="2000" b="1">
                <a:solidFill>
                  <a:srgbClr val="FFD5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92560" y="260698"/>
            <a:ext cx="7704856" cy="715089"/>
          </a:xfrm>
        </p:spPr>
        <p:txBody>
          <a:bodyPr>
            <a:normAutofit/>
          </a:bodyPr>
          <a:lstStyle>
            <a:lvl1pPr marL="57150" indent="0" algn="ctr">
              <a:defRPr sz="3600">
                <a:solidFill>
                  <a:srgbClr val="FFD54F"/>
                </a:solidFill>
              </a:defRPr>
            </a:lvl1pPr>
          </a:lstStyle>
          <a:p>
            <a:r>
              <a:rPr lang="en-US" dirty="0"/>
              <a:t>Click to edit Master title style</a:t>
            </a:r>
          </a:p>
        </p:txBody>
      </p:sp>
      <p:sp>
        <p:nvSpPr>
          <p:cNvPr id="4" name="Date Placeholder 3"/>
          <p:cNvSpPr>
            <a:spLocks noGrp="1"/>
          </p:cNvSpPr>
          <p:nvPr>
            <p:ph type="dt" sz="half" idx="10"/>
          </p:nvPr>
        </p:nvSpPr>
        <p:spPr>
          <a:xfrm>
            <a:off x="495300" y="6356394"/>
            <a:ext cx="3136900" cy="365125"/>
          </a:xfrm>
          <a:prstGeom prst="rect">
            <a:avLst/>
          </a:prstGeom>
        </p:spPr>
        <p:txBody>
          <a:bodyPr/>
          <a:lstStyle>
            <a:lvl1pPr>
              <a:defRPr>
                <a:solidFill>
                  <a:srgbClr val="FFFFFF"/>
                </a:solidFill>
                <a:latin typeface="+mn-lt"/>
                <a:cs typeface="+mn-cs"/>
              </a:defRPr>
            </a:lvl1pPr>
          </a:lstStyle>
          <a:p>
            <a:pPr fontAlgn="base">
              <a:spcBef>
                <a:spcPct val="0"/>
              </a:spcBef>
              <a:spcAft>
                <a:spcPct val="0"/>
              </a:spcAft>
              <a:defRPr/>
            </a:pPr>
            <a:fld id="{3FC19E2F-681F-4B20-895A-926C390EA838}" type="slidenum">
              <a:rPr lang="en-US"/>
              <a:pPr fontAlgn="base">
                <a:spcBef>
                  <a:spcPct val="0"/>
                </a:spcBef>
                <a:spcAft>
                  <a:spcPct val="0"/>
                </a:spcAft>
                <a:defRPr/>
              </a:pPr>
              <a:t>‹#›</a:t>
            </a:fld>
            <a:r>
              <a:rPr lang="en-US"/>
              <a:t> – </a:t>
            </a:r>
            <a:fld id="{5A0B35D2-FBEF-4171-B389-326B3C4AB542}" type="datetime1">
              <a:rPr lang="en-US"/>
              <a:pPr fontAlgn="base">
                <a:spcBef>
                  <a:spcPct val="0"/>
                </a:spcBef>
                <a:spcAft>
                  <a:spcPct val="0"/>
                </a:spcAft>
                <a:defRPr/>
              </a:pPr>
              <a:t>5/5/2023</a:t>
            </a:fld>
            <a:r>
              <a:rPr lang="en-US"/>
              <a:t>, © 2009 Internet2</a:t>
            </a:r>
          </a:p>
        </p:txBody>
      </p:sp>
    </p:spTree>
    <p:extLst>
      <p:ext uri="{BB962C8B-B14F-4D97-AF65-F5344CB8AC3E}">
        <p14:creationId xmlns:p14="http://schemas.microsoft.com/office/powerpoint/2010/main" val="17766188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1"/>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pPr>
              <a:defRPr/>
            </a:pPr>
            <a:fld id="{EFF29AFF-2CC0-4B8C-8135-DFABF937F5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606321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Content Placeholder 2"/>
          <p:cNvSpPr>
            <a:spLocks noGrp="1"/>
          </p:cNvSpPr>
          <p:nvPr>
            <p:ph idx="1"/>
          </p:nvPr>
        </p:nvSpPr>
        <p:spPr/>
        <p:txBody>
          <a:bodyPr/>
          <a:lstStyle>
            <a:lvl1pPr>
              <a:spcBef>
                <a:spcPts val="300"/>
              </a:spcBef>
              <a:defRPr sz="2000"/>
            </a:lvl1pPr>
            <a:lvl2pPr>
              <a:spcBef>
                <a:spcPts val="300"/>
              </a:spcBef>
              <a:defRPr b="1"/>
            </a:lvl2pPr>
            <a:lvl3pPr>
              <a:spcBef>
                <a:spcPts val="300"/>
              </a:spcBef>
              <a:defRPr/>
            </a:lvl3pPr>
            <a:lvl4pPr>
              <a:spcBef>
                <a:spcPts val="300"/>
              </a:spcBef>
              <a:defRPr/>
            </a:lvl4pPr>
            <a:lvl5pPr>
              <a:spcBef>
                <a:spcPts val="3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pPr>
              <a:defRPr/>
            </a:pPr>
            <a:fld id="{2D0FA482-2D62-4AF0-A071-13C1CF560B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190495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2895600"/>
            <a:ext cx="8420100" cy="1676399"/>
          </a:xfrm>
        </p:spPr>
        <p:txBody>
          <a:bodyPr anchor="t"/>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82638" y="4572000"/>
            <a:ext cx="8420100" cy="12954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8EF6935E-2FBB-4254-9CC7-8D538E5953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539198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Content Placeholder 2"/>
          <p:cNvSpPr>
            <a:spLocks noGrp="1"/>
          </p:cNvSpPr>
          <p:nvPr>
            <p:ph sz="half" idx="1"/>
          </p:nvPr>
        </p:nvSpPr>
        <p:spPr>
          <a:xfrm>
            <a:off x="228601" y="1295400"/>
            <a:ext cx="4648202" cy="51816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1295400"/>
            <a:ext cx="4724401" cy="51816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a:defRPr/>
            </a:lvl1pPr>
          </a:lstStyle>
          <a:p>
            <a:pPr>
              <a:defRPr/>
            </a:pPr>
            <a:fld id="{87653CC0-4C92-49B2-B6AB-9A8B7FC8E4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942566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868362"/>
          </a:xfrm>
        </p:spPr>
        <p:txBody>
          <a:bodyPr/>
          <a:lstStyle>
            <a:lvl1pPr algn="l">
              <a:defRPr sz="2800"/>
            </a:lvl1pPr>
          </a:lstStyle>
          <a:p>
            <a:r>
              <a:rPr lang="en-US" dirty="0"/>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a:defRPr/>
            </a:pPr>
            <a:fld id="{53AB978C-D577-4BF9-A113-31B9EC0AE3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98429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2340FAA2-8C91-410B-874F-482B9F331C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225331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71D1676B-D094-404A-9E92-B45DA11BF5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811912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16"/>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12" indent="0">
              <a:buNone/>
              <a:defRPr sz="1800"/>
            </a:lvl2pPr>
            <a:lvl3pPr marL="914423" indent="0">
              <a:buNone/>
              <a:defRPr sz="1600"/>
            </a:lvl3pPr>
            <a:lvl4pPr marL="1371634" indent="0">
              <a:buNone/>
              <a:defRPr sz="1400"/>
            </a:lvl4pPr>
            <a:lvl5pPr marL="1828846" indent="0">
              <a:buNone/>
              <a:defRPr sz="1400"/>
            </a:lvl5pPr>
            <a:lvl6pPr marL="2286057" indent="0">
              <a:buNone/>
              <a:defRPr sz="1400"/>
            </a:lvl6pPr>
            <a:lvl7pPr marL="2743269" indent="0">
              <a:buNone/>
              <a:defRPr sz="1400"/>
            </a:lvl7pPr>
            <a:lvl8pPr marL="3200480" indent="0">
              <a:buNone/>
              <a:defRPr sz="1400"/>
            </a:lvl8pPr>
            <a:lvl9pPr marL="3657691"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8B5CFA-00A9-4077-AFCA-CFE9619525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974981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5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5E3151D3-08F5-4815-B512-72ED44AF0C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808765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1478564A-E9FE-428A-996E-BFB43FCBC5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127099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50615A63-B02A-435A-8BA1-69E4D43770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3878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8"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2"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32A4E150-099C-44A2-8A25-EF227CB5C6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127166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3"/>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EFF29AFF-2CC0-4B8C-8135-DFABF937F5D1}"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61175405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Content Placeholder 2"/>
          <p:cNvSpPr>
            <a:spLocks noGrp="1"/>
          </p:cNvSpPr>
          <p:nvPr>
            <p:ph idx="1"/>
          </p:nvPr>
        </p:nvSpPr>
        <p:spPr/>
        <p:txBody>
          <a:bodyPr/>
          <a:lstStyle>
            <a:lvl1pPr>
              <a:spcBef>
                <a:spcPts val="300"/>
              </a:spcBef>
              <a:defRPr sz="2000"/>
            </a:lvl1pPr>
            <a:lvl2pPr>
              <a:spcBef>
                <a:spcPts val="300"/>
              </a:spcBef>
              <a:defRPr b="1"/>
            </a:lvl2pPr>
            <a:lvl3pPr>
              <a:spcBef>
                <a:spcPts val="300"/>
              </a:spcBef>
              <a:defRPr/>
            </a:lvl3pPr>
            <a:lvl4pPr>
              <a:spcBef>
                <a:spcPts val="300"/>
              </a:spcBef>
              <a:defRPr/>
            </a:lvl4pPr>
            <a:lvl5pPr>
              <a:spcBef>
                <a:spcPts val="3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2D0FA482-2D62-4AF0-A071-13C1CF560BE6}"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98906775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2895600"/>
            <a:ext cx="8420100" cy="1676399"/>
          </a:xfrm>
        </p:spPr>
        <p:txBody>
          <a:bodyPr anchor="t"/>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82638" y="4572000"/>
            <a:ext cx="8420100" cy="12954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8EF6935E-2FBB-4254-9CC7-8D538E5953D6}"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74913287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Content Placeholder 2"/>
          <p:cNvSpPr>
            <a:spLocks noGrp="1"/>
          </p:cNvSpPr>
          <p:nvPr>
            <p:ph sz="half" idx="1"/>
          </p:nvPr>
        </p:nvSpPr>
        <p:spPr>
          <a:xfrm>
            <a:off x="228601" y="1295400"/>
            <a:ext cx="4648202" cy="51816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1" y="1295400"/>
            <a:ext cx="4724401" cy="51816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87653CC0-4C92-49B2-B6AB-9A8B7FC8E4E8}"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36218262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868362"/>
          </a:xfrm>
        </p:spPr>
        <p:txBody>
          <a:bodyPr/>
          <a:lstStyle>
            <a:lvl1pPr algn="l">
              <a:defRPr sz="2800"/>
            </a:lvl1pPr>
          </a:lstStyle>
          <a:p>
            <a:r>
              <a:rPr lang="en-US" dirty="0"/>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53AB978C-D577-4BF9-A113-31B9EC0AE302}"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39374430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2340FAA2-8C91-410B-874F-482B9F331C2A}"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87978307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2954"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40C72C6-FBCD-47EB-901A-D1CCB7D20B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758198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71D1676B-D094-404A-9E92-B45DA11BF565}"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43871966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1" y="273058"/>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5E3151D3-08F5-4815-B512-72ED44AF0CAC}"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16233317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1478564A-E9FE-428A-996E-BFB43FCBC5E6}"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62185643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50615A63-B02A-435A-8BA1-69E4D43770A8}"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56313731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9"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3"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32A4E150-099C-44A2-8A25-EF227CB5C6D9}"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85856337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5/15/2020</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HDSI</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C9CDBBB-A877-914B-A815-97F0E97183F4}" type="slidenum">
              <a:rPr lang="en-US"/>
              <a:pPr>
                <a:defRPr/>
              </a:pPr>
              <a:t>‹#›</a:t>
            </a:fld>
            <a:endParaRPr lang="en-US"/>
          </a:p>
        </p:txBody>
      </p:sp>
    </p:spTree>
    <p:extLst>
      <p:ext uri="{BB962C8B-B14F-4D97-AF65-F5344CB8AC3E}">
        <p14:creationId xmlns:p14="http://schemas.microsoft.com/office/powerpoint/2010/main" val="31755757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5/15/2020</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HDSI</a:t>
            </a:r>
          </a:p>
        </p:txBody>
      </p:sp>
      <p:sp>
        <p:nvSpPr>
          <p:cNvPr id="6" name="Rectangle 6"/>
          <p:cNvSpPr>
            <a:spLocks noGrp="1" noChangeArrowheads="1"/>
          </p:cNvSpPr>
          <p:nvPr>
            <p:ph type="sldNum" sz="quarter" idx="12"/>
          </p:nvPr>
        </p:nvSpPr>
        <p:spPr>
          <a:ln/>
        </p:spPr>
        <p:txBody>
          <a:bodyPr/>
          <a:lstStyle>
            <a:lvl1pPr>
              <a:defRPr/>
            </a:lvl1pPr>
          </a:lstStyle>
          <a:p>
            <a:pPr>
              <a:defRPr/>
            </a:pPr>
            <a:fld id="{9AFE48AC-1757-4742-86AF-8AAA997C09E7}" type="slidenum">
              <a:rPr lang="en-US"/>
              <a:pPr>
                <a:defRPr/>
              </a:pPr>
              <a:t>‹#›</a:t>
            </a:fld>
            <a:endParaRPr lang="en-US"/>
          </a:p>
        </p:txBody>
      </p:sp>
    </p:spTree>
    <p:extLst>
      <p:ext uri="{BB962C8B-B14F-4D97-AF65-F5344CB8AC3E}">
        <p14:creationId xmlns:p14="http://schemas.microsoft.com/office/powerpoint/2010/main" val="34714973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5/15/2020</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HDSI</a:t>
            </a:r>
          </a:p>
        </p:txBody>
      </p:sp>
      <p:sp>
        <p:nvSpPr>
          <p:cNvPr id="6" name="Rectangle 6"/>
          <p:cNvSpPr>
            <a:spLocks noGrp="1" noChangeArrowheads="1"/>
          </p:cNvSpPr>
          <p:nvPr>
            <p:ph type="sldNum" sz="quarter" idx="12"/>
          </p:nvPr>
        </p:nvSpPr>
        <p:spPr>
          <a:ln/>
        </p:spPr>
        <p:txBody>
          <a:bodyPr/>
          <a:lstStyle>
            <a:lvl1pPr>
              <a:defRPr/>
            </a:lvl1pPr>
          </a:lstStyle>
          <a:p>
            <a:pPr>
              <a:defRPr/>
            </a:pPr>
            <a:fld id="{F9D248AC-6F45-E040-8378-2A4EE31C4A04}" type="slidenum">
              <a:rPr lang="en-US"/>
              <a:pPr>
                <a:defRPr/>
              </a:pPr>
              <a:t>‹#›</a:t>
            </a:fld>
            <a:endParaRPr lang="en-US"/>
          </a:p>
        </p:txBody>
      </p:sp>
    </p:spTree>
    <p:extLst>
      <p:ext uri="{BB962C8B-B14F-4D97-AF65-F5344CB8AC3E}">
        <p14:creationId xmlns:p14="http://schemas.microsoft.com/office/powerpoint/2010/main" val="12936167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0200" y="1447800"/>
            <a:ext cx="454025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447800"/>
            <a:ext cx="454025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5/15/2020</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HDSI</a:t>
            </a:r>
          </a:p>
        </p:txBody>
      </p:sp>
      <p:sp>
        <p:nvSpPr>
          <p:cNvPr id="7" name="Rectangle 6"/>
          <p:cNvSpPr>
            <a:spLocks noGrp="1" noChangeArrowheads="1"/>
          </p:cNvSpPr>
          <p:nvPr>
            <p:ph type="sldNum" sz="quarter" idx="12"/>
          </p:nvPr>
        </p:nvSpPr>
        <p:spPr>
          <a:ln/>
        </p:spPr>
        <p:txBody>
          <a:bodyPr/>
          <a:lstStyle>
            <a:lvl1pPr>
              <a:defRPr/>
            </a:lvl1pPr>
          </a:lstStyle>
          <a:p>
            <a:pPr>
              <a:defRPr/>
            </a:pPr>
            <a:fld id="{3C355477-1DFD-A941-9B3E-0D112949AC6F}" type="slidenum">
              <a:rPr lang="en-US"/>
              <a:pPr>
                <a:defRPr/>
              </a:pPr>
              <a:t>‹#›</a:t>
            </a:fld>
            <a:endParaRPr lang="en-US"/>
          </a:p>
        </p:txBody>
      </p:sp>
    </p:spTree>
    <p:extLst>
      <p:ext uri="{BB962C8B-B14F-4D97-AF65-F5344CB8AC3E}">
        <p14:creationId xmlns:p14="http://schemas.microsoft.com/office/powerpoint/2010/main" val="21437099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5/15/2020</a:t>
            </a: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a:t>HDSI</a:t>
            </a:r>
          </a:p>
        </p:txBody>
      </p:sp>
      <p:sp>
        <p:nvSpPr>
          <p:cNvPr id="9" name="Rectangle 6"/>
          <p:cNvSpPr>
            <a:spLocks noGrp="1" noChangeArrowheads="1"/>
          </p:cNvSpPr>
          <p:nvPr>
            <p:ph type="sldNum" sz="quarter" idx="12"/>
          </p:nvPr>
        </p:nvSpPr>
        <p:spPr>
          <a:ln/>
        </p:spPr>
        <p:txBody>
          <a:bodyPr/>
          <a:lstStyle>
            <a:lvl1pPr>
              <a:defRPr/>
            </a:lvl1pPr>
          </a:lstStyle>
          <a:p>
            <a:pPr>
              <a:defRPr/>
            </a:pPr>
            <a:fld id="{02F52054-17FF-3349-8AC5-D2031B8926A0}" type="slidenum">
              <a:rPr lang="en-US"/>
              <a:pPr>
                <a:defRPr/>
              </a:pPr>
              <a:t>‹#›</a:t>
            </a:fld>
            <a:endParaRPr lang="en-US"/>
          </a:p>
        </p:txBody>
      </p:sp>
    </p:spTree>
    <p:extLst>
      <p:ext uri="{BB962C8B-B14F-4D97-AF65-F5344CB8AC3E}">
        <p14:creationId xmlns:p14="http://schemas.microsoft.com/office/powerpoint/2010/main" val="3978931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84" y="1535113"/>
            <a:ext cx="4378325"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B8857D3F-CA82-4497-8771-A592E02CC9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373850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5/15/2020</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a:t>HDSI</a:t>
            </a:r>
          </a:p>
        </p:txBody>
      </p:sp>
      <p:sp>
        <p:nvSpPr>
          <p:cNvPr id="5" name="Rectangle 6"/>
          <p:cNvSpPr>
            <a:spLocks noGrp="1" noChangeArrowheads="1"/>
          </p:cNvSpPr>
          <p:nvPr>
            <p:ph type="sldNum" sz="quarter" idx="12"/>
          </p:nvPr>
        </p:nvSpPr>
        <p:spPr>
          <a:ln/>
        </p:spPr>
        <p:txBody>
          <a:bodyPr/>
          <a:lstStyle>
            <a:lvl1pPr>
              <a:defRPr/>
            </a:lvl1pPr>
          </a:lstStyle>
          <a:p>
            <a:pPr>
              <a:defRPr/>
            </a:pPr>
            <a:fld id="{0268679D-B319-D649-B1EE-F27FBBFDF6A7}" type="slidenum">
              <a:rPr lang="en-US"/>
              <a:pPr>
                <a:defRPr/>
              </a:pPr>
              <a:t>‹#›</a:t>
            </a:fld>
            <a:endParaRPr lang="en-US"/>
          </a:p>
        </p:txBody>
      </p:sp>
    </p:spTree>
    <p:extLst>
      <p:ext uri="{BB962C8B-B14F-4D97-AF65-F5344CB8AC3E}">
        <p14:creationId xmlns:p14="http://schemas.microsoft.com/office/powerpoint/2010/main" val="42319152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5/15/2020</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a:t>HDSI</a:t>
            </a:r>
          </a:p>
        </p:txBody>
      </p:sp>
      <p:sp>
        <p:nvSpPr>
          <p:cNvPr id="4" name="Rectangle 6"/>
          <p:cNvSpPr>
            <a:spLocks noGrp="1" noChangeArrowheads="1"/>
          </p:cNvSpPr>
          <p:nvPr>
            <p:ph type="sldNum" sz="quarter" idx="12"/>
          </p:nvPr>
        </p:nvSpPr>
        <p:spPr>
          <a:ln/>
        </p:spPr>
        <p:txBody>
          <a:bodyPr/>
          <a:lstStyle>
            <a:lvl1pPr>
              <a:defRPr/>
            </a:lvl1pPr>
          </a:lstStyle>
          <a:p>
            <a:pPr>
              <a:defRPr/>
            </a:pPr>
            <a:fld id="{F94A9081-F4FD-CA43-9C1D-488FDE7421B8}" type="slidenum">
              <a:rPr lang="en-US"/>
              <a:pPr>
                <a:defRPr/>
              </a:pPr>
              <a:t>‹#›</a:t>
            </a:fld>
            <a:endParaRPr lang="en-US"/>
          </a:p>
        </p:txBody>
      </p:sp>
    </p:spTree>
    <p:extLst>
      <p:ext uri="{BB962C8B-B14F-4D97-AF65-F5344CB8AC3E}">
        <p14:creationId xmlns:p14="http://schemas.microsoft.com/office/powerpoint/2010/main" val="7057870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5/15/2020</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HDSI</a:t>
            </a:r>
          </a:p>
        </p:txBody>
      </p:sp>
      <p:sp>
        <p:nvSpPr>
          <p:cNvPr id="7" name="Rectangle 6"/>
          <p:cNvSpPr>
            <a:spLocks noGrp="1" noChangeArrowheads="1"/>
          </p:cNvSpPr>
          <p:nvPr>
            <p:ph type="sldNum" sz="quarter" idx="12"/>
          </p:nvPr>
        </p:nvSpPr>
        <p:spPr>
          <a:ln/>
        </p:spPr>
        <p:txBody>
          <a:bodyPr/>
          <a:lstStyle>
            <a:lvl1pPr>
              <a:defRPr/>
            </a:lvl1pPr>
          </a:lstStyle>
          <a:p>
            <a:pPr>
              <a:defRPr/>
            </a:pPr>
            <a:fld id="{507C8006-6F1B-924A-BC9D-E96C6ADCAF07}" type="slidenum">
              <a:rPr lang="en-US"/>
              <a:pPr>
                <a:defRPr/>
              </a:pPr>
              <a:t>‹#›</a:t>
            </a:fld>
            <a:endParaRPr lang="en-US"/>
          </a:p>
        </p:txBody>
      </p:sp>
    </p:spTree>
    <p:extLst>
      <p:ext uri="{BB962C8B-B14F-4D97-AF65-F5344CB8AC3E}">
        <p14:creationId xmlns:p14="http://schemas.microsoft.com/office/powerpoint/2010/main" val="9615661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5/15/2020</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HDSI</a:t>
            </a:r>
          </a:p>
        </p:txBody>
      </p:sp>
      <p:sp>
        <p:nvSpPr>
          <p:cNvPr id="7" name="Rectangle 6"/>
          <p:cNvSpPr>
            <a:spLocks noGrp="1" noChangeArrowheads="1"/>
          </p:cNvSpPr>
          <p:nvPr>
            <p:ph type="sldNum" sz="quarter" idx="12"/>
          </p:nvPr>
        </p:nvSpPr>
        <p:spPr>
          <a:ln/>
        </p:spPr>
        <p:txBody>
          <a:bodyPr/>
          <a:lstStyle>
            <a:lvl1pPr>
              <a:defRPr/>
            </a:lvl1pPr>
          </a:lstStyle>
          <a:p>
            <a:pPr>
              <a:defRPr/>
            </a:pPr>
            <a:fld id="{8AF0276A-2EE2-F54D-8C93-9D4A577BB872}" type="slidenum">
              <a:rPr lang="en-US"/>
              <a:pPr>
                <a:defRPr/>
              </a:pPr>
              <a:t>‹#›</a:t>
            </a:fld>
            <a:endParaRPr lang="en-US"/>
          </a:p>
        </p:txBody>
      </p:sp>
    </p:spTree>
    <p:extLst>
      <p:ext uri="{BB962C8B-B14F-4D97-AF65-F5344CB8AC3E}">
        <p14:creationId xmlns:p14="http://schemas.microsoft.com/office/powerpoint/2010/main" val="32688835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5/15/2020</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HDSI</a:t>
            </a:r>
          </a:p>
        </p:txBody>
      </p:sp>
      <p:sp>
        <p:nvSpPr>
          <p:cNvPr id="6" name="Rectangle 6"/>
          <p:cNvSpPr>
            <a:spLocks noGrp="1" noChangeArrowheads="1"/>
          </p:cNvSpPr>
          <p:nvPr>
            <p:ph type="sldNum" sz="quarter" idx="12"/>
          </p:nvPr>
        </p:nvSpPr>
        <p:spPr>
          <a:ln/>
        </p:spPr>
        <p:txBody>
          <a:bodyPr/>
          <a:lstStyle>
            <a:lvl1pPr>
              <a:defRPr/>
            </a:lvl1pPr>
          </a:lstStyle>
          <a:p>
            <a:pPr>
              <a:defRPr/>
            </a:pPr>
            <a:fld id="{EB776FFD-C4B9-6D4F-B32D-0C35F000BEA3}" type="slidenum">
              <a:rPr lang="en-US"/>
              <a:pPr>
                <a:defRPr/>
              </a:pPr>
              <a:t>‹#›</a:t>
            </a:fld>
            <a:endParaRPr lang="en-US"/>
          </a:p>
        </p:txBody>
      </p:sp>
    </p:spTree>
    <p:extLst>
      <p:ext uri="{BB962C8B-B14F-4D97-AF65-F5344CB8AC3E}">
        <p14:creationId xmlns:p14="http://schemas.microsoft.com/office/powerpoint/2010/main" val="29156427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4400" y="228600"/>
            <a:ext cx="2311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0200" y="228600"/>
            <a:ext cx="67691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5/15/2020</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HDSI</a:t>
            </a:r>
          </a:p>
        </p:txBody>
      </p:sp>
      <p:sp>
        <p:nvSpPr>
          <p:cNvPr id="6" name="Rectangle 6"/>
          <p:cNvSpPr>
            <a:spLocks noGrp="1" noChangeArrowheads="1"/>
          </p:cNvSpPr>
          <p:nvPr>
            <p:ph type="sldNum" sz="quarter" idx="12"/>
          </p:nvPr>
        </p:nvSpPr>
        <p:spPr>
          <a:ln/>
        </p:spPr>
        <p:txBody>
          <a:bodyPr/>
          <a:lstStyle>
            <a:lvl1pPr>
              <a:defRPr/>
            </a:lvl1pPr>
          </a:lstStyle>
          <a:p>
            <a:pPr>
              <a:defRPr/>
            </a:pPr>
            <a:fld id="{5E49FD56-184D-E043-B3F9-B35B6F31FBCC}" type="slidenum">
              <a:rPr lang="en-US"/>
              <a:pPr>
                <a:defRPr/>
              </a:pPr>
              <a:t>‹#›</a:t>
            </a:fld>
            <a:endParaRPr lang="en-US"/>
          </a:p>
        </p:txBody>
      </p:sp>
    </p:spTree>
    <p:extLst>
      <p:ext uri="{BB962C8B-B14F-4D97-AF65-F5344CB8AC3E}">
        <p14:creationId xmlns:p14="http://schemas.microsoft.com/office/powerpoint/2010/main" val="7725465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9"/>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5" name="Text Box 1031"/>
          <p:cNvSpPr txBox="1">
            <a:spLocks noChangeArrowheads="1"/>
          </p:cNvSpPr>
          <p:nvPr/>
        </p:nvSpPr>
        <p:spPr bwMode="auto">
          <a:xfrm>
            <a:off x="8331199" y="120650"/>
            <a:ext cx="914401" cy="1098550"/>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6600">
              <a:solidFill>
                <a:srgbClr val="FFFFFF"/>
              </a:solidFill>
              <a:latin typeface="FermiLgo" pitchFamily="2" charset="0"/>
              <a:cs typeface="Arial" pitchFamily="34" charset="0"/>
            </a:endParaRPr>
          </a:p>
        </p:txBody>
      </p:sp>
      <p:sp>
        <p:nvSpPr>
          <p:cNvPr id="579586" name="Rectangle 1026"/>
          <p:cNvSpPr>
            <a:spLocks noGrp="1" noChangeArrowheads="1"/>
          </p:cNvSpPr>
          <p:nvPr>
            <p:ph type="ctrTitle"/>
          </p:nvPr>
        </p:nvSpPr>
        <p:spPr>
          <a:xfrm>
            <a:off x="742950" y="2286000"/>
            <a:ext cx="8420100" cy="1143000"/>
          </a:xfrm>
        </p:spPr>
        <p:txBody>
          <a:bodyPr/>
          <a:lstStyle>
            <a:lvl1pPr>
              <a:defRPr/>
            </a:lvl1pPr>
          </a:lstStyle>
          <a:p>
            <a:r>
              <a:rPr lang="en-US"/>
              <a:t>Click to edit Master title style</a:t>
            </a:r>
          </a:p>
        </p:txBody>
      </p:sp>
      <p:sp>
        <p:nvSpPr>
          <p:cNvPr id="579587" name="Rectangle 1027"/>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t>Click to edit Master subtitle style</a:t>
            </a:r>
          </a:p>
        </p:txBody>
      </p:sp>
      <p:sp>
        <p:nvSpPr>
          <p:cNvPr id="6" name="Rectangle 1028"/>
          <p:cNvSpPr>
            <a:spLocks noGrp="1" noChangeArrowheads="1"/>
          </p:cNvSpPr>
          <p:nvPr>
            <p:ph type="sldNum" sz="quarter" idx="10"/>
          </p:nvPr>
        </p:nvSpPr>
        <p:spPr>
          <a:xfrm>
            <a:off x="7099300" y="6248400"/>
            <a:ext cx="2063750" cy="457200"/>
          </a:xfrm>
        </p:spPr>
        <p:txBody>
          <a:bodyPr/>
          <a:lstStyle>
            <a:lvl1pPr>
              <a:defRPr/>
            </a:lvl1pPr>
          </a:lstStyle>
          <a:p>
            <a:pPr>
              <a:defRPr/>
            </a:pPr>
            <a:fld id="{4A31F26B-CFAC-4E9D-98E7-CC4A5867AA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07092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CCFFF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FFF11F"/>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318C9F2-55A8-454F-A9AF-DE445D6514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238751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14"/>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8B5CFA-00A9-4077-AFCA-CFE9619525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739619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2953"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199"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40C72C6-FBCD-47EB-901A-D1CCB7D20B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926388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9153FB9-AACB-447C-917A-032EAB60B2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526196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83"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83"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B8857D3F-CA82-4497-8771-A592E02CC9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69154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9153FB9-AACB-447C-917A-032EAB60B2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310763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2D267DE-9859-4CAE-9F20-FFE70E3D53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203698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7"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499" y="273063"/>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7"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3875311-8DBF-4AC7-B91A-917D014D0F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443263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73474F7-5718-486C-801D-5B7FBD8BC3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620621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CBF6966-5062-4D98-B5C1-DCB72FE3AC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896843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7"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3"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BDFC430-2866-41E7-BF30-CD820338DD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476422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Content Placeholder 2"/>
          <p:cNvSpPr>
            <a:spLocks noGrp="1"/>
          </p:cNvSpPr>
          <p:nvPr>
            <p:ph sz="half" idx="1"/>
          </p:nvPr>
        </p:nvSpPr>
        <p:spPr>
          <a:xfrm>
            <a:off x="742953"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199"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AC7F2396-2445-4649-AFC8-394EB037A6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46160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Text Placeholder 2"/>
          <p:cNvSpPr>
            <a:spLocks noGrp="1"/>
          </p:cNvSpPr>
          <p:nvPr>
            <p:ph type="body" sz="half" idx="1"/>
          </p:nvPr>
        </p:nvSpPr>
        <p:spPr>
          <a:xfrm>
            <a:off x="742953"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199"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EBC7B75B-2A53-464E-8A55-151944A26F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333730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94107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49696" y="6520259"/>
            <a:ext cx="660400" cy="365125"/>
          </a:xfrm>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8" name="Content Placeholder 2"/>
          <p:cNvSpPr>
            <a:spLocks noGrp="1"/>
          </p:cNvSpPr>
          <p:nvPr>
            <p:ph idx="13"/>
          </p:nvPr>
        </p:nvSpPr>
        <p:spPr>
          <a:xfrm>
            <a:off x="228600" y="5410200"/>
            <a:ext cx="94107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272052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2D267DE-9859-4CAE-9F20-FFE70E3D53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033832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165100" y="1196752"/>
            <a:ext cx="470535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5035550" y="1196752"/>
            <a:ext cx="470535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a:xfrm>
            <a:off x="9410700" y="75"/>
            <a:ext cx="495300" cy="365125"/>
          </a:xfrm>
        </p:spPr>
        <p:txBody>
          <a:bodyPr/>
          <a:lstStyle/>
          <a:p>
            <a:fld id="{72AC53DF-4216-466D-99A7-94400E6C2A25}" type="slidenum">
              <a:rPr lang="en-US" smtClean="0">
                <a:solidFill>
                  <a:srgbClr val="FFFFFF"/>
                </a:solidFill>
              </a:rPr>
              <a:pPr/>
              <a:t>‹#›</a:t>
            </a:fld>
            <a:endParaRPr lang="en-US">
              <a:solidFill>
                <a:srgbClr val="FFFFFF"/>
              </a:solidFill>
            </a:endParaRPr>
          </a:p>
        </p:txBody>
      </p:sp>
      <p:sp>
        <p:nvSpPr>
          <p:cNvPr id="8" name="Content Placeholder 2"/>
          <p:cNvSpPr>
            <a:spLocks noGrp="1"/>
          </p:cNvSpPr>
          <p:nvPr>
            <p:ph sz="half" idx="13"/>
          </p:nvPr>
        </p:nvSpPr>
        <p:spPr>
          <a:xfrm>
            <a:off x="200472" y="5551905"/>
            <a:ext cx="9577064" cy="1117455"/>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39452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4201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448155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5" name="Content Placeholder 2"/>
          <p:cNvSpPr>
            <a:spLocks noGrp="1"/>
          </p:cNvSpPr>
          <p:nvPr>
            <p:ph idx="13"/>
          </p:nvPr>
        </p:nvSpPr>
        <p:spPr>
          <a:xfrm>
            <a:off x="495300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982803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9"/>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5" name="Text Box 1031"/>
          <p:cNvSpPr txBox="1">
            <a:spLocks noChangeArrowheads="1"/>
          </p:cNvSpPr>
          <p:nvPr/>
        </p:nvSpPr>
        <p:spPr bwMode="auto">
          <a:xfrm>
            <a:off x="8331199" y="120650"/>
            <a:ext cx="914401" cy="1098550"/>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6600">
              <a:solidFill>
                <a:srgbClr val="FFFFFF"/>
              </a:solidFill>
              <a:latin typeface="FermiLgo" pitchFamily="2" charset="0"/>
              <a:cs typeface="Arial" pitchFamily="34" charset="0"/>
            </a:endParaRPr>
          </a:p>
        </p:txBody>
      </p:sp>
      <p:sp>
        <p:nvSpPr>
          <p:cNvPr id="579586" name="Rectangle 1026"/>
          <p:cNvSpPr>
            <a:spLocks noGrp="1" noChangeArrowheads="1"/>
          </p:cNvSpPr>
          <p:nvPr>
            <p:ph type="ctrTitle"/>
          </p:nvPr>
        </p:nvSpPr>
        <p:spPr>
          <a:xfrm>
            <a:off x="742950" y="2286000"/>
            <a:ext cx="8420100" cy="1143000"/>
          </a:xfrm>
        </p:spPr>
        <p:txBody>
          <a:bodyPr/>
          <a:lstStyle>
            <a:lvl1pPr>
              <a:defRPr/>
            </a:lvl1pPr>
          </a:lstStyle>
          <a:p>
            <a:r>
              <a:rPr lang="en-US"/>
              <a:t>Click to edit Master title style</a:t>
            </a:r>
          </a:p>
        </p:txBody>
      </p:sp>
      <p:sp>
        <p:nvSpPr>
          <p:cNvPr id="579587" name="Rectangle 1027"/>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t>Click to edit Master subtitle style</a:t>
            </a:r>
          </a:p>
        </p:txBody>
      </p:sp>
      <p:sp>
        <p:nvSpPr>
          <p:cNvPr id="6" name="Rectangle 1028"/>
          <p:cNvSpPr>
            <a:spLocks noGrp="1" noChangeArrowheads="1"/>
          </p:cNvSpPr>
          <p:nvPr>
            <p:ph type="sldNum" sz="quarter" idx="10"/>
          </p:nvPr>
        </p:nvSpPr>
        <p:spPr>
          <a:xfrm>
            <a:off x="7099300" y="6248400"/>
            <a:ext cx="2063750" cy="457200"/>
          </a:xfrm>
        </p:spPr>
        <p:txBody>
          <a:bodyPr/>
          <a:lstStyle>
            <a:lvl1pPr>
              <a:defRPr/>
            </a:lvl1pPr>
          </a:lstStyle>
          <a:p>
            <a:pPr>
              <a:defRPr/>
            </a:pPr>
            <a:fld id="{4A31F26B-CFAC-4E9D-98E7-CC4A5867AA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822054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CCFFF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FFF11F"/>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318C9F2-55A8-454F-A9AF-DE445D6514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620401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14"/>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8B5CFA-00A9-4077-AFCA-CFE9619525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329489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2953"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199"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40C72C6-FBCD-47EB-901A-D1CCB7D20B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830448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83"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83"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B8857D3F-CA82-4497-8771-A592E02CC9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439047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9153FB9-AACB-447C-917A-032EAB60B2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566197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2D267DE-9859-4CAE-9F20-FFE70E3D53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479227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6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3875311-8DBF-4AC7-B91A-917D014D0F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903654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7"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499" y="273063"/>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7"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3875311-8DBF-4AC7-B91A-917D014D0F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981979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73474F7-5718-486C-801D-5B7FBD8BC3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136368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CBF6966-5062-4D98-B5C1-DCB72FE3AC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906399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7"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3"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BDFC430-2866-41E7-BF30-CD820338DD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022328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Content Placeholder 2"/>
          <p:cNvSpPr>
            <a:spLocks noGrp="1"/>
          </p:cNvSpPr>
          <p:nvPr>
            <p:ph sz="half" idx="1"/>
          </p:nvPr>
        </p:nvSpPr>
        <p:spPr>
          <a:xfrm>
            <a:off x="742953"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199"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AC7F2396-2445-4649-AFC8-394EB037A6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56617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Text Placeholder 2"/>
          <p:cNvSpPr>
            <a:spLocks noGrp="1"/>
          </p:cNvSpPr>
          <p:nvPr>
            <p:ph type="body" sz="half" idx="1"/>
          </p:nvPr>
        </p:nvSpPr>
        <p:spPr>
          <a:xfrm>
            <a:off x="742953"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199"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EBC7B75B-2A53-464E-8A55-151944A26F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001958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94107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49696" y="6520259"/>
            <a:ext cx="660400" cy="365125"/>
          </a:xfrm>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8" name="Content Placeholder 2"/>
          <p:cNvSpPr>
            <a:spLocks noGrp="1"/>
          </p:cNvSpPr>
          <p:nvPr>
            <p:ph idx="13"/>
          </p:nvPr>
        </p:nvSpPr>
        <p:spPr>
          <a:xfrm>
            <a:off x="228600" y="5410200"/>
            <a:ext cx="94107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700491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165100" y="1196752"/>
            <a:ext cx="470535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5035550" y="1196752"/>
            <a:ext cx="470535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a:xfrm>
            <a:off x="9410700" y="75"/>
            <a:ext cx="495300" cy="365125"/>
          </a:xfrm>
        </p:spPr>
        <p:txBody>
          <a:bodyPr/>
          <a:lstStyle/>
          <a:p>
            <a:fld id="{72AC53DF-4216-466D-99A7-94400E6C2A25}" type="slidenum">
              <a:rPr lang="en-US" smtClean="0">
                <a:solidFill>
                  <a:srgbClr val="FFFFFF"/>
                </a:solidFill>
              </a:rPr>
              <a:pPr/>
              <a:t>‹#›</a:t>
            </a:fld>
            <a:endParaRPr lang="en-US">
              <a:solidFill>
                <a:srgbClr val="FFFFFF"/>
              </a:solidFill>
            </a:endParaRPr>
          </a:p>
        </p:txBody>
      </p:sp>
      <p:sp>
        <p:nvSpPr>
          <p:cNvPr id="8" name="Content Placeholder 2"/>
          <p:cNvSpPr>
            <a:spLocks noGrp="1"/>
          </p:cNvSpPr>
          <p:nvPr>
            <p:ph sz="half" idx="13"/>
          </p:nvPr>
        </p:nvSpPr>
        <p:spPr>
          <a:xfrm>
            <a:off x="200472" y="5551905"/>
            <a:ext cx="9577064" cy="1117455"/>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471839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4201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190313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5" name="Content Placeholder 2"/>
          <p:cNvSpPr>
            <a:spLocks noGrp="1"/>
          </p:cNvSpPr>
          <p:nvPr>
            <p:ph idx="13"/>
          </p:nvPr>
        </p:nvSpPr>
        <p:spPr>
          <a:xfrm>
            <a:off x="495300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216827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Content Placeholder 2"/>
          <p:cNvSpPr>
            <a:spLocks noGrp="1"/>
          </p:cNvSpPr>
          <p:nvPr>
            <p:ph idx="1"/>
          </p:nvPr>
        </p:nvSpPr>
        <p:spPr/>
        <p:txBody>
          <a:bodyPr/>
          <a:lstStyle>
            <a:lvl1pPr>
              <a:spcBef>
                <a:spcPts val="300"/>
              </a:spcBef>
              <a:defRPr sz="2000"/>
            </a:lvl1pPr>
            <a:lvl2pPr>
              <a:spcBef>
                <a:spcPts val="300"/>
              </a:spcBef>
              <a:defRPr b="1"/>
            </a:lvl2pPr>
            <a:lvl3pPr>
              <a:spcBef>
                <a:spcPts val="300"/>
              </a:spcBef>
              <a:defRPr/>
            </a:lvl3pPr>
            <a:lvl4pPr>
              <a:spcBef>
                <a:spcPts val="300"/>
              </a:spcBef>
              <a:defRPr/>
            </a:lvl4pPr>
            <a:lvl5pPr>
              <a:spcBef>
                <a:spcPts val="3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pPr>
              <a:defRPr/>
            </a:pPr>
            <a:fld id="{2D0FA482-2D62-4AF0-A071-13C1CF560B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452187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12"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73474F7-5718-486C-801D-5B7FBD8BC3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860697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E7145-AC22-A448-9AC7-0B32EE404721}"/>
              </a:ext>
            </a:extLst>
          </p:cNvPr>
          <p:cNvSpPr>
            <a:spLocks noGrp="1"/>
          </p:cNvSpPr>
          <p:nvPr>
            <p:ph type="ctrTitle"/>
          </p:nvPr>
        </p:nvSpPr>
        <p:spPr>
          <a:xfrm>
            <a:off x="1238250" y="1122363"/>
            <a:ext cx="7429500" cy="2387600"/>
          </a:xfrm>
        </p:spPr>
        <p:txBody>
          <a:bodyPr anchor="b"/>
          <a:lstStyle>
            <a:lvl1pPr algn="ctr">
              <a:defRPr sz="4875"/>
            </a:lvl1pPr>
          </a:lstStyle>
          <a:p>
            <a:r>
              <a:rPr lang="en-GB"/>
              <a:t>Click to edit Master title style</a:t>
            </a:r>
            <a:endParaRPr lang="en-US"/>
          </a:p>
        </p:txBody>
      </p:sp>
      <p:sp>
        <p:nvSpPr>
          <p:cNvPr id="3" name="Subtitle 2">
            <a:extLst>
              <a:ext uri="{FF2B5EF4-FFF2-40B4-BE49-F238E27FC236}">
                <a16:creationId xmlns:a16="http://schemas.microsoft.com/office/drawing/2014/main" id="{1C4F98CD-CC05-1244-8F21-9799AB02A0A5}"/>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44513FF-C4F7-4843-9EDC-AC655E9361FA}"/>
              </a:ext>
            </a:extLst>
          </p:cNvPr>
          <p:cNvSpPr>
            <a:spLocks noGrp="1"/>
          </p:cNvSpPr>
          <p:nvPr>
            <p:ph type="dt" sz="half" idx="10"/>
          </p:nvPr>
        </p:nvSpPr>
        <p:spPr/>
        <p:txBody>
          <a:bodyPr/>
          <a:lstStyle/>
          <a:p>
            <a:fld id="{5553216C-5723-4640-AD37-CFED64F982A8}" type="datetimeFigureOut">
              <a:rPr lang="en-US" smtClean="0"/>
              <a:t>5/5/2023</a:t>
            </a:fld>
            <a:endParaRPr lang="en-US"/>
          </a:p>
        </p:txBody>
      </p:sp>
      <p:sp>
        <p:nvSpPr>
          <p:cNvPr id="5" name="Footer Placeholder 4">
            <a:extLst>
              <a:ext uri="{FF2B5EF4-FFF2-40B4-BE49-F238E27FC236}">
                <a16:creationId xmlns:a16="http://schemas.microsoft.com/office/drawing/2014/main" id="{A5696B0E-673E-FB46-BF88-8CEB001D0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14823-FD41-744A-BB80-C88AF20C1CE0}"/>
              </a:ext>
            </a:extLst>
          </p:cNvPr>
          <p:cNvSpPr>
            <a:spLocks noGrp="1"/>
          </p:cNvSpPr>
          <p:nvPr>
            <p:ph type="sldNum" sz="quarter" idx="12"/>
          </p:nvPr>
        </p:nvSpPr>
        <p:spPr/>
        <p:txBody>
          <a:bodyPr/>
          <a:lstStyle/>
          <a:p>
            <a:fld id="{A8FD7334-1156-8448-AD12-33C9BE954320}" type="slidenum">
              <a:rPr lang="en-US" smtClean="0"/>
              <a:t>‹#›</a:t>
            </a:fld>
            <a:endParaRPr lang="en-US"/>
          </a:p>
        </p:txBody>
      </p:sp>
    </p:spTree>
    <p:extLst>
      <p:ext uri="{BB962C8B-B14F-4D97-AF65-F5344CB8AC3E}">
        <p14:creationId xmlns:p14="http://schemas.microsoft.com/office/powerpoint/2010/main" val="25216150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B845B-FCEF-B74A-9C88-EA1D42D358B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FB016A6-C772-E14E-B688-FF8B0491DD4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778868-9DE9-FE41-A1F3-B7AD88544016}"/>
              </a:ext>
            </a:extLst>
          </p:cNvPr>
          <p:cNvSpPr>
            <a:spLocks noGrp="1"/>
          </p:cNvSpPr>
          <p:nvPr>
            <p:ph type="dt" sz="half" idx="10"/>
          </p:nvPr>
        </p:nvSpPr>
        <p:spPr/>
        <p:txBody>
          <a:bodyPr/>
          <a:lstStyle/>
          <a:p>
            <a:fld id="{5553216C-5723-4640-AD37-CFED64F982A8}" type="datetimeFigureOut">
              <a:rPr lang="en-US" smtClean="0"/>
              <a:t>5/5/2023</a:t>
            </a:fld>
            <a:endParaRPr lang="en-US"/>
          </a:p>
        </p:txBody>
      </p:sp>
      <p:sp>
        <p:nvSpPr>
          <p:cNvPr id="5" name="Footer Placeholder 4">
            <a:extLst>
              <a:ext uri="{FF2B5EF4-FFF2-40B4-BE49-F238E27FC236}">
                <a16:creationId xmlns:a16="http://schemas.microsoft.com/office/drawing/2014/main" id="{6C936C91-F1F6-6C4A-8115-BBD4369537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25C123-4916-2A41-A875-15E4B43C1FF3}"/>
              </a:ext>
            </a:extLst>
          </p:cNvPr>
          <p:cNvSpPr>
            <a:spLocks noGrp="1"/>
          </p:cNvSpPr>
          <p:nvPr>
            <p:ph type="sldNum" sz="quarter" idx="12"/>
          </p:nvPr>
        </p:nvSpPr>
        <p:spPr/>
        <p:txBody>
          <a:bodyPr/>
          <a:lstStyle/>
          <a:p>
            <a:fld id="{A8FD7334-1156-8448-AD12-33C9BE954320}" type="slidenum">
              <a:rPr lang="en-US" smtClean="0"/>
              <a:t>‹#›</a:t>
            </a:fld>
            <a:endParaRPr lang="en-US"/>
          </a:p>
        </p:txBody>
      </p:sp>
    </p:spTree>
    <p:extLst>
      <p:ext uri="{BB962C8B-B14F-4D97-AF65-F5344CB8AC3E}">
        <p14:creationId xmlns:p14="http://schemas.microsoft.com/office/powerpoint/2010/main" val="29185681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6F438-154F-5247-968D-3C2E6D4AC52B}"/>
              </a:ext>
            </a:extLst>
          </p:cNvPr>
          <p:cNvSpPr>
            <a:spLocks noGrp="1"/>
          </p:cNvSpPr>
          <p:nvPr>
            <p:ph type="title"/>
          </p:nvPr>
        </p:nvSpPr>
        <p:spPr>
          <a:xfrm>
            <a:off x="675878" y="1709739"/>
            <a:ext cx="8543925" cy="2852737"/>
          </a:xfrm>
        </p:spPr>
        <p:txBody>
          <a:bodyPr anchor="b"/>
          <a:lstStyle>
            <a:lvl1pPr>
              <a:defRPr sz="4875"/>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C4512EF-C4FE-8B4E-AF5B-180A59E739D5}"/>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CD23179-E651-5A4D-B415-BBE0B7208902}"/>
              </a:ext>
            </a:extLst>
          </p:cNvPr>
          <p:cNvSpPr>
            <a:spLocks noGrp="1"/>
          </p:cNvSpPr>
          <p:nvPr>
            <p:ph type="dt" sz="half" idx="10"/>
          </p:nvPr>
        </p:nvSpPr>
        <p:spPr/>
        <p:txBody>
          <a:bodyPr/>
          <a:lstStyle/>
          <a:p>
            <a:fld id="{5553216C-5723-4640-AD37-CFED64F982A8}" type="datetimeFigureOut">
              <a:rPr lang="en-US" smtClean="0"/>
              <a:t>5/5/2023</a:t>
            </a:fld>
            <a:endParaRPr lang="en-US"/>
          </a:p>
        </p:txBody>
      </p:sp>
      <p:sp>
        <p:nvSpPr>
          <p:cNvPr id="5" name="Footer Placeholder 4">
            <a:extLst>
              <a:ext uri="{FF2B5EF4-FFF2-40B4-BE49-F238E27FC236}">
                <a16:creationId xmlns:a16="http://schemas.microsoft.com/office/drawing/2014/main" id="{C4DEF8ED-3F32-D64E-849D-003D0742C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AB9C7-AD85-9749-A7A5-D07F48E2DC62}"/>
              </a:ext>
            </a:extLst>
          </p:cNvPr>
          <p:cNvSpPr>
            <a:spLocks noGrp="1"/>
          </p:cNvSpPr>
          <p:nvPr>
            <p:ph type="sldNum" sz="quarter" idx="12"/>
          </p:nvPr>
        </p:nvSpPr>
        <p:spPr/>
        <p:txBody>
          <a:bodyPr/>
          <a:lstStyle/>
          <a:p>
            <a:fld id="{A8FD7334-1156-8448-AD12-33C9BE954320}" type="slidenum">
              <a:rPr lang="en-US" smtClean="0"/>
              <a:t>‹#›</a:t>
            </a:fld>
            <a:endParaRPr lang="en-US"/>
          </a:p>
        </p:txBody>
      </p:sp>
    </p:spTree>
    <p:extLst>
      <p:ext uri="{BB962C8B-B14F-4D97-AF65-F5344CB8AC3E}">
        <p14:creationId xmlns:p14="http://schemas.microsoft.com/office/powerpoint/2010/main" val="36334338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231FA-6994-5F4F-A87A-F0DC29B198A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90E6316-44DE-D942-80DE-924E89E980FF}"/>
              </a:ext>
            </a:extLst>
          </p:cNvPr>
          <p:cNvSpPr>
            <a:spLocks noGrp="1"/>
          </p:cNvSpPr>
          <p:nvPr>
            <p:ph sz="half" idx="1"/>
          </p:nvPr>
        </p:nvSpPr>
        <p:spPr>
          <a:xfrm>
            <a:off x="681038"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68C99CE-5BF3-0445-AEE4-49626ECA3C1F}"/>
              </a:ext>
            </a:extLst>
          </p:cNvPr>
          <p:cNvSpPr>
            <a:spLocks noGrp="1"/>
          </p:cNvSpPr>
          <p:nvPr>
            <p:ph sz="half" idx="2"/>
          </p:nvPr>
        </p:nvSpPr>
        <p:spPr>
          <a:xfrm>
            <a:off x="5014913"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1BDF6AD-0CE4-6146-A68F-F3770069FA14}"/>
              </a:ext>
            </a:extLst>
          </p:cNvPr>
          <p:cNvSpPr>
            <a:spLocks noGrp="1"/>
          </p:cNvSpPr>
          <p:nvPr>
            <p:ph type="dt" sz="half" idx="10"/>
          </p:nvPr>
        </p:nvSpPr>
        <p:spPr/>
        <p:txBody>
          <a:bodyPr/>
          <a:lstStyle/>
          <a:p>
            <a:fld id="{5553216C-5723-4640-AD37-CFED64F982A8}" type="datetimeFigureOut">
              <a:rPr lang="en-US" smtClean="0"/>
              <a:t>5/5/2023</a:t>
            </a:fld>
            <a:endParaRPr lang="en-US"/>
          </a:p>
        </p:txBody>
      </p:sp>
      <p:sp>
        <p:nvSpPr>
          <p:cNvPr id="6" name="Footer Placeholder 5">
            <a:extLst>
              <a:ext uri="{FF2B5EF4-FFF2-40B4-BE49-F238E27FC236}">
                <a16:creationId xmlns:a16="http://schemas.microsoft.com/office/drawing/2014/main" id="{C786BA7D-DFF3-DC46-B44E-80164E9DB9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819545-9299-1640-B6A3-2E84A8598459}"/>
              </a:ext>
            </a:extLst>
          </p:cNvPr>
          <p:cNvSpPr>
            <a:spLocks noGrp="1"/>
          </p:cNvSpPr>
          <p:nvPr>
            <p:ph type="sldNum" sz="quarter" idx="12"/>
          </p:nvPr>
        </p:nvSpPr>
        <p:spPr/>
        <p:txBody>
          <a:bodyPr/>
          <a:lstStyle/>
          <a:p>
            <a:fld id="{A8FD7334-1156-8448-AD12-33C9BE954320}" type="slidenum">
              <a:rPr lang="en-US" smtClean="0"/>
              <a:t>‹#›</a:t>
            </a:fld>
            <a:endParaRPr lang="en-US"/>
          </a:p>
        </p:txBody>
      </p:sp>
    </p:spTree>
    <p:extLst>
      <p:ext uri="{BB962C8B-B14F-4D97-AF65-F5344CB8AC3E}">
        <p14:creationId xmlns:p14="http://schemas.microsoft.com/office/powerpoint/2010/main" val="18089455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D201F-261F-0746-B8A7-1C0D9B532E85}"/>
              </a:ext>
            </a:extLst>
          </p:cNvPr>
          <p:cNvSpPr>
            <a:spLocks noGrp="1"/>
          </p:cNvSpPr>
          <p:nvPr>
            <p:ph type="title"/>
          </p:nvPr>
        </p:nvSpPr>
        <p:spPr>
          <a:xfrm>
            <a:off x="682328" y="365126"/>
            <a:ext cx="8543925"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E30043B-0CAD-754E-8855-92AB2CDF8001}"/>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GB"/>
              <a:t>Click to edit Master text styles</a:t>
            </a:r>
          </a:p>
        </p:txBody>
      </p:sp>
      <p:sp>
        <p:nvSpPr>
          <p:cNvPr id="4" name="Content Placeholder 3">
            <a:extLst>
              <a:ext uri="{FF2B5EF4-FFF2-40B4-BE49-F238E27FC236}">
                <a16:creationId xmlns:a16="http://schemas.microsoft.com/office/drawing/2014/main" id="{2EEFBD10-669E-A54D-8958-0DD1010896EC}"/>
              </a:ext>
            </a:extLst>
          </p:cNvPr>
          <p:cNvSpPr>
            <a:spLocks noGrp="1"/>
          </p:cNvSpPr>
          <p:nvPr>
            <p:ph sz="half" idx="2"/>
          </p:nvPr>
        </p:nvSpPr>
        <p:spPr>
          <a:xfrm>
            <a:off x="682328" y="2505075"/>
            <a:ext cx="419070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2DE9D4A-62CB-5C4F-9C0C-39CBBE5D1F0C}"/>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GB"/>
              <a:t>Click to edit Master text styles</a:t>
            </a:r>
          </a:p>
        </p:txBody>
      </p:sp>
      <p:sp>
        <p:nvSpPr>
          <p:cNvPr id="6" name="Content Placeholder 5">
            <a:extLst>
              <a:ext uri="{FF2B5EF4-FFF2-40B4-BE49-F238E27FC236}">
                <a16:creationId xmlns:a16="http://schemas.microsoft.com/office/drawing/2014/main" id="{5AF5C1E3-F83C-8F48-A117-692E81CC7D24}"/>
              </a:ext>
            </a:extLst>
          </p:cNvPr>
          <p:cNvSpPr>
            <a:spLocks noGrp="1"/>
          </p:cNvSpPr>
          <p:nvPr>
            <p:ph sz="quarter" idx="4"/>
          </p:nvPr>
        </p:nvSpPr>
        <p:spPr>
          <a:xfrm>
            <a:off x="5014913" y="2505075"/>
            <a:ext cx="4211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64F9872-4518-D841-A6D5-494B0E00BE02}"/>
              </a:ext>
            </a:extLst>
          </p:cNvPr>
          <p:cNvSpPr>
            <a:spLocks noGrp="1"/>
          </p:cNvSpPr>
          <p:nvPr>
            <p:ph type="dt" sz="half" idx="10"/>
          </p:nvPr>
        </p:nvSpPr>
        <p:spPr/>
        <p:txBody>
          <a:bodyPr/>
          <a:lstStyle/>
          <a:p>
            <a:fld id="{5553216C-5723-4640-AD37-CFED64F982A8}" type="datetimeFigureOut">
              <a:rPr lang="en-US" smtClean="0"/>
              <a:t>5/5/2023</a:t>
            </a:fld>
            <a:endParaRPr lang="en-US"/>
          </a:p>
        </p:txBody>
      </p:sp>
      <p:sp>
        <p:nvSpPr>
          <p:cNvPr id="8" name="Footer Placeholder 7">
            <a:extLst>
              <a:ext uri="{FF2B5EF4-FFF2-40B4-BE49-F238E27FC236}">
                <a16:creationId xmlns:a16="http://schemas.microsoft.com/office/drawing/2014/main" id="{672D7CFC-1878-094B-A2D6-01914FCDC0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590877-435D-8546-AF91-6E810DFC5CFB}"/>
              </a:ext>
            </a:extLst>
          </p:cNvPr>
          <p:cNvSpPr>
            <a:spLocks noGrp="1"/>
          </p:cNvSpPr>
          <p:nvPr>
            <p:ph type="sldNum" sz="quarter" idx="12"/>
          </p:nvPr>
        </p:nvSpPr>
        <p:spPr/>
        <p:txBody>
          <a:bodyPr/>
          <a:lstStyle/>
          <a:p>
            <a:fld id="{A8FD7334-1156-8448-AD12-33C9BE954320}" type="slidenum">
              <a:rPr lang="en-US" smtClean="0"/>
              <a:t>‹#›</a:t>
            </a:fld>
            <a:endParaRPr lang="en-US"/>
          </a:p>
        </p:txBody>
      </p:sp>
    </p:spTree>
    <p:extLst>
      <p:ext uri="{BB962C8B-B14F-4D97-AF65-F5344CB8AC3E}">
        <p14:creationId xmlns:p14="http://schemas.microsoft.com/office/powerpoint/2010/main" val="14429051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32E63-8DAF-634D-A4F4-DC5FD1CC00D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ABC8A71-393F-4145-BCF7-BB9439484B47}"/>
              </a:ext>
            </a:extLst>
          </p:cNvPr>
          <p:cNvSpPr>
            <a:spLocks noGrp="1"/>
          </p:cNvSpPr>
          <p:nvPr>
            <p:ph type="dt" sz="half" idx="10"/>
          </p:nvPr>
        </p:nvSpPr>
        <p:spPr/>
        <p:txBody>
          <a:bodyPr/>
          <a:lstStyle/>
          <a:p>
            <a:fld id="{5553216C-5723-4640-AD37-CFED64F982A8}" type="datetimeFigureOut">
              <a:rPr lang="en-US" smtClean="0"/>
              <a:t>5/5/2023</a:t>
            </a:fld>
            <a:endParaRPr lang="en-US"/>
          </a:p>
        </p:txBody>
      </p:sp>
      <p:sp>
        <p:nvSpPr>
          <p:cNvPr id="4" name="Footer Placeholder 3">
            <a:extLst>
              <a:ext uri="{FF2B5EF4-FFF2-40B4-BE49-F238E27FC236}">
                <a16:creationId xmlns:a16="http://schemas.microsoft.com/office/drawing/2014/main" id="{8C798077-FDC9-7A4F-81B9-92BAD63C43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09D85B-6CA0-4946-9CBF-9B89AD0FA62F}"/>
              </a:ext>
            </a:extLst>
          </p:cNvPr>
          <p:cNvSpPr>
            <a:spLocks noGrp="1"/>
          </p:cNvSpPr>
          <p:nvPr>
            <p:ph type="sldNum" sz="quarter" idx="12"/>
          </p:nvPr>
        </p:nvSpPr>
        <p:spPr/>
        <p:txBody>
          <a:bodyPr/>
          <a:lstStyle/>
          <a:p>
            <a:fld id="{A8FD7334-1156-8448-AD12-33C9BE954320}" type="slidenum">
              <a:rPr lang="en-US" smtClean="0"/>
              <a:t>‹#›</a:t>
            </a:fld>
            <a:endParaRPr lang="en-US"/>
          </a:p>
        </p:txBody>
      </p:sp>
    </p:spTree>
    <p:extLst>
      <p:ext uri="{BB962C8B-B14F-4D97-AF65-F5344CB8AC3E}">
        <p14:creationId xmlns:p14="http://schemas.microsoft.com/office/powerpoint/2010/main" val="9008693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9F9E1F-3B92-2240-9C9A-6AB9989EAE18}"/>
              </a:ext>
            </a:extLst>
          </p:cNvPr>
          <p:cNvSpPr>
            <a:spLocks noGrp="1"/>
          </p:cNvSpPr>
          <p:nvPr>
            <p:ph type="dt" sz="half" idx="10"/>
          </p:nvPr>
        </p:nvSpPr>
        <p:spPr/>
        <p:txBody>
          <a:bodyPr/>
          <a:lstStyle/>
          <a:p>
            <a:fld id="{5553216C-5723-4640-AD37-CFED64F982A8}" type="datetimeFigureOut">
              <a:rPr lang="en-US" smtClean="0"/>
              <a:t>5/5/2023</a:t>
            </a:fld>
            <a:endParaRPr lang="en-US"/>
          </a:p>
        </p:txBody>
      </p:sp>
      <p:sp>
        <p:nvSpPr>
          <p:cNvPr id="3" name="Footer Placeholder 2">
            <a:extLst>
              <a:ext uri="{FF2B5EF4-FFF2-40B4-BE49-F238E27FC236}">
                <a16:creationId xmlns:a16="http://schemas.microsoft.com/office/drawing/2014/main" id="{96855C37-4373-FA44-86A4-75E55498A3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9E6652-63BB-504A-B1D2-254065175111}"/>
              </a:ext>
            </a:extLst>
          </p:cNvPr>
          <p:cNvSpPr>
            <a:spLocks noGrp="1"/>
          </p:cNvSpPr>
          <p:nvPr>
            <p:ph type="sldNum" sz="quarter" idx="12"/>
          </p:nvPr>
        </p:nvSpPr>
        <p:spPr/>
        <p:txBody>
          <a:bodyPr/>
          <a:lstStyle/>
          <a:p>
            <a:fld id="{A8FD7334-1156-8448-AD12-33C9BE954320}" type="slidenum">
              <a:rPr lang="en-US" smtClean="0"/>
              <a:t>‹#›</a:t>
            </a:fld>
            <a:endParaRPr lang="en-US"/>
          </a:p>
        </p:txBody>
      </p:sp>
    </p:spTree>
    <p:extLst>
      <p:ext uri="{BB962C8B-B14F-4D97-AF65-F5344CB8AC3E}">
        <p14:creationId xmlns:p14="http://schemas.microsoft.com/office/powerpoint/2010/main" val="23237832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5F8CE-56E5-D942-A7CD-1A2C0896C8AB}"/>
              </a:ext>
            </a:extLst>
          </p:cNvPr>
          <p:cNvSpPr>
            <a:spLocks noGrp="1"/>
          </p:cNvSpPr>
          <p:nvPr>
            <p:ph type="title"/>
          </p:nvPr>
        </p:nvSpPr>
        <p:spPr>
          <a:xfrm>
            <a:off x="682328" y="457200"/>
            <a:ext cx="3194943" cy="1600200"/>
          </a:xfrm>
        </p:spPr>
        <p:txBody>
          <a:bodyPr anchor="b"/>
          <a:lstStyle>
            <a:lvl1pPr>
              <a:defRPr sz="26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6AA340C-BC09-C84F-92C2-BA9C693AC87C}"/>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BD8BAA0-D98A-D642-B7E2-7CC0B6B6B02A}"/>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GB"/>
              <a:t>Click to edit Master text styles</a:t>
            </a:r>
          </a:p>
        </p:txBody>
      </p:sp>
      <p:sp>
        <p:nvSpPr>
          <p:cNvPr id="5" name="Date Placeholder 4">
            <a:extLst>
              <a:ext uri="{FF2B5EF4-FFF2-40B4-BE49-F238E27FC236}">
                <a16:creationId xmlns:a16="http://schemas.microsoft.com/office/drawing/2014/main" id="{63A1D8EB-1A30-5D41-8C32-4380D5B359DE}"/>
              </a:ext>
            </a:extLst>
          </p:cNvPr>
          <p:cNvSpPr>
            <a:spLocks noGrp="1"/>
          </p:cNvSpPr>
          <p:nvPr>
            <p:ph type="dt" sz="half" idx="10"/>
          </p:nvPr>
        </p:nvSpPr>
        <p:spPr/>
        <p:txBody>
          <a:bodyPr/>
          <a:lstStyle/>
          <a:p>
            <a:fld id="{5553216C-5723-4640-AD37-CFED64F982A8}" type="datetimeFigureOut">
              <a:rPr lang="en-US" smtClean="0"/>
              <a:t>5/5/2023</a:t>
            </a:fld>
            <a:endParaRPr lang="en-US"/>
          </a:p>
        </p:txBody>
      </p:sp>
      <p:sp>
        <p:nvSpPr>
          <p:cNvPr id="6" name="Footer Placeholder 5">
            <a:extLst>
              <a:ext uri="{FF2B5EF4-FFF2-40B4-BE49-F238E27FC236}">
                <a16:creationId xmlns:a16="http://schemas.microsoft.com/office/drawing/2014/main" id="{2E7E13AA-92BA-6847-9EEE-5D77E1191B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954C5F-DF70-0D4D-9DC4-13E7B6A571F5}"/>
              </a:ext>
            </a:extLst>
          </p:cNvPr>
          <p:cNvSpPr>
            <a:spLocks noGrp="1"/>
          </p:cNvSpPr>
          <p:nvPr>
            <p:ph type="sldNum" sz="quarter" idx="12"/>
          </p:nvPr>
        </p:nvSpPr>
        <p:spPr/>
        <p:txBody>
          <a:bodyPr/>
          <a:lstStyle/>
          <a:p>
            <a:fld id="{A8FD7334-1156-8448-AD12-33C9BE954320}" type="slidenum">
              <a:rPr lang="en-US" smtClean="0"/>
              <a:t>‹#›</a:t>
            </a:fld>
            <a:endParaRPr lang="en-US"/>
          </a:p>
        </p:txBody>
      </p:sp>
    </p:spTree>
    <p:extLst>
      <p:ext uri="{BB962C8B-B14F-4D97-AF65-F5344CB8AC3E}">
        <p14:creationId xmlns:p14="http://schemas.microsoft.com/office/powerpoint/2010/main" val="40844395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C2451-C27E-7443-93D9-D9FEB10F13E5}"/>
              </a:ext>
            </a:extLst>
          </p:cNvPr>
          <p:cNvSpPr>
            <a:spLocks noGrp="1"/>
          </p:cNvSpPr>
          <p:nvPr>
            <p:ph type="title"/>
          </p:nvPr>
        </p:nvSpPr>
        <p:spPr>
          <a:xfrm>
            <a:off x="682328" y="457200"/>
            <a:ext cx="3194943" cy="1600200"/>
          </a:xfrm>
        </p:spPr>
        <p:txBody>
          <a:bodyPr anchor="b"/>
          <a:lstStyle>
            <a:lvl1pPr>
              <a:defRPr sz="26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E8A1847-3A33-A444-9E7D-10B78C1E306F}"/>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en-US"/>
          </a:p>
        </p:txBody>
      </p:sp>
      <p:sp>
        <p:nvSpPr>
          <p:cNvPr id="4" name="Text Placeholder 3">
            <a:extLst>
              <a:ext uri="{FF2B5EF4-FFF2-40B4-BE49-F238E27FC236}">
                <a16:creationId xmlns:a16="http://schemas.microsoft.com/office/drawing/2014/main" id="{60A3BB65-3336-FB4B-8557-F44A5D36143E}"/>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GB"/>
              <a:t>Click to edit Master text styles</a:t>
            </a:r>
          </a:p>
        </p:txBody>
      </p:sp>
      <p:sp>
        <p:nvSpPr>
          <p:cNvPr id="5" name="Date Placeholder 4">
            <a:extLst>
              <a:ext uri="{FF2B5EF4-FFF2-40B4-BE49-F238E27FC236}">
                <a16:creationId xmlns:a16="http://schemas.microsoft.com/office/drawing/2014/main" id="{FFFBFD59-15EC-6749-9DCB-F543526BED5E}"/>
              </a:ext>
            </a:extLst>
          </p:cNvPr>
          <p:cNvSpPr>
            <a:spLocks noGrp="1"/>
          </p:cNvSpPr>
          <p:nvPr>
            <p:ph type="dt" sz="half" idx="10"/>
          </p:nvPr>
        </p:nvSpPr>
        <p:spPr/>
        <p:txBody>
          <a:bodyPr/>
          <a:lstStyle/>
          <a:p>
            <a:fld id="{5553216C-5723-4640-AD37-CFED64F982A8}" type="datetimeFigureOut">
              <a:rPr lang="en-US" smtClean="0"/>
              <a:t>5/5/2023</a:t>
            </a:fld>
            <a:endParaRPr lang="en-US"/>
          </a:p>
        </p:txBody>
      </p:sp>
      <p:sp>
        <p:nvSpPr>
          <p:cNvPr id="6" name="Footer Placeholder 5">
            <a:extLst>
              <a:ext uri="{FF2B5EF4-FFF2-40B4-BE49-F238E27FC236}">
                <a16:creationId xmlns:a16="http://schemas.microsoft.com/office/drawing/2014/main" id="{1ABBAFF2-54FC-9B4B-B8E8-0130F69806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A301CA-64D9-FB47-BE62-6AB280A77387}"/>
              </a:ext>
            </a:extLst>
          </p:cNvPr>
          <p:cNvSpPr>
            <a:spLocks noGrp="1"/>
          </p:cNvSpPr>
          <p:nvPr>
            <p:ph type="sldNum" sz="quarter" idx="12"/>
          </p:nvPr>
        </p:nvSpPr>
        <p:spPr/>
        <p:txBody>
          <a:bodyPr/>
          <a:lstStyle/>
          <a:p>
            <a:fld id="{A8FD7334-1156-8448-AD12-33C9BE954320}" type="slidenum">
              <a:rPr lang="en-US" smtClean="0"/>
              <a:t>‹#›</a:t>
            </a:fld>
            <a:endParaRPr lang="en-US"/>
          </a:p>
        </p:txBody>
      </p:sp>
    </p:spTree>
    <p:extLst>
      <p:ext uri="{BB962C8B-B14F-4D97-AF65-F5344CB8AC3E}">
        <p14:creationId xmlns:p14="http://schemas.microsoft.com/office/powerpoint/2010/main" val="211555743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A0361-2E61-944F-946F-336C146783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A289A45-BCE9-8E48-8202-E6E5FB53F46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3BC771A-7B6F-C44D-9CF7-43403A0A3916}"/>
              </a:ext>
            </a:extLst>
          </p:cNvPr>
          <p:cNvSpPr>
            <a:spLocks noGrp="1"/>
          </p:cNvSpPr>
          <p:nvPr>
            <p:ph type="dt" sz="half" idx="10"/>
          </p:nvPr>
        </p:nvSpPr>
        <p:spPr/>
        <p:txBody>
          <a:bodyPr/>
          <a:lstStyle/>
          <a:p>
            <a:fld id="{5553216C-5723-4640-AD37-CFED64F982A8}" type="datetimeFigureOut">
              <a:rPr lang="en-US" smtClean="0"/>
              <a:t>5/5/2023</a:t>
            </a:fld>
            <a:endParaRPr lang="en-US"/>
          </a:p>
        </p:txBody>
      </p:sp>
      <p:sp>
        <p:nvSpPr>
          <p:cNvPr id="5" name="Footer Placeholder 4">
            <a:extLst>
              <a:ext uri="{FF2B5EF4-FFF2-40B4-BE49-F238E27FC236}">
                <a16:creationId xmlns:a16="http://schemas.microsoft.com/office/drawing/2014/main" id="{054D2407-1034-4F43-BDD5-9EA745C722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BF6AD4-F422-B442-B252-207D6274BF0F}"/>
              </a:ext>
            </a:extLst>
          </p:cNvPr>
          <p:cNvSpPr>
            <a:spLocks noGrp="1"/>
          </p:cNvSpPr>
          <p:nvPr>
            <p:ph type="sldNum" sz="quarter" idx="12"/>
          </p:nvPr>
        </p:nvSpPr>
        <p:spPr/>
        <p:txBody>
          <a:bodyPr/>
          <a:lstStyle/>
          <a:p>
            <a:fld id="{A8FD7334-1156-8448-AD12-33C9BE954320}" type="slidenum">
              <a:rPr lang="en-US" smtClean="0"/>
              <a:t>‹#›</a:t>
            </a:fld>
            <a:endParaRPr lang="en-US"/>
          </a:p>
        </p:txBody>
      </p:sp>
    </p:spTree>
    <p:extLst>
      <p:ext uri="{BB962C8B-B14F-4D97-AF65-F5344CB8AC3E}">
        <p14:creationId xmlns:p14="http://schemas.microsoft.com/office/powerpoint/2010/main" val="160738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CBF6966-5062-4D98-B5C1-DCB72FE3AC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09019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F77AD4-0E33-D045-A5F2-87520A1055F1}"/>
              </a:ext>
            </a:extLst>
          </p:cNvPr>
          <p:cNvSpPr>
            <a:spLocks noGrp="1"/>
          </p:cNvSpPr>
          <p:nvPr>
            <p:ph type="title" orient="vert"/>
          </p:nvPr>
        </p:nvSpPr>
        <p:spPr>
          <a:xfrm>
            <a:off x="7088981" y="365125"/>
            <a:ext cx="2135981"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751D40E-5207-F147-A844-43A999057888}"/>
              </a:ext>
            </a:extLst>
          </p:cNvPr>
          <p:cNvSpPr>
            <a:spLocks noGrp="1"/>
          </p:cNvSpPr>
          <p:nvPr>
            <p:ph type="body" orient="vert" idx="1"/>
          </p:nvPr>
        </p:nvSpPr>
        <p:spPr>
          <a:xfrm>
            <a:off x="681037" y="365125"/>
            <a:ext cx="6284119"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3AD8222-43E7-8B4A-87A1-D5C3FE67049B}"/>
              </a:ext>
            </a:extLst>
          </p:cNvPr>
          <p:cNvSpPr>
            <a:spLocks noGrp="1"/>
          </p:cNvSpPr>
          <p:nvPr>
            <p:ph type="dt" sz="half" idx="10"/>
          </p:nvPr>
        </p:nvSpPr>
        <p:spPr/>
        <p:txBody>
          <a:bodyPr/>
          <a:lstStyle/>
          <a:p>
            <a:fld id="{5553216C-5723-4640-AD37-CFED64F982A8}" type="datetimeFigureOut">
              <a:rPr lang="en-US" smtClean="0"/>
              <a:t>5/5/2023</a:t>
            </a:fld>
            <a:endParaRPr lang="en-US"/>
          </a:p>
        </p:txBody>
      </p:sp>
      <p:sp>
        <p:nvSpPr>
          <p:cNvPr id="5" name="Footer Placeholder 4">
            <a:extLst>
              <a:ext uri="{FF2B5EF4-FFF2-40B4-BE49-F238E27FC236}">
                <a16:creationId xmlns:a16="http://schemas.microsoft.com/office/drawing/2014/main" id="{E478E137-2883-354C-9426-53401D978F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45715F-D14A-FB4D-AB5A-47CE4919206B}"/>
              </a:ext>
            </a:extLst>
          </p:cNvPr>
          <p:cNvSpPr>
            <a:spLocks noGrp="1"/>
          </p:cNvSpPr>
          <p:nvPr>
            <p:ph type="sldNum" sz="quarter" idx="12"/>
          </p:nvPr>
        </p:nvSpPr>
        <p:spPr/>
        <p:txBody>
          <a:bodyPr/>
          <a:lstStyle/>
          <a:p>
            <a:fld id="{A8FD7334-1156-8448-AD12-33C9BE954320}" type="slidenum">
              <a:rPr lang="en-US" smtClean="0"/>
              <a:t>‹#›</a:t>
            </a:fld>
            <a:endParaRPr lang="en-US"/>
          </a:p>
        </p:txBody>
      </p:sp>
    </p:spTree>
    <p:extLst>
      <p:ext uri="{BB962C8B-B14F-4D97-AF65-F5344CB8AC3E}">
        <p14:creationId xmlns:p14="http://schemas.microsoft.com/office/powerpoint/2010/main" val="658753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9"/>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a:lnSpc>
                <a:spcPct val="95000"/>
              </a:lnSpc>
              <a:spcBef>
                <a:spcPct val="20000"/>
              </a:spcBef>
              <a:buFont typeface="Wingdings" pitchFamily="2" charset="2"/>
              <a:buChar char="r"/>
              <a:defRPr/>
            </a:pPr>
            <a:endParaRPr lang="en-US" sz="2000" b="1">
              <a:solidFill>
                <a:srgbClr val="FFFFFF"/>
              </a:solidFill>
              <a:latin typeface="Arial"/>
              <a:cs typeface="Arial" pitchFamily="34" charset="0"/>
            </a:endParaRPr>
          </a:p>
        </p:txBody>
      </p:sp>
      <p:sp>
        <p:nvSpPr>
          <p:cNvPr id="5" name="Text Box 1031"/>
          <p:cNvSpPr txBox="1">
            <a:spLocks noChangeArrowheads="1"/>
          </p:cNvSpPr>
          <p:nvPr/>
        </p:nvSpPr>
        <p:spPr bwMode="auto">
          <a:xfrm>
            <a:off x="8331200" y="120650"/>
            <a:ext cx="914401" cy="1098550"/>
          </a:xfrm>
          <a:prstGeom prst="rect">
            <a:avLst/>
          </a:prstGeom>
          <a:noFill/>
          <a:ln w="9525">
            <a:noFill/>
            <a:miter lim="800000"/>
            <a:headEnd/>
            <a:tailEnd/>
          </a:ln>
          <a:effectLst/>
        </p:spPr>
        <p:txBody>
          <a:bodyPr>
            <a:spAutoFit/>
          </a:bodyPr>
          <a:lstStyle/>
          <a:p>
            <a:pPr>
              <a:defRPr/>
            </a:pPr>
            <a:endParaRPr lang="en-US" sz="6600">
              <a:solidFill>
                <a:srgbClr val="FFFFFF"/>
              </a:solidFill>
              <a:latin typeface="FermiLgo" pitchFamily="2" charset="0"/>
              <a:cs typeface="Arial" pitchFamily="34" charset="0"/>
            </a:endParaRPr>
          </a:p>
        </p:txBody>
      </p:sp>
      <p:sp>
        <p:nvSpPr>
          <p:cNvPr id="579586" name="Rectangle 1026"/>
          <p:cNvSpPr>
            <a:spLocks noGrp="1" noChangeArrowheads="1"/>
          </p:cNvSpPr>
          <p:nvPr>
            <p:ph type="ctrTitle"/>
          </p:nvPr>
        </p:nvSpPr>
        <p:spPr>
          <a:xfrm>
            <a:off x="742950" y="2286000"/>
            <a:ext cx="8420100" cy="1143000"/>
          </a:xfrm>
        </p:spPr>
        <p:txBody>
          <a:bodyPr/>
          <a:lstStyle>
            <a:lvl1pPr>
              <a:defRPr/>
            </a:lvl1pPr>
          </a:lstStyle>
          <a:p>
            <a:r>
              <a:rPr lang="en-US"/>
              <a:t>Click to edit Master title style</a:t>
            </a:r>
          </a:p>
        </p:txBody>
      </p:sp>
      <p:sp>
        <p:nvSpPr>
          <p:cNvPr id="579587" name="Rectangle 1027"/>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t>Click to edit Master subtitle style</a:t>
            </a:r>
          </a:p>
        </p:txBody>
      </p:sp>
      <p:sp>
        <p:nvSpPr>
          <p:cNvPr id="6" name="Rectangle 1028"/>
          <p:cNvSpPr>
            <a:spLocks noGrp="1" noChangeArrowheads="1"/>
          </p:cNvSpPr>
          <p:nvPr>
            <p:ph type="sldNum" sz="quarter" idx="10"/>
          </p:nvPr>
        </p:nvSpPr>
        <p:spPr>
          <a:xfrm>
            <a:off x="7099300" y="6248400"/>
            <a:ext cx="2063750" cy="457200"/>
          </a:xfrm>
        </p:spPr>
        <p:txBody>
          <a:bodyPr/>
          <a:lstStyle>
            <a:lvl1pPr>
              <a:defRPr/>
            </a:lvl1pPr>
          </a:lstStyle>
          <a:p>
            <a:pPr>
              <a:defRPr/>
            </a:pPr>
            <a:fld id="{4A31F26B-CFAC-4E9D-98E7-CC4A5867AA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611519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318C9F2-55A8-454F-A9AF-DE445D6514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554909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16"/>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8B5CFA-00A9-4077-AFCA-CFE9619525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520489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2954"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40C72C6-FBCD-47EB-901A-D1CCB7D20B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773621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84"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B8857D3F-CA82-4497-8771-A592E02CC9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157686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9153FB9-AACB-447C-917A-032EAB60B2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294795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2D267DE-9859-4CAE-9F20-FFE70E3D53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32768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6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3875311-8DBF-4AC7-B91A-917D014D0F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174173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73474F7-5718-486C-801D-5B7FBD8BC3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063832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8"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4"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BDFC430-2866-41E7-BF30-CD820338DD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2194517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CBF6966-5062-4D98-B5C1-DCB72FE3AC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013593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8"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4"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BDFC430-2866-41E7-BF30-CD820338DD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944066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Content Placeholder 2"/>
          <p:cNvSpPr>
            <a:spLocks noGrp="1"/>
          </p:cNvSpPr>
          <p:nvPr>
            <p:ph sz="half" idx="1"/>
          </p:nvPr>
        </p:nvSpPr>
        <p:spPr>
          <a:xfrm>
            <a:off x="742954"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00"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AC7F2396-2445-4649-AFC8-394EB037A6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186524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Text Placeholder 2"/>
          <p:cNvSpPr>
            <a:spLocks noGrp="1"/>
          </p:cNvSpPr>
          <p:nvPr>
            <p:ph type="body" sz="half" idx="1"/>
          </p:nvPr>
        </p:nvSpPr>
        <p:spPr>
          <a:xfrm>
            <a:off x="742954"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EBC7B75B-2A53-464E-8A55-151944A26F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292146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94107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49696" y="6520261"/>
            <a:ext cx="660400" cy="365125"/>
          </a:xfrm>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8" name="Content Placeholder 2"/>
          <p:cNvSpPr>
            <a:spLocks noGrp="1"/>
          </p:cNvSpPr>
          <p:nvPr>
            <p:ph idx="13"/>
          </p:nvPr>
        </p:nvSpPr>
        <p:spPr>
          <a:xfrm>
            <a:off x="228600" y="5410200"/>
            <a:ext cx="94107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778251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165100" y="1196752"/>
            <a:ext cx="470535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5035550" y="1196752"/>
            <a:ext cx="470535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a:xfrm>
            <a:off x="9410700" y="77"/>
            <a:ext cx="495300" cy="365125"/>
          </a:xfrm>
        </p:spPr>
        <p:txBody>
          <a:bodyPr/>
          <a:lstStyle/>
          <a:p>
            <a:fld id="{72AC53DF-4216-466D-99A7-94400E6C2A25}" type="slidenum">
              <a:rPr lang="en-US" smtClean="0">
                <a:solidFill>
                  <a:srgbClr val="FFFFFF"/>
                </a:solidFill>
              </a:rPr>
              <a:pPr/>
              <a:t>‹#›</a:t>
            </a:fld>
            <a:endParaRPr lang="en-US">
              <a:solidFill>
                <a:srgbClr val="FFFFFF"/>
              </a:solidFill>
            </a:endParaRPr>
          </a:p>
        </p:txBody>
      </p:sp>
      <p:sp>
        <p:nvSpPr>
          <p:cNvPr id="8" name="Content Placeholder 2"/>
          <p:cNvSpPr>
            <a:spLocks noGrp="1"/>
          </p:cNvSpPr>
          <p:nvPr>
            <p:ph sz="half" idx="13"/>
          </p:nvPr>
        </p:nvSpPr>
        <p:spPr>
          <a:xfrm>
            <a:off x="200472" y="5551907"/>
            <a:ext cx="9577064" cy="1117455"/>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559393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4201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657036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5" name="Content Placeholder 2"/>
          <p:cNvSpPr>
            <a:spLocks noGrp="1"/>
          </p:cNvSpPr>
          <p:nvPr>
            <p:ph idx="13"/>
          </p:nvPr>
        </p:nvSpPr>
        <p:spPr>
          <a:xfrm>
            <a:off x="495300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459276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9"/>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5" name="Text Box 1031"/>
          <p:cNvSpPr txBox="1">
            <a:spLocks noChangeArrowheads="1"/>
          </p:cNvSpPr>
          <p:nvPr/>
        </p:nvSpPr>
        <p:spPr bwMode="auto">
          <a:xfrm>
            <a:off x="8331200" y="120650"/>
            <a:ext cx="914401" cy="1098550"/>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6600">
              <a:solidFill>
                <a:srgbClr val="FFFFFF"/>
              </a:solidFill>
              <a:latin typeface="FermiLgo" pitchFamily="2" charset="0"/>
              <a:cs typeface="Arial" pitchFamily="34" charset="0"/>
            </a:endParaRPr>
          </a:p>
        </p:txBody>
      </p:sp>
      <p:sp>
        <p:nvSpPr>
          <p:cNvPr id="579586" name="Rectangle 1026"/>
          <p:cNvSpPr>
            <a:spLocks noGrp="1" noChangeArrowheads="1"/>
          </p:cNvSpPr>
          <p:nvPr>
            <p:ph type="ctrTitle"/>
          </p:nvPr>
        </p:nvSpPr>
        <p:spPr>
          <a:xfrm>
            <a:off x="742950" y="2286000"/>
            <a:ext cx="8420100" cy="1143000"/>
          </a:xfrm>
        </p:spPr>
        <p:txBody>
          <a:bodyPr/>
          <a:lstStyle>
            <a:lvl1pPr>
              <a:defRPr/>
            </a:lvl1pPr>
          </a:lstStyle>
          <a:p>
            <a:r>
              <a:rPr lang="en-US"/>
              <a:t>Click to edit Master title style</a:t>
            </a:r>
          </a:p>
        </p:txBody>
      </p:sp>
      <p:sp>
        <p:nvSpPr>
          <p:cNvPr id="579587" name="Rectangle 1027"/>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t>Click to edit Master subtitle style</a:t>
            </a:r>
          </a:p>
        </p:txBody>
      </p:sp>
      <p:sp>
        <p:nvSpPr>
          <p:cNvPr id="6" name="Rectangle 1028"/>
          <p:cNvSpPr>
            <a:spLocks noGrp="1" noChangeArrowheads="1"/>
          </p:cNvSpPr>
          <p:nvPr>
            <p:ph type="sldNum" sz="quarter" idx="10"/>
          </p:nvPr>
        </p:nvSpPr>
        <p:spPr>
          <a:xfrm>
            <a:off x="7099300" y="6248400"/>
            <a:ext cx="2063750" cy="457200"/>
          </a:xfrm>
        </p:spPr>
        <p:txBody>
          <a:bodyPr/>
          <a:lstStyle>
            <a:lvl1pPr>
              <a:defRPr/>
            </a:lvl1pPr>
          </a:lstStyle>
          <a:p>
            <a:pPr>
              <a:defRPr/>
            </a:pPr>
            <a:fld id="{4A31F26B-CFAC-4E9D-98E7-CC4A5867AA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821818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318C9F2-55A8-454F-A9AF-DE445D6514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015360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Content Placeholder 2"/>
          <p:cNvSpPr>
            <a:spLocks noGrp="1"/>
          </p:cNvSpPr>
          <p:nvPr>
            <p:ph sz="half" idx="1"/>
          </p:nvPr>
        </p:nvSpPr>
        <p:spPr>
          <a:xfrm>
            <a:off x="742954"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00"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AC7F2396-2445-4649-AFC8-394EB037A6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694781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16"/>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8B5CFA-00A9-4077-AFCA-CFE9619525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069761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2954"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40C72C6-FBCD-47EB-901A-D1CCB7D20B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209609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84"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B8857D3F-CA82-4497-8771-A592E02CC9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464637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9153FB9-AACB-447C-917A-032EAB60B2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987179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2D267DE-9859-4CAE-9F20-FFE70E3D53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169307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6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3875311-8DBF-4AC7-B91A-917D014D0F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449446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73474F7-5718-486C-801D-5B7FBD8BC3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791159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CBF6966-5062-4D98-B5C1-DCB72FE3AC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845882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8"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4"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BDFC430-2866-41E7-BF30-CD820338DD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996960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Content Placeholder 2"/>
          <p:cNvSpPr>
            <a:spLocks noGrp="1"/>
          </p:cNvSpPr>
          <p:nvPr>
            <p:ph sz="half" idx="1"/>
          </p:nvPr>
        </p:nvSpPr>
        <p:spPr>
          <a:xfrm>
            <a:off x="742954"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00"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AC7F2396-2445-4649-AFC8-394EB037A6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743076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Text Placeholder 2"/>
          <p:cNvSpPr>
            <a:spLocks noGrp="1"/>
          </p:cNvSpPr>
          <p:nvPr>
            <p:ph type="body" sz="half" idx="1"/>
          </p:nvPr>
        </p:nvSpPr>
        <p:spPr>
          <a:xfrm>
            <a:off x="742954"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EBC7B75B-2A53-464E-8A55-151944A26F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456659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Text Placeholder 2"/>
          <p:cNvSpPr>
            <a:spLocks noGrp="1"/>
          </p:cNvSpPr>
          <p:nvPr>
            <p:ph type="body" sz="half" idx="1"/>
          </p:nvPr>
        </p:nvSpPr>
        <p:spPr>
          <a:xfrm>
            <a:off x="742954"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EBC7B75B-2A53-464E-8A55-151944A26F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943189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94107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49696" y="6520261"/>
            <a:ext cx="660400" cy="365125"/>
          </a:xfrm>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8" name="Content Placeholder 2"/>
          <p:cNvSpPr>
            <a:spLocks noGrp="1"/>
          </p:cNvSpPr>
          <p:nvPr>
            <p:ph idx="13"/>
          </p:nvPr>
        </p:nvSpPr>
        <p:spPr>
          <a:xfrm>
            <a:off x="228600" y="5410200"/>
            <a:ext cx="94107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333742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165100" y="1196752"/>
            <a:ext cx="470535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5035550" y="1196752"/>
            <a:ext cx="470535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a:xfrm>
            <a:off x="9410700" y="77"/>
            <a:ext cx="495300" cy="365125"/>
          </a:xfrm>
        </p:spPr>
        <p:txBody>
          <a:bodyPr/>
          <a:lstStyle/>
          <a:p>
            <a:fld id="{72AC53DF-4216-466D-99A7-94400E6C2A25}" type="slidenum">
              <a:rPr lang="en-US" smtClean="0">
                <a:solidFill>
                  <a:srgbClr val="FFFFFF"/>
                </a:solidFill>
              </a:rPr>
              <a:pPr/>
              <a:t>‹#›</a:t>
            </a:fld>
            <a:endParaRPr lang="en-US">
              <a:solidFill>
                <a:srgbClr val="FFFFFF"/>
              </a:solidFill>
            </a:endParaRPr>
          </a:p>
        </p:txBody>
      </p:sp>
      <p:sp>
        <p:nvSpPr>
          <p:cNvPr id="8" name="Content Placeholder 2"/>
          <p:cNvSpPr>
            <a:spLocks noGrp="1"/>
          </p:cNvSpPr>
          <p:nvPr>
            <p:ph sz="half" idx="13"/>
          </p:nvPr>
        </p:nvSpPr>
        <p:spPr>
          <a:xfrm>
            <a:off x="200472" y="5551907"/>
            <a:ext cx="9577064" cy="1117455"/>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965280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4201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40845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5" name="Content Placeholder 2"/>
          <p:cNvSpPr>
            <a:spLocks noGrp="1"/>
          </p:cNvSpPr>
          <p:nvPr>
            <p:ph idx="13"/>
          </p:nvPr>
        </p:nvSpPr>
        <p:spPr>
          <a:xfrm>
            <a:off x="495300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933539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990600" y="3832225"/>
            <a:ext cx="8420100" cy="136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4400"/>
              <a:buFont typeface="Calibri"/>
              <a:buNone/>
              <a:defRPr sz="4767"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950"/>
            </a:lvl2pPr>
            <a:lvl3pPr lvl="2" algn="l" rtl="0">
              <a:lnSpc>
                <a:spcPct val="100000"/>
              </a:lnSpc>
              <a:spcBef>
                <a:spcPts val="0"/>
              </a:spcBef>
              <a:spcAft>
                <a:spcPts val="0"/>
              </a:spcAft>
              <a:buSzPts val="1400"/>
              <a:buNone/>
              <a:defRPr sz="1950"/>
            </a:lvl3pPr>
            <a:lvl4pPr lvl="3" algn="l" rtl="0">
              <a:lnSpc>
                <a:spcPct val="100000"/>
              </a:lnSpc>
              <a:spcBef>
                <a:spcPts val="0"/>
              </a:spcBef>
              <a:spcAft>
                <a:spcPts val="0"/>
              </a:spcAft>
              <a:buSzPts val="1400"/>
              <a:buNone/>
              <a:defRPr sz="1950"/>
            </a:lvl4pPr>
            <a:lvl5pPr lvl="4" algn="l" rtl="0">
              <a:lnSpc>
                <a:spcPct val="100000"/>
              </a:lnSpc>
              <a:spcBef>
                <a:spcPts val="0"/>
              </a:spcBef>
              <a:spcAft>
                <a:spcPts val="0"/>
              </a:spcAft>
              <a:buSzPts val="1400"/>
              <a:buNone/>
              <a:defRPr sz="1950"/>
            </a:lvl5pPr>
            <a:lvl6pPr lvl="5" algn="l" rtl="0">
              <a:lnSpc>
                <a:spcPct val="100000"/>
              </a:lnSpc>
              <a:spcBef>
                <a:spcPts val="0"/>
              </a:spcBef>
              <a:spcAft>
                <a:spcPts val="0"/>
              </a:spcAft>
              <a:buSzPts val="1400"/>
              <a:buNone/>
              <a:defRPr sz="1950"/>
            </a:lvl6pPr>
            <a:lvl7pPr lvl="6" algn="l" rtl="0">
              <a:lnSpc>
                <a:spcPct val="100000"/>
              </a:lnSpc>
              <a:spcBef>
                <a:spcPts val="0"/>
              </a:spcBef>
              <a:spcAft>
                <a:spcPts val="0"/>
              </a:spcAft>
              <a:buSzPts val="1400"/>
              <a:buNone/>
              <a:defRPr sz="1950"/>
            </a:lvl7pPr>
            <a:lvl8pPr lvl="7" algn="l" rtl="0">
              <a:lnSpc>
                <a:spcPct val="100000"/>
              </a:lnSpc>
              <a:spcBef>
                <a:spcPts val="0"/>
              </a:spcBef>
              <a:spcAft>
                <a:spcPts val="0"/>
              </a:spcAft>
              <a:buSzPts val="1400"/>
              <a:buNone/>
              <a:defRPr sz="1950"/>
            </a:lvl8pPr>
            <a:lvl9pPr lvl="8" algn="l" rtl="0">
              <a:lnSpc>
                <a:spcPct val="100000"/>
              </a:lnSpc>
              <a:spcBef>
                <a:spcPts val="0"/>
              </a:spcBef>
              <a:spcAft>
                <a:spcPts val="0"/>
              </a:spcAft>
              <a:buSzPts val="1400"/>
              <a:buNone/>
              <a:defRPr sz="1950"/>
            </a:lvl9pPr>
          </a:lstStyle>
          <a:p>
            <a:endParaRPr/>
          </a:p>
        </p:txBody>
      </p:sp>
      <p:sp>
        <p:nvSpPr>
          <p:cNvPr id="56" name="Google Shape;56;p14"/>
          <p:cNvSpPr txBox="1">
            <a:spLocks noGrp="1"/>
          </p:cNvSpPr>
          <p:nvPr>
            <p:ph type="body" idx="1"/>
          </p:nvPr>
        </p:nvSpPr>
        <p:spPr>
          <a:xfrm>
            <a:off x="990600" y="2024063"/>
            <a:ext cx="8420100" cy="1500400"/>
          </a:xfrm>
          <a:prstGeom prst="rect">
            <a:avLst/>
          </a:prstGeom>
          <a:noFill/>
          <a:ln>
            <a:noFill/>
          </a:ln>
        </p:spPr>
        <p:txBody>
          <a:bodyPr spcFirstLastPara="1" wrap="square" lIns="91425" tIns="91425" rIns="91425" bIns="91425" anchor="b" anchorCtr="0">
            <a:noAutofit/>
          </a:bodyPr>
          <a:lstStyle>
            <a:lvl1pPr marL="495285" marR="0" lvl="0" indent="-247642" algn="l" rtl="0">
              <a:lnSpc>
                <a:spcPct val="100000"/>
              </a:lnSpc>
              <a:spcBef>
                <a:spcPts val="953"/>
              </a:spcBef>
              <a:spcAft>
                <a:spcPts val="0"/>
              </a:spcAft>
              <a:buClr>
                <a:schemeClr val="accent1"/>
              </a:buClr>
              <a:buSzPts val="2000"/>
              <a:buFont typeface="Arial"/>
              <a:buNone/>
              <a:defRPr sz="2167" b="0" i="0" u="none" strike="noStrike" cap="none">
                <a:solidFill>
                  <a:schemeClr val="dk1"/>
                </a:solidFill>
                <a:latin typeface="Calibri"/>
                <a:ea typeface="Calibri"/>
                <a:cs typeface="Calibri"/>
                <a:sym typeface="Calibri"/>
              </a:defRPr>
            </a:lvl1pPr>
            <a:lvl2pPr marL="990570" marR="0" lvl="1" indent="-247642" algn="l" rtl="0">
              <a:lnSpc>
                <a:spcPct val="100000"/>
              </a:lnSpc>
              <a:spcBef>
                <a:spcPts val="390"/>
              </a:spcBef>
              <a:spcAft>
                <a:spcPts val="0"/>
              </a:spcAft>
              <a:buClr>
                <a:srgbClr val="363738"/>
              </a:buClr>
              <a:buSzPts val="1530"/>
              <a:buFont typeface="Arial"/>
              <a:buNone/>
              <a:defRPr sz="1950" b="0" i="0" u="none" strike="noStrike" cap="none">
                <a:solidFill>
                  <a:srgbClr val="A1A2A3"/>
                </a:solidFill>
                <a:latin typeface="Calibri"/>
                <a:ea typeface="Calibri"/>
                <a:cs typeface="Calibri"/>
                <a:sym typeface="Calibri"/>
              </a:defRPr>
            </a:lvl2pPr>
            <a:lvl3pPr marL="1485854" marR="0" lvl="2" indent="-247642" algn="l" rtl="0">
              <a:lnSpc>
                <a:spcPct val="100000"/>
              </a:lnSpc>
              <a:spcBef>
                <a:spcPts val="347"/>
              </a:spcBef>
              <a:spcAft>
                <a:spcPts val="0"/>
              </a:spcAft>
              <a:buClr>
                <a:srgbClr val="363738"/>
              </a:buClr>
              <a:buSzPts val="1600"/>
              <a:buFont typeface="Arial"/>
              <a:buNone/>
              <a:defRPr sz="1733" b="0" i="0" u="none" strike="noStrike" cap="none">
                <a:solidFill>
                  <a:srgbClr val="A1A2A3"/>
                </a:solidFill>
                <a:latin typeface="Calibri"/>
                <a:ea typeface="Calibri"/>
                <a:cs typeface="Calibri"/>
                <a:sym typeface="Calibri"/>
              </a:defRPr>
            </a:lvl3pPr>
            <a:lvl4pPr marL="1981139" marR="0" lvl="3" indent="-247642" algn="l" rtl="0">
              <a:lnSpc>
                <a:spcPct val="100000"/>
              </a:lnSpc>
              <a:spcBef>
                <a:spcPts val="303"/>
              </a:spcBef>
              <a:spcAft>
                <a:spcPts val="0"/>
              </a:spcAft>
              <a:buClr>
                <a:srgbClr val="363738"/>
              </a:buClr>
              <a:buSzPts val="1400"/>
              <a:buFont typeface="Merriweather Sans"/>
              <a:buNone/>
              <a:defRPr sz="1517" b="0" i="0" u="none" strike="noStrike" cap="none">
                <a:solidFill>
                  <a:srgbClr val="A1A2A3"/>
                </a:solidFill>
                <a:latin typeface="Calibri"/>
                <a:ea typeface="Calibri"/>
                <a:cs typeface="Calibri"/>
                <a:sym typeface="Calibri"/>
              </a:defRPr>
            </a:lvl4pPr>
            <a:lvl5pPr marL="2476424" marR="0" lvl="4" indent="-247642" algn="l" rtl="0">
              <a:lnSpc>
                <a:spcPct val="100000"/>
              </a:lnSpc>
              <a:spcBef>
                <a:spcPts val="303"/>
              </a:spcBef>
              <a:spcAft>
                <a:spcPts val="0"/>
              </a:spcAft>
              <a:buClr>
                <a:srgbClr val="363738"/>
              </a:buClr>
              <a:buSzPts val="1400"/>
              <a:buFont typeface="Arial"/>
              <a:buNone/>
              <a:defRPr sz="1517" b="0" i="0" u="none" strike="noStrike" cap="none">
                <a:solidFill>
                  <a:srgbClr val="A1A2A3"/>
                </a:solidFill>
                <a:latin typeface="Calibri"/>
                <a:ea typeface="Calibri"/>
                <a:cs typeface="Calibri"/>
                <a:sym typeface="Calibri"/>
              </a:defRPr>
            </a:lvl5pPr>
            <a:lvl6pPr marL="2971709" marR="0" lvl="5" indent="-247642" algn="l" rtl="0">
              <a:lnSpc>
                <a:spcPct val="100000"/>
              </a:lnSpc>
              <a:spcBef>
                <a:spcPts val="303"/>
              </a:spcBef>
              <a:spcAft>
                <a:spcPts val="0"/>
              </a:spcAft>
              <a:buClr>
                <a:srgbClr val="A1A2A3"/>
              </a:buClr>
              <a:buSzPts val="1400"/>
              <a:buFont typeface="Arial"/>
              <a:buNone/>
              <a:defRPr sz="1517" b="0" i="0" u="none" strike="noStrike" cap="none">
                <a:solidFill>
                  <a:srgbClr val="A1A2A3"/>
                </a:solidFill>
                <a:latin typeface="Calibri"/>
                <a:ea typeface="Calibri"/>
                <a:cs typeface="Calibri"/>
                <a:sym typeface="Calibri"/>
              </a:defRPr>
            </a:lvl6pPr>
            <a:lvl7pPr marL="3466993" marR="0" lvl="6" indent="-247642" algn="l" rtl="0">
              <a:lnSpc>
                <a:spcPct val="100000"/>
              </a:lnSpc>
              <a:spcBef>
                <a:spcPts val="303"/>
              </a:spcBef>
              <a:spcAft>
                <a:spcPts val="0"/>
              </a:spcAft>
              <a:buClr>
                <a:srgbClr val="A1A2A3"/>
              </a:buClr>
              <a:buSzPts val="1400"/>
              <a:buFont typeface="Arial"/>
              <a:buNone/>
              <a:defRPr sz="1517" b="0" i="0" u="none" strike="noStrike" cap="none">
                <a:solidFill>
                  <a:srgbClr val="A1A2A3"/>
                </a:solidFill>
                <a:latin typeface="Calibri"/>
                <a:ea typeface="Calibri"/>
                <a:cs typeface="Calibri"/>
                <a:sym typeface="Calibri"/>
              </a:defRPr>
            </a:lvl7pPr>
            <a:lvl8pPr marL="3962278" marR="0" lvl="7" indent="-247642" algn="l" rtl="0">
              <a:lnSpc>
                <a:spcPct val="100000"/>
              </a:lnSpc>
              <a:spcBef>
                <a:spcPts val="303"/>
              </a:spcBef>
              <a:spcAft>
                <a:spcPts val="0"/>
              </a:spcAft>
              <a:buClr>
                <a:srgbClr val="A1A2A3"/>
              </a:buClr>
              <a:buSzPts val="1400"/>
              <a:buFont typeface="Arial"/>
              <a:buNone/>
              <a:defRPr sz="1517" b="0" i="0" u="none" strike="noStrike" cap="none">
                <a:solidFill>
                  <a:srgbClr val="A1A2A3"/>
                </a:solidFill>
                <a:latin typeface="Calibri"/>
                <a:ea typeface="Calibri"/>
                <a:cs typeface="Calibri"/>
                <a:sym typeface="Calibri"/>
              </a:defRPr>
            </a:lvl8pPr>
            <a:lvl9pPr marL="4457563" marR="0" lvl="8" indent="-247642" algn="l" rtl="0">
              <a:lnSpc>
                <a:spcPct val="100000"/>
              </a:lnSpc>
              <a:spcBef>
                <a:spcPts val="303"/>
              </a:spcBef>
              <a:spcAft>
                <a:spcPts val="0"/>
              </a:spcAft>
              <a:buClr>
                <a:srgbClr val="A1A2A3"/>
              </a:buClr>
              <a:buSzPts val="1400"/>
              <a:buFont typeface="Arial"/>
              <a:buNone/>
              <a:defRPr sz="1517" b="0" i="0" u="none" strike="noStrike" cap="none">
                <a:solidFill>
                  <a:srgbClr val="A1A2A3"/>
                </a:solidFill>
                <a:latin typeface="Calibri"/>
                <a:ea typeface="Calibri"/>
                <a:cs typeface="Calibri"/>
                <a:sym typeface="Calibri"/>
              </a:defRPr>
            </a:lvl9pPr>
          </a:lstStyle>
          <a:p>
            <a:endParaRPr/>
          </a:p>
        </p:txBody>
      </p:sp>
      <p:sp>
        <p:nvSpPr>
          <p:cNvPr id="57" name="Google Shape;57;p14"/>
          <p:cNvSpPr/>
          <p:nvPr/>
        </p:nvSpPr>
        <p:spPr>
          <a:xfrm>
            <a:off x="0" y="0"/>
            <a:ext cx="148525" cy="6848400"/>
          </a:xfrm>
          <a:prstGeom prst="rect">
            <a:avLst/>
          </a:prstGeom>
          <a:solidFill>
            <a:schemeClr val="accent1"/>
          </a:solidFill>
          <a:ln>
            <a:noFill/>
          </a:ln>
          <a:effectLst>
            <a:outerShdw blurRad="40000" dist="23000" dir="5400000" rotWithShape="0">
              <a:srgbClr val="000000">
                <a:alpha val="34510"/>
              </a:srgbClr>
            </a:outerShdw>
          </a:effectLst>
        </p:spPr>
        <p:txBody>
          <a:bodyPr spcFirstLastPara="1" wrap="square" lIns="99044" tIns="49508" rIns="99044" bIns="49508"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950" b="0" i="0" u="none" strike="noStrike" cap="none">
              <a:solidFill>
                <a:schemeClr val="accent1"/>
              </a:solidFill>
              <a:latin typeface="Calibri"/>
              <a:ea typeface="Calibri"/>
              <a:cs typeface="Calibri"/>
              <a:sym typeface="Calibri"/>
            </a:endParaRPr>
          </a:p>
        </p:txBody>
      </p:sp>
    </p:spTree>
    <p:extLst>
      <p:ext uri="{BB962C8B-B14F-4D97-AF65-F5344CB8AC3E}">
        <p14:creationId xmlns:p14="http://schemas.microsoft.com/office/powerpoint/2010/main" val="39210934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95300" y="274637"/>
            <a:ext cx="8915400" cy="1143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3000"/>
              <a:buFont typeface="Calibri"/>
              <a:buNone/>
              <a:defRPr sz="3250" b="1"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950"/>
            </a:lvl2pPr>
            <a:lvl3pPr lvl="2" algn="l" rtl="0">
              <a:lnSpc>
                <a:spcPct val="100000"/>
              </a:lnSpc>
              <a:spcBef>
                <a:spcPts val="0"/>
              </a:spcBef>
              <a:spcAft>
                <a:spcPts val="0"/>
              </a:spcAft>
              <a:buSzPts val="1400"/>
              <a:buNone/>
              <a:defRPr sz="1950"/>
            </a:lvl3pPr>
            <a:lvl4pPr lvl="3" algn="l" rtl="0">
              <a:lnSpc>
                <a:spcPct val="100000"/>
              </a:lnSpc>
              <a:spcBef>
                <a:spcPts val="0"/>
              </a:spcBef>
              <a:spcAft>
                <a:spcPts val="0"/>
              </a:spcAft>
              <a:buSzPts val="1400"/>
              <a:buNone/>
              <a:defRPr sz="1950"/>
            </a:lvl4pPr>
            <a:lvl5pPr lvl="4" algn="l" rtl="0">
              <a:lnSpc>
                <a:spcPct val="100000"/>
              </a:lnSpc>
              <a:spcBef>
                <a:spcPts val="0"/>
              </a:spcBef>
              <a:spcAft>
                <a:spcPts val="0"/>
              </a:spcAft>
              <a:buSzPts val="1400"/>
              <a:buNone/>
              <a:defRPr sz="1950"/>
            </a:lvl5pPr>
            <a:lvl6pPr lvl="5" algn="l" rtl="0">
              <a:lnSpc>
                <a:spcPct val="100000"/>
              </a:lnSpc>
              <a:spcBef>
                <a:spcPts val="0"/>
              </a:spcBef>
              <a:spcAft>
                <a:spcPts val="0"/>
              </a:spcAft>
              <a:buSzPts val="1400"/>
              <a:buNone/>
              <a:defRPr sz="1950"/>
            </a:lvl6pPr>
            <a:lvl7pPr lvl="6" algn="l" rtl="0">
              <a:lnSpc>
                <a:spcPct val="100000"/>
              </a:lnSpc>
              <a:spcBef>
                <a:spcPts val="0"/>
              </a:spcBef>
              <a:spcAft>
                <a:spcPts val="0"/>
              </a:spcAft>
              <a:buSzPts val="1400"/>
              <a:buNone/>
              <a:defRPr sz="1950"/>
            </a:lvl7pPr>
            <a:lvl8pPr lvl="7" algn="l" rtl="0">
              <a:lnSpc>
                <a:spcPct val="100000"/>
              </a:lnSpc>
              <a:spcBef>
                <a:spcPts val="0"/>
              </a:spcBef>
              <a:spcAft>
                <a:spcPts val="0"/>
              </a:spcAft>
              <a:buSzPts val="1400"/>
              <a:buNone/>
              <a:defRPr sz="1950"/>
            </a:lvl8pPr>
            <a:lvl9pPr lvl="8" algn="l" rtl="0">
              <a:lnSpc>
                <a:spcPct val="100000"/>
              </a:lnSpc>
              <a:spcBef>
                <a:spcPts val="0"/>
              </a:spcBef>
              <a:spcAft>
                <a:spcPts val="0"/>
              </a:spcAft>
              <a:buSzPts val="1400"/>
              <a:buNone/>
              <a:defRPr sz="1950"/>
            </a:lvl9pPr>
          </a:lstStyle>
          <a:p>
            <a:endParaRPr/>
          </a:p>
        </p:txBody>
      </p:sp>
      <p:sp>
        <p:nvSpPr>
          <p:cNvPr id="60" name="Google Shape;60;p15"/>
          <p:cNvSpPr txBox="1">
            <a:spLocks noGrp="1"/>
          </p:cNvSpPr>
          <p:nvPr>
            <p:ph type="body" idx="1"/>
          </p:nvPr>
        </p:nvSpPr>
        <p:spPr>
          <a:xfrm>
            <a:off x="495300" y="1600201"/>
            <a:ext cx="8915400" cy="4344400"/>
          </a:xfrm>
          <a:prstGeom prst="rect">
            <a:avLst/>
          </a:prstGeom>
          <a:noFill/>
          <a:ln>
            <a:noFill/>
          </a:ln>
        </p:spPr>
        <p:txBody>
          <a:bodyPr spcFirstLastPara="1" wrap="square" lIns="91425" tIns="91425" rIns="91425" bIns="91425" anchor="t" anchorCtr="0">
            <a:noAutofit/>
          </a:bodyPr>
          <a:lstStyle>
            <a:lvl1pPr marL="495285" marR="0" lvl="0" indent="-385221" algn="l" rtl="0">
              <a:lnSpc>
                <a:spcPct val="100000"/>
              </a:lnSpc>
              <a:spcBef>
                <a:spcPts val="953"/>
              </a:spcBef>
              <a:spcAft>
                <a:spcPts val="0"/>
              </a:spcAft>
              <a:buClr>
                <a:schemeClr val="accent1"/>
              </a:buClr>
              <a:buSzPts val="2000"/>
              <a:buFont typeface="Arial"/>
              <a:buChar char="•"/>
              <a:defRPr sz="2167" b="0" i="0" u="none" strike="noStrike" cap="none">
                <a:solidFill>
                  <a:schemeClr val="dk1"/>
                </a:solidFill>
                <a:latin typeface="Calibri"/>
                <a:ea typeface="Calibri"/>
                <a:cs typeface="Calibri"/>
                <a:sym typeface="Calibri"/>
              </a:defRPr>
            </a:lvl1pPr>
            <a:lvl2pPr marL="990570" marR="0" lvl="1" indent="-364585" algn="l" rtl="0">
              <a:lnSpc>
                <a:spcPct val="100000"/>
              </a:lnSpc>
              <a:spcBef>
                <a:spcPts val="433"/>
              </a:spcBef>
              <a:spcAft>
                <a:spcPts val="0"/>
              </a:spcAft>
              <a:buClr>
                <a:schemeClr val="dk1"/>
              </a:buClr>
              <a:buSzPts val="1700"/>
              <a:buFont typeface="Arial"/>
              <a:buChar char="–"/>
              <a:defRPr sz="2167" b="0" i="0" u="none" strike="noStrike" cap="none">
                <a:solidFill>
                  <a:schemeClr val="dk1"/>
                </a:solidFill>
                <a:latin typeface="Calibri"/>
                <a:ea typeface="Calibri"/>
                <a:cs typeface="Calibri"/>
                <a:sym typeface="Calibri"/>
              </a:defRPr>
            </a:lvl2pPr>
            <a:lvl3pPr marL="1485854" marR="0" lvl="2" indent="-371464" algn="l" rtl="0">
              <a:lnSpc>
                <a:spcPct val="100000"/>
              </a:lnSpc>
              <a:spcBef>
                <a:spcPts val="390"/>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3pPr>
            <a:lvl4pPr marL="1981139" marR="0" lvl="3" indent="-343948" algn="l" rtl="0">
              <a:lnSpc>
                <a:spcPct val="100000"/>
              </a:lnSpc>
              <a:spcBef>
                <a:spcPts val="303"/>
              </a:spcBef>
              <a:spcAft>
                <a:spcPts val="0"/>
              </a:spcAft>
              <a:buClr>
                <a:schemeClr val="dk1"/>
              </a:buClr>
              <a:buSzPts val="1400"/>
              <a:buFont typeface="Merriweather Sans"/>
              <a:buChar char="–"/>
              <a:defRPr sz="1517" b="0" i="0" u="none" strike="noStrike" cap="none">
                <a:solidFill>
                  <a:schemeClr val="dk1"/>
                </a:solidFill>
                <a:latin typeface="Calibri"/>
                <a:ea typeface="Calibri"/>
                <a:cs typeface="Calibri"/>
                <a:sym typeface="Calibri"/>
              </a:defRPr>
            </a:lvl4pPr>
            <a:lvl5pPr marL="2476424" marR="0" lvl="4" indent="-343948" algn="l" rtl="0">
              <a:lnSpc>
                <a:spcPct val="100000"/>
              </a:lnSpc>
              <a:spcBef>
                <a:spcPts val="303"/>
              </a:spcBef>
              <a:spcAft>
                <a:spcPts val="0"/>
              </a:spcAft>
              <a:buClr>
                <a:schemeClr val="dk1"/>
              </a:buClr>
              <a:buSzPts val="1400"/>
              <a:buFont typeface="Arial"/>
              <a:buChar char="»"/>
              <a:defRPr sz="1517" b="0" i="0" u="none" strike="noStrike" cap="none">
                <a:solidFill>
                  <a:schemeClr val="dk1"/>
                </a:solidFill>
                <a:latin typeface="Calibri"/>
                <a:ea typeface="Calibri"/>
                <a:cs typeface="Calibri"/>
                <a:sym typeface="Calibri"/>
              </a:defRPr>
            </a:lvl5pPr>
            <a:lvl6pPr marL="2971709" marR="0" lvl="5" indent="-38522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6pPr>
            <a:lvl7pPr marL="3466993" marR="0" lvl="6" indent="-38522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7pPr>
            <a:lvl8pPr marL="3962278" marR="0" lvl="7" indent="-38522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8pPr>
            <a:lvl9pPr marL="4457563" marR="0" lvl="8" indent="-38522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5887449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6"/>
          <p:cNvSpPr txBox="1">
            <a:spLocks noGrp="1"/>
          </p:cNvSpPr>
          <p:nvPr>
            <p:ph type="ctrTitle"/>
          </p:nvPr>
        </p:nvSpPr>
        <p:spPr>
          <a:xfrm>
            <a:off x="990599" y="2130425"/>
            <a:ext cx="8409700" cy="1470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4400"/>
              <a:buFont typeface="Calibri"/>
              <a:buNone/>
              <a:defRPr sz="4767"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950"/>
            </a:lvl2pPr>
            <a:lvl3pPr lvl="2" algn="l" rtl="0">
              <a:lnSpc>
                <a:spcPct val="100000"/>
              </a:lnSpc>
              <a:spcBef>
                <a:spcPts val="0"/>
              </a:spcBef>
              <a:spcAft>
                <a:spcPts val="0"/>
              </a:spcAft>
              <a:buSzPts val="1400"/>
              <a:buNone/>
              <a:defRPr sz="1950"/>
            </a:lvl3pPr>
            <a:lvl4pPr lvl="3" algn="l" rtl="0">
              <a:lnSpc>
                <a:spcPct val="100000"/>
              </a:lnSpc>
              <a:spcBef>
                <a:spcPts val="0"/>
              </a:spcBef>
              <a:spcAft>
                <a:spcPts val="0"/>
              </a:spcAft>
              <a:buSzPts val="1400"/>
              <a:buNone/>
              <a:defRPr sz="1950"/>
            </a:lvl4pPr>
            <a:lvl5pPr lvl="4" algn="l" rtl="0">
              <a:lnSpc>
                <a:spcPct val="100000"/>
              </a:lnSpc>
              <a:spcBef>
                <a:spcPts val="0"/>
              </a:spcBef>
              <a:spcAft>
                <a:spcPts val="0"/>
              </a:spcAft>
              <a:buSzPts val="1400"/>
              <a:buNone/>
              <a:defRPr sz="1950"/>
            </a:lvl5pPr>
            <a:lvl6pPr lvl="5" algn="l" rtl="0">
              <a:lnSpc>
                <a:spcPct val="100000"/>
              </a:lnSpc>
              <a:spcBef>
                <a:spcPts val="0"/>
              </a:spcBef>
              <a:spcAft>
                <a:spcPts val="0"/>
              </a:spcAft>
              <a:buSzPts val="1400"/>
              <a:buNone/>
              <a:defRPr sz="1950"/>
            </a:lvl6pPr>
            <a:lvl7pPr lvl="6" algn="l" rtl="0">
              <a:lnSpc>
                <a:spcPct val="100000"/>
              </a:lnSpc>
              <a:spcBef>
                <a:spcPts val="0"/>
              </a:spcBef>
              <a:spcAft>
                <a:spcPts val="0"/>
              </a:spcAft>
              <a:buSzPts val="1400"/>
              <a:buNone/>
              <a:defRPr sz="1950"/>
            </a:lvl7pPr>
            <a:lvl8pPr lvl="7" algn="l" rtl="0">
              <a:lnSpc>
                <a:spcPct val="100000"/>
              </a:lnSpc>
              <a:spcBef>
                <a:spcPts val="0"/>
              </a:spcBef>
              <a:spcAft>
                <a:spcPts val="0"/>
              </a:spcAft>
              <a:buSzPts val="1400"/>
              <a:buNone/>
              <a:defRPr sz="1950"/>
            </a:lvl8pPr>
            <a:lvl9pPr lvl="8" algn="l" rtl="0">
              <a:lnSpc>
                <a:spcPct val="100000"/>
              </a:lnSpc>
              <a:spcBef>
                <a:spcPts val="0"/>
              </a:spcBef>
              <a:spcAft>
                <a:spcPts val="0"/>
              </a:spcAft>
              <a:buSzPts val="1400"/>
              <a:buNone/>
              <a:defRPr sz="1950"/>
            </a:lvl9pPr>
          </a:lstStyle>
          <a:p>
            <a:endParaRPr/>
          </a:p>
        </p:txBody>
      </p:sp>
      <p:sp>
        <p:nvSpPr>
          <p:cNvPr id="63" name="Google Shape;63;p16"/>
          <p:cNvSpPr txBox="1">
            <a:spLocks noGrp="1"/>
          </p:cNvSpPr>
          <p:nvPr>
            <p:ph type="subTitle" idx="1"/>
          </p:nvPr>
        </p:nvSpPr>
        <p:spPr>
          <a:xfrm>
            <a:off x="990600" y="3869267"/>
            <a:ext cx="3897075" cy="1325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accent1"/>
              </a:buClr>
              <a:buSzPts val="2000"/>
              <a:buFont typeface="Arial"/>
              <a:buNone/>
              <a:defRPr sz="2167" b="0" i="0" u="none" strike="noStrike" cap="none">
                <a:solidFill>
                  <a:schemeClr val="dk1"/>
                </a:solidFill>
                <a:latin typeface="Calibri"/>
                <a:ea typeface="Calibri"/>
                <a:cs typeface="Calibri"/>
                <a:sym typeface="Calibri"/>
              </a:defRPr>
            </a:lvl1pPr>
            <a:lvl2pPr marR="0" lvl="1" algn="ctr" rtl="0">
              <a:lnSpc>
                <a:spcPct val="100000"/>
              </a:lnSpc>
              <a:spcBef>
                <a:spcPts val="433"/>
              </a:spcBef>
              <a:spcAft>
                <a:spcPts val="0"/>
              </a:spcAft>
              <a:buClr>
                <a:srgbClr val="363738"/>
              </a:buClr>
              <a:buSzPts val="1700"/>
              <a:buFont typeface="Arial"/>
              <a:buNone/>
              <a:defRPr sz="2167" b="0" i="0" u="none" strike="noStrike" cap="none">
                <a:solidFill>
                  <a:srgbClr val="A1A2A3"/>
                </a:solidFill>
                <a:latin typeface="Calibri"/>
                <a:ea typeface="Calibri"/>
                <a:cs typeface="Calibri"/>
                <a:sym typeface="Calibri"/>
              </a:defRPr>
            </a:lvl2pPr>
            <a:lvl3pPr marR="0" lvl="2" algn="ctr" rtl="0">
              <a:lnSpc>
                <a:spcPct val="100000"/>
              </a:lnSpc>
              <a:spcBef>
                <a:spcPts val="390"/>
              </a:spcBef>
              <a:spcAft>
                <a:spcPts val="0"/>
              </a:spcAft>
              <a:buClr>
                <a:srgbClr val="363738"/>
              </a:buClr>
              <a:buSzPts val="1800"/>
              <a:buFont typeface="Arial"/>
              <a:buNone/>
              <a:defRPr sz="1950" b="0" i="0" u="none" strike="noStrike" cap="none">
                <a:solidFill>
                  <a:srgbClr val="A1A2A3"/>
                </a:solidFill>
                <a:latin typeface="Calibri"/>
                <a:ea typeface="Calibri"/>
                <a:cs typeface="Calibri"/>
                <a:sym typeface="Calibri"/>
              </a:defRPr>
            </a:lvl3pPr>
            <a:lvl4pPr marR="0" lvl="3" algn="ctr" rtl="0">
              <a:lnSpc>
                <a:spcPct val="100000"/>
              </a:lnSpc>
              <a:spcBef>
                <a:spcPts val="303"/>
              </a:spcBef>
              <a:spcAft>
                <a:spcPts val="0"/>
              </a:spcAft>
              <a:buClr>
                <a:srgbClr val="363738"/>
              </a:buClr>
              <a:buSzPts val="1400"/>
              <a:buFont typeface="Merriweather Sans"/>
              <a:buNone/>
              <a:defRPr sz="1517" b="0" i="0" u="none" strike="noStrike" cap="none">
                <a:solidFill>
                  <a:srgbClr val="A1A2A3"/>
                </a:solidFill>
                <a:latin typeface="Calibri"/>
                <a:ea typeface="Calibri"/>
                <a:cs typeface="Calibri"/>
                <a:sym typeface="Calibri"/>
              </a:defRPr>
            </a:lvl4pPr>
            <a:lvl5pPr marR="0" lvl="4" algn="ctr" rtl="0">
              <a:lnSpc>
                <a:spcPct val="100000"/>
              </a:lnSpc>
              <a:spcBef>
                <a:spcPts val="303"/>
              </a:spcBef>
              <a:spcAft>
                <a:spcPts val="0"/>
              </a:spcAft>
              <a:buClr>
                <a:srgbClr val="363738"/>
              </a:buClr>
              <a:buSzPts val="1400"/>
              <a:buFont typeface="Arial"/>
              <a:buNone/>
              <a:defRPr sz="1517" b="0" i="0" u="none" strike="noStrike" cap="none">
                <a:solidFill>
                  <a:srgbClr val="A1A2A3"/>
                </a:solidFill>
                <a:latin typeface="Calibri"/>
                <a:ea typeface="Calibri"/>
                <a:cs typeface="Calibri"/>
                <a:sym typeface="Calibri"/>
              </a:defRPr>
            </a:lvl5pPr>
            <a:lvl6pPr marR="0" lvl="5" algn="ctr" rtl="0">
              <a:lnSpc>
                <a:spcPct val="100000"/>
              </a:lnSpc>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6pPr>
            <a:lvl7pPr marR="0" lvl="6" algn="ctr" rtl="0">
              <a:lnSpc>
                <a:spcPct val="100000"/>
              </a:lnSpc>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7pPr>
            <a:lvl8pPr marR="0" lvl="7" algn="ctr" rtl="0">
              <a:lnSpc>
                <a:spcPct val="100000"/>
              </a:lnSpc>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8pPr>
            <a:lvl9pPr marR="0" lvl="8" algn="ctr" rtl="0">
              <a:lnSpc>
                <a:spcPct val="100000"/>
              </a:lnSpc>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9pPr>
          </a:lstStyle>
          <a:p>
            <a:endParaRPr/>
          </a:p>
        </p:txBody>
      </p:sp>
      <p:pic>
        <p:nvPicPr>
          <p:cNvPr id="64" name="Google Shape;64;p16" descr="ESnet_Logo_Header.png"/>
          <p:cNvPicPr preferRelativeResize="0"/>
          <p:nvPr/>
        </p:nvPicPr>
        <p:blipFill rotWithShape="1">
          <a:blip r:embed="rId3">
            <a:alphaModFix/>
          </a:blip>
          <a:srcRect/>
          <a:stretch/>
        </p:blipFill>
        <p:spPr>
          <a:xfrm>
            <a:off x="871361" y="651933"/>
            <a:ext cx="2667000" cy="957720"/>
          </a:xfrm>
          <a:prstGeom prst="rect">
            <a:avLst/>
          </a:prstGeom>
          <a:noFill/>
          <a:ln>
            <a:noFill/>
          </a:ln>
        </p:spPr>
      </p:pic>
      <p:pic>
        <p:nvPicPr>
          <p:cNvPr id="65" name="Google Shape;65;p16" descr="ESnet_Logo_Footer.png"/>
          <p:cNvPicPr preferRelativeResize="0"/>
          <p:nvPr/>
        </p:nvPicPr>
        <p:blipFill rotWithShape="1">
          <a:blip r:embed="rId4">
            <a:alphaModFix/>
          </a:blip>
          <a:srcRect/>
          <a:stretch/>
        </p:blipFill>
        <p:spPr>
          <a:xfrm>
            <a:off x="8042968" y="6120789"/>
            <a:ext cx="982302" cy="362567"/>
          </a:xfrm>
          <a:prstGeom prst="rect">
            <a:avLst/>
          </a:prstGeom>
          <a:noFill/>
          <a:ln>
            <a:noFill/>
          </a:ln>
        </p:spPr>
      </p:pic>
      <p:pic>
        <p:nvPicPr>
          <p:cNvPr id="66" name="Google Shape;66;p16" descr="DOE_logo.png"/>
          <p:cNvPicPr preferRelativeResize="0"/>
          <p:nvPr/>
        </p:nvPicPr>
        <p:blipFill rotWithShape="1">
          <a:blip r:embed="rId5">
            <a:alphaModFix/>
          </a:blip>
          <a:srcRect/>
          <a:stretch/>
        </p:blipFill>
        <p:spPr>
          <a:xfrm>
            <a:off x="5147521" y="6015105"/>
            <a:ext cx="1277874" cy="524256"/>
          </a:xfrm>
          <a:prstGeom prst="rect">
            <a:avLst/>
          </a:prstGeom>
          <a:noFill/>
          <a:ln>
            <a:noFill/>
          </a:ln>
        </p:spPr>
      </p:pic>
      <p:pic>
        <p:nvPicPr>
          <p:cNvPr id="67" name="Google Shape;67;p16" descr="Lab_Logo.png"/>
          <p:cNvPicPr preferRelativeResize="0"/>
          <p:nvPr/>
        </p:nvPicPr>
        <p:blipFill rotWithShape="1">
          <a:blip r:embed="rId6">
            <a:alphaModFix/>
          </a:blip>
          <a:srcRect/>
          <a:stretch/>
        </p:blipFill>
        <p:spPr>
          <a:xfrm>
            <a:off x="6893602" y="5897351"/>
            <a:ext cx="737997" cy="688848"/>
          </a:xfrm>
          <a:prstGeom prst="rect">
            <a:avLst/>
          </a:prstGeom>
          <a:noFill/>
          <a:ln>
            <a:noFill/>
          </a:ln>
        </p:spPr>
      </p:pic>
    </p:spTree>
    <p:extLst>
      <p:ext uri="{BB962C8B-B14F-4D97-AF65-F5344CB8AC3E}">
        <p14:creationId xmlns:p14="http://schemas.microsoft.com/office/powerpoint/2010/main" val="31394684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7"/>
          <p:cNvSpPr txBox="1">
            <a:spLocks noGrp="1"/>
          </p:cNvSpPr>
          <p:nvPr>
            <p:ph type="ctrTitle"/>
          </p:nvPr>
        </p:nvSpPr>
        <p:spPr>
          <a:xfrm>
            <a:off x="990599" y="2130425"/>
            <a:ext cx="8409700" cy="1470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4400"/>
              <a:buFont typeface="Calibri"/>
              <a:buNone/>
              <a:defRPr sz="4767"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950"/>
            </a:lvl2pPr>
            <a:lvl3pPr lvl="2" algn="l" rtl="0">
              <a:lnSpc>
                <a:spcPct val="100000"/>
              </a:lnSpc>
              <a:spcBef>
                <a:spcPts val="0"/>
              </a:spcBef>
              <a:spcAft>
                <a:spcPts val="0"/>
              </a:spcAft>
              <a:buSzPts val="1400"/>
              <a:buNone/>
              <a:defRPr sz="1950"/>
            </a:lvl3pPr>
            <a:lvl4pPr lvl="3" algn="l" rtl="0">
              <a:lnSpc>
                <a:spcPct val="100000"/>
              </a:lnSpc>
              <a:spcBef>
                <a:spcPts val="0"/>
              </a:spcBef>
              <a:spcAft>
                <a:spcPts val="0"/>
              </a:spcAft>
              <a:buSzPts val="1400"/>
              <a:buNone/>
              <a:defRPr sz="1950"/>
            </a:lvl4pPr>
            <a:lvl5pPr lvl="4" algn="l" rtl="0">
              <a:lnSpc>
                <a:spcPct val="100000"/>
              </a:lnSpc>
              <a:spcBef>
                <a:spcPts val="0"/>
              </a:spcBef>
              <a:spcAft>
                <a:spcPts val="0"/>
              </a:spcAft>
              <a:buSzPts val="1400"/>
              <a:buNone/>
              <a:defRPr sz="1950"/>
            </a:lvl5pPr>
            <a:lvl6pPr lvl="5" algn="l" rtl="0">
              <a:lnSpc>
                <a:spcPct val="100000"/>
              </a:lnSpc>
              <a:spcBef>
                <a:spcPts val="0"/>
              </a:spcBef>
              <a:spcAft>
                <a:spcPts val="0"/>
              </a:spcAft>
              <a:buSzPts val="1400"/>
              <a:buNone/>
              <a:defRPr sz="1950"/>
            </a:lvl6pPr>
            <a:lvl7pPr lvl="6" algn="l" rtl="0">
              <a:lnSpc>
                <a:spcPct val="100000"/>
              </a:lnSpc>
              <a:spcBef>
                <a:spcPts val="0"/>
              </a:spcBef>
              <a:spcAft>
                <a:spcPts val="0"/>
              </a:spcAft>
              <a:buSzPts val="1400"/>
              <a:buNone/>
              <a:defRPr sz="1950"/>
            </a:lvl7pPr>
            <a:lvl8pPr lvl="7" algn="l" rtl="0">
              <a:lnSpc>
                <a:spcPct val="100000"/>
              </a:lnSpc>
              <a:spcBef>
                <a:spcPts val="0"/>
              </a:spcBef>
              <a:spcAft>
                <a:spcPts val="0"/>
              </a:spcAft>
              <a:buSzPts val="1400"/>
              <a:buNone/>
              <a:defRPr sz="1950"/>
            </a:lvl8pPr>
            <a:lvl9pPr lvl="8" algn="l" rtl="0">
              <a:lnSpc>
                <a:spcPct val="100000"/>
              </a:lnSpc>
              <a:spcBef>
                <a:spcPts val="0"/>
              </a:spcBef>
              <a:spcAft>
                <a:spcPts val="0"/>
              </a:spcAft>
              <a:buSzPts val="1400"/>
              <a:buNone/>
              <a:defRPr sz="1950"/>
            </a:lvl9pPr>
          </a:lstStyle>
          <a:p>
            <a:endParaRPr/>
          </a:p>
        </p:txBody>
      </p:sp>
      <p:sp>
        <p:nvSpPr>
          <p:cNvPr id="70" name="Google Shape;70;p17"/>
          <p:cNvSpPr txBox="1">
            <a:spLocks noGrp="1"/>
          </p:cNvSpPr>
          <p:nvPr>
            <p:ph type="subTitle" idx="1"/>
          </p:nvPr>
        </p:nvSpPr>
        <p:spPr>
          <a:xfrm>
            <a:off x="990600" y="3869267"/>
            <a:ext cx="3897075" cy="1325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accent1"/>
              </a:buClr>
              <a:buSzPts val="2000"/>
              <a:buFont typeface="Arial"/>
              <a:buNone/>
              <a:defRPr sz="2167" b="0" i="0" u="none" strike="noStrike" cap="none">
                <a:solidFill>
                  <a:schemeClr val="dk1"/>
                </a:solidFill>
                <a:latin typeface="Calibri"/>
                <a:ea typeface="Calibri"/>
                <a:cs typeface="Calibri"/>
                <a:sym typeface="Calibri"/>
              </a:defRPr>
            </a:lvl1pPr>
            <a:lvl2pPr marR="0" lvl="1" algn="ctr" rtl="0">
              <a:lnSpc>
                <a:spcPct val="100000"/>
              </a:lnSpc>
              <a:spcBef>
                <a:spcPts val="433"/>
              </a:spcBef>
              <a:spcAft>
                <a:spcPts val="0"/>
              </a:spcAft>
              <a:buClr>
                <a:srgbClr val="363738"/>
              </a:buClr>
              <a:buSzPts val="1700"/>
              <a:buFont typeface="Arial"/>
              <a:buNone/>
              <a:defRPr sz="2167" b="0" i="0" u="none" strike="noStrike" cap="none">
                <a:solidFill>
                  <a:srgbClr val="A1A2A3"/>
                </a:solidFill>
                <a:latin typeface="Calibri"/>
                <a:ea typeface="Calibri"/>
                <a:cs typeface="Calibri"/>
                <a:sym typeface="Calibri"/>
              </a:defRPr>
            </a:lvl2pPr>
            <a:lvl3pPr marR="0" lvl="2" algn="ctr" rtl="0">
              <a:lnSpc>
                <a:spcPct val="100000"/>
              </a:lnSpc>
              <a:spcBef>
                <a:spcPts val="390"/>
              </a:spcBef>
              <a:spcAft>
                <a:spcPts val="0"/>
              </a:spcAft>
              <a:buClr>
                <a:srgbClr val="363738"/>
              </a:buClr>
              <a:buSzPts val="1800"/>
              <a:buFont typeface="Arial"/>
              <a:buNone/>
              <a:defRPr sz="1950" b="0" i="0" u="none" strike="noStrike" cap="none">
                <a:solidFill>
                  <a:srgbClr val="A1A2A3"/>
                </a:solidFill>
                <a:latin typeface="Calibri"/>
                <a:ea typeface="Calibri"/>
                <a:cs typeface="Calibri"/>
                <a:sym typeface="Calibri"/>
              </a:defRPr>
            </a:lvl3pPr>
            <a:lvl4pPr marR="0" lvl="3" algn="ctr" rtl="0">
              <a:lnSpc>
                <a:spcPct val="100000"/>
              </a:lnSpc>
              <a:spcBef>
                <a:spcPts val="303"/>
              </a:spcBef>
              <a:spcAft>
                <a:spcPts val="0"/>
              </a:spcAft>
              <a:buClr>
                <a:srgbClr val="363738"/>
              </a:buClr>
              <a:buSzPts val="1400"/>
              <a:buFont typeface="Merriweather Sans"/>
              <a:buNone/>
              <a:defRPr sz="1517" b="0" i="0" u="none" strike="noStrike" cap="none">
                <a:solidFill>
                  <a:srgbClr val="A1A2A3"/>
                </a:solidFill>
                <a:latin typeface="Calibri"/>
                <a:ea typeface="Calibri"/>
                <a:cs typeface="Calibri"/>
                <a:sym typeface="Calibri"/>
              </a:defRPr>
            </a:lvl4pPr>
            <a:lvl5pPr marR="0" lvl="4" algn="ctr" rtl="0">
              <a:lnSpc>
                <a:spcPct val="100000"/>
              </a:lnSpc>
              <a:spcBef>
                <a:spcPts val="303"/>
              </a:spcBef>
              <a:spcAft>
                <a:spcPts val="0"/>
              </a:spcAft>
              <a:buClr>
                <a:srgbClr val="363738"/>
              </a:buClr>
              <a:buSzPts val="1400"/>
              <a:buFont typeface="Arial"/>
              <a:buNone/>
              <a:defRPr sz="1517" b="0" i="0" u="none" strike="noStrike" cap="none">
                <a:solidFill>
                  <a:srgbClr val="A1A2A3"/>
                </a:solidFill>
                <a:latin typeface="Calibri"/>
                <a:ea typeface="Calibri"/>
                <a:cs typeface="Calibri"/>
                <a:sym typeface="Calibri"/>
              </a:defRPr>
            </a:lvl5pPr>
            <a:lvl6pPr marR="0" lvl="5" algn="ctr" rtl="0">
              <a:lnSpc>
                <a:spcPct val="100000"/>
              </a:lnSpc>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6pPr>
            <a:lvl7pPr marR="0" lvl="6" algn="ctr" rtl="0">
              <a:lnSpc>
                <a:spcPct val="100000"/>
              </a:lnSpc>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7pPr>
            <a:lvl8pPr marR="0" lvl="7" algn="ctr" rtl="0">
              <a:lnSpc>
                <a:spcPct val="100000"/>
              </a:lnSpc>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8pPr>
            <a:lvl9pPr marR="0" lvl="8" algn="ctr" rtl="0">
              <a:lnSpc>
                <a:spcPct val="100000"/>
              </a:lnSpc>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9pPr>
          </a:lstStyle>
          <a:p>
            <a:endParaRPr/>
          </a:p>
        </p:txBody>
      </p:sp>
      <p:pic>
        <p:nvPicPr>
          <p:cNvPr id="71" name="Google Shape;71;p17" descr="DOE_logo.png"/>
          <p:cNvPicPr preferRelativeResize="0"/>
          <p:nvPr/>
        </p:nvPicPr>
        <p:blipFill rotWithShape="1">
          <a:blip r:embed="rId3">
            <a:alphaModFix/>
          </a:blip>
          <a:srcRect/>
          <a:stretch/>
        </p:blipFill>
        <p:spPr>
          <a:xfrm>
            <a:off x="6613173" y="5832095"/>
            <a:ext cx="1277874" cy="524256"/>
          </a:xfrm>
          <a:prstGeom prst="rect">
            <a:avLst/>
          </a:prstGeom>
          <a:noFill/>
          <a:ln>
            <a:noFill/>
          </a:ln>
        </p:spPr>
      </p:pic>
      <p:pic>
        <p:nvPicPr>
          <p:cNvPr id="72" name="Google Shape;72;p17" descr="Lab_Logo.png"/>
          <p:cNvPicPr preferRelativeResize="0"/>
          <p:nvPr/>
        </p:nvPicPr>
        <p:blipFill rotWithShape="1">
          <a:blip r:embed="rId4">
            <a:alphaModFix/>
          </a:blip>
          <a:srcRect/>
          <a:stretch/>
        </p:blipFill>
        <p:spPr>
          <a:xfrm>
            <a:off x="8420100" y="5667501"/>
            <a:ext cx="737997" cy="688848"/>
          </a:xfrm>
          <a:prstGeom prst="rect">
            <a:avLst/>
          </a:prstGeom>
          <a:noFill/>
          <a:ln>
            <a:noFill/>
          </a:ln>
        </p:spPr>
      </p:pic>
      <p:pic>
        <p:nvPicPr>
          <p:cNvPr id="73" name="Google Shape;73;p17" descr="ESnet_Logo_Header.png"/>
          <p:cNvPicPr preferRelativeResize="0"/>
          <p:nvPr/>
        </p:nvPicPr>
        <p:blipFill rotWithShape="1">
          <a:blip r:embed="rId5">
            <a:alphaModFix/>
          </a:blip>
          <a:srcRect/>
          <a:stretch/>
        </p:blipFill>
        <p:spPr>
          <a:xfrm>
            <a:off x="871361" y="651933"/>
            <a:ext cx="2672144" cy="960120"/>
          </a:xfrm>
          <a:prstGeom prst="rect">
            <a:avLst/>
          </a:prstGeom>
          <a:noFill/>
          <a:ln>
            <a:noFill/>
          </a:ln>
        </p:spPr>
      </p:pic>
      <p:sp>
        <p:nvSpPr>
          <p:cNvPr id="74" name="Google Shape;74;p17"/>
          <p:cNvSpPr txBox="1">
            <a:spLocks noGrp="1"/>
          </p:cNvSpPr>
          <p:nvPr>
            <p:ph type="body" idx="2"/>
          </p:nvPr>
        </p:nvSpPr>
        <p:spPr>
          <a:xfrm>
            <a:off x="5542889" y="3868737"/>
            <a:ext cx="3867825" cy="1325600"/>
          </a:xfrm>
          <a:prstGeom prst="rect">
            <a:avLst/>
          </a:prstGeom>
          <a:noFill/>
          <a:ln>
            <a:noFill/>
          </a:ln>
        </p:spPr>
        <p:txBody>
          <a:bodyPr spcFirstLastPara="1" wrap="square" lIns="91425" tIns="91425" rIns="91425" bIns="91425" anchor="b" anchorCtr="0">
            <a:noAutofit/>
          </a:bodyPr>
          <a:lstStyle>
            <a:lvl1pPr marL="495285" marR="0" lvl="0" indent="-247642" algn="l" rtl="0">
              <a:lnSpc>
                <a:spcPct val="100000"/>
              </a:lnSpc>
              <a:spcBef>
                <a:spcPts val="953"/>
              </a:spcBef>
              <a:spcAft>
                <a:spcPts val="0"/>
              </a:spcAft>
              <a:buClr>
                <a:schemeClr val="accent1"/>
              </a:buClr>
              <a:buSzPts val="1400"/>
              <a:buFont typeface="Arial"/>
              <a:buNone/>
              <a:defRPr sz="1517" b="0" i="0" u="none" strike="noStrike" cap="none">
                <a:solidFill>
                  <a:schemeClr val="dk1"/>
                </a:solidFill>
                <a:latin typeface="Calibri"/>
                <a:ea typeface="Calibri"/>
                <a:cs typeface="Calibri"/>
                <a:sym typeface="Calibri"/>
              </a:defRPr>
            </a:lvl1pPr>
            <a:lvl2pPr marL="990570" marR="0" lvl="1" indent="-247642" algn="l" rtl="0">
              <a:lnSpc>
                <a:spcPct val="100000"/>
              </a:lnSpc>
              <a:spcBef>
                <a:spcPts val="303"/>
              </a:spcBef>
              <a:spcAft>
                <a:spcPts val="0"/>
              </a:spcAft>
              <a:buClr>
                <a:srgbClr val="363738"/>
              </a:buClr>
              <a:buSzPts val="1190"/>
              <a:buFont typeface="Arial"/>
              <a:buNone/>
              <a:defRPr sz="1517" b="0" i="0" u="none" strike="noStrike" cap="none">
                <a:solidFill>
                  <a:schemeClr val="dk1"/>
                </a:solidFill>
                <a:latin typeface="Calibri"/>
                <a:ea typeface="Calibri"/>
                <a:cs typeface="Calibri"/>
                <a:sym typeface="Calibri"/>
              </a:defRPr>
            </a:lvl2pPr>
            <a:lvl3pPr marL="1485854" marR="0" lvl="2" indent="-247642" algn="l" rtl="0">
              <a:lnSpc>
                <a:spcPct val="100000"/>
              </a:lnSpc>
              <a:spcBef>
                <a:spcPts val="303"/>
              </a:spcBef>
              <a:spcAft>
                <a:spcPts val="0"/>
              </a:spcAft>
              <a:buClr>
                <a:srgbClr val="363738"/>
              </a:buClr>
              <a:buSzPts val="1400"/>
              <a:buFont typeface="Arial"/>
              <a:buNone/>
              <a:defRPr sz="1517" b="0" i="0" u="none" strike="noStrike" cap="none">
                <a:solidFill>
                  <a:schemeClr val="dk1"/>
                </a:solidFill>
                <a:latin typeface="Calibri"/>
                <a:ea typeface="Calibri"/>
                <a:cs typeface="Calibri"/>
                <a:sym typeface="Calibri"/>
              </a:defRPr>
            </a:lvl3pPr>
            <a:lvl4pPr marL="1981139" marR="0" lvl="3" indent="-247642" algn="l" rtl="0">
              <a:lnSpc>
                <a:spcPct val="100000"/>
              </a:lnSpc>
              <a:spcBef>
                <a:spcPts val="303"/>
              </a:spcBef>
              <a:spcAft>
                <a:spcPts val="0"/>
              </a:spcAft>
              <a:buClr>
                <a:srgbClr val="363738"/>
              </a:buClr>
              <a:buSzPts val="1400"/>
              <a:buFont typeface="Merriweather Sans"/>
              <a:buNone/>
              <a:defRPr sz="1517" b="0" i="0" u="none" strike="noStrike" cap="none">
                <a:solidFill>
                  <a:schemeClr val="dk1"/>
                </a:solidFill>
                <a:latin typeface="Calibri"/>
                <a:ea typeface="Calibri"/>
                <a:cs typeface="Calibri"/>
                <a:sym typeface="Calibri"/>
              </a:defRPr>
            </a:lvl4pPr>
            <a:lvl5pPr marL="2476424" marR="0" lvl="4" indent="-247642" algn="l" rtl="0">
              <a:lnSpc>
                <a:spcPct val="100000"/>
              </a:lnSpc>
              <a:spcBef>
                <a:spcPts val="303"/>
              </a:spcBef>
              <a:spcAft>
                <a:spcPts val="0"/>
              </a:spcAft>
              <a:buClr>
                <a:srgbClr val="363738"/>
              </a:buClr>
              <a:buSzPts val="1400"/>
              <a:buFont typeface="Arial"/>
              <a:buNone/>
              <a:defRPr sz="1517" b="0" i="0" u="none" strike="noStrike" cap="none">
                <a:solidFill>
                  <a:schemeClr val="dk1"/>
                </a:solidFill>
                <a:latin typeface="Calibri"/>
                <a:ea typeface="Calibri"/>
                <a:cs typeface="Calibri"/>
                <a:sym typeface="Calibri"/>
              </a:defRPr>
            </a:lvl5pPr>
            <a:lvl6pPr marL="2971709" marR="0" lvl="5" indent="-38522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6pPr>
            <a:lvl7pPr marL="3466993" marR="0" lvl="6" indent="-38522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7pPr>
            <a:lvl8pPr marL="3962278" marR="0" lvl="7" indent="-38522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8pPr>
            <a:lvl9pPr marL="4457563" marR="0" lvl="8" indent="-38522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3039219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495300" y="274637"/>
            <a:ext cx="8915400" cy="11432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7" name="Google Shape;77;p18"/>
          <p:cNvSpPr txBox="1">
            <a:spLocks noGrp="1"/>
          </p:cNvSpPr>
          <p:nvPr>
            <p:ph type="dt" idx="10"/>
          </p:nvPr>
        </p:nvSpPr>
        <p:spPr>
          <a:xfrm>
            <a:off x="0" y="0"/>
            <a:ext cx="3250000" cy="4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517" b="0" i="0" u="none" strike="noStrike" cap="none">
                <a:solidFill>
                  <a:srgbClr val="000000"/>
                </a:solidFill>
                <a:latin typeface="Arial"/>
                <a:ea typeface="Arial"/>
                <a:cs typeface="Arial"/>
                <a:sym typeface="Arial"/>
              </a:defRPr>
            </a:lvl9pPr>
          </a:lstStyle>
          <a:p>
            <a:endParaRPr/>
          </a:p>
        </p:txBody>
      </p:sp>
      <p:sp>
        <p:nvSpPr>
          <p:cNvPr id="78" name="Google Shape;78;p18"/>
          <p:cNvSpPr txBox="1">
            <a:spLocks noGrp="1"/>
          </p:cNvSpPr>
          <p:nvPr>
            <p:ph type="sldNum" idx="12"/>
          </p:nvPr>
        </p:nvSpPr>
        <p:spPr>
          <a:xfrm>
            <a:off x="0" y="0"/>
            <a:ext cx="3250000" cy="4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517"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517"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517"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517"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517"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517"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517"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517"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517"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57199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94107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49696" y="6520261"/>
            <a:ext cx="660400" cy="365125"/>
          </a:xfrm>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1">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8" name="Content Placeholder 2"/>
          <p:cNvSpPr>
            <a:spLocks noGrp="1"/>
          </p:cNvSpPr>
          <p:nvPr>
            <p:ph idx="13"/>
          </p:nvPr>
        </p:nvSpPr>
        <p:spPr>
          <a:xfrm>
            <a:off x="228600" y="5410200"/>
            <a:ext cx="94107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938899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337675" y="593367"/>
            <a:ext cx="923065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1" name="Google Shape;81;p19"/>
          <p:cNvSpPr txBox="1">
            <a:spLocks noGrp="1"/>
          </p:cNvSpPr>
          <p:nvPr>
            <p:ph type="body" idx="1"/>
          </p:nvPr>
        </p:nvSpPr>
        <p:spPr>
          <a:xfrm>
            <a:off x="337675" y="1536633"/>
            <a:ext cx="9230650" cy="4555200"/>
          </a:xfrm>
          <a:prstGeom prst="rect">
            <a:avLst/>
          </a:prstGeom>
          <a:noFill/>
          <a:ln>
            <a:noFill/>
          </a:ln>
        </p:spPr>
        <p:txBody>
          <a:bodyPr spcFirstLastPara="1" wrap="square" lIns="91425" tIns="91425" rIns="91425" bIns="91425" anchor="t" anchorCtr="0">
            <a:noAutofit/>
          </a:bodyPr>
          <a:lstStyle>
            <a:lvl1pPr marL="495285" lvl="0" indent="-371464" algn="l" rtl="0">
              <a:lnSpc>
                <a:spcPct val="115000"/>
              </a:lnSpc>
              <a:spcBef>
                <a:spcPts val="0"/>
              </a:spcBef>
              <a:spcAft>
                <a:spcPts val="0"/>
              </a:spcAft>
              <a:buSzPts val="1800"/>
              <a:buChar char="●"/>
              <a:defRPr/>
            </a:lvl1pPr>
            <a:lvl2pPr marL="990570" lvl="1" indent="-343948" algn="l" rtl="0">
              <a:lnSpc>
                <a:spcPct val="115000"/>
              </a:lnSpc>
              <a:spcBef>
                <a:spcPts val="1733"/>
              </a:spcBef>
              <a:spcAft>
                <a:spcPts val="0"/>
              </a:spcAft>
              <a:buSzPts val="1400"/>
              <a:buChar char="○"/>
              <a:defRPr/>
            </a:lvl2pPr>
            <a:lvl3pPr marL="1485854" lvl="2" indent="-343948" algn="l" rtl="0">
              <a:lnSpc>
                <a:spcPct val="115000"/>
              </a:lnSpc>
              <a:spcBef>
                <a:spcPts val="1733"/>
              </a:spcBef>
              <a:spcAft>
                <a:spcPts val="0"/>
              </a:spcAft>
              <a:buSzPts val="1400"/>
              <a:buChar char="■"/>
              <a:defRPr/>
            </a:lvl3pPr>
            <a:lvl4pPr marL="1981139" lvl="3" indent="-343948" algn="l" rtl="0">
              <a:lnSpc>
                <a:spcPct val="115000"/>
              </a:lnSpc>
              <a:spcBef>
                <a:spcPts val="1733"/>
              </a:spcBef>
              <a:spcAft>
                <a:spcPts val="0"/>
              </a:spcAft>
              <a:buSzPts val="1400"/>
              <a:buChar char="●"/>
              <a:defRPr/>
            </a:lvl4pPr>
            <a:lvl5pPr marL="2476424" lvl="4" indent="-343948" algn="l" rtl="0">
              <a:lnSpc>
                <a:spcPct val="115000"/>
              </a:lnSpc>
              <a:spcBef>
                <a:spcPts val="1733"/>
              </a:spcBef>
              <a:spcAft>
                <a:spcPts val="0"/>
              </a:spcAft>
              <a:buSzPts val="1400"/>
              <a:buChar char="○"/>
              <a:defRPr/>
            </a:lvl5pPr>
            <a:lvl6pPr marL="2971709" lvl="5" indent="-343948" algn="l" rtl="0">
              <a:lnSpc>
                <a:spcPct val="115000"/>
              </a:lnSpc>
              <a:spcBef>
                <a:spcPts val="1733"/>
              </a:spcBef>
              <a:spcAft>
                <a:spcPts val="0"/>
              </a:spcAft>
              <a:buSzPts val="1400"/>
              <a:buChar char="■"/>
              <a:defRPr/>
            </a:lvl6pPr>
            <a:lvl7pPr marL="3466993" lvl="6" indent="-343948" algn="l" rtl="0">
              <a:lnSpc>
                <a:spcPct val="115000"/>
              </a:lnSpc>
              <a:spcBef>
                <a:spcPts val="1733"/>
              </a:spcBef>
              <a:spcAft>
                <a:spcPts val="0"/>
              </a:spcAft>
              <a:buSzPts val="1400"/>
              <a:buChar char="●"/>
              <a:defRPr/>
            </a:lvl7pPr>
            <a:lvl8pPr marL="3962278" lvl="7" indent="-343948" algn="l" rtl="0">
              <a:lnSpc>
                <a:spcPct val="115000"/>
              </a:lnSpc>
              <a:spcBef>
                <a:spcPts val="1733"/>
              </a:spcBef>
              <a:spcAft>
                <a:spcPts val="0"/>
              </a:spcAft>
              <a:buSzPts val="1400"/>
              <a:buChar char="○"/>
              <a:defRPr/>
            </a:lvl8pPr>
            <a:lvl9pPr marL="4457563" lvl="8" indent="-343948" algn="l" rtl="0">
              <a:lnSpc>
                <a:spcPct val="115000"/>
              </a:lnSpc>
              <a:spcBef>
                <a:spcPts val="1733"/>
              </a:spcBef>
              <a:spcAft>
                <a:spcPts val="1733"/>
              </a:spcAft>
              <a:buSzPts val="1400"/>
              <a:buChar char="■"/>
              <a:defRPr/>
            </a:lvl9pPr>
          </a:lstStyle>
          <a:p>
            <a:endParaRPr/>
          </a:p>
        </p:txBody>
      </p:sp>
      <p:sp>
        <p:nvSpPr>
          <p:cNvPr id="82" name="Google Shape;82;p19"/>
          <p:cNvSpPr txBox="1">
            <a:spLocks noGrp="1"/>
          </p:cNvSpPr>
          <p:nvPr>
            <p:ph type="sldNum" idx="12"/>
          </p:nvPr>
        </p:nvSpPr>
        <p:spPr>
          <a:xfrm>
            <a:off x="9178496" y="6217623"/>
            <a:ext cx="594425"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8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8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8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8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8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8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8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8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8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002386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1_Table">
  <p:cSld name="1_Table">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431182" y="255353"/>
            <a:ext cx="9043775" cy="656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3467" b="0" i="0">
                <a:solidFill>
                  <a:schemeClr val="accen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9970305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431182" y="255353"/>
            <a:ext cx="8979425" cy="656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3467" b="0" i="0">
                <a:solidFill>
                  <a:schemeClr val="accen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 name="Google Shape;87;p21"/>
          <p:cNvSpPr txBox="1">
            <a:spLocks noGrp="1"/>
          </p:cNvSpPr>
          <p:nvPr>
            <p:ph type="body" idx="1"/>
          </p:nvPr>
        </p:nvSpPr>
        <p:spPr>
          <a:xfrm>
            <a:off x="431182" y="1393336"/>
            <a:ext cx="8979425" cy="4710400"/>
          </a:xfrm>
          <a:prstGeom prst="rect">
            <a:avLst/>
          </a:prstGeom>
          <a:noFill/>
          <a:ln>
            <a:noFill/>
          </a:ln>
        </p:spPr>
        <p:txBody>
          <a:bodyPr spcFirstLastPara="1" wrap="square" lIns="0" tIns="0" rIns="0" bIns="0" anchor="t" anchorCtr="0">
            <a:noAutofit/>
          </a:bodyPr>
          <a:lstStyle>
            <a:lvl1pPr marL="495285" lvl="0" indent="-412737" algn="l" rtl="0">
              <a:lnSpc>
                <a:spcPct val="100000"/>
              </a:lnSpc>
              <a:spcBef>
                <a:spcPts val="650"/>
              </a:spcBef>
              <a:spcAft>
                <a:spcPts val="0"/>
              </a:spcAft>
              <a:buSzPts val="2400"/>
              <a:buFont typeface="Arial"/>
              <a:buChar char="•"/>
              <a:defRPr sz="2600">
                <a:latin typeface="Arial"/>
                <a:ea typeface="Arial"/>
                <a:cs typeface="Arial"/>
                <a:sym typeface="Arial"/>
              </a:defRPr>
            </a:lvl1pPr>
            <a:lvl2pPr marL="990570" lvl="1" indent="-357706" algn="l" rtl="0">
              <a:lnSpc>
                <a:spcPct val="100000"/>
              </a:lnSpc>
              <a:spcBef>
                <a:spcPts val="650"/>
              </a:spcBef>
              <a:spcAft>
                <a:spcPts val="0"/>
              </a:spcAft>
              <a:buClr>
                <a:schemeClr val="accent1"/>
              </a:buClr>
              <a:buSzPts val="1600"/>
              <a:buFont typeface="Courier New"/>
              <a:buChar char="o"/>
              <a:defRPr sz="2167">
                <a:latin typeface="Arial"/>
                <a:ea typeface="Arial"/>
                <a:cs typeface="Arial"/>
                <a:sym typeface="Arial"/>
              </a:defRPr>
            </a:lvl2pPr>
            <a:lvl3pPr marL="1485854" lvl="2" indent="-371464" algn="l" rtl="0">
              <a:lnSpc>
                <a:spcPct val="100000"/>
              </a:lnSpc>
              <a:spcBef>
                <a:spcPts val="650"/>
              </a:spcBef>
              <a:spcAft>
                <a:spcPts val="0"/>
              </a:spcAft>
              <a:buClr>
                <a:schemeClr val="accent1"/>
              </a:buClr>
              <a:buSzPts val="1800"/>
              <a:buFont typeface="Arial"/>
              <a:buChar char="•"/>
              <a:defRPr sz="1950">
                <a:latin typeface="Arial"/>
                <a:ea typeface="Arial"/>
                <a:cs typeface="Arial"/>
                <a:sym typeface="Arial"/>
              </a:defRPr>
            </a:lvl3pPr>
            <a:lvl4pPr marL="1981139" lvl="3" indent="-357706" algn="l" rtl="0">
              <a:lnSpc>
                <a:spcPct val="100000"/>
              </a:lnSpc>
              <a:spcBef>
                <a:spcPts val="650"/>
              </a:spcBef>
              <a:spcAft>
                <a:spcPts val="0"/>
              </a:spcAft>
              <a:buClr>
                <a:schemeClr val="accent1"/>
              </a:buClr>
              <a:buSzPts val="1600"/>
              <a:buFont typeface="Arial"/>
              <a:buChar char="•"/>
              <a:defRPr sz="1733">
                <a:latin typeface="Arial"/>
                <a:ea typeface="Arial"/>
                <a:cs typeface="Arial"/>
                <a:sym typeface="Arial"/>
              </a:defRPr>
            </a:lvl4pPr>
            <a:lvl5pPr marL="2476424" lvl="4" indent="-343948" algn="l" rtl="0">
              <a:lnSpc>
                <a:spcPct val="100000"/>
              </a:lnSpc>
              <a:spcBef>
                <a:spcPts val="650"/>
              </a:spcBef>
              <a:spcAft>
                <a:spcPts val="0"/>
              </a:spcAft>
              <a:buClr>
                <a:schemeClr val="accent1"/>
              </a:buClr>
              <a:buSzPts val="1400"/>
              <a:buFont typeface="Arial"/>
              <a:buChar char="•"/>
              <a:defRPr sz="1517">
                <a:latin typeface="Arial"/>
                <a:ea typeface="Arial"/>
                <a:cs typeface="Arial"/>
                <a:sym typeface="Arial"/>
              </a:defRPr>
            </a:lvl5pPr>
            <a:lvl6pPr marL="2971709" lvl="5" indent="-247642" algn="l" rtl="0">
              <a:lnSpc>
                <a:spcPct val="100000"/>
              </a:lnSpc>
              <a:spcBef>
                <a:spcPts val="0"/>
              </a:spcBef>
              <a:spcAft>
                <a:spcPts val="0"/>
              </a:spcAft>
              <a:buSzPts val="1400"/>
              <a:buNone/>
              <a:defRPr/>
            </a:lvl6pPr>
            <a:lvl7pPr marL="3466993" lvl="6" indent="-247642" algn="l" rtl="0">
              <a:lnSpc>
                <a:spcPct val="100000"/>
              </a:lnSpc>
              <a:spcBef>
                <a:spcPts val="0"/>
              </a:spcBef>
              <a:spcAft>
                <a:spcPts val="0"/>
              </a:spcAft>
              <a:buSzPts val="1400"/>
              <a:buNone/>
              <a:defRPr/>
            </a:lvl7pPr>
            <a:lvl8pPr marL="3962278" lvl="7" indent="-247642" algn="l" rtl="0">
              <a:lnSpc>
                <a:spcPct val="100000"/>
              </a:lnSpc>
              <a:spcBef>
                <a:spcPts val="0"/>
              </a:spcBef>
              <a:spcAft>
                <a:spcPts val="0"/>
              </a:spcAft>
              <a:buSzPts val="1400"/>
              <a:buNone/>
              <a:defRPr/>
            </a:lvl8pPr>
            <a:lvl9pPr marL="4457563" lvl="8" indent="-247642"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0390841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8"/>
        <p:cNvGrpSpPr/>
        <p:nvPr/>
      </p:nvGrpSpPr>
      <p:grpSpPr>
        <a:xfrm>
          <a:off x="0" y="0"/>
          <a:ext cx="0" cy="0"/>
          <a:chOff x="0" y="0"/>
          <a:chExt cx="0" cy="0"/>
        </a:xfrm>
      </p:grpSpPr>
      <p:sp>
        <p:nvSpPr>
          <p:cNvPr id="89" name="Google Shape;89;p22"/>
          <p:cNvSpPr txBox="1">
            <a:spLocks noGrp="1"/>
          </p:cNvSpPr>
          <p:nvPr>
            <p:ph type="title"/>
          </p:nvPr>
        </p:nvSpPr>
        <p:spPr>
          <a:xfrm>
            <a:off x="495300" y="274639"/>
            <a:ext cx="8915400" cy="1143200"/>
          </a:xfrm>
          <a:prstGeom prst="rect">
            <a:avLst/>
          </a:prstGeom>
          <a:noFill/>
          <a:ln>
            <a:noFill/>
          </a:ln>
        </p:spPr>
        <p:txBody>
          <a:bodyPr spcFirstLastPara="1" wrap="square" lIns="77925" tIns="38950" rIns="77925" bIns="38950" anchor="ctr" anchorCtr="0">
            <a:noAutofit/>
          </a:bodyPr>
          <a:lstStyle>
            <a:lvl1pPr lvl="0" algn="ctr" rtl="0">
              <a:spcBef>
                <a:spcPts val="0"/>
              </a:spcBef>
              <a:spcAft>
                <a:spcPts val="0"/>
              </a:spcAft>
              <a:buSzPts val="30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0" name="Google Shape;90;p22"/>
          <p:cNvSpPr txBox="1">
            <a:spLocks noGrp="1"/>
          </p:cNvSpPr>
          <p:nvPr>
            <p:ph type="body" idx="1"/>
          </p:nvPr>
        </p:nvSpPr>
        <p:spPr>
          <a:xfrm>
            <a:off x="495301" y="1600205"/>
            <a:ext cx="4381650" cy="4526000"/>
          </a:xfrm>
          <a:prstGeom prst="rect">
            <a:avLst/>
          </a:prstGeom>
          <a:noFill/>
          <a:ln>
            <a:noFill/>
          </a:ln>
        </p:spPr>
        <p:txBody>
          <a:bodyPr spcFirstLastPara="1" wrap="square" lIns="77925" tIns="38950" rIns="77925" bIns="38950" anchor="t" anchorCtr="0">
            <a:noAutofit/>
          </a:bodyPr>
          <a:lstStyle>
            <a:lvl1pPr marL="495285" lvl="0" indent="-412737" algn="l" rtl="0">
              <a:spcBef>
                <a:spcPts val="520"/>
              </a:spcBef>
              <a:spcAft>
                <a:spcPts val="0"/>
              </a:spcAft>
              <a:buClr>
                <a:srgbClr val="FF9933"/>
              </a:buClr>
              <a:buSzPts val="2400"/>
              <a:buFont typeface="Arial"/>
              <a:buChar char="•"/>
              <a:defRPr sz="2600"/>
            </a:lvl1pPr>
            <a:lvl2pPr marL="990570" lvl="1" indent="-385221" algn="l" rtl="0">
              <a:spcBef>
                <a:spcPts val="433"/>
              </a:spcBef>
              <a:spcAft>
                <a:spcPts val="0"/>
              </a:spcAft>
              <a:buClr>
                <a:srgbClr val="0066FF"/>
              </a:buClr>
              <a:buSzPts val="2000"/>
              <a:buFont typeface="Arial"/>
              <a:buChar char="–"/>
              <a:defRPr sz="2167"/>
            </a:lvl2pPr>
            <a:lvl3pPr marL="1485854" lvl="2" indent="-364585" algn="l" rtl="0">
              <a:spcBef>
                <a:spcPts val="368"/>
              </a:spcBef>
              <a:spcAft>
                <a:spcPts val="0"/>
              </a:spcAft>
              <a:buClr>
                <a:schemeClr val="lt1"/>
              </a:buClr>
              <a:buSzPts val="1700"/>
              <a:buFont typeface="Arial"/>
              <a:buChar char="•"/>
              <a:defRPr sz="1842"/>
            </a:lvl3pPr>
            <a:lvl4pPr marL="1981139" lvl="3" indent="-350827" algn="l" rtl="0">
              <a:spcBef>
                <a:spcPts val="325"/>
              </a:spcBef>
              <a:spcAft>
                <a:spcPts val="0"/>
              </a:spcAft>
              <a:buClr>
                <a:schemeClr val="lt1"/>
              </a:buClr>
              <a:buSzPts val="1500"/>
              <a:buFont typeface="Arial"/>
              <a:buChar char="–"/>
              <a:defRPr sz="1625"/>
            </a:lvl4pPr>
            <a:lvl5pPr marL="2476424" lvl="4" indent="-350827" algn="l" rtl="0">
              <a:spcBef>
                <a:spcPts val="325"/>
              </a:spcBef>
              <a:spcAft>
                <a:spcPts val="0"/>
              </a:spcAft>
              <a:buClr>
                <a:schemeClr val="lt1"/>
              </a:buClr>
              <a:buSzPts val="1500"/>
              <a:buFont typeface="Arial"/>
              <a:buChar char="»"/>
              <a:defRPr sz="1625"/>
            </a:lvl5pPr>
            <a:lvl6pPr marL="2971709" lvl="5" indent="-350827" algn="l" rtl="0">
              <a:spcBef>
                <a:spcPts val="325"/>
              </a:spcBef>
              <a:spcAft>
                <a:spcPts val="0"/>
              </a:spcAft>
              <a:buClr>
                <a:schemeClr val="lt1"/>
              </a:buClr>
              <a:buSzPts val="1500"/>
              <a:buFont typeface="Arial"/>
              <a:buChar char="•"/>
              <a:defRPr sz="1625"/>
            </a:lvl6pPr>
            <a:lvl7pPr marL="3466993" lvl="6" indent="-350827" algn="l" rtl="0">
              <a:spcBef>
                <a:spcPts val="325"/>
              </a:spcBef>
              <a:spcAft>
                <a:spcPts val="0"/>
              </a:spcAft>
              <a:buClr>
                <a:schemeClr val="lt1"/>
              </a:buClr>
              <a:buSzPts val="1500"/>
              <a:buFont typeface="Arial"/>
              <a:buChar char="•"/>
              <a:defRPr sz="1625"/>
            </a:lvl7pPr>
            <a:lvl8pPr marL="3962278" lvl="7" indent="-350827" algn="l" rtl="0">
              <a:spcBef>
                <a:spcPts val="325"/>
              </a:spcBef>
              <a:spcAft>
                <a:spcPts val="0"/>
              </a:spcAft>
              <a:buClr>
                <a:schemeClr val="lt1"/>
              </a:buClr>
              <a:buSzPts val="1500"/>
              <a:buFont typeface="Arial"/>
              <a:buChar char="•"/>
              <a:defRPr sz="1625"/>
            </a:lvl8pPr>
            <a:lvl9pPr marL="4457563" lvl="8" indent="-350827" algn="l" rtl="0">
              <a:spcBef>
                <a:spcPts val="325"/>
              </a:spcBef>
              <a:spcAft>
                <a:spcPts val="0"/>
              </a:spcAft>
              <a:buClr>
                <a:schemeClr val="lt1"/>
              </a:buClr>
              <a:buSzPts val="1500"/>
              <a:buFont typeface="Arial"/>
              <a:buChar char="•"/>
              <a:defRPr sz="1625"/>
            </a:lvl9pPr>
          </a:lstStyle>
          <a:p>
            <a:endParaRPr/>
          </a:p>
        </p:txBody>
      </p:sp>
      <p:sp>
        <p:nvSpPr>
          <p:cNvPr id="91" name="Google Shape;91;p22"/>
          <p:cNvSpPr txBox="1">
            <a:spLocks noGrp="1"/>
          </p:cNvSpPr>
          <p:nvPr>
            <p:ph type="body" idx="2"/>
          </p:nvPr>
        </p:nvSpPr>
        <p:spPr>
          <a:xfrm>
            <a:off x="5029201" y="1600205"/>
            <a:ext cx="4381650" cy="4526000"/>
          </a:xfrm>
          <a:prstGeom prst="rect">
            <a:avLst/>
          </a:prstGeom>
          <a:noFill/>
          <a:ln>
            <a:noFill/>
          </a:ln>
        </p:spPr>
        <p:txBody>
          <a:bodyPr spcFirstLastPara="1" wrap="square" lIns="77925" tIns="38950" rIns="77925" bIns="38950" anchor="t" anchorCtr="0">
            <a:noAutofit/>
          </a:bodyPr>
          <a:lstStyle>
            <a:lvl1pPr marL="495285" lvl="0" indent="-412737" algn="l" rtl="0">
              <a:spcBef>
                <a:spcPts val="520"/>
              </a:spcBef>
              <a:spcAft>
                <a:spcPts val="0"/>
              </a:spcAft>
              <a:buClr>
                <a:srgbClr val="FF9933"/>
              </a:buClr>
              <a:buSzPts val="2400"/>
              <a:buFont typeface="Arial"/>
              <a:buChar char="•"/>
              <a:defRPr sz="2600"/>
            </a:lvl1pPr>
            <a:lvl2pPr marL="990570" lvl="1" indent="-385221" algn="l" rtl="0">
              <a:spcBef>
                <a:spcPts val="433"/>
              </a:spcBef>
              <a:spcAft>
                <a:spcPts val="0"/>
              </a:spcAft>
              <a:buClr>
                <a:srgbClr val="0066FF"/>
              </a:buClr>
              <a:buSzPts val="2000"/>
              <a:buFont typeface="Arial"/>
              <a:buChar char="–"/>
              <a:defRPr sz="2167"/>
            </a:lvl2pPr>
            <a:lvl3pPr marL="1485854" lvl="2" indent="-364585" algn="l" rtl="0">
              <a:spcBef>
                <a:spcPts val="368"/>
              </a:spcBef>
              <a:spcAft>
                <a:spcPts val="0"/>
              </a:spcAft>
              <a:buClr>
                <a:schemeClr val="lt1"/>
              </a:buClr>
              <a:buSzPts val="1700"/>
              <a:buFont typeface="Arial"/>
              <a:buChar char="•"/>
              <a:defRPr sz="1842"/>
            </a:lvl3pPr>
            <a:lvl4pPr marL="1981139" lvl="3" indent="-350827" algn="l" rtl="0">
              <a:spcBef>
                <a:spcPts val="325"/>
              </a:spcBef>
              <a:spcAft>
                <a:spcPts val="0"/>
              </a:spcAft>
              <a:buClr>
                <a:schemeClr val="lt1"/>
              </a:buClr>
              <a:buSzPts val="1500"/>
              <a:buFont typeface="Arial"/>
              <a:buChar char="–"/>
              <a:defRPr sz="1625"/>
            </a:lvl4pPr>
            <a:lvl5pPr marL="2476424" lvl="4" indent="-350827" algn="l" rtl="0">
              <a:spcBef>
                <a:spcPts val="325"/>
              </a:spcBef>
              <a:spcAft>
                <a:spcPts val="0"/>
              </a:spcAft>
              <a:buClr>
                <a:schemeClr val="lt1"/>
              </a:buClr>
              <a:buSzPts val="1500"/>
              <a:buFont typeface="Arial"/>
              <a:buChar char="»"/>
              <a:defRPr sz="1625"/>
            </a:lvl5pPr>
            <a:lvl6pPr marL="2971709" lvl="5" indent="-350827" algn="l" rtl="0">
              <a:spcBef>
                <a:spcPts val="325"/>
              </a:spcBef>
              <a:spcAft>
                <a:spcPts val="0"/>
              </a:spcAft>
              <a:buClr>
                <a:schemeClr val="lt1"/>
              </a:buClr>
              <a:buSzPts val="1500"/>
              <a:buFont typeface="Arial"/>
              <a:buChar char="•"/>
              <a:defRPr sz="1625"/>
            </a:lvl6pPr>
            <a:lvl7pPr marL="3466993" lvl="6" indent="-350827" algn="l" rtl="0">
              <a:spcBef>
                <a:spcPts val="325"/>
              </a:spcBef>
              <a:spcAft>
                <a:spcPts val="0"/>
              </a:spcAft>
              <a:buClr>
                <a:schemeClr val="lt1"/>
              </a:buClr>
              <a:buSzPts val="1500"/>
              <a:buFont typeface="Arial"/>
              <a:buChar char="•"/>
              <a:defRPr sz="1625"/>
            </a:lvl7pPr>
            <a:lvl8pPr marL="3962278" lvl="7" indent="-350827" algn="l" rtl="0">
              <a:spcBef>
                <a:spcPts val="325"/>
              </a:spcBef>
              <a:spcAft>
                <a:spcPts val="0"/>
              </a:spcAft>
              <a:buClr>
                <a:schemeClr val="lt1"/>
              </a:buClr>
              <a:buSzPts val="1500"/>
              <a:buFont typeface="Arial"/>
              <a:buChar char="•"/>
              <a:defRPr sz="1625"/>
            </a:lvl8pPr>
            <a:lvl9pPr marL="4457563" lvl="8" indent="-350827" algn="l" rtl="0">
              <a:spcBef>
                <a:spcPts val="325"/>
              </a:spcBef>
              <a:spcAft>
                <a:spcPts val="0"/>
              </a:spcAft>
              <a:buClr>
                <a:schemeClr val="lt1"/>
              </a:buClr>
              <a:buSzPts val="1500"/>
              <a:buFont typeface="Arial"/>
              <a:buChar char="•"/>
              <a:defRPr sz="1625"/>
            </a:lvl9pPr>
          </a:lstStyle>
          <a:p>
            <a:endParaRPr/>
          </a:p>
        </p:txBody>
      </p:sp>
      <p:sp>
        <p:nvSpPr>
          <p:cNvPr id="92" name="Google Shape;92;p22"/>
          <p:cNvSpPr txBox="1">
            <a:spLocks noGrp="1"/>
          </p:cNvSpPr>
          <p:nvPr>
            <p:ph type="dt" idx="10"/>
          </p:nvPr>
        </p:nvSpPr>
        <p:spPr>
          <a:xfrm>
            <a:off x="495300" y="6245225"/>
            <a:ext cx="2311400" cy="476400"/>
          </a:xfrm>
          <a:prstGeom prst="rect">
            <a:avLst/>
          </a:prstGeom>
          <a:noFill/>
          <a:ln>
            <a:noFill/>
          </a:ln>
        </p:spPr>
        <p:txBody>
          <a:bodyPr spcFirstLastPara="1" wrap="square" lIns="77925" tIns="38950" rIns="77925" bIns="38950" anchor="t" anchorCtr="0">
            <a:noAutofit/>
          </a:bodyPr>
          <a:lstStyle>
            <a:lvl1pPr lvl="0" algn="l" rtl="0">
              <a:lnSpc>
                <a:spcPct val="100000"/>
              </a:lnSpc>
              <a:spcBef>
                <a:spcPts val="0"/>
              </a:spcBef>
              <a:spcAft>
                <a:spcPts val="0"/>
              </a:spcAft>
              <a:buClr>
                <a:schemeClr val="lt1"/>
              </a:buClr>
              <a:buSzPts val="1200"/>
              <a:buFont typeface="Arial"/>
              <a:buChar char="●"/>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 name="Google Shape;93;p22"/>
          <p:cNvSpPr txBox="1">
            <a:spLocks noGrp="1"/>
          </p:cNvSpPr>
          <p:nvPr>
            <p:ph type="sldNum" idx="12"/>
          </p:nvPr>
        </p:nvSpPr>
        <p:spPr>
          <a:xfrm>
            <a:off x="7099300" y="6245225"/>
            <a:ext cx="2311400" cy="476400"/>
          </a:xfrm>
          <a:prstGeom prst="rect">
            <a:avLst/>
          </a:prstGeom>
          <a:noFill/>
          <a:ln>
            <a:noFill/>
          </a:ln>
        </p:spPr>
        <p:txBody>
          <a:bodyPr spcFirstLastPara="1" wrap="square" lIns="77925" tIns="38950" rIns="77925" bIns="38950" anchor="t" anchorCtr="0">
            <a:noAutofit/>
          </a:bodyPr>
          <a:lstStyle>
            <a:lvl1pPr marL="0" lvl="0" indent="0" algn="r" rtl="0">
              <a:lnSpc>
                <a:spcPct val="100000"/>
              </a:lnSpc>
              <a:spcBef>
                <a:spcPts val="0"/>
              </a:spcBef>
              <a:buClr>
                <a:srgbClr val="FFFFFF"/>
              </a:buClr>
              <a:buSzPts val="1200"/>
              <a:buFont typeface="Arial"/>
              <a:buNone/>
              <a:defRPr sz="1300" b="0">
                <a:solidFill>
                  <a:srgbClr val="FFFFFF"/>
                </a:solidFill>
                <a:latin typeface="Arial"/>
                <a:ea typeface="Arial"/>
                <a:cs typeface="Arial"/>
                <a:sym typeface="Arial"/>
              </a:defRPr>
            </a:lvl1pPr>
            <a:lvl2pPr marL="0" lvl="1" indent="0" algn="r" rtl="0">
              <a:lnSpc>
                <a:spcPct val="100000"/>
              </a:lnSpc>
              <a:spcBef>
                <a:spcPts val="0"/>
              </a:spcBef>
              <a:buClr>
                <a:srgbClr val="FFFFFF"/>
              </a:buClr>
              <a:buSzPts val="1200"/>
              <a:buFont typeface="Arial"/>
              <a:buNone/>
              <a:defRPr sz="1300" b="0">
                <a:solidFill>
                  <a:srgbClr val="FFFFFF"/>
                </a:solidFill>
                <a:latin typeface="Arial"/>
                <a:ea typeface="Arial"/>
                <a:cs typeface="Arial"/>
                <a:sym typeface="Arial"/>
              </a:defRPr>
            </a:lvl2pPr>
            <a:lvl3pPr marL="0" lvl="2" indent="0" algn="r" rtl="0">
              <a:lnSpc>
                <a:spcPct val="100000"/>
              </a:lnSpc>
              <a:spcBef>
                <a:spcPts val="0"/>
              </a:spcBef>
              <a:buClr>
                <a:srgbClr val="FFFFFF"/>
              </a:buClr>
              <a:buSzPts val="1200"/>
              <a:buFont typeface="Arial"/>
              <a:buNone/>
              <a:defRPr sz="1300" b="0">
                <a:solidFill>
                  <a:srgbClr val="FFFFFF"/>
                </a:solidFill>
                <a:latin typeface="Arial"/>
                <a:ea typeface="Arial"/>
                <a:cs typeface="Arial"/>
                <a:sym typeface="Arial"/>
              </a:defRPr>
            </a:lvl3pPr>
            <a:lvl4pPr marL="0" lvl="3" indent="0" algn="r" rtl="0">
              <a:lnSpc>
                <a:spcPct val="100000"/>
              </a:lnSpc>
              <a:spcBef>
                <a:spcPts val="0"/>
              </a:spcBef>
              <a:buClr>
                <a:srgbClr val="FFFFFF"/>
              </a:buClr>
              <a:buSzPts val="1200"/>
              <a:buFont typeface="Arial"/>
              <a:buNone/>
              <a:defRPr sz="1300" b="0">
                <a:solidFill>
                  <a:srgbClr val="FFFFFF"/>
                </a:solidFill>
                <a:latin typeface="Arial"/>
                <a:ea typeface="Arial"/>
                <a:cs typeface="Arial"/>
                <a:sym typeface="Arial"/>
              </a:defRPr>
            </a:lvl4pPr>
            <a:lvl5pPr marL="0" lvl="4" indent="0" algn="r" rtl="0">
              <a:lnSpc>
                <a:spcPct val="100000"/>
              </a:lnSpc>
              <a:spcBef>
                <a:spcPts val="0"/>
              </a:spcBef>
              <a:buClr>
                <a:srgbClr val="FFFFFF"/>
              </a:buClr>
              <a:buSzPts val="1200"/>
              <a:buFont typeface="Arial"/>
              <a:buNone/>
              <a:defRPr sz="1300" b="0">
                <a:solidFill>
                  <a:srgbClr val="FFFFFF"/>
                </a:solidFill>
                <a:latin typeface="Arial"/>
                <a:ea typeface="Arial"/>
                <a:cs typeface="Arial"/>
                <a:sym typeface="Arial"/>
              </a:defRPr>
            </a:lvl5pPr>
            <a:lvl6pPr marL="0" lvl="5" indent="0" algn="r" rtl="0">
              <a:lnSpc>
                <a:spcPct val="100000"/>
              </a:lnSpc>
              <a:spcBef>
                <a:spcPts val="0"/>
              </a:spcBef>
              <a:buClr>
                <a:srgbClr val="FFFFFF"/>
              </a:buClr>
              <a:buSzPts val="1200"/>
              <a:buFont typeface="Arial"/>
              <a:buNone/>
              <a:defRPr sz="1300" b="0">
                <a:solidFill>
                  <a:srgbClr val="FFFFFF"/>
                </a:solidFill>
                <a:latin typeface="Arial"/>
                <a:ea typeface="Arial"/>
                <a:cs typeface="Arial"/>
                <a:sym typeface="Arial"/>
              </a:defRPr>
            </a:lvl6pPr>
            <a:lvl7pPr marL="0" lvl="6" indent="0" algn="r" rtl="0">
              <a:lnSpc>
                <a:spcPct val="100000"/>
              </a:lnSpc>
              <a:spcBef>
                <a:spcPts val="0"/>
              </a:spcBef>
              <a:buClr>
                <a:srgbClr val="FFFFFF"/>
              </a:buClr>
              <a:buSzPts val="1200"/>
              <a:buFont typeface="Arial"/>
              <a:buNone/>
              <a:defRPr sz="1300" b="0">
                <a:solidFill>
                  <a:srgbClr val="FFFFFF"/>
                </a:solidFill>
                <a:latin typeface="Arial"/>
                <a:ea typeface="Arial"/>
                <a:cs typeface="Arial"/>
                <a:sym typeface="Arial"/>
              </a:defRPr>
            </a:lvl7pPr>
            <a:lvl8pPr marL="0" lvl="7" indent="0" algn="r" rtl="0">
              <a:lnSpc>
                <a:spcPct val="100000"/>
              </a:lnSpc>
              <a:spcBef>
                <a:spcPts val="0"/>
              </a:spcBef>
              <a:buClr>
                <a:srgbClr val="FFFFFF"/>
              </a:buClr>
              <a:buSzPts val="1200"/>
              <a:buFont typeface="Arial"/>
              <a:buNone/>
              <a:defRPr sz="1300" b="0">
                <a:solidFill>
                  <a:srgbClr val="FFFFFF"/>
                </a:solidFill>
                <a:latin typeface="Arial"/>
                <a:ea typeface="Arial"/>
                <a:cs typeface="Arial"/>
                <a:sym typeface="Arial"/>
              </a:defRPr>
            </a:lvl8pPr>
            <a:lvl9pPr marL="0" lvl="8" indent="0" algn="r" rtl="0">
              <a:lnSpc>
                <a:spcPct val="100000"/>
              </a:lnSpc>
              <a:spcBef>
                <a:spcPts val="0"/>
              </a:spcBef>
              <a:buClr>
                <a:srgbClr val="FFFFFF"/>
              </a:buClr>
              <a:buSzPts val="1200"/>
              <a:buFont typeface="Arial"/>
              <a:buNone/>
              <a:defRPr sz="1300" b="0">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399522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94"/>
        <p:cNvGrpSpPr/>
        <p:nvPr/>
      </p:nvGrpSpPr>
      <p:grpSpPr>
        <a:xfrm>
          <a:off x="0" y="0"/>
          <a:ext cx="0" cy="0"/>
          <a:chOff x="0" y="0"/>
          <a:chExt cx="0" cy="0"/>
        </a:xfrm>
      </p:grpSpPr>
      <p:sp>
        <p:nvSpPr>
          <p:cNvPr id="95" name="Google Shape;95;p23"/>
          <p:cNvSpPr txBox="1">
            <a:spLocks noGrp="1"/>
          </p:cNvSpPr>
          <p:nvPr>
            <p:ph type="title"/>
          </p:nvPr>
        </p:nvSpPr>
        <p:spPr>
          <a:xfrm>
            <a:off x="431182" y="255353"/>
            <a:ext cx="8979425" cy="656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3467" b="0" i="0">
                <a:solidFill>
                  <a:schemeClr val="accen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 name="Google Shape;96;p23"/>
          <p:cNvSpPr txBox="1">
            <a:spLocks noGrp="1"/>
          </p:cNvSpPr>
          <p:nvPr>
            <p:ph type="body" idx="1"/>
          </p:nvPr>
        </p:nvSpPr>
        <p:spPr>
          <a:xfrm>
            <a:off x="431182" y="1393336"/>
            <a:ext cx="8979425" cy="4710400"/>
          </a:xfrm>
          <a:prstGeom prst="rect">
            <a:avLst/>
          </a:prstGeom>
          <a:noFill/>
          <a:ln>
            <a:noFill/>
          </a:ln>
        </p:spPr>
        <p:txBody>
          <a:bodyPr spcFirstLastPara="1" wrap="square" lIns="0" tIns="0" rIns="0" bIns="0" anchor="t" anchorCtr="0">
            <a:noAutofit/>
          </a:bodyPr>
          <a:lstStyle>
            <a:lvl1pPr marL="495285" lvl="0" indent="-412737" algn="l" rtl="0">
              <a:lnSpc>
                <a:spcPct val="100000"/>
              </a:lnSpc>
              <a:spcBef>
                <a:spcPts val="650"/>
              </a:spcBef>
              <a:spcAft>
                <a:spcPts val="0"/>
              </a:spcAft>
              <a:buSzPts val="2400"/>
              <a:buFont typeface="Arial"/>
              <a:buChar char="•"/>
              <a:defRPr sz="2600">
                <a:latin typeface="Arial"/>
                <a:ea typeface="Arial"/>
                <a:cs typeface="Arial"/>
                <a:sym typeface="Arial"/>
              </a:defRPr>
            </a:lvl1pPr>
            <a:lvl2pPr marL="990570" lvl="1" indent="-357706" algn="l" rtl="0">
              <a:lnSpc>
                <a:spcPct val="100000"/>
              </a:lnSpc>
              <a:spcBef>
                <a:spcPts val="650"/>
              </a:spcBef>
              <a:spcAft>
                <a:spcPts val="0"/>
              </a:spcAft>
              <a:buClr>
                <a:schemeClr val="accent1"/>
              </a:buClr>
              <a:buSzPts val="1600"/>
              <a:buFont typeface="Courier New"/>
              <a:buChar char="o"/>
              <a:defRPr sz="2167">
                <a:latin typeface="Arial"/>
                <a:ea typeface="Arial"/>
                <a:cs typeface="Arial"/>
                <a:sym typeface="Arial"/>
              </a:defRPr>
            </a:lvl2pPr>
            <a:lvl3pPr marL="1485854" lvl="2" indent="-371464" algn="l" rtl="0">
              <a:lnSpc>
                <a:spcPct val="100000"/>
              </a:lnSpc>
              <a:spcBef>
                <a:spcPts val="650"/>
              </a:spcBef>
              <a:spcAft>
                <a:spcPts val="0"/>
              </a:spcAft>
              <a:buClr>
                <a:schemeClr val="accent1"/>
              </a:buClr>
              <a:buSzPts val="1800"/>
              <a:buFont typeface="Arial"/>
              <a:buChar char="•"/>
              <a:defRPr sz="1950">
                <a:latin typeface="Arial"/>
                <a:ea typeface="Arial"/>
                <a:cs typeface="Arial"/>
                <a:sym typeface="Arial"/>
              </a:defRPr>
            </a:lvl3pPr>
            <a:lvl4pPr marL="1981139" lvl="3" indent="-357706" algn="l" rtl="0">
              <a:lnSpc>
                <a:spcPct val="100000"/>
              </a:lnSpc>
              <a:spcBef>
                <a:spcPts val="650"/>
              </a:spcBef>
              <a:spcAft>
                <a:spcPts val="0"/>
              </a:spcAft>
              <a:buClr>
                <a:schemeClr val="accent1"/>
              </a:buClr>
              <a:buSzPts val="1600"/>
              <a:buFont typeface="Arial"/>
              <a:buChar char="•"/>
              <a:defRPr sz="1733">
                <a:latin typeface="Arial"/>
                <a:ea typeface="Arial"/>
                <a:cs typeface="Arial"/>
                <a:sym typeface="Arial"/>
              </a:defRPr>
            </a:lvl4pPr>
            <a:lvl5pPr marL="2476424" lvl="4" indent="-343948" algn="l" rtl="0">
              <a:lnSpc>
                <a:spcPct val="100000"/>
              </a:lnSpc>
              <a:spcBef>
                <a:spcPts val="650"/>
              </a:spcBef>
              <a:spcAft>
                <a:spcPts val="0"/>
              </a:spcAft>
              <a:buClr>
                <a:schemeClr val="accent1"/>
              </a:buClr>
              <a:buSzPts val="1400"/>
              <a:buFont typeface="Arial"/>
              <a:buChar char="•"/>
              <a:defRPr sz="1517">
                <a:latin typeface="Arial"/>
                <a:ea typeface="Arial"/>
                <a:cs typeface="Arial"/>
                <a:sym typeface="Arial"/>
              </a:defRPr>
            </a:lvl5pPr>
            <a:lvl6pPr marL="2971709" lvl="5" indent="-247642" algn="l" rtl="0">
              <a:lnSpc>
                <a:spcPct val="100000"/>
              </a:lnSpc>
              <a:spcBef>
                <a:spcPts val="0"/>
              </a:spcBef>
              <a:spcAft>
                <a:spcPts val="0"/>
              </a:spcAft>
              <a:buSzPts val="1400"/>
              <a:buNone/>
              <a:defRPr/>
            </a:lvl6pPr>
            <a:lvl7pPr marL="3466993" lvl="6" indent="-247642" algn="l" rtl="0">
              <a:lnSpc>
                <a:spcPct val="100000"/>
              </a:lnSpc>
              <a:spcBef>
                <a:spcPts val="0"/>
              </a:spcBef>
              <a:spcAft>
                <a:spcPts val="0"/>
              </a:spcAft>
              <a:buSzPts val="1400"/>
              <a:buNone/>
              <a:defRPr/>
            </a:lvl7pPr>
            <a:lvl8pPr marL="3962278" lvl="7" indent="-247642" algn="l" rtl="0">
              <a:lnSpc>
                <a:spcPct val="100000"/>
              </a:lnSpc>
              <a:spcBef>
                <a:spcPts val="0"/>
              </a:spcBef>
              <a:spcAft>
                <a:spcPts val="0"/>
              </a:spcAft>
              <a:buSzPts val="1400"/>
              <a:buNone/>
              <a:defRPr/>
            </a:lvl8pPr>
            <a:lvl9pPr marL="4457563" lvl="8" indent="-247642"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6043316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Title Slide 2" type="title">
  <p:cSld name="Title Slide 2">
    <p:spTree>
      <p:nvGrpSpPr>
        <p:cNvPr id="1" name="Shape 97"/>
        <p:cNvGrpSpPr/>
        <p:nvPr/>
      </p:nvGrpSpPr>
      <p:grpSpPr>
        <a:xfrm>
          <a:off x="0" y="0"/>
          <a:ext cx="0" cy="0"/>
          <a:chOff x="0" y="0"/>
          <a:chExt cx="0" cy="0"/>
        </a:xfrm>
      </p:grpSpPr>
      <p:sp>
        <p:nvSpPr>
          <p:cNvPr id="98" name="Google Shape;98;p24"/>
          <p:cNvSpPr txBox="1">
            <a:spLocks noGrp="1"/>
          </p:cNvSpPr>
          <p:nvPr>
            <p:ph type="ctrTitle"/>
          </p:nvPr>
        </p:nvSpPr>
        <p:spPr>
          <a:xfrm>
            <a:off x="742950" y="2130425"/>
            <a:ext cx="8420100" cy="1470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30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9" name="Google Shape;99;p24"/>
          <p:cNvSpPr txBox="1">
            <a:spLocks noGrp="1"/>
          </p:cNvSpPr>
          <p:nvPr>
            <p:ph type="subTitle" idx="1"/>
          </p:nvPr>
        </p:nvSpPr>
        <p:spPr>
          <a:xfrm>
            <a:off x="1485900" y="3886200"/>
            <a:ext cx="6934200" cy="1752800"/>
          </a:xfrm>
          <a:prstGeom prst="rect">
            <a:avLst/>
          </a:prstGeom>
          <a:noFill/>
          <a:ln>
            <a:noFill/>
          </a:ln>
        </p:spPr>
        <p:txBody>
          <a:bodyPr spcFirstLastPara="1" wrap="square" lIns="91425" tIns="45700" rIns="91425" bIns="45700" anchor="t" anchorCtr="0">
            <a:noAutofit/>
          </a:bodyPr>
          <a:lstStyle>
            <a:lvl1pPr lvl="0" algn="ctr" rtl="0">
              <a:spcBef>
                <a:spcPts val="693"/>
              </a:spcBef>
              <a:spcAft>
                <a:spcPts val="0"/>
              </a:spcAft>
              <a:buClr>
                <a:schemeClr val="dk1"/>
              </a:buClr>
              <a:buSzPts val="3200"/>
              <a:buFont typeface="Arial"/>
              <a:buNone/>
              <a:defRPr/>
            </a:lvl1pPr>
            <a:lvl2pPr lvl="1" algn="ctr" rtl="0">
              <a:spcBef>
                <a:spcPts val="607"/>
              </a:spcBef>
              <a:spcAft>
                <a:spcPts val="0"/>
              </a:spcAft>
              <a:buClr>
                <a:schemeClr val="dk1"/>
              </a:buClr>
              <a:buSzPts val="2800"/>
              <a:buFont typeface="Arial"/>
              <a:buNone/>
              <a:defRPr/>
            </a:lvl2pPr>
            <a:lvl3pPr lvl="2" algn="ctr" rtl="0">
              <a:spcBef>
                <a:spcPts val="520"/>
              </a:spcBef>
              <a:spcAft>
                <a:spcPts val="0"/>
              </a:spcAft>
              <a:buClr>
                <a:schemeClr val="dk1"/>
              </a:buClr>
              <a:buSzPts val="2400"/>
              <a:buFont typeface="Arial"/>
              <a:buNone/>
              <a:defRPr/>
            </a:lvl3pPr>
            <a:lvl4pPr lvl="3" algn="ctr" rtl="0">
              <a:spcBef>
                <a:spcPts val="433"/>
              </a:spcBef>
              <a:spcAft>
                <a:spcPts val="0"/>
              </a:spcAft>
              <a:buClr>
                <a:schemeClr val="dk1"/>
              </a:buClr>
              <a:buSzPts val="2000"/>
              <a:buFont typeface="Arial"/>
              <a:buNone/>
              <a:defRPr/>
            </a:lvl4pPr>
            <a:lvl5pPr lvl="4" algn="ctr" rtl="0">
              <a:spcBef>
                <a:spcPts val="433"/>
              </a:spcBef>
              <a:spcAft>
                <a:spcPts val="0"/>
              </a:spcAft>
              <a:buClr>
                <a:schemeClr val="dk1"/>
              </a:buClr>
              <a:buSzPts val="2000"/>
              <a:buFont typeface="Arial"/>
              <a:buNone/>
              <a:defRPr/>
            </a:lvl5pPr>
            <a:lvl6pPr lvl="5" algn="ctr" rtl="0">
              <a:spcBef>
                <a:spcPts val="433"/>
              </a:spcBef>
              <a:spcAft>
                <a:spcPts val="0"/>
              </a:spcAft>
              <a:buClr>
                <a:schemeClr val="dk1"/>
              </a:buClr>
              <a:buSzPts val="2000"/>
              <a:buFont typeface="Arial"/>
              <a:buNone/>
              <a:defRPr/>
            </a:lvl6pPr>
            <a:lvl7pPr lvl="6" algn="ctr" rtl="0">
              <a:spcBef>
                <a:spcPts val="433"/>
              </a:spcBef>
              <a:spcAft>
                <a:spcPts val="0"/>
              </a:spcAft>
              <a:buClr>
                <a:schemeClr val="dk1"/>
              </a:buClr>
              <a:buSzPts val="2000"/>
              <a:buFont typeface="Arial"/>
              <a:buNone/>
              <a:defRPr/>
            </a:lvl7pPr>
            <a:lvl8pPr lvl="7" algn="ctr" rtl="0">
              <a:spcBef>
                <a:spcPts val="433"/>
              </a:spcBef>
              <a:spcAft>
                <a:spcPts val="0"/>
              </a:spcAft>
              <a:buClr>
                <a:schemeClr val="dk1"/>
              </a:buClr>
              <a:buSzPts val="2000"/>
              <a:buFont typeface="Arial"/>
              <a:buNone/>
              <a:defRPr/>
            </a:lvl8pPr>
            <a:lvl9pPr lvl="8" algn="ctr" rtl="0">
              <a:spcBef>
                <a:spcPts val="433"/>
              </a:spcBef>
              <a:spcAft>
                <a:spcPts val="0"/>
              </a:spcAft>
              <a:buClr>
                <a:schemeClr val="dk1"/>
              </a:buClr>
              <a:buSzPts val="2000"/>
              <a:buFont typeface="Arial"/>
              <a:buNone/>
              <a:defRPr/>
            </a:lvl9pPr>
          </a:lstStyle>
          <a:p>
            <a:endParaRPr/>
          </a:p>
        </p:txBody>
      </p:sp>
      <p:sp>
        <p:nvSpPr>
          <p:cNvPr id="100" name="Google Shape;100;p24"/>
          <p:cNvSpPr txBox="1">
            <a:spLocks noGrp="1"/>
          </p:cNvSpPr>
          <p:nvPr>
            <p:ph type="dt" idx="10"/>
          </p:nvPr>
        </p:nvSpPr>
        <p:spPr>
          <a:xfrm>
            <a:off x="742950" y="6248400"/>
            <a:ext cx="2063750" cy="45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24"/>
          <p:cNvSpPr txBox="1">
            <a:spLocks noGrp="1"/>
          </p:cNvSpPr>
          <p:nvPr>
            <p:ph type="ftr" idx="11"/>
          </p:nvPr>
        </p:nvSpPr>
        <p:spPr>
          <a:xfrm>
            <a:off x="3384550" y="6248400"/>
            <a:ext cx="3136900" cy="4572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24"/>
          <p:cNvSpPr txBox="1">
            <a:spLocks noGrp="1"/>
          </p:cNvSpPr>
          <p:nvPr>
            <p:ph type="sldNum" idx="12"/>
          </p:nvPr>
        </p:nvSpPr>
        <p:spPr>
          <a:xfrm>
            <a:off x="7099300" y="6248400"/>
            <a:ext cx="206375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517">
                <a:solidFill>
                  <a:schemeClr val="dk1"/>
                </a:solidFill>
                <a:latin typeface="Arial"/>
                <a:ea typeface="Arial"/>
                <a:cs typeface="Arial"/>
                <a:sym typeface="Arial"/>
              </a:defRPr>
            </a:lvl1pPr>
            <a:lvl2pPr marL="0" marR="0" lvl="1" indent="0" algn="r" rtl="0">
              <a:spcBef>
                <a:spcPts val="0"/>
              </a:spcBef>
              <a:spcAft>
                <a:spcPts val="0"/>
              </a:spcAft>
              <a:buNone/>
              <a:defRPr sz="1517">
                <a:solidFill>
                  <a:schemeClr val="dk1"/>
                </a:solidFill>
                <a:latin typeface="Arial"/>
                <a:ea typeface="Arial"/>
                <a:cs typeface="Arial"/>
                <a:sym typeface="Arial"/>
              </a:defRPr>
            </a:lvl2pPr>
            <a:lvl3pPr marL="0" marR="0" lvl="2" indent="0" algn="r" rtl="0">
              <a:spcBef>
                <a:spcPts val="0"/>
              </a:spcBef>
              <a:spcAft>
                <a:spcPts val="0"/>
              </a:spcAft>
              <a:buNone/>
              <a:defRPr sz="1517">
                <a:solidFill>
                  <a:schemeClr val="dk1"/>
                </a:solidFill>
                <a:latin typeface="Arial"/>
                <a:ea typeface="Arial"/>
                <a:cs typeface="Arial"/>
                <a:sym typeface="Arial"/>
              </a:defRPr>
            </a:lvl3pPr>
            <a:lvl4pPr marL="0" marR="0" lvl="3" indent="0" algn="r" rtl="0">
              <a:spcBef>
                <a:spcPts val="0"/>
              </a:spcBef>
              <a:spcAft>
                <a:spcPts val="0"/>
              </a:spcAft>
              <a:buNone/>
              <a:defRPr sz="1517">
                <a:solidFill>
                  <a:schemeClr val="dk1"/>
                </a:solidFill>
                <a:latin typeface="Arial"/>
                <a:ea typeface="Arial"/>
                <a:cs typeface="Arial"/>
                <a:sym typeface="Arial"/>
              </a:defRPr>
            </a:lvl4pPr>
            <a:lvl5pPr marL="0" marR="0" lvl="4" indent="0" algn="r" rtl="0">
              <a:spcBef>
                <a:spcPts val="0"/>
              </a:spcBef>
              <a:spcAft>
                <a:spcPts val="0"/>
              </a:spcAft>
              <a:buNone/>
              <a:defRPr sz="1517">
                <a:solidFill>
                  <a:schemeClr val="dk1"/>
                </a:solidFill>
                <a:latin typeface="Arial"/>
                <a:ea typeface="Arial"/>
                <a:cs typeface="Arial"/>
                <a:sym typeface="Arial"/>
              </a:defRPr>
            </a:lvl5pPr>
            <a:lvl6pPr marL="0" marR="0" lvl="5" indent="0" algn="r" rtl="0">
              <a:spcBef>
                <a:spcPts val="0"/>
              </a:spcBef>
              <a:spcAft>
                <a:spcPts val="0"/>
              </a:spcAft>
              <a:buNone/>
              <a:defRPr sz="1517">
                <a:solidFill>
                  <a:schemeClr val="dk1"/>
                </a:solidFill>
                <a:latin typeface="Arial"/>
                <a:ea typeface="Arial"/>
                <a:cs typeface="Arial"/>
                <a:sym typeface="Arial"/>
              </a:defRPr>
            </a:lvl6pPr>
            <a:lvl7pPr marL="0" marR="0" lvl="6" indent="0" algn="r" rtl="0">
              <a:spcBef>
                <a:spcPts val="0"/>
              </a:spcBef>
              <a:spcAft>
                <a:spcPts val="0"/>
              </a:spcAft>
              <a:buNone/>
              <a:defRPr sz="1517">
                <a:solidFill>
                  <a:schemeClr val="dk1"/>
                </a:solidFill>
                <a:latin typeface="Arial"/>
                <a:ea typeface="Arial"/>
                <a:cs typeface="Arial"/>
                <a:sym typeface="Arial"/>
              </a:defRPr>
            </a:lvl7pPr>
            <a:lvl8pPr marL="0" marR="0" lvl="7" indent="0" algn="r" rtl="0">
              <a:spcBef>
                <a:spcPts val="0"/>
              </a:spcBef>
              <a:spcAft>
                <a:spcPts val="0"/>
              </a:spcAft>
              <a:buNone/>
              <a:defRPr sz="1517">
                <a:solidFill>
                  <a:schemeClr val="dk1"/>
                </a:solidFill>
                <a:latin typeface="Arial"/>
                <a:ea typeface="Arial"/>
                <a:cs typeface="Arial"/>
                <a:sym typeface="Arial"/>
              </a:defRPr>
            </a:lvl8pPr>
            <a:lvl9pPr marL="0" marR="0" lvl="8" indent="0" algn="r" rtl="0">
              <a:spcBef>
                <a:spcPts val="0"/>
              </a:spcBef>
              <a:spcAft>
                <a:spcPts val="0"/>
              </a:spcAft>
              <a:buNone/>
              <a:defRPr sz="1517">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8460101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rotWithShape="1">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990599" y="2130425"/>
            <a:ext cx="8409700" cy="14700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4400"/>
              <a:buFont typeface="Calibri"/>
              <a:buNone/>
              <a:defRPr sz="4767"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950"/>
            </a:lvl2pPr>
            <a:lvl3pPr lvl="2" indent="0">
              <a:spcBef>
                <a:spcPts val="0"/>
              </a:spcBef>
              <a:spcAft>
                <a:spcPts val="0"/>
              </a:spcAft>
              <a:buSzPts val="1400"/>
              <a:buNone/>
              <a:defRPr sz="1950"/>
            </a:lvl3pPr>
            <a:lvl4pPr lvl="3" indent="0">
              <a:spcBef>
                <a:spcPts val="0"/>
              </a:spcBef>
              <a:spcAft>
                <a:spcPts val="0"/>
              </a:spcAft>
              <a:buSzPts val="1400"/>
              <a:buNone/>
              <a:defRPr sz="1950"/>
            </a:lvl4pPr>
            <a:lvl5pPr lvl="4" indent="0">
              <a:spcBef>
                <a:spcPts val="0"/>
              </a:spcBef>
              <a:spcAft>
                <a:spcPts val="0"/>
              </a:spcAft>
              <a:buSzPts val="1400"/>
              <a:buNone/>
              <a:defRPr sz="1950"/>
            </a:lvl5pPr>
            <a:lvl6pPr lvl="5" indent="0">
              <a:spcBef>
                <a:spcPts val="0"/>
              </a:spcBef>
              <a:spcAft>
                <a:spcPts val="0"/>
              </a:spcAft>
              <a:buSzPts val="1400"/>
              <a:buNone/>
              <a:defRPr sz="1950"/>
            </a:lvl6pPr>
            <a:lvl7pPr lvl="6" indent="0">
              <a:spcBef>
                <a:spcPts val="0"/>
              </a:spcBef>
              <a:spcAft>
                <a:spcPts val="0"/>
              </a:spcAft>
              <a:buSzPts val="1400"/>
              <a:buNone/>
              <a:defRPr sz="1950"/>
            </a:lvl7pPr>
            <a:lvl8pPr lvl="7" indent="0">
              <a:spcBef>
                <a:spcPts val="0"/>
              </a:spcBef>
              <a:spcAft>
                <a:spcPts val="0"/>
              </a:spcAft>
              <a:buSzPts val="1400"/>
              <a:buNone/>
              <a:defRPr sz="1950"/>
            </a:lvl8pPr>
            <a:lvl9pPr lvl="8" indent="0">
              <a:spcBef>
                <a:spcPts val="0"/>
              </a:spcBef>
              <a:spcAft>
                <a:spcPts val="0"/>
              </a:spcAft>
              <a:buSzPts val="1400"/>
              <a:buNone/>
              <a:defRPr sz="1950"/>
            </a:lvl9pPr>
          </a:lstStyle>
          <a:p>
            <a:endParaRPr dirty="0"/>
          </a:p>
        </p:txBody>
      </p:sp>
      <p:sp>
        <p:nvSpPr>
          <p:cNvPr id="13" name="Google Shape;13;p2"/>
          <p:cNvSpPr txBox="1">
            <a:spLocks noGrp="1"/>
          </p:cNvSpPr>
          <p:nvPr>
            <p:ph type="subTitle" idx="1"/>
          </p:nvPr>
        </p:nvSpPr>
        <p:spPr>
          <a:xfrm>
            <a:off x="990600" y="3869267"/>
            <a:ext cx="3897075" cy="13252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accent1"/>
              </a:buClr>
              <a:buSzPts val="2000"/>
              <a:buFont typeface="Arial"/>
              <a:buNone/>
              <a:defRPr sz="2167" b="0" i="0" u="none" strike="noStrike" cap="none">
                <a:solidFill>
                  <a:schemeClr val="dk1"/>
                </a:solidFill>
                <a:latin typeface="Calibri"/>
                <a:ea typeface="Calibri"/>
                <a:cs typeface="Calibri"/>
                <a:sym typeface="Calibri"/>
              </a:defRPr>
            </a:lvl1pPr>
            <a:lvl2pPr marL="495285" marR="0" lvl="1" indent="0" algn="ctr" rtl="0">
              <a:spcBef>
                <a:spcPts val="433"/>
              </a:spcBef>
              <a:spcAft>
                <a:spcPts val="0"/>
              </a:spcAft>
              <a:buClr>
                <a:srgbClr val="363738"/>
              </a:buClr>
              <a:buSzPts val="1700"/>
              <a:buFont typeface="Arial"/>
              <a:buNone/>
              <a:defRPr sz="2167" b="0" i="0" u="none" strike="noStrike" cap="none">
                <a:solidFill>
                  <a:srgbClr val="A1A2A3"/>
                </a:solidFill>
                <a:latin typeface="Calibri"/>
                <a:ea typeface="Calibri"/>
                <a:cs typeface="Calibri"/>
                <a:sym typeface="Calibri"/>
              </a:defRPr>
            </a:lvl2pPr>
            <a:lvl3pPr marL="990570" marR="0" lvl="2" indent="0" algn="ctr" rtl="0">
              <a:spcBef>
                <a:spcPts val="390"/>
              </a:spcBef>
              <a:spcAft>
                <a:spcPts val="0"/>
              </a:spcAft>
              <a:buClr>
                <a:srgbClr val="363738"/>
              </a:buClr>
              <a:buSzPts val="1800"/>
              <a:buFont typeface="Arial"/>
              <a:buNone/>
              <a:defRPr sz="1950" b="0" i="0" u="none" strike="noStrike" cap="none">
                <a:solidFill>
                  <a:srgbClr val="A1A2A3"/>
                </a:solidFill>
                <a:latin typeface="Calibri"/>
                <a:ea typeface="Calibri"/>
                <a:cs typeface="Calibri"/>
                <a:sym typeface="Calibri"/>
              </a:defRPr>
            </a:lvl3pPr>
            <a:lvl4pPr marL="1485854" marR="0" lvl="3" indent="0" algn="ctr" rtl="0">
              <a:spcBef>
                <a:spcPts val="303"/>
              </a:spcBef>
              <a:spcAft>
                <a:spcPts val="0"/>
              </a:spcAft>
              <a:buClr>
                <a:srgbClr val="363738"/>
              </a:buClr>
              <a:buSzPts val="1400"/>
              <a:buFont typeface="Merriweather Sans"/>
              <a:buNone/>
              <a:defRPr sz="1517" b="0" i="0" u="none" strike="noStrike" cap="none">
                <a:solidFill>
                  <a:srgbClr val="A1A2A3"/>
                </a:solidFill>
                <a:latin typeface="Calibri"/>
                <a:ea typeface="Calibri"/>
                <a:cs typeface="Calibri"/>
                <a:sym typeface="Calibri"/>
              </a:defRPr>
            </a:lvl4pPr>
            <a:lvl5pPr marL="1981139" marR="0" lvl="4" indent="0" algn="ctr" rtl="0">
              <a:spcBef>
                <a:spcPts val="303"/>
              </a:spcBef>
              <a:spcAft>
                <a:spcPts val="0"/>
              </a:spcAft>
              <a:buClr>
                <a:srgbClr val="363738"/>
              </a:buClr>
              <a:buSzPts val="1400"/>
              <a:buFont typeface="Arial"/>
              <a:buNone/>
              <a:defRPr sz="1517" b="0" i="0" u="none" strike="noStrike" cap="none">
                <a:solidFill>
                  <a:srgbClr val="A1A2A3"/>
                </a:solidFill>
                <a:latin typeface="Calibri"/>
                <a:ea typeface="Calibri"/>
                <a:cs typeface="Calibri"/>
                <a:sym typeface="Calibri"/>
              </a:defRPr>
            </a:lvl5pPr>
            <a:lvl6pPr marL="2476424" marR="0" lvl="5" indent="0" algn="ctr" rtl="0">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6pPr>
            <a:lvl7pPr marL="2971709" marR="0" lvl="6" indent="0" algn="ctr" rtl="0">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7pPr>
            <a:lvl8pPr marL="3466993" marR="0" lvl="7" indent="0" algn="ctr" rtl="0">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8pPr>
            <a:lvl9pPr marL="3962278" marR="0" lvl="8" indent="0" algn="ctr" rtl="0">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9pPr>
          </a:lstStyle>
          <a:p>
            <a:endParaRPr/>
          </a:p>
        </p:txBody>
      </p:sp>
      <p:pic>
        <p:nvPicPr>
          <p:cNvPr id="17" name="Google Shape;17;p2" descr="ESnet_Logo_Header.png"/>
          <p:cNvPicPr preferRelativeResize="0"/>
          <p:nvPr/>
        </p:nvPicPr>
        <p:blipFill rotWithShape="1">
          <a:blip r:embed="rId3">
            <a:alphaModFix/>
          </a:blip>
          <a:srcRect/>
          <a:stretch/>
        </p:blipFill>
        <p:spPr>
          <a:xfrm>
            <a:off x="871361" y="651933"/>
            <a:ext cx="2667000" cy="957720"/>
          </a:xfrm>
          <a:prstGeom prst="rect">
            <a:avLst/>
          </a:prstGeom>
          <a:noFill/>
          <a:ln>
            <a:noFill/>
          </a:ln>
        </p:spPr>
      </p:pic>
      <p:pic>
        <p:nvPicPr>
          <p:cNvPr id="8" name="Google Shape;22;p3" descr="ESnet_Logo_Footer.png">
            <a:extLst>
              <a:ext uri="{FF2B5EF4-FFF2-40B4-BE49-F238E27FC236}">
                <a16:creationId xmlns:a16="http://schemas.microsoft.com/office/drawing/2014/main" id="{71DC3080-A813-384C-A67E-5F5BA7F224E4}"/>
              </a:ext>
            </a:extLst>
          </p:cNvPr>
          <p:cNvPicPr preferRelativeResize="0"/>
          <p:nvPr userDrawn="1"/>
        </p:nvPicPr>
        <p:blipFill rotWithShape="1">
          <a:blip r:embed="rId4">
            <a:alphaModFix/>
          </a:blip>
          <a:srcRect/>
          <a:stretch/>
        </p:blipFill>
        <p:spPr>
          <a:xfrm>
            <a:off x="8042968" y="6120789"/>
            <a:ext cx="982302" cy="362567"/>
          </a:xfrm>
          <a:prstGeom prst="rect">
            <a:avLst/>
          </a:prstGeom>
          <a:noFill/>
          <a:ln>
            <a:noFill/>
          </a:ln>
        </p:spPr>
      </p:pic>
      <p:pic>
        <p:nvPicPr>
          <p:cNvPr id="9" name="Google Shape;51;p9" descr="DOE_logo.png">
            <a:extLst>
              <a:ext uri="{FF2B5EF4-FFF2-40B4-BE49-F238E27FC236}">
                <a16:creationId xmlns:a16="http://schemas.microsoft.com/office/drawing/2014/main" id="{9D00775A-2F1F-014F-871E-67C28364B05D}"/>
              </a:ext>
            </a:extLst>
          </p:cNvPr>
          <p:cNvPicPr preferRelativeResize="0"/>
          <p:nvPr userDrawn="1"/>
        </p:nvPicPr>
        <p:blipFill rotWithShape="1">
          <a:blip r:embed="rId5">
            <a:alphaModFix/>
          </a:blip>
          <a:srcRect/>
          <a:stretch/>
        </p:blipFill>
        <p:spPr>
          <a:xfrm>
            <a:off x="5147521" y="6015105"/>
            <a:ext cx="1277874" cy="524256"/>
          </a:xfrm>
          <a:prstGeom prst="rect">
            <a:avLst/>
          </a:prstGeom>
          <a:noFill/>
          <a:ln>
            <a:noFill/>
          </a:ln>
        </p:spPr>
      </p:pic>
      <p:pic>
        <p:nvPicPr>
          <p:cNvPr id="10" name="Google Shape;52;p9" descr="Lab_Logo.png">
            <a:extLst>
              <a:ext uri="{FF2B5EF4-FFF2-40B4-BE49-F238E27FC236}">
                <a16:creationId xmlns:a16="http://schemas.microsoft.com/office/drawing/2014/main" id="{4D9F8352-AFC6-D947-BA41-1ACFDC5CAA60}"/>
              </a:ext>
            </a:extLst>
          </p:cNvPr>
          <p:cNvPicPr preferRelativeResize="0"/>
          <p:nvPr userDrawn="1"/>
        </p:nvPicPr>
        <p:blipFill rotWithShape="1">
          <a:blip r:embed="rId6">
            <a:alphaModFix/>
          </a:blip>
          <a:srcRect/>
          <a:stretch/>
        </p:blipFill>
        <p:spPr>
          <a:xfrm>
            <a:off x="6893602" y="5897351"/>
            <a:ext cx="737997" cy="688848"/>
          </a:xfrm>
          <a:prstGeom prst="rect">
            <a:avLst/>
          </a:prstGeom>
          <a:noFill/>
          <a:ln>
            <a:noFill/>
          </a:ln>
        </p:spPr>
      </p:pic>
    </p:spTree>
    <p:extLst>
      <p:ext uri="{BB962C8B-B14F-4D97-AF65-F5344CB8AC3E}">
        <p14:creationId xmlns:p14="http://schemas.microsoft.com/office/powerpoint/2010/main" val="106619039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blipFill rotWithShape="1">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990600" y="3832225"/>
            <a:ext cx="8420100" cy="13620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4400"/>
              <a:buFont typeface="Calibri"/>
              <a:buNone/>
              <a:defRPr sz="4767"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950"/>
            </a:lvl2pPr>
            <a:lvl3pPr lvl="2" indent="0">
              <a:spcBef>
                <a:spcPts val="0"/>
              </a:spcBef>
              <a:spcAft>
                <a:spcPts val="0"/>
              </a:spcAft>
              <a:buSzPts val="1400"/>
              <a:buNone/>
              <a:defRPr sz="1950"/>
            </a:lvl3pPr>
            <a:lvl4pPr lvl="3" indent="0">
              <a:spcBef>
                <a:spcPts val="0"/>
              </a:spcBef>
              <a:spcAft>
                <a:spcPts val="0"/>
              </a:spcAft>
              <a:buSzPts val="1400"/>
              <a:buNone/>
              <a:defRPr sz="1950"/>
            </a:lvl4pPr>
            <a:lvl5pPr lvl="4" indent="0">
              <a:spcBef>
                <a:spcPts val="0"/>
              </a:spcBef>
              <a:spcAft>
                <a:spcPts val="0"/>
              </a:spcAft>
              <a:buSzPts val="1400"/>
              <a:buNone/>
              <a:defRPr sz="1950"/>
            </a:lvl5pPr>
            <a:lvl6pPr lvl="5" indent="0">
              <a:spcBef>
                <a:spcPts val="0"/>
              </a:spcBef>
              <a:spcAft>
                <a:spcPts val="0"/>
              </a:spcAft>
              <a:buSzPts val="1400"/>
              <a:buNone/>
              <a:defRPr sz="1950"/>
            </a:lvl6pPr>
            <a:lvl7pPr lvl="6" indent="0">
              <a:spcBef>
                <a:spcPts val="0"/>
              </a:spcBef>
              <a:spcAft>
                <a:spcPts val="0"/>
              </a:spcAft>
              <a:buSzPts val="1400"/>
              <a:buNone/>
              <a:defRPr sz="1950"/>
            </a:lvl7pPr>
            <a:lvl8pPr lvl="7" indent="0">
              <a:spcBef>
                <a:spcPts val="0"/>
              </a:spcBef>
              <a:spcAft>
                <a:spcPts val="0"/>
              </a:spcAft>
              <a:buSzPts val="1400"/>
              <a:buNone/>
              <a:defRPr sz="1950"/>
            </a:lvl8pPr>
            <a:lvl9pPr lvl="8" indent="0">
              <a:spcBef>
                <a:spcPts val="0"/>
              </a:spcBef>
              <a:spcAft>
                <a:spcPts val="0"/>
              </a:spcAft>
              <a:buSzPts val="1400"/>
              <a:buNone/>
              <a:defRPr sz="1950"/>
            </a:lvl9pPr>
          </a:lstStyle>
          <a:p>
            <a:endParaRPr/>
          </a:p>
        </p:txBody>
      </p:sp>
      <p:sp>
        <p:nvSpPr>
          <p:cNvPr id="20" name="Google Shape;20;p3"/>
          <p:cNvSpPr txBox="1">
            <a:spLocks noGrp="1"/>
          </p:cNvSpPr>
          <p:nvPr>
            <p:ph type="body" idx="1"/>
          </p:nvPr>
        </p:nvSpPr>
        <p:spPr>
          <a:xfrm>
            <a:off x="990600" y="2024063"/>
            <a:ext cx="8420100" cy="1500400"/>
          </a:xfrm>
          <a:prstGeom prst="rect">
            <a:avLst/>
          </a:prstGeom>
          <a:noFill/>
          <a:ln>
            <a:noFill/>
          </a:ln>
        </p:spPr>
        <p:txBody>
          <a:bodyPr spcFirstLastPara="1" wrap="square" lIns="91425" tIns="91425" rIns="91425" bIns="91425" anchor="b" anchorCtr="0">
            <a:noAutofit/>
          </a:bodyPr>
          <a:lstStyle>
            <a:lvl1pPr marL="495285" marR="0" lvl="0" indent="-247642" algn="l" rtl="0">
              <a:spcBef>
                <a:spcPts val="953"/>
              </a:spcBef>
              <a:spcAft>
                <a:spcPts val="0"/>
              </a:spcAft>
              <a:buClr>
                <a:schemeClr val="accent1"/>
              </a:buClr>
              <a:buSzPts val="2000"/>
              <a:buFont typeface="Arial"/>
              <a:buNone/>
              <a:defRPr sz="2167" b="0" i="0" u="none" strike="noStrike" cap="none">
                <a:solidFill>
                  <a:schemeClr val="dk1"/>
                </a:solidFill>
                <a:latin typeface="Calibri"/>
                <a:ea typeface="Calibri"/>
                <a:cs typeface="Calibri"/>
                <a:sym typeface="Calibri"/>
              </a:defRPr>
            </a:lvl1pPr>
            <a:lvl2pPr marL="990570" marR="0" lvl="1" indent="-247642" algn="l" rtl="0">
              <a:spcBef>
                <a:spcPts val="390"/>
              </a:spcBef>
              <a:spcAft>
                <a:spcPts val="0"/>
              </a:spcAft>
              <a:buClr>
                <a:srgbClr val="363738"/>
              </a:buClr>
              <a:buSzPts val="1530"/>
              <a:buFont typeface="Arial"/>
              <a:buNone/>
              <a:defRPr sz="1950" b="0" i="0" u="none" strike="noStrike" cap="none">
                <a:solidFill>
                  <a:srgbClr val="A1A2A3"/>
                </a:solidFill>
                <a:latin typeface="Calibri"/>
                <a:ea typeface="Calibri"/>
                <a:cs typeface="Calibri"/>
                <a:sym typeface="Calibri"/>
              </a:defRPr>
            </a:lvl2pPr>
            <a:lvl3pPr marL="1485854" marR="0" lvl="2" indent="-247642" algn="l" rtl="0">
              <a:spcBef>
                <a:spcPts val="347"/>
              </a:spcBef>
              <a:spcAft>
                <a:spcPts val="0"/>
              </a:spcAft>
              <a:buClr>
                <a:srgbClr val="363738"/>
              </a:buClr>
              <a:buSzPts val="1600"/>
              <a:buFont typeface="Arial"/>
              <a:buNone/>
              <a:defRPr sz="1733" b="0" i="0" u="none" strike="noStrike" cap="none">
                <a:solidFill>
                  <a:srgbClr val="A1A2A3"/>
                </a:solidFill>
                <a:latin typeface="Calibri"/>
                <a:ea typeface="Calibri"/>
                <a:cs typeface="Calibri"/>
                <a:sym typeface="Calibri"/>
              </a:defRPr>
            </a:lvl3pPr>
            <a:lvl4pPr marL="1981139" marR="0" lvl="3" indent="-247642" algn="l" rtl="0">
              <a:spcBef>
                <a:spcPts val="303"/>
              </a:spcBef>
              <a:spcAft>
                <a:spcPts val="0"/>
              </a:spcAft>
              <a:buClr>
                <a:srgbClr val="363738"/>
              </a:buClr>
              <a:buSzPts val="1400"/>
              <a:buFont typeface="Merriweather Sans"/>
              <a:buNone/>
              <a:defRPr sz="1517" b="0" i="0" u="none" strike="noStrike" cap="none">
                <a:solidFill>
                  <a:srgbClr val="A1A2A3"/>
                </a:solidFill>
                <a:latin typeface="Calibri"/>
                <a:ea typeface="Calibri"/>
                <a:cs typeface="Calibri"/>
                <a:sym typeface="Calibri"/>
              </a:defRPr>
            </a:lvl4pPr>
            <a:lvl5pPr marL="2476424" marR="0" lvl="4" indent="-247642" algn="l" rtl="0">
              <a:spcBef>
                <a:spcPts val="303"/>
              </a:spcBef>
              <a:spcAft>
                <a:spcPts val="0"/>
              </a:spcAft>
              <a:buClr>
                <a:srgbClr val="363738"/>
              </a:buClr>
              <a:buSzPts val="1400"/>
              <a:buFont typeface="Arial"/>
              <a:buNone/>
              <a:defRPr sz="1517" b="0" i="0" u="none" strike="noStrike" cap="none">
                <a:solidFill>
                  <a:srgbClr val="A1A2A3"/>
                </a:solidFill>
                <a:latin typeface="Calibri"/>
                <a:ea typeface="Calibri"/>
                <a:cs typeface="Calibri"/>
                <a:sym typeface="Calibri"/>
              </a:defRPr>
            </a:lvl5pPr>
            <a:lvl6pPr marL="2971709" marR="0" lvl="5" indent="-247642" algn="l" rtl="0">
              <a:spcBef>
                <a:spcPts val="303"/>
              </a:spcBef>
              <a:spcAft>
                <a:spcPts val="0"/>
              </a:spcAft>
              <a:buClr>
                <a:srgbClr val="A1A2A3"/>
              </a:buClr>
              <a:buSzPts val="1400"/>
              <a:buFont typeface="Arial"/>
              <a:buNone/>
              <a:defRPr sz="1517" b="0" i="0" u="none" strike="noStrike" cap="none">
                <a:solidFill>
                  <a:srgbClr val="A1A2A3"/>
                </a:solidFill>
                <a:latin typeface="Calibri"/>
                <a:ea typeface="Calibri"/>
                <a:cs typeface="Calibri"/>
                <a:sym typeface="Calibri"/>
              </a:defRPr>
            </a:lvl6pPr>
            <a:lvl7pPr marL="3466993" marR="0" lvl="6" indent="-247642" algn="l" rtl="0">
              <a:spcBef>
                <a:spcPts val="303"/>
              </a:spcBef>
              <a:spcAft>
                <a:spcPts val="0"/>
              </a:spcAft>
              <a:buClr>
                <a:srgbClr val="A1A2A3"/>
              </a:buClr>
              <a:buSzPts val="1400"/>
              <a:buFont typeface="Arial"/>
              <a:buNone/>
              <a:defRPr sz="1517" b="0" i="0" u="none" strike="noStrike" cap="none">
                <a:solidFill>
                  <a:srgbClr val="A1A2A3"/>
                </a:solidFill>
                <a:latin typeface="Calibri"/>
                <a:ea typeface="Calibri"/>
                <a:cs typeface="Calibri"/>
                <a:sym typeface="Calibri"/>
              </a:defRPr>
            </a:lvl7pPr>
            <a:lvl8pPr marL="3962278" marR="0" lvl="7" indent="-247642" algn="l" rtl="0">
              <a:spcBef>
                <a:spcPts val="303"/>
              </a:spcBef>
              <a:spcAft>
                <a:spcPts val="0"/>
              </a:spcAft>
              <a:buClr>
                <a:srgbClr val="A1A2A3"/>
              </a:buClr>
              <a:buSzPts val="1400"/>
              <a:buFont typeface="Arial"/>
              <a:buNone/>
              <a:defRPr sz="1517" b="0" i="0" u="none" strike="noStrike" cap="none">
                <a:solidFill>
                  <a:srgbClr val="A1A2A3"/>
                </a:solidFill>
                <a:latin typeface="Calibri"/>
                <a:ea typeface="Calibri"/>
                <a:cs typeface="Calibri"/>
                <a:sym typeface="Calibri"/>
              </a:defRPr>
            </a:lvl8pPr>
            <a:lvl9pPr marL="4457563" marR="0" lvl="8" indent="-247642" algn="l" rtl="0">
              <a:spcBef>
                <a:spcPts val="303"/>
              </a:spcBef>
              <a:spcAft>
                <a:spcPts val="0"/>
              </a:spcAft>
              <a:buClr>
                <a:srgbClr val="A1A2A3"/>
              </a:buClr>
              <a:buSzPts val="1400"/>
              <a:buFont typeface="Arial"/>
              <a:buNone/>
              <a:defRPr sz="1517" b="0" i="0" u="none" strike="noStrike" cap="none">
                <a:solidFill>
                  <a:srgbClr val="A1A2A3"/>
                </a:solidFill>
                <a:latin typeface="Calibri"/>
                <a:ea typeface="Calibri"/>
                <a:cs typeface="Calibri"/>
                <a:sym typeface="Calibri"/>
              </a:defRPr>
            </a:lvl9pPr>
          </a:lstStyle>
          <a:p>
            <a:endParaRPr/>
          </a:p>
        </p:txBody>
      </p:sp>
      <p:sp>
        <p:nvSpPr>
          <p:cNvPr id="23" name="Google Shape;23;p3"/>
          <p:cNvSpPr/>
          <p:nvPr/>
        </p:nvSpPr>
        <p:spPr>
          <a:xfrm>
            <a:off x="0" y="0"/>
            <a:ext cx="148525" cy="6848400"/>
          </a:xfrm>
          <a:prstGeom prst="rect">
            <a:avLst/>
          </a:prstGeom>
          <a:solidFill>
            <a:schemeClr val="accent1"/>
          </a:solidFill>
          <a:ln>
            <a:noFill/>
          </a:ln>
          <a:effectLst>
            <a:outerShdw blurRad="40000" dist="23000" dir="5400000" rotWithShape="0">
              <a:srgbClr val="000000">
                <a:alpha val="34901"/>
              </a:srgbClr>
            </a:outerShdw>
          </a:effectLst>
        </p:spPr>
        <p:txBody>
          <a:bodyPr spcFirstLastPara="1" wrap="square" lIns="99044" tIns="49508" rIns="99044" bIns="49508"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950" b="0" i="0" u="none" strike="noStrike" kern="1200" cap="none" spc="0" normalizeH="0" baseline="0" noProof="0">
              <a:ln>
                <a:noFill/>
              </a:ln>
              <a:solidFill>
                <a:srgbClr val="4EC1E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8978911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495300" y="274637"/>
            <a:ext cx="8915400" cy="1143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3000"/>
              <a:buFont typeface="Calibri"/>
              <a:buNone/>
              <a:defRPr sz="325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950"/>
            </a:lvl2pPr>
            <a:lvl3pPr lvl="2" indent="0">
              <a:spcBef>
                <a:spcPts val="0"/>
              </a:spcBef>
              <a:spcAft>
                <a:spcPts val="0"/>
              </a:spcAft>
              <a:buSzPts val="1400"/>
              <a:buNone/>
              <a:defRPr sz="1950"/>
            </a:lvl3pPr>
            <a:lvl4pPr lvl="3" indent="0">
              <a:spcBef>
                <a:spcPts val="0"/>
              </a:spcBef>
              <a:spcAft>
                <a:spcPts val="0"/>
              </a:spcAft>
              <a:buSzPts val="1400"/>
              <a:buNone/>
              <a:defRPr sz="1950"/>
            </a:lvl4pPr>
            <a:lvl5pPr lvl="4" indent="0">
              <a:spcBef>
                <a:spcPts val="0"/>
              </a:spcBef>
              <a:spcAft>
                <a:spcPts val="0"/>
              </a:spcAft>
              <a:buSzPts val="1400"/>
              <a:buNone/>
              <a:defRPr sz="1950"/>
            </a:lvl5pPr>
            <a:lvl6pPr lvl="5" indent="0">
              <a:spcBef>
                <a:spcPts val="0"/>
              </a:spcBef>
              <a:spcAft>
                <a:spcPts val="0"/>
              </a:spcAft>
              <a:buSzPts val="1400"/>
              <a:buNone/>
              <a:defRPr sz="1950"/>
            </a:lvl6pPr>
            <a:lvl7pPr lvl="6" indent="0">
              <a:spcBef>
                <a:spcPts val="0"/>
              </a:spcBef>
              <a:spcAft>
                <a:spcPts val="0"/>
              </a:spcAft>
              <a:buSzPts val="1400"/>
              <a:buNone/>
              <a:defRPr sz="1950"/>
            </a:lvl7pPr>
            <a:lvl8pPr lvl="7" indent="0">
              <a:spcBef>
                <a:spcPts val="0"/>
              </a:spcBef>
              <a:spcAft>
                <a:spcPts val="0"/>
              </a:spcAft>
              <a:buSzPts val="1400"/>
              <a:buNone/>
              <a:defRPr sz="1950"/>
            </a:lvl8pPr>
            <a:lvl9pPr lvl="8" indent="0">
              <a:spcBef>
                <a:spcPts val="0"/>
              </a:spcBef>
              <a:spcAft>
                <a:spcPts val="0"/>
              </a:spcAft>
              <a:buSzPts val="1400"/>
              <a:buNone/>
              <a:defRPr sz="1950"/>
            </a:lvl9pPr>
          </a:lstStyle>
          <a:p>
            <a:endParaRPr/>
          </a:p>
        </p:txBody>
      </p:sp>
      <p:sp>
        <p:nvSpPr>
          <p:cNvPr id="26" name="Google Shape;26;p4"/>
          <p:cNvSpPr txBox="1">
            <a:spLocks noGrp="1"/>
          </p:cNvSpPr>
          <p:nvPr>
            <p:ph type="body" idx="1"/>
          </p:nvPr>
        </p:nvSpPr>
        <p:spPr>
          <a:xfrm>
            <a:off x="495300" y="1600201"/>
            <a:ext cx="8915400" cy="4344400"/>
          </a:xfrm>
          <a:prstGeom prst="rect">
            <a:avLst/>
          </a:prstGeom>
          <a:noFill/>
          <a:ln>
            <a:noFill/>
          </a:ln>
        </p:spPr>
        <p:txBody>
          <a:bodyPr spcFirstLastPara="1" wrap="square" lIns="91440" tIns="91425" rIns="91425" bIns="91425" anchor="t" anchorCtr="0">
            <a:noAutofit/>
          </a:bodyPr>
          <a:lstStyle>
            <a:lvl1pPr marL="495285" marR="0" lvl="0" indent="-385221" algn="l" rtl="0">
              <a:spcBef>
                <a:spcPts val="953"/>
              </a:spcBef>
              <a:spcAft>
                <a:spcPts val="0"/>
              </a:spcAft>
              <a:buClr>
                <a:schemeClr val="accent1"/>
              </a:buClr>
              <a:buSzPts val="2000"/>
              <a:buFont typeface="Arial"/>
              <a:buChar char="•"/>
              <a:defRPr sz="2167" b="0" i="0" u="none" strike="noStrike" cap="none">
                <a:solidFill>
                  <a:schemeClr val="dk1"/>
                </a:solidFill>
                <a:latin typeface="Calibri"/>
                <a:ea typeface="Calibri"/>
                <a:cs typeface="Calibri"/>
                <a:sym typeface="Calibri"/>
              </a:defRPr>
            </a:lvl1pPr>
            <a:lvl2pPr marL="990570" marR="0" lvl="1" indent="-364585" algn="l" rtl="0">
              <a:spcBef>
                <a:spcPts val="433"/>
              </a:spcBef>
              <a:spcAft>
                <a:spcPts val="0"/>
              </a:spcAft>
              <a:buClr>
                <a:schemeClr val="dk1"/>
              </a:buClr>
              <a:buSzPts val="1700"/>
              <a:buFont typeface="Arial"/>
              <a:buChar char="–"/>
              <a:defRPr sz="2167" b="0" i="0" u="none" strike="noStrike" cap="none">
                <a:solidFill>
                  <a:schemeClr val="dk1"/>
                </a:solidFill>
                <a:latin typeface="Calibri"/>
                <a:ea typeface="Calibri"/>
                <a:cs typeface="Calibri"/>
                <a:sym typeface="Calibri"/>
              </a:defRPr>
            </a:lvl2pPr>
            <a:lvl3pPr marL="1485854" marR="0" lvl="2" indent="-371464" algn="l" rtl="0">
              <a:spcBef>
                <a:spcPts val="390"/>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3pPr>
            <a:lvl4pPr marL="1981139" marR="0" lvl="3" indent="-343948" algn="l" rtl="0">
              <a:spcBef>
                <a:spcPts val="303"/>
              </a:spcBef>
              <a:spcAft>
                <a:spcPts val="0"/>
              </a:spcAft>
              <a:buClr>
                <a:schemeClr val="dk1"/>
              </a:buClr>
              <a:buSzPts val="1400"/>
              <a:buFont typeface="Merriweather Sans"/>
              <a:buChar char="–"/>
              <a:defRPr sz="1517" b="0" i="0" u="none" strike="noStrike" cap="none">
                <a:solidFill>
                  <a:schemeClr val="dk1"/>
                </a:solidFill>
                <a:latin typeface="Calibri"/>
                <a:ea typeface="Calibri"/>
                <a:cs typeface="Calibri"/>
                <a:sym typeface="Calibri"/>
              </a:defRPr>
            </a:lvl4pPr>
            <a:lvl5pPr marL="2476424" marR="0" lvl="4" indent="-343948" algn="l" rtl="0">
              <a:spcBef>
                <a:spcPts val="303"/>
              </a:spcBef>
              <a:spcAft>
                <a:spcPts val="0"/>
              </a:spcAft>
              <a:buClr>
                <a:schemeClr val="dk1"/>
              </a:buClr>
              <a:buSzPts val="1400"/>
              <a:buFont typeface="Arial"/>
              <a:buChar char="»"/>
              <a:defRPr sz="1517" b="0" i="0" u="none" strike="noStrike" cap="none">
                <a:solidFill>
                  <a:schemeClr val="dk1"/>
                </a:solidFill>
                <a:latin typeface="Calibri"/>
                <a:ea typeface="Calibri"/>
                <a:cs typeface="Calibri"/>
                <a:sym typeface="Calibri"/>
              </a:defRPr>
            </a:lvl5pPr>
            <a:lvl6pPr marL="2971709" marR="0" lvl="5" indent="-385221" algn="l" rtl="0">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6pPr>
            <a:lvl7pPr marL="3466993" marR="0" lvl="6" indent="-385221" algn="l" rtl="0">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7pPr>
            <a:lvl8pPr marL="3962278" marR="0" lvl="7" indent="-385221" algn="l" rtl="0">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8pPr>
            <a:lvl9pPr marL="4457563" marR="0" lvl="8" indent="-385221" algn="l" rtl="0">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50793645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blipFill rotWithShape="1">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9"/>
          <p:cNvSpPr txBox="1">
            <a:spLocks noGrp="1"/>
          </p:cNvSpPr>
          <p:nvPr>
            <p:ph type="ctrTitle"/>
          </p:nvPr>
        </p:nvSpPr>
        <p:spPr>
          <a:xfrm>
            <a:off x="990599" y="2130425"/>
            <a:ext cx="8409700" cy="14700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chemeClr val="dk1"/>
              </a:buClr>
              <a:buSzPts val="4400"/>
              <a:buFont typeface="Calibri"/>
              <a:buNone/>
              <a:defRPr sz="4767"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950"/>
            </a:lvl2pPr>
            <a:lvl3pPr lvl="2" rtl="0">
              <a:spcBef>
                <a:spcPts val="0"/>
              </a:spcBef>
              <a:spcAft>
                <a:spcPts val="0"/>
              </a:spcAft>
              <a:buSzPts val="1400"/>
              <a:buNone/>
              <a:defRPr sz="1950"/>
            </a:lvl3pPr>
            <a:lvl4pPr lvl="3" rtl="0">
              <a:spcBef>
                <a:spcPts val="0"/>
              </a:spcBef>
              <a:spcAft>
                <a:spcPts val="0"/>
              </a:spcAft>
              <a:buSzPts val="1400"/>
              <a:buNone/>
              <a:defRPr sz="1950"/>
            </a:lvl4pPr>
            <a:lvl5pPr lvl="4" rtl="0">
              <a:spcBef>
                <a:spcPts val="0"/>
              </a:spcBef>
              <a:spcAft>
                <a:spcPts val="0"/>
              </a:spcAft>
              <a:buSzPts val="1400"/>
              <a:buNone/>
              <a:defRPr sz="1950"/>
            </a:lvl5pPr>
            <a:lvl6pPr lvl="5" rtl="0">
              <a:spcBef>
                <a:spcPts val="0"/>
              </a:spcBef>
              <a:spcAft>
                <a:spcPts val="0"/>
              </a:spcAft>
              <a:buSzPts val="1400"/>
              <a:buNone/>
              <a:defRPr sz="1950"/>
            </a:lvl6pPr>
            <a:lvl7pPr lvl="6" rtl="0">
              <a:spcBef>
                <a:spcPts val="0"/>
              </a:spcBef>
              <a:spcAft>
                <a:spcPts val="0"/>
              </a:spcAft>
              <a:buSzPts val="1400"/>
              <a:buNone/>
              <a:defRPr sz="1950"/>
            </a:lvl7pPr>
            <a:lvl8pPr lvl="7" rtl="0">
              <a:spcBef>
                <a:spcPts val="0"/>
              </a:spcBef>
              <a:spcAft>
                <a:spcPts val="0"/>
              </a:spcAft>
              <a:buSzPts val="1400"/>
              <a:buNone/>
              <a:defRPr sz="1950"/>
            </a:lvl8pPr>
            <a:lvl9pPr lvl="8" rtl="0">
              <a:spcBef>
                <a:spcPts val="0"/>
              </a:spcBef>
              <a:spcAft>
                <a:spcPts val="0"/>
              </a:spcAft>
              <a:buSzPts val="1400"/>
              <a:buNone/>
              <a:defRPr sz="1950"/>
            </a:lvl9pPr>
          </a:lstStyle>
          <a:p>
            <a:endParaRPr/>
          </a:p>
        </p:txBody>
      </p:sp>
      <p:sp>
        <p:nvSpPr>
          <p:cNvPr id="47" name="Google Shape;47;p9"/>
          <p:cNvSpPr txBox="1">
            <a:spLocks noGrp="1"/>
          </p:cNvSpPr>
          <p:nvPr>
            <p:ph type="subTitle" idx="1"/>
          </p:nvPr>
        </p:nvSpPr>
        <p:spPr>
          <a:xfrm>
            <a:off x="990600" y="3869267"/>
            <a:ext cx="3897075" cy="1325200"/>
          </a:xfrm>
          <a:prstGeom prst="rect">
            <a:avLst/>
          </a:prstGeom>
          <a:noFill/>
          <a:ln>
            <a:noFill/>
          </a:ln>
        </p:spPr>
        <p:txBody>
          <a:bodyPr spcFirstLastPara="1" wrap="square" lIns="91425" tIns="91425" rIns="91425" bIns="91425" anchor="b" anchorCtr="0">
            <a:noAutofit/>
          </a:bodyPr>
          <a:lstStyle>
            <a:lvl1pPr marR="0" lvl="0" algn="l" rtl="0">
              <a:spcBef>
                <a:spcPts val="0"/>
              </a:spcBef>
              <a:spcAft>
                <a:spcPts val="0"/>
              </a:spcAft>
              <a:buClr>
                <a:schemeClr val="accent1"/>
              </a:buClr>
              <a:buSzPts val="2000"/>
              <a:buFont typeface="Arial"/>
              <a:buNone/>
              <a:defRPr sz="2167" b="0" i="0" u="none" strike="noStrike" cap="none">
                <a:solidFill>
                  <a:schemeClr val="dk1"/>
                </a:solidFill>
                <a:latin typeface="Calibri"/>
                <a:ea typeface="Calibri"/>
                <a:cs typeface="Calibri"/>
                <a:sym typeface="Calibri"/>
              </a:defRPr>
            </a:lvl1pPr>
            <a:lvl2pPr marR="0" lvl="1" algn="ctr" rtl="0">
              <a:spcBef>
                <a:spcPts val="433"/>
              </a:spcBef>
              <a:spcAft>
                <a:spcPts val="0"/>
              </a:spcAft>
              <a:buClr>
                <a:srgbClr val="363738"/>
              </a:buClr>
              <a:buSzPts val="1700"/>
              <a:buFont typeface="Arial"/>
              <a:buNone/>
              <a:defRPr sz="2167" b="0" i="0" u="none" strike="noStrike" cap="none">
                <a:solidFill>
                  <a:srgbClr val="A1A2A3"/>
                </a:solidFill>
                <a:latin typeface="Calibri"/>
                <a:ea typeface="Calibri"/>
                <a:cs typeface="Calibri"/>
                <a:sym typeface="Calibri"/>
              </a:defRPr>
            </a:lvl2pPr>
            <a:lvl3pPr marR="0" lvl="2" algn="ctr" rtl="0">
              <a:spcBef>
                <a:spcPts val="390"/>
              </a:spcBef>
              <a:spcAft>
                <a:spcPts val="0"/>
              </a:spcAft>
              <a:buClr>
                <a:srgbClr val="363738"/>
              </a:buClr>
              <a:buSzPts val="1800"/>
              <a:buFont typeface="Arial"/>
              <a:buNone/>
              <a:defRPr sz="1950" b="0" i="0" u="none" strike="noStrike" cap="none">
                <a:solidFill>
                  <a:srgbClr val="A1A2A3"/>
                </a:solidFill>
                <a:latin typeface="Calibri"/>
                <a:ea typeface="Calibri"/>
                <a:cs typeface="Calibri"/>
                <a:sym typeface="Calibri"/>
              </a:defRPr>
            </a:lvl3pPr>
            <a:lvl4pPr marR="0" lvl="3" algn="ctr" rtl="0">
              <a:spcBef>
                <a:spcPts val="303"/>
              </a:spcBef>
              <a:spcAft>
                <a:spcPts val="0"/>
              </a:spcAft>
              <a:buClr>
                <a:srgbClr val="363738"/>
              </a:buClr>
              <a:buSzPts val="1400"/>
              <a:buFont typeface="Merriweather Sans"/>
              <a:buNone/>
              <a:defRPr sz="1517" b="0" i="0" u="none" strike="noStrike" cap="none">
                <a:solidFill>
                  <a:srgbClr val="A1A2A3"/>
                </a:solidFill>
                <a:latin typeface="Calibri"/>
                <a:ea typeface="Calibri"/>
                <a:cs typeface="Calibri"/>
                <a:sym typeface="Calibri"/>
              </a:defRPr>
            </a:lvl4pPr>
            <a:lvl5pPr marR="0" lvl="4" algn="ctr" rtl="0">
              <a:spcBef>
                <a:spcPts val="303"/>
              </a:spcBef>
              <a:spcAft>
                <a:spcPts val="0"/>
              </a:spcAft>
              <a:buClr>
                <a:srgbClr val="363738"/>
              </a:buClr>
              <a:buSzPts val="1400"/>
              <a:buFont typeface="Arial"/>
              <a:buNone/>
              <a:defRPr sz="1517" b="0" i="0" u="none" strike="noStrike" cap="none">
                <a:solidFill>
                  <a:srgbClr val="A1A2A3"/>
                </a:solidFill>
                <a:latin typeface="Calibri"/>
                <a:ea typeface="Calibri"/>
                <a:cs typeface="Calibri"/>
                <a:sym typeface="Calibri"/>
              </a:defRPr>
            </a:lvl5pPr>
            <a:lvl6pPr marR="0" lvl="5" algn="ctr" rtl="0">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6pPr>
            <a:lvl7pPr marR="0" lvl="6" algn="ctr" rtl="0">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7pPr>
            <a:lvl8pPr marR="0" lvl="7" algn="ctr" rtl="0">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8pPr>
            <a:lvl9pPr marR="0" lvl="8" algn="ctr" rtl="0">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9pPr>
          </a:lstStyle>
          <a:p>
            <a:endParaRPr/>
          </a:p>
        </p:txBody>
      </p:sp>
      <p:pic>
        <p:nvPicPr>
          <p:cNvPr id="51" name="Google Shape;51;p9" descr="DOE_logo.png"/>
          <p:cNvPicPr preferRelativeResize="0"/>
          <p:nvPr/>
        </p:nvPicPr>
        <p:blipFill rotWithShape="1">
          <a:blip r:embed="rId3">
            <a:alphaModFix/>
          </a:blip>
          <a:srcRect/>
          <a:stretch/>
        </p:blipFill>
        <p:spPr>
          <a:xfrm>
            <a:off x="6613173" y="5832095"/>
            <a:ext cx="1277874" cy="524256"/>
          </a:xfrm>
          <a:prstGeom prst="rect">
            <a:avLst/>
          </a:prstGeom>
          <a:noFill/>
          <a:ln>
            <a:noFill/>
          </a:ln>
        </p:spPr>
      </p:pic>
      <p:pic>
        <p:nvPicPr>
          <p:cNvPr id="52" name="Google Shape;52;p9" descr="Lab_Logo.png"/>
          <p:cNvPicPr preferRelativeResize="0"/>
          <p:nvPr/>
        </p:nvPicPr>
        <p:blipFill rotWithShape="1">
          <a:blip r:embed="rId4">
            <a:alphaModFix/>
          </a:blip>
          <a:srcRect/>
          <a:stretch/>
        </p:blipFill>
        <p:spPr>
          <a:xfrm>
            <a:off x="8420100" y="5667501"/>
            <a:ext cx="737997" cy="688848"/>
          </a:xfrm>
          <a:prstGeom prst="rect">
            <a:avLst/>
          </a:prstGeom>
          <a:noFill/>
          <a:ln>
            <a:noFill/>
          </a:ln>
        </p:spPr>
      </p:pic>
      <p:pic>
        <p:nvPicPr>
          <p:cNvPr id="53" name="Google Shape;53;p9" descr="ESnet_Logo_Header.png"/>
          <p:cNvPicPr preferRelativeResize="0"/>
          <p:nvPr/>
        </p:nvPicPr>
        <p:blipFill rotWithShape="1">
          <a:blip r:embed="rId5">
            <a:alphaModFix/>
          </a:blip>
          <a:srcRect/>
          <a:stretch/>
        </p:blipFill>
        <p:spPr>
          <a:xfrm>
            <a:off x="871361" y="651933"/>
            <a:ext cx="2672144" cy="960120"/>
          </a:xfrm>
          <a:prstGeom prst="rect">
            <a:avLst/>
          </a:prstGeom>
          <a:noFill/>
          <a:ln>
            <a:noFill/>
          </a:ln>
        </p:spPr>
      </p:pic>
      <p:sp>
        <p:nvSpPr>
          <p:cNvPr id="54" name="Google Shape;54;p9"/>
          <p:cNvSpPr txBox="1">
            <a:spLocks noGrp="1"/>
          </p:cNvSpPr>
          <p:nvPr>
            <p:ph type="body" idx="2"/>
          </p:nvPr>
        </p:nvSpPr>
        <p:spPr>
          <a:xfrm>
            <a:off x="5542889" y="3868737"/>
            <a:ext cx="3867825" cy="1325600"/>
          </a:xfrm>
          <a:prstGeom prst="rect">
            <a:avLst/>
          </a:prstGeom>
          <a:noFill/>
          <a:ln>
            <a:noFill/>
          </a:ln>
        </p:spPr>
        <p:txBody>
          <a:bodyPr spcFirstLastPara="1" wrap="square" lIns="91425" tIns="91425" rIns="91425" bIns="91425" anchor="b" anchorCtr="0">
            <a:noAutofit/>
          </a:bodyPr>
          <a:lstStyle>
            <a:lvl1pPr marL="495285" marR="0" lvl="0" indent="-247642" algn="l" rtl="0">
              <a:spcBef>
                <a:spcPts val="953"/>
              </a:spcBef>
              <a:spcAft>
                <a:spcPts val="0"/>
              </a:spcAft>
              <a:buClr>
                <a:schemeClr val="accent1"/>
              </a:buClr>
              <a:buSzPts val="1400"/>
              <a:buFont typeface="Arial"/>
              <a:buNone/>
              <a:defRPr sz="1517" b="0" i="0" u="none" strike="noStrike" cap="none">
                <a:solidFill>
                  <a:schemeClr val="dk1"/>
                </a:solidFill>
                <a:latin typeface="Calibri"/>
                <a:ea typeface="Calibri"/>
                <a:cs typeface="Calibri"/>
                <a:sym typeface="Calibri"/>
              </a:defRPr>
            </a:lvl1pPr>
            <a:lvl2pPr marL="990570" marR="0" lvl="1" indent="-247642" algn="l" rtl="0">
              <a:spcBef>
                <a:spcPts val="303"/>
              </a:spcBef>
              <a:spcAft>
                <a:spcPts val="0"/>
              </a:spcAft>
              <a:buClr>
                <a:srgbClr val="363738"/>
              </a:buClr>
              <a:buSzPts val="1190"/>
              <a:buFont typeface="Arial"/>
              <a:buNone/>
              <a:defRPr sz="1517" b="0" i="0" u="none" strike="noStrike" cap="none">
                <a:solidFill>
                  <a:schemeClr val="dk1"/>
                </a:solidFill>
                <a:latin typeface="Calibri"/>
                <a:ea typeface="Calibri"/>
                <a:cs typeface="Calibri"/>
                <a:sym typeface="Calibri"/>
              </a:defRPr>
            </a:lvl2pPr>
            <a:lvl3pPr marL="1485854" marR="0" lvl="2" indent="-247642" algn="l" rtl="0">
              <a:spcBef>
                <a:spcPts val="303"/>
              </a:spcBef>
              <a:spcAft>
                <a:spcPts val="0"/>
              </a:spcAft>
              <a:buClr>
                <a:srgbClr val="363738"/>
              </a:buClr>
              <a:buSzPts val="1400"/>
              <a:buFont typeface="Arial"/>
              <a:buNone/>
              <a:defRPr sz="1517" b="0" i="0" u="none" strike="noStrike" cap="none">
                <a:solidFill>
                  <a:schemeClr val="dk1"/>
                </a:solidFill>
                <a:latin typeface="Calibri"/>
                <a:ea typeface="Calibri"/>
                <a:cs typeface="Calibri"/>
                <a:sym typeface="Calibri"/>
              </a:defRPr>
            </a:lvl3pPr>
            <a:lvl4pPr marL="1981139" marR="0" lvl="3" indent="-247642" algn="l" rtl="0">
              <a:spcBef>
                <a:spcPts val="303"/>
              </a:spcBef>
              <a:spcAft>
                <a:spcPts val="0"/>
              </a:spcAft>
              <a:buClr>
                <a:srgbClr val="363738"/>
              </a:buClr>
              <a:buSzPts val="1400"/>
              <a:buFont typeface="Merriweather Sans"/>
              <a:buNone/>
              <a:defRPr sz="1517" b="0" i="0" u="none" strike="noStrike" cap="none">
                <a:solidFill>
                  <a:schemeClr val="dk1"/>
                </a:solidFill>
                <a:latin typeface="Calibri"/>
                <a:ea typeface="Calibri"/>
                <a:cs typeface="Calibri"/>
                <a:sym typeface="Calibri"/>
              </a:defRPr>
            </a:lvl4pPr>
            <a:lvl5pPr marL="2476424" marR="0" lvl="4" indent="-247642" algn="l" rtl="0">
              <a:spcBef>
                <a:spcPts val="303"/>
              </a:spcBef>
              <a:spcAft>
                <a:spcPts val="0"/>
              </a:spcAft>
              <a:buClr>
                <a:srgbClr val="363738"/>
              </a:buClr>
              <a:buSzPts val="1400"/>
              <a:buFont typeface="Arial"/>
              <a:buNone/>
              <a:defRPr sz="1517" b="0" i="0" u="none" strike="noStrike" cap="none">
                <a:solidFill>
                  <a:schemeClr val="dk1"/>
                </a:solidFill>
                <a:latin typeface="Calibri"/>
                <a:ea typeface="Calibri"/>
                <a:cs typeface="Calibri"/>
                <a:sym typeface="Calibri"/>
              </a:defRPr>
            </a:lvl5pPr>
            <a:lvl6pPr marL="2971709" marR="0" lvl="5" indent="-385221" algn="l" rtl="0">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6pPr>
            <a:lvl7pPr marL="3466993" marR="0" lvl="6" indent="-385221" algn="l" rtl="0">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7pPr>
            <a:lvl8pPr marL="3962278" marR="0" lvl="7" indent="-385221" algn="l" rtl="0">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8pPr>
            <a:lvl9pPr marL="4457563" marR="0" lvl="8" indent="-385221" algn="l" rtl="0">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8866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165100" y="1196752"/>
            <a:ext cx="4705350" cy="4248472"/>
          </a:xfrm>
        </p:spPr>
        <p:txBody>
          <a:bodyPr>
            <a:normAutofit/>
          </a:bodyPr>
          <a:lstStyle>
            <a:lvl1pPr marL="91442" indent="-182885">
              <a:defRPr sz="2400">
                <a:latin typeface="Arial" pitchFamily="34" charset="0"/>
                <a:cs typeface="Arial" pitchFamily="34" charset="0"/>
              </a:defRPr>
            </a:lvl1pPr>
            <a:lvl2pPr marL="548654" indent="-182885">
              <a:defRPr sz="2000">
                <a:latin typeface="Arial" pitchFamily="34" charset="0"/>
                <a:cs typeface="Arial" pitchFamily="34" charset="0"/>
              </a:defRPr>
            </a:lvl2pPr>
            <a:lvl3pPr marL="822980" indent="-182885">
              <a:defRPr sz="1800">
                <a:latin typeface="Arial" pitchFamily="34" charset="0"/>
                <a:cs typeface="Arial" pitchFamily="34" charset="0"/>
              </a:defRPr>
            </a:lvl3pPr>
            <a:lvl4pPr marL="1097307" indent="-182885">
              <a:defRPr sz="1600">
                <a:latin typeface="Arial" pitchFamily="34" charset="0"/>
                <a:cs typeface="Arial" pitchFamily="34" charset="0"/>
              </a:defRPr>
            </a:lvl4pPr>
            <a:lvl5pPr marL="1371634" indent="-182885">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5035550" y="1196752"/>
            <a:ext cx="4705350" cy="4248472"/>
          </a:xfrm>
        </p:spPr>
        <p:txBody>
          <a:bodyPr>
            <a:normAutofit/>
          </a:bodyPr>
          <a:lstStyle>
            <a:lvl1pPr marL="91442" indent="-182885">
              <a:defRPr sz="2400">
                <a:latin typeface="Arial" pitchFamily="34" charset="0"/>
                <a:cs typeface="Arial" pitchFamily="34" charset="0"/>
              </a:defRPr>
            </a:lvl1pPr>
            <a:lvl2pPr marL="548654" indent="-182885">
              <a:defRPr sz="2000">
                <a:latin typeface="Arial" pitchFamily="34" charset="0"/>
                <a:cs typeface="Arial" pitchFamily="34" charset="0"/>
              </a:defRPr>
            </a:lvl2pPr>
            <a:lvl3pPr marL="822980" indent="-182885">
              <a:defRPr sz="1800">
                <a:latin typeface="Arial" pitchFamily="34" charset="0"/>
                <a:cs typeface="Arial" pitchFamily="34" charset="0"/>
              </a:defRPr>
            </a:lvl3pPr>
            <a:lvl4pPr marL="1097307" indent="-182885">
              <a:defRPr sz="1600">
                <a:latin typeface="Arial" pitchFamily="34" charset="0"/>
                <a:cs typeface="Arial" pitchFamily="34" charset="0"/>
              </a:defRPr>
            </a:lvl4pPr>
            <a:lvl5pPr marL="1371634" indent="-182885">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a:xfrm>
            <a:off x="9410700" y="77"/>
            <a:ext cx="495300" cy="365125"/>
          </a:xfrm>
        </p:spPr>
        <p:txBody>
          <a:bodyPr/>
          <a:lstStyle/>
          <a:p>
            <a:fld id="{72AC53DF-4216-466D-99A7-94400E6C2A25}" type="slidenum">
              <a:rPr lang="en-US" smtClean="0">
                <a:solidFill>
                  <a:srgbClr val="FFFFFF"/>
                </a:solidFill>
              </a:rPr>
              <a:pPr/>
              <a:t>‹#›</a:t>
            </a:fld>
            <a:endParaRPr lang="en-US">
              <a:solidFill>
                <a:srgbClr val="FFFFFF"/>
              </a:solidFill>
            </a:endParaRPr>
          </a:p>
        </p:txBody>
      </p:sp>
      <p:sp>
        <p:nvSpPr>
          <p:cNvPr id="8" name="Content Placeholder 2"/>
          <p:cNvSpPr>
            <a:spLocks noGrp="1"/>
          </p:cNvSpPr>
          <p:nvPr>
            <p:ph sz="half" idx="13"/>
          </p:nvPr>
        </p:nvSpPr>
        <p:spPr>
          <a:xfrm>
            <a:off x="200472" y="5551907"/>
            <a:ext cx="9577064" cy="1117455"/>
          </a:xfrm>
        </p:spPr>
        <p:txBody>
          <a:bodyPr/>
          <a:lstStyle>
            <a:lvl1pPr marL="91442" indent="-182885">
              <a:defRPr sz="2000">
                <a:latin typeface="Arial" pitchFamily="34" charset="0"/>
                <a:cs typeface="Arial" pitchFamily="34" charset="0"/>
              </a:defRPr>
            </a:lvl1pPr>
            <a:lvl2pPr marL="548654" indent="-182885">
              <a:defRPr sz="1800">
                <a:latin typeface="Arial" pitchFamily="34" charset="0"/>
                <a:cs typeface="Arial" pitchFamily="34" charset="0"/>
              </a:defRPr>
            </a:lvl2pPr>
            <a:lvl3pPr marL="822980" indent="-182885">
              <a:defRPr sz="1600">
                <a:latin typeface="Arial" pitchFamily="34" charset="0"/>
                <a:cs typeface="Arial" pitchFamily="34" charset="0"/>
              </a:defRPr>
            </a:lvl3pPr>
            <a:lvl4pPr marL="1097307" indent="-182885">
              <a:defRPr sz="1400">
                <a:latin typeface="Arial" pitchFamily="34" charset="0"/>
                <a:cs typeface="Arial" pitchFamily="34" charset="0"/>
              </a:defRPr>
            </a:lvl4pPr>
            <a:lvl5pPr marL="1371634" indent="-182885">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344963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Slide Number Placeholder 3"/>
          <p:cNvSpPr>
            <a:spLocks noGrp="1"/>
          </p:cNvSpPr>
          <p:nvPr>
            <p:ph type="sldNum"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D4A844-988F-4671-A903-B423736A5E91}" type="slidenum">
              <a:rPr kumimoji="0" lang="en-GB" sz="1800" b="0" i="0" u="none" strike="noStrike" kern="1200" cap="none" spc="0" normalizeH="0" baseline="0" noProof="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22746261"/>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1"/>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pPr>
              <a:defRPr/>
            </a:pPr>
            <a:fld id="{EFF29AFF-2CC0-4B8C-8135-DFABF937F5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665456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Content Placeholder 2"/>
          <p:cNvSpPr>
            <a:spLocks noGrp="1"/>
          </p:cNvSpPr>
          <p:nvPr>
            <p:ph idx="1"/>
          </p:nvPr>
        </p:nvSpPr>
        <p:spPr/>
        <p:txBody>
          <a:bodyPr/>
          <a:lstStyle>
            <a:lvl1pPr>
              <a:spcBef>
                <a:spcPts val="300"/>
              </a:spcBef>
              <a:defRPr sz="2000"/>
            </a:lvl1pPr>
            <a:lvl2pPr>
              <a:spcBef>
                <a:spcPts val="300"/>
              </a:spcBef>
              <a:defRPr b="1"/>
            </a:lvl2pPr>
            <a:lvl3pPr>
              <a:spcBef>
                <a:spcPts val="300"/>
              </a:spcBef>
              <a:defRPr/>
            </a:lvl3pPr>
            <a:lvl4pPr>
              <a:spcBef>
                <a:spcPts val="300"/>
              </a:spcBef>
              <a:defRPr/>
            </a:lvl4pPr>
            <a:lvl5pPr>
              <a:spcBef>
                <a:spcPts val="3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pPr>
              <a:defRPr/>
            </a:pPr>
            <a:fld id="{2D0FA482-2D62-4AF0-A071-13C1CF560B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847414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2895600"/>
            <a:ext cx="8420100" cy="1676399"/>
          </a:xfrm>
        </p:spPr>
        <p:txBody>
          <a:bodyPr anchor="t"/>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82638" y="4572000"/>
            <a:ext cx="8420100" cy="12954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8EF6935E-2FBB-4254-9CC7-8D538E5953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881242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Content Placeholder 2"/>
          <p:cNvSpPr>
            <a:spLocks noGrp="1"/>
          </p:cNvSpPr>
          <p:nvPr>
            <p:ph sz="half" idx="1"/>
          </p:nvPr>
        </p:nvSpPr>
        <p:spPr>
          <a:xfrm>
            <a:off x="228601" y="1295400"/>
            <a:ext cx="4648202" cy="51816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1295400"/>
            <a:ext cx="4724401" cy="51816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a:defRPr/>
            </a:lvl1pPr>
          </a:lstStyle>
          <a:p>
            <a:pPr>
              <a:defRPr/>
            </a:pPr>
            <a:fld id="{87653CC0-4C92-49B2-B6AB-9A8B7FC8E4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047242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868362"/>
          </a:xfrm>
        </p:spPr>
        <p:txBody>
          <a:bodyPr/>
          <a:lstStyle>
            <a:lvl1pPr algn="l">
              <a:defRPr sz="2800"/>
            </a:lvl1pPr>
          </a:lstStyle>
          <a:p>
            <a:r>
              <a:rPr lang="en-US" dirty="0"/>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a:defRPr/>
            </a:pPr>
            <a:fld id="{53AB978C-D577-4BF9-A113-31B9EC0AE3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768673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2340FAA2-8C91-410B-874F-482B9F331C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461778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71D1676B-D094-404A-9E92-B45DA11BF5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283124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5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5E3151D3-08F5-4815-B512-72ED44AF0C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54953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1478564A-E9FE-428A-996E-BFB43FCBC5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594198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4201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16380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50615A63-B02A-435A-8BA1-69E4D43770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253642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8"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2"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32A4E150-099C-44A2-8A25-EF227CB5C6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986622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65C04-C289-4B4A-885F-B50A3081DDEF}"/>
              </a:ext>
            </a:extLst>
          </p:cNvPr>
          <p:cNvSpPr>
            <a:spLocks noGrp="1"/>
          </p:cNvSpPr>
          <p:nvPr>
            <p:ph type="ctrTitle"/>
          </p:nvPr>
        </p:nvSpPr>
        <p:spPr>
          <a:xfrm>
            <a:off x="1238250" y="1122363"/>
            <a:ext cx="7429500" cy="2387600"/>
          </a:xfrm>
        </p:spPr>
        <p:txBody>
          <a:bodyPr anchor="b"/>
          <a:lstStyle>
            <a:lvl1pPr algn="ctr">
              <a:defRPr sz="4875"/>
            </a:lvl1pPr>
          </a:lstStyle>
          <a:p>
            <a:r>
              <a:rPr lang="en-US"/>
              <a:t>Click to edit Master title style</a:t>
            </a:r>
          </a:p>
        </p:txBody>
      </p:sp>
      <p:sp>
        <p:nvSpPr>
          <p:cNvPr id="3" name="Subtitle 2">
            <a:extLst>
              <a:ext uri="{FF2B5EF4-FFF2-40B4-BE49-F238E27FC236}">
                <a16:creationId xmlns:a16="http://schemas.microsoft.com/office/drawing/2014/main" id="{94E752F8-96C2-0848-A501-4317AB9626C6}"/>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p>
        </p:txBody>
      </p:sp>
      <p:sp>
        <p:nvSpPr>
          <p:cNvPr id="4" name="Date Placeholder 3">
            <a:extLst>
              <a:ext uri="{FF2B5EF4-FFF2-40B4-BE49-F238E27FC236}">
                <a16:creationId xmlns:a16="http://schemas.microsoft.com/office/drawing/2014/main" id="{2A58A450-C6D0-374B-A43A-FC930993A8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64089E-8931-F646-89DB-CAFCB30CFFC1}" type="datetimeFigureOut">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5/5/2023</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BFD9ADF-4FEF-6C4F-8361-AF3AF1BD39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667239B-891E-F341-9686-B92666866B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65DFB-C294-E54D-AC3E-AE20A056C254}" type="slidenum">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13969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4E742-4A82-F34F-A70D-A7C82F43B1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AE7924-405F-2148-949A-5714042E97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42ED9-8114-6C40-AD62-1383F9F225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64089E-8931-F646-89DB-CAFCB30CFFC1}" type="datetimeFigureOut">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5/5/2023</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A7DFBD-2F3D-1E46-8A2D-034CACFA2A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9461B4-936F-CD41-B930-24F9577A7B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65DFB-C294-E54D-AC3E-AE20A056C254}" type="slidenum">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83727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223F-7816-1047-ACBF-0AB32DC9CE81}"/>
              </a:ext>
            </a:extLst>
          </p:cNvPr>
          <p:cNvSpPr>
            <a:spLocks noGrp="1"/>
          </p:cNvSpPr>
          <p:nvPr>
            <p:ph type="title"/>
          </p:nvPr>
        </p:nvSpPr>
        <p:spPr>
          <a:xfrm>
            <a:off x="675878" y="1709739"/>
            <a:ext cx="8543925" cy="2852737"/>
          </a:xfrm>
        </p:spPr>
        <p:txBody>
          <a:bodyPr anchor="b"/>
          <a:lstStyle>
            <a:lvl1pPr>
              <a:defRPr sz="4875"/>
            </a:lvl1pPr>
          </a:lstStyle>
          <a:p>
            <a:r>
              <a:rPr lang="en-US"/>
              <a:t>Click to edit Master title style</a:t>
            </a:r>
          </a:p>
        </p:txBody>
      </p:sp>
      <p:sp>
        <p:nvSpPr>
          <p:cNvPr id="3" name="Text Placeholder 2">
            <a:extLst>
              <a:ext uri="{FF2B5EF4-FFF2-40B4-BE49-F238E27FC236}">
                <a16:creationId xmlns:a16="http://schemas.microsoft.com/office/drawing/2014/main" id="{9B84A739-68D7-3146-AB76-4C7872721C27}"/>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000D3E-37F2-E14D-955D-CE81EC2192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64089E-8931-F646-89DB-CAFCB30CFFC1}" type="datetimeFigureOut">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5/5/2023</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B7AAD56-969D-0349-9334-F3FC576D3C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E528D9C-F3D2-0348-B0D1-B6EC673EA3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65DFB-C294-E54D-AC3E-AE20A056C254}" type="slidenum">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40075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50F03-69E1-774B-9891-F065794CB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EBE591-FD46-E84A-8D23-2A5FE45ADCB3}"/>
              </a:ext>
            </a:extLst>
          </p:cNvPr>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FB42EC-8E42-F94C-85A7-027688E2EBF7}"/>
              </a:ext>
            </a:extLst>
          </p:cNvPr>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53DEA5-5EDA-CA49-BB3B-207AD1166D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64089E-8931-F646-89DB-CAFCB30CFFC1}" type="datetimeFigureOut">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5/5/2023</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79BAAEA-F8E0-8B4D-924D-03C921C2D2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9912C70-9B3B-1D48-A909-83F796183C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65DFB-C294-E54D-AC3E-AE20A056C254}" type="slidenum">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77748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568F7-56A5-3447-A4CE-9A947614AF2B}"/>
              </a:ext>
            </a:extLst>
          </p:cNvPr>
          <p:cNvSpPr>
            <a:spLocks noGrp="1"/>
          </p:cNvSpPr>
          <p:nvPr>
            <p:ph type="title"/>
          </p:nvPr>
        </p:nvSpPr>
        <p:spPr>
          <a:xfrm>
            <a:off x="682328" y="365126"/>
            <a:ext cx="85439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8762AE-D395-0E4A-95B3-31BCCC13706E}"/>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4" name="Content Placeholder 3">
            <a:extLst>
              <a:ext uri="{FF2B5EF4-FFF2-40B4-BE49-F238E27FC236}">
                <a16:creationId xmlns:a16="http://schemas.microsoft.com/office/drawing/2014/main" id="{77FB486A-AB87-254A-A867-5ACE85D4378D}"/>
              </a:ext>
            </a:extLst>
          </p:cNvPr>
          <p:cNvSpPr>
            <a:spLocks noGrp="1"/>
          </p:cNvSpPr>
          <p:nvPr>
            <p:ph sz="half" idx="2"/>
          </p:nvPr>
        </p:nvSpPr>
        <p:spPr>
          <a:xfrm>
            <a:off x="682328"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169FA-6B61-9447-A246-338DB90E48DF}"/>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6" name="Content Placeholder 5">
            <a:extLst>
              <a:ext uri="{FF2B5EF4-FFF2-40B4-BE49-F238E27FC236}">
                <a16:creationId xmlns:a16="http://schemas.microsoft.com/office/drawing/2014/main" id="{2C32793B-B9D9-C44B-8ED4-282DA3173EDE}"/>
              </a:ext>
            </a:extLst>
          </p:cNvPr>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14E457-6282-5C40-8E60-F343101837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64089E-8931-F646-89DB-CAFCB30CFFC1}" type="datetimeFigureOut">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5/5/2023</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FEC1F63A-378D-7849-B98F-3AEEADCBE6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489BEF8-5B1E-8847-96F3-F5DA117402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65DFB-C294-E54D-AC3E-AE20A056C254}" type="slidenum">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87863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A4C5F-E366-844B-8D5F-51D22E7229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A6CF93-10CA-8F49-BB11-3A9D44F5CC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64089E-8931-F646-89DB-CAFCB30CFFC1}" type="datetimeFigureOut">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5/5/2023</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A0C8E97-7DEF-2549-B1E1-6917D5BB93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F971681-C713-114A-8C99-894F416216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65DFB-C294-E54D-AC3E-AE20A056C254}" type="slidenum">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46977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B72348-F066-C144-8540-8356E8580B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64089E-8931-F646-89DB-CAFCB30CFFC1}" type="datetimeFigureOut">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5/5/2023</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1F5A12C-EE26-E34E-B2FA-03B2BE7283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9EB36FD-F608-7346-BC2E-826FEABA54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65DFB-C294-E54D-AC3E-AE20A056C254}" type="slidenum">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66426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4A154-F10A-5546-839F-2046C9F020F3}"/>
              </a:ext>
            </a:extLst>
          </p:cNvPr>
          <p:cNvSpPr>
            <a:spLocks noGrp="1"/>
          </p:cNvSpPr>
          <p:nvPr>
            <p:ph type="title"/>
          </p:nvPr>
        </p:nvSpPr>
        <p:spPr>
          <a:xfrm>
            <a:off x="682328" y="457200"/>
            <a:ext cx="3194943" cy="1600200"/>
          </a:xfrm>
        </p:spPr>
        <p:txBody>
          <a:bodyPr anchor="b"/>
          <a:lstStyle>
            <a:lvl1pPr>
              <a:defRPr sz="2600"/>
            </a:lvl1pPr>
          </a:lstStyle>
          <a:p>
            <a:r>
              <a:rPr lang="en-US"/>
              <a:t>Click to edit Master title style</a:t>
            </a:r>
          </a:p>
        </p:txBody>
      </p:sp>
      <p:sp>
        <p:nvSpPr>
          <p:cNvPr id="3" name="Content Placeholder 2">
            <a:extLst>
              <a:ext uri="{FF2B5EF4-FFF2-40B4-BE49-F238E27FC236}">
                <a16:creationId xmlns:a16="http://schemas.microsoft.com/office/drawing/2014/main" id="{F275177E-4049-BD45-A24D-F0DCD14E633A}"/>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B89F3-B39B-CE45-9B39-464F5B417C52}"/>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5" name="Date Placeholder 4">
            <a:extLst>
              <a:ext uri="{FF2B5EF4-FFF2-40B4-BE49-F238E27FC236}">
                <a16:creationId xmlns:a16="http://schemas.microsoft.com/office/drawing/2014/main" id="{592DF783-9EA5-A740-B4BC-FE179DF3B0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64089E-8931-F646-89DB-CAFCB30CFFC1}" type="datetimeFigureOut">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5/5/2023</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0EEE414-5FD1-6947-8945-BF2D0A1065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FD47F94-B5A4-2B4A-A6A3-E9483F5391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65DFB-C294-E54D-AC3E-AE20A056C254}" type="slidenum">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94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1">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5" name="Content Placeholder 2"/>
          <p:cNvSpPr>
            <a:spLocks noGrp="1"/>
          </p:cNvSpPr>
          <p:nvPr>
            <p:ph idx="13"/>
          </p:nvPr>
        </p:nvSpPr>
        <p:spPr>
          <a:xfrm>
            <a:off x="495300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037766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823FF-5EE6-824F-833E-D5F319931CE9}"/>
              </a:ext>
            </a:extLst>
          </p:cNvPr>
          <p:cNvSpPr>
            <a:spLocks noGrp="1"/>
          </p:cNvSpPr>
          <p:nvPr>
            <p:ph type="title"/>
          </p:nvPr>
        </p:nvSpPr>
        <p:spPr>
          <a:xfrm>
            <a:off x="682328" y="457200"/>
            <a:ext cx="3194943" cy="1600200"/>
          </a:xfrm>
        </p:spPr>
        <p:txBody>
          <a:bodyPr anchor="b"/>
          <a:lstStyle>
            <a:lvl1pPr>
              <a:defRPr sz="2600"/>
            </a:lvl1pPr>
          </a:lstStyle>
          <a:p>
            <a:r>
              <a:rPr lang="en-US"/>
              <a:t>Click to edit Master title style</a:t>
            </a:r>
          </a:p>
        </p:txBody>
      </p:sp>
      <p:sp>
        <p:nvSpPr>
          <p:cNvPr id="3" name="Picture Placeholder 2">
            <a:extLst>
              <a:ext uri="{FF2B5EF4-FFF2-40B4-BE49-F238E27FC236}">
                <a16:creationId xmlns:a16="http://schemas.microsoft.com/office/drawing/2014/main" id="{3CC1A63B-F6EA-D342-B38A-8AAADC4C1327}"/>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en-US"/>
          </a:p>
        </p:txBody>
      </p:sp>
      <p:sp>
        <p:nvSpPr>
          <p:cNvPr id="4" name="Text Placeholder 3">
            <a:extLst>
              <a:ext uri="{FF2B5EF4-FFF2-40B4-BE49-F238E27FC236}">
                <a16:creationId xmlns:a16="http://schemas.microsoft.com/office/drawing/2014/main" id="{0D4D0A51-8EC0-0042-A0BE-CD5C89087CE7}"/>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5" name="Date Placeholder 4">
            <a:extLst>
              <a:ext uri="{FF2B5EF4-FFF2-40B4-BE49-F238E27FC236}">
                <a16:creationId xmlns:a16="http://schemas.microsoft.com/office/drawing/2014/main" id="{B45393C4-E762-B340-B275-106F8F2BAE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64089E-8931-F646-89DB-CAFCB30CFFC1}" type="datetimeFigureOut">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5/5/2023</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E0E0A23-6898-DF46-B0DD-76ABB51CB1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576AC15-D621-9B4D-8016-1DFB7C6986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65DFB-C294-E54D-AC3E-AE20A056C254}" type="slidenum">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2686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2601-7B2E-3644-8B6D-F7F30C0A09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A0FA17-D890-0249-8977-EE1ECD80F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44ECF-FA4E-7D45-B258-9B81729C6D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64089E-8931-F646-89DB-CAFCB30CFFC1}" type="datetimeFigureOut">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5/5/2023</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E6AFAB-6DE2-F743-BD4D-670621BEAB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32CC4FE-FD85-884F-907E-0DD09CCB19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65DFB-C294-E54D-AC3E-AE20A056C254}" type="slidenum">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78559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631772-3C2A-3B43-8656-AABA6443CBB8}"/>
              </a:ext>
            </a:extLst>
          </p:cNvPr>
          <p:cNvSpPr>
            <a:spLocks noGrp="1"/>
          </p:cNvSpPr>
          <p:nvPr>
            <p:ph type="title" orient="vert"/>
          </p:nvPr>
        </p:nvSpPr>
        <p:spPr>
          <a:xfrm>
            <a:off x="7088981" y="365125"/>
            <a:ext cx="213598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BFEC0C-8C14-3C40-A00B-A0FC2FADCBA0}"/>
              </a:ext>
            </a:extLst>
          </p:cNvPr>
          <p:cNvSpPr>
            <a:spLocks noGrp="1"/>
          </p:cNvSpPr>
          <p:nvPr>
            <p:ph type="body" orient="vert" idx="1"/>
          </p:nvPr>
        </p:nvSpPr>
        <p:spPr>
          <a:xfrm>
            <a:off x="681037"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C6909-5021-274E-B906-FC39BB822F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64089E-8931-F646-89DB-CAFCB30CFFC1}" type="datetimeFigureOut">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5/5/2023</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5EA9D7B-EAC9-1541-A106-FBF6DDEDD0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5D3274-D4FC-6B49-8B0A-B245ABF4E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65DFB-C294-E54D-AC3E-AE20A056C254}" type="slidenum">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25778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42950" y="2125980"/>
            <a:ext cx="8420100" cy="4154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485901" y="3840481"/>
            <a:ext cx="6934199"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5398980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194818" cy="6855967"/>
          </a:xfrm>
          <a:prstGeom prst="rect">
            <a:avLst/>
          </a:prstGeom>
          <a:blipFill>
            <a:blip r:embed="rId2" cstate="print"/>
            <a:stretch>
              <a:fillRect/>
            </a:stretch>
          </a:blipFill>
        </p:spPr>
        <p:txBody>
          <a:bodyPr wrap="square" lIns="0" tIns="0" rIns="0" bIns="0" rtlCol="0"/>
          <a:lstStyle/>
          <a:p>
            <a:endParaRPr sz="1950"/>
          </a:p>
        </p:txBody>
      </p:sp>
      <p:sp>
        <p:nvSpPr>
          <p:cNvPr id="17" name="bk object 17"/>
          <p:cNvSpPr/>
          <p:nvPr/>
        </p:nvSpPr>
        <p:spPr>
          <a:xfrm>
            <a:off x="0" y="1"/>
            <a:ext cx="148590" cy="6848687"/>
          </a:xfrm>
          <a:custGeom>
            <a:avLst/>
            <a:gdLst/>
            <a:ahLst/>
            <a:cxnLst/>
            <a:rect l="l" t="t" r="r" b="b"/>
            <a:pathLst>
              <a:path w="137160" h="5136515">
                <a:moveTo>
                  <a:pt x="0" y="5136300"/>
                </a:moveTo>
                <a:lnTo>
                  <a:pt x="137100" y="5136300"/>
                </a:lnTo>
                <a:lnTo>
                  <a:pt x="137100" y="0"/>
                </a:lnTo>
                <a:lnTo>
                  <a:pt x="0" y="0"/>
                </a:lnTo>
                <a:lnTo>
                  <a:pt x="0" y="5136300"/>
                </a:lnTo>
              </a:path>
            </a:pathLst>
          </a:custGeom>
          <a:solidFill>
            <a:srgbClr val="4EC1E0"/>
          </a:solidFill>
        </p:spPr>
        <p:txBody>
          <a:bodyPr wrap="square" lIns="0" tIns="0" rIns="0" bIns="0" rtlCol="0"/>
          <a:lstStyle/>
          <a:p>
            <a:endParaRPr sz="1950"/>
          </a:p>
        </p:txBody>
      </p:sp>
      <p:sp>
        <p:nvSpPr>
          <p:cNvPr id="2" name="Holder 2"/>
          <p:cNvSpPr>
            <a:spLocks noGrp="1"/>
          </p:cNvSpPr>
          <p:nvPr>
            <p:ph type="title"/>
          </p:nvPr>
        </p:nvSpPr>
        <p:spPr>
          <a:xfrm>
            <a:off x="285264" y="100583"/>
            <a:ext cx="9335469" cy="450123"/>
          </a:xfrm>
        </p:spPr>
        <p:txBody>
          <a:bodyPr lIns="0" tIns="0" rIns="0" bIns="0"/>
          <a:lstStyle>
            <a:lvl1pPr>
              <a:defRPr sz="2925" b="1" i="0">
                <a:solidFill>
                  <a:srgbClr val="1C4587"/>
                </a:solidFill>
                <a:latin typeface="Calibri"/>
                <a:cs typeface="Calibri"/>
              </a:defRPr>
            </a:lvl1pPr>
          </a:lstStyle>
          <a:p>
            <a:endParaRPr/>
          </a:p>
        </p:txBody>
      </p:sp>
      <p:sp>
        <p:nvSpPr>
          <p:cNvPr id="3" name="Holder 3"/>
          <p:cNvSpPr>
            <a:spLocks noGrp="1"/>
          </p:cNvSpPr>
          <p:nvPr>
            <p:ph type="body" idx="1"/>
          </p:nvPr>
        </p:nvSpPr>
        <p:spPr>
          <a:xfrm>
            <a:off x="238334" y="1868264"/>
            <a:ext cx="9429332" cy="500137"/>
          </a:xfrm>
        </p:spPr>
        <p:txBody>
          <a:bodyPr lIns="0" tIns="0" rIns="0" bIns="0"/>
          <a:lstStyle>
            <a:lvl1pPr>
              <a:defRPr sz="325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6480674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194818" cy="6855967"/>
          </a:xfrm>
          <a:prstGeom prst="rect">
            <a:avLst/>
          </a:prstGeom>
          <a:blipFill>
            <a:blip r:embed="rId2" cstate="print"/>
            <a:stretch>
              <a:fillRect/>
            </a:stretch>
          </a:blipFill>
        </p:spPr>
        <p:txBody>
          <a:bodyPr wrap="square" lIns="0" tIns="0" rIns="0" bIns="0" rtlCol="0"/>
          <a:lstStyle/>
          <a:p>
            <a:endParaRPr sz="1950"/>
          </a:p>
        </p:txBody>
      </p:sp>
      <p:sp>
        <p:nvSpPr>
          <p:cNvPr id="17" name="bk object 17"/>
          <p:cNvSpPr/>
          <p:nvPr/>
        </p:nvSpPr>
        <p:spPr>
          <a:xfrm>
            <a:off x="0" y="1"/>
            <a:ext cx="148590" cy="6848687"/>
          </a:xfrm>
          <a:custGeom>
            <a:avLst/>
            <a:gdLst/>
            <a:ahLst/>
            <a:cxnLst/>
            <a:rect l="l" t="t" r="r" b="b"/>
            <a:pathLst>
              <a:path w="137160" h="5136515">
                <a:moveTo>
                  <a:pt x="0" y="5136300"/>
                </a:moveTo>
                <a:lnTo>
                  <a:pt x="137100" y="5136300"/>
                </a:lnTo>
                <a:lnTo>
                  <a:pt x="137100" y="0"/>
                </a:lnTo>
                <a:lnTo>
                  <a:pt x="0" y="0"/>
                </a:lnTo>
                <a:lnTo>
                  <a:pt x="0" y="5136300"/>
                </a:lnTo>
              </a:path>
            </a:pathLst>
          </a:custGeom>
          <a:solidFill>
            <a:srgbClr val="4EC1E0"/>
          </a:solidFill>
        </p:spPr>
        <p:txBody>
          <a:bodyPr wrap="square" lIns="0" tIns="0" rIns="0" bIns="0" rtlCol="0"/>
          <a:lstStyle/>
          <a:p>
            <a:endParaRPr sz="1950"/>
          </a:p>
        </p:txBody>
      </p:sp>
      <p:sp>
        <p:nvSpPr>
          <p:cNvPr id="18" name="bk object 18"/>
          <p:cNvSpPr/>
          <p:nvPr/>
        </p:nvSpPr>
        <p:spPr>
          <a:xfrm>
            <a:off x="7209164" y="1042192"/>
            <a:ext cx="207751" cy="101600"/>
          </a:xfrm>
          <a:custGeom>
            <a:avLst/>
            <a:gdLst/>
            <a:ahLst/>
            <a:cxnLst/>
            <a:rect l="l" t="t" r="r" b="b"/>
            <a:pathLst>
              <a:path w="191770" h="76200">
                <a:moveTo>
                  <a:pt x="75533" y="0"/>
                </a:moveTo>
                <a:lnTo>
                  <a:pt x="0" y="39405"/>
                </a:lnTo>
                <a:lnTo>
                  <a:pt x="76843" y="76188"/>
                </a:lnTo>
                <a:lnTo>
                  <a:pt x="54086" y="43293"/>
                </a:lnTo>
                <a:lnTo>
                  <a:pt x="50873" y="43293"/>
                </a:lnTo>
                <a:lnTo>
                  <a:pt x="50709" y="33769"/>
                </a:lnTo>
                <a:lnTo>
                  <a:pt x="53885" y="33714"/>
                </a:lnTo>
                <a:lnTo>
                  <a:pt x="75533" y="0"/>
                </a:lnTo>
                <a:close/>
              </a:path>
              <a:path w="191770" h="76200">
                <a:moveTo>
                  <a:pt x="53885" y="33714"/>
                </a:moveTo>
                <a:lnTo>
                  <a:pt x="50709" y="33769"/>
                </a:lnTo>
                <a:lnTo>
                  <a:pt x="50873" y="43293"/>
                </a:lnTo>
                <a:lnTo>
                  <a:pt x="54048" y="43238"/>
                </a:lnTo>
                <a:lnTo>
                  <a:pt x="50792" y="38531"/>
                </a:lnTo>
                <a:lnTo>
                  <a:pt x="53885" y="33714"/>
                </a:lnTo>
                <a:close/>
              </a:path>
              <a:path w="191770" h="76200">
                <a:moveTo>
                  <a:pt x="54048" y="43238"/>
                </a:moveTo>
                <a:lnTo>
                  <a:pt x="50873" y="43293"/>
                </a:lnTo>
                <a:lnTo>
                  <a:pt x="54086" y="43293"/>
                </a:lnTo>
                <a:close/>
              </a:path>
              <a:path w="191770" h="76200">
                <a:moveTo>
                  <a:pt x="191617" y="31343"/>
                </a:moveTo>
                <a:lnTo>
                  <a:pt x="53885" y="33714"/>
                </a:lnTo>
                <a:lnTo>
                  <a:pt x="50792" y="38531"/>
                </a:lnTo>
                <a:lnTo>
                  <a:pt x="54048" y="43238"/>
                </a:lnTo>
                <a:lnTo>
                  <a:pt x="191781" y="40867"/>
                </a:lnTo>
                <a:lnTo>
                  <a:pt x="191617" y="31343"/>
                </a:lnTo>
                <a:close/>
              </a:path>
            </a:pathLst>
          </a:custGeom>
          <a:solidFill>
            <a:srgbClr val="B7B7B7"/>
          </a:solidFill>
        </p:spPr>
        <p:txBody>
          <a:bodyPr wrap="square" lIns="0" tIns="0" rIns="0" bIns="0" rtlCol="0"/>
          <a:lstStyle/>
          <a:p>
            <a:endParaRPr sz="1950"/>
          </a:p>
        </p:txBody>
      </p:sp>
      <p:sp>
        <p:nvSpPr>
          <p:cNvPr id="19" name="bk object 19"/>
          <p:cNvSpPr/>
          <p:nvPr/>
        </p:nvSpPr>
        <p:spPr>
          <a:xfrm>
            <a:off x="193917" y="3318466"/>
            <a:ext cx="4044950" cy="3451860"/>
          </a:xfrm>
          <a:custGeom>
            <a:avLst/>
            <a:gdLst/>
            <a:ahLst/>
            <a:cxnLst/>
            <a:rect l="l" t="t" r="r" b="b"/>
            <a:pathLst>
              <a:path w="3733800" h="2588895">
                <a:moveTo>
                  <a:pt x="0" y="431408"/>
                </a:moveTo>
                <a:lnTo>
                  <a:pt x="5646" y="361432"/>
                </a:lnTo>
                <a:lnTo>
                  <a:pt x="21993" y="295050"/>
                </a:lnTo>
                <a:lnTo>
                  <a:pt x="48153" y="233151"/>
                </a:lnTo>
                <a:lnTo>
                  <a:pt x="83236" y="176624"/>
                </a:lnTo>
                <a:lnTo>
                  <a:pt x="126356" y="126356"/>
                </a:lnTo>
                <a:lnTo>
                  <a:pt x="176624" y="83236"/>
                </a:lnTo>
                <a:lnTo>
                  <a:pt x="233151" y="48153"/>
                </a:lnTo>
                <a:lnTo>
                  <a:pt x="295049" y="21993"/>
                </a:lnTo>
                <a:lnTo>
                  <a:pt x="361431" y="5646"/>
                </a:lnTo>
                <a:lnTo>
                  <a:pt x="431408" y="0"/>
                </a:lnTo>
                <a:lnTo>
                  <a:pt x="3302392" y="0"/>
                </a:lnTo>
                <a:lnTo>
                  <a:pt x="3372368" y="5646"/>
                </a:lnTo>
                <a:lnTo>
                  <a:pt x="3438750" y="21993"/>
                </a:lnTo>
                <a:lnTo>
                  <a:pt x="3500648" y="48153"/>
                </a:lnTo>
                <a:lnTo>
                  <a:pt x="3557175" y="83236"/>
                </a:lnTo>
                <a:lnTo>
                  <a:pt x="3607443" y="126356"/>
                </a:lnTo>
                <a:lnTo>
                  <a:pt x="3650563" y="176624"/>
                </a:lnTo>
                <a:lnTo>
                  <a:pt x="3685647" y="233151"/>
                </a:lnTo>
                <a:lnTo>
                  <a:pt x="3711806" y="295050"/>
                </a:lnTo>
                <a:lnTo>
                  <a:pt x="3728153" y="361432"/>
                </a:lnTo>
                <a:lnTo>
                  <a:pt x="3733800" y="431408"/>
                </a:lnTo>
                <a:lnTo>
                  <a:pt x="3733800" y="2156991"/>
                </a:lnTo>
                <a:lnTo>
                  <a:pt x="3728153" y="2226967"/>
                </a:lnTo>
                <a:lnTo>
                  <a:pt x="3711806" y="2293349"/>
                </a:lnTo>
                <a:lnTo>
                  <a:pt x="3685647" y="2355248"/>
                </a:lnTo>
                <a:lnTo>
                  <a:pt x="3650563" y="2411775"/>
                </a:lnTo>
                <a:lnTo>
                  <a:pt x="3607443" y="2462043"/>
                </a:lnTo>
                <a:lnTo>
                  <a:pt x="3557175" y="2505163"/>
                </a:lnTo>
                <a:lnTo>
                  <a:pt x="3500648" y="2540247"/>
                </a:lnTo>
                <a:lnTo>
                  <a:pt x="3438750" y="2566406"/>
                </a:lnTo>
                <a:lnTo>
                  <a:pt x="3372368" y="2582753"/>
                </a:lnTo>
                <a:lnTo>
                  <a:pt x="3302392" y="2588400"/>
                </a:lnTo>
                <a:lnTo>
                  <a:pt x="431408" y="2588400"/>
                </a:lnTo>
                <a:lnTo>
                  <a:pt x="361431" y="2582753"/>
                </a:lnTo>
                <a:lnTo>
                  <a:pt x="295049" y="2566406"/>
                </a:lnTo>
                <a:lnTo>
                  <a:pt x="233151" y="2540247"/>
                </a:lnTo>
                <a:lnTo>
                  <a:pt x="176624" y="2505163"/>
                </a:lnTo>
                <a:lnTo>
                  <a:pt x="126356" y="2462043"/>
                </a:lnTo>
                <a:lnTo>
                  <a:pt x="83236" y="2411775"/>
                </a:lnTo>
                <a:lnTo>
                  <a:pt x="48153" y="2355248"/>
                </a:lnTo>
                <a:lnTo>
                  <a:pt x="21993" y="2293349"/>
                </a:lnTo>
                <a:lnTo>
                  <a:pt x="5646" y="2226967"/>
                </a:lnTo>
                <a:lnTo>
                  <a:pt x="0" y="2156991"/>
                </a:lnTo>
                <a:lnTo>
                  <a:pt x="0" y="431408"/>
                </a:lnTo>
                <a:close/>
              </a:path>
            </a:pathLst>
          </a:custGeom>
          <a:ln w="19050">
            <a:solidFill>
              <a:srgbClr val="424242"/>
            </a:solidFill>
          </a:ln>
        </p:spPr>
        <p:txBody>
          <a:bodyPr wrap="square" lIns="0" tIns="0" rIns="0" bIns="0" rtlCol="0"/>
          <a:lstStyle/>
          <a:p>
            <a:endParaRPr sz="1950"/>
          </a:p>
        </p:txBody>
      </p:sp>
      <p:sp>
        <p:nvSpPr>
          <p:cNvPr id="2" name="Holder 2"/>
          <p:cNvSpPr>
            <a:spLocks noGrp="1"/>
          </p:cNvSpPr>
          <p:nvPr>
            <p:ph type="title"/>
          </p:nvPr>
        </p:nvSpPr>
        <p:spPr>
          <a:xfrm>
            <a:off x="285264" y="100583"/>
            <a:ext cx="9335469" cy="450123"/>
          </a:xfrm>
        </p:spPr>
        <p:txBody>
          <a:bodyPr lIns="0" tIns="0" rIns="0" bIns="0"/>
          <a:lstStyle>
            <a:lvl1pPr>
              <a:defRPr sz="2925" b="1" i="0">
                <a:solidFill>
                  <a:srgbClr val="1C4587"/>
                </a:solidFill>
                <a:latin typeface="Calibri"/>
                <a:cs typeface="Calibri"/>
              </a:defRPr>
            </a:lvl1pPr>
          </a:lstStyle>
          <a:p>
            <a:endParaRPr/>
          </a:p>
        </p:txBody>
      </p:sp>
      <p:sp>
        <p:nvSpPr>
          <p:cNvPr id="3" name="Holder 3"/>
          <p:cNvSpPr>
            <a:spLocks noGrp="1"/>
          </p:cNvSpPr>
          <p:nvPr>
            <p:ph sz="half" idx="2"/>
          </p:nvPr>
        </p:nvSpPr>
        <p:spPr>
          <a:xfrm>
            <a:off x="495300" y="1577340"/>
            <a:ext cx="430911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01589" y="1577340"/>
            <a:ext cx="430911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1621396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85264" y="100583"/>
            <a:ext cx="9335469" cy="450123"/>
          </a:xfrm>
        </p:spPr>
        <p:txBody>
          <a:bodyPr lIns="0" tIns="0" rIns="0" bIns="0"/>
          <a:lstStyle>
            <a:lvl1pPr>
              <a:defRPr sz="2925" b="1" i="0">
                <a:solidFill>
                  <a:srgbClr val="1C4587"/>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6677543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203623" cy="6858000"/>
          </a:xfrm>
          <a:custGeom>
            <a:avLst/>
            <a:gdLst/>
            <a:ahLst/>
            <a:cxnLst/>
            <a:rect l="l" t="t" r="r" b="b"/>
            <a:pathLst>
              <a:path w="187960" h="5143500">
                <a:moveTo>
                  <a:pt x="0" y="5143500"/>
                </a:moveTo>
                <a:lnTo>
                  <a:pt x="187799" y="5143500"/>
                </a:lnTo>
                <a:lnTo>
                  <a:pt x="187799" y="0"/>
                </a:lnTo>
                <a:lnTo>
                  <a:pt x="0" y="0"/>
                </a:lnTo>
                <a:lnTo>
                  <a:pt x="0" y="5143500"/>
                </a:lnTo>
              </a:path>
            </a:pathLst>
          </a:custGeom>
          <a:solidFill>
            <a:srgbClr val="DDEAF6"/>
          </a:solidFill>
        </p:spPr>
        <p:txBody>
          <a:bodyPr wrap="square" lIns="0" tIns="0" rIns="0" bIns="0" rtlCol="0"/>
          <a:lstStyle/>
          <a:p>
            <a:endParaRPr sz="1950"/>
          </a:p>
        </p:txBody>
      </p:sp>
      <p:sp>
        <p:nvSpPr>
          <p:cNvPr id="17" name="bk object 17"/>
          <p:cNvSpPr/>
          <p:nvPr/>
        </p:nvSpPr>
        <p:spPr>
          <a:xfrm>
            <a:off x="531621" y="357632"/>
            <a:ext cx="5154422" cy="2885440"/>
          </a:xfrm>
          <a:prstGeom prst="rect">
            <a:avLst/>
          </a:prstGeom>
          <a:blipFill>
            <a:blip r:embed="rId2" cstate="print"/>
            <a:stretch>
              <a:fillRect/>
            </a:stretch>
          </a:blipFill>
        </p:spPr>
        <p:txBody>
          <a:bodyPr wrap="square" lIns="0" tIns="0" rIns="0" bIns="0" rtlCol="0"/>
          <a:lstStyle/>
          <a:p>
            <a:endParaRPr sz="1950"/>
          </a:p>
        </p:txBody>
      </p:sp>
      <p:sp>
        <p:nvSpPr>
          <p:cNvPr id="18" name="bk object 18"/>
          <p:cNvSpPr/>
          <p:nvPr/>
        </p:nvSpPr>
        <p:spPr>
          <a:xfrm>
            <a:off x="4249674" y="2202687"/>
            <a:ext cx="5349240" cy="4120896"/>
          </a:xfrm>
          <a:prstGeom prst="rect">
            <a:avLst/>
          </a:prstGeom>
          <a:blipFill>
            <a:blip r:embed="rId3" cstate="print"/>
            <a:stretch>
              <a:fillRect/>
            </a:stretch>
          </a:blipFill>
        </p:spPr>
        <p:txBody>
          <a:bodyPr wrap="square" lIns="0" tIns="0" rIns="0" bIns="0" rtlCol="0"/>
          <a:lstStyle/>
          <a:p>
            <a:endParaRPr sz="1950"/>
          </a:p>
        </p:txBody>
      </p:sp>
      <p:sp>
        <p:nvSpPr>
          <p:cNvPr id="19" name="bk object 19"/>
          <p:cNvSpPr/>
          <p:nvPr/>
        </p:nvSpPr>
        <p:spPr>
          <a:xfrm>
            <a:off x="396239" y="3543807"/>
            <a:ext cx="3661918" cy="2426208"/>
          </a:xfrm>
          <a:prstGeom prst="rect">
            <a:avLst/>
          </a:prstGeom>
          <a:blipFill>
            <a:blip r:embed="rId4" cstate="print"/>
            <a:stretch>
              <a:fillRect/>
            </a:stretch>
          </a:blipFill>
        </p:spPr>
        <p:txBody>
          <a:bodyPr wrap="square" lIns="0" tIns="0" rIns="0" bIns="0" rtlCol="0"/>
          <a:lstStyle/>
          <a:p>
            <a:endParaRPr sz="19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0961630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ultralight_full"/>
          <p:cNvPicPr>
            <a:picLocks noChangeAspect="1" noChangeArrowheads="1"/>
          </p:cNvPicPr>
          <p:nvPr/>
        </p:nvPicPr>
        <p:blipFill>
          <a:blip r:embed="rId2" cstate="print"/>
          <a:srcRect/>
          <a:stretch>
            <a:fillRect/>
          </a:stretch>
        </p:blipFill>
        <p:spPr bwMode="auto">
          <a:xfrm>
            <a:off x="4" y="0"/>
            <a:ext cx="2895601" cy="706438"/>
          </a:xfrm>
          <a:prstGeom prst="rect">
            <a:avLst/>
          </a:prstGeom>
          <a:noFill/>
          <a:ln w="9525">
            <a:noFill/>
            <a:miter lim="800000"/>
            <a:headEnd/>
            <a:tailEnd/>
          </a:ln>
        </p:spPr>
      </p:pic>
      <p:sp>
        <p:nvSpPr>
          <p:cNvPr id="4146178" name="Rectangle 2"/>
          <p:cNvSpPr>
            <a:spLocks noGrp="1" noChangeArrowheads="1"/>
          </p:cNvSpPr>
          <p:nvPr>
            <p:ph type="ctrTitle" sz="quarter"/>
          </p:nvPr>
        </p:nvSpPr>
        <p:spPr>
          <a:xfrm>
            <a:off x="412750" y="2286000"/>
            <a:ext cx="8420100" cy="1143000"/>
          </a:xfrm>
        </p:spPr>
        <p:txBody>
          <a:bodyPr/>
          <a:lstStyle>
            <a:lvl1pPr>
              <a:defRPr/>
            </a:lvl1pPr>
          </a:lstStyle>
          <a:p>
            <a:r>
              <a:rPr lang="en-US"/>
              <a:t>Click to edit Master title style</a:t>
            </a:r>
          </a:p>
        </p:txBody>
      </p:sp>
      <p:sp>
        <p:nvSpPr>
          <p:cNvPr id="4146179" name="Rectangle 3"/>
          <p:cNvSpPr>
            <a:spLocks noGrp="1" noChangeArrowheads="1"/>
          </p:cNvSpPr>
          <p:nvPr>
            <p:ph type="subTitle" sz="quarter" idx="1"/>
          </p:nvPr>
        </p:nvSpPr>
        <p:spPr>
          <a:xfrm>
            <a:off x="1485900" y="3886200"/>
            <a:ext cx="69342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quarter" idx="10"/>
          </p:nvPr>
        </p:nvSpPr>
        <p:spPr>
          <a:xfrm>
            <a:off x="412750" y="6248400"/>
            <a:ext cx="2063750" cy="457200"/>
          </a:xfrm>
        </p:spPr>
        <p:txBody>
          <a:bodyPr/>
          <a:lstStyle>
            <a:lvl1pPr>
              <a:defRPr sz="1400">
                <a:solidFill>
                  <a:schemeClr val="tx1"/>
                </a:solidFill>
                <a:latin typeface="Times New Roman" pitchFamily="18"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99"/>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a:xfrm>
            <a:off x="3384550" y="6248400"/>
            <a:ext cx="3136900" cy="457200"/>
          </a:xfrm>
        </p:spPr>
        <p:txBody>
          <a:bodyPr/>
          <a:lstStyle>
            <a:lvl1pPr>
              <a:defRPr sz="1400">
                <a:solidFill>
                  <a:schemeClr val="tx1"/>
                </a:solidFill>
                <a:latin typeface="Times New Roman" pitchFamily="18"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99"/>
                </a:solidFill>
                <a:effectLst/>
                <a:uLnTx/>
                <a:uFillTx/>
                <a:latin typeface="Times New Roman" pitchFamily="18" charset="0"/>
                <a:ea typeface="+mn-ea"/>
                <a:cs typeface="+mn-cs"/>
              </a:rPr>
              <a:t>Computing Model Progress                                                 CMS Internal Review of Software and Computing</a:t>
            </a:r>
          </a:p>
        </p:txBody>
      </p:sp>
      <p:sp>
        <p:nvSpPr>
          <p:cNvPr id="7" name="Rectangle 6"/>
          <p:cNvSpPr>
            <a:spLocks noGrp="1" noChangeArrowheads="1"/>
          </p:cNvSpPr>
          <p:nvPr>
            <p:ph type="sldNum" sz="quarter" idx="12"/>
          </p:nvPr>
        </p:nvSpPr>
        <p:spPr>
          <a:xfrm>
            <a:off x="7429500" y="6248400"/>
            <a:ext cx="2063750" cy="457200"/>
          </a:xfrm>
        </p:spPr>
        <p:txBody>
          <a:bodyPr/>
          <a:lstStyle>
            <a:lvl1pPr>
              <a:defRPr sz="1400">
                <a:solidFill>
                  <a:schemeClr val="tx1"/>
                </a:solidFill>
                <a:latin typeface="Times New Roman" pitchFamily="18" charset="0"/>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46C0AE26-6352-4B0D-A484-60ECE452F535}" type="slidenum">
              <a:rPr kumimoji="0" lang="en-US" sz="1400" b="0" i="0" u="none" strike="noStrike" kern="1200" cap="none" spc="0" normalizeH="0" baseline="0" noProof="0">
                <a:ln>
                  <a:noFill/>
                </a:ln>
                <a:solidFill>
                  <a:srgbClr val="000099"/>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000099"/>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8159887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00CD"/>
                </a:solidFill>
                <a:effectLst/>
                <a:uLnTx/>
                <a:uFillTx/>
                <a:latin typeface="Tahoma"/>
                <a:ea typeface="+mn-ea"/>
                <a:cs typeface="+mn-cs"/>
              </a:rPr>
              <a:t>Computing Model Progress                                                 CMS Internal Review of Software and Computing</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C8661880-411A-4485-8533-BBCDF4017D1E}" type="slidenum">
              <a:rPr kumimoji="0" lang="en-US" sz="1200" b="0" i="0" u="none" strike="noStrike" kern="1200" cap="none" spc="0" normalizeH="0" baseline="0" noProof="0">
                <a:ln>
                  <a:noFill/>
                </a:ln>
                <a:solidFill>
                  <a:srgbClr val="0000CD"/>
                </a:solidFill>
                <a:effectLst/>
                <a:uLnTx/>
                <a:uFillTx/>
                <a:latin typeface="Tahoma"/>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Tree>
    <p:extLst>
      <p:ext uri="{BB962C8B-B14F-4D97-AF65-F5344CB8AC3E}">
        <p14:creationId xmlns:p14="http://schemas.microsoft.com/office/powerpoint/2010/main" val="211141792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IOLO 2">
    <p:spTree>
      <p:nvGrpSpPr>
        <p:cNvPr id="1" name=""/>
        <p:cNvGrpSpPr/>
        <p:nvPr/>
      </p:nvGrpSpPr>
      <p:grpSpPr>
        <a:xfrm>
          <a:off x="0" y="0"/>
          <a:ext cx="0" cy="0"/>
          <a:chOff x="0" y="0"/>
          <a:chExt cx="0" cy="0"/>
        </a:xfrm>
      </p:grpSpPr>
      <p:pic>
        <p:nvPicPr>
          <p:cNvPr id="4" name="Picture 3" descr="A picture containing green, laser, scene, light&#10;&#10;Description automatically generated">
            <a:extLst>
              <a:ext uri="{FF2B5EF4-FFF2-40B4-BE49-F238E27FC236}">
                <a16:creationId xmlns:a16="http://schemas.microsoft.com/office/drawing/2014/main" id="{9B0D5EA4-1355-AD11-D130-F3FA1D194BD5}"/>
              </a:ext>
            </a:extLst>
          </p:cNvPr>
          <p:cNvPicPr>
            <a:picLocks noChangeAspect="1"/>
          </p:cNvPicPr>
          <p:nvPr userDrawn="1"/>
        </p:nvPicPr>
        <p:blipFill>
          <a:blip r:embed="rId2"/>
          <a:stretch>
            <a:fillRect/>
          </a:stretch>
        </p:blipFill>
        <p:spPr>
          <a:xfrm>
            <a:off x="5160" y="0"/>
            <a:ext cx="9895681" cy="6858000"/>
          </a:xfrm>
          <a:prstGeom prst="rect">
            <a:avLst/>
          </a:prstGeom>
        </p:spPr>
      </p:pic>
      <p:sp>
        <p:nvSpPr>
          <p:cNvPr id="2" name="Title 1">
            <a:extLst>
              <a:ext uri="{FF2B5EF4-FFF2-40B4-BE49-F238E27FC236}">
                <a16:creationId xmlns:a16="http://schemas.microsoft.com/office/drawing/2014/main" id="{6881936C-6D7D-868C-317A-239FBCBCC2D6}"/>
              </a:ext>
            </a:extLst>
          </p:cNvPr>
          <p:cNvSpPr>
            <a:spLocks noGrp="1"/>
          </p:cNvSpPr>
          <p:nvPr>
            <p:ph type="ctrTitle"/>
          </p:nvPr>
        </p:nvSpPr>
        <p:spPr>
          <a:xfrm>
            <a:off x="1440498" y="787083"/>
            <a:ext cx="6694805" cy="477837"/>
          </a:xfrm>
          <a:prstGeom prst="rect">
            <a:avLst/>
          </a:prstGeom>
        </p:spPr>
        <p:txBody>
          <a:bodyPr anchor="b"/>
          <a:lstStyle>
            <a:lvl1pPr algn="l">
              <a:defRPr sz="2275" b="0" i="0">
                <a:solidFill>
                  <a:srgbClr val="000A92"/>
                </a:solidFill>
                <a:latin typeface="Barlow Medium" pitchFamily="2" charset="77"/>
              </a:defRPr>
            </a:lvl1pPr>
          </a:lstStyle>
          <a:p>
            <a:r>
              <a:rPr lang="en-US" dirty="0"/>
              <a:t>Click to edit Master title style</a:t>
            </a:r>
            <a:endParaRPr lang="en-BR" dirty="0"/>
          </a:p>
        </p:txBody>
      </p:sp>
      <p:sp>
        <p:nvSpPr>
          <p:cNvPr id="10" name="Text Placeholder 9">
            <a:extLst>
              <a:ext uri="{FF2B5EF4-FFF2-40B4-BE49-F238E27FC236}">
                <a16:creationId xmlns:a16="http://schemas.microsoft.com/office/drawing/2014/main" id="{CF2FC732-1207-0DAD-0845-A5F7448BA8E5}"/>
              </a:ext>
            </a:extLst>
          </p:cNvPr>
          <p:cNvSpPr>
            <a:spLocks noGrp="1"/>
          </p:cNvSpPr>
          <p:nvPr>
            <p:ph type="body" sz="quarter" idx="11"/>
          </p:nvPr>
        </p:nvSpPr>
        <p:spPr>
          <a:xfrm>
            <a:off x="5217162" y="1482730"/>
            <a:ext cx="4007803" cy="4587875"/>
          </a:xfrm>
          <a:prstGeom prst="rect">
            <a:avLst/>
          </a:prstGeom>
        </p:spPr>
        <p:txBody>
          <a:bodyPr lIns="72000" rIns="72000"/>
          <a:lstStyle>
            <a:lvl1pPr marL="0" indent="0">
              <a:buFontTx/>
              <a:buNone/>
              <a:defRPr sz="1788" b="0" i="0">
                <a:solidFill>
                  <a:srgbClr val="001EFF"/>
                </a:solidFill>
                <a:latin typeface="Barlow Medium" pitchFamily="2" charset="77"/>
              </a:defRPr>
            </a:lvl1pPr>
            <a:lvl2pPr marL="146257" indent="0">
              <a:buFontTx/>
              <a:buNone/>
              <a:defRPr sz="1625" b="0" i="0">
                <a:latin typeface="Barlow" pitchFamily="2" charset="77"/>
              </a:defRPr>
            </a:lvl2pPr>
            <a:lvl3pPr marL="204760" indent="0">
              <a:buFontTx/>
              <a:buNone/>
              <a:defRPr sz="1300" b="0" i="0">
                <a:latin typeface="Barlow" pitchFamily="2" charset="77"/>
              </a:defRPr>
            </a:lvl3pPr>
            <a:lvl4pPr marL="263264" indent="0">
              <a:buFontTx/>
              <a:buNone/>
              <a:defRPr sz="1138" b="0" i="0">
                <a:latin typeface="Barlow" pitchFamily="2" charset="77"/>
              </a:defRPr>
            </a:lvl4pPr>
            <a:lvl5pPr marL="1485974" indent="0">
              <a:buFontTx/>
              <a:buNone/>
              <a:defRPr sz="975" b="0" i="0">
                <a:latin typeface="Barlow" pitchFamily="2" charset="77"/>
              </a:defRPr>
            </a:lvl5pPr>
          </a:lstStyle>
          <a:p>
            <a:pPr lvl="0"/>
            <a:r>
              <a:rPr lang="en-US" dirty="0"/>
              <a:t>Click to edit Master text styles</a:t>
            </a:r>
          </a:p>
          <a:p>
            <a:pPr lvl="1"/>
            <a:r>
              <a:rPr lang="en-US" dirty="0"/>
              <a:t>Second level</a:t>
            </a:r>
          </a:p>
          <a:p>
            <a:pPr lvl="2"/>
            <a:r>
              <a:rPr lang="en-US" dirty="0"/>
              <a:t>Third level</a:t>
            </a:r>
            <a:endParaRPr lang="en-BR" dirty="0"/>
          </a:p>
        </p:txBody>
      </p:sp>
      <p:grpSp>
        <p:nvGrpSpPr>
          <p:cNvPr id="20" name="Group 19">
            <a:extLst>
              <a:ext uri="{FF2B5EF4-FFF2-40B4-BE49-F238E27FC236}">
                <a16:creationId xmlns:a16="http://schemas.microsoft.com/office/drawing/2014/main" id="{F7991DC2-E8BC-B913-8F8F-42E6CD9CEA4C}"/>
              </a:ext>
            </a:extLst>
          </p:cNvPr>
          <p:cNvGrpSpPr/>
          <p:nvPr userDrawn="1"/>
        </p:nvGrpSpPr>
        <p:grpSpPr>
          <a:xfrm>
            <a:off x="681038" y="949801"/>
            <a:ext cx="605145" cy="145026"/>
            <a:chOff x="838200" y="949801"/>
            <a:chExt cx="744794" cy="145026"/>
          </a:xfrm>
          <a:solidFill>
            <a:srgbClr val="001EFF"/>
          </a:solidFill>
        </p:grpSpPr>
        <p:sp>
          <p:nvSpPr>
            <p:cNvPr id="12" name="Oval 11">
              <a:extLst>
                <a:ext uri="{FF2B5EF4-FFF2-40B4-BE49-F238E27FC236}">
                  <a16:creationId xmlns:a16="http://schemas.microsoft.com/office/drawing/2014/main" id="{79DDE295-6DB8-8D1C-A438-DBBEE281CFFA}"/>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3" name="Oval 12">
              <a:extLst>
                <a:ext uri="{FF2B5EF4-FFF2-40B4-BE49-F238E27FC236}">
                  <a16:creationId xmlns:a16="http://schemas.microsoft.com/office/drawing/2014/main" id="{1FFC5C13-195F-2C8F-2CB5-48A1BC35A1E1}"/>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9" name="Rectangle 18">
              <a:extLst>
                <a:ext uri="{FF2B5EF4-FFF2-40B4-BE49-F238E27FC236}">
                  <a16:creationId xmlns:a16="http://schemas.microsoft.com/office/drawing/2014/main" id="{143A68DB-1698-120B-2F29-23EE6A7B905A}"/>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spTree>
    <p:extLst>
      <p:ext uri="{BB962C8B-B14F-4D97-AF65-F5344CB8AC3E}">
        <p14:creationId xmlns:p14="http://schemas.microsoft.com/office/powerpoint/2010/main" val="350710249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44"/>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00CD"/>
                </a:solidFill>
                <a:effectLst/>
                <a:uLnTx/>
                <a:uFillTx/>
                <a:latin typeface="Tahoma"/>
                <a:ea typeface="+mn-ea"/>
                <a:cs typeface="+mn-cs"/>
              </a:rPr>
              <a:t>Computing Model Progress                                                 CMS Internal Review of Software and Computing</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987D1B7E-2C42-4526-A9BB-67351423455F}" type="slidenum">
              <a:rPr kumimoji="0" lang="en-US" sz="1200" b="0" i="0" u="none" strike="noStrike" kern="1200" cap="none" spc="0" normalizeH="0" baseline="0" noProof="0">
                <a:ln>
                  <a:noFill/>
                </a:ln>
                <a:solidFill>
                  <a:srgbClr val="0000CD"/>
                </a:solidFill>
                <a:effectLst/>
                <a:uLnTx/>
                <a:uFillTx/>
                <a:latin typeface="Tahoma"/>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Tree>
    <p:extLst>
      <p:ext uri="{BB962C8B-B14F-4D97-AF65-F5344CB8AC3E}">
        <p14:creationId xmlns:p14="http://schemas.microsoft.com/office/powerpoint/2010/main" val="150248968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23" y="1143000"/>
            <a:ext cx="4518025"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75249" y="1143000"/>
            <a:ext cx="4518025"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00CD"/>
                </a:solidFill>
                <a:effectLst/>
                <a:uLnTx/>
                <a:uFillTx/>
                <a:latin typeface="Tahoma"/>
                <a:ea typeface="+mn-ea"/>
                <a:cs typeface="+mn-cs"/>
              </a:rPr>
              <a:t>Computing Model Progress                                                 CMS Internal Review of Software and Computing</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CA28C24D-5AC5-4623-9890-C59FD545AB7F}" type="slidenum">
              <a:rPr kumimoji="0" lang="en-US" sz="1200" b="0" i="0" u="none" strike="noStrike" kern="1200" cap="none" spc="0" normalizeH="0" baseline="0" noProof="0">
                <a:ln>
                  <a:noFill/>
                </a:ln>
                <a:solidFill>
                  <a:srgbClr val="0000CD"/>
                </a:solidFill>
                <a:effectLst/>
                <a:uLnTx/>
                <a:uFillTx/>
                <a:latin typeface="Tahoma"/>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Tree>
    <p:extLst>
      <p:ext uri="{BB962C8B-B14F-4D97-AF65-F5344CB8AC3E}">
        <p14:creationId xmlns:p14="http://schemas.microsoft.com/office/powerpoint/2010/main" val="223299666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9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9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00CD"/>
                </a:solidFill>
                <a:effectLst/>
                <a:uLnTx/>
                <a:uFillTx/>
                <a:latin typeface="Tahoma"/>
                <a:ea typeface="+mn-ea"/>
                <a:cs typeface="+mn-cs"/>
              </a:rPr>
              <a:t>Computing Model Progress                                                 CMS Internal Review of Software and Computing</a:t>
            </a: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CC3B5A43-6929-43DF-B42F-37223D4D2816}" type="slidenum">
              <a:rPr kumimoji="0" lang="en-US" sz="1200" b="0" i="0" u="none" strike="noStrike" kern="1200" cap="none" spc="0" normalizeH="0" baseline="0" noProof="0">
                <a:ln>
                  <a:noFill/>
                </a:ln>
                <a:solidFill>
                  <a:srgbClr val="0000CD"/>
                </a:solidFill>
                <a:effectLst/>
                <a:uLnTx/>
                <a:uFillTx/>
                <a:latin typeface="Tahoma"/>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Tree>
    <p:extLst>
      <p:ext uri="{BB962C8B-B14F-4D97-AF65-F5344CB8AC3E}">
        <p14:creationId xmlns:p14="http://schemas.microsoft.com/office/powerpoint/2010/main" val="414258878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00CD"/>
                </a:solidFill>
                <a:effectLst/>
                <a:uLnTx/>
                <a:uFillTx/>
                <a:latin typeface="Tahoma"/>
                <a:ea typeface="+mn-ea"/>
                <a:cs typeface="+mn-cs"/>
              </a:rPr>
              <a:t>Computing Model Progress                                                 CMS Internal Review of Software and Computing</a:t>
            </a: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31B0AC2A-12D2-4A69-8D4B-F284A918534A}" type="slidenum">
              <a:rPr kumimoji="0" lang="en-US" sz="1200" b="0" i="0" u="none" strike="noStrike" kern="1200" cap="none" spc="0" normalizeH="0" baseline="0" noProof="0">
                <a:ln>
                  <a:noFill/>
                </a:ln>
                <a:solidFill>
                  <a:srgbClr val="0000CD"/>
                </a:solidFill>
                <a:effectLst/>
                <a:uLnTx/>
                <a:uFillTx/>
                <a:latin typeface="Tahoma"/>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Tree>
    <p:extLst>
      <p:ext uri="{BB962C8B-B14F-4D97-AF65-F5344CB8AC3E}">
        <p14:creationId xmlns:p14="http://schemas.microsoft.com/office/powerpoint/2010/main" val="339319768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00CD"/>
                </a:solidFill>
                <a:effectLst/>
                <a:uLnTx/>
                <a:uFillTx/>
                <a:latin typeface="Tahoma"/>
                <a:ea typeface="+mn-ea"/>
                <a:cs typeface="+mn-cs"/>
              </a:rPr>
              <a:t>Computing Model Progress                                                 CMS Internal Review of Software and Computing</a:t>
            </a: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F8334A18-5413-4B0D-9F0F-4CE495AFBEC6}" type="slidenum">
              <a:rPr kumimoji="0" lang="en-US" sz="1200" b="0" i="0" u="none" strike="noStrike" kern="1200" cap="none" spc="0" normalizeH="0" baseline="0" noProof="0">
                <a:ln>
                  <a:noFill/>
                </a:ln>
                <a:solidFill>
                  <a:srgbClr val="0000CD"/>
                </a:solidFill>
                <a:effectLst/>
                <a:uLnTx/>
                <a:uFillTx/>
                <a:latin typeface="Tahoma"/>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Tree>
    <p:extLst>
      <p:ext uri="{BB962C8B-B14F-4D97-AF65-F5344CB8AC3E}">
        <p14:creationId xmlns:p14="http://schemas.microsoft.com/office/powerpoint/2010/main" val="1142118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9" y="273050"/>
            <a:ext cx="3259138"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9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9"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00CD"/>
                </a:solidFill>
                <a:effectLst/>
                <a:uLnTx/>
                <a:uFillTx/>
                <a:latin typeface="Tahoma"/>
                <a:ea typeface="+mn-ea"/>
                <a:cs typeface="+mn-cs"/>
              </a:rPr>
              <a:t>Computing Model Progress                                                 CMS Internal Review of Software and Computing</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8CB88B52-A74E-4766-9B23-F33321CD6A94}" type="slidenum">
              <a:rPr kumimoji="0" lang="en-US" sz="1200" b="0" i="0" u="none" strike="noStrike" kern="1200" cap="none" spc="0" normalizeH="0" baseline="0" noProof="0">
                <a:ln>
                  <a:noFill/>
                </a:ln>
                <a:solidFill>
                  <a:srgbClr val="0000CD"/>
                </a:solidFill>
                <a:effectLst/>
                <a:uLnTx/>
                <a:uFillTx/>
                <a:latin typeface="Tahoma"/>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Tree>
    <p:extLst>
      <p:ext uri="{BB962C8B-B14F-4D97-AF65-F5344CB8AC3E}">
        <p14:creationId xmlns:p14="http://schemas.microsoft.com/office/powerpoint/2010/main" val="204901803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00CD"/>
                </a:solidFill>
                <a:effectLst/>
                <a:uLnTx/>
                <a:uFillTx/>
                <a:latin typeface="Tahoma"/>
                <a:ea typeface="+mn-ea"/>
                <a:cs typeface="+mn-cs"/>
              </a:rPr>
              <a:t>Computing Model Progress                                                 CMS Internal Review of Software and Computing</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9719E224-5EC6-4B0F-AB17-6C2B2FBB461F}" type="slidenum">
              <a:rPr kumimoji="0" lang="en-US" sz="1200" b="0" i="0" u="none" strike="noStrike" kern="1200" cap="none" spc="0" normalizeH="0" baseline="0" noProof="0">
                <a:ln>
                  <a:noFill/>
                </a:ln>
                <a:solidFill>
                  <a:srgbClr val="0000CD"/>
                </a:solidFill>
                <a:effectLst/>
                <a:uLnTx/>
                <a:uFillTx/>
                <a:latin typeface="Tahoma"/>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Tree>
    <p:extLst>
      <p:ext uri="{BB962C8B-B14F-4D97-AF65-F5344CB8AC3E}">
        <p14:creationId xmlns:p14="http://schemas.microsoft.com/office/powerpoint/2010/main" val="57935553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00CD"/>
                </a:solidFill>
                <a:effectLst/>
                <a:uLnTx/>
                <a:uFillTx/>
                <a:latin typeface="Tahoma"/>
                <a:ea typeface="+mn-ea"/>
                <a:cs typeface="+mn-cs"/>
              </a:rPr>
              <a:t>Computing Model Progress                                                 CMS Internal Review of Software and Computing</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5A282610-81A3-4605-82B2-1320DA75DB54}" type="slidenum">
              <a:rPr kumimoji="0" lang="en-US" sz="1200" b="0" i="0" u="none" strike="noStrike" kern="1200" cap="none" spc="0" normalizeH="0" baseline="0" noProof="0">
                <a:ln>
                  <a:noFill/>
                </a:ln>
                <a:solidFill>
                  <a:srgbClr val="0000CD"/>
                </a:solidFill>
                <a:effectLst/>
                <a:uLnTx/>
                <a:uFillTx/>
                <a:latin typeface="Tahoma"/>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Tree>
    <p:extLst>
      <p:ext uri="{BB962C8B-B14F-4D97-AF65-F5344CB8AC3E}">
        <p14:creationId xmlns:p14="http://schemas.microsoft.com/office/powerpoint/2010/main" val="222877147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6146" y="304800"/>
            <a:ext cx="2297112"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304800"/>
            <a:ext cx="6738938"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00CD"/>
                </a:solidFill>
                <a:effectLst/>
                <a:uLnTx/>
                <a:uFillTx/>
                <a:latin typeface="Tahoma"/>
                <a:ea typeface="+mn-ea"/>
                <a:cs typeface="+mn-cs"/>
              </a:rPr>
              <a:t>Computing Model Progress                                                 CMS Internal Review of Software and Computing</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5514149C-2B3C-4982-B50D-F4C156042EF6}" type="slidenum">
              <a:rPr kumimoji="0" lang="en-US" sz="1200" b="0" i="0" u="none" strike="noStrike" kern="1200" cap="none" spc="0" normalizeH="0" baseline="0" noProof="0">
                <a:ln>
                  <a:noFill/>
                </a:ln>
                <a:solidFill>
                  <a:srgbClr val="0000CD"/>
                </a:solidFill>
                <a:effectLst/>
                <a:uLnTx/>
                <a:uFillTx/>
                <a:latin typeface="Tahoma"/>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200" b="0" i="0" u="none" strike="noStrike" kern="1200" cap="none" spc="0" normalizeH="0" baseline="0" noProof="0">
              <a:ln>
                <a:noFill/>
              </a:ln>
              <a:solidFill>
                <a:srgbClr val="0000CD"/>
              </a:solidFill>
              <a:effectLst/>
              <a:uLnTx/>
              <a:uFillTx/>
              <a:latin typeface="Tahoma"/>
              <a:ea typeface="+mn-ea"/>
              <a:cs typeface="+mn-cs"/>
            </a:endParaRPr>
          </a:p>
        </p:txBody>
      </p:sp>
    </p:spTree>
    <p:extLst>
      <p:ext uri="{BB962C8B-B14F-4D97-AF65-F5344CB8AC3E}">
        <p14:creationId xmlns:p14="http://schemas.microsoft.com/office/powerpoint/2010/main" val="318301609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2895600"/>
            <a:ext cx="8420100" cy="1676399"/>
          </a:xfrm>
        </p:spPr>
        <p:txBody>
          <a:bodyPr anchor="t"/>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82638" y="4572000"/>
            <a:ext cx="8420100" cy="1295400"/>
          </a:xfrm>
        </p:spPr>
        <p:txBody>
          <a:bodyPr anchor="b"/>
          <a:lstStyle>
            <a:lvl1pPr marL="0" indent="0">
              <a:buNone/>
              <a:defRPr sz="2000"/>
            </a:lvl1pPr>
            <a:lvl2pPr marL="457212" indent="0">
              <a:buNone/>
              <a:defRPr sz="1800"/>
            </a:lvl2pPr>
            <a:lvl3pPr marL="914423" indent="0">
              <a:buNone/>
              <a:defRPr sz="1600"/>
            </a:lvl3pPr>
            <a:lvl4pPr marL="1371634" indent="0">
              <a:buNone/>
              <a:defRPr sz="1400"/>
            </a:lvl4pPr>
            <a:lvl5pPr marL="1828846" indent="0">
              <a:buNone/>
              <a:defRPr sz="1400"/>
            </a:lvl5pPr>
            <a:lvl6pPr marL="2286057" indent="0">
              <a:buNone/>
              <a:defRPr sz="1400"/>
            </a:lvl6pPr>
            <a:lvl7pPr marL="2743269" indent="0">
              <a:buNone/>
              <a:defRPr sz="1400"/>
            </a:lvl7pPr>
            <a:lvl8pPr marL="3200480" indent="0">
              <a:buNone/>
              <a:defRPr sz="1400"/>
            </a:lvl8pPr>
            <a:lvl9pPr marL="3657691"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8EF6935E-2FBB-4254-9CC7-8D538E5953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17043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rotWithShape="1">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990599" y="2130425"/>
            <a:ext cx="8409700" cy="14700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4400"/>
              <a:buFont typeface="Calibri"/>
              <a:buNone/>
              <a:defRPr sz="4767"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950"/>
            </a:lvl2pPr>
            <a:lvl3pPr lvl="2" indent="0">
              <a:spcBef>
                <a:spcPts val="0"/>
              </a:spcBef>
              <a:spcAft>
                <a:spcPts val="0"/>
              </a:spcAft>
              <a:buSzPts val="1400"/>
              <a:buNone/>
              <a:defRPr sz="1950"/>
            </a:lvl3pPr>
            <a:lvl4pPr lvl="3" indent="0">
              <a:spcBef>
                <a:spcPts val="0"/>
              </a:spcBef>
              <a:spcAft>
                <a:spcPts val="0"/>
              </a:spcAft>
              <a:buSzPts val="1400"/>
              <a:buNone/>
              <a:defRPr sz="1950"/>
            </a:lvl4pPr>
            <a:lvl5pPr lvl="4" indent="0">
              <a:spcBef>
                <a:spcPts val="0"/>
              </a:spcBef>
              <a:spcAft>
                <a:spcPts val="0"/>
              </a:spcAft>
              <a:buSzPts val="1400"/>
              <a:buNone/>
              <a:defRPr sz="1950"/>
            </a:lvl5pPr>
            <a:lvl6pPr lvl="5" indent="0">
              <a:spcBef>
                <a:spcPts val="0"/>
              </a:spcBef>
              <a:spcAft>
                <a:spcPts val="0"/>
              </a:spcAft>
              <a:buSzPts val="1400"/>
              <a:buNone/>
              <a:defRPr sz="1950"/>
            </a:lvl6pPr>
            <a:lvl7pPr lvl="6" indent="0">
              <a:spcBef>
                <a:spcPts val="0"/>
              </a:spcBef>
              <a:spcAft>
                <a:spcPts val="0"/>
              </a:spcAft>
              <a:buSzPts val="1400"/>
              <a:buNone/>
              <a:defRPr sz="1950"/>
            </a:lvl7pPr>
            <a:lvl8pPr lvl="7" indent="0">
              <a:spcBef>
                <a:spcPts val="0"/>
              </a:spcBef>
              <a:spcAft>
                <a:spcPts val="0"/>
              </a:spcAft>
              <a:buSzPts val="1400"/>
              <a:buNone/>
              <a:defRPr sz="1950"/>
            </a:lvl8pPr>
            <a:lvl9pPr lvl="8" indent="0">
              <a:spcBef>
                <a:spcPts val="0"/>
              </a:spcBef>
              <a:spcAft>
                <a:spcPts val="0"/>
              </a:spcAft>
              <a:buSzPts val="1400"/>
              <a:buNone/>
              <a:defRPr sz="1950"/>
            </a:lvl9pPr>
          </a:lstStyle>
          <a:p>
            <a:endParaRPr dirty="0"/>
          </a:p>
        </p:txBody>
      </p:sp>
      <p:sp>
        <p:nvSpPr>
          <p:cNvPr id="13" name="Google Shape;13;p2"/>
          <p:cNvSpPr txBox="1">
            <a:spLocks noGrp="1"/>
          </p:cNvSpPr>
          <p:nvPr>
            <p:ph type="subTitle" idx="1"/>
          </p:nvPr>
        </p:nvSpPr>
        <p:spPr>
          <a:xfrm>
            <a:off x="990601" y="3869267"/>
            <a:ext cx="3897075" cy="13252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accent1"/>
              </a:buClr>
              <a:buSzPts val="2000"/>
              <a:buFont typeface="Arial"/>
              <a:buNone/>
              <a:defRPr sz="2167" b="0" i="0" u="none" strike="noStrike" cap="none">
                <a:solidFill>
                  <a:schemeClr val="dk1"/>
                </a:solidFill>
                <a:latin typeface="Calibri"/>
                <a:ea typeface="Calibri"/>
                <a:cs typeface="Calibri"/>
                <a:sym typeface="Calibri"/>
              </a:defRPr>
            </a:lvl1pPr>
            <a:lvl2pPr marL="495298" marR="0" lvl="1" indent="0" algn="ctr" rtl="0">
              <a:spcBef>
                <a:spcPts val="433"/>
              </a:spcBef>
              <a:spcAft>
                <a:spcPts val="0"/>
              </a:spcAft>
              <a:buClr>
                <a:srgbClr val="363738"/>
              </a:buClr>
              <a:buSzPts val="1700"/>
              <a:buFont typeface="Arial"/>
              <a:buNone/>
              <a:defRPr sz="2167" b="0" i="0" u="none" strike="noStrike" cap="none">
                <a:solidFill>
                  <a:srgbClr val="A1A2A3"/>
                </a:solidFill>
                <a:latin typeface="Calibri"/>
                <a:ea typeface="Calibri"/>
                <a:cs typeface="Calibri"/>
                <a:sym typeface="Calibri"/>
              </a:defRPr>
            </a:lvl2pPr>
            <a:lvl3pPr marL="990595" marR="0" lvl="2" indent="0" algn="ctr" rtl="0">
              <a:spcBef>
                <a:spcPts val="390"/>
              </a:spcBef>
              <a:spcAft>
                <a:spcPts val="0"/>
              </a:spcAft>
              <a:buClr>
                <a:srgbClr val="363738"/>
              </a:buClr>
              <a:buSzPts val="1800"/>
              <a:buFont typeface="Arial"/>
              <a:buNone/>
              <a:defRPr sz="1950" b="0" i="0" u="none" strike="noStrike" cap="none">
                <a:solidFill>
                  <a:srgbClr val="A1A2A3"/>
                </a:solidFill>
                <a:latin typeface="Calibri"/>
                <a:ea typeface="Calibri"/>
                <a:cs typeface="Calibri"/>
                <a:sym typeface="Calibri"/>
              </a:defRPr>
            </a:lvl3pPr>
            <a:lvl4pPr marL="1485891" marR="0" lvl="3" indent="0" algn="ctr" rtl="0">
              <a:spcBef>
                <a:spcPts val="303"/>
              </a:spcBef>
              <a:spcAft>
                <a:spcPts val="0"/>
              </a:spcAft>
              <a:buClr>
                <a:srgbClr val="363738"/>
              </a:buClr>
              <a:buSzPts val="1400"/>
              <a:buFont typeface="Merriweather Sans"/>
              <a:buNone/>
              <a:defRPr sz="1517" b="0" i="0" u="none" strike="noStrike" cap="none">
                <a:solidFill>
                  <a:srgbClr val="A1A2A3"/>
                </a:solidFill>
                <a:latin typeface="Calibri"/>
                <a:ea typeface="Calibri"/>
                <a:cs typeface="Calibri"/>
                <a:sym typeface="Calibri"/>
              </a:defRPr>
            </a:lvl4pPr>
            <a:lvl5pPr marL="1981189" marR="0" lvl="4" indent="0" algn="ctr" rtl="0">
              <a:spcBef>
                <a:spcPts val="303"/>
              </a:spcBef>
              <a:spcAft>
                <a:spcPts val="0"/>
              </a:spcAft>
              <a:buClr>
                <a:srgbClr val="363738"/>
              </a:buClr>
              <a:buSzPts val="1400"/>
              <a:buFont typeface="Arial"/>
              <a:buNone/>
              <a:defRPr sz="1517" b="0" i="0" u="none" strike="noStrike" cap="none">
                <a:solidFill>
                  <a:srgbClr val="A1A2A3"/>
                </a:solidFill>
                <a:latin typeface="Calibri"/>
                <a:ea typeface="Calibri"/>
                <a:cs typeface="Calibri"/>
                <a:sym typeface="Calibri"/>
              </a:defRPr>
            </a:lvl5pPr>
            <a:lvl6pPr marL="2476486" marR="0" lvl="5" indent="0" algn="ctr" rtl="0">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6pPr>
            <a:lvl7pPr marL="2971783" marR="0" lvl="6" indent="0" algn="ctr" rtl="0">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7pPr>
            <a:lvl8pPr marL="3467080" marR="0" lvl="7" indent="0" algn="ctr" rtl="0">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8pPr>
            <a:lvl9pPr marL="3962377" marR="0" lvl="8" indent="0" algn="ctr" rtl="0">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9pPr>
          </a:lstStyle>
          <a:p>
            <a:endParaRPr/>
          </a:p>
        </p:txBody>
      </p:sp>
      <p:pic>
        <p:nvPicPr>
          <p:cNvPr id="17" name="Google Shape;17;p2" descr="ESnet_Logo_Header.png"/>
          <p:cNvPicPr preferRelativeResize="0"/>
          <p:nvPr/>
        </p:nvPicPr>
        <p:blipFill rotWithShape="1">
          <a:blip r:embed="rId3">
            <a:alphaModFix/>
          </a:blip>
          <a:srcRect/>
          <a:stretch/>
        </p:blipFill>
        <p:spPr>
          <a:xfrm>
            <a:off x="871361" y="651933"/>
            <a:ext cx="2667000" cy="957720"/>
          </a:xfrm>
          <a:prstGeom prst="rect">
            <a:avLst/>
          </a:prstGeom>
          <a:noFill/>
          <a:ln>
            <a:noFill/>
          </a:ln>
        </p:spPr>
      </p:pic>
      <p:pic>
        <p:nvPicPr>
          <p:cNvPr id="8" name="Google Shape;22;p3" descr="ESnet_Logo_Footer.png">
            <a:extLst>
              <a:ext uri="{FF2B5EF4-FFF2-40B4-BE49-F238E27FC236}">
                <a16:creationId xmlns:a16="http://schemas.microsoft.com/office/drawing/2014/main" id="{71DC3080-A813-384C-A67E-5F5BA7F224E4}"/>
              </a:ext>
            </a:extLst>
          </p:cNvPr>
          <p:cNvPicPr preferRelativeResize="0"/>
          <p:nvPr userDrawn="1"/>
        </p:nvPicPr>
        <p:blipFill rotWithShape="1">
          <a:blip r:embed="rId4">
            <a:alphaModFix/>
          </a:blip>
          <a:srcRect/>
          <a:stretch/>
        </p:blipFill>
        <p:spPr>
          <a:xfrm>
            <a:off x="8042969" y="6120791"/>
            <a:ext cx="982302" cy="362567"/>
          </a:xfrm>
          <a:prstGeom prst="rect">
            <a:avLst/>
          </a:prstGeom>
          <a:noFill/>
          <a:ln>
            <a:noFill/>
          </a:ln>
        </p:spPr>
      </p:pic>
      <p:pic>
        <p:nvPicPr>
          <p:cNvPr id="9" name="Google Shape;51;p9" descr="DOE_logo.png">
            <a:extLst>
              <a:ext uri="{FF2B5EF4-FFF2-40B4-BE49-F238E27FC236}">
                <a16:creationId xmlns:a16="http://schemas.microsoft.com/office/drawing/2014/main" id="{9D00775A-2F1F-014F-871E-67C28364B05D}"/>
              </a:ext>
            </a:extLst>
          </p:cNvPr>
          <p:cNvPicPr preferRelativeResize="0"/>
          <p:nvPr userDrawn="1"/>
        </p:nvPicPr>
        <p:blipFill rotWithShape="1">
          <a:blip r:embed="rId5">
            <a:alphaModFix/>
          </a:blip>
          <a:srcRect/>
          <a:stretch/>
        </p:blipFill>
        <p:spPr>
          <a:xfrm>
            <a:off x="5147521" y="6015105"/>
            <a:ext cx="1277874" cy="524256"/>
          </a:xfrm>
          <a:prstGeom prst="rect">
            <a:avLst/>
          </a:prstGeom>
          <a:noFill/>
          <a:ln>
            <a:noFill/>
          </a:ln>
        </p:spPr>
      </p:pic>
      <p:pic>
        <p:nvPicPr>
          <p:cNvPr id="10" name="Google Shape;52;p9" descr="Lab_Logo.png">
            <a:extLst>
              <a:ext uri="{FF2B5EF4-FFF2-40B4-BE49-F238E27FC236}">
                <a16:creationId xmlns:a16="http://schemas.microsoft.com/office/drawing/2014/main" id="{4D9F8352-AFC6-D947-BA41-1ACFDC5CAA60}"/>
              </a:ext>
            </a:extLst>
          </p:cNvPr>
          <p:cNvPicPr preferRelativeResize="0"/>
          <p:nvPr userDrawn="1"/>
        </p:nvPicPr>
        <p:blipFill rotWithShape="1">
          <a:blip r:embed="rId6">
            <a:alphaModFix/>
          </a:blip>
          <a:srcRect/>
          <a:stretch/>
        </p:blipFill>
        <p:spPr>
          <a:xfrm>
            <a:off x="6893603" y="5897351"/>
            <a:ext cx="737997" cy="688848"/>
          </a:xfrm>
          <a:prstGeom prst="rect">
            <a:avLst/>
          </a:prstGeom>
          <a:noFill/>
          <a:ln>
            <a:noFill/>
          </a:ln>
        </p:spPr>
      </p:pic>
    </p:spTree>
    <p:extLst>
      <p:ext uri="{BB962C8B-B14F-4D97-AF65-F5344CB8AC3E}">
        <p14:creationId xmlns:p14="http://schemas.microsoft.com/office/powerpoint/2010/main" val="2092048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blipFill rotWithShape="1">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990600" y="3832225"/>
            <a:ext cx="8420100" cy="13620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4400"/>
              <a:buFont typeface="Calibri"/>
              <a:buNone/>
              <a:defRPr sz="4767"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950"/>
            </a:lvl2pPr>
            <a:lvl3pPr lvl="2" indent="0">
              <a:spcBef>
                <a:spcPts val="0"/>
              </a:spcBef>
              <a:spcAft>
                <a:spcPts val="0"/>
              </a:spcAft>
              <a:buSzPts val="1400"/>
              <a:buNone/>
              <a:defRPr sz="1950"/>
            </a:lvl3pPr>
            <a:lvl4pPr lvl="3" indent="0">
              <a:spcBef>
                <a:spcPts val="0"/>
              </a:spcBef>
              <a:spcAft>
                <a:spcPts val="0"/>
              </a:spcAft>
              <a:buSzPts val="1400"/>
              <a:buNone/>
              <a:defRPr sz="1950"/>
            </a:lvl4pPr>
            <a:lvl5pPr lvl="4" indent="0">
              <a:spcBef>
                <a:spcPts val="0"/>
              </a:spcBef>
              <a:spcAft>
                <a:spcPts val="0"/>
              </a:spcAft>
              <a:buSzPts val="1400"/>
              <a:buNone/>
              <a:defRPr sz="1950"/>
            </a:lvl5pPr>
            <a:lvl6pPr lvl="5" indent="0">
              <a:spcBef>
                <a:spcPts val="0"/>
              </a:spcBef>
              <a:spcAft>
                <a:spcPts val="0"/>
              </a:spcAft>
              <a:buSzPts val="1400"/>
              <a:buNone/>
              <a:defRPr sz="1950"/>
            </a:lvl6pPr>
            <a:lvl7pPr lvl="6" indent="0">
              <a:spcBef>
                <a:spcPts val="0"/>
              </a:spcBef>
              <a:spcAft>
                <a:spcPts val="0"/>
              </a:spcAft>
              <a:buSzPts val="1400"/>
              <a:buNone/>
              <a:defRPr sz="1950"/>
            </a:lvl7pPr>
            <a:lvl8pPr lvl="7" indent="0">
              <a:spcBef>
                <a:spcPts val="0"/>
              </a:spcBef>
              <a:spcAft>
                <a:spcPts val="0"/>
              </a:spcAft>
              <a:buSzPts val="1400"/>
              <a:buNone/>
              <a:defRPr sz="1950"/>
            </a:lvl8pPr>
            <a:lvl9pPr lvl="8" indent="0">
              <a:spcBef>
                <a:spcPts val="0"/>
              </a:spcBef>
              <a:spcAft>
                <a:spcPts val="0"/>
              </a:spcAft>
              <a:buSzPts val="1400"/>
              <a:buNone/>
              <a:defRPr sz="1950"/>
            </a:lvl9pPr>
          </a:lstStyle>
          <a:p>
            <a:endParaRPr/>
          </a:p>
        </p:txBody>
      </p:sp>
      <p:sp>
        <p:nvSpPr>
          <p:cNvPr id="20" name="Google Shape;20;p3"/>
          <p:cNvSpPr txBox="1">
            <a:spLocks noGrp="1"/>
          </p:cNvSpPr>
          <p:nvPr>
            <p:ph type="body" idx="1"/>
          </p:nvPr>
        </p:nvSpPr>
        <p:spPr>
          <a:xfrm>
            <a:off x="990600" y="2024063"/>
            <a:ext cx="8420100" cy="1500400"/>
          </a:xfrm>
          <a:prstGeom prst="rect">
            <a:avLst/>
          </a:prstGeom>
          <a:noFill/>
          <a:ln>
            <a:noFill/>
          </a:ln>
        </p:spPr>
        <p:txBody>
          <a:bodyPr spcFirstLastPara="1" wrap="square" lIns="91425" tIns="91425" rIns="91425" bIns="91425" anchor="b" anchorCtr="0">
            <a:noAutofit/>
          </a:bodyPr>
          <a:lstStyle>
            <a:lvl1pPr marL="495298" marR="0" lvl="0" indent="-247648" algn="l" rtl="0">
              <a:spcBef>
                <a:spcPts val="953"/>
              </a:spcBef>
              <a:spcAft>
                <a:spcPts val="0"/>
              </a:spcAft>
              <a:buClr>
                <a:schemeClr val="accent1"/>
              </a:buClr>
              <a:buSzPts val="2000"/>
              <a:buFont typeface="Arial"/>
              <a:buNone/>
              <a:defRPr sz="2167" b="0" i="0" u="none" strike="noStrike" cap="none">
                <a:solidFill>
                  <a:schemeClr val="dk1"/>
                </a:solidFill>
                <a:latin typeface="Calibri"/>
                <a:ea typeface="Calibri"/>
                <a:cs typeface="Calibri"/>
                <a:sym typeface="Calibri"/>
              </a:defRPr>
            </a:lvl1pPr>
            <a:lvl2pPr marL="990595" marR="0" lvl="1" indent="-247648" algn="l" rtl="0">
              <a:spcBef>
                <a:spcPts val="390"/>
              </a:spcBef>
              <a:spcAft>
                <a:spcPts val="0"/>
              </a:spcAft>
              <a:buClr>
                <a:srgbClr val="363738"/>
              </a:buClr>
              <a:buSzPts val="1530"/>
              <a:buFont typeface="Arial"/>
              <a:buNone/>
              <a:defRPr sz="1950" b="0" i="0" u="none" strike="noStrike" cap="none">
                <a:solidFill>
                  <a:srgbClr val="A1A2A3"/>
                </a:solidFill>
                <a:latin typeface="Calibri"/>
                <a:ea typeface="Calibri"/>
                <a:cs typeface="Calibri"/>
                <a:sym typeface="Calibri"/>
              </a:defRPr>
            </a:lvl2pPr>
            <a:lvl3pPr marL="1485891" marR="0" lvl="2" indent="-247648" algn="l" rtl="0">
              <a:spcBef>
                <a:spcPts val="347"/>
              </a:spcBef>
              <a:spcAft>
                <a:spcPts val="0"/>
              </a:spcAft>
              <a:buClr>
                <a:srgbClr val="363738"/>
              </a:buClr>
              <a:buSzPts val="1600"/>
              <a:buFont typeface="Arial"/>
              <a:buNone/>
              <a:defRPr sz="1733" b="0" i="0" u="none" strike="noStrike" cap="none">
                <a:solidFill>
                  <a:srgbClr val="A1A2A3"/>
                </a:solidFill>
                <a:latin typeface="Calibri"/>
                <a:ea typeface="Calibri"/>
                <a:cs typeface="Calibri"/>
                <a:sym typeface="Calibri"/>
              </a:defRPr>
            </a:lvl3pPr>
            <a:lvl4pPr marL="1981189" marR="0" lvl="3" indent="-247648" algn="l" rtl="0">
              <a:spcBef>
                <a:spcPts val="303"/>
              </a:spcBef>
              <a:spcAft>
                <a:spcPts val="0"/>
              </a:spcAft>
              <a:buClr>
                <a:srgbClr val="363738"/>
              </a:buClr>
              <a:buSzPts val="1400"/>
              <a:buFont typeface="Merriweather Sans"/>
              <a:buNone/>
              <a:defRPr sz="1517" b="0" i="0" u="none" strike="noStrike" cap="none">
                <a:solidFill>
                  <a:srgbClr val="A1A2A3"/>
                </a:solidFill>
                <a:latin typeface="Calibri"/>
                <a:ea typeface="Calibri"/>
                <a:cs typeface="Calibri"/>
                <a:sym typeface="Calibri"/>
              </a:defRPr>
            </a:lvl4pPr>
            <a:lvl5pPr marL="2476486" marR="0" lvl="4" indent="-247648" algn="l" rtl="0">
              <a:spcBef>
                <a:spcPts val="303"/>
              </a:spcBef>
              <a:spcAft>
                <a:spcPts val="0"/>
              </a:spcAft>
              <a:buClr>
                <a:srgbClr val="363738"/>
              </a:buClr>
              <a:buSzPts val="1400"/>
              <a:buFont typeface="Arial"/>
              <a:buNone/>
              <a:defRPr sz="1517" b="0" i="0" u="none" strike="noStrike" cap="none">
                <a:solidFill>
                  <a:srgbClr val="A1A2A3"/>
                </a:solidFill>
                <a:latin typeface="Calibri"/>
                <a:ea typeface="Calibri"/>
                <a:cs typeface="Calibri"/>
                <a:sym typeface="Calibri"/>
              </a:defRPr>
            </a:lvl5pPr>
            <a:lvl6pPr marL="2971783" marR="0" lvl="5" indent="-247648" algn="l" rtl="0">
              <a:spcBef>
                <a:spcPts val="303"/>
              </a:spcBef>
              <a:spcAft>
                <a:spcPts val="0"/>
              </a:spcAft>
              <a:buClr>
                <a:srgbClr val="A1A2A3"/>
              </a:buClr>
              <a:buSzPts val="1400"/>
              <a:buFont typeface="Arial"/>
              <a:buNone/>
              <a:defRPr sz="1517" b="0" i="0" u="none" strike="noStrike" cap="none">
                <a:solidFill>
                  <a:srgbClr val="A1A2A3"/>
                </a:solidFill>
                <a:latin typeface="Calibri"/>
                <a:ea typeface="Calibri"/>
                <a:cs typeface="Calibri"/>
                <a:sym typeface="Calibri"/>
              </a:defRPr>
            </a:lvl6pPr>
            <a:lvl7pPr marL="3467080" marR="0" lvl="6" indent="-247648" algn="l" rtl="0">
              <a:spcBef>
                <a:spcPts val="303"/>
              </a:spcBef>
              <a:spcAft>
                <a:spcPts val="0"/>
              </a:spcAft>
              <a:buClr>
                <a:srgbClr val="A1A2A3"/>
              </a:buClr>
              <a:buSzPts val="1400"/>
              <a:buFont typeface="Arial"/>
              <a:buNone/>
              <a:defRPr sz="1517" b="0" i="0" u="none" strike="noStrike" cap="none">
                <a:solidFill>
                  <a:srgbClr val="A1A2A3"/>
                </a:solidFill>
                <a:latin typeface="Calibri"/>
                <a:ea typeface="Calibri"/>
                <a:cs typeface="Calibri"/>
                <a:sym typeface="Calibri"/>
              </a:defRPr>
            </a:lvl7pPr>
            <a:lvl8pPr marL="3962377" marR="0" lvl="7" indent="-247648" algn="l" rtl="0">
              <a:spcBef>
                <a:spcPts val="303"/>
              </a:spcBef>
              <a:spcAft>
                <a:spcPts val="0"/>
              </a:spcAft>
              <a:buClr>
                <a:srgbClr val="A1A2A3"/>
              </a:buClr>
              <a:buSzPts val="1400"/>
              <a:buFont typeface="Arial"/>
              <a:buNone/>
              <a:defRPr sz="1517" b="0" i="0" u="none" strike="noStrike" cap="none">
                <a:solidFill>
                  <a:srgbClr val="A1A2A3"/>
                </a:solidFill>
                <a:latin typeface="Calibri"/>
                <a:ea typeface="Calibri"/>
                <a:cs typeface="Calibri"/>
                <a:sym typeface="Calibri"/>
              </a:defRPr>
            </a:lvl8pPr>
            <a:lvl9pPr marL="4457675" marR="0" lvl="8" indent="-247648" algn="l" rtl="0">
              <a:spcBef>
                <a:spcPts val="303"/>
              </a:spcBef>
              <a:spcAft>
                <a:spcPts val="0"/>
              </a:spcAft>
              <a:buClr>
                <a:srgbClr val="A1A2A3"/>
              </a:buClr>
              <a:buSzPts val="1400"/>
              <a:buFont typeface="Arial"/>
              <a:buNone/>
              <a:defRPr sz="1517" b="0" i="0" u="none" strike="noStrike" cap="none">
                <a:solidFill>
                  <a:srgbClr val="A1A2A3"/>
                </a:solidFill>
                <a:latin typeface="Calibri"/>
                <a:ea typeface="Calibri"/>
                <a:cs typeface="Calibri"/>
                <a:sym typeface="Calibri"/>
              </a:defRPr>
            </a:lvl9pPr>
          </a:lstStyle>
          <a:p>
            <a:endParaRPr/>
          </a:p>
        </p:txBody>
      </p:sp>
      <p:sp>
        <p:nvSpPr>
          <p:cNvPr id="23" name="Google Shape;23;p3"/>
          <p:cNvSpPr/>
          <p:nvPr/>
        </p:nvSpPr>
        <p:spPr>
          <a:xfrm>
            <a:off x="1" y="0"/>
            <a:ext cx="148525" cy="6848400"/>
          </a:xfrm>
          <a:prstGeom prst="rect">
            <a:avLst/>
          </a:prstGeom>
          <a:solidFill>
            <a:schemeClr val="accent1"/>
          </a:solidFill>
          <a:ln>
            <a:noFill/>
          </a:ln>
          <a:effectLst>
            <a:outerShdw blurRad="40000" dist="23000" dir="5400000" rotWithShape="0">
              <a:srgbClr val="000000">
                <a:alpha val="34901"/>
              </a:srgbClr>
            </a:outerShdw>
          </a:effectLst>
        </p:spPr>
        <p:txBody>
          <a:bodyPr spcFirstLastPara="1" wrap="square" lIns="99044" tIns="49508" rIns="99044" bIns="49508" anchor="ctr" anchorCtr="0">
            <a:no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sz="1950" b="0" i="0" u="none" strike="noStrike" kern="1200" cap="none" spc="0" normalizeH="0" baseline="0" noProof="0">
              <a:ln>
                <a:noFill/>
              </a:ln>
              <a:solidFill>
                <a:srgbClr val="4EC1E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992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495300" y="274637"/>
            <a:ext cx="8915400" cy="1143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3000"/>
              <a:buFont typeface="Calibri"/>
              <a:buNone/>
              <a:defRPr sz="325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950"/>
            </a:lvl2pPr>
            <a:lvl3pPr lvl="2" indent="0">
              <a:spcBef>
                <a:spcPts val="0"/>
              </a:spcBef>
              <a:spcAft>
                <a:spcPts val="0"/>
              </a:spcAft>
              <a:buSzPts val="1400"/>
              <a:buNone/>
              <a:defRPr sz="1950"/>
            </a:lvl3pPr>
            <a:lvl4pPr lvl="3" indent="0">
              <a:spcBef>
                <a:spcPts val="0"/>
              </a:spcBef>
              <a:spcAft>
                <a:spcPts val="0"/>
              </a:spcAft>
              <a:buSzPts val="1400"/>
              <a:buNone/>
              <a:defRPr sz="1950"/>
            </a:lvl4pPr>
            <a:lvl5pPr lvl="4" indent="0">
              <a:spcBef>
                <a:spcPts val="0"/>
              </a:spcBef>
              <a:spcAft>
                <a:spcPts val="0"/>
              </a:spcAft>
              <a:buSzPts val="1400"/>
              <a:buNone/>
              <a:defRPr sz="1950"/>
            </a:lvl5pPr>
            <a:lvl6pPr lvl="5" indent="0">
              <a:spcBef>
                <a:spcPts val="0"/>
              </a:spcBef>
              <a:spcAft>
                <a:spcPts val="0"/>
              </a:spcAft>
              <a:buSzPts val="1400"/>
              <a:buNone/>
              <a:defRPr sz="1950"/>
            </a:lvl6pPr>
            <a:lvl7pPr lvl="6" indent="0">
              <a:spcBef>
                <a:spcPts val="0"/>
              </a:spcBef>
              <a:spcAft>
                <a:spcPts val="0"/>
              </a:spcAft>
              <a:buSzPts val="1400"/>
              <a:buNone/>
              <a:defRPr sz="1950"/>
            </a:lvl7pPr>
            <a:lvl8pPr lvl="7" indent="0">
              <a:spcBef>
                <a:spcPts val="0"/>
              </a:spcBef>
              <a:spcAft>
                <a:spcPts val="0"/>
              </a:spcAft>
              <a:buSzPts val="1400"/>
              <a:buNone/>
              <a:defRPr sz="1950"/>
            </a:lvl8pPr>
            <a:lvl9pPr lvl="8" indent="0">
              <a:spcBef>
                <a:spcPts val="0"/>
              </a:spcBef>
              <a:spcAft>
                <a:spcPts val="0"/>
              </a:spcAft>
              <a:buSzPts val="1400"/>
              <a:buNone/>
              <a:defRPr sz="1950"/>
            </a:lvl9pPr>
          </a:lstStyle>
          <a:p>
            <a:endParaRPr/>
          </a:p>
        </p:txBody>
      </p:sp>
      <p:sp>
        <p:nvSpPr>
          <p:cNvPr id="26" name="Google Shape;26;p4"/>
          <p:cNvSpPr txBox="1">
            <a:spLocks noGrp="1"/>
          </p:cNvSpPr>
          <p:nvPr>
            <p:ph type="body" idx="1"/>
          </p:nvPr>
        </p:nvSpPr>
        <p:spPr>
          <a:xfrm>
            <a:off x="495300" y="1600201"/>
            <a:ext cx="8915400" cy="4344400"/>
          </a:xfrm>
          <a:prstGeom prst="rect">
            <a:avLst/>
          </a:prstGeom>
          <a:noFill/>
          <a:ln>
            <a:noFill/>
          </a:ln>
        </p:spPr>
        <p:txBody>
          <a:bodyPr spcFirstLastPara="1" wrap="square" lIns="91440" tIns="91425" rIns="91425" bIns="91425" anchor="t" anchorCtr="0">
            <a:noAutofit/>
          </a:bodyPr>
          <a:lstStyle>
            <a:lvl1pPr marL="495298" marR="0" lvl="0" indent="-385231" algn="l" rtl="0">
              <a:spcBef>
                <a:spcPts val="953"/>
              </a:spcBef>
              <a:spcAft>
                <a:spcPts val="0"/>
              </a:spcAft>
              <a:buClr>
                <a:schemeClr val="accent1"/>
              </a:buClr>
              <a:buSzPts val="2000"/>
              <a:buFont typeface="Arial"/>
              <a:buChar char="•"/>
              <a:defRPr sz="2167" b="0" i="0" u="none" strike="noStrike" cap="none">
                <a:solidFill>
                  <a:schemeClr val="dk1"/>
                </a:solidFill>
                <a:latin typeface="Calibri"/>
                <a:ea typeface="Calibri"/>
                <a:cs typeface="Calibri"/>
                <a:sym typeface="Calibri"/>
              </a:defRPr>
            </a:lvl1pPr>
            <a:lvl2pPr marL="990595" marR="0" lvl="1" indent="-364594" algn="l" rtl="0">
              <a:spcBef>
                <a:spcPts val="433"/>
              </a:spcBef>
              <a:spcAft>
                <a:spcPts val="0"/>
              </a:spcAft>
              <a:buClr>
                <a:schemeClr val="dk1"/>
              </a:buClr>
              <a:buSzPts val="1700"/>
              <a:buFont typeface="Arial"/>
              <a:buChar char="–"/>
              <a:defRPr sz="2167" b="0" i="0" u="none" strike="noStrike" cap="none">
                <a:solidFill>
                  <a:schemeClr val="dk1"/>
                </a:solidFill>
                <a:latin typeface="Calibri"/>
                <a:ea typeface="Calibri"/>
                <a:cs typeface="Calibri"/>
                <a:sym typeface="Calibri"/>
              </a:defRPr>
            </a:lvl2pPr>
            <a:lvl3pPr marL="1485891" marR="0" lvl="2" indent="-371473" algn="l" rtl="0">
              <a:spcBef>
                <a:spcPts val="390"/>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3pPr>
            <a:lvl4pPr marL="1981189" marR="0" lvl="3" indent="-343956" algn="l" rtl="0">
              <a:spcBef>
                <a:spcPts val="303"/>
              </a:spcBef>
              <a:spcAft>
                <a:spcPts val="0"/>
              </a:spcAft>
              <a:buClr>
                <a:schemeClr val="dk1"/>
              </a:buClr>
              <a:buSzPts val="1400"/>
              <a:buFont typeface="Merriweather Sans"/>
              <a:buChar char="–"/>
              <a:defRPr sz="1517" b="0" i="0" u="none" strike="noStrike" cap="none">
                <a:solidFill>
                  <a:schemeClr val="dk1"/>
                </a:solidFill>
                <a:latin typeface="Calibri"/>
                <a:ea typeface="Calibri"/>
                <a:cs typeface="Calibri"/>
                <a:sym typeface="Calibri"/>
              </a:defRPr>
            </a:lvl4pPr>
            <a:lvl5pPr marL="2476486" marR="0" lvl="4" indent="-343956" algn="l" rtl="0">
              <a:spcBef>
                <a:spcPts val="303"/>
              </a:spcBef>
              <a:spcAft>
                <a:spcPts val="0"/>
              </a:spcAft>
              <a:buClr>
                <a:schemeClr val="dk1"/>
              </a:buClr>
              <a:buSzPts val="1400"/>
              <a:buFont typeface="Arial"/>
              <a:buChar char="»"/>
              <a:defRPr sz="1517" b="0" i="0" u="none" strike="noStrike" cap="none">
                <a:solidFill>
                  <a:schemeClr val="dk1"/>
                </a:solidFill>
                <a:latin typeface="Calibri"/>
                <a:ea typeface="Calibri"/>
                <a:cs typeface="Calibri"/>
                <a:sym typeface="Calibri"/>
              </a:defRPr>
            </a:lvl5pPr>
            <a:lvl6pPr marL="2971783" marR="0" lvl="5" indent="-385231" algn="l" rtl="0">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6pPr>
            <a:lvl7pPr marL="3467080" marR="0" lvl="6" indent="-385231" algn="l" rtl="0">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7pPr>
            <a:lvl8pPr marL="3962377" marR="0" lvl="7" indent="-385231" algn="l" rtl="0">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8pPr>
            <a:lvl9pPr marL="4457675" marR="0" lvl="8" indent="-385231" algn="l" rtl="0">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051923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blipFill rotWithShape="1">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9"/>
          <p:cNvSpPr txBox="1">
            <a:spLocks noGrp="1"/>
          </p:cNvSpPr>
          <p:nvPr>
            <p:ph type="ctrTitle"/>
          </p:nvPr>
        </p:nvSpPr>
        <p:spPr>
          <a:xfrm>
            <a:off x="990599" y="2130425"/>
            <a:ext cx="8409700" cy="14700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chemeClr val="dk1"/>
              </a:buClr>
              <a:buSzPts val="4400"/>
              <a:buFont typeface="Calibri"/>
              <a:buNone/>
              <a:defRPr sz="4767"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950"/>
            </a:lvl2pPr>
            <a:lvl3pPr lvl="2" rtl="0">
              <a:spcBef>
                <a:spcPts val="0"/>
              </a:spcBef>
              <a:spcAft>
                <a:spcPts val="0"/>
              </a:spcAft>
              <a:buSzPts val="1400"/>
              <a:buNone/>
              <a:defRPr sz="1950"/>
            </a:lvl3pPr>
            <a:lvl4pPr lvl="3" rtl="0">
              <a:spcBef>
                <a:spcPts val="0"/>
              </a:spcBef>
              <a:spcAft>
                <a:spcPts val="0"/>
              </a:spcAft>
              <a:buSzPts val="1400"/>
              <a:buNone/>
              <a:defRPr sz="1950"/>
            </a:lvl4pPr>
            <a:lvl5pPr lvl="4" rtl="0">
              <a:spcBef>
                <a:spcPts val="0"/>
              </a:spcBef>
              <a:spcAft>
                <a:spcPts val="0"/>
              </a:spcAft>
              <a:buSzPts val="1400"/>
              <a:buNone/>
              <a:defRPr sz="1950"/>
            </a:lvl5pPr>
            <a:lvl6pPr lvl="5" rtl="0">
              <a:spcBef>
                <a:spcPts val="0"/>
              </a:spcBef>
              <a:spcAft>
                <a:spcPts val="0"/>
              </a:spcAft>
              <a:buSzPts val="1400"/>
              <a:buNone/>
              <a:defRPr sz="1950"/>
            </a:lvl6pPr>
            <a:lvl7pPr lvl="6" rtl="0">
              <a:spcBef>
                <a:spcPts val="0"/>
              </a:spcBef>
              <a:spcAft>
                <a:spcPts val="0"/>
              </a:spcAft>
              <a:buSzPts val="1400"/>
              <a:buNone/>
              <a:defRPr sz="1950"/>
            </a:lvl7pPr>
            <a:lvl8pPr lvl="7" rtl="0">
              <a:spcBef>
                <a:spcPts val="0"/>
              </a:spcBef>
              <a:spcAft>
                <a:spcPts val="0"/>
              </a:spcAft>
              <a:buSzPts val="1400"/>
              <a:buNone/>
              <a:defRPr sz="1950"/>
            </a:lvl8pPr>
            <a:lvl9pPr lvl="8" rtl="0">
              <a:spcBef>
                <a:spcPts val="0"/>
              </a:spcBef>
              <a:spcAft>
                <a:spcPts val="0"/>
              </a:spcAft>
              <a:buSzPts val="1400"/>
              <a:buNone/>
              <a:defRPr sz="1950"/>
            </a:lvl9pPr>
          </a:lstStyle>
          <a:p>
            <a:endParaRPr/>
          </a:p>
        </p:txBody>
      </p:sp>
      <p:sp>
        <p:nvSpPr>
          <p:cNvPr id="47" name="Google Shape;47;p9"/>
          <p:cNvSpPr txBox="1">
            <a:spLocks noGrp="1"/>
          </p:cNvSpPr>
          <p:nvPr>
            <p:ph type="subTitle" idx="1"/>
          </p:nvPr>
        </p:nvSpPr>
        <p:spPr>
          <a:xfrm>
            <a:off x="990601" y="3869267"/>
            <a:ext cx="3897075" cy="1325200"/>
          </a:xfrm>
          <a:prstGeom prst="rect">
            <a:avLst/>
          </a:prstGeom>
          <a:noFill/>
          <a:ln>
            <a:noFill/>
          </a:ln>
        </p:spPr>
        <p:txBody>
          <a:bodyPr spcFirstLastPara="1" wrap="square" lIns="91425" tIns="91425" rIns="91425" bIns="91425" anchor="b" anchorCtr="0">
            <a:noAutofit/>
          </a:bodyPr>
          <a:lstStyle>
            <a:lvl1pPr marR="0" lvl="0" algn="l" rtl="0">
              <a:spcBef>
                <a:spcPts val="0"/>
              </a:spcBef>
              <a:spcAft>
                <a:spcPts val="0"/>
              </a:spcAft>
              <a:buClr>
                <a:schemeClr val="accent1"/>
              </a:buClr>
              <a:buSzPts val="2000"/>
              <a:buFont typeface="Arial"/>
              <a:buNone/>
              <a:defRPr sz="2167" b="0" i="0" u="none" strike="noStrike" cap="none">
                <a:solidFill>
                  <a:schemeClr val="dk1"/>
                </a:solidFill>
                <a:latin typeface="Calibri"/>
                <a:ea typeface="Calibri"/>
                <a:cs typeface="Calibri"/>
                <a:sym typeface="Calibri"/>
              </a:defRPr>
            </a:lvl1pPr>
            <a:lvl2pPr marR="0" lvl="1" algn="ctr" rtl="0">
              <a:spcBef>
                <a:spcPts val="433"/>
              </a:spcBef>
              <a:spcAft>
                <a:spcPts val="0"/>
              </a:spcAft>
              <a:buClr>
                <a:srgbClr val="363738"/>
              </a:buClr>
              <a:buSzPts val="1700"/>
              <a:buFont typeface="Arial"/>
              <a:buNone/>
              <a:defRPr sz="2167" b="0" i="0" u="none" strike="noStrike" cap="none">
                <a:solidFill>
                  <a:srgbClr val="A1A2A3"/>
                </a:solidFill>
                <a:latin typeface="Calibri"/>
                <a:ea typeface="Calibri"/>
                <a:cs typeface="Calibri"/>
                <a:sym typeface="Calibri"/>
              </a:defRPr>
            </a:lvl2pPr>
            <a:lvl3pPr marR="0" lvl="2" algn="ctr" rtl="0">
              <a:spcBef>
                <a:spcPts val="390"/>
              </a:spcBef>
              <a:spcAft>
                <a:spcPts val="0"/>
              </a:spcAft>
              <a:buClr>
                <a:srgbClr val="363738"/>
              </a:buClr>
              <a:buSzPts val="1800"/>
              <a:buFont typeface="Arial"/>
              <a:buNone/>
              <a:defRPr sz="1950" b="0" i="0" u="none" strike="noStrike" cap="none">
                <a:solidFill>
                  <a:srgbClr val="A1A2A3"/>
                </a:solidFill>
                <a:latin typeface="Calibri"/>
                <a:ea typeface="Calibri"/>
                <a:cs typeface="Calibri"/>
                <a:sym typeface="Calibri"/>
              </a:defRPr>
            </a:lvl3pPr>
            <a:lvl4pPr marR="0" lvl="3" algn="ctr" rtl="0">
              <a:spcBef>
                <a:spcPts val="303"/>
              </a:spcBef>
              <a:spcAft>
                <a:spcPts val="0"/>
              </a:spcAft>
              <a:buClr>
                <a:srgbClr val="363738"/>
              </a:buClr>
              <a:buSzPts val="1400"/>
              <a:buFont typeface="Merriweather Sans"/>
              <a:buNone/>
              <a:defRPr sz="1517" b="0" i="0" u="none" strike="noStrike" cap="none">
                <a:solidFill>
                  <a:srgbClr val="A1A2A3"/>
                </a:solidFill>
                <a:latin typeface="Calibri"/>
                <a:ea typeface="Calibri"/>
                <a:cs typeface="Calibri"/>
                <a:sym typeface="Calibri"/>
              </a:defRPr>
            </a:lvl4pPr>
            <a:lvl5pPr marR="0" lvl="4" algn="ctr" rtl="0">
              <a:spcBef>
                <a:spcPts val="303"/>
              </a:spcBef>
              <a:spcAft>
                <a:spcPts val="0"/>
              </a:spcAft>
              <a:buClr>
                <a:srgbClr val="363738"/>
              </a:buClr>
              <a:buSzPts val="1400"/>
              <a:buFont typeface="Arial"/>
              <a:buNone/>
              <a:defRPr sz="1517" b="0" i="0" u="none" strike="noStrike" cap="none">
                <a:solidFill>
                  <a:srgbClr val="A1A2A3"/>
                </a:solidFill>
                <a:latin typeface="Calibri"/>
                <a:ea typeface="Calibri"/>
                <a:cs typeface="Calibri"/>
                <a:sym typeface="Calibri"/>
              </a:defRPr>
            </a:lvl5pPr>
            <a:lvl6pPr marR="0" lvl="5" algn="ctr" rtl="0">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6pPr>
            <a:lvl7pPr marR="0" lvl="6" algn="ctr" rtl="0">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7pPr>
            <a:lvl8pPr marR="0" lvl="7" algn="ctr" rtl="0">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8pPr>
            <a:lvl9pPr marR="0" lvl="8" algn="ctr" rtl="0">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9pPr>
          </a:lstStyle>
          <a:p>
            <a:endParaRPr/>
          </a:p>
        </p:txBody>
      </p:sp>
      <p:pic>
        <p:nvPicPr>
          <p:cNvPr id="51" name="Google Shape;51;p9" descr="DOE_logo.png"/>
          <p:cNvPicPr preferRelativeResize="0"/>
          <p:nvPr/>
        </p:nvPicPr>
        <p:blipFill rotWithShape="1">
          <a:blip r:embed="rId3">
            <a:alphaModFix/>
          </a:blip>
          <a:srcRect/>
          <a:stretch/>
        </p:blipFill>
        <p:spPr>
          <a:xfrm>
            <a:off x="6613173" y="5832095"/>
            <a:ext cx="1277874" cy="524256"/>
          </a:xfrm>
          <a:prstGeom prst="rect">
            <a:avLst/>
          </a:prstGeom>
          <a:noFill/>
          <a:ln>
            <a:noFill/>
          </a:ln>
        </p:spPr>
      </p:pic>
      <p:pic>
        <p:nvPicPr>
          <p:cNvPr id="52" name="Google Shape;52;p9" descr="Lab_Logo.png"/>
          <p:cNvPicPr preferRelativeResize="0"/>
          <p:nvPr/>
        </p:nvPicPr>
        <p:blipFill rotWithShape="1">
          <a:blip r:embed="rId4">
            <a:alphaModFix/>
          </a:blip>
          <a:srcRect/>
          <a:stretch/>
        </p:blipFill>
        <p:spPr>
          <a:xfrm>
            <a:off x="8420101" y="5667501"/>
            <a:ext cx="737997" cy="688848"/>
          </a:xfrm>
          <a:prstGeom prst="rect">
            <a:avLst/>
          </a:prstGeom>
          <a:noFill/>
          <a:ln>
            <a:noFill/>
          </a:ln>
        </p:spPr>
      </p:pic>
      <p:pic>
        <p:nvPicPr>
          <p:cNvPr id="53" name="Google Shape;53;p9" descr="ESnet_Logo_Header.png"/>
          <p:cNvPicPr preferRelativeResize="0"/>
          <p:nvPr/>
        </p:nvPicPr>
        <p:blipFill rotWithShape="1">
          <a:blip r:embed="rId5">
            <a:alphaModFix/>
          </a:blip>
          <a:srcRect/>
          <a:stretch/>
        </p:blipFill>
        <p:spPr>
          <a:xfrm>
            <a:off x="871361" y="651933"/>
            <a:ext cx="2672144" cy="960120"/>
          </a:xfrm>
          <a:prstGeom prst="rect">
            <a:avLst/>
          </a:prstGeom>
          <a:noFill/>
          <a:ln>
            <a:noFill/>
          </a:ln>
        </p:spPr>
      </p:pic>
      <p:sp>
        <p:nvSpPr>
          <p:cNvPr id="54" name="Google Shape;54;p9"/>
          <p:cNvSpPr txBox="1">
            <a:spLocks noGrp="1"/>
          </p:cNvSpPr>
          <p:nvPr>
            <p:ph type="body" idx="2"/>
          </p:nvPr>
        </p:nvSpPr>
        <p:spPr>
          <a:xfrm>
            <a:off x="5542890" y="3868737"/>
            <a:ext cx="3867825" cy="1325600"/>
          </a:xfrm>
          <a:prstGeom prst="rect">
            <a:avLst/>
          </a:prstGeom>
          <a:noFill/>
          <a:ln>
            <a:noFill/>
          </a:ln>
        </p:spPr>
        <p:txBody>
          <a:bodyPr spcFirstLastPara="1" wrap="square" lIns="91425" tIns="91425" rIns="91425" bIns="91425" anchor="b" anchorCtr="0">
            <a:noAutofit/>
          </a:bodyPr>
          <a:lstStyle>
            <a:lvl1pPr marL="495298" marR="0" lvl="0" indent="-247648" algn="l" rtl="0">
              <a:spcBef>
                <a:spcPts val="953"/>
              </a:spcBef>
              <a:spcAft>
                <a:spcPts val="0"/>
              </a:spcAft>
              <a:buClr>
                <a:schemeClr val="accent1"/>
              </a:buClr>
              <a:buSzPts val="1400"/>
              <a:buFont typeface="Arial"/>
              <a:buNone/>
              <a:defRPr sz="1517" b="0" i="0" u="none" strike="noStrike" cap="none">
                <a:solidFill>
                  <a:schemeClr val="dk1"/>
                </a:solidFill>
                <a:latin typeface="Calibri"/>
                <a:ea typeface="Calibri"/>
                <a:cs typeface="Calibri"/>
                <a:sym typeface="Calibri"/>
              </a:defRPr>
            </a:lvl1pPr>
            <a:lvl2pPr marL="990595" marR="0" lvl="1" indent="-247648" algn="l" rtl="0">
              <a:spcBef>
                <a:spcPts val="303"/>
              </a:spcBef>
              <a:spcAft>
                <a:spcPts val="0"/>
              </a:spcAft>
              <a:buClr>
                <a:srgbClr val="363738"/>
              </a:buClr>
              <a:buSzPts val="1190"/>
              <a:buFont typeface="Arial"/>
              <a:buNone/>
              <a:defRPr sz="1517" b="0" i="0" u="none" strike="noStrike" cap="none">
                <a:solidFill>
                  <a:schemeClr val="dk1"/>
                </a:solidFill>
                <a:latin typeface="Calibri"/>
                <a:ea typeface="Calibri"/>
                <a:cs typeface="Calibri"/>
                <a:sym typeface="Calibri"/>
              </a:defRPr>
            </a:lvl2pPr>
            <a:lvl3pPr marL="1485891" marR="0" lvl="2" indent="-247648" algn="l" rtl="0">
              <a:spcBef>
                <a:spcPts val="303"/>
              </a:spcBef>
              <a:spcAft>
                <a:spcPts val="0"/>
              </a:spcAft>
              <a:buClr>
                <a:srgbClr val="363738"/>
              </a:buClr>
              <a:buSzPts val="1400"/>
              <a:buFont typeface="Arial"/>
              <a:buNone/>
              <a:defRPr sz="1517" b="0" i="0" u="none" strike="noStrike" cap="none">
                <a:solidFill>
                  <a:schemeClr val="dk1"/>
                </a:solidFill>
                <a:latin typeface="Calibri"/>
                <a:ea typeface="Calibri"/>
                <a:cs typeface="Calibri"/>
                <a:sym typeface="Calibri"/>
              </a:defRPr>
            </a:lvl3pPr>
            <a:lvl4pPr marL="1981189" marR="0" lvl="3" indent="-247648" algn="l" rtl="0">
              <a:spcBef>
                <a:spcPts val="303"/>
              </a:spcBef>
              <a:spcAft>
                <a:spcPts val="0"/>
              </a:spcAft>
              <a:buClr>
                <a:srgbClr val="363738"/>
              </a:buClr>
              <a:buSzPts val="1400"/>
              <a:buFont typeface="Merriweather Sans"/>
              <a:buNone/>
              <a:defRPr sz="1517" b="0" i="0" u="none" strike="noStrike" cap="none">
                <a:solidFill>
                  <a:schemeClr val="dk1"/>
                </a:solidFill>
                <a:latin typeface="Calibri"/>
                <a:ea typeface="Calibri"/>
                <a:cs typeface="Calibri"/>
                <a:sym typeface="Calibri"/>
              </a:defRPr>
            </a:lvl4pPr>
            <a:lvl5pPr marL="2476486" marR="0" lvl="4" indent="-247648" algn="l" rtl="0">
              <a:spcBef>
                <a:spcPts val="303"/>
              </a:spcBef>
              <a:spcAft>
                <a:spcPts val="0"/>
              </a:spcAft>
              <a:buClr>
                <a:srgbClr val="363738"/>
              </a:buClr>
              <a:buSzPts val="1400"/>
              <a:buFont typeface="Arial"/>
              <a:buNone/>
              <a:defRPr sz="1517" b="0" i="0" u="none" strike="noStrike" cap="none">
                <a:solidFill>
                  <a:schemeClr val="dk1"/>
                </a:solidFill>
                <a:latin typeface="Calibri"/>
                <a:ea typeface="Calibri"/>
                <a:cs typeface="Calibri"/>
                <a:sym typeface="Calibri"/>
              </a:defRPr>
            </a:lvl5pPr>
            <a:lvl6pPr marL="2971783" marR="0" lvl="5" indent="-385231" algn="l" rtl="0">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6pPr>
            <a:lvl7pPr marL="3467080" marR="0" lvl="6" indent="-385231" algn="l" rtl="0">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7pPr>
            <a:lvl8pPr marL="3962377" marR="0" lvl="7" indent="-385231" algn="l" rtl="0">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8pPr>
            <a:lvl9pPr marL="4457675" marR="0" lvl="8" indent="-385231" algn="l" rtl="0">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409194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defTabSz="914423">
              <a:defRPr/>
            </a:pPr>
            <a:endParaRPr lang="en-GB">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pPr defTabSz="914423">
              <a:defRPr/>
            </a:pPr>
            <a:fld id="{86D4A844-988F-4671-A903-B423736A5E91}" type="slidenum">
              <a:rPr lang="en-GB" smtClean="0">
                <a:solidFill>
                  <a:srgbClr val="FFFFFF"/>
                </a:solidFill>
              </a:rPr>
              <a:pPr defTabSz="914423">
                <a:defRPr/>
              </a:pPr>
              <a:t>‹#›</a:t>
            </a:fld>
            <a:endParaRPr lang="en-GB">
              <a:solidFill>
                <a:srgbClr val="FFFFFF"/>
              </a:solidFill>
            </a:endParaRPr>
          </a:p>
        </p:txBody>
      </p:sp>
    </p:spTree>
    <p:extLst>
      <p:ext uri="{BB962C8B-B14F-4D97-AF65-F5344CB8AC3E}">
        <p14:creationId xmlns:p14="http://schemas.microsoft.com/office/powerpoint/2010/main" val="161823196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9"/>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5" name="Text Box 1031"/>
          <p:cNvSpPr txBox="1">
            <a:spLocks noChangeArrowheads="1"/>
          </p:cNvSpPr>
          <p:nvPr/>
        </p:nvSpPr>
        <p:spPr bwMode="auto">
          <a:xfrm>
            <a:off x="8331200" y="120651"/>
            <a:ext cx="914401" cy="1107996"/>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6600">
              <a:solidFill>
                <a:srgbClr val="FFFFFF"/>
              </a:solidFill>
              <a:latin typeface="FermiLgo" pitchFamily="2" charset="0"/>
              <a:cs typeface="Arial" pitchFamily="34" charset="0"/>
            </a:endParaRPr>
          </a:p>
        </p:txBody>
      </p:sp>
      <p:sp>
        <p:nvSpPr>
          <p:cNvPr id="579586" name="Rectangle 1026"/>
          <p:cNvSpPr>
            <a:spLocks noGrp="1" noChangeArrowheads="1"/>
          </p:cNvSpPr>
          <p:nvPr>
            <p:ph type="ctrTitle"/>
          </p:nvPr>
        </p:nvSpPr>
        <p:spPr>
          <a:xfrm>
            <a:off x="742950" y="2286000"/>
            <a:ext cx="8420100" cy="1143000"/>
          </a:xfrm>
        </p:spPr>
        <p:txBody>
          <a:bodyPr/>
          <a:lstStyle>
            <a:lvl1pPr>
              <a:defRPr/>
            </a:lvl1pPr>
          </a:lstStyle>
          <a:p>
            <a:r>
              <a:rPr lang="en-US"/>
              <a:t>Click to edit Master title style</a:t>
            </a:r>
          </a:p>
        </p:txBody>
      </p:sp>
      <p:sp>
        <p:nvSpPr>
          <p:cNvPr id="579587" name="Rectangle 1027"/>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t>Click to edit Master subtitle style</a:t>
            </a:r>
          </a:p>
        </p:txBody>
      </p:sp>
      <p:sp>
        <p:nvSpPr>
          <p:cNvPr id="6" name="Rectangle 1028"/>
          <p:cNvSpPr>
            <a:spLocks noGrp="1" noChangeArrowheads="1"/>
          </p:cNvSpPr>
          <p:nvPr>
            <p:ph type="sldNum" sz="quarter" idx="10"/>
          </p:nvPr>
        </p:nvSpPr>
        <p:spPr>
          <a:xfrm>
            <a:off x="7099300" y="6248400"/>
            <a:ext cx="2063750" cy="457200"/>
          </a:xfrm>
        </p:spPr>
        <p:txBody>
          <a:bodyPr/>
          <a:lstStyle>
            <a:lvl1pPr>
              <a:defRPr/>
            </a:lvl1pPr>
          </a:lstStyle>
          <a:p>
            <a:pPr>
              <a:defRPr/>
            </a:pPr>
            <a:fld id="{4A31F26B-CFAC-4E9D-98E7-CC4A5867AA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478430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CCFFF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FFF11F"/>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318C9F2-55A8-454F-A9AF-DE445D6514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331050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16"/>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12" indent="0">
              <a:buNone/>
              <a:defRPr sz="1800"/>
            </a:lvl2pPr>
            <a:lvl3pPr marL="914423" indent="0">
              <a:buNone/>
              <a:defRPr sz="1600"/>
            </a:lvl3pPr>
            <a:lvl4pPr marL="1371634" indent="0">
              <a:buNone/>
              <a:defRPr sz="1400"/>
            </a:lvl4pPr>
            <a:lvl5pPr marL="1828846" indent="0">
              <a:buNone/>
              <a:defRPr sz="1400"/>
            </a:lvl5pPr>
            <a:lvl6pPr marL="2286057" indent="0">
              <a:buNone/>
              <a:defRPr sz="1400"/>
            </a:lvl6pPr>
            <a:lvl7pPr marL="2743269" indent="0">
              <a:buNone/>
              <a:defRPr sz="1400"/>
            </a:lvl7pPr>
            <a:lvl8pPr marL="3200480" indent="0">
              <a:buNone/>
              <a:defRPr sz="1400"/>
            </a:lvl8pPr>
            <a:lvl9pPr marL="3657691"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8B5CFA-00A9-4077-AFCA-CFE9619525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972095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2954"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40C72C6-FBCD-47EB-901A-D1CCB7D20B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464206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84" y="1535113"/>
            <a:ext cx="4378325"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B8857D3F-CA82-4497-8771-A592E02CC9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873937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Content Placeholder 2"/>
          <p:cNvSpPr>
            <a:spLocks noGrp="1"/>
          </p:cNvSpPr>
          <p:nvPr>
            <p:ph sz="half" idx="1"/>
          </p:nvPr>
        </p:nvSpPr>
        <p:spPr>
          <a:xfrm>
            <a:off x="228601" y="1295400"/>
            <a:ext cx="4648202" cy="51816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1" y="1295400"/>
            <a:ext cx="4724401" cy="51816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a:defRPr/>
            </a:lvl1pPr>
          </a:lstStyle>
          <a:p>
            <a:pPr>
              <a:defRPr/>
            </a:pPr>
            <a:fld id="{87653CC0-4C92-49B2-B6AB-9A8B7FC8E4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509857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9153FB9-AACB-447C-917A-032EAB60B2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626699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2D267DE-9859-4CAE-9F20-FFE70E3D53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862659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6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3875311-8DBF-4AC7-B91A-917D014D0F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840491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12"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73474F7-5718-486C-801D-5B7FBD8BC3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926038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CBF6966-5062-4D98-B5C1-DCB72FE3AC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267262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8"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4"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BDFC430-2866-41E7-BF30-CD820338DD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113505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Content Placeholder 2"/>
          <p:cNvSpPr>
            <a:spLocks noGrp="1"/>
          </p:cNvSpPr>
          <p:nvPr>
            <p:ph sz="half" idx="1"/>
          </p:nvPr>
        </p:nvSpPr>
        <p:spPr>
          <a:xfrm>
            <a:off x="742954"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00"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AC7F2396-2445-4649-AFC8-394EB037A6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017064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Text Placeholder 2"/>
          <p:cNvSpPr>
            <a:spLocks noGrp="1"/>
          </p:cNvSpPr>
          <p:nvPr>
            <p:ph type="body" sz="half" idx="1"/>
          </p:nvPr>
        </p:nvSpPr>
        <p:spPr>
          <a:xfrm>
            <a:off x="742954"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EBC7B75B-2A53-464E-8A55-151944A26F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909366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94107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49696" y="6520261"/>
            <a:ext cx="660400" cy="365125"/>
          </a:xfrm>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1">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8" name="Content Placeholder 2"/>
          <p:cNvSpPr>
            <a:spLocks noGrp="1"/>
          </p:cNvSpPr>
          <p:nvPr>
            <p:ph idx="13"/>
          </p:nvPr>
        </p:nvSpPr>
        <p:spPr>
          <a:xfrm>
            <a:off x="228600" y="5410200"/>
            <a:ext cx="94107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653571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165100" y="1196752"/>
            <a:ext cx="4705350" cy="4248472"/>
          </a:xfrm>
        </p:spPr>
        <p:txBody>
          <a:bodyPr>
            <a:normAutofit/>
          </a:bodyPr>
          <a:lstStyle>
            <a:lvl1pPr marL="91442" indent="-182885">
              <a:defRPr sz="2400">
                <a:latin typeface="Arial" pitchFamily="34" charset="0"/>
                <a:cs typeface="Arial" pitchFamily="34" charset="0"/>
              </a:defRPr>
            </a:lvl1pPr>
            <a:lvl2pPr marL="548654" indent="-182885">
              <a:defRPr sz="2000">
                <a:latin typeface="Arial" pitchFamily="34" charset="0"/>
                <a:cs typeface="Arial" pitchFamily="34" charset="0"/>
              </a:defRPr>
            </a:lvl2pPr>
            <a:lvl3pPr marL="822980" indent="-182885">
              <a:defRPr sz="1800">
                <a:latin typeface="Arial" pitchFamily="34" charset="0"/>
                <a:cs typeface="Arial" pitchFamily="34" charset="0"/>
              </a:defRPr>
            </a:lvl3pPr>
            <a:lvl4pPr marL="1097307" indent="-182885">
              <a:defRPr sz="1600">
                <a:latin typeface="Arial" pitchFamily="34" charset="0"/>
                <a:cs typeface="Arial" pitchFamily="34" charset="0"/>
              </a:defRPr>
            </a:lvl4pPr>
            <a:lvl5pPr marL="1371634" indent="-182885">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5035550" y="1196752"/>
            <a:ext cx="4705350" cy="4248472"/>
          </a:xfrm>
        </p:spPr>
        <p:txBody>
          <a:bodyPr>
            <a:normAutofit/>
          </a:bodyPr>
          <a:lstStyle>
            <a:lvl1pPr marL="91442" indent="-182885">
              <a:defRPr sz="2400">
                <a:latin typeface="Arial" pitchFamily="34" charset="0"/>
                <a:cs typeface="Arial" pitchFamily="34" charset="0"/>
              </a:defRPr>
            </a:lvl1pPr>
            <a:lvl2pPr marL="548654" indent="-182885">
              <a:defRPr sz="2000">
                <a:latin typeface="Arial" pitchFamily="34" charset="0"/>
                <a:cs typeface="Arial" pitchFamily="34" charset="0"/>
              </a:defRPr>
            </a:lvl2pPr>
            <a:lvl3pPr marL="822980" indent="-182885">
              <a:defRPr sz="1800">
                <a:latin typeface="Arial" pitchFamily="34" charset="0"/>
                <a:cs typeface="Arial" pitchFamily="34" charset="0"/>
              </a:defRPr>
            </a:lvl3pPr>
            <a:lvl4pPr marL="1097307" indent="-182885">
              <a:defRPr sz="1600">
                <a:latin typeface="Arial" pitchFamily="34" charset="0"/>
                <a:cs typeface="Arial" pitchFamily="34" charset="0"/>
              </a:defRPr>
            </a:lvl4pPr>
            <a:lvl5pPr marL="1371634" indent="-182885">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a:xfrm>
            <a:off x="9410700" y="77"/>
            <a:ext cx="495300" cy="365125"/>
          </a:xfrm>
        </p:spPr>
        <p:txBody>
          <a:bodyPr/>
          <a:lstStyle/>
          <a:p>
            <a:fld id="{72AC53DF-4216-466D-99A7-94400E6C2A25}" type="slidenum">
              <a:rPr lang="en-US" smtClean="0">
                <a:solidFill>
                  <a:srgbClr val="FFFFFF"/>
                </a:solidFill>
              </a:rPr>
              <a:pPr/>
              <a:t>‹#›</a:t>
            </a:fld>
            <a:endParaRPr lang="en-US">
              <a:solidFill>
                <a:srgbClr val="FFFFFF"/>
              </a:solidFill>
            </a:endParaRPr>
          </a:p>
        </p:txBody>
      </p:sp>
      <p:sp>
        <p:nvSpPr>
          <p:cNvPr id="8" name="Content Placeholder 2"/>
          <p:cNvSpPr>
            <a:spLocks noGrp="1"/>
          </p:cNvSpPr>
          <p:nvPr>
            <p:ph sz="half" idx="13"/>
          </p:nvPr>
        </p:nvSpPr>
        <p:spPr>
          <a:xfrm>
            <a:off x="200472" y="5551907"/>
            <a:ext cx="9577064" cy="1117455"/>
          </a:xfrm>
        </p:spPr>
        <p:txBody>
          <a:bodyPr/>
          <a:lstStyle>
            <a:lvl1pPr marL="91442" indent="-182885">
              <a:defRPr sz="2000">
                <a:latin typeface="Arial" pitchFamily="34" charset="0"/>
                <a:cs typeface="Arial" pitchFamily="34" charset="0"/>
              </a:defRPr>
            </a:lvl1pPr>
            <a:lvl2pPr marL="548654" indent="-182885">
              <a:defRPr sz="1800">
                <a:latin typeface="Arial" pitchFamily="34" charset="0"/>
                <a:cs typeface="Arial" pitchFamily="34" charset="0"/>
              </a:defRPr>
            </a:lvl2pPr>
            <a:lvl3pPr marL="822980" indent="-182885">
              <a:defRPr sz="1600">
                <a:latin typeface="Arial" pitchFamily="34" charset="0"/>
                <a:cs typeface="Arial" pitchFamily="34" charset="0"/>
              </a:defRPr>
            </a:lvl3pPr>
            <a:lvl4pPr marL="1097307" indent="-182885">
              <a:defRPr sz="1400">
                <a:latin typeface="Arial" pitchFamily="34" charset="0"/>
                <a:cs typeface="Arial" pitchFamily="34" charset="0"/>
              </a:defRPr>
            </a:lvl4pPr>
            <a:lvl5pPr marL="1371634" indent="-182885">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897679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868362"/>
          </a:xfrm>
        </p:spPr>
        <p:txBody>
          <a:bodyPr/>
          <a:lstStyle>
            <a:lvl1pPr algn="l">
              <a:defRPr sz="2800"/>
            </a:lvl1pPr>
          </a:lstStyle>
          <a:p>
            <a:r>
              <a:rPr lang="en-US" dirty="0"/>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8" y="1535113"/>
            <a:ext cx="4378325"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a:defRPr/>
            </a:pPr>
            <a:fld id="{53AB978C-D577-4BF9-A113-31B9EC0AE3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292856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4201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85111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1">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5" name="Content Placeholder 2"/>
          <p:cNvSpPr>
            <a:spLocks noGrp="1"/>
          </p:cNvSpPr>
          <p:nvPr>
            <p:ph idx="13"/>
          </p:nvPr>
        </p:nvSpPr>
        <p:spPr>
          <a:xfrm>
            <a:off x="495300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99031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2" y="2130427"/>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8"/>
            <a:ext cx="6934200" cy="1752601"/>
          </a:xfrm>
        </p:spPr>
        <p:txBody>
          <a:bodyPr/>
          <a:lstStyle>
            <a:lvl1pPr marL="0" indent="0" algn="ctr">
              <a:buNone/>
              <a:defRPr>
                <a:solidFill>
                  <a:schemeClr val="tx1">
                    <a:tint val="75000"/>
                  </a:schemeClr>
                </a:solidFill>
              </a:defRPr>
            </a:lvl1pPr>
            <a:lvl2pPr marL="396091" indent="0" algn="ctr">
              <a:buNone/>
              <a:defRPr>
                <a:solidFill>
                  <a:schemeClr val="tx1">
                    <a:tint val="75000"/>
                  </a:schemeClr>
                </a:solidFill>
              </a:defRPr>
            </a:lvl2pPr>
            <a:lvl3pPr marL="792181" indent="0" algn="ctr">
              <a:buNone/>
              <a:defRPr>
                <a:solidFill>
                  <a:schemeClr val="tx1">
                    <a:tint val="75000"/>
                  </a:schemeClr>
                </a:solidFill>
              </a:defRPr>
            </a:lvl3pPr>
            <a:lvl4pPr marL="1188272" indent="0" algn="ctr">
              <a:buNone/>
              <a:defRPr>
                <a:solidFill>
                  <a:schemeClr val="tx1">
                    <a:tint val="75000"/>
                  </a:schemeClr>
                </a:solidFill>
              </a:defRPr>
            </a:lvl4pPr>
            <a:lvl5pPr marL="1584364" indent="0" algn="ctr">
              <a:buNone/>
              <a:defRPr>
                <a:solidFill>
                  <a:schemeClr val="tx1">
                    <a:tint val="75000"/>
                  </a:schemeClr>
                </a:solidFill>
              </a:defRPr>
            </a:lvl5pPr>
            <a:lvl6pPr marL="1980454" indent="0" algn="ctr">
              <a:buNone/>
              <a:defRPr>
                <a:solidFill>
                  <a:schemeClr val="tx1">
                    <a:tint val="75000"/>
                  </a:schemeClr>
                </a:solidFill>
              </a:defRPr>
            </a:lvl6pPr>
            <a:lvl7pPr marL="2376546" indent="0" algn="ctr">
              <a:buNone/>
              <a:defRPr>
                <a:solidFill>
                  <a:schemeClr val="tx1">
                    <a:tint val="75000"/>
                  </a:schemeClr>
                </a:solidFill>
              </a:defRPr>
            </a:lvl7pPr>
            <a:lvl8pPr marL="2772636" indent="0" algn="ctr">
              <a:buNone/>
              <a:defRPr>
                <a:solidFill>
                  <a:schemeClr val="tx1">
                    <a:tint val="75000"/>
                  </a:schemeClr>
                </a:solidFill>
              </a:defRPr>
            </a:lvl8pPr>
            <a:lvl9pPr marL="316872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86BD7E-C7E3-4A34-8787-0651B68842E0}"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15077-5576-497E-9279-03876DD211DF}" type="slidenum">
              <a:rPr lang="en-US" smtClean="0"/>
              <a:t>‹#›</a:t>
            </a:fld>
            <a:endParaRPr lang="en-US"/>
          </a:p>
        </p:txBody>
      </p:sp>
    </p:spTree>
    <p:extLst>
      <p:ext uri="{BB962C8B-B14F-4D97-AF65-F5344CB8AC3E}">
        <p14:creationId xmlns:p14="http://schemas.microsoft.com/office/powerpoint/2010/main" val="2246916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86BD7E-C7E3-4A34-8787-0651B68842E0}"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15077-5576-497E-9279-03876DD211DF}" type="slidenum">
              <a:rPr lang="en-US" smtClean="0"/>
              <a:t>‹#›</a:t>
            </a:fld>
            <a:endParaRPr lang="en-US"/>
          </a:p>
        </p:txBody>
      </p:sp>
    </p:spTree>
    <p:extLst>
      <p:ext uri="{BB962C8B-B14F-4D97-AF65-F5344CB8AC3E}">
        <p14:creationId xmlns:p14="http://schemas.microsoft.com/office/powerpoint/2010/main" val="24624526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9"/>
            <a:ext cx="8420100" cy="1362075"/>
          </a:xfrm>
        </p:spPr>
        <p:txBody>
          <a:bodyPr anchor="t"/>
          <a:lstStyle>
            <a:lvl1pPr algn="l">
              <a:defRPr sz="3553" b="1" cap="all"/>
            </a:lvl1pPr>
          </a:lstStyle>
          <a:p>
            <a:r>
              <a:rPr lang="en-US"/>
              <a:t>Click to edit Master title style</a:t>
            </a:r>
          </a:p>
        </p:txBody>
      </p:sp>
      <p:sp>
        <p:nvSpPr>
          <p:cNvPr id="3" name="Text Placeholder 2"/>
          <p:cNvSpPr>
            <a:spLocks noGrp="1"/>
          </p:cNvSpPr>
          <p:nvPr>
            <p:ph type="body" idx="1"/>
          </p:nvPr>
        </p:nvSpPr>
        <p:spPr>
          <a:xfrm>
            <a:off x="782506" y="2906716"/>
            <a:ext cx="8420100" cy="1500187"/>
          </a:xfrm>
        </p:spPr>
        <p:txBody>
          <a:bodyPr anchor="b"/>
          <a:lstStyle>
            <a:lvl1pPr marL="0" indent="0">
              <a:buNone/>
              <a:defRPr sz="1733">
                <a:solidFill>
                  <a:schemeClr val="tx1">
                    <a:tint val="75000"/>
                  </a:schemeClr>
                </a:solidFill>
              </a:defRPr>
            </a:lvl1pPr>
            <a:lvl2pPr marL="396091" indent="0">
              <a:buNone/>
              <a:defRPr sz="1603">
                <a:solidFill>
                  <a:schemeClr val="tx1">
                    <a:tint val="75000"/>
                  </a:schemeClr>
                </a:solidFill>
              </a:defRPr>
            </a:lvl2pPr>
            <a:lvl3pPr marL="792181" indent="0">
              <a:buNone/>
              <a:defRPr sz="1430">
                <a:solidFill>
                  <a:schemeClr val="tx1">
                    <a:tint val="75000"/>
                  </a:schemeClr>
                </a:solidFill>
              </a:defRPr>
            </a:lvl3pPr>
            <a:lvl4pPr marL="1188272" indent="0">
              <a:buNone/>
              <a:defRPr sz="1170">
                <a:solidFill>
                  <a:schemeClr val="tx1">
                    <a:tint val="75000"/>
                  </a:schemeClr>
                </a:solidFill>
              </a:defRPr>
            </a:lvl4pPr>
            <a:lvl5pPr marL="1584364" indent="0">
              <a:buNone/>
              <a:defRPr sz="1170">
                <a:solidFill>
                  <a:schemeClr val="tx1">
                    <a:tint val="75000"/>
                  </a:schemeClr>
                </a:solidFill>
              </a:defRPr>
            </a:lvl5pPr>
            <a:lvl6pPr marL="1980454" indent="0">
              <a:buNone/>
              <a:defRPr sz="1170">
                <a:solidFill>
                  <a:schemeClr val="tx1">
                    <a:tint val="75000"/>
                  </a:schemeClr>
                </a:solidFill>
              </a:defRPr>
            </a:lvl6pPr>
            <a:lvl7pPr marL="2376546" indent="0">
              <a:buNone/>
              <a:defRPr sz="1170">
                <a:solidFill>
                  <a:schemeClr val="tx1">
                    <a:tint val="75000"/>
                  </a:schemeClr>
                </a:solidFill>
              </a:defRPr>
            </a:lvl7pPr>
            <a:lvl8pPr marL="2772636" indent="0">
              <a:buNone/>
              <a:defRPr sz="1170">
                <a:solidFill>
                  <a:schemeClr val="tx1">
                    <a:tint val="75000"/>
                  </a:schemeClr>
                </a:solidFill>
              </a:defRPr>
            </a:lvl8pPr>
            <a:lvl9pPr marL="3168727" indent="0">
              <a:buNone/>
              <a:defRPr sz="117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86BD7E-C7E3-4A34-8787-0651B68842E0}"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15077-5576-497E-9279-03876DD211DF}" type="slidenum">
              <a:rPr lang="en-US" smtClean="0"/>
              <a:t>‹#›</a:t>
            </a:fld>
            <a:endParaRPr lang="en-US"/>
          </a:p>
        </p:txBody>
      </p:sp>
    </p:spTree>
    <p:extLst>
      <p:ext uri="{BB962C8B-B14F-4D97-AF65-F5344CB8AC3E}">
        <p14:creationId xmlns:p14="http://schemas.microsoft.com/office/powerpoint/2010/main" val="12400295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3"/>
            <a:ext cx="4375150" cy="4525962"/>
          </a:xfrm>
        </p:spPr>
        <p:txBody>
          <a:bodyPr/>
          <a:lstStyle>
            <a:lvl1pPr>
              <a:defRPr sz="2470"/>
            </a:lvl1pPr>
            <a:lvl2pPr>
              <a:defRPr sz="2123"/>
            </a:lvl2pPr>
            <a:lvl3pPr>
              <a:defRPr sz="1733"/>
            </a:lvl3pPr>
            <a:lvl4pPr>
              <a:defRPr sz="1603"/>
            </a:lvl4pPr>
            <a:lvl5pPr>
              <a:defRPr sz="1603"/>
            </a:lvl5pPr>
            <a:lvl6pPr>
              <a:defRPr sz="1603"/>
            </a:lvl6pPr>
            <a:lvl7pPr>
              <a:defRPr sz="1603"/>
            </a:lvl7pPr>
            <a:lvl8pPr>
              <a:defRPr sz="1603"/>
            </a:lvl8pPr>
            <a:lvl9pPr>
              <a:defRPr sz="16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3"/>
            <a:ext cx="4375150" cy="4525962"/>
          </a:xfrm>
        </p:spPr>
        <p:txBody>
          <a:bodyPr/>
          <a:lstStyle>
            <a:lvl1pPr>
              <a:defRPr sz="2470"/>
            </a:lvl1pPr>
            <a:lvl2pPr>
              <a:defRPr sz="2123"/>
            </a:lvl2pPr>
            <a:lvl3pPr>
              <a:defRPr sz="1733"/>
            </a:lvl3pPr>
            <a:lvl4pPr>
              <a:defRPr sz="1603"/>
            </a:lvl4pPr>
            <a:lvl5pPr>
              <a:defRPr sz="1603"/>
            </a:lvl5pPr>
            <a:lvl6pPr>
              <a:defRPr sz="1603"/>
            </a:lvl6pPr>
            <a:lvl7pPr>
              <a:defRPr sz="1603"/>
            </a:lvl7pPr>
            <a:lvl8pPr>
              <a:defRPr sz="1603"/>
            </a:lvl8pPr>
            <a:lvl9pPr>
              <a:defRPr sz="16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86BD7E-C7E3-4A34-8787-0651B68842E0}"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15077-5576-497E-9279-03876DD211DF}" type="slidenum">
              <a:rPr lang="en-US" smtClean="0"/>
              <a:t>‹#›</a:t>
            </a:fld>
            <a:endParaRPr lang="en-US"/>
          </a:p>
        </p:txBody>
      </p:sp>
    </p:spTree>
    <p:extLst>
      <p:ext uri="{BB962C8B-B14F-4D97-AF65-F5344CB8AC3E}">
        <p14:creationId xmlns:p14="http://schemas.microsoft.com/office/powerpoint/2010/main" val="14587378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1" y="1535118"/>
            <a:ext cx="4376870" cy="639762"/>
          </a:xfrm>
        </p:spPr>
        <p:txBody>
          <a:bodyPr anchor="b"/>
          <a:lstStyle>
            <a:lvl1pPr marL="0" indent="0">
              <a:buNone/>
              <a:defRPr sz="2123" b="1"/>
            </a:lvl1pPr>
            <a:lvl2pPr marL="396091" indent="0">
              <a:buNone/>
              <a:defRPr sz="1733" b="1"/>
            </a:lvl2pPr>
            <a:lvl3pPr marL="792181" indent="0">
              <a:buNone/>
              <a:defRPr sz="1603" b="1"/>
            </a:lvl3pPr>
            <a:lvl4pPr marL="1188272" indent="0">
              <a:buNone/>
              <a:defRPr sz="1430" b="1"/>
            </a:lvl4pPr>
            <a:lvl5pPr marL="1584364" indent="0">
              <a:buNone/>
              <a:defRPr sz="1430" b="1"/>
            </a:lvl5pPr>
            <a:lvl6pPr marL="1980454" indent="0">
              <a:buNone/>
              <a:defRPr sz="1430" b="1"/>
            </a:lvl6pPr>
            <a:lvl7pPr marL="2376546" indent="0">
              <a:buNone/>
              <a:defRPr sz="1430" b="1"/>
            </a:lvl7pPr>
            <a:lvl8pPr marL="2772636" indent="0">
              <a:buNone/>
              <a:defRPr sz="1430" b="1"/>
            </a:lvl8pPr>
            <a:lvl9pPr marL="3168727" indent="0">
              <a:buNone/>
              <a:defRPr sz="1430" b="1"/>
            </a:lvl9pPr>
          </a:lstStyle>
          <a:p>
            <a:pPr lvl="0"/>
            <a:r>
              <a:rPr lang="en-US"/>
              <a:t>Click to edit Master text styles</a:t>
            </a:r>
          </a:p>
        </p:txBody>
      </p:sp>
      <p:sp>
        <p:nvSpPr>
          <p:cNvPr id="4" name="Content Placeholder 3"/>
          <p:cNvSpPr>
            <a:spLocks noGrp="1"/>
          </p:cNvSpPr>
          <p:nvPr>
            <p:ph sz="half" idx="2"/>
          </p:nvPr>
        </p:nvSpPr>
        <p:spPr>
          <a:xfrm>
            <a:off x="495301" y="2174881"/>
            <a:ext cx="4376870" cy="3951290"/>
          </a:xfrm>
        </p:spPr>
        <p:txBody>
          <a:bodyPr/>
          <a:lstStyle>
            <a:lvl1pPr>
              <a:defRPr sz="2123"/>
            </a:lvl1pPr>
            <a:lvl2pPr>
              <a:defRPr sz="1733"/>
            </a:lvl2pPr>
            <a:lvl3pPr>
              <a:defRPr sz="1603"/>
            </a:lvl3pPr>
            <a:lvl4pPr>
              <a:defRPr sz="1430"/>
            </a:lvl4pPr>
            <a:lvl5pPr>
              <a:defRPr sz="1430"/>
            </a:lvl5pPr>
            <a:lvl6pPr>
              <a:defRPr sz="1430"/>
            </a:lvl6pPr>
            <a:lvl7pPr>
              <a:defRPr sz="1430"/>
            </a:lvl7pPr>
            <a:lvl8pPr>
              <a:defRPr sz="1430"/>
            </a:lvl8pPr>
            <a:lvl9pPr>
              <a:defRPr sz="14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4" y="1535118"/>
            <a:ext cx="4378590" cy="639762"/>
          </a:xfrm>
        </p:spPr>
        <p:txBody>
          <a:bodyPr anchor="b"/>
          <a:lstStyle>
            <a:lvl1pPr marL="0" indent="0">
              <a:buNone/>
              <a:defRPr sz="2123" b="1"/>
            </a:lvl1pPr>
            <a:lvl2pPr marL="396091" indent="0">
              <a:buNone/>
              <a:defRPr sz="1733" b="1"/>
            </a:lvl2pPr>
            <a:lvl3pPr marL="792181" indent="0">
              <a:buNone/>
              <a:defRPr sz="1603" b="1"/>
            </a:lvl3pPr>
            <a:lvl4pPr marL="1188272" indent="0">
              <a:buNone/>
              <a:defRPr sz="1430" b="1"/>
            </a:lvl4pPr>
            <a:lvl5pPr marL="1584364" indent="0">
              <a:buNone/>
              <a:defRPr sz="1430" b="1"/>
            </a:lvl5pPr>
            <a:lvl6pPr marL="1980454" indent="0">
              <a:buNone/>
              <a:defRPr sz="1430" b="1"/>
            </a:lvl6pPr>
            <a:lvl7pPr marL="2376546" indent="0">
              <a:buNone/>
              <a:defRPr sz="1430" b="1"/>
            </a:lvl7pPr>
            <a:lvl8pPr marL="2772636" indent="0">
              <a:buNone/>
              <a:defRPr sz="1430" b="1"/>
            </a:lvl8pPr>
            <a:lvl9pPr marL="3168727" indent="0">
              <a:buNone/>
              <a:defRPr sz="1430" b="1"/>
            </a:lvl9pPr>
          </a:lstStyle>
          <a:p>
            <a:pPr lvl="0"/>
            <a:r>
              <a:rPr lang="en-US"/>
              <a:t>Click to edit Master text styles</a:t>
            </a:r>
          </a:p>
        </p:txBody>
      </p:sp>
      <p:sp>
        <p:nvSpPr>
          <p:cNvPr id="6" name="Content Placeholder 5"/>
          <p:cNvSpPr>
            <a:spLocks noGrp="1"/>
          </p:cNvSpPr>
          <p:nvPr>
            <p:ph sz="quarter" idx="4"/>
          </p:nvPr>
        </p:nvSpPr>
        <p:spPr>
          <a:xfrm>
            <a:off x="5032114" y="2174881"/>
            <a:ext cx="4378590" cy="3951290"/>
          </a:xfrm>
        </p:spPr>
        <p:txBody>
          <a:bodyPr/>
          <a:lstStyle>
            <a:lvl1pPr>
              <a:defRPr sz="2123"/>
            </a:lvl1pPr>
            <a:lvl2pPr>
              <a:defRPr sz="1733"/>
            </a:lvl2pPr>
            <a:lvl3pPr>
              <a:defRPr sz="1603"/>
            </a:lvl3pPr>
            <a:lvl4pPr>
              <a:defRPr sz="1430"/>
            </a:lvl4pPr>
            <a:lvl5pPr>
              <a:defRPr sz="1430"/>
            </a:lvl5pPr>
            <a:lvl6pPr>
              <a:defRPr sz="1430"/>
            </a:lvl6pPr>
            <a:lvl7pPr>
              <a:defRPr sz="1430"/>
            </a:lvl7pPr>
            <a:lvl8pPr>
              <a:defRPr sz="1430"/>
            </a:lvl8pPr>
            <a:lvl9pPr>
              <a:defRPr sz="14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86BD7E-C7E3-4A34-8787-0651B68842E0}" type="datetimeFigureOut">
              <a:rPr lang="en-US" smtClean="0"/>
              <a:t>5/5/2023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315077-5576-497E-9279-03876DD211DF}" type="slidenum">
              <a:rPr lang="en-US" smtClean="0"/>
              <a:t>‹#›</a:t>
            </a:fld>
            <a:endParaRPr lang="en-US"/>
          </a:p>
        </p:txBody>
      </p:sp>
    </p:spTree>
    <p:extLst>
      <p:ext uri="{BB962C8B-B14F-4D97-AF65-F5344CB8AC3E}">
        <p14:creationId xmlns:p14="http://schemas.microsoft.com/office/powerpoint/2010/main" val="14386191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86BD7E-C7E3-4A34-8787-0651B68842E0}" type="datetimeFigureOut">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315077-5576-497E-9279-03876DD211DF}" type="slidenum">
              <a:rPr lang="en-US" smtClean="0"/>
              <a:t>‹#›</a:t>
            </a:fld>
            <a:endParaRPr lang="en-US"/>
          </a:p>
        </p:txBody>
      </p:sp>
    </p:spTree>
    <p:extLst>
      <p:ext uri="{BB962C8B-B14F-4D97-AF65-F5344CB8AC3E}">
        <p14:creationId xmlns:p14="http://schemas.microsoft.com/office/powerpoint/2010/main" val="161943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6BD7E-C7E3-4A34-8787-0651B68842E0}" type="datetimeFigureOut">
              <a:rPr lang="en-US" smtClean="0"/>
              <a:t>5/5/2023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315077-5576-497E-9279-03876DD211DF}" type="slidenum">
              <a:rPr lang="en-US" smtClean="0"/>
              <a:t>‹#›</a:t>
            </a:fld>
            <a:endParaRPr lang="en-US"/>
          </a:p>
        </p:txBody>
      </p:sp>
    </p:spTree>
    <p:extLst>
      <p:ext uri="{BB962C8B-B14F-4D97-AF65-F5344CB8AC3E}">
        <p14:creationId xmlns:p14="http://schemas.microsoft.com/office/powerpoint/2010/main" val="30749459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3" y="273057"/>
            <a:ext cx="3259006" cy="1162050"/>
          </a:xfrm>
        </p:spPr>
        <p:txBody>
          <a:bodyPr anchor="b"/>
          <a:lstStyle>
            <a:lvl1pPr algn="l">
              <a:defRPr sz="1733" b="1"/>
            </a:lvl1pPr>
          </a:lstStyle>
          <a:p>
            <a:r>
              <a:rPr lang="en-US"/>
              <a:t>Click to edit Master title style</a:t>
            </a:r>
          </a:p>
        </p:txBody>
      </p:sp>
      <p:sp>
        <p:nvSpPr>
          <p:cNvPr id="3" name="Content Placeholder 2"/>
          <p:cNvSpPr>
            <a:spLocks noGrp="1"/>
          </p:cNvSpPr>
          <p:nvPr>
            <p:ph idx="1"/>
          </p:nvPr>
        </p:nvSpPr>
        <p:spPr>
          <a:xfrm>
            <a:off x="3872973" y="273058"/>
            <a:ext cx="5537729" cy="5853113"/>
          </a:xfrm>
        </p:spPr>
        <p:txBody>
          <a:bodyPr/>
          <a:lstStyle>
            <a:lvl1pPr>
              <a:defRPr sz="2773"/>
            </a:lvl1pPr>
            <a:lvl2pPr>
              <a:defRPr sz="2470"/>
            </a:lvl2pPr>
            <a:lvl3pPr>
              <a:defRPr sz="2123"/>
            </a:lvl3pPr>
            <a:lvl4pPr>
              <a:defRPr sz="1733"/>
            </a:lvl4pPr>
            <a:lvl5pPr>
              <a:defRPr sz="1733"/>
            </a:lvl5pPr>
            <a:lvl6pPr>
              <a:defRPr sz="1733"/>
            </a:lvl6pPr>
            <a:lvl7pPr>
              <a:defRPr sz="1733"/>
            </a:lvl7pPr>
            <a:lvl8pPr>
              <a:defRPr sz="1733"/>
            </a:lvl8pPr>
            <a:lvl9pPr>
              <a:defRPr sz="1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3" y="1435103"/>
            <a:ext cx="3259006" cy="4691063"/>
          </a:xfrm>
        </p:spPr>
        <p:txBody>
          <a:bodyPr/>
          <a:lstStyle>
            <a:lvl1pPr marL="0" indent="0">
              <a:buNone/>
              <a:defRPr sz="1170"/>
            </a:lvl1pPr>
            <a:lvl2pPr marL="396091" indent="0">
              <a:buNone/>
              <a:defRPr sz="1040"/>
            </a:lvl2pPr>
            <a:lvl3pPr marL="792181" indent="0">
              <a:buNone/>
              <a:defRPr sz="867"/>
            </a:lvl3pPr>
            <a:lvl4pPr marL="1188272" indent="0">
              <a:buNone/>
              <a:defRPr sz="780"/>
            </a:lvl4pPr>
            <a:lvl5pPr marL="1584364" indent="0">
              <a:buNone/>
              <a:defRPr sz="780"/>
            </a:lvl5pPr>
            <a:lvl6pPr marL="1980454" indent="0">
              <a:buNone/>
              <a:defRPr sz="780"/>
            </a:lvl6pPr>
            <a:lvl7pPr marL="2376546" indent="0">
              <a:buNone/>
              <a:defRPr sz="780"/>
            </a:lvl7pPr>
            <a:lvl8pPr marL="2772636" indent="0">
              <a:buNone/>
              <a:defRPr sz="780"/>
            </a:lvl8pPr>
            <a:lvl9pPr marL="3168727" indent="0">
              <a:buNone/>
              <a:defRPr sz="780"/>
            </a:lvl9pPr>
          </a:lstStyle>
          <a:p>
            <a:pPr lvl="0"/>
            <a:r>
              <a:rPr lang="en-US"/>
              <a:t>Click to edit Master text styles</a:t>
            </a:r>
          </a:p>
        </p:txBody>
      </p:sp>
      <p:sp>
        <p:nvSpPr>
          <p:cNvPr id="5" name="Date Placeholder 4"/>
          <p:cNvSpPr>
            <a:spLocks noGrp="1"/>
          </p:cNvSpPr>
          <p:nvPr>
            <p:ph type="dt" sz="half" idx="10"/>
          </p:nvPr>
        </p:nvSpPr>
        <p:spPr/>
        <p:txBody>
          <a:bodyPr/>
          <a:lstStyle/>
          <a:p>
            <a:fld id="{1686BD7E-C7E3-4A34-8787-0651B68842E0}"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15077-5576-497E-9279-03876DD211DF}" type="slidenum">
              <a:rPr lang="en-US" smtClean="0"/>
              <a:t>‹#›</a:t>
            </a:fld>
            <a:endParaRPr lang="en-US"/>
          </a:p>
        </p:txBody>
      </p:sp>
    </p:spTree>
    <p:extLst>
      <p:ext uri="{BB962C8B-B14F-4D97-AF65-F5344CB8AC3E}">
        <p14:creationId xmlns:p14="http://schemas.microsoft.com/office/powerpoint/2010/main" val="3653090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2340FAA2-8C91-410B-874F-482B9F331C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796679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8"/>
            <a:ext cx="5943600" cy="566739"/>
          </a:xfrm>
        </p:spPr>
        <p:txBody>
          <a:bodyPr anchor="b"/>
          <a:lstStyle>
            <a:lvl1pPr algn="l">
              <a:defRPr sz="1733"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a:lstStyle>
            <a:lvl1pPr marL="0" indent="0">
              <a:buNone/>
              <a:defRPr sz="2773"/>
            </a:lvl1pPr>
            <a:lvl2pPr marL="396091" indent="0">
              <a:buNone/>
              <a:defRPr sz="2470"/>
            </a:lvl2pPr>
            <a:lvl3pPr marL="792181" indent="0">
              <a:buNone/>
              <a:defRPr sz="2123"/>
            </a:lvl3pPr>
            <a:lvl4pPr marL="1188272" indent="0">
              <a:buNone/>
              <a:defRPr sz="1733"/>
            </a:lvl4pPr>
            <a:lvl5pPr marL="1584364" indent="0">
              <a:buNone/>
              <a:defRPr sz="1733"/>
            </a:lvl5pPr>
            <a:lvl6pPr marL="1980454" indent="0">
              <a:buNone/>
              <a:defRPr sz="1733"/>
            </a:lvl6pPr>
            <a:lvl7pPr marL="2376546" indent="0">
              <a:buNone/>
              <a:defRPr sz="1733"/>
            </a:lvl7pPr>
            <a:lvl8pPr marL="2772636" indent="0">
              <a:buNone/>
              <a:defRPr sz="1733"/>
            </a:lvl8pPr>
            <a:lvl9pPr marL="3168727" indent="0">
              <a:buNone/>
              <a:defRPr sz="1733"/>
            </a:lvl9pPr>
          </a:lstStyle>
          <a:p>
            <a:endParaRPr lang="en-US"/>
          </a:p>
        </p:txBody>
      </p:sp>
      <p:sp>
        <p:nvSpPr>
          <p:cNvPr id="4" name="Text Placeholder 3"/>
          <p:cNvSpPr>
            <a:spLocks noGrp="1"/>
          </p:cNvSpPr>
          <p:nvPr>
            <p:ph type="body" sz="half" idx="2"/>
          </p:nvPr>
        </p:nvSpPr>
        <p:spPr>
          <a:xfrm>
            <a:off x="1941645" y="5367344"/>
            <a:ext cx="5943600" cy="804862"/>
          </a:xfrm>
        </p:spPr>
        <p:txBody>
          <a:bodyPr/>
          <a:lstStyle>
            <a:lvl1pPr marL="0" indent="0">
              <a:buNone/>
              <a:defRPr sz="1170"/>
            </a:lvl1pPr>
            <a:lvl2pPr marL="396091" indent="0">
              <a:buNone/>
              <a:defRPr sz="1040"/>
            </a:lvl2pPr>
            <a:lvl3pPr marL="792181" indent="0">
              <a:buNone/>
              <a:defRPr sz="867"/>
            </a:lvl3pPr>
            <a:lvl4pPr marL="1188272" indent="0">
              <a:buNone/>
              <a:defRPr sz="780"/>
            </a:lvl4pPr>
            <a:lvl5pPr marL="1584364" indent="0">
              <a:buNone/>
              <a:defRPr sz="780"/>
            </a:lvl5pPr>
            <a:lvl6pPr marL="1980454" indent="0">
              <a:buNone/>
              <a:defRPr sz="780"/>
            </a:lvl6pPr>
            <a:lvl7pPr marL="2376546" indent="0">
              <a:buNone/>
              <a:defRPr sz="780"/>
            </a:lvl7pPr>
            <a:lvl8pPr marL="2772636" indent="0">
              <a:buNone/>
              <a:defRPr sz="780"/>
            </a:lvl8pPr>
            <a:lvl9pPr marL="3168727" indent="0">
              <a:buNone/>
              <a:defRPr sz="780"/>
            </a:lvl9pPr>
          </a:lstStyle>
          <a:p>
            <a:pPr lvl="0"/>
            <a:r>
              <a:rPr lang="en-US"/>
              <a:t>Click to edit Master text styles</a:t>
            </a:r>
          </a:p>
        </p:txBody>
      </p:sp>
      <p:sp>
        <p:nvSpPr>
          <p:cNvPr id="5" name="Date Placeholder 4"/>
          <p:cNvSpPr>
            <a:spLocks noGrp="1"/>
          </p:cNvSpPr>
          <p:nvPr>
            <p:ph type="dt" sz="half" idx="10"/>
          </p:nvPr>
        </p:nvSpPr>
        <p:spPr/>
        <p:txBody>
          <a:bodyPr/>
          <a:lstStyle/>
          <a:p>
            <a:fld id="{1686BD7E-C7E3-4A34-8787-0651B68842E0}"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15077-5576-497E-9279-03876DD211DF}" type="slidenum">
              <a:rPr lang="en-US" smtClean="0"/>
              <a:t>‹#›</a:t>
            </a:fld>
            <a:endParaRPr lang="en-US"/>
          </a:p>
        </p:txBody>
      </p:sp>
    </p:spTree>
    <p:extLst>
      <p:ext uri="{BB962C8B-B14F-4D97-AF65-F5344CB8AC3E}">
        <p14:creationId xmlns:p14="http://schemas.microsoft.com/office/powerpoint/2010/main" val="1248579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86BD7E-C7E3-4A34-8787-0651B68842E0}"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15077-5576-497E-9279-03876DD211DF}" type="slidenum">
              <a:rPr lang="en-US" smtClean="0"/>
              <a:t>‹#›</a:t>
            </a:fld>
            <a:endParaRPr lang="en-US"/>
          </a:p>
        </p:txBody>
      </p:sp>
    </p:spTree>
    <p:extLst>
      <p:ext uri="{BB962C8B-B14F-4D97-AF65-F5344CB8AC3E}">
        <p14:creationId xmlns:p14="http://schemas.microsoft.com/office/powerpoint/2010/main" val="23691674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4"/>
            <a:ext cx="222885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44"/>
            <a:ext cx="652145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86BD7E-C7E3-4A34-8787-0651B68842E0}"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15077-5576-497E-9279-03876DD211DF}" type="slidenum">
              <a:rPr lang="en-US" smtClean="0"/>
              <a:t>‹#›</a:t>
            </a:fld>
            <a:endParaRPr lang="en-US"/>
          </a:p>
        </p:txBody>
      </p:sp>
    </p:spTree>
    <p:extLst>
      <p:ext uri="{BB962C8B-B14F-4D97-AF65-F5344CB8AC3E}">
        <p14:creationId xmlns:p14="http://schemas.microsoft.com/office/powerpoint/2010/main" val="8150665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495300" y="274637"/>
            <a:ext cx="8915400" cy="11432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chemeClr val="dk1"/>
              </a:buClr>
              <a:buSzPts val="3200"/>
              <a:buFont typeface="Calibri"/>
              <a:buNone/>
              <a:defRPr sz="3467"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950"/>
            </a:lvl2pPr>
            <a:lvl3pPr lvl="2" algn="l">
              <a:lnSpc>
                <a:spcPct val="100000"/>
              </a:lnSpc>
              <a:spcBef>
                <a:spcPts val="0"/>
              </a:spcBef>
              <a:spcAft>
                <a:spcPts val="0"/>
              </a:spcAft>
              <a:buSzPts val="1400"/>
              <a:buNone/>
              <a:defRPr sz="1950"/>
            </a:lvl3pPr>
            <a:lvl4pPr lvl="3" algn="l">
              <a:lnSpc>
                <a:spcPct val="100000"/>
              </a:lnSpc>
              <a:spcBef>
                <a:spcPts val="0"/>
              </a:spcBef>
              <a:spcAft>
                <a:spcPts val="0"/>
              </a:spcAft>
              <a:buSzPts val="1400"/>
              <a:buNone/>
              <a:defRPr sz="1950"/>
            </a:lvl4pPr>
            <a:lvl5pPr lvl="4" algn="l">
              <a:lnSpc>
                <a:spcPct val="100000"/>
              </a:lnSpc>
              <a:spcBef>
                <a:spcPts val="0"/>
              </a:spcBef>
              <a:spcAft>
                <a:spcPts val="0"/>
              </a:spcAft>
              <a:buSzPts val="1400"/>
              <a:buNone/>
              <a:defRPr sz="1950"/>
            </a:lvl5pPr>
            <a:lvl6pPr lvl="5" algn="l">
              <a:lnSpc>
                <a:spcPct val="100000"/>
              </a:lnSpc>
              <a:spcBef>
                <a:spcPts val="0"/>
              </a:spcBef>
              <a:spcAft>
                <a:spcPts val="0"/>
              </a:spcAft>
              <a:buSzPts val="1400"/>
              <a:buNone/>
              <a:defRPr sz="1950"/>
            </a:lvl6pPr>
            <a:lvl7pPr lvl="6" algn="l">
              <a:lnSpc>
                <a:spcPct val="100000"/>
              </a:lnSpc>
              <a:spcBef>
                <a:spcPts val="0"/>
              </a:spcBef>
              <a:spcAft>
                <a:spcPts val="0"/>
              </a:spcAft>
              <a:buSzPts val="1400"/>
              <a:buNone/>
              <a:defRPr sz="1950"/>
            </a:lvl7pPr>
            <a:lvl8pPr lvl="7" algn="l">
              <a:lnSpc>
                <a:spcPct val="100000"/>
              </a:lnSpc>
              <a:spcBef>
                <a:spcPts val="0"/>
              </a:spcBef>
              <a:spcAft>
                <a:spcPts val="0"/>
              </a:spcAft>
              <a:buSzPts val="1400"/>
              <a:buNone/>
              <a:defRPr sz="1950"/>
            </a:lvl8pPr>
            <a:lvl9pPr lvl="8" algn="l">
              <a:lnSpc>
                <a:spcPct val="100000"/>
              </a:lnSpc>
              <a:spcBef>
                <a:spcPts val="0"/>
              </a:spcBef>
              <a:spcAft>
                <a:spcPts val="0"/>
              </a:spcAft>
              <a:buSzPts val="1400"/>
              <a:buNone/>
              <a:defRPr sz="1950"/>
            </a:lvl9pPr>
          </a:lstStyle>
          <a:p>
            <a:endParaRPr/>
          </a:p>
        </p:txBody>
      </p:sp>
      <p:sp>
        <p:nvSpPr>
          <p:cNvPr id="35" name="Google Shape;35;p4"/>
          <p:cNvSpPr txBox="1">
            <a:spLocks noGrp="1"/>
          </p:cNvSpPr>
          <p:nvPr>
            <p:ph type="body" idx="1"/>
          </p:nvPr>
        </p:nvSpPr>
        <p:spPr>
          <a:xfrm>
            <a:off x="495300" y="1600200"/>
            <a:ext cx="4375150" cy="4348000"/>
          </a:xfrm>
          <a:prstGeom prst="rect">
            <a:avLst/>
          </a:prstGeom>
          <a:noFill/>
          <a:ln>
            <a:noFill/>
          </a:ln>
        </p:spPr>
        <p:txBody>
          <a:bodyPr spcFirstLastPara="1" wrap="square" lIns="91425" tIns="45700" rIns="91425" bIns="45700" anchor="t" anchorCtr="0">
            <a:noAutofit/>
          </a:bodyPr>
          <a:lstStyle>
            <a:lvl1pPr marL="495298" marR="0" lvl="0" indent="-385231" algn="l">
              <a:lnSpc>
                <a:spcPct val="100000"/>
              </a:lnSpc>
              <a:spcBef>
                <a:spcPts val="953"/>
              </a:spcBef>
              <a:spcAft>
                <a:spcPts val="0"/>
              </a:spcAft>
              <a:buClr>
                <a:schemeClr val="accent1"/>
              </a:buClr>
              <a:buSzPts val="2000"/>
              <a:buFont typeface="Arial"/>
              <a:buChar char="•"/>
              <a:defRPr sz="2167" b="0" i="0" u="none" strike="noStrike" cap="none">
                <a:solidFill>
                  <a:schemeClr val="dk1"/>
                </a:solidFill>
                <a:latin typeface="Calibri"/>
                <a:ea typeface="Calibri"/>
                <a:cs typeface="Calibri"/>
                <a:sym typeface="Calibri"/>
              </a:defRPr>
            </a:lvl1pPr>
            <a:lvl2pPr marL="990595" marR="0" lvl="1" indent="-352899" algn="l">
              <a:lnSpc>
                <a:spcPct val="100000"/>
              </a:lnSpc>
              <a:spcBef>
                <a:spcPts val="390"/>
              </a:spcBef>
              <a:spcAft>
                <a:spcPts val="0"/>
              </a:spcAft>
              <a:buClr>
                <a:schemeClr val="dk1"/>
              </a:buClr>
              <a:buSzPts val="1530"/>
              <a:buFont typeface="Arial"/>
              <a:buChar char="–"/>
              <a:defRPr sz="1950" b="0" i="0" u="none" strike="noStrike" cap="none">
                <a:solidFill>
                  <a:schemeClr val="dk1"/>
                </a:solidFill>
                <a:latin typeface="Calibri"/>
                <a:ea typeface="Calibri"/>
                <a:cs typeface="Calibri"/>
                <a:sym typeface="Calibri"/>
              </a:defRPr>
            </a:lvl2pPr>
            <a:lvl3pPr marL="1485891" marR="0" lvl="2" indent="-357715" algn="l">
              <a:lnSpc>
                <a:spcPct val="100000"/>
              </a:lnSpc>
              <a:spcBef>
                <a:spcPts val="347"/>
              </a:spcBef>
              <a:spcAft>
                <a:spcPts val="0"/>
              </a:spcAft>
              <a:buClr>
                <a:schemeClr val="dk1"/>
              </a:buClr>
              <a:buSzPts val="1600"/>
              <a:buFont typeface="Arial"/>
              <a:buChar char="•"/>
              <a:defRPr sz="1733" b="0" i="0" u="none" strike="noStrike" cap="none">
                <a:solidFill>
                  <a:schemeClr val="dk1"/>
                </a:solidFill>
                <a:latin typeface="Calibri"/>
                <a:ea typeface="Calibri"/>
                <a:cs typeface="Calibri"/>
                <a:sym typeface="Calibri"/>
              </a:defRPr>
            </a:lvl3pPr>
            <a:lvl4pPr marL="1981189" marR="0" lvl="3" indent="-330198" algn="l">
              <a:lnSpc>
                <a:spcPct val="100000"/>
              </a:lnSpc>
              <a:spcBef>
                <a:spcPts val="260"/>
              </a:spcBef>
              <a:spcAft>
                <a:spcPts val="0"/>
              </a:spcAft>
              <a:buClr>
                <a:schemeClr val="dk1"/>
              </a:buClr>
              <a:buSzPts val="1200"/>
              <a:buFont typeface="Merriweather Sans"/>
              <a:buChar char="–"/>
              <a:defRPr sz="1300" b="0" i="0" u="none" strike="noStrike" cap="none">
                <a:solidFill>
                  <a:schemeClr val="dk1"/>
                </a:solidFill>
                <a:latin typeface="Calibri"/>
                <a:ea typeface="Calibri"/>
                <a:cs typeface="Calibri"/>
                <a:sym typeface="Calibri"/>
              </a:defRPr>
            </a:lvl4pPr>
            <a:lvl5pPr marL="2476486" marR="0" lvl="4" indent="-330198" algn="l">
              <a:lnSpc>
                <a:spcPct val="100000"/>
              </a:lnSpc>
              <a:spcBef>
                <a:spcPts val="260"/>
              </a:spcBef>
              <a:spcAft>
                <a:spcPts val="0"/>
              </a:spcAft>
              <a:buClr>
                <a:schemeClr val="dk1"/>
              </a:buClr>
              <a:buSzPts val="1200"/>
              <a:buFont typeface="Arial"/>
              <a:buChar char="»"/>
              <a:defRPr sz="1300" b="0" i="0" u="none" strike="noStrike" cap="none">
                <a:solidFill>
                  <a:schemeClr val="dk1"/>
                </a:solidFill>
                <a:latin typeface="Calibri"/>
                <a:ea typeface="Calibri"/>
                <a:cs typeface="Calibri"/>
                <a:sym typeface="Calibri"/>
              </a:defRPr>
            </a:lvl5pPr>
            <a:lvl6pPr marL="2971783" marR="0" lvl="5" indent="-371473" algn="l">
              <a:lnSpc>
                <a:spcPct val="100000"/>
              </a:lnSpc>
              <a:spcBef>
                <a:spcPts val="390"/>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6pPr>
            <a:lvl7pPr marL="3467080" marR="0" lvl="6" indent="-371473" algn="l">
              <a:lnSpc>
                <a:spcPct val="100000"/>
              </a:lnSpc>
              <a:spcBef>
                <a:spcPts val="390"/>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7pPr>
            <a:lvl8pPr marL="3962377" marR="0" lvl="7" indent="-371473" algn="l">
              <a:lnSpc>
                <a:spcPct val="100000"/>
              </a:lnSpc>
              <a:spcBef>
                <a:spcPts val="390"/>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8pPr>
            <a:lvl9pPr marL="4457675" marR="0" lvl="8" indent="-371473" algn="l">
              <a:lnSpc>
                <a:spcPct val="100000"/>
              </a:lnSpc>
              <a:spcBef>
                <a:spcPts val="390"/>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9pPr>
          </a:lstStyle>
          <a:p>
            <a:endParaRPr/>
          </a:p>
        </p:txBody>
      </p:sp>
      <p:sp>
        <p:nvSpPr>
          <p:cNvPr id="36" name="Google Shape;36;p4"/>
          <p:cNvSpPr txBox="1">
            <a:spLocks noGrp="1"/>
          </p:cNvSpPr>
          <p:nvPr>
            <p:ph type="body" idx="2"/>
          </p:nvPr>
        </p:nvSpPr>
        <p:spPr>
          <a:xfrm>
            <a:off x="5035550" y="1600200"/>
            <a:ext cx="4375150" cy="4348000"/>
          </a:xfrm>
          <a:prstGeom prst="rect">
            <a:avLst/>
          </a:prstGeom>
          <a:noFill/>
          <a:ln>
            <a:noFill/>
          </a:ln>
        </p:spPr>
        <p:txBody>
          <a:bodyPr spcFirstLastPara="1" wrap="square" lIns="91425" tIns="45700" rIns="91425" bIns="45700" anchor="t" anchorCtr="0">
            <a:noAutofit/>
          </a:bodyPr>
          <a:lstStyle>
            <a:lvl1pPr marL="495298" marR="0" lvl="0" indent="-385231" algn="l">
              <a:lnSpc>
                <a:spcPct val="100000"/>
              </a:lnSpc>
              <a:spcBef>
                <a:spcPts val="953"/>
              </a:spcBef>
              <a:spcAft>
                <a:spcPts val="0"/>
              </a:spcAft>
              <a:buClr>
                <a:schemeClr val="accent1"/>
              </a:buClr>
              <a:buSzPts val="2000"/>
              <a:buFont typeface="Arial"/>
              <a:buChar char="•"/>
              <a:defRPr sz="2167" b="0" i="0" u="none" strike="noStrike" cap="none">
                <a:solidFill>
                  <a:schemeClr val="dk1"/>
                </a:solidFill>
                <a:latin typeface="Calibri"/>
                <a:ea typeface="Calibri"/>
                <a:cs typeface="Calibri"/>
                <a:sym typeface="Calibri"/>
              </a:defRPr>
            </a:lvl1pPr>
            <a:lvl2pPr marL="990595" marR="0" lvl="1" indent="-352899" algn="l">
              <a:lnSpc>
                <a:spcPct val="100000"/>
              </a:lnSpc>
              <a:spcBef>
                <a:spcPts val="390"/>
              </a:spcBef>
              <a:spcAft>
                <a:spcPts val="0"/>
              </a:spcAft>
              <a:buClr>
                <a:schemeClr val="dk1"/>
              </a:buClr>
              <a:buSzPts val="1530"/>
              <a:buFont typeface="Arial"/>
              <a:buChar char="–"/>
              <a:defRPr sz="1950" b="0" i="0" u="none" strike="noStrike" cap="none">
                <a:solidFill>
                  <a:schemeClr val="dk1"/>
                </a:solidFill>
                <a:latin typeface="Calibri"/>
                <a:ea typeface="Calibri"/>
                <a:cs typeface="Calibri"/>
                <a:sym typeface="Calibri"/>
              </a:defRPr>
            </a:lvl2pPr>
            <a:lvl3pPr marL="1485891" marR="0" lvl="2" indent="-357715" algn="l">
              <a:lnSpc>
                <a:spcPct val="100000"/>
              </a:lnSpc>
              <a:spcBef>
                <a:spcPts val="347"/>
              </a:spcBef>
              <a:spcAft>
                <a:spcPts val="0"/>
              </a:spcAft>
              <a:buClr>
                <a:schemeClr val="dk1"/>
              </a:buClr>
              <a:buSzPts val="1600"/>
              <a:buFont typeface="Arial"/>
              <a:buChar char="•"/>
              <a:defRPr sz="1733" b="0" i="0" u="none" strike="noStrike" cap="none">
                <a:solidFill>
                  <a:schemeClr val="dk1"/>
                </a:solidFill>
                <a:latin typeface="Calibri"/>
                <a:ea typeface="Calibri"/>
                <a:cs typeface="Calibri"/>
                <a:sym typeface="Calibri"/>
              </a:defRPr>
            </a:lvl3pPr>
            <a:lvl4pPr marL="1981189" marR="0" lvl="3" indent="-330198" algn="l">
              <a:lnSpc>
                <a:spcPct val="100000"/>
              </a:lnSpc>
              <a:spcBef>
                <a:spcPts val="260"/>
              </a:spcBef>
              <a:spcAft>
                <a:spcPts val="0"/>
              </a:spcAft>
              <a:buClr>
                <a:schemeClr val="dk1"/>
              </a:buClr>
              <a:buSzPts val="1200"/>
              <a:buFont typeface="Merriweather Sans"/>
              <a:buChar char="–"/>
              <a:defRPr sz="1300" b="0" i="0" u="none" strike="noStrike" cap="none">
                <a:solidFill>
                  <a:schemeClr val="dk1"/>
                </a:solidFill>
                <a:latin typeface="Calibri"/>
                <a:ea typeface="Calibri"/>
                <a:cs typeface="Calibri"/>
                <a:sym typeface="Calibri"/>
              </a:defRPr>
            </a:lvl4pPr>
            <a:lvl5pPr marL="2476486" marR="0" lvl="4" indent="-330198" algn="l">
              <a:lnSpc>
                <a:spcPct val="100000"/>
              </a:lnSpc>
              <a:spcBef>
                <a:spcPts val="260"/>
              </a:spcBef>
              <a:spcAft>
                <a:spcPts val="0"/>
              </a:spcAft>
              <a:buClr>
                <a:schemeClr val="dk1"/>
              </a:buClr>
              <a:buSzPts val="1200"/>
              <a:buFont typeface="Arial"/>
              <a:buChar char="»"/>
              <a:defRPr sz="1300" b="0" i="0" u="none" strike="noStrike" cap="none">
                <a:solidFill>
                  <a:schemeClr val="dk1"/>
                </a:solidFill>
                <a:latin typeface="Calibri"/>
                <a:ea typeface="Calibri"/>
                <a:cs typeface="Calibri"/>
                <a:sym typeface="Calibri"/>
              </a:defRPr>
            </a:lvl5pPr>
            <a:lvl6pPr marL="2971783" marR="0" lvl="5" indent="-371473" algn="l">
              <a:lnSpc>
                <a:spcPct val="100000"/>
              </a:lnSpc>
              <a:spcBef>
                <a:spcPts val="390"/>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6pPr>
            <a:lvl7pPr marL="3467080" marR="0" lvl="6" indent="-371473" algn="l">
              <a:lnSpc>
                <a:spcPct val="100000"/>
              </a:lnSpc>
              <a:spcBef>
                <a:spcPts val="390"/>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7pPr>
            <a:lvl8pPr marL="3962377" marR="0" lvl="7" indent="-371473" algn="l">
              <a:lnSpc>
                <a:spcPct val="100000"/>
              </a:lnSpc>
              <a:spcBef>
                <a:spcPts val="390"/>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8pPr>
            <a:lvl9pPr marL="4457675" marR="0" lvl="8" indent="-371473" algn="l">
              <a:lnSpc>
                <a:spcPct val="100000"/>
              </a:lnSpc>
              <a:spcBef>
                <a:spcPts val="390"/>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9pPr>
          </a:lstStyle>
          <a:p>
            <a:endParaRPr/>
          </a:p>
        </p:txBody>
      </p:sp>
      <p:sp>
        <p:nvSpPr>
          <p:cNvPr id="37" name="Google Shape;37;p4"/>
          <p:cNvSpPr txBox="1">
            <a:spLocks noGrp="1"/>
          </p:cNvSpPr>
          <p:nvPr>
            <p:ph type="dt" idx="10"/>
          </p:nvPr>
        </p:nvSpPr>
        <p:spPr>
          <a:xfrm>
            <a:off x="1007797" y="6483355"/>
            <a:ext cx="1826500" cy="3652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75" b="0" i="0" u="none" strike="noStrike" cap="none">
                <a:solidFill>
                  <a:srgbClr val="363738"/>
                </a:solidFill>
                <a:latin typeface="Calibri"/>
                <a:ea typeface="Calibri"/>
                <a:cs typeface="Calibri"/>
                <a:sym typeface="Calibri"/>
              </a:defRPr>
            </a:lvl1pPr>
            <a:lvl2pPr marR="0" lvl="1"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9pPr>
          </a:lstStyle>
          <a:p>
            <a:endParaRPr/>
          </a:p>
        </p:txBody>
      </p:sp>
      <p:sp>
        <p:nvSpPr>
          <p:cNvPr id="38" name="Google Shape;38;p4"/>
          <p:cNvSpPr txBox="1">
            <a:spLocks noGrp="1"/>
          </p:cNvSpPr>
          <p:nvPr>
            <p:ph type="ftr" idx="11"/>
          </p:nvPr>
        </p:nvSpPr>
        <p:spPr>
          <a:xfrm>
            <a:off x="4953000" y="6483355"/>
            <a:ext cx="4457700" cy="3652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975" b="0" i="0" u="none" strike="noStrike" cap="none">
                <a:solidFill>
                  <a:srgbClr val="363738"/>
                </a:solidFill>
                <a:latin typeface="Calibri"/>
                <a:ea typeface="Calibri"/>
                <a:cs typeface="Calibri"/>
                <a:sym typeface="Calibri"/>
              </a:defRPr>
            </a:lvl1pPr>
            <a:lvl2pPr marR="0" lvl="1"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9pPr>
          </a:lstStyle>
          <a:p>
            <a:endParaRPr/>
          </a:p>
        </p:txBody>
      </p:sp>
      <p:sp>
        <p:nvSpPr>
          <p:cNvPr id="39" name="Google Shape;39;p4"/>
          <p:cNvSpPr txBox="1">
            <a:spLocks noGrp="1"/>
          </p:cNvSpPr>
          <p:nvPr>
            <p:ph type="sldNum" idx="12"/>
          </p:nvPr>
        </p:nvSpPr>
        <p:spPr>
          <a:xfrm>
            <a:off x="495300" y="6483355"/>
            <a:ext cx="484900" cy="3652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338221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495300" y="274637"/>
            <a:ext cx="8915400" cy="11432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chemeClr val="dk1"/>
              </a:buClr>
              <a:buSzPts val="3200"/>
              <a:buFont typeface="Calibri"/>
              <a:buNone/>
              <a:defRPr sz="3467"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950"/>
            </a:lvl2pPr>
            <a:lvl3pPr lvl="2" algn="l">
              <a:lnSpc>
                <a:spcPct val="100000"/>
              </a:lnSpc>
              <a:spcBef>
                <a:spcPts val="0"/>
              </a:spcBef>
              <a:spcAft>
                <a:spcPts val="0"/>
              </a:spcAft>
              <a:buSzPts val="1400"/>
              <a:buNone/>
              <a:defRPr sz="1950"/>
            </a:lvl3pPr>
            <a:lvl4pPr lvl="3" algn="l">
              <a:lnSpc>
                <a:spcPct val="100000"/>
              </a:lnSpc>
              <a:spcBef>
                <a:spcPts val="0"/>
              </a:spcBef>
              <a:spcAft>
                <a:spcPts val="0"/>
              </a:spcAft>
              <a:buSzPts val="1400"/>
              <a:buNone/>
              <a:defRPr sz="1950"/>
            </a:lvl4pPr>
            <a:lvl5pPr lvl="4" algn="l">
              <a:lnSpc>
                <a:spcPct val="100000"/>
              </a:lnSpc>
              <a:spcBef>
                <a:spcPts val="0"/>
              </a:spcBef>
              <a:spcAft>
                <a:spcPts val="0"/>
              </a:spcAft>
              <a:buSzPts val="1400"/>
              <a:buNone/>
              <a:defRPr sz="1950"/>
            </a:lvl5pPr>
            <a:lvl6pPr lvl="5" algn="l">
              <a:lnSpc>
                <a:spcPct val="100000"/>
              </a:lnSpc>
              <a:spcBef>
                <a:spcPts val="0"/>
              </a:spcBef>
              <a:spcAft>
                <a:spcPts val="0"/>
              </a:spcAft>
              <a:buSzPts val="1400"/>
              <a:buNone/>
              <a:defRPr sz="1950"/>
            </a:lvl6pPr>
            <a:lvl7pPr lvl="6" algn="l">
              <a:lnSpc>
                <a:spcPct val="100000"/>
              </a:lnSpc>
              <a:spcBef>
                <a:spcPts val="0"/>
              </a:spcBef>
              <a:spcAft>
                <a:spcPts val="0"/>
              </a:spcAft>
              <a:buSzPts val="1400"/>
              <a:buNone/>
              <a:defRPr sz="1950"/>
            </a:lvl7pPr>
            <a:lvl8pPr lvl="7" algn="l">
              <a:lnSpc>
                <a:spcPct val="100000"/>
              </a:lnSpc>
              <a:spcBef>
                <a:spcPts val="0"/>
              </a:spcBef>
              <a:spcAft>
                <a:spcPts val="0"/>
              </a:spcAft>
              <a:buSzPts val="1400"/>
              <a:buNone/>
              <a:defRPr sz="1950"/>
            </a:lvl8pPr>
            <a:lvl9pPr lvl="8" algn="l">
              <a:lnSpc>
                <a:spcPct val="100000"/>
              </a:lnSpc>
              <a:spcBef>
                <a:spcPts val="0"/>
              </a:spcBef>
              <a:spcAft>
                <a:spcPts val="0"/>
              </a:spcAft>
              <a:buSzPts val="1400"/>
              <a:buNone/>
              <a:defRPr sz="1950"/>
            </a:lvl9pPr>
          </a:lstStyle>
          <a:p>
            <a:endParaRPr/>
          </a:p>
        </p:txBody>
      </p:sp>
      <p:sp>
        <p:nvSpPr>
          <p:cNvPr id="42" name="Google Shape;42;p5"/>
          <p:cNvSpPr txBox="1">
            <a:spLocks noGrp="1"/>
          </p:cNvSpPr>
          <p:nvPr>
            <p:ph type="body" idx="1"/>
          </p:nvPr>
        </p:nvSpPr>
        <p:spPr>
          <a:xfrm>
            <a:off x="495301" y="1535113"/>
            <a:ext cx="4376775" cy="639600"/>
          </a:xfrm>
          <a:prstGeom prst="rect">
            <a:avLst/>
          </a:prstGeom>
          <a:noFill/>
          <a:ln>
            <a:noFill/>
          </a:ln>
        </p:spPr>
        <p:txBody>
          <a:bodyPr spcFirstLastPara="1" wrap="square" lIns="91425" tIns="45700" rIns="91425" bIns="45700" anchor="b" anchorCtr="0">
            <a:noAutofit/>
          </a:bodyPr>
          <a:lstStyle>
            <a:lvl1pPr marL="495298" marR="0" lvl="0" indent="-247648" algn="l">
              <a:lnSpc>
                <a:spcPct val="100000"/>
              </a:lnSpc>
              <a:spcBef>
                <a:spcPts val="953"/>
              </a:spcBef>
              <a:spcAft>
                <a:spcPts val="0"/>
              </a:spcAft>
              <a:buClr>
                <a:schemeClr val="accent1"/>
              </a:buClr>
              <a:buSzPts val="2000"/>
              <a:buFont typeface="Arial"/>
              <a:buNone/>
              <a:defRPr sz="2167" b="1" i="0" u="none" strike="noStrike" cap="none">
                <a:solidFill>
                  <a:schemeClr val="dk1"/>
                </a:solidFill>
                <a:latin typeface="Calibri"/>
                <a:ea typeface="Calibri"/>
                <a:cs typeface="Calibri"/>
                <a:sym typeface="Calibri"/>
              </a:defRPr>
            </a:lvl1pPr>
            <a:lvl2pPr marL="990595" marR="0" lvl="1" indent="-247648" algn="l">
              <a:lnSpc>
                <a:spcPct val="100000"/>
              </a:lnSpc>
              <a:spcBef>
                <a:spcPts val="433"/>
              </a:spcBef>
              <a:spcAft>
                <a:spcPts val="0"/>
              </a:spcAft>
              <a:buClr>
                <a:srgbClr val="363738"/>
              </a:buClr>
              <a:buSzPts val="1700"/>
              <a:buFont typeface="Arial"/>
              <a:buNone/>
              <a:defRPr sz="2167" b="1" i="0" u="none" strike="noStrike" cap="none">
                <a:solidFill>
                  <a:schemeClr val="dk1"/>
                </a:solidFill>
                <a:latin typeface="Calibri"/>
                <a:ea typeface="Calibri"/>
                <a:cs typeface="Calibri"/>
                <a:sym typeface="Calibri"/>
              </a:defRPr>
            </a:lvl2pPr>
            <a:lvl3pPr marL="1485891" marR="0" lvl="2" indent="-247648" algn="l">
              <a:lnSpc>
                <a:spcPct val="100000"/>
              </a:lnSpc>
              <a:spcBef>
                <a:spcPts val="390"/>
              </a:spcBef>
              <a:spcAft>
                <a:spcPts val="0"/>
              </a:spcAft>
              <a:buClr>
                <a:srgbClr val="363738"/>
              </a:buClr>
              <a:buSzPts val="1800"/>
              <a:buFont typeface="Arial"/>
              <a:buNone/>
              <a:defRPr sz="1950" b="1" i="0" u="none" strike="noStrike" cap="none">
                <a:solidFill>
                  <a:schemeClr val="dk1"/>
                </a:solidFill>
                <a:latin typeface="Calibri"/>
                <a:ea typeface="Calibri"/>
                <a:cs typeface="Calibri"/>
                <a:sym typeface="Calibri"/>
              </a:defRPr>
            </a:lvl3pPr>
            <a:lvl4pPr marL="1981189" marR="0" lvl="3" indent="-247648" algn="l">
              <a:lnSpc>
                <a:spcPct val="100000"/>
              </a:lnSpc>
              <a:spcBef>
                <a:spcPts val="347"/>
              </a:spcBef>
              <a:spcAft>
                <a:spcPts val="0"/>
              </a:spcAft>
              <a:buClr>
                <a:srgbClr val="363738"/>
              </a:buClr>
              <a:buSzPts val="1600"/>
              <a:buFont typeface="Merriweather Sans"/>
              <a:buNone/>
              <a:defRPr sz="1733" b="1" i="0" u="none" strike="noStrike" cap="none">
                <a:solidFill>
                  <a:schemeClr val="dk1"/>
                </a:solidFill>
                <a:latin typeface="Calibri"/>
                <a:ea typeface="Calibri"/>
                <a:cs typeface="Calibri"/>
                <a:sym typeface="Calibri"/>
              </a:defRPr>
            </a:lvl4pPr>
            <a:lvl5pPr marL="2476486" marR="0" lvl="4" indent="-247648" algn="l">
              <a:lnSpc>
                <a:spcPct val="100000"/>
              </a:lnSpc>
              <a:spcBef>
                <a:spcPts val="347"/>
              </a:spcBef>
              <a:spcAft>
                <a:spcPts val="0"/>
              </a:spcAft>
              <a:buClr>
                <a:srgbClr val="363738"/>
              </a:buClr>
              <a:buSzPts val="1600"/>
              <a:buFont typeface="Arial"/>
              <a:buNone/>
              <a:defRPr sz="1733" b="1" i="0" u="none" strike="noStrike" cap="none">
                <a:solidFill>
                  <a:schemeClr val="dk1"/>
                </a:solidFill>
                <a:latin typeface="Calibri"/>
                <a:ea typeface="Calibri"/>
                <a:cs typeface="Calibri"/>
                <a:sym typeface="Calibri"/>
              </a:defRPr>
            </a:lvl5pPr>
            <a:lvl6pPr marL="2971783" marR="0" lvl="5" indent="-247648" algn="l">
              <a:lnSpc>
                <a:spcPct val="100000"/>
              </a:lnSpc>
              <a:spcBef>
                <a:spcPts val="347"/>
              </a:spcBef>
              <a:spcAft>
                <a:spcPts val="0"/>
              </a:spcAft>
              <a:buClr>
                <a:schemeClr val="dk1"/>
              </a:buClr>
              <a:buSzPts val="1600"/>
              <a:buFont typeface="Arial"/>
              <a:buNone/>
              <a:defRPr sz="1733" b="1" i="0" u="none" strike="noStrike" cap="none">
                <a:solidFill>
                  <a:schemeClr val="dk1"/>
                </a:solidFill>
                <a:latin typeface="Calibri"/>
                <a:ea typeface="Calibri"/>
                <a:cs typeface="Calibri"/>
                <a:sym typeface="Calibri"/>
              </a:defRPr>
            </a:lvl6pPr>
            <a:lvl7pPr marL="3467080" marR="0" lvl="6" indent="-247648" algn="l">
              <a:lnSpc>
                <a:spcPct val="100000"/>
              </a:lnSpc>
              <a:spcBef>
                <a:spcPts val="347"/>
              </a:spcBef>
              <a:spcAft>
                <a:spcPts val="0"/>
              </a:spcAft>
              <a:buClr>
                <a:schemeClr val="dk1"/>
              </a:buClr>
              <a:buSzPts val="1600"/>
              <a:buFont typeface="Arial"/>
              <a:buNone/>
              <a:defRPr sz="1733" b="1" i="0" u="none" strike="noStrike" cap="none">
                <a:solidFill>
                  <a:schemeClr val="dk1"/>
                </a:solidFill>
                <a:latin typeface="Calibri"/>
                <a:ea typeface="Calibri"/>
                <a:cs typeface="Calibri"/>
                <a:sym typeface="Calibri"/>
              </a:defRPr>
            </a:lvl7pPr>
            <a:lvl8pPr marL="3962377" marR="0" lvl="7" indent="-247648" algn="l">
              <a:lnSpc>
                <a:spcPct val="100000"/>
              </a:lnSpc>
              <a:spcBef>
                <a:spcPts val="347"/>
              </a:spcBef>
              <a:spcAft>
                <a:spcPts val="0"/>
              </a:spcAft>
              <a:buClr>
                <a:schemeClr val="dk1"/>
              </a:buClr>
              <a:buSzPts val="1600"/>
              <a:buFont typeface="Arial"/>
              <a:buNone/>
              <a:defRPr sz="1733" b="1" i="0" u="none" strike="noStrike" cap="none">
                <a:solidFill>
                  <a:schemeClr val="dk1"/>
                </a:solidFill>
                <a:latin typeface="Calibri"/>
                <a:ea typeface="Calibri"/>
                <a:cs typeface="Calibri"/>
                <a:sym typeface="Calibri"/>
              </a:defRPr>
            </a:lvl8pPr>
            <a:lvl9pPr marL="4457675" marR="0" lvl="8" indent="-247648" algn="l">
              <a:lnSpc>
                <a:spcPct val="100000"/>
              </a:lnSpc>
              <a:spcBef>
                <a:spcPts val="347"/>
              </a:spcBef>
              <a:spcAft>
                <a:spcPts val="0"/>
              </a:spcAft>
              <a:buClr>
                <a:schemeClr val="dk1"/>
              </a:buClr>
              <a:buSzPts val="1600"/>
              <a:buFont typeface="Arial"/>
              <a:buNone/>
              <a:defRPr sz="1733" b="1" i="0" u="none" strike="noStrike" cap="none">
                <a:solidFill>
                  <a:schemeClr val="dk1"/>
                </a:solidFill>
                <a:latin typeface="Calibri"/>
                <a:ea typeface="Calibri"/>
                <a:cs typeface="Calibri"/>
                <a:sym typeface="Calibri"/>
              </a:defRPr>
            </a:lvl9pPr>
          </a:lstStyle>
          <a:p>
            <a:endParaRPr/>
          </a:p>
        </p:txBody>
      </p:sp>
      <p:sp>
        <p:nvSpPr>
          <p:cNvPr id="43" name="Google Shape;43;p5"/>
          <p:cNvSpPr txBox="1">
            <a:spLocks noGrp="1"/>
          </p:cNvSpPr>
          <p:nvPr>
            <p:ph type="body" idx="2"/>
          </p:nvPr>
        </p:nvSpPr>
        <p:spPr>
          <a:xfrm>
            <a:off x="495301" y="2174875"/>
            <a:ext cx="4376775" cy="3773600"/>
          </a:xfrm>
          <a:prstGeom prst="rect">
            <a:avLst/>
          </a:prstGeom>
          <a:noFill/>
          <a:ln>
            <a:noFill/>
          </a:ln>
        </p:spPr>
        <p:txBody>
          <a:bodyPr spcFirstLastPara="1" wrap="square" lIns="91425" tIns="45700" rIns="91425" bIns="45700" anchor="t" anchorCtr="0">
            <a:noAutofit/>
          </a:bodyPr>
          <a:lstStyle>
            <a:lvl1pPr marL="495298" marR="0" lvl="0" indent="-385231" algn="l">
              <a:lnSpc>
                <a:spcPct val="100000"/>
              </a:lnSpc>
              <a:spcBef>
                <a:spcPts val="953"/>
              </a:spcBef>
              <a:spcAft>
                <a:spcPts val="0"/>
              </a:spcAft>
              <a:buClr>
                <a:schemeClr val="accent1"/>
              </a:buClr>
              <a:buSzPts val="2000"/>
              <a:buFont typeface="Arial"/>
              <a:buChar char="•"/>
              <a:defRPr sz="2167" b="0" i="0" u="none" strike="noStrike" cap="none">
                <a:solidFill>
                  <a:schemeClr val="dk1"/>
                </a:solidFill>
                <a:latin typeface="Calibri"/>
                <a:ea typeface="Calibri"/>
                <a:cs typeface="Calibri"/>
                <a:sym typeface="Calibri"/>
              </a:defRPr>
            </a:lvl1pPr>
            <a:lvl2pPr marL="990595" marR="0" lvl="1" indent="-352899" algn="l">
              <a:lnSpc>
                <a:spcPct val="100000"/>
              </a:lnSpc>
              <a:spcBef>
                <a:spcPts val="390"/>
              </a:spcBef>
              <a:spcAft>
                <a:spcPts val="0"/>
              </a:spcAft>
              <a:buClr>
                <a:srgbClr val="363738"/>
              </a:buClr>
              <a:buSzPts val="1530"/>
              <a:buFont typeface="Arial"/>
              <a:buChar char="–"/>
              <a:defRPr sz="1950" b="0" i="0" u="none" strike="noStrike" cap="none">
                <a:solidFill>
                  <a:schemeClr val="dk1"/>
                </a:solidFill>
                <a:latin typeface="Calibri"/>
                <a:ea typeface="Calibri"/>
                <a:cs typeface="Calibri"/>
                <a:sym typeface="Calibri"/>
              </a:defRPr>
            </a:lvl2pPr>
            <a:lvl3pPr marL="1485891" marR="0" lvl="2" indent="-357715" algn="l">
              <a:lnSpc>
                <a:spcPct val="100000"/>
              </a:lnSpc>
              <a:spcBef>
                <a:spcPts val="347"/>
              </a:spcBef>
              <a:spcAft>
                <a:spcPts val="0"/>
              </a:spcAft>
              <a:buClr>
                <a:srgbClr val="363738"/>
              </a:buClr>
              <a:buSzPts val="1600"/>
              <a:buFont typeface="Arial"/>
              <a:buChar char="•"/>
              <a:defRPr sz="1733" b="0" i="0" u="none" strike="noStrike" cap="none">
                <a:solidFill>
                  <a:schemeClr val="dk1"/>
                </a:solidFill>
                <a:latin typeface="Calibri"/>
                <a:ea typeface="Calibri"/>
                <a:cs typeface="Calibri"/>
                <a:sym typeface="Calibri"/>
              </a:defRPr>
            </a:lvl3pPr>
            <a:lvl4pPr marL="1981189" marR="0" lvl="3" indent="-330198" algn="l">
              <a:lnSpc>
                <a:spcPct val="100000"/>
              </a:lnSpc>
              <a:spcBef>
                <a:spcPts val="260"/>
              </a:spcBef>
              <a:spcAft>
                <a:spcPts val="0"/>
              </a:spcAft>
              <a:buClr>
                <a:srgbClr val="363738"/>
              </a:buClr>
              <a:buSzPts val="1200"/>
              <a:buFont typeface="Merriweather Sans"/>
              <a:buChar char="–"/>
              <a:defRPr sz="1300" b="0" i="0" u="none" strike="noStrike" cap="none">
                <a:solidFill>
                  <a:schemeClr val="dk1"/>
                </a:solidFill>
                <a:latin typeface="Calibri"/>
                <a:ea typeface="Calibri"/>
                <a:cs typeface="Calibri"/>
                <a:sym typeface="Calibri"/>
              </a:defRPr>
            </a:lvl4pPr>
            <a:lvl5pPr marL="2476486" marR="0" lvl="4" indent="-330198" algn="l">
              <a:lnSpc>
                <a:spcPct val="100000"/>
              </a:lnSpc>
              <a:spcBef>
                <a:spcPts val="260"/>
              </a:spcBef>
              <a:spcAft>
                <a:spcPts val="0"/>
              </a:spcAft>
              <a:buClr>
                <a:srgbClr val="363738"/>
              </a:buClr>
              <a:buSzPts val="1200"/>
              <a:buFont typeface="Arial"/>
              <a:buChar char="»"/>
              <a:defRPr sz="1300" b="0" i="0" u="none" strike="noStrike" cap="none">
                <a:solidFill>
                  <a:schemeClr val="dk1"/>
                </a:solidFill>
                <a:latin typeface="Calibri"/>
                <a:ea typeface="Calibri"/>
                <a:cs typeface="Calibri"/>
                <a:sym typeface="Calibri"/>
              </a:defRPr>
            </a:lvl5pPr>
            <a:lvl6pPr marL="2971783" marR="0" lvl="5" indent="-357715" algn="l">
              <a:lnSpc>
                <a:spcPct val="100000"/>
              </a:lnSpc>
              <a:spcBef>
                <a:spcPts val="347"/>
              </a:spcBef>
              <a:spcAft>
                <a:spcPts val="0"/>
              </a:spcAft>
              <a:buClr>
                <a:schemeClr val="dk1"/>
              </a:buClr>
              <a:buSzPts val="1600"/>
              <a:buFont typeface="Arial"/>
              <a:buChar char="•"/>
              <a:defRPr sz="1733" b="0" i="0" u="none" strike="noStrike" cap="none">
                <a:solidFill>
                  <a:schemeClr val="dk1"/>
                </a:solidFill>
                <a:latin typeface="Calibri"/>
                <a:ea typeface="Calibri"/>
                <a:cs typeface="Calibri"/>
                <a:sym typeface="Calibri"/>
              </a:defRPr>
            </a:lvl6pPr>
            <a:lvl7pPr marL="3467080" marR="0" lvl="6" indent="-357715" algn="l">
              <a:lnSpc>
                <a:spcPct val="100000"/>
              </a:lnSpc>
              <a:spcBef>
                <a:spcPts val="347"/>
              </a:spcBef>
              <a:spcAft>
                <a:spcPts val="0"/>
              </a:spcAft>
              <a:buClr>
                <a:schemeClr val="dk1"/>
              </a:buClr>
              <a:buSzPts val="1600"/>
              <a:buFont typeface="Arial"/>
              <a:buChar char="•"/>
              <a:defRPr sz="1733" b="0" i="0" u="none" strike="noStrike" cap="none">
                <a:solidFill>
                  <a:schemeClr val="dk1"/>
                </a:solidFill>
                <a:latin typeface="Calibri"/>
                <a:ea typeface="Calibri"/>
                <a:cs typeface="Calibri"/>
                <a:sym typeface="Calibri"/>
              </a:defRPr>
            </a:lvl7pPr>
            <a:lvl8pPr marL="3962377" marR="0" lvl="7" indent="-357715" algn="l">
              <a:lnSpc>
                <a:spcPct val="100000"/>
              </a:lnSpc>
              <a:spcBef>
                <a:spcPts val="347"/>
              </a:spcBef>
              <a:spcAft>
                <a:spcPts val="0"/>
              </a:spcAft>
              <a:buClr>
                <a:schemeClr val="dk1"/>
              </a:buClr>
              <a:buSzPts val="1600"/>
              <a:buFont typeface="Arial"/>
              <a:buChar char="•"/>
              <a:defRPr sz="1733" b="0" i="0" u="none" strike="noStrike" cap="none">
                <a:solidFill>
                  <a:schemeClr val="dk1"/>
                </a:solidFill>
                <a:latin typeface="Calibri"/>
                <a:ea typeface="Calibri"/>
                <a:cs typeface="Calibri"/>
                <a:sym typeface="Calibri"/>
              </a:defRPr>
            </a:lvl8pPr>
            <a:lvl9pPr marL="4457675" marR="0" lvl="8" indent="-357715" algn="l">
              <a:lnSpc>
                <a:spcPct val="100000"/>
              </a:lnSpc>
              <a:spcBef>
                <a:spcPts val="347"/>
              </a:spcBef>
              <a:spcAft>
                <a:spcPts val="0"/>
              </a:spcAft>
              <a:buClr>
                <a:schemeClr val="dk1"/>
              </a:buClr>
              <a:buSzPts val="1600"/>
              <a:buFont typeface="Arial"/>
              <a:buChar char="•"/>
              <a:defRPr sz="1733" b="0" i="0" u="none" strike="noStrike" cap="none">
                <a:solidFill>
                  <a:schemeClr val="dk1"/>
                </a:solidFill>
                <a:latin typeface="Calibri"/>
                <a:ea typeface="Calibri"/>
                <a:cs typeface="Calibri"/>
                <a:sym typeface="Calibri"/>
              </a:defRPr>
            </a:lvl9pPr>
          </a:lstStyle>
          <a:p>
            <a:endParaRPr/>
          </a:p>
        </p:txBody>
      </p:sp>
      <p:sp>
        <p:nvSpPr>
          <p:cNvPr id="44" name="Google Shape;44;p5"/>
          <p:cNvSpPr txBox="1">
            <a:spLocks noGrp="1"/>
          </p:cNvSpPr>
          <p:nvPr>
            <p:ph type="body" idx="3"/>
          </p:nvPr>
        </p:nvSpPr>
        <p:spPr>
          <a:xfrm>
            <a:off x="5032111" y="1535113"/>
            <a:ext cx="4378725" cy="639600"/>
          </a:xfrm>
          <a:prstGeom prst="rect">
            <a:avLst/>
          </a:prstGeom>
          <a:noFill/>
          <a:ln>
            <a:noFill/>
          </a:ln>
        </p:spPr>
        <p:txBody>
          <a:bodyPr spcFirstLastPara="1" wrap="square" lIns="91425" tIns="45700" rIns="91425" bIns="45700" anchor="b" anchorCtr="0">
            <a:noAutofit/>
          </a:bodyPr>
          <a:lstStyle>
            <a:lvl1pPr marL="495298" marR="0" lvl="0" indent="-247648" algn="l">
              <a:lnSpc>
                <a:spcPct val="100000"/>
              </a:lnSpc>
              <a:spcBef>
                <a:spcPts val="953"/>
              </a:spcBef>
              <a:spcAft>
                <a:spcPts val="0"/>
              </a:spcAft>
              <a:buClr>
                <a:schemeClr val="accent1"/>
              </a:buClr>
              <a:buSzPts val="2000"/>
              <a:buFont typeface="Arial"/>
              <a:buNone/>
              <a:defRPr sz="2167" b="1" i="0" u="none" strike="noStrike" cap="none">
                <a:solidFill>
                  <a:schemeClr val="dk1"/>
                </a:solidFill>
                <a:latin typeface="Calibri"/>
                <a:ea typeface="Calibri"/>
                <a:cs typeface="Calibri"/>
                <a:sym typeface="Calibri"/>
              </a:defRPr>
            </a:lvl1pPr>
            <a:lvl2pPr marL="990595" marR="0" lvl="1" indent="-247648" algn="l">
              <a:lnSpc>
                <a:spcPct val="100000"/>
              </a:lnSpc>
              <a:spcBef>
                <a:spcPts val="433"/>
              </a:spcBef>
              <a:spcAft>
                <a:spcPts val="0"/>
              </a:spcAft>
              <a:buClr>
                <a:srgbClr val="363738"/>
              </a:buClr>
              <a:buSzPts val="1700"/>
              <a:buFont typeface="Arial"/>
              <a:buNone/>
              <a:defRPr sz="2167" b="1" i="0" u="none" strike="noStrike" cap="none">
                <a:solidFill>
                  <a:schemeClr val="dk1"/>
                </a:solidFill>
                <a:latin typeface="Calibri"/>
                <a:ea typeface="Calibri"/>
                <a:cs typeface="Calibri"/>
                <a:sym typeface="Calibri"/>
              </a:defRPr>
            </a:lvl2pPr>
            <a:lvl3pPr marL="1485891" marR="0" lvl="2" indent="-247648" algn="l">
              <a:lnSpc>
                <a:spcPct val="100000"/>
              </a:lnSpc>
              <a:spcBef>
                <a:spcPts val="390"/>
              </a:spcBef>
              <a:spcAft>
                <a:spcPts val="0"/>
              </a:spcAft>
              <a:buClr>
                <a:srgbClr val="363738"/>
              </a:buClr>
              <a:buSzPts val="1800"/>
              <a:buFont typeface="Arial"/>
              <a:buNone/>
              <a:defRPr sz="1950" b="1" i="0" u="none" strike="noStrike" cap="none">
                <a:solidFill>
                  <a:schemeClr val="dk1"/>
                </a:solidFill>
                <a:latin typeface="Calibri"/>
                <a:ea typeface="Calibri"/>
                <a:cs typeface="Calibri"/>
                <a:sym typeface="Calibri"/>
              </a:defRPr>
            </a:lvl3pPr>
            <a:lvl4pPr marL="1981189" marR="0" lvl="3" indent="-247648" algn="l">
              <a:lnSpc>
                <a:spcPct val="100000"/>
              </a:lnSpc>
              <a:spcBef>
                <a:spcPts val="347"/>
              </a:spcBef>
              <a:spcAft>
                <a:spcPts val="0"/>
              </a:spcAft>
              <a:buClr>
                <a:srgbClr val="363738"/>
              </a:buClr>
              <a:buSzPts val="1600"/>
              <a:buFont typeface="Merriweather Sans"/>
              <a:buNone/>
              <a:defRPr sz="1733" b="1" i="0" u="none" strike="noStrike" cap="none">
                <a:solidFill>
                  <a:schemeClr val="dk1"/>
                </a:solidFill>
                <a:latin typeface="Calibri"/>
                <a:ea typeface="Calibri"/>
                <a:cs typeface="Calibri"/>
                <a:sym typeface="Calibri"/>
              </a:defRPr>
            </a:lvl4pPr>
            <a:lvl5pPr marL="2476486" marR="0" lvl="4" indent="-247648" algn="l">
              <a:lnSpc>
                <a:spcPct val="100000"/>
              </a:lnSpc>
              <a:spcBef>
                <a:spcPts val="347"/>
              </a:spcBef>
              <a:spcAft>
                <a:spcPts val="0"/>
              </a:spcAft>
              <a:buClr>
                <a:srgbClr val="363738"/>
              </a:buClr>
              <a:buSzPts val="1600"/>
              <a:buFont typeface="Arial"/>
              <a:buNone/>
              <a:defRPr sz="1733" b="1" i="0" u="none" strike="noStrike" cap="none">
                <a:solidFill>
                  <a:schemeClr val="dk1"/>
                </a:solidFill>
                <a:latin typeface="Calibri"/>
                <a:ea typeface="Calibri"/>
                <a:cs typeface="Calibri"/>
                <a:sym typeface="Calibri"/>
              </a:defRPr>
            </a:lvl5pPr>
            <a:lvl6pPr marL="2971783" marR="0" lvl="5" indent="-247648" algn="l">
              <a:lnSpc>
                <a:spcPct val="100000"/>
              </a:lnSpc>
              <a:spcBef>
                <a:spcPts val="347"/>
              </a:spcBef>
              <a:spcAft>
                <a:spcPts val="0"/>
              </a:spcAft>
              <a:buClr>
                <a:schemeClr val="dk1"/>
              </a:buClr>
              <a:buSzPts val="1600"/>
              <a:buFont typeface="Arial"/>
              <a:buNone/>
              <a:defRPr sz="1733" b="1" i="0" u="none" strike="noStrike" cap="none">
                <a:solidFill>
                  <a:schemeClr val="dk1"/>
                </a:solidFill>
                <a:latin typeface="Calibri"/>
                <a:ea typeface="Calibri"/>
                <a:cs typeface="Calibri"/>
                <a:sym typeface="Calibri"/>
              </a:defRPr>
            </a:lvl6pPr>
            <a:lvl7pPr marL="3467080" marR="0" lvl="6" indent="-247648" algn="l">
              <a:lnSpc>
                <a:spcPct val="100000"/>
              </a:lnSpc>
              <a:spcBef>
                <a:spcPts val="347"/>
              </a:spcBef>
              <a:spcAft>
                <a:spcPts val="0"/>
              </a:spcAft>
              <a:buClr>
                <a:schemeClr val="dk1"/>
              </a:buClr>
              <a:buSzPts val="1600"/>
              <a:buFont typeface="Arial"/>
              <a:buNone/>
              <a:defRPr sz="1733" b="1" i="0" u="none" strike="noStrike" cap="none">
                <a:solidFill>
                  <a:schemeClr val="dk1"/>
                </a:solidFill>
                <a:latin typeface="Calibri"/>
                <a:ea typeface="Calibri"/>
                <a:cs typeface="Calibri"/>
                <a:sym typeface="Calibri"/>
              </a:defRPr>
            </a:lvl7pPr>
            <a:lvl8pPr marL="3962377" marR="0" lvl="7" indent="-247648" algn="l">
              <a:lnSpc>
                <a:spcPct val="100000"/>
              </a:lnSpc>
              <a:spcBef>
                <a:spcPts val="347"/>
              </a:spcBef>
              <a:spcAft>
                <a:spcPts val="0"/>
              </a:spcAft>
              <a:buClr>
                <a:schemeClr val="dk1"/>
              </a:buClr>
              <a:buSzPts val="1600"/>
              <a:buFont typeface="Arial"/>
              <a:buNone/>
              <a:defRPr sz="1733" b="1" i="0" u="none" strike="noStrike" cap="none">
                <a:solidFill>
                  <a:schemeClr val="dk1"/>
                </a:solidFill>
                <a:latin typeface="Calibri"/>
                <a:ea typeface="Calibri"/>
                <a:cs typeface="Calibri"/>
                <a:sym typeface="Calibri"/>
              </a:defRPr>
            </a:lvl8pPr>
            <a:lvl9pPr marL="4457675" marR="0" lvl="8" indent="-247648" algn="l">
              <a:lnSpc>
                <a:spcPct val="100000"/>
              </a:lnSpc>
              <a:spcBef>
                <a:spcPts val="347"/>
              </a:spcBef>
              <a:spcAft>
                <a:spcPts val="0"/>
              </a:spcAft>
              <a:buClr>
                <a:schemeClr val="dk1"/>
              </a:buClr>
              <a:buSzPts val="1600"/>
              <a:buFont typeface="Arial"/>
              <a:buNone/>
              <a:defRPr sz="1733" b="1" i="0" u="none" strike="noStrike" cap="none">
                <a:solidFill>
                  <a:schemeClr val="dk1"/>
                </a:solidFill>
                <a:latin typeface="Calibri"/>
                <a:ea typeface="Calibri"/>
                <a:cs typeface="Calibri"/>
                <a:sym typeface="Calibri"/>
              </a:defRPr>
            </a:lvl9pPr>
          </a:lstStyle>
          <a:p>
            <a:endParaRPr/>
          </a:p>
        </p:txBody>
      </p:sp>
      <p:sp>
        <p:nvSpPr>
          <p:cNvPr id="45" name="Google Shape;45;p5"/>
          <p:cNvSpPr txBox="1">
            <a:spLocks noGrp="1"/>
          </p:cNvSpPr>
          <p:nvPr>
            <p:ph type="body" idx="4"/>
          </p:nvPr>
        </p:nvSpPr>
        <p:spPr>
          <a:xfrm>
            <a:off x="5032111" y="2174875"/>
            <a:ext cx="4378725" cy="3773600"/>
          </a:xfrm>
          <a:prstGeom prst="rect">
            <a:avLst/>
          </a:prstGeom>
          <a:noFill/>
          <a:ln>
            <a:noFill/>
          </a:ln>
        </p:spPr>
        <p:txBody>
          <a:bodyPr spcFirstLastPara="1" wrap="square" lIns="91425" tIns="45700" rIns="91425" bIns="45700" anchor="t" anchorCtr="0">
            <a:noAutofit/>
          </a:bodyPr>
          <a:lstStyle>
            <a:lvl1pPr marL="495298" marR="0" lvl="0" indent="-385231" algn="l">
              <a:lnSpc>
                <a:spcPct val="100000"/>
              </a:lnSpc>
              <a:spcBef>
                <a:spcPts val="953"/>
              </a:spcBef>
              <a:spcAft>
                <a:spcPts val="0"/>
              </a:spcAft>
              <a:buClr>
                <a:schemeClr val="accent1"/>
              </a:buClr>
              <a:buSzPts val="2000"/>
              <a:buFont typeface="Arial"/>
              <a:buChar char="•"/>
              <a:defRPr sz="2167" b="0" i="0" u="none" strike="noStrike" cap="none">
                <a:solidFill>
                  <a:schemeClr val="dk1"/>
                </a:solidFill>
                <a:latin typeface="Calibri"/>
                <a:ea typeface="Calibri"/>
                <a:cs typeface="Calibri"/>
                <a:sym typeface="Calibri"/>
              </a:defRPr>
            </a:lvl1pPr>
            <a:lvl2pPr marL="990595" marR="0" lvl="1" indent="-352899" algn="l">
              <a:lnSpc>
                <a:spcPct val="100000"/>
              </a:lnSpc>
              <a:spcBef>
                <a:spcPts val="390"/>
              </a:spcBef>
              <a:spcAft>
                <a:spcPts val="0"/>
              </a:spcAft>
              <a:buClr>
                <a:srgbClr val="363738"/>
              </a:buClr>
              <a:buSzPts val="1530"/>
              <a:buFont typeface="Arial"/>
              <a:buChar char="–"/>
              <a:defRPr sz="1950" b="0" i="0" u="none" strike="noStrike" cap="none">
                <a:solidFill>
                  <a:schemeClr val="dk1"/>
                </a:solidFill>
                <a:latin typeface="Calibri"/>
                <a:ea typeface="Calibri"/>
                <a:cs typeface="Calibri"/>
                <a:sym typeface="Calibri"/>
              </a:defRPr>
            </a:lvl2pPr>
            <a:lvl3pPr marL="1485891" marR="0" lvl="2" indent="-357715" algn="l">
              <a:lnSpc>
                <a:spcPct val="100000"/>
              </a:lnSpc>
              <a:spcBef>
                <a:spcPts val="347"/>
              </a:spcBef>
              <a:spcAft>
                <a:spcPts val="0"/>
              </a:spcAft>
              <a:buClr>
                <a:srgbClr val="363738"/>
              </a:buClr>
              <a:buSzPts val="1600"/>
              <a:buFont typeface="Arial"/>
              <a:buChar char="•"/>
              <a:defRPr sz="1733" b="0" i="0" u="none" strike="noStrike" cap="none">
                <a:solidFill>
                  <a:schemeClr val="dk1"/>
                </a:solidFill>
                <a:latin typeface="Calibri"/>
                <a:ea typeface="Calibri"/>
                <a:cs typeface="Calibri"/>
                <a:sym typeface="Calibri"/>
              </a:defRPr>
            </a:lvl3pPr>
            <a:lvl4pPr marL="1981189" marR="0" lvl="3" indent="-330198" algn="l">
              <a:lnSpc>
                <a:spcPct val="100000"/>
              </a:lnSpc>
              <a:spcBef>
                <a:spcPts val="260"/>
              </a:spcBef>
              <a:spcAft>
                <a:spcPts val="0"/>
              </a:spcAft>
              <a:buClr>
                <a:srgbClr val="363738"/>
              </a:buClr>
              <a:buSzPts val="1200"/>
              <a:buFont typeface="Merriweather Sans"/>
              <a:buChar char="–"/>
              <a:defRPr sz="1300" b="0" i="0" u="none" strike="noStrike" cap="none">
                <a:solidFill>
                  <a:schemeClr val="dk1"/>
                </a:solidFill>
                <a:latin typeface="Calibri"/>
                <a:ea typeface="Calibri"/>
                <a:cs typeface="Calibri"/>
                <a:sym typeface="Calibri"/>
              </a:defRPr>
            </a:lvl4pPr>
            <a:lvl5pPr marL="2476486" marR="0" lvl="4" indent="-330198" algn="l">
              <a:lnSpc>
                <a:spcPct val="100000"/>
              </a:lnSpc>
              <a:spcBef>
                <a:spcPts val="260"/>
              </a:spcBef>
              <a:spcAft>
                <a:spcPts val="0"/>
              </a:spcAft>
              <a:buClr>
                <a:srgbClr val="363738"/>
              </a:buClr>
              <a:buSzPts val="1200"/>
              <a:buFont typeface="Arial"/>
              <a:buChar char="»"/>
              <a:defRPr sz="1300" b="0" i="0" u="none" strike="noStrike" cap="none">
                <a:solidFill>
                  <a:schemeClr val="dk1"/>
                </a:solidFill>
                <a:latin typeface="Calibri"/>
                <a:ea typeface="Calibri"/>
                <a:cs typeface="Calibri"/>
                <a:sym typeface="Calibri"/>
              </a:defRPr>
            </a:lvl5pPr>
            <a:lvl6pPr marL="2971783" marR="0" lvl="5" indent="-357715" algn="l">
              <a:lnSpc>
                <a:spcPct val="100000"/>
              </a:lnSpc>
              <a:spcBef>
                <a:spcPts val="347"/>
              </a:spcBef>
              <a:spcAft>
                <a:spcPts val="0"/>
              </a:spcAft>
              <a:buClr>
                <a:schemeClr val="dk1"/>
              </a:buClr>
              <a:buSzPts val="1600"/>
              <a:buFont typeface="Arial"/>
              <a:buChar char="•"/>
              <a:defRPr sz="1733" b="0" i="0" u="none" strike="noStrike" cap="none">
                <a:solidFill>
                  <a:schemeClr val="dk1"/>
                </a:solidFill>
                <a:latin typeface="Calibri"/>
                <a:ea typeface="Calibri"/>
                <a:cs typeface="Calibri"/>
                <a:sym typeface="Calibri"/>
              </a:defRPr>
            </a:lvl6pPr>
            <a:lvl7pPr marL="3467080" marR="0" lvl="6" indent="-357715" algn="l">
              <a:lnSpc>
                <a:spcPct val="100000"/>
              </a:lnSpc>
              <a:spcBef>
                <a:spcPts val="347"/>
              </a:spcBef>
              <a:spcAft>
                <a:spcPts val="0"/>
              </a:spcAft>
              <a:buClr>
                <a:schemeClr val="dk1"/>
              </a:buClr>
              <a:buSzPts val="1600"/>
              <a:buFont typeface="Arial"/>
              <a:buChar char="•"/>
              <a:defRPr sz="1733" b="0" i="0" u="none" strike="noStrike" cap="none">
                <a:solidFill>
                  <a:schemeClr val="dk1"/>
                </a:solidFill>
                <a:latin typeface="Calibri"/>
                <a:ea typeface="Calibri"/>
                <a:cs typeface="Calibri"/>
                <a:sym typeface="Calibri"/>
              </a:defRPr>
            </a:lvl7pPr>
            <a:lvl8pPr marL="3962377" marR="0" lvl="7" indent="-357715" algn="l">
              <a:lnSpc>
                <a:spcPct val="100000"/>
              </a:lnSpc>
              <a:spcBef>
                <a:spcPts val="347"/>
              </a:spcBef>
              <a:spcAft>
                <a:spcPts val="0"/>
              </a:spcAft>
              <a:buClr>
                <a:schemeClr val="dk1"/>
              </a:buClr>
              <a:buSzPts val="1600"/>
              <a:buFont typeface="Arial"/>
              <a:buChar char="•"/>
              <a:defRPr sz="1733" b="0" i="0" u="none" strike="noStrike" cap="none">
                <a:solidFill>
                  <a:schemeClr val="dk1"/>
                </a:solidFill>
                <a:latin typeface="Calibri"/>
                <a:ea typeface="Calibri"/>
                <a:cs typeface="Calibri"/>
                <a:sym typeface="Calibri"/>
              </a:defRPr>
            </a:lvl8pPr>
            <a:lvl9pPr marL="4457675" marR="0" lvl="8" indent="-357715" algn="l">
              <a:lnSpc>
                <a:spcPct val="100000"/>
              </a:lnSpc>
              <a:spcBef>
                <a:spcPts val="347"/>
              </a:spcBef>
              <a:spcAft>
                <a:spcPts val="0"/>
              </a:spcAft>
              <a:buClr>
                <a:schemeClr val="dk1"/>
              </a:buClr>
              <a:buSzPts val="1600"/>
              <a:buFont typeface="Arial"/>
              <a:buChar char="•"/>
              <a:defRPr sz="1733" b="0" i="0" u="none" strike="noStrike" cap="none">
                <a:solidFill>
                  <a:schemeClr val="dk1"/>
                </a:solidFill>
                <a:latin typeface="Calibri"/>
                <a:ea typeface="Calibri"/>
                <a:cs typeface="Calibri"/>
                <a:sym typeface="Calibri"/>
              </a:defRPr>
            </a:lvl9pPr>
          </a:lstStyle>
          <a:p>
            <a:endParaRPr/>
          </a:p>
        </p:txBody>
      </p:sp>
      <p:sp>
        <p:nvSpPr>
          <p:cNvPr id="46" name="Google Shape;46;p5"/>
          <p:cNvSpPr txBox="1">
            <a:spLocks noGrp="1"/>
          </p:cNvSpPr>
          <p:nvPr>
            <p:ph type="dt" idx="10"/>
          </p:nvPr>
        </p:nvSpPr>
        <p:spPr>
          <a:xfrm>
            <a:off x="1007797" y="6483355"/>
            <a:ext cx="1826500" cy="3652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75" b="0" i="0" u="none" strike="noStrike" cap="none">
                <a:solidFill>
                  <a:srgbClr val="363738"/>
                </a:solidFill>
                <a:latin typeface="Calibri"/>
                <a:ea typeface="Calibri"/>
                <a:cs typeface="Calibri"/>
                <a:sym typeface="Calibri"/>
              </a:defRPr>
            </a:lvl1pPr>
            <a:lvl2pPr marR="0" lvl="1"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9pPr>
          </a:lstStyle>
          <a:p>
            <a:endParaRPr/>
          </a:p>
        </p:txBody>
      </p:sp>
      <p:sp>
        <p:nvSpPr>
          <p:cNvPr id="47" name="Google Shape;47;p5"/>
          <p:cNvSpPr txBox="1">
            <a:spLocks noGrp="1"/>
          </p:cNvSpPr>
          <p:nvPr>
            <p:ph type="ftr" idx="11"/>
          </p:nvPr>
        </p:nvSpPr>
        <p:spPr>
          <a:xfrm>
            <a:off x="4953000" y="6483355"/>
            <a:ext cx="4457700" cy="3652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975" b="0" i="0" u="none" strike="noStrike" cap="none">
                <a:solidFill>
                  <a:srgbClr val="363738"/>
                </a:solidFill>
                <a:latin typeface="Calibri"/>
                <a:ea typeface="Calibri"/>
                <a:cs typeface="Calibri"/>
                <a:sym typeface="Calibri"/>
              </a:defRPr>
            </a:lvl1pPr>
            <a:lvl2pPr marR="0" lvl="1"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9pPr>
          </a:lstStyle>
          <a:p>
            <a:endParaRPr/>
          </a:p>
        </p:txBody>
      </p:sp>
      <p:sp>
        <p:nvSpPr>
          <p:cNvPr id="48" name="Google Shape;48;p5"/>
          <p:cNvSpPr txBox="1">
            <a:spLocks noGrp="1"/>
          </p:cNvSpPr>
          <p:nvPr>
            <p:ph type="sldNum" idx="12"/>
          </p:nvPr>
        </p:nvSpPr>
        <p:spPr>
          <a:xfrm>
            <a:off x="495300" y="6483355"/>
            <a:ext cx="484900" cy="3652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17414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990600" y="3832225"/>
            <a:ext cx="8420100" cy="1362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dk1"/>
              </a:buClr>
              <a:buSzPts val="4400"/>
              <a:buFont typeface="Calibri"/>
              <a:buNone/>
              <a:defRPr sz="4767"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950"/>
            </a:lvl2pPr>
            <a:lvl3pPr lvl="2" algn="l">
              <a:lnSpc>
                <a:spcPct val="100000"/>
              </a:lnSpc>
              <a:spcBef>
                <a:spcPts val="0"/>
              </a:spcBef>
              <a:spcAft>
                <a:spcPts val="0"/>
              </a:spcAft>
              <a:buSzPts val="1400"/>
              <a:buNone/>
              <a:defRPr sz="1950"/>
            </a:lvl3pPr>
            <a:lvl4pPr lvl="3" algn="l">
              <a:lnSpc>
                <a:spcPct val="100000"/>
              </a:lnSpc>
              <a:spcBef>
                <a:spcPts val="0"/>
              </a:spcBef>
              <a:spcAft>
                <a:spcPts val="0"/>
              </a:spcAft>
              <a:buSzPts val="1400"/>
              <a:buNone/>
              <a:defRPr sz="1950"/>
            </a:lvl4pPr>
            <a:lvl5pPr lvl="4" algn="l">
              <a:lnSpc>
                <a:spcPct val="100000"/>
              </a:lnSpc>
              <a:spcBef>
                <a:spcPts val="0"/>
              </a:spcBef>
              <a:spcAft>
                <a:spcPts val="0"/>
              </a:spcAft>
              <a:buSzPts val="1400"/>
              <a:buNone/>
              <a:defRPr sz="1950"/>
            </a:lvl5pPr>
            <a:lvl6pPr lvl="5" algn="l">
              <a:lnSpc>
                <a:spcPct val="100000"/>
              </a:lnSpc>
              <a:spcBef>
                <a:spcPts val="0"/>
              </a:spcBef>
              <a:spcAft>
                <a:spcPts val="0"/>
              </a:spcAft>
              <a:buSzPts val="1400"/>
              <a:buNone/>
              <a:defRPr sz="1950"/>
            </a:lvl6pPr>
            <a:lvl7pPr lvl="6" algn="l">
              <a:lnSpc>
                <a:spcPct val="100000"/>
              </a:lnSpc>
              <a:spcBef>
                <a:spcPts val="0"/>
              </a:spcBef>
              <a:spcAft>
                <a:spcPts val="0"/>
              </a:spcAft>
              <a:buSzPts val="1400"/>
              <a:buNone/>
              <a:defRPr sz="1950"/>
            </a:lvl7pPr>
            <a:lvl8pPr lvl="7" algn="l">
              <a:lnSpc>
                <a:spcPct val="100000"/>
              </a:lnSpc>
              <a:spcBef>
                <a:spcPts val="0"/>
              </a:spcBef>
              <a:spcAft>
                <a:spcPts val="0"/>
              </a:spcAft>
              <a:buSzPts val="1400"/>
              <a:buNone/>
              <a:defRPr sz="1950"/>
            </a:lvl8pPr>
            <a:lvl9pPr lvl="8" algn="l">
              <a:lnSpc>
                <a:spcPct val="100000"/>
              </a:lnSpc>
              <a:spcBef>
                <a:spcPts val="0"/>
              </a:spcBef>
              <a:spcAft>
                <a:spcPts val="0"/>
              </a:spcAft>
              <a:buSzPts val="1400"/>
              <a:buNone/>
              <a:defRPr sz="1950"/>
            </a:lvl9pPr>
          </a:lstStyle>
          <a:p>
            <a:endParaRPr/>
          </a:p>
        </p:txBody>
      </p:sp>
      <p:sp>
        <p:nvSpPr>
          <p:cNvPr id="51" name="Google Shape;51;p6"/>
          <p:cNvSpPr txBox="1">
            <a:spLocks noGrp="1"/>
          </p:cNvSpPr>
          <p:nvPr>
            <p:ph type="body" idx="1"/>
          </p:nvPr>
        </p:nvSpPr>
        <p:spPr>
          <a:xfrm>
            <a:off x="990600" y="2024063"/>
            <a:ext cx="8420100" cy="1500000"/>
          </a:xfrm>
          <a:prstGeom prst="rect">
            <a:avLst/>
          </a:prstGeom>
          <a:noFill/>
          <a:ln>
            <a:noFill/>
          </a:ln>
        </p:spPr>
        <p:txBody>
          <a:bodyPr spcFirstLastPara="1" wrap="square" lIns="91425" tIns="45700" rIns="91425" bIns="182875" anchor="b" anchorCtr="0">
            <a:noAutofit/>
          </a:bodyPr>
          <a:lstStyle>
            <a:lvl1pPr marL="495298" marR="0" lvl="0" indent="-247648" algn="l">
              <a:lnSpc>
                <a:spcPct val="100000"/>
              </a:lnSpc>
              <a:spcBef>
                <a:spcPts val="953"/>
              </a:spcBef>
              <a:spcAft>
                <a:spcPts val="0"/>
              </a:spcAft>
              <a:buClr>
                <a:schemeClr val="accent1"/>
              </a:buClr>
              <a:buSzPts val="2000"/>
              <a:buFont typeface="Arial"/>
              <a:buNone/>
              <a:defRPr sz="2167" b="0" i="0" u="none" strike="noStrike" cap="none">
                <a:solidFill>
                  <a:schemeClr val="dk1"/>
                </a:solidFill>
                <a:latin typeface="Calibri"/>
                <a:ea typeface="Calibri"/>
                <a:cs typeface="Calibri"/>
                <a:sym typeface="Calibri"/>
              </a:defRPr>
            </a:lvl1pPr>
            <a:lvl2pPr marL="990595" marR="0" lvl="1" indent="-247648" algn="l">
              <a:lnSpc>
                <a:spcPct val="100000"/>
              </a:lnSpc>
              <a:spcBef>
                <a:spcPts val="390"/>
              </a:spcBef>
              <a:spcAft>
                <a:spcPts val="0"/>
              </a:spcAft>
              <a:buClr>
                <a:srgbClr val="363738"/>
              </a:buClr>
              <a:buSzPts val="1530"/>
              <a:buFont typeface="Arial"/>
              <a:buNone/>
              <a:defRPr sz="1950" b="0" i="0" u="none" strike="noStrike" cap="none">
                <a:solidFill>
                  <a:srgbClr val="A1A2A3"/>
                </a:solidFill>
                <a:latin typeface="Calibri"/>
                <a:ea typeface="Calibri"/>
                <a:cs typeface="Calibri"/>
                <a:sym typeface="Calibri"/>
              </a:defRPr>
            </a:lvl2pPr>
            <a:lvl3pPr marL="1485891" marR="0" lvl="2" indent="-247648" algn="l">
              <a:lnSpc>
                <a:spcPct val="100000"/>
              </a:lnSpc>
              <a:spcBef>
                <a:spcPts val="347"/>
              </a:spcBef>
              <a:spcAft>
                <a:spcPts val="0"/>
              </a:spcAft>
              <a:buClr>
                <a:srgbClr val="363738"/>
              </a:buClr>
              <a:buSzPts val="1600"/>
              <a:buFont typeface="Arial"/>
              <a:buNone/>
              <a:defRPr sz="1733" b="0" i="0" u="none" strike="noStrike" cap="none">
                <a:solidFill>
                  <a:srgbClr val="A1A2A3"/>
                </a:solidFill>
                <a:latin typeface="Calibri"/>
                <a:ea typeface="Calibri"/>
                <a:cs typeface="Calibri"/>
                <a:sym typeface="Calibri"/>
              </a:defRPr>
            </a:lvl3pPr>
            <a:lvl4pPr marL="1981189" marR="0" lvl="3" indent="-247648" algn="l">
              <a:lnSpc>
                <a:spcPct val="100000"/>
              </a:lnSpc>
              <a:spcBef>
                <a:spcPts val="303"/>
              </a:spcBef>
              <a:spcAft>
                <a:spcPts val="0"/>
              </a:spcAft>
              <a:buClr>
                <a:srgbClr val="363738"/>
              </a:buClr>
              <a:buSzPts val="1400"/>
              <a:buFont typeface="Merriweather Sans"/>
              <a:buNone/>
              <a:defRPr sz="1517" b="0" i="0" u="none" strike="noStrike" cap="none">
                <a:solidFill>
                  <a:srgbClr val="A1A2A3"/>
                </a:solidFill>
                <a:latin typeface="Calibri"/>
                <a:ea typeface="Calibri"/>
                <a:cs typeface="Calibri"/>
                <a:sym typeface="Calibri"/>
              </a:defRPr>
            </a:lvl4pPr>
            <a:lvl5pPr marL="2476486" marR="0" lvl="4" indent="-247648" algn="l">
              <a:lnSpc>
                <a:spcPct val="100000"/>
              </a:lnSpc>
              <a:spcBef>
                <a:spcPts val="303"/>
              </a:spcBef>
              <a:spcAft>
                <a:spcPts val="0"/>
              </a:spcAft>
              <a:buClr>
                <a:srgbClr val="363738"/>
              </a:buClr>
              <a:buSzPts val="1400"/>
              <a:buFont typeface="Arial"/>
              <a:buNone/>
              <a:defRPr sz="1517" b="0" i="0" u="none" strike="noStrike" cap="none">
                <a:solidFill>
                  <a:srgbClr val="A1A2A3"/>
                </a:solidFill>
                <a:latin typeface="Calibri"/>
                <a:ea typeface="Calibri"/>
                <a:cs typeface="Calibri"/>
                <a:sym typeface="Calibri"/>
              </a:defRPr>
            </a:lvl5pPr>
            <a:lvl6pPr marL="2971783" marR="0" lvl="5" indent="-247648" algn="l">
              <a:lnSpc>
                <a:spcPct val="100000"/>
              </a:lnSpc>
              <a:spcBef>
                <a:spcPts val="303"/>
              </a:spcBef>
              <a:spcAft>
                <a:spcPts val="0"/>
              </a:spcAft>
              <a:buClr>
                <a:srgbClr val="A1A2A3"/>
              </a:buClr>
              <a:buSzPts val="1400"/>
              <a:buFont typeface="Arial"/>
              <a:buNone/>
              <a:defRPr sz="1517" b="0" i="0" u="none" strike="noStrike" cap="none">
                <a:solidFill>
                  <a:srgbClr val="A1A2A3"/>
                </a:solidFill>
                <a:latin typeface="Calibri"/>
                <a:ea typeface="Calibri"/>
                <a:cs typeface="Calibri"/>
                <a:sym typeface="Calibri"/>
              </a:defRPr>
            </a:lvl6pPr>
            <a:lvl7pPr marL="3467080" marR="0" lvl="6" indent="-247648" algn="l">
              <a:lnSpc>
                <a:spcPct val="100000"/>
              </a:lnSpc>
              <a:spcBef>
                <a:spcPts val="303"/>
              </a:spcBef>
              <a:spcAft>
                <a:spcPts val="0"/>
              </a:spcAft>
              <a:buClr>
                <a:srgbClr val="A1A2A3"/>
              </a:buClr>
              <a:buSzPts val="1400"/>
              <a:buFont typeface="Arial"/>
              <a:buNone/>
              <a:defRPr sz="1517" b="0" i="0" u="none" strike="noStrike" cap="none">
                <a:solidFill>
                  <a:srgbClr val="A1A2A3"/>
                </a:solidFill>
                <a:latin typeface="Calibri"/>
                <a:ea typeface="Calibri"/>
                <a:cs typeface="Calibri"/>
                <a:sym typeface="Calibri"/>
              </a:defRPr>
            </a:lvl7pPr>
            <a:lvl8pPr marL="3962377" marR="0" lvl="7" indent="-247648" algn="l">
              <a:lnSpc>
                <a:spcPct val="100000"/>
              </a:lnSpc>
              <a:spcBef>
                <a:spcPts val="303"/>
              </a:spcBef>
              <a:spcAft>
                <a:spcPts val="0"/>
              </a:spcAft>
              <a:buClr>
                <a:srgbClr val="A1A2A3"/>
              </a:buClr>
              <a:buSzPts val="1400"/>
              <a:buFont typeface="Arial"/>
              <a:buNone/>
              <a:defRPr sz="1517" b="0" i="0" u="none" strike="noStrike" cap="none">
                <a:solidFill>
                  <a:srgbClr val="A1A2A3"/>
                </a:solidFill>
                <a:latin typeface="Calibri"/>
                <a:ea typeface="Calibri"/>
                <a:cs typeface="Calibri"/>
                <a:sym typeface="Calibri"/>
              </a:defRPr>
            </a:lvl8pPr>
            <a:lvl9pPr marL="4457675" marR="0" lvl="8" indent="-247648" algn="l">
              <a:lnSpc>
                <a:spcPct val="100000"/>
              </a:lnSpc>
              <a:spcBef>
                <a:spcPts val="303"/>
              </a:spcBef>
              <a:spcAft>
                <a:spcPts val="0"/>
              </a:spcAft>
              <a:buClr>
                <a:srgbClr val="A1A2A3"/>
              </a:buClr>
              <a:buSzPts val="1400"/>
              <a:buFont typeface="Arial"/>
              <a:buNone/>
              <a:defRPr sz="1517" b="0" i="0" u="none" strike="noStrike" cap="none">
                <a:solidFill>
                  <a:srgbClr val="A1A2A3"/>
                </a:solidFill>
                <a:latin typeface="Calibri"/>
                <a:ea typeface="Calibri"/>
                <a:cs typeface="Calibri"/>
                <a:sym typeface="Calibri"/>
              </a:defRPr>
            </a:lvl9pPr>
          </a:lstStyle>
          <a:p>
            <a:endParaRPr/>
          </a:p>
        </p:txBody>
      </p:sp>
      <p:sp>
        <p:nvSpPr>
          <p:cNvPr id="52" name="Google Shape;52;p6"/>
          <p:cNvSpPr txBox="1">
            <a:spLocks noGrp="1"/>
          </p:cNvSpPr>
          <p:nvPr>
            <p:ph type="dt" idx="10"/>
          </p:nvPr>
        </p:nvSpPr>
        <p:spPr>
          <a:xfrm>
            <a:off x="1007797" y="6483355"/>
            <a:ext cx="1826500" cy="3652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75" b="0" i="0" u="none" strike="noStrike" cap="none">
                <a:solidFill>
                  <a:srgbClr val="363738"/>
                </a:solidFill>
                <a:latin typeface="Calibri"/>
                <a:ea typeface="Calibri"/>
                <a:cs typeface="Calibri"/>
                <a:sym typeface="Calibri"/>
              </a:defRPr>
            </a:lvl1pPr>
            <a:lvl2pPr marR="0" lvl="1"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9pPr>
          </a:lstStyle>
          <a:p>
            <a:endParaRPr/>
          </a:p>
        </p:txBody>
      </p:sp>
      <p:sp>
        <p:nvSpPr>
          <p:cNvPr id="53" name="Google Shape;53;p6"/>
          <p:cNvSpPr txBox="1">
            <a:spLocks noGrp="1"/>
          </p:cNvSpPr>
          <p:nvPr>
            <p:ph type="ftr" idx="11"/>
          </p:nvPr>
        </p:nvSpPr>
        <p:spPr>
          <a:xfrm>
            <a:off x="4953000" y="6483355"/>
            <a:ext cx="4457700" cy="3652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975" b="0" i="0" u="none" strike="noStrike" cap="none">
                <a:solidFill>
                  <a:srgbClr val="363738"/>
                </a:solidFill>
                <a:latin typeface="Calibri"/>
                <a:ea typeface="Calibri"/>
                <a:cs typeface="Calibri"/>
                <a:sym typeface="Calibri"/>
              </a:defRPr>
            </a:lvl1pPr>
            <a:lvl2pPr marR="0" lvl="1"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9pPr>
          </a:lstStyle>
          <a:p>
            <a:endParaRPr/>
          </a:p>
        </p:txBody>
      </p:sp>
      <p:sp>
        <p:nvSpPr>
          <p:cNvPr id="54" name="Google Shape;54;p6"/>
          <p:cNvSpPr txBox="1">
            <a:spLocks noGrp="1"/>
          </p:cNvSpPr>
          <p:nvPr>
            <p:ph type="sldNum" idx="12"/>
          </p:nvPr>
        </p:nvSpPr>
        <p:spPr>
          <a:xfrm>
            <a:off x="495300" y="6483355"/>
            <a:ext cx="484900" cy="3652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9pPr>
          </a:lstStyle>
          <a:p>
            <a:fld id="{00000000-1234-1234-1234-123412341234}" type="slidenum">
              <a:rPr lang="en-US" smtClean="0"/>
              <a:pPr/>
              <a:t>‹#›</a:t>
            </a:fld>
            <a:endParaRPr lang="en-US"/>
          </a:p>
        </p:txBody>
      </p:sp>
      <p:pic>
        <p:nvPicPr>
          <p:cNvPr id="55" name="Google Shape;55;p6" descr="ESnet_Logo_Footer.png"/>
          <p:cNvPicPr preferRelativeResize="0"/>
          <p:nvPr/>
        </p:nvPicPr>
        <p:blipFill rotWithShape="1">
          <a:blip r:embed="rId3">
            <a:alphaModFix/>
          </a:blip>
          <a:srcRect/>
          <a:stretch/>
        </p:blipFill>
        <p:spPr>
          <a:xfrm>
            <a:off x="8099807" y="6116411"/>
            <a:ext cx="983171" cy="362712"/>
          </a:xfrm>
          <a:prstGeom prst="rect">
            <a:avLst/>
          </a:prstGeom>
          <a:noFill/>
          <a:ln>
            <a:noFill/>
          </a:ln>
        </p:spPr>
      </p:pic>
      <p:sp>
        <p:nvSpPr>
          <p:cNvPr id="56" name="Google Shape;56;p6"/>
          <p:cNvSpPr/>
          <p:nvPr/>
        </p:nvSpPr>
        <p:spPr>
          <a:xfrm>
            <a:off x="1" y="0"/>
            <a:ext cx="148525" cy="6848400"/>
          </a:xfrm>
          <a:prstGeom prst="rect">
            <a:avLst/>
          </a:prstGeom>
          <a:solidFill>
            <a:schemeClr val="accent1"/>
          </a:solidFill>
          <a:ln>
            <a:noFill/>
          </a:ln>
          <a:effectLst>
            <a:outerShdw blurRad="40000" dist="23000" dir="5400000" rotWithShape="0">
              <a:srgbClr val="000000">
                <a:alpha val="34509"/>
              </a:srgbClr>
            </a:outerShdw>
          </a:effectLst>
        </p:spPr>
        <p:txBody>
          <a:bodyPr spcFirstLastPara="1" wrap="square" lIns="99044" tIns="49508" rIns="99044" bIns="49508"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950" b="0" i="0" u="none" strike="noStrike" cap="none">
              <a:solidFill>
                <a:schemeClr val="accent1"/>
              </a:solidFill>
              <a:latin typeface="Calibri"/>
              <a:ea typeface="Calibri"/>
              <a:cs typeface="Calibri"/>
              <a:sym typeface="Calibri"/>
            </a:endParaRPr>
          </a:p>
        </p:txBody>
      </p:sp>
    </p:spTree>
    <p:extLst>
      <p:ext uri="{BB962C8B-B14F-4D97-AF65-F5344CB8AC3E}">
        <p14:creationId xmlns:p14="http://schemas.microsoft.com/office/powerpoint/2010/main" val="27203146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
        <p:cNvGrpSpPr/>
        <p:nvPr/>
      </p:nvGrpSpPr>
      <p:grpSpPr>
        <a:xfrm>
          <a:off x="0" y="0"/>
          <a:ext cx="0" cy="0"/>
          <a:chOff x="0" y="0"/>
          <a:chExt cx="0" cy="0"/>
        </a:xfrm>
      </p:grpSpPr>
      <p:sp>
        <p:nvSpPr>
          <p:cNvPr id="58" name="Google Shape;58;p7"/>
          <p:cNvSpPr txBox="1">
            <a:spLocks noGrp="1"/>
          </p:cNvSpPr>
          <p:nvPr>
            <p:ph type="title"/>
          </p:nvPr>
        </p:nvSpPr>
        <p:spPr>
          <a:xfrm>
            <a:off x="495300" y="274637"/>
            <a:ext cx="8915400" cy="11432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chemeClr val="dk1"/>
              </a:buClr>
              <a:buSzPts val="3200"/>
              <a:buFont typeface="Calibri"/>
              <a:buNone/>
              <a:defRPr sz="3467"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950"/>
            </a:lvl2pPr>
            <a:lvl3pPr lvl="2" algn="l">
              <a:lnSpc>
                <a:spcPct val="100000"/>
              </a:lnSpc>
              <a:spcBef>
                <a:spcPts val="0"/>
              </a:spcBef>
              <a:spcAft>
                <a:spcPts val="0"/>
              </a:spcAft>
              <a:buSzPts val="1400"/>
              <a:buNone/>
              <a:defRPr sz="1950"/>
            </a:lvl3pPr>
            <a:lvl4pPr lvl="3" algn="l">
              <a:lnSpc>
                <a:spcPct val="100000"/>
              </a:lnSpc>
              <a:spcBef>
                <a:spcPts val="0"/>
              </a:spcBef>
              <a:spcAft>
                <a:spcPts val="0"/>
              </a:spcAft>
              <a:buSzPts val="1400"/>
              <a:buNone/>
              <a:defRPr sz="1950"/>
            </a:lvl4pPr>
            <a:lvl5pPr lvl="4" algn="l">
              <a:lnSpc>
                <a:spcPct val="100000"/>
              </a:lnSpc>
              <a:spcBef>
                <a:spcPts val="0"/>
              </a:spcBef>
              <a:spcAft>
                <a:spcPts val="0"/>
              </a:spcAft>
              <a:buSzPts val="1400"/>
              <a:buNone/>
              <a:defRPr sz="1950"/>
            </a:lvl5pPr>
            <a:lvl6pPr lvl="5" algn="l">
              <a:lnSpc>
                <a:spcPct val="100000"/>
              </a:lnSpc>
              <a:spcBef>
                <a:spcPts val="0"/>
              </a:spcBef>
              <a:spcAft>
                <a:spcPts val="0"/>
              </a:spcAft>
              <a:buSzPts val="1400"/>
              <a:buNone/>
              <a:defRPr sz="1950"/>
            </a:lvl6pPr>
            <a:lvl7pPr lvl="6" algn="l">
              <a:lnSpc>
                <a:spcPct val="100000"/>
              </a:lnSpc>
              <a:spcBef>
                <a:spcPts val="0"/>
              </a:spcBef>
              <a:spcAft>
                <a:spcPts val="0"/>
              </a:spcAft>
              <a:buSzPts val="1400"/>
              <a:buNone/>
              <a:defRPr sz="1950"/>
            </a:lvl7pPr>
            <a:lvl8pPr lvl="7" algn="l">
              <a:lnSpc>
                <a:spcPct val="100000"/>
              </a:lnSpc>
              <a:spcBef>
                <a:spcPts val="0"/>
              </a:spcBef>
              <a:spcAft>
                <a:spcPts val="0"/>
              </a:spcAft>
              <a:buSzPts val="1400"/>
              <a:buNone/>
              <a:defRPr sz="1950"/>
            </a:lvl8pPr>
            <a:lvl9pPr lvl="8" algn="l">
              <a:lnSpc>
                <a:spcPct val="100000"/>
              </a:lnSpc>
              <a:spcBef>
                <a:spcPts val="0"/>
              </a:spcBef>
              <a:spcAft>
                <a:spcPts val="0"/>
              </a:spcAft>
              <a:buSzPts val="1400"/>
              <a:buNone/>
              <a:defRPr sz="1950"/>
            </a:lvl9pPr>
          </a:lstStyle>
          <a:p>
            <a:endParaRPr/>
          </a:p>
        </p:txBody>
      </p:sp>
      <p:sp>
        <p:nvSpPr>
          <p:cNvPr id="59" name="Google Shape;59;p7"/>
          <p:cNvSpPr txBox="1">
            <a:spLocks noGrp="1"/>
          </p:cNvSpPr>
          <p:nvPr>
            <p:ph type="dt" idx="10"/>
          </p:nvPr>
        </p:nvSpPr>
        <p:spPr>
          <a:xfrm>
            <a:off x="1007797" y="6483355"/>
            <a:ext cx="1826500" cy="3652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75" b="0" i="0" u="none" strike="noStrike" cap="none">
                <a:solidFill>
                  <a:srgbClr val="363738"/>
                </a:solidFill>
                <a:latin typeface="Calibri"/>
                <a:ea typeface="Calibri"/>
                <a:cs typeface="Calibri"/>
                <a:sym typeface="Calibri"/>
              </a:defRPr>
            </a:lvl1pPr>
            <a:lvl2pPr marR="0" lvl="1"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9pPr>
          </a:lstStyle>
          <a:p>
            <a:endParaRPr/>
          </a:p>
        </p:txBody>
      </p:sp>
      <p:sp>
        <p:nvSpPr>
          <p:cNvPr id="60" name="Google Shape;60;p7"/>
          <p:cNvSpPr txBox="1">
            <a:spLocks noGrp="1"/>
          </p:cNvSpPr>
          <p:nvPr>
            <p:ph type="ftr" idx="11"/>
          </p:nvPr>
        </p:nvSpPr>
        <p:spPr>
          <a:xfrm>
            <a:off x="4953000" y="6483355"/>
            <a:ext cx="4457700" cy="3652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975" b="0" i="0" u="none" strike="noStrike" cap="none">
                <a:solidFill>
                  <a:srgbClr val="363738"/>
                </a:solidFill>
                <a:latin typeface="Calibri"/>
                <a:ea typeface="Calibri"/>
                <a:cs typeface="Calibri"/>
                <a:sym typeface="Calibri"/>
              </a:defRPr>
            </a:lvl1pPr>
            <a:lvl2pPr marR="0" lvl="1"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950" b="0" i="0" u="none" strike="noStrike" cap="none">
                <a:solidFill>
                  <a:schemeClr val="dk1"/>
                </a:solidFill>
                <a:latin typeface="Calibri"/>
                <a:ea typeface="Calibri"/>
                <a:cs typeface="Calibri"/>
                <a:sym typeface="Calibri"/>
              </a:defRPr>
            </a:lvl9pPr>
          </a:lstStyle>
          <a:p>
            <a:endParaRPr/>
          </a:p>
        </p:txBody>
      </p:sp>
      <p:sp>
        <p:nvSpPr>
          <p:cNvPr id="61" name="Google Shape;61;p7"/>
          <p:cNvSpPr txBox="1">
            <a:spLocks noGrp="1"/>
          </p:cNvSpPr>
          <p:nvPr>
            <p:ph type="sldNum" idx="12"/>
          </p:nvPr>
        </p:nvSpPr>
        <p:spPr>
          <a:xfrm>
            <a:off x="495300" y="6483355"/>
            <a:ext cx="484900" cy="3652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764887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8"/>
          <p:cNvSpPr txBox="1">
            <a:spLocks noGrp="1"/>
          </p:cNvSpPr>
          <p:nvPr>
            <p:ph type="ctrTitle"/>
          </p:nvPr>
        </p:nvSpPr>
        <p:spPr>
          <a:xfrm>
            <a:off x="990599" y="2130425"/>
            <a:ext cx="8409700" cy="1470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Calibri"/>
              <a:buNone/>
              <a:defRPr sz="4767"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950"/>
            </a:lvl2pPr>
            <a:lvl3pPr lvl="2" algn="l" rtl="0">
              <a:lnSpc>
                <a:spcPct val="100000"/>
              </a:lnSpc>
              <a:spcBef>
                <a:spcPts val="0"/>
              </a:spcBef>
              <a:spcAft>
                <a:spcPts val="0"/>
              </a:spcAft>
              <a:buSzPts val="1400"/>
              <a:buNone/>
              <a:defRPr sz="1950"/>
            </a:lvl3pPr>
            <a:lvl4pPr lvl="3" algn="l" rtl="0">
              <a:lnSpc>
                <a:spcPct val="100000"/>
              </a:lnSpc>
              <a:spcBef>
                <a:spcPts val="0"/>
              </a:spcBef>
              <a:spcAft>
                <a:spcPts val="0"/>
              </a:spcAft>
              <a:buSzPts val="1400"/>
              <a:buNone/>
              <a:defRPr sz="1950"/>
            </a:lvl4pPr>
            <a:lvl5pPr lvl="4" algn="l" rtl="0">
              <a:lnSpc>
                <a:spcPct val="100000"/>
              </a:lnSpc>
              <a:spcBef>
                <a:spcPts val="0"/>
              </a:spcBef>
              <a:spcAft>
                <a:spcPts val="0"/>
              </a:spcAft>
              <a:buSzPts val="1400"/>
              <a:buNone/>
              <a:defRPr sz="1950"/>
            </a:lvl5pPr>
            <a:lvl6pPr lvl="5" algn="l" rtl="0">
              <a:lnSpc>
                <a:spcPct val="100000"/>
              </a:lnSpc>
              <a:spcBef>
                <a:spcPts val="0"/>
              </a:spcBef>
              <a:spcAft>
                <a:spcPts val="0"/>
              </a:spcAft>
              <a:buSzPts val="1400"/>
              <a:buNone/>
              <a:defRPr sz="1950"/>
            </a:lvl6pPr>
            <a:lvl7pPr lvl="6" algn="l" rtl="0">
              <a:lnSpc>
                <a:spcPct val="100000"/>
              </a:lnSpc>
              <a:spcBef>
                <a:spcPts val="0"/>
              </a:spcBef>
              <a:spcAft>
                <a:spcPts val="0"/>
              </a:spcAft>
              <a:buSzPts val="1400"/>
              <a:buNone/>
              <a:defRPr sz="1950"/>
            </a:lvl7pPr>
            <a:lvl8pPr lvl="7" algn="l" rtl="0">
              <a:lnSpc>
                <a:spcPct val="100000"/>
              </a:lnSpc>
              <a:spcBef>
                <a:spcPts val="0"/>
              </a:spcBef>
              <a:spcAft>
                <a:spcPts val="0"/>
              </a:spcAft>
              <a:buSzPts val="1400"/>
              <a:buNone/>
              <a:defRPr sz="1950"/>
            </a:lvl8pPr>
            <a:lvl9pPr lvl="8" algn="l" rtl="0">
              <a:lnSpc>
                <a:spcPct val="100000"/>
              </a:lnSpc>
              <a:spcBef>
                <a:spcPts val="0"/>
              </a:spcBef>
              <a:spcAft>
                <a:spcPts val="0"/>
              </a:spcAft>
              <a:buSzPts val="1400"/>
              <a:buNone/>
              <a:defRPr sz="1950"/>
            </a:lvl9pPr>
          </a:lstStyle>
          <a:p>
            <a:endParaRPr/>
          </a:p>
        </p:txBody>
      </p:sp>
      <p:sp>
        <p:nvSpPr>
          <p:cNvPr id="64" name="Google Shape;64;p8"/>
          <p:cNvSpPr txBox="1">
            <a:spLocks noGrp="1"/>
          </p:cNvSpPr>
          <p:nvPr>
            <p:ph type="subTitle" idx="1"/>
          </p:nvPr>
        </p:nvSpPr>
        <p:spPr>
          <a:xfrm>
            <a:off x="990601" y="3869267"/>
            <a:ext cx="3897075" cy="1325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accent1"/>
              </a:buClr>
              <a:buSzPts val="2000"/>
              <a:buFont typeface="Arial"/>
              <a:buNone/>
              <a:defRPr sz="2167" b="0" i="0" u="none" strike="noStrike" cap="none">
                <a:solidFill>
                  <a:schemeClr val="dk1"/>
                </a:solidFill>
                <a:latin typeface="Calibri"/>
                <a:ea typeface="Calibri"/>
                <a:cs typeface="Calibri"/>
                <a:sym typeface="Calibri"/>
              </a:defRPr>
            </a:lvl1pPr>
            <a:lvl2pPr marR="0" lvl="1" algn="ctr" rtl="0">
              <a:lnSpc>
                <a:spcPct val="100000"/>
              </a:lnSpc>
              <a:spcBef>
                <a:spcPts val="433"/>
              </a:spcBef>
              <a:spcAft>
                <a:spcPts val="0"/>
              </a:spcAft>
              <a:buClr>
                <a:srgbClr val="363738"/>
              </a:buClr>
              <a:buSzPts val="1700"/>
              <a:buFont typeface="Arial"/>
              <a:buNone/>
              <a:defRPr sz="2167" b="0" i="0" u="none" strike="noStrike" cap="none">
                <a:solidFill>
                  <a:srgbClr val="A1A2A3"/>
                </a:solidFill>
                <a:latin typeface="Calibri"/>
                <a:ea typeface="Calibri"/>
                <a:cs typeface="Calibri"/>
                <a:sym typeface="Calibri"/>
              </a:defRPr>
            </a:lvl2pPr>
            <a:lvl3pPr marR="0" lvl="2" algn="ctr" rtl="0">
              <a:lnSpc>
                <a:spcPct val="100000"/>
              </a:lnSpc>
              <a:spcBef>
                <a:spcPts val="390"/>
              </a:spcBef>
              <a:spcAft>
                <a:spcPts val="0"/>
              </a:spcAft>
              <a:buClr>
                <a:srgbClr val="363738"/>
              </a:buClr>
              <a:buSzPts val="1800"/>
              <a:buFont typeface="Arial"/>
              <a:buNone/>
              <a:defRPr sz="1950" b="0" i="0" u="none" strike="noStrike" cap="none">
                <a:solidFill>
                  <a:srgbClr val="A1A2A3"/>
                </a:solidFill>
                <a:latin typeface="Calibri"/>
                <a:ea typeface="Calibri"/>
                <a:cs typeface="Calibri"/>
                <a:sym typeface="Calibri"/>
              </a:defRPr>
            </a:lvl3pPr>
            <a:lvl4pPr marR="0" lvl="3" algn="ctr" rtl="0">
              <a:lnSpc>
                <a:spcPct val="100000"/>
              </a:lnSpc>
              <a:spcBef>
                <a:spcPts val="303"/>
              </a:spcBef>
              <a:spcAft>
                <a:spcPts val="0"/>
              </a:spcAft>
              <a:buClr>
                <a:srgbClr val="363738"/>
              </a:buClr>
              <a:buSzPts val="1400"/>
              <a:buFont typeface="Merriweather Sans"/>
              <a:buNone/>
              <a:defRPr sz="1517" b="0" i="0" u="none" strike="noStrike" cap="none">
                <a:solidFill>
                  <a:srgbClr val="A1A2A3"/>
                </a:solidFill>
                <a:latin typeface="Calibri"/>
                <a:ea typeface="Calibri"/>
                <a:cs typeface="Calibri"/>
                <a:sym typeface="Calibri"/>
              </a:defRPr>
            </a:lvl4pPr>
            <a:lvl5pPr marR="0" lvl="4" algn="ctr" rtl="0">
              <a:lnSpc>
                <a:spcPct val="100000"/>
              </a:lnSpc>
              <a:spcBef>
                <a:spcPts val="303"/>
              </a:spcBef>
              <a:spcAft>
                <a:spcPts val="0"/>
              </a:spcAft>
              <a:buClr>
                <a:srgbClr val="363738"/>
              </a:buClr>
              <a:buSzPts val="1400"/>
              <a:buFont typeface="Arial"/>
              <a:buNone/>
              <a:defRPr sz="1517" b="0" i="0" u="none" strike="noStrike" cap="none">
                <a:solidFill>
                  <a:srgbClr val="A1A2A3"/>
                </a:solidFill>
                <a:latin typeface="Calibri"/>
                <a:ea typeface="Calibri"/>
                <a:cs typeface="Calibri"/>
                <a:sym typeface="Calibri"/>
              </a:defRPr>
            </a:lvl5pPr>
            <a:lvl6pPr marR="0" lvl="5" algn="ctr" rtl="0">
              <a:lnSpc>
                <a:spcPct val="100000"/>
              </a:lnSpc>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6pPr>
            <a:lvl7pPr marR="0" lvl="6" algn="ctr" rtl="0">
              <a:lnSpc>
                <a:spcPct val="100000"/>
              </a:lnSpc>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7pPr>
            <a:lvl8pPr marR="0" lvl="7" algn="ctr" rtl="0">
              <a:lnSpc>
                <a:spcPct val="100000"/>
              </a:lnSpc>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8pPr>
            <a:lvl9pPr marR="0" lvl="8" algn="ctr" rtl="0">
              <a:lnSpc>
                <a:spcPct val="100000"/>
              </a:lnSpc>
              <a:spcBef>
                <a:spcPts val="433"/>
              </a:spcBef>
              <a:spcAft>
                <a:spcPts val="0"/>
              </a:spcAft>
              <a:buClr>
                <a:srgbClr val="A1A2A3"/>
              </a:buClr>
              <a:buSzPts val="2000"/>
              <a:buFont typeface="Arial"/>
              <a:buNone/>
              <a:defRPr sz="2167" b="0" i="0" u="none" strike="noStrike" cap="none">
                <a:solidFill>
                  <a:srgbClr val="A1A2A3"/>
                </a:solidFill>
                <a:latin typeface="Calibri"/>
                <a:ea typeface="Calibri"/>
                <a:cs typeface="Calibri"/>
                <a:sym typeface="Calibri"/>
              </a:defRPr>
            </a:lvl9pPr>
          </a:lstStyle>
          <a:p>
            <a:endParaRPr/>
          </a:p>
        </p:txBody>
      </p:sp>
      <p:sp>
        <p:nvSpPr>
          <p:cNvPr id="65" name="Google Shape;65;p8"/>
          <p:cNvSpPr txBox="1">
            <a:spLocks noGrp="1"/>
          </p:cNvSpPr>
          <p:nvPr>
            <p:ph type="dt" idx="10"/>
          </p:nvPr>
        </p:nvSpPr>
        <p:spPr>
          <a:xfrm>
            <a:off x="1007797" y="6483355"/>
            <a:ext cx="18265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9pPr>
          </a:lstStyle>
          <a:p>
            <a:endParaRPr/>
          </a:p>
        </p:txBody>
      </p:sp>
      <p:sp>
        <p:nvSpPr>
          <p:cNvPr id="66" name="Google Shape;66;p8"/>
          <p:cNvSpPr txBox="1">
            <a:spLocks noGrp="1"/>
          </p:cNvSpPr>
          <p:nvPr>
            <p:ph type="ftr" idx="11"/>
          </p:nvPr>
        </p:nvSpPr>
        <p:spPr>
          <a:xfrm>
            <a:off x="4953000" y="6483355"/>
            <a:ext cx="44577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9pPr>
          </a:lstStyle>
          <a:p>
            <a:endParaRPr/>
          </a:p>
        </p:txBody>
      </p:sp>
      <p:sp>
        <p:nvSpPr>
          <p:cNvPr id="67" name="Google Shape;67;p8"/>
          <p:cNvSpPr txBox="1">
            <a:spLocks noGrp="1"/>
          </p:cNvSpPr>
          <p:nvPr>
            <p:ph type="sldNum" idx="12"/>
          </p:nvPr>
        </p:nvSpPr>
        <p:spPr>
          <a:xfrm>
            <a:off x="495301" y="6617729"/>
            <a:ext cx="337675" cy="2308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9pPr>
          </a:lstStyle>
          <a:p>
            <a:fld id="{00000000-1234-1234-1234-123412341234}" type="slidenum">
              <a:rPr lang="en-US" smtClean="0"/>
              <a:pPr/>
              <a:t>‹#›</a:t>
            </a:fld>
            <a:endParaRPr lang="en-US"/>
          </a:p>
        </p:txBody>
      </p:sp>
      <p:pic>
        <p:nvPicPr>
          <p:cNvPr id="68" name="Google Shape;68;p8" descr="DOE_logo.png"/>
          <p:cNvPicPr preferRelativeResize="0"/>
          <p:nvPr/>
        </p:nvPicPr>
        <p:blipFill rotWithShape="1">
          <a:blip r:embed="rId3">
            <a:alphaModFix/>
          </a:blip>
          <a:srcRect/>
          <a:stretch/>
        </p:blipFill>
        <p:spPr>
          <a:xfrm>
            <a:off x="6613173" y="5832095"/>
            <a:ext cx="1277874" cy="524256"/>
          </a:xfrm>
          <a:prstGeom prst="rect">
            <a:avLst/>
          </a:prstGeom>
          <a:noFill/>
          <a:ln>
            <a:noFill/>
          </a:ln>
        </p:spPr>
      </p:pic>
      <p:pic>
        <p:nvPicPr>
          <p:cNvPr id="69" name="Google Shape;69;p8" descr="Lab_Logo.png"/>
          <p:cNvPicPr preferRelativeResize="0"/>
          <p:nvPr/>
        </p:nvPicPr>
        <p:blipFill rotWithShape="1">
          <a:blip r:embed="rId4">
            <a:alphaModFix/>
          </a:blip>
          <a:srcRect/>
          <a:stretch/>
        </p:blipFill>
        <p:spPr>
          <a:xfrm>
            <a:off x="8420101" y="5667501"/>
            <a:ext cx="737997" cy="688848"/>
          </a:xfrm>
          <a:prstGeom prst="rect">
            <a:avLst/>
          </a:prstGeom>
          <a:noFill/>
          <a:ln>
            <a:noFill/>
          </a:ln>
        </p:spPr>
      </p:pic>
      <p:pic>
        <p:nvPicPr>
          <p:cNvPr id="70" name="Google Shape;70;p8" descr="ESnet_Logo_Header.png"/>
          <p:cNvPicPr preferRelativeResize="0"/>
          <p:nvPr/>
        </p:nvPicPr>
        <p:blipFill rotWithShape="1">
          <a:blip r:embed="rId5">
            <a:alphaModFix/>
          </a:blip>
          <a:srcRect/>
          <a:stretch/>
        </p:blipFill>
        <p:spPr>
          <a:xfrm>
            <a:off x="871361" y="651933"/>
            <a:ext cx="2672144" cy="960120"/>
          </a:xfrm>
          <a:prstGeom prst="rect">
            <a:avLst/>
          </a:prstGeom>
          <a:noFill/>
          <a:ln>
            <a:noFill/>
          </a:ln>
        </p:spPr>
      </p:pic>
      <p:sp>
        <p:nvSpPr>
          <p:cNvPr id="71" name="Google Shape;71;p8"/>
          <p:cNvSpPr txBox="1">
            <a:spLocks noGrp="1"/>
          </p:cNvSpPr>
          <p:nvPr>
            <p:ph type="body" idx="2"/>
          </p:nvPr>
        </p:nvSpPr>
        <p:spPr>
          <a:xfrm>
            <a:off x="5542890" y="3868737"/>
            <a:ext cx="3867825" cy="1325600"/>
          </a:xfrm>
          <a:prstGeom prst="rect">
            <a:avLst/>
          </a:prstGeom>
          <a:noFill/>
          <a:ln>
            <a:noFill/>
          </a:ln>
        </p:spPr>
        <p:txBody>
          <a:bodyPr spcFirstLastPara="1" wrap="square" lIns="91425" tIns="45700" rIns="91425" bIns="45700" anchor="b" anchorCtr="0">
            <a:noAutofit/>
          </a:bodyPr>
          <a:lstStyle>
            <a:lvl1pPr marL="495298" marR="0" lvl="0" indent="-247648" algn="l" rtl="0">
              <a:lnSpc>
                <a:spcPct val="100000"/>
              </a:lnSpc>
              <a:spcBef>
                <a:spcPts val="953"/>
              </a:spcBef>
              <a:spcAft>
                <a:spcPts val="0"/>
              </a:spcAft>
              <a:buClr>
                <a:schemeClr val="accent1"/>
              </a:buClr>
              <a:buSzPts val="1400"/>
              <a:buFont typeface="Arial"/>
              <a:buNone/>
              <a:defRPr sz="1517" b="0" i="0" u="none" strike="noStrike" cap="none">
                <a:solidFill>
                  <a:schemeClr val="dk1"/>
                </a:solidFill>
                <a:latin typeface="Calibri"/>
                <a:ea typeface="Calibri"/>
                <a:cs typeface="Calibri"/>
                <a:sym typeface="Calibri"/>
              </a:defRPr>
            </a:lvl1pPr>
            <a:lvl2pPr marL="990595" marR="0" lvl="1" indent="-247648" algn="l" rtl="0">
              <a:lnSpc>
                <a:spcPct val="100000"/>
              </a:lnSpc>
              <a:spcBef>
                <a:spcPts val="303"/>
              </a:spcBef>
              <a:spcAft>
                <a:spcPts val="0"/>
              </a:spcAft>
              <a:buClr>
                <a:srgbClr val="363738"/>
              </a:buClr>
              <a:buSzPts val="1190"/>
              <a:buFont typeface="Arial"/>
              <a:buNone/>
              <a:defRPr sz="1517" b="0" i="0" u="none" strike="noStrike" cap="none">
                <a:solidFill>
                  <a:schemeClr val="dk1"/>
                </a:solidFill>
                <a:latin typeface="Calibri"/>
                <a:ea typeface="Calibri"/>
                <a:cs typeface="Calibri"/>
                <a:sym typeface="Calibri"/>
              </a:defRPr>
            </a:lvl2pPr>
            <a:lvl3pPr marL="1485891" marR="0" lvl="2" indent="-247648" algn="l" rtl="0">
              <a:lnSpc>
                <a:spcPct val="100000"/>
              </a:lnSpc>
              <a:spcBef>
                <a:spcPts val="303"/>
              </a:spcBef>
              <a:spcAft>
                <a:spcPts val="0"/>
              </a:spcAft>
              <a:buClr>
                <a:srgbClr val="363738"/>
              </a:buClr>
              <a:buSzPts val="1400"/>
              <a:buFont typeface="Arial"/>
              <a:buNone/>
              <a:defRPr sz="1517" b="0" i="0" u="none" strike="noStrike" cap="none">
                <a:solidFill>
                  <a:schemeClr val="dk1"/>
                </a:solidFill>
                <a:latin typeface="Calibri"/>
                <a:ea typeface="Calibri"/>
                <a:cs typeface="Calibri"/>
                <a:sym typeface="Calibri"/>
              </a:defRPr>
            </a:lvl3pPr>
            <a:lvl4pPr marL="1981189" marR="0" lvl="3" indent="-247648" algn="l" rtl="0">
              <a:lnSpc>
                <a:spcPct val="100000"/>
              </a:lnSpc>
              <a:spcBef>
                <a:spcPts val="303"/>
              </a:spcBef>
              <a:spcAft>
                <a:spcPts val="0"/>
              </a:spcAft>
              <a:buClr>
                <a:srgbClr val="363738"/>
              </a:buClr>
              <a:buSzPts val="1400"/>
              <a:buFont typeface="Merriweather Sans"/>
              <a:buNone/>
              <a:defRPr sz="1517" b="0" i="0" u="none" strike="noStrike" cap="none">
                <a:solidFill>
                  <a:schemeClr val="dk1"/>
                </a:solidFill>
                <a:latin typeface="Calibri"/>
                <a:ea typeface="Calibri"/>
                <a:cs typeface="Calibri"/>
                <a:sym typeface="Calibri"/>
              </a:defRPr>
            </a:lvl4pPr>
            <a:lvl5pPr marL="2476486" marR="0" lvl="4" indent="-247648" algn="l" rtl="0">
              <a:lnSpc>
                <a:spcPct val="100000"/>
              </a:lnSpc>
              <a:spcBef>
                <a:spcPts val="303"/>
              </a:spcBef>
              <a:spcAft>
                <a:spcPts val="0"/>
              </a:spcAft>
              <a:buClr>
                <a:srgbClr val="363738"/>
              </a:buClr>
              <a:buSzPts val="1400"/>
              <a:buFont typeface="Arial"/>
              <a:buNone/>
              <a:defRPr sz="1517" b="0" i="0" u="none" strike="noStrike" cap="none">
                <a:solidFill>
                  <a:schemeClr val="dk1"/>
                </a:solidFill>
                <a:latin typeface="Calibri"/>
                <a:ea typeface="Calibri"/>
                <a:cs typeface="Calibri"/>
                <a:sym typeface="Calibri"/>
              </a:defRPr>
            </a:lvl5pPr>
            <a:lvl6pPr marL="2971783" marR="0" lvl="5" indent="-38523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6pPr>
            <a:lvl7pPr marL="3467080" marR="0" lvl="6" indent="-38523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7pPr>
            <a:lvl8pPr marL="3962377" marR="0" lvl="7" indent="-38523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8pPr>
            <a:lvl9pPr marL="4457675" marR="0" lvl="8" indent="-38523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223424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9"/>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5" name="Text Box 1031"/>
          <p:cNvSpPr txBox="1">
            <a:spLocks noChangeArrowheads="1"/>
          </p:cNvSpPr>
          <p:nvPr/>
        </p:nvSpPr>
        <p:spPr bwMode="auto">
          <a:xfrm>
            <a:off x="8331201" y="120651"/>
            <a:ext cx="914401" cy="1107996"/>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6600">
              <a:solidFill>
                <a:srgbClr val="FFFFFF"/>
              </a:solidFill>
              <a:latin typeface="FermiLgo" pitchFamily="2" charset="0"/>
              <a:cs typeface="Arial" pitchFamily="34" charset="0"/>
            </a:endParaRPr>
          </a:p>
        </p:txBody>
      </p:sp>
      <p:sp>
        <p:nvSpPr>
          <p:cNvPr id="579586" name="Rectangle 1026"/>
          <p:cNvSpPr>
            <a:spLocks noGrp="1" noChangeArrowheads="1"/>
          </p:cNvSpPr>
          <p:nvPr>
            <p:ph type="ctrTitle"/>
          </p:nvPr>
        </p:nvSpPr>
        <p:spPr>
          <a:xfrm>
            <a:off x="742950" y="2286000"/>
            <a:ext cx="8420100" cy="1143000"/>
          </a:xfrm>
        </p:spPr>
        <p:txBody>
          <a:bodyPr/>
          <a:lstStyle>
            <a:lvl1pPr>
              <a:defRPr/>
            </a:lvl1pPr>
          </a:lstStyle>
          <a:p>
            <a:r>
              <a:rPr lang="en-US"/>
              <a:t>Click to edit Master title style</a:t>
            </a:r>
          </a:p>
        </p:txBody>
      </p:sp>
      <p:sp>
        <p:nvSpPr>
          <p:cNvPr id="579587" name="Rectangle 1027"/>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t>Click to edit Master subtitle style</a:t>
            </a:r>
          </a:p>
        </p:txBody>
      </p:sp>
      <p:sp>
        <p:nvSpPr>
          <p:cNvPr id="6" name="Rectangle 1028"/>
          <p:cNvSpPr>
            <a:spLocks noGrp="1" noChangeArrowheads="1"/>
          </p:cNvSpPr>
          <p:nvPr>
            <p:ph type="sldNum" sz="quarter" idx="10"/>
          </p:nvPr>
        </p:nvSpPr>
        <p:spPr>
          <a:xfrm>
            <a:off x="7099300" y="6248400"/>
            <a:ext cx="2063750" cy="457200"/>
          </a:xfrm>
        </p:spPr>
        <p:txBody>
          <a:bodyPr/>
          <a:lstStyle>
            <a:lvl1pPr>
              <a:defRPr/>
            </a:lvl1pPr>
          </a:lstStyle>
          <a:p>
            <a:pPr>
              <a:defRPr/>
            </a:pPr>
            <a:fld id="{4A31F26B-CFAC-4E9D-98E7-CC4A5867AA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266730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318C9F2-55A8-454F-A9AF-DE445D6514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303737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71D1676B-D094-404A-9E92-B45DA11BF5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613986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18"/>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12" indent="0">
              <a:buNone/>
              <a:defRPr sz="1800"/>
            </a:lvl2pPr>
            <a:lvl3pPr marL="914423" indent="0">
              <a:buNone/>
              <a:defRPr sz="1600"/>
            </a:lvl3pPr>
            <a:lvl4pPr marL="1371634" indent="0">
              <a:buNone/>
              <a:defRPr sz="1400"/>
            </a:lvl4pPr>
            <a:lvl5pPr marL="1828846" indent="0">
              <a:buNone/>
              <a:defRPr sz="1400"/>
            </a:lvl5pPr>
            <a:lvl6pPr marL="2286057" indent="0">
              <a:buNone/>
              <a:defRPr sz="1400"/>
            </a:lvl6pPr>
            <a:lvl7pPr marL="2743269" indent="0">
              <a:buNone/>
              <a:defRPr sz="1400"/>
            </a:lvl7pPr>
            <a:lvl8pPr marL="3200480" indent="0">
              <a:buNone/>
              <a:defRPr sz="1400"/>
            </a:lvl8pPr>
            <a:lvl9pPr marL="3657691"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8B5CFA-00A9-4077-AFCA-CFE9619525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199197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2955"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1"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40C72C6-FBCD-47EB-901A-D1CCB7D20B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896373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85" y="1535113"/>
            <a:ext cx="4378325"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8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B8857D3F-CA82-4497-8771-A592E02CC9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692162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9153FB9-AACB-447C-917A-032EAB60B2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787773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2D267DE-9859-4CAE-9F20-FFE70E3D53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149536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9"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1" y="273067"/>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9" y="1435103"/>
            <a:ext cx="3259138" cy="4691063"/>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3875311-8DBF-4AC7-B91A-917D014D0F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045713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12"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73474F7-5718-486C-801D-5B7FBD8BC3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961043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CBF6966-5062-4D98-B5C1-DCB72FE3AC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170343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9"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5"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BDFC430-2866-41E7-BF30-CD820338DD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705353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Content Placeholder 2"/>
          <p:cNvSpPr>
            <a:spLocks noGrp="1"/>
          </p:cNvSpPr>
          <p:nvPr>
            <p:ph sz="half" idx="1"/>
          </p:nvPr>
        </p:nvSpPr>
        <p:spPr>
          <a:xfrm>
            <a:off x="742955"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01"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AC7F2396-2445-4649-AFC8-394EB037A6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50612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1" y="273058"/>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2" y="1435103"/>
            <a:ext cx="3259138" cy="4691063"/>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5E3151D3-08F5-4815-B512-72ED44AF0C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329583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Text Placeholder 2"/>
          <p:cNvSpPr>
            <a:spLocks noGrp="1"/>
          </p:cNvSpPr>
          <p:nvPr>
            <p:ph type="body" sz="half" idx="1"/>
          </p:nvPr>
        </p:nvSpPr>
        <p:spPr>
          <a:xfrm>
            <a:off x="742955"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1"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EBC7B75B-2A53-464E-8A55-151944A26F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439792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94107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49696" y="6520263"/>
            <a:ext cx="660400" cy="365125"/>
          </a:xfrm>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1">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8" name="Content Placeholder 2"/>
          <p:cNvSpPr>
            <a:spLocks noGrp="1"/>
          </p:cNvSpPr>
          <p:nvPr>
            <p:ph idx="13"/>
          </p:nvPr>
        </p:nvSpPr>
        <p:spPr>
          <a:xfrm>
            <a:off x="228600" y="5410200"/>
            <a:ext cx="94107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374994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165100" y="1196752"/>
            <a:ext cx="4705350" cy="4248472"/>
          </a:xfrm>
        </p:spPr>
        <p:txBody>
          <a:bodyPr>
            <a:normAutofit/>
          </a:bodyPr>
          <a:lstStyle>
            <a:lvl1pPr marL="91442" indent="-182885">
              <a:defRPr sz="2400">
                <a:latin typeface="Arial" pitchFamily="34" charset="0"/>
                <a:cs typeface="Arial" pitchFamily="34" charset="0"/>
              </a:defRPr>
            </a:lvl1pPr>
            <a:lvl2pPr marL="548654" indent="-182885">
              <a:defRPr sz="2000">
                <a:latin typeface="Arial" pitchFamily="34" charset="0"/>
                <a:cs typeface="Arial" pitchFamily="34" charset="0"/>
              </a:defRPr>
            </a:lvl2pPr>
            <a:lvl3pPr marL="822980" indent="-182885">
              <a:defRPr sz="1800">
                <a:latin typeface="Arial" pitchFamily="34" charset="0"/>
                <a:cs typeface="Arial" pitchFamily="34" charset="0"/>
              </a:defRPr>
            </a:lvl3pPr>
            <a:lvl4pPr marL="1097307" indent="-182885">
              <a:defRPr sz="1600">
                <a:latin typeface="Arial" pitchFamily="34" charset="0"/>
                <a:cs typeface="Arial" pitchFamily="34" charset="0"/>
              </a:defRPr>
            </a:lvl4pPr>
            <a:lvl5pPr marL="1371634" indent="-182885">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5035550" y="1196752"/>
            <a:ext cx="4705350" cy="4248472"/>
          </a:xfrm>
        </p:spPr>
        <p:txBody>
          <a:bodyPr>
            <a:normAutofit/>
          </a:bodyPr>
          <a:lstStyle>
            <a:lvl1pPr marL="91442" indent="-182885">
              <a:defRPr sz="2400">
                <a:latin typeface="Arial" pitchFamily="34" charset="0"/>
                <a:cs typeface="Arial" pitchFamily="34" charset="0"/>
              </a:defRPr>
            </a:lvl1pPr>
            <a:lvl2pPr marL="548654" indent="-182885">
              <a:defRPr sz="2000">
                <a:latin typeface="Arial" pitchFamily="34" charset="0"/>
                <a:cs typeface="Arial" pitchFamily="34" charset="0"/>
              </a:defRPr>
            </a:lvl2pPr>
            <a:lvl3pPr marL="822980" indent="-182885">
              <a:defRPr sz="1800">
                <a:latin typeface="Arial" pitchFamily="34" charset="0"/>
                <a:cs typeface="Arial" pitchFamily="34" charset="0"/>
              </a:defRPr>
            </a:lvl3pPr>
            <a:lvl4pPr marL="1097307" indent="-182885">
              <a:defRPr sz="1600">
                <a:latin typeface="Arial" pitchFamily="34" charset="0"/>
                <a:cs typeface="Arial" pitchFamily="34" charset="0"/>
              </a:defRPr>
            </a:lvl4pPr>
            <a:lvl5pPr marL="1371634" indent="-182885">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a:xfrm>
            <a:off x="9410700" y="79"/>
            <a:ext cx="495300" cy="365125"/>
          </a:xfrm>
        </p:spPr>
        <p:txBody>
          <a:bodyPr/>
          <a:lstStyle/>
          <a:p>
            <a:fld id="{72AC53DF-4216-466D-99A7-94400E6C2A25}" type="slidenum">
              <a:rPr lang="en-US" smtClean="0">
                <a:solidFill>
                  <a:srgbClr val="FFFFFF"/>
                </a:solidFill>
              </a:rPr>
              <a:pPr/>
              <a:t>‹#›</a:t>
            </a:fld>
            <a:endParaRPr lang="en-US">
              <a:solidFill>
                <a:srgbClr val="FFFFFF"/>
              </a:solidFill>
            </a:endParaRPr>
          </a:p>
        </p:txBody>
      </p:sp>
      <p:sp>
        <p:nvSpPr>
          <p:cNvPr id="8" name="Content Placeholder 2"/>
          <p:cNvSpPr>
            <a:spLocks noGrp="1"/>
          </p:cNvSpPr>
          <p:nvPr>
            <p:ph sz="half" idx="13"/>
          </p:nvPr>
        </p:nvSpPr>
        <p:spPr>
          <a:xfrm>
            <a:off x="200472" y="5551909"/>
            <a:ext cx="9577064" cy="1117455"/>
          </a:xfrm>
        </p:spPr>
        <p:txBody>
          <a:bodyPr/>
          <a:lstStyle>
            <a:lvl1pPr marL="91442" indent="-182885">
              <a:defRPr sz="2000">
                <a:latin typeface="Arial" pitchFamily="34" charset="0"/>
                <a:cs typeface="Arial" pitchFamily="34" charset="0"/>
              </a:defRPr>
            </a:lvl1pPr>
            <a:lvl2pPr marL="548654" indent="-182885">
              <a:defRPr sz="1800">
                <a:latin typeface="Arial" pitchFamily="34" charset="0"/>
                <a:cs typeface="Arial" pitchFamily="34" charset="0"/>
              </a:defRPr>
            </a:lvl2pPr>
            <a:lvl3pPr marL="822980" indent="-182885">
              <a:defRPr sz="1600">
                <a:latin typeface="Arial" pitchFamily="34" charset="0"/>
                <a:cs typeface="Arial" pitchFamily="34" charset="0"/>
              </a:defRPr>
            </a:lvl3pPr>
            <a:lvl4pPr marL="1097307" indent="-182885">
              <a:defRPr sz="1400">
                <a:latin typeface="Arial" pitchFamily="34" charset="0"/>
                <a:cs typeface="Arial" pitchFamily="34" charset="0"/>
              </a:defRPr>
            </a:lvl4pPr>
            <a:lvl5pPr marL="1371634" indent="-182885">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772849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4201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136568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1">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5" name="Content Placeholder 2"/>
          <p:cNvSpPr>
            <a:spLocks noGrp="1"/>
          </p:cNvSpPr>
          <p:nvPr>
            <p:ph idx="13"/>
          </p:nvPr>
        </p:nvSpPr>
        <p:spPr>
          <a:xfrm>
            <a:off x="495300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296498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IOL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936C-6D7D-868C-317A-239FBCBCC2D6}"/>
              </a:ext>
            </a:extLst>
          </p:cNvPr>
          <p:cNvSpPr>
            <a:spLocks noGrp="1"/>
          </p:cNvSpPr>
          <p:nvPr>
            <p:ph type="ctrTitle"/>
          </p:nvPr>
        </p:nvSpPr>
        <p:spPr>
          <a:xfrm>
            <a:off x="1440498" y="787083"/>
            <a:ext cx="6694805" cy="477837"/>
          </a:xfrm>
          <a:prstGeom prst="rect">
            <a:avLst/>
          </a:prstGeom>
        </p:spPr>
        <p:txBody>
          <a:bodyPr anchor="b"/>
          <a:lstStyle>
            <a:lvl1pPr algn="l">
              <a:defRPr sz="2275" b="0" i="0">
                <a:solidFill>
                  <a:srgbClr val="000A92"/>
                </a:solidFill>
                <a:latin typeface="Barlow Medium" pitchFamily="2" charset="77"/>
              </a:defRPr>
            </a:lvl1pPr>
          </a:lstStyle>
          <a:p>
            <a:r>
              <a:rPr lang="en-US" dirty="0"/>
              <a:t>Click to edit Master title style</a:t>
            </a:r>
            <a:endParaRPr lang="en-BR" dirty="0"/>
          </a:p>
        </p:txBody>
      </p:sp>
      <p:sp>
        <p:nvSpPr>
          <p:cNvPr id="8" name="Picture Placeholder 7">
            <a:extLst>
              <a:ext uri="{FF2B5EF4-FFF2-40B4-BE49-F238E27FC236}">
                <a16:creationId xmlns:a16="http://schemas.microsoft.com/office/drawing/2014/main" id="{1679D77E-694C-027C-E35F-420E8496515D}"/>
              </a:ext>
            </a:extLst>
          </p:cNvPr>
          <p:cNvSpPr>
            <a:spLocks noGrp="1"/>
          </p:cNvSpPr>
          <p:nvPr>
            <p:ph type="pic" sz="quarter" idx="10"/>
          </p:nvPr>
        </p:nvSpPr>
        <p:spPr>
          <a:xfrm>
            <a:off x="681039" y="1482730"/>
            <a:ext cx="4271963" cy="4587875"/>
          </a:xfrm>
          <a:prstGeom prst="rect">
            <a:avLst/>
          </a:prstGeom>
        </p:spPr>
        <p:txBody>
          <a:bodyPr/>
          <a:lstStyle>
            <a:lvl1pPr>
              <a:defRPr sz="975" b="0" i="0">
                <a:latin typeface="Barlow" pitchFamily="2" charset="77"/>
              </a:defRPr>
            </a:lvl1pPr>
          </a:lstStyle>
          <a:p>
            <a:endParaRPr lang="en-BR" dirty="0"/>
          </a:p>
        </p:txBody>
      </p:sp>
      <p:sp>
        <p:nvSpPr>
          <p:cNvPr id="10" name="Text Placeholder 9">
            <a:extLst>
              <a:ext uri="{FF2B5EF4-FFF2-40B4-BE49-F238E27FC236}">
                <a16:creationId xmlns:a16="http://schemas.microsoft.com/office/drawing/2014/main" id="{CF2FC732-1207-0DAD-0845-A5F7448BA8E5}"/>
              </a:ext>
            </a:extLst>
          </p:cNvPr>
          <p:cNvSpPr>
            <a:spLocks noGrp="1"/>
          </p:cNvSpPr>
          <p:nvPr>
            <p:ph type="body" sz="quarter" idx="11"/>
          </p:nvPr>
        </p:nvSpPr>
        <p:spPr>
          <a:xfrm>
            <a:off x="5217162" y="1482730"/>
            <a:ext cx="4007803" cy="4587875"/>
          </a:xfrm>
          <a:prstGeom prst="rect">
            <a:avLst/>
          </a:prstGeom>
        </p:spPr>
        <p:txBody>
          <a:bodyPr lIns="72000" rIns="72000"/>
          <a:lstStyle>
            <a:lvl1pPr marL="0" indent="0">
              <a:buFontTx/>
              <a:buNone/>
              <a:defRPr sz="1788" b="0" i="0">
                <a:solidFill>
                  <a:srgbClr val="001EFF"/>
                </a:solidFill>
                <a:latin typeface="Barlow Medium" pitchFamily="2" charset="77"/>
              </a:defRPr>
            </a:lvl1pPr>
            <a:lvl2pPr marL="146257" indent="0">
              <a:buFontTx/>
              <a:buNone/>
              <a:defRPr sz="1625" b="0" i="0">
                <a:latin typeface="Barlow" pitchFamily="2" charset="77"/>
              </a:defRPr>
            </a:lvl2pPr>
            <a:lvl3pPr marL="204760" indent="0">
              <a:buFontTx/>
              <a:buNone/>
              <a:defRPr sz="1300" b="0" i="0">
                <a:latin typeface="Barlow" pitchFamily="2" charset="77"/>
              </a:defRPr>
            </a:lvl3pPr>
            <a:lvl4pPr marL="263264" indent="0">
              <a:buFontTx/>
              <a:buNone/>
              <a:defRPr sz="1138" b="0" i="0">
                <a:latin typeface="Barlow" pitchFamily="2" charset="77"/>
              </a:defRPr>
            </a:lvl4pPr>
            <a:lvl5pPr marL="1485974" indent="0">
              <a:buFontTx/>
              <a:buNone/>
              <a:defRPr sz="975" b="0" i="0">
                <a:latin typeface="Barlow" pitchFamily="2" charset="77"/>
              </a:defRPr>
            </a:lvl5pPr>
          </a:lstStyle>
          <a:p>
            <a:pPr lvl="0"/>
            <a:r>
              <a:rPr lang="en-US" dirty="0"/>
              <a:t>Click to edit Master text styles</a:t>
            </a:r>
          </a:p>
          <a:p>
            <a:pPr lvl="1"/>
            <a:r>
              <a:rPr lang="en-US" dirty="0"/>
              <a:t>Second level</a:t>
            </a:r>
          </a:p>
          <a:p>
            <a:pPr lvl="2"/>
            <a:r>
              <a:rPr lang="en-US" dirty="0"/>
              <a:t>Third level</a:t>
            </a:r>
            <a:endParaRPr lang="en-BR" dirty="0"/>
          </a:p>
        </p:txBody>
      </p:sp>
      <p:grpSp>
        <p:nvGrpSpPr>
          <p:cNvPr id="20" name="Group 19">
            <a:extLst>
              <a:ext uri="{FF2B5EF4-FFF2-40B4-BE49-F238E27FC236}">
                <a16:creationId xmlns:a16="http://schemas.microsoft.com/office/drawing/2014/main" id="{F7991DC2-E8BC-B913-8F8F-42E6CD9CEA4C}"/>
              </a:ext>
            </a:extLst>
          </p:cNvPr>
          <p:cNvGrpSpPr/>
          <p:nvPr userDrawn="1"/>
        </p:nvGrpSpPr>
        <p:grpSpPr>
          <a:xfrm>
            <a:off x="681038" y="949801"/>
            <a:ext cx="605145" cy="145026"/>
            <a:chOff x="838200" y="949801"/>
            <a:chExt cx="744794" cy="145026"/>
          </a:xfrm>
          <a:solidFill>
            <a:srgbClr val="001EFF"/>
          </a:solidFill>
        </p:grpSpPr>
        <p:sp>
          <p:nvSpPr>
            <p:cNvPr id="12" name="Oval 11">
              <a:extLst>
                <a:ext uri="{FF2B5EF4-FFF2-40B4-BE49-F238E27FC236}">
                  <a16:creationId xmlns:a16="http://schemas.microsoft.com/office/drawing/2014/main" id="{79DDE295-6DB8-8D1C-A438-DBBEE281CFFA}"/>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3" name="Oval 12">
              <a:extLst>
                <a:ext uri="{FF2B5EF4-FFF2-40B4-BE49-F238E27FC236}">
                  <a16:creationId xmlns:a16="http://schemas.microsoft.com/office/drawing/2014/main" id="{1FFC5C13-195F-2C8F-2CB5-48A1BC35A1E1}"/>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9" name="Rectangle 18">
              <a:extLst>
                <a:ext uri="{FF2B5EF4-FFF2-40B4-BE49-F238E27FC236}">
                  <a16:creationId xmlns:a16="http://schemas.microsoft.com/office/drawing/2014/main" id="{143A68DB-1698-120B-2F29-23EE6A7B905A}"/>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spTree>
    <p:extLst>
      <p:ext uri="{BB962C8B-B14F-4D97-AF65-F5344CB8AC3E}">
        <p14:creationId xmlns:p14="http://schemas.microsoft.com/office/powerpoint/2010/main" val="39030052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MIOLO 2">
    <p:spTree>
      <p:nvGrpSpPr>
        <p:cNvPr id="1" name=""/>
        <p:cNvGrpSpPr/>
        <p:nvPr/>
      </p:nvGrpSpPr>
      <p:grpSpPr>
        <a:xfrm>
          <a:off x="0" y="0"/>
          <a:ext cx="0" cy="0"/>
          <a:chOff x="0" y="0"/>
          <a:chExt cx="0" cy="0"/>
        </a:xfrm>
      </p:grpSpPr>
      <p:pic>
        <p:nvPicPr>
          <p:cNvPr id="4" name="Picture 3" descr="A picture containing green, laser, scene, light&#10;&#10;Description automatically generated">
            <a:extLst>
              <a:ext uri="{FF2B5EF4-FFF2-40B4-BE49-F238E27FC236}">
                <a16:creationId xmlns:a16="http://schemas.microsoft.com/office/drawing/2014/main" id="{9B0D5EA4-1355-AD11-D130-F3FA1D194BD5}"/>
              </a:ext>
            </a:extLst>
          </p:cNvPr>
          <p:cNvPicPr>
            <a:picLocks noChangeAspect="1"/>
          </p:cNvPicPr>
          <p:nvPr userDrawn="1"/>
        </p:nvPicPr>
        <p:blipFill>
          <a:blip r:embed="rId2"/>
          <a:stretch>
            <a:fillRect/>
          </a:stretch>
        </p:blipFill>
        <p:spPr>
          <a:xfrm>
            <a:off x="5160" y="0"/>
            <a:ext cx="9895681" cy="6858000"/>
          </a:xfrm>
          <a:prstGeom prst="rect">
            <a:avLst/>
          </a:prstGeom>
        </p:spPr>
      </p:pic>
      <p:sp>
        <p:nvSpPr>
          <p:cNvPr id="2" name="Title 1">
            <a:extLst>
              <a:ext uri="{FF2B5EF4-FFF2-40B4-BE49-F238E27FC236}">
                <a16:creationId xmlns:a16="http://schemas.microsoft.com/office/drawing/2014/main" id="{6881936C-6D7D-868C-317A-239FBCBCC2D6}"/>
              </a:ext>
            </a:extLst>
          </p:cNvPr>
          <p:cNvSpPr>
            <a:spLocks noGrp="1"/>
          </p:cNvSpPr>
          <p:nvPr>
            <p:ph type="ctrTitle"/>
          </p:nvPr>
        </p:nvSpPr>
        <p:spPr>
          <a:xfrm>
            <a:off x="1440498" y="787083"/>
            <a:ext cx="6694805" cy="477837"/>
          </a:xfrm>
          <a:prstGeom prst="rect">
            <a:avLst/>
          </a:prstGeom>
        </p:spPr>
        <p:txBody>
          <a:bodyPr anchor="b"/>
          <a:lstStyle>
            <a:lvl1pPr algn="l">
              <a:defRPr sz="2275" b="0" i="0">
                <a:solidFill>
                  <a:srgbClr val="000A92"/>
                </a:solidFill>
                <a:latin typeface="Barlow Medium" pitchFamily="2" charset="77"/>
              </a:defRPr>
            </a:lvl1pPr>
          </a:lstStyle>
          <a:p>
            <a:r>
              <a:rPr lang="en-US" dirty="0"/>
              <a:t>Click to edit Master title style</a:t>
            </a:r>
            <a:endParaRPr lang="en-BR" dirty="0"/>
          </a:p>
        </p:txBody>
      </p:sp>
      <p:sp>
        <p:nvSpPr>
          <p:cNvPr id="10" name="Text Placeholder 9">
            <a:extLst>
              <a:ext uri="{FF2B5EF4-FFF2-40B4-BE49-F238E27FC236}">
                <a16:creationId xmlns:a16="http://schemas.microsoft.com/office/drawing/2014/main" id="{CF2FC732-1207-0DAD-0845-A5F7448BA8E5}"/>
              </a:ext>
            </a:extLst>
          </p:cNvPr>
          <p:cNvSpPr>
            <a:spLocks noGrp="1"/>
          </p:cNvSpPr>
          <p:nvPr>
            <p:ph type="body" sz="quarter" idx="11"/>
          </p:nvPr>
        </p:nvSpPr>
        <p:spPr>
          <a:xfrm>
            <a:off x="5217162" y="1482730"/>
            <a:ext cx="4007803" cy="4587875"/>
          </a:xfrm>
          <a:prstGeom prst="rect">
            <a:avLst/>
          </a:prstGeom>
        </p:spPr>
        <p:txBody>
          <a:bodyPr lIns="72000" rIns="72000"/>
          <a:lstStyle>
            <a:lvl1pPr marL="0" indent="0">
              <a:buFontTx/>
              <a:buNone/>
              <a:defRPr sz="1788" b="0" i="0">
                <a:solidFill>
                  <a:srgbClr val="001EFF"/>
                </a:solidFill>
                <a:latin typeface="Barlow Medium" pitchFamily="2" charset="77"/>
              </a:defRPr>
            </a:lvl1pPr>
            <a:lvl2pPr marL="146257" indent="0">
              <a:buFontTx/>
              <a:buNone/>
              <a:defRPr sz="1625" b="0" i="0">
                <a:latin typeface="Barlow" pitchFamily="2" charset="77"/>
              </a:defRPr>
            </a:lvl2pPr>
            <a:lvl3pPr marL="204760" indent="0">
              <a:buFontTx/>
              <a:buNone/>
              <a:defRPr sz="1300" b="0" i="0">
                <a:latin typeface="Barlow" pitchFamily="2" charset="77"/>
              </a:defRPr>
            </a:lvl3pPr>
            <a:lvl4pPr marL="263264" indent="0">
              <a:buFontTx/>
              <a:buNone/>
              <a:defRPr sz="1138" b="0" i="0">
                <a:latin typeface="Barlow" pitchFamily="2" charset="77"/>
              </a:defRPr>
            </a:lvl4pPr>
            <a:lvl5pPr marL="1485974" indent="0">
              <a:buFontTx/>
              <a:buNone/>
              <a:defRPr sz="975" b="0" i="0">
                <a:latin typeface="Barlow" pitchFamily="2" charset="77"/>
              </a:defRPr>
            </a:lvl5pPr>
          </a:lstStyle>
          <a:p>
            <a:pPr lvl="0"/>
            <a:r>
              <a:rPr lang="en-US" dirty="0"/>
              <a:t>Click to edit Master text styles</a:t>
            </a:r>
          </a:p>
          <a:p>
            <a:pPr lvl="1"/>
            <a:r>
              <a:rPr lang="en-US" dirty="0"/>
              <a:t>Second level</a:t>
            </a:r>
          </a:p>
          <a:p>
            <a:pPr lvl="2"/>
            <a:r>
              <a:rPr lang="en-US" dirty="0"/>
              <a:t>Third level</a:t>
            </a:r>
            <a:endParaRPr lang="en-BR" dirty="0"/>
          </a:p>
        </p:txBody>
      </p:sp>
      <p:grpSp>
        <p:nvGrpSpPr>
          <p:cNvPr id="20" name="Group 19">
            <a:extLst>
              <a:ext uri="{FF2B5EF4-FFF2-40B4-BE49-F238E27FC236}">
                <a16:creationId xmlns:a16="http://schemas.microsoft.com/office/drawing/2014/main" id="{F7991DC2-E8BC-B913-8F8F-42E6CD9CEA4C}"/>
              </a:ext>
            </a:extLst>
          </p:cNvPr>
          <p:cNvGrpSpPr/>
          <p:nvPr userDrawn="1"/>
        </p:nvGrpSpPr>
        <p:grpSpPr>
          <a:xfrm>
            <a:off x="681038" y="949801"/>
            <a:ext cx="605145" cy="145026"/>
            <a:chOff x="838200" y="949801"/>
            <a:chExt cx="744794" cy="145026"/>
          </a:xfrm>
          <a:solidFill>
            <a:srgbClr val="001EFF"/>
          </a:solidFill>
        </p:grpSpPr>
        <p:sp>
          <p:nvSpPr>
            <p:cNvPr id="12" name="Oval 11">
              <a:extLst>
                <a:ext uri="{FF2B5EF4-FFF2-40B4-BE49-F238E27FC236}">
                  <a16:creationId xmlns:a16="http://schemas.microsoft.com/office/drawing/2014/main" id="{79DDE295-6DB8-8D1C-A438-DBBEE281CFFA}"/>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3" name="Oval 12">
              <a:extLst>
                <a:ext uri="{FF2B5EF4-FFF2-40B4-BE49-F238E27FC236}">
                  <a16:creationId xmlns:a16="http://schemas.microsoft.com/office/drawing/2014/main" id="{1FFC5C13-195F-2C8F-2CB5-48A1BC35A1E1}"/>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9" name="Rectangle 18">
              <a:extLst>
                <a:ext uri="{FF2B5EF4-FFF2-40B4-BE49-F238E27FC236}">
                  <a16:creationId xmlns:a16="http://schemas.microsoft.com/office/drawing/2014/main" id="{143A68DB-1698-120B-2F29-23EE6A7B905A}"/>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spTree>
    <p:extLst>
      <p:ext uri="{BB962C8B-B14F-4D97-AF65-F5344CB8AC3E}">
        <p14:creationId xmlns:p14="http://schemas.microsoft.com/office/powerpoint/2010/main" val="38869513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IOLO 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679D77E-694C-027C-E35F-420E8496515D}"/>
              </a:ext>
            </a:extLst>
          </p:cNvPr>
          <p:cNvSpPr>
            <a:spLocks noGrp="1"/>
          </p:cNvSpPr>
          <p:nvPr>
            <p:ph type="pic" sz="quarter" idx="10"/>
          </p:nvPr>
        </p:nvSpPr>
        <p:spPr>
          <a:xfrm>
            <a:off x="0" y="4"/>
            <a:ext cx="9906000" cy="6857999"/>
          </a:xfrm>
          <a:prstGeom prst="rect">
            <a:avLst/>
          </a:prstGeom>
        </p:spPr>
        <p:txBody>
          <a:bodyPr/>
          <a:lstStyle>
            <a:lvl1pPr>
              <a:defRPr sz="975" b="0" i="0">
                <a:latin typeface="Barlow" pitchFamily="2" charset="77"/>
              </a:defRPr>
            </a:lvl1pPr>
          </a:lstStyle>
          <a:p>
            <a:endParaRPr lang="en-BR" dirty="0"/>
          </a:p>
        </p:txBody>
      </p:sp>
      <p:sp>
        <p:nvSpPr>
          <p:cNvPr id="2" name="Title 1">
            <a:extLst>
              <a:ext uri="{FF2B5EF4-FFF2-40B4-BE49-F238E27FC236}">
                <a16:creationId xmlns:a16="http://schemas.microsoft.com/office/drawing/2014/main" id="{6881936C-6D7D-868C-317A-239FBCBCC2D6}"/>
              </a:ext>
            </a:extLst>
          </p:cNvPr>
          <p:cNvSpPr>
            <a:spLocks noGrp="1"/>
          </p:cNvSpPr>
          <p:nvPr>
            <p:ph type="ctrTitle"/>
          </p:nvPr>
        </p:nvSpPr>
        <p:spPr>
          <a:xfrm>
            <a:off x="1440498" y="787083"/>
            <a:ext cx="6694805" cy="477837"/>
          </a:xfrm>
          <a:prstGeom prst="rect">
            <a:avLst/>
          </a:prstGeom>
        </p:spPr>
        <p:txBody>
          <a:bodyPr anchor="b"/>
          <a:lstStyle>
            <a:lvl1pPr algn="l">
              <a:defRPr sz="2275" b="0" i="0">
                <a:solidFill>
                  <a:srgbClr val="000A92"/>
                </a:solidFill>
                <a:latin typeface="Barlow Medium" pitchFamily="2" charset="77"/>
              </a:defRPr>
            </a:lvl1pPr>
          </a:lstStyle>
          <a:p>
            <a:r>
              <a:rPr lang="en-US" dirty="0"/>
              <a:t>Click to edit Master title style</a:t>
            </a:r>
            <a:endParaRPr lang="en-BR" dirty="0"/>
          </a:p>
        </p:txBody>
      </p:sp>
      <p:sp>
        <p:nvSpPr>
          <p:cNvPr id="10" name="Text Placeholder 9">
            <a:extLst>
              <a:ext uri="{FF2B5EF4-FFF2-40B4-BE49-F238E27FC236}">
                <a16:creationId xmlns:a16="http://schemas.microsoft.com/office/drawing/2014/main" id="{CF2FC732-1207-0DAD-0845-A5F7448BA8E5}"/>
              </a:ext>
            </a:extLst>
          </p:cNvPr>
          <p:cNvSpPr>
            <a:spLocks noGrp="1"/>
          </p:cNvSpPr>
          <p:nvPr>
            <p:ph type="body" sz="quarter" idx="11"/>
          </p:nvPr>
        </p:nvSpPr>
        <p:spPr>
          <a:xfrm>
            <a:off x="6958966" y="1482730"/>
            <a:ext cx="2265998" cy="4587875"/>
          </a:xfrm>
          <a:prstGeom prst="rect">
            <a:avLst/>
          </a:prstGeom>
          <a:solidFill>
            <a:srgbClr val="000A92"/>
          </a:solidFill>
        </p:spPr>
        <p:txBody>
          <a:bodyPr lIns="216000" tIns="216000" rIns="216000" bIns="216000"/>
          <a:lstStyle>
            <a:lvl1pPr marL="0" indent="0">
              <a:buFontTx/>
              <a:buNone/>
              <a:defRPr sz="1463" b="0" i="0">
                <a:solidFill>
                  <a:srgbClr val="00F5DD"/>
                </a:solidFill>
                <a:latin typeface="Barlow Medium" pitchFamily="2" charset="77"/>
              </a:defRPr>
            </a:lvl1pPr>
            <a:lvl2pPr marL="0" indent="0">
              <a:buFontTx/>
              <a:buNone/>
              <a:defRPr sz="1138" b="0" i="0">
                <a:solidFill>
                  <a:schemeClr val="bg1"/>
                </a:solidFill>
                <a:latin typeface="Barlow" pitchFamily="2" charset="77"/>
              </a:defRPr>
            </a:lvl2pPr>
            <a:lvl3pPr marL="204760" indent="0">
              <a:buFontTx/>
              <a:buNone/>
              <a:defRPr sz="1300" b="0" i="0">
                <a:solidFill>
                  <a:schemeClr val="bg1"/>
                </a:solidFill>
                <a:latin typeface="Barlow" pitchFamily="2" charset="77"/>
              </a:defRPr>
            </a:lvl3pPr>
            <a:lvl4pPr marL="263264" indent="0">
              <a:buFontTx/>
              <a:buNone/>
              <a:defRPr sz="1138" b="0" i="0">
                <a:latin typeface="Barlow" pitchFamily="2" charset="77"/>
              </a:defRPr>
            </a:lvl4pPr>
            <a:lvl5pPr marL="1485974" indent="0">
              <a:buFontTx/>
              <a:buNone/>
              <a:defRPr sz="975" b="0" i="0">
                <a:latin typeface="Barlow" pitchFamily="2" charset="77"/>
              </a:defRPr>
            </a:lvl5pPr>
          </a:lstStyle>
          <a:p>
            <a:pPr lvl="0"/>
            <a:r>
              <a:rPr lang="en-US" dirty="0"/>
              <a:t>Click to edit Master text styles</a:t>
            </a:r>
          </a:p>
          <a:p>
            <a:pPr lvl="1"/>
            <a:r>
              <a:rPr lang="en-US" dirty="0"/>
              <a:t>Second level</a:t>
            </a:r>
            <a:endParaRPr lang="en-BR" dirty="0"/>
          </a:p>
        </p:txBody>
      </p:sp>
      <p:grpSp>
        <p:nvGrpSpPr>
          <p:cNvPr id="20" name="Group 19">
            <a:extLst>
              <a:ext uri="{FF2B5EF4-FFF2-40B4-BE49-F238E27FC236}">
                <a16:creationId xmlns:a16="http://schemas.microsoft.com/office/drawing/2014/main" id="{F7991DC2-E8BC-B913-8F8F-42E6CD9CEA4C}"/>
              </a:ext>
            </a:extLst>
          </p:cNvPr>
          <p:cNvGrpSpPr/>
          <p:nvPr userDrawn="1"/>
        </p:nvGrpSpPr>
        <p:grpSpPr>
          <a:xfrm>
            <a:off x="681038" y="949801"/>
            <a:ext cx="605145" cy="145026"/>
            <a:chOff x="838200" y="949801"/>
            <a:chExt cx="744794" cy="145026"/>
          </a:xfrm>
          <a:solidFill>
            <a:srgbClr val="001EFF"/>
          </a:solidFill>
        </p:grpSpPr>
        <p:sp>
          <p:nvSpPr>
            <p:cNvPr id="12" name="Oval 11">
              <a:extLst>
                <a:ext uri="{FF2B5EF4-FFF2-40B4-BE49-F238E27FC236}">
                  <a16:creationId xmlns:a16="http://schemas.microsoft.com/office/drawing/2014/main" id="{79DDE295-6DB8-8D1C-A438-DBBEE281CFFA}"/>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3" name="Oval 12">
              <a:extLst>
                <a:ext uri="{FF2B5EF4-FFF2-40B4-BE49-F238E27FC236}">
                  <a16:creationId xmlns:a16="http://schemas.microsoft.com/office/drawing/2014/main" id="{1FFC5C13-195F-2C8F-2CB5-48A1BC35A1E1}"/>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9" name="Rectangle 18">
              <a:extLst>
                <a:ext uri="{FF2B5EF4-FFF2-40B4-BE49-F238E27FC236}">
                  <a16:creationId xmlns:a16="http://schemas.microsoft.com/office/drawing/2014/main" id="{143A68DB-1698-120B-2F29-23EE6A7B905A}"/>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spTree>
    <p:extLst>
      <p:ext uri="{BB962C8B-B14F-4D97-AF65-F5344CB8AC3E}">
        <p14:creationId xmlns:p14="http://schemas.microsoft.com/office/powerpoint/2010/main" val="40244111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IOLO 4">
    <p:bg>
      <p:bgPr>
        <a:solidFill>
          <a:srgbClr val="000A92"/>
        </a:solidFill>
        <a:effectLst/>
      </p:bgPr>
    </p:bg>
    <p:spTree>
      <p:nvGrpSpPr>
        <p:cNvPr id="1" name=""/>
        <p:cNvGrpSpPr/>
        <p:nvPr/>
      </p:nvGrpSpPr>
      <p:grpSpPr>
        <a:xfrm>
          <a:off x="0" y="0"/>
          <a:ext cx="0" cy="0"/>
          <a:chOff x="0" y="0"/>
          <a:chExt cx="0" cy="0"/>
        </a:xfrm>
      </p:grpSpPr>
      <p:grpSp>
        <p:nvGrpSpPr>
          <p:cNvPr id="108" name="Group 107">
            <a:extLst>
              <a:ext uri="{FF2B5EF4-FFF2-40B4-BE49-F238E27FC236}">
                <a16:creationId xmlns:a16="http://schemas.microsoft.com/office/drawing/2014/main" id="{443F0F7A-A8D5-379F-CA53-2FC81FEE6409}"/>
              </a:ext>
            </a:extLst>
          </p:cNvPr>
          <p:cNvGrpSpPr/>
          <p:nvPr userDrawn="1"/>
        </p:nvGrpSpPr>
        <p:grpSpPr>
          <a:xfrm rot="5400000">
            <a:off x="4720450" y="1273070"/>
            <a:ext cx="744794" cy="117834"/>
            <a:chOff x="838200" y="949801"/>
            <a:chExt cx="744794" cy="145026"/>
          </a:xfrm>
          <a:solidFill>
            <a:srgbClr val="001EFF"/>
          </a:solidFill>
        </p:grpSpPr>
        <p:sp>
          <p:nvSpPr>
            <p:cNvPr id="109" name="Oval 108">
              <a:extLst>
                <a:ext uri="{FF2B5EF4-FFF2-40B4-BE49-F238E27FC236}">
                  <a16:creationId xmlns:a16="http://schemas.microsoft.com/office/drawing/2014/main" id="{A8FC78D5-3C70-5D6F-DF30-C8550B1B5593}"/>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10" name="Oval 109">
              <a:extLst>
                <a:ext uri="{FF2B5EF4-FFF2-40B4-BE49-F238E27FC236}">
                  <a16:creationId xmlns:a16="http://schemas.microsoft.com/office/drawing/2014/main" id="{DEDAAA3D-400D-612C-9C8E-D7593F249358}"/>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11" name="Rectangle 110">
              <a:extLst>
                <a:ext uri="{FF2B5EF4-FFF2-40B4-BE49-F238E27FC236}">
                  <a16:creationId xmlns:a16="http://schemas.microsoft.com/office/drawing/2014/main" id="{3D1EBF92-F813-9FBA-E513-3E1E31C1A86D}"/>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grpSp>
        <p:nvGrpSpPr>
          <p:cNvPr id="112" name="Group 111">
            <a:extLst>
              <a:ext uri="{FF2B5EF4-FFF2-40B4-BE49-F238E27FC236}">
                <a16:creationId xmlns:a16="http://schemas.microsoft.com/office/drawing/2014/main" id="{C2820226-045F-51CC-A5F6-A83964117438}"/>
              </a:ext>
            </a:extLst>
          </p:cNvPr>
          <p:cNvGrpSpPr/>
          <p:nvPr userDrawn="1"/>
        </p:nvGrpSpPr>
        <p:grpSpPr>
          <a:xfrm rot="5400000">
            <a:off x="4720453" y="1872838"/>
            <a:ext cx="744794" cy="117834"/>
            <a:chOff x="838200" y="949801"/>
            <a:chExt cx="744794" cy="145026"/>
          </a:xfrm>
          <a:solidFill>
            <a:srgbClr val="001EFF"/>
          </a:solidFill>
        </p:grpSpPr>
        <p:sp>
          <p:nvSpPr>
            <p:cNvPr id="113" name="Oval 112">
              <a:extLst>
                <a:ext uri="{FF2B5EF4-FFF2-40B4-BE49-F238E27FC236}">
                  <a16:creationId xmlns:a16="http://schemas.microsoft.com/office/drawing/2014/main" id="{54DD0E7F-F9B3-1D87-9CEC-1569CAD5D22D}"/>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14" name="Oval 113">
              <a:extLst>
                <a:ext uri="{FF2B5EF4-FFF2-40B4-BE49-F238E27FC236}">
                  <a16:creationId xmlns:a16="http://schemas.microsoft.com/office/drawing/2014/main" id="{B50448E1-0EEE-EB73-3D93-30223222FDF0}"/>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15" name="Rectangle 114">
              <a:extLst>
                <a:ext uri="{FF2B5EF4-FFF2-40B4-BE49-F238E27FC236}">
                  <a16:creationId xmlns:a16="http://schemas.microsoft.com/office/drawing/2014/main" id="{B7C753B2-5EC7-B554-FD26-C23B130DEF55}"/>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sp>
        <p:nvSpPr>
          <p:cNvPr id="4" name="Text Placeholder 3">
            <a:extLst>
              <a:ext uri="{FF2B5EF4-FFF2-40B4-BE49-F238E27FC236}">
                <a16:creationId xmlns:a16="http://schemas.microsoft.com/office/drawing/2014/main" id="{E22A3B99-3313-0455-420D-93A82A402539}"/>
              </a:ext>
            </a:extLst>
          </p:cNvPr>
          <p:cNvSpPr>
            <a:spLocks noGrp="1"/>
          </p:cNvSpPr>
          <p:nvPr userDrawn="1">
            <p:ph type="body" sz="quarter" idx="10" hasCustomPrompt="1"/>
          </p:nvPr>
        </p:nvSpPr>
        <p:spPr>
          <a:xfrm>
            <a:off x="4193750" y="781173"/>
            <a:ext cx="796092" cy="456882"/>
          </a:xfrm>
          <a:prstGeom prst="rect">
            <a:avLst/>
          </a:prstGeom>
        </p:spPr>
        <p:txBody>
          <a:bodyPr/>
          <a:lstStyle>
            <a:lvl1pPr marL="0" indent="0" algn="r">
              <a:buFontTx/>
              <a:buNone/>
              <a:defRPr sz="2438" b="0" i="0">
                <a:solidFill>
                  <a:srgbClr val="00F5DD"/>
                </a:solidFill>
                <a:latin typeface="Barlow Light" pitchFamily="2" charset="77"/>
              </a:defRPr>
            </a:lvl1pPr>
            <a:lvl2pPr marL="371494" indent="0">
              <a:buFontTx/>
              <a:buNone/>
              <a:defRPr/>
            </a:lvl2pPr>
            <a:lvl3pPr marL="742987" indent="0">
              <a:buFontTx/>
              <a:buNone/>
              <a:defRPr/>
            </a:lvl3pPr>
            <a:lvl4pPr marL="1114481" indent="0">
              <a:buFontTx/>
              <a:buNone/>
              <a:defRPr/>
            </a:lvl4pPr>
            <a:lvl5pPr marL="1485974" indent="0">
              <a:buFontTx/>
              <a:buNone/>
              <a:defRPr/>
            </a:lvl5pPr>
          </a:lstStyle>
          <a:p>
            <a:pPr lvl="0"/>
            <a:r>
              <a:rPr lang="en-US" dirty="0"/>
              <a:t>1989</a:t>
            </a:r>
            <a:endParaRPr lang="en-BR" dirty="0"/>
          </a:p>
        </p:txBody>
      </p:sp>
      <p:sp>
        <p:nvSpPr>
          <p:cNvPr id="16" name="Text Placeholder 15">
            <a:extLst>
              <a:ext uri="{FF2B5EF4-FFF2-40B4-BE49-F238E27FC236}">
                <a16:creationId xmlns:a16="http://schemas.microsoft.com/office/drawing/2014/main" id="{CDECF170-770B-ADA6-CF03-C40AB172CB5B}"/>
              </a:ext>
            </a:extLst>
          </p:cNvPr>
          <p:cNvSpPr>
            <a:spLocks noGrp="1"/>
          </p:cNvSpPr>
          <p:nvPr userDrawn="1">
            <p:ph type="body" sz="quarter" idx="11"/>
          </p:nvPr>
        </p:nvSpPr>
        <p:spPr>
          <a:xfrm>
            <a:off x="5268378" y="809790"/>
            <a:ext cx="4107537" cy="1019015"/>
          </a:xfrm>
          <a:prstGeom prst="rect">
            <a:avLst/>
          </a:prstGeom>
        </p:spPr>
        <p:txBody>
          <a:bodyPr/>
          <a:lstStyle>
            <a:lvl1pPr marL="0" indent="0">
              <a:buFontTx/>
              <a:buNone/>
              <a:defRPr sz="975" b="0" i="0">
                <a:solidFill>
                  <a:schemeClr val="bg1"/>
                </a:solidFill>
                <a:latin typeface="Barlow" pitchFamily="2" charset="77"/>
              </a:defRPr>
            </a:lvl1pPr>
            <a:lvl2pPr marL="371494" indent="0">
              <a:buFontTx/>
              <a:buNone/>
              <a:defRPr sz="975" b="0" i="0">
                <a:latin typeface="Barlow" pitchFamily="2" charset="77"/>
              </a:defRPr>
            </a:lvl2pPr>
            <a:lvl3pPr marL="742987" indent="0">
              <a:buFontTx/>
              <a:buNone/>
              <a:defRPr sz="975" b="0" i="0">
                <a:latin typeface="Barlow" pitchFamily="2" charset="77"/>
              </a:defRPr>
            </a:lvl3pPr>
            <a:lvl4pPr marL="1114481" indent="0">
              <a:buFontTx/>
              <a:buNone/>
              <a:defRPr sz="975" b="0" i="0">
                <a:latin typeface="Barlow" pitchFamily="2" charset="77"/>
              </a:defRPr>
            </a:lvl4pPr>
            <a:lvl5pPr marL="1485974" indent="0">
              <a:buFontTx/>
              <a:buNone/>
              <a:defRPr sz="975" b="0" i="0">
                <a:latin typeface="Barlow" pitchFamily="2" charset="77"/>
              </a:defRPr>
            </a:lvl5pPr>
          </a:lstStyle>
          <a:p>
            <a:pPr lvl="0"/>
            <a:r>
              <a:rPr lang="en-US" dirty="0"/>
              <a:t>Click to edit Master text</a:t>
            </a:r>
            <a:endParaRPr lang="en-BR" dirty="0"/>
          </a:p>
        </p:txBody>
      </p:sp>
      <p:sp>
        <p:nvSpPr>
          <p:cNvPr id="21" name="Title 1">
            <a:extLst>
              <a:ext uri="{FF2B5EF4-FFF2-40B4-BE49-F238E27FC236}">
                <a16:creationId xmlns:a16="http://schemas.microsoft.com/office/drawing/2014/main" id="{C9C9FE39-E21D-A882-1DD9-F641F163DDB5}"/>
              </a:ext>
            </a:extLst>
          </p:cNvPr>
          <p:cNvSpPr>
            <a:spLocks noGrp="1"/>
          </p:cNvSpPr>
          <p:nvPr userDrawn="1">
            <p:ph type="ctrTitle"/>
          </p:nvPr>
        </p:nvSpPr>
        <p:spPr>
          <a:xfrm>
            <a:off x="615823" y="787083"/>
            <a:ext cx="2560688" cy="833126"/>
          </a:xfrm>
          <a:prstGeom prst="rect">
            <a:avLst/>
          </a:prstGeom>
        </p:spPr>
        <p:txBody>
          <a:bodyPr anchor="t"/>
          <a:lstStyle>
            <a:lvl1pPr algn="l">
              <a:defRPr sz="2275" b="0" i="0">
                <a:solidFill>
                  <a:srgbClr val="001EFF"/>
                </a:solidFill>
                <a:latin typeface="Barlow Medium" pitchFamily="2" charset="77"/>
              </a:defRPr>
            </a:lvl1pPr>
          </a:lstStyle>
          <a:p>
            <a:r>
              <a:rPr lang="en-US" dirty="0"/>
              <a:t>Click to edit Master title style</a:t>
            </a:r>
            <a:endParaRPr lang="en-BR" dirty="0"/>
          </a:p>
        </p:txBody>
      </p:sp>
      <p:sp>
        <p:nvSpPr>
          <p:cNvPr id="46" name="Text Placeholder 3">
            <a:extLst>
              <a:ext uri="{FF2B5EF4-FFF2-40B4-BE49-F238E27FC236}">
                <a16:creationId xmlns:a16="http://schemas.microsoft.com/office/drawing/2014/main" id="{EB5208E3-E5B9-F530-42CE-9CB8B6966BD0}"/>
              </a:ext>
            </a:extLst>
          </p:cNvPr>
          <p:cNvSpPr>
            <a:spLocks noGrp="1"/>
          </p:cNvSpPr>
          <p:nvPr userDrawn="1">
            <p:ph type="body" sz="quarter" idx="12" hasCustomPrompt="1"/>
          </p:nvPr>
        </p:nvSpPr>
        <p:spPr>
          <a:xfrm>
            <a:off x="5219408" y="1989361"/>
            <a:ext cx="796092" cy="456882"/>
          </a:xfrm>
          <a:prstGeom prst="rect">
            <a:avLst/>
          </a:prstGeom>
        </p:spPr>
        <p:txBody>
          <a:bodyPr/>
          <a:lstStyle>
            <a:lvl1pPr marL="0" indent="0" algn="l">
              <a:buFontTx/>
              <a:buNone/>
              <a:defRPr sz="2438" b="0" i="0">
                <a:solidFill>
                  <a:srgbClr val="00EB00"/>
                </a:solidFill>
                <a:latin typeface="Barlow Light" pitchFamily="2" charset="77"/>
              </a:defRPr>
            </a:lvl1pPr>
            <a:lvl2pPr marL="371494" indent="0">
              <a:buFontTx/>
              <a:buNone/>
              <a:defRPr/>
            </a:lvl2pPr>
            <a:lvl3pPr marL="742987" indent="0">
              <a:buFontTx/>
              <a:buNone/>
              <a:defRPr/>
            </a:lvl3pPr>
            <a:lvl4pPr marL="1114481" indent="0">
              <a:buFontTx/>
              <a:buNone/>
              <a:defRPr/>
            </a:lvl4pPr>
            <a:lvl5pPr marL="1485974" indent="0">
              <a:buFontTx/>
              <a:buNone/>
              <a:defRPr/>
            </a:lvl5pPr>
          </a:lstStyle>
          <a:p>
            <a:pPr lvl="0"/>
            <a:r>
              <a:rPr lang="en-US" dirty="0"/>
              <a:t>1992</a:t>
            </a:r>
            <a:endParaRPr lang="en-BR" dirty="0"/>
          </a:p>
        </p:txBody>
      </p:sp>
      <p:sp>
        <p:nvSpPr>
          <p:cNvPr id="77" name="Text Placeholder 3">
            <a:extLst>
              <a:ext uri="{FF2B5EF4-FFF2-40B4-BE49-F238E27FC236}">
                <a16:creationId xmlns:a16="http://schemas.microsoft.com/office/drawing/2014/main" id="{35639F3E-A8BD-096E-084B-B126D736CFF9}"/>
              </a:ext>
            </a:extLst>
          </p:cNvPr>
          <p:cNvSpPr>
            <a:spLocks noGrp="1"/>
          </p:cNvSpPr>
          <p:nvPr userDrawn="1">
            <p:ph type="body" sz="quarter" idx="15" hasCustomPrompt="1"/>
          </p:nvPr>
        </p:nvSpPr>
        <p:spPr>
          <a:xfrm>
            <a:off x="4162694" y="3188218"/>
            <a:ext cx="796092" cy="456882"/>
          </a:xfrm>
          <a:prstGeom prst="rect">
            <a:avLst/>
          </a:prstGeom>
        </p:spPr>
        <p:txBody>
          <a:bodyPr/>
          <a:lstStyle>
            <a:lvl1pPr marL="0" indent="0" algn="r">
              <a:buFontTx/>
              <a:buNone/>
              <a:defRPr sz="2438" b="0" i="0">
                <a:solidFill>
                  <a:srgbClr val="FF7E00"/>
                </a:solidFill>
                <a:latin typeface="Barlow Light" pitchFamily="2" charset="77"/>
              </a:defRPr>
            </a:lvl1pPr>
            <a:lvl2pPr marL="371494" indent="0">
              <a:buFontTx/>
              <a:buNone/>
              <a:defRPr/>
            </a:lvl2pPr>
            <a:lvl3pPr marL="742987" indent="0">
              <a:buFontTx/>
              <a:buNone/>
              <a:defRPr/>
            </a:lvl3pPr>
            <a:lvl4pPr marL="1114481" indent="0">
              <a:buFontTx/>
              <a:buNone/>
              <a:defRPr/>
            </a:lvl4pPr>
            <a:lvl5pPr marL="1485974" indent="0">
              <a:buFontTx/>
              <a:buNone/>
              <a:defRPr/>
            </a:lvl5pPr>
          </a:lstStyle>
          <a:p>
            <a:pPr lvl="0"/>
            <a:r>
              <a:rPr lang="en-US" dirty="0"/>
              <a:t>1994</a:t>
            </a:r>
            <a:endParaRPr lang="en-BR" dirty="0"/>
          </a:p>
        </p:txBody>
      </p:sp>
      <p:sp>
        <p:nvSpPr>
          <p:cNvPr id="95" name="Text Placeholder 3">
            <a:extLst>
              <a:ext uri="{FF2B5EF4-FFF2-40B4-BE49-F238E27FC236}">
                <a16:creationId xmlns:a16="http://schemas.microsoft.com/office/drawing/2014/main" id="{C1409B2D-6F75-E2DA-415A-9D70F449110F}"/>
              </a:ext>
            </a:extLst>
          </p:cNvPr>
          <p:cNvSpPr>
            <a:spLocks noGrp="1"/>
          </p:cNvSpPr>
          <p:nvPr userDrawn="1">
            <p:ph type="body" sz="quarter" idx="17" hasCustomPrompt="1"/>
          </p:nvPr>
        </p:nvSpPr>
        <p:spPr>
          <a:xfrm>
            <a:off x="5219411" y="4447474"/>
            <a:ext cx="796093" cy="885088"/>
          </a:xfrm>
          <a:prstGeom prst="rect">
            <a:avLst/>
          </a:prstGeom>
        </p:spPr>
        <p:txBody>
          <a:bodyPr/>
          <a:lstStyle>
            <a:lvl1pPr marL="0" indent="0" algn="l">
              <a:buFontTx/>
              <a:buNone/>
              <a:defRPr sz="2438" b="0" i="0">
                <a:solidFill>
                  <a:srgbClr val="FF483F"/>
                </a:solidFill>
                <a:latin typeface="Barlow Light" pitchFamily="2" charset="77"/>
              </a:defRPr>
            </a:lvl1pPr>
            <a:lvl2pPr marL="371494" indent="0">
              <a:buFontTx/>
              <a:buNone/>
              <a:defRPr/>
            </a:lvl2pPr>
            <a:lvl3pPr marL="742987" indent="0">
              <a:buFontTx/>
              <a:buNone/>
              <a:defRPr/>
            </a:lvl3pPr>
            <a:lvl4pPr marL="1114481" indent="0">
              <a:buFontTx/>
              <a:buNone/>
              <a:defRPr/>
            </a:lvl4pPr>
            <a:lvl5pPr marL="1485974" indent="0">
              <a:buFontTx/>
              <a:buNone/>
              <a:defRPr/>
            </a:lvl5pPr>
          </a:lstStyle>
          <a:p>
            <a:pPr lvl="0"/>
            <a:r>
              <a:rPr lang="en-US" dirty="0"/>
              <a:t>1995 1998</a:t>
            </a:r>
            <a:endParaRPr lang="en-BR" dirty="0"/>
          </a:p>
        </p:txBody>
      </p:sp>
      <p:grpSp>
        <p:nvGrpSpPr>
          <p:cNvPr id="9" name="Group 8">
            <a:extLst>
              <a:ext uri="{FF2B5EF4-FFF2-40B4-BE49-F238E27FC236}">
                <a16:creationId xmlns:a16="http://schemas.microsoft.com/office/drawing/2014/main" id="{7CF35C25-F469-25F6-5AE8-B4AB7F5E7F28}"/>
              </a:ext>
            </a:extLst>
          </p:cNvPr>
          <p:cNvGrpSpPr/>
          <p:nvPr userDrawn="1"/>
        </p:nvGrpSpPr>
        <p:grpSpPr>
          <a:xfrm rot="16200000">
            <a:off x="4720453" y="673302"/>
            <a:ext cx="744794" cy="117834"/>
            <a:chOff x="838200" y="949801"/>
            <a:chExt cx="744794" cy="145026"/>
          </a:xfrm>
          <a:solidFill>
            <a:srgbClr val="001EFF"/>
          </a:solidFill>
        </p:grpSpPr>
        <p:sp>
          <p:nvSpPr>
            <p:cNvPr id="14" name="Oval 13">
              <a:extLst>
                <a:ext uri="{FF2B5EF4-FFF2-40B4-BE49-F238E27FC236}">
                  <a16:creationId xmlns:a16="http://schemas.microsoft.com/office/drawing/2014/main" id="{CDA9D346-4BA9-44A4-42B1-B34D549DBDCE}"/>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5" name="Rectangle 14">
              <a:extLst>
                <a:ext uri="{FF2B5EF4-FFF2-40B4-BE49-F238E27FC236}">
                  <a16:creationId xmlns:a16="http://schemas.microsoft.com/office/drawing/2014/main" id="{2B8DB1C4-F7F3-9F57-563C-22D7DCA683C2}"/>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dirty="0"/>
            </a:p>
          </p:txBody>
        </p:sp>
        <p:sp>
          <p:nvSpPr>
            <p:cNvPr id="11" name="Oval 10">
              <a:extLst>
                <a:ext uri="{FF2B5EF4-FFF2-40B4-BE49-F238E27FC236}">
                  <a16:creationId xmlns:a16="http://schemas.microsoft.com/office/drawing/2014/main" id="{40461FDD-D5CC-C23C-FDC9-7728ED12D78A}"/>
                </a:ext>
              </a:extLst>
            </p:cNvPr>
            <p:cNvSpPr/>
            <p:nvPr userDrawn="1"/>
          </p:nvSpPr>
          <p:spPr>
            <a:xfrm>
              <a:off x="838200" y="949801"/>
              <a:ext cx="145026" cy="145026"/>
            </a:xfrm>
            <a:prstGeom prst="ellipse">
              <a:avLst/>
            </a:prstGeom>
            <a:solidFill>
              <a:srgbClr val="00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dirty="0">
                <a:solidFill>
                  <a:srgbClr val="00F5DD"/>
                </a:solidFill>
              </a:endParaRPr>
            </a:p>
          </p:txBody>
        </p:sp>
      </p:grpSp>
      <p:grpSp>
        <p:nvGrpSpPr>
          <p:cNvPr id="42" name="Group 41">
            <a:extLst>
              <a:ext uri="{FF2B5EF4-FFF2-40B4-BE49-F238E27FC236}">
                <a16:creationId xmlns:a16="http://schemas.microsoft.com/office/drawing/2014/main" id="{72C2D869-DA57-92CD-F1C5-C6D1FD4A6FB9}"/>
              </a:ext>
            </a:extLst>
          </p:cNvPr>
          <p:cNvGrpSpPr/>
          <p:nvPr userDrawn="1"/>
        </p:nvGrpSpPr>
        <p:grpSpPr>
          <a:xfrm rot="5400000">
            <a:off x="4720453" y="2484994"/>
            <a:ext cx="744794" cy="117834"/>
            <a:chOff x="838200" y="949801"/>
            <a:chExt cx="744794" cy="145026"/>
          </a:xfrm>
          <a:solidFill>
            <a:srgbClr val="001EFF"/>
          </a:solidFill>
        </p:grpSpPr>
        <p:sp>
          <p:nvSpPr>
            <p:cNvPr id="43" name="Oval 42">
              <a:extLst>
                <a:ext uri="{FF2B5EF4-FFF2-40B4-BE49-F238E27FC236}">
                  <a16:creationId xmlns:a16="http://schemas.microsoft.com/office/drawing/2014/main" id="{01CDCEE8-E2B6-3F0B-B9D3-91E7922FB7A2}"/>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44" name="Rectangle 43">
              <a:extLst>
                <a:ext uri="{FF2B5EF4-FFF2-40B4-BE49-F238E27FC236}">
                  <a16:creationId xmlns:a16="http://schemas.microsoft.com/office/drawing/2014/main" id="{9509761F-E795-A69E-3811-B866EEFC79B6}"/>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dirty="0"/>
            </a:p>
          </p:txBody>
        </p:sp>
        <p:sp>
          <p:nvSpPr>
            <p:cNvPr id="45" name="Oval 44">
              <a:extLst>
                <a:ext uri="{FF2B5EF4-FFF2-40B4-BE49-F238E27FC236}">
                  <a16:creationId xmlns:a16="http://schemas.microsoft.com/office/drawing/2014/main" id="{8E271613-D766-3D82-8419-8783215E2A0F}"/>
                </a:ext>
              </a:extLst>
            </p:cNvPr>
            <p:cNvSpPr/>
            <p:nvPr userDrawn="1"/>
          </p:nvSpPr>
          <p:spPr>
            <a:xfrm>
              <a:off x="838200" y="949801"/>
              <a:ext cx="145026" cy="145026"/>
            </a:xfrm>
            <a:prstGeom prst="ellipse">
              <a:avLst/>
            </a:prstGeom>
            <a:solidFill>
              <a:srgbClr val="00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dirty="0">
                <a:solidFill>
                  <a:srgbClr val="00F5DD"/>
                </a:solidFill>
              </a:endParaRPr>
            </a:p>
          </p:txBody>
        </p:sp>
      </p:grpSp>
      <p:sp>
        <p:nvSpPr>
          <p:cNvPr id="120" name="Text Placeholder 15">
            <a:extLst>
              <a:ext uri="{FF2B5EF4-FFF2-40B4-BE49-F238E27FC236}">
                <a16:creationId xmlns:a16="http://schemas.microsoft.com/office/drawing/2014/main" id="{A5041D1E-2AB4-F890-FD0E-39E3AB1509D2}"/>
              </a:ext>
            </a:extLst>
          </p:cNvPr>
          <p:cNvSpPr>
            <a:spLocks noGrp="1"/>
          </p:cNvSpPr>
          <p:nvPr>
            <p:ph type="body" sz="quarter" idx="18"/>
          </p:nvPr>
        </p:nvSpPr>
        <p:spPr>
          <a:xfrm>
            <a:off x="615825" y="1989361"/>
            <a:ext cx="4350469" cy="1028160"/>
          </a:xfrm>
          <a:prstGeom prst="rect">
            <a:avLst/>
          </a:prstGeom>
        </p:spPr>
        <p:txBody>
          <a:bodyPr/>
          <a:lstStyle>
            <a:lvl1pPr marL="0" indent="0" algn="r">
              <a:buFontTx/>
              <a:buNone/>
              <a:defRPr sz="975" b="0" i="0">
                <a:solidFill>
                  <a:schemeClr val="bg1"/>
                </a:solidFill>
                <a:latin typeface="Barlow" pitchFamily="2" charset="77"/>
              </a:defRPr>
            </a:lvl1pPr>
            <a:lvl2pPr marL="371494" indent="0">
              <a:buFontTx/>
              <a:buNone/>
              <a:defRPr sz="975" b="0" i="0">
                <a:latin typeface="Barlow" pitchFamily="2" charset="77"/>
              </a:defRPr>
            </a:lvl2pPr>
            <a:lvl3pPr marL="742987" indent="0">
              <a:buFontTx/>
              <a:buNone/>
              <a:defRPr sz="975" b="0" i="0">
                <a:latin typeface="Barlow" pitchFamily="2" charset="77"/>
              </a:defRPr>
            </a:lvl3pPr>
            <a:lvl4pPr marL="1114481" indent="0">
              <a:buFontTx/>
              <a:buNone/>
              <a:defRPr sz="975" b="0" i="0">
                <a:latin typeface="Barlow" pitchFamily="2" charset="77"/>
              </a:defRPr>
            </a:lvl4pPr>
            <a:lvl5pPr marL="1485974" indent="0">
              <a:buFontTx/>
              <a:buNone/>
              <a:defRPr sz="975" b="0" i="0">
                <a:latin typeface="Barlow" pitchFamily="2" charset="77"/>
              </a:defRPr>
            </a:lvl5pPr>
          </a:lstStyle>
          <a:p>
            <a:pPr lvl="0"/>
            <a:r>
              <a:rPr lang="en-US" dirty="0"/>
              <a:t>Click to edit Master text</a:t>
            </a:r>
            <a:endParaRPr lang="en-BR" dirty="0"/>
          </a:p>
        </p:txBody>
      </p:sp>
      <p:grpSp>
        <p:nvGrpSpPr>
          <p:cNvPr id="121" name="Group 120">
            <a:extLst>
              <a:ext uri="{FF2B5EF4-FFF2-40B4-BE49-F238E27FC236}">
                <a16:creationId xmlns:a16="http://schemas.microsoft.com/office/drawing/2014/main" id="{69513E69-4A9E-D138-46E9-F2D2CE3AC26D}"/>
              </a:ext>
            </a:extLst>
          </p:cNvPr>
          <p:cNvGrpSpPr/>
          <p:nvPr userDrawn="1"/>
        </p:nvGrpSpPr>
        <p:grpSpPr>
          <a:xfrm rot="5400000">
            <a:off x="4720450" y="3082587"/>
            <a:ext cx="744794" cy="117834"/>
            <a:chOff x="838200" y="949801"/>
            <a:chExt cx="744794" cy="145026"/>
          </a:xfrm>
          <a:solidFill>
            <a:srgbClr val="001EFF"/>
          </a:solidFill>
        </p:grpSpPr>
        <p:sp>
          <p:nvSpPr>
            <p:cNvPr id="122" name="Oval 121">
              <a:extLst>
                <a:ext uri="{FF2B5EF4-FFF2-40B4-BE49-F238E27FC236}">
                  <a16:creationId xmlns:a16="http://schemas.microsoft.com/office/drawing/2014/main" id="{0BF9635D-4088-89BF-8C07-0596358CC5DD}"/>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23" name="Oval 122">
              <a:extLst>
                <a:ext uri="{FF2B5EF4-FFF2-40B4-BE49-F238E27FC236}">
                  <a16:creationId xmlns:a16="http://schemas.microsoft.com/office/drawing/2014/main" id="{3396B66F-0F5D-B3ED-2305-A4BE2D047C26}"/>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24" name="Rectangle 123">
              <a:extLst>
                <a:ext uri="{FF2B5EF4-FFF2-40B4-BE49-F238E27FC236}">
                  <a16:creationId xmlns:a16="http://schemas.microsoft.com/office/drawing/2014/main" id="{9DE47946-263E-DA18-1E4F-2A017F122F60}"/>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grpSp>
        <p:nvGrpSpPr>
          <p:cNvPr id="68" name="Group 67">
            <a:extLst>
              <a:ext uri="{FF2B5EF4-FFF2-40B4-BE49-F238E27FC236}">
                <a16:creationId xmlns:a16="http://schemas.microsoft.com/office/drawing/2014/main" id="{B728B48D-824D-511D-DF16-708CBD34A75D}"/>
              </a:ext>
            </a:extLst>
          </p:cNvPr>
          <p:cNvGrpSpPr/>
          <p:nvPr userDrawn="1"/>
        </p:nvGrpSpPr>
        <p:grpSpPr>
          <a:xfrm rot="5400000">
            <a:off x="4720453" y="3683424"/>
            <a:ext cx="744794" cy="117834"/>
            <a:chOff x="838200" y="949801"/>
            <a:chExt cx="744794" cy="145026"/>
          </a:xfrm>
          <a:solidFill>
            <a:srgbClr val="001EFF"/>
          </a:solidFill>
        </p:grpSpPr>
        <p:sp>
          <p:nvSpPr>
            <p:cNvPr id="69" name="Oval 68">
              <a:extLst>
                <a:ext uri="{FF2B5EF4-FFF2-40B4-BE49-F238E27FC236}">
                  <a16:creationId xmlns:a16="http://schemas.microsoft.com/office/drawing/2014/main" id="{9502C2A1-14BA-EDE9-0E78-AE217C75B4CC}"/>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70" name="Rectangle 69">
              <a:extLst>
                <a:ext uri="{FF2B5EF4-FFF2-40B4-BE49-F238E27FC236}">
                  <a16:creationId xmlns:a16="http://schemas.microsoft.com/office/drawing/2014/main" id="{200D9F7C-728B-1AA3-86AF-B2213C77254C}"/>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dirty="0"/>
            </a:p>
          </p:txBody>
        </p:sp>
        <p:sp>
          <p:nvSpPr>
            <p:cNvPr id="71" name="Oval 70">
              <a:extLst>
                <a:ext uri="{FF2B5EF4-FFF2-40B4-BE49-F238E27FC236}">
                  <a16:creationId xmlns:a16="http://schemas.microsoft.com/office/drawing/2014/main" id="{1A29D4E5-10FF-DE9C-C7F0-FC8FC7272536}"/>
                </a:ext>
              </a:extLst>
            </p:cNvPr>
            <p:cNvSpPr/>
            <p:nvPr userDrawn="1"/>
          </p:nvSpPr>
          <p:spPr>
            <a:xfrm>
              <a:off x="838200" y="949801"/>
              <a:ext cx="145026" cy="145026"/>
            </a:xfrm>
            <a:prstGeom prst="ellipse">
              <a:avLst/>
            </a:prstGeom>
            <a:solidFill>
              <a:srgbClr val="FF7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dirty="0">
                <a:solidFill>
                  <a:srgbClr val="00F5DD"/>
                </a:solidFill>
              </a:endParaRPr>
            </a:p>
          </p:txBody>
        </p:sp>
      </p:grpSp>
      <p:sp>
        <p:nvSpPr>
          <p:cNvPr id="129" name="Text Placeholder 15">
            <a:extLst>
              <a:ext uri="{FF2B5EF4-FFF2-40B4-BE49-F238E27FC236}">
                <a16:creationId xmlns:a16="http://schemas.microsoft.com/office/drawing/2014/main" id="{449EE7DD-D07E-BBE1-CACD-AA2C9B1EFA93}"/>
              </a:ext>
            </a:extLst>
          </p:cNvPr>
          <p:cNvSpPr>
            <a:spLocks noGrp="1"/>
          </p:cNvSpPr>
          <p:nvPr>
            <p:ph type="body" sz="quarter" idx="19"/>
          </p:nvPr>
        </p:nvSpPr>
        <p:spPr>
          <a:xfrm>
            <a:off x="5268378" y="3187226"/>
            <a:ext cx="4107537" cy="1019015"/>
          </a:xfrm>
          <a:prstGeom prst="rect">
            <a:avLst/>
          </a:prstGeom>
        </p:spPr>
        <p:txBody>
          <a:bodyPr/>
          <a:lstStyle>
            <a:lvl1pPr marL="0" indent="0">
              <a:buFontTx/>
              <a:buNone/>
              <a:defRPr sz="975" b="0" i="0">
                <a:solidFill>
                  <a:schemeClr val="bg1"/>
                </a:solidFill>
                <a:latin typeface="Barlow" pitchFamily="2" charset="77"/>
              </a:defRPr>
            </a:lvl1pPr>
            <a:lvl2pPr marL="371494" indent="0">
              <a:buFontTx/>
              <a:buNone/>
              <a:defRPr sz="975" b="0" i="0">
                <a:latin typeface="Barlow" pitchFamily="2" charset="77"/>
              </a:defRPr>
            </a:lvl2pPr>
            <a:lvl3pPr marL="742987" indent="0">
              <a:buFontTx/>
              <a:buNone/>
              <a:defRPr sz="975" b="0" i="0">
                <a:latin typeface="Barlow" pitchFamily="2" charset="77"/>
              </a:defRPr>
            </a:lvl3pPr>
            <a:lvl4pPr marL="1114481" indent="0">
              <a:buFontTx/>
              <a:buNone/>
              <a:defRPr sz="975" b="0" i="0">
                <a:latin typeface="Barlow" pitchFamily="2" charset="77"/>
              </a:defRPr>
            </a:lvl4pPr>
            <a:lvl5pPr marL="1485974" indent="0">
              <a:buFontTx/>
              <a:buNone/>
              <a:defRPr sz="975" b="0" i="0">
                <a:latin typeface="Barlow" pitchFamily="2" charset="77"/>
              </a:defRPr>
            </a:lvl5pPr>
          </a:lstStyle>
          <a:p>
            <a:pPr lvl="0"/>
            <a:r>
              <a:rPr lang="en-US" dirty="0"/>
              <a:t>Click to edit Master text</a:t>
            </a:r>
            <a:endParaRPr lang="en-BR" dirty="0"/>
          </a:p>
        </p:txBody>
      </p:sp>
      <p:grpSp>
        <p:nvGrpSpPr>
          <p:cNvPr id="130" name="Group 129">
            <a:extLst>
              <a:ext uri="{FF2B5EF4-FFF2-40B4-BE49-F238E27FC236}">
                <a16:creationId xmlns:a16="http://schemas.microsoft.com/office/drawing/2014/main" id="{0221EF96-516B-082F-8E6C-B8F2D5F7CBE3}"/>
              </a:ext>
            </a:extLst>
          </p:cNvPr>
          <p:cNvGrpSpPr/>
          <p:nvPr userDrawn="1"/>
        </p:nvGrpSpPr>
        <p:grpSpPr>
          <a:xfrm rot="5400000">
            <a:off x="4720450" y="4292336"/>
            <a:ext cx="744794" cy="117834"/>
            <a:chOff x="838200" y="949801"/>
            <a:chExt cx="744794" cy="145026"/>
          </a:xfrm>
          <a:solidFill>
            <a:srgbClr val="001EFF"/>
          </a:solidFill>
        </p:grpSpPr>
        <p:sp>
          <p:nvSpPr>
            <p:cNvPr id="131" name="Oval 130">
              <a:extLst>
                <a:ext uri="{FF2B5EF4-FFF2-40B4-BE49-F238E27FC236}">
                  <a16:creationId xmlns:a16="http://schemas.microsoft.com/office/drawing/2014/main" id="{7585B7AD-B07E-015C-4CDD-97B365A9FE65}"/>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32" name="Oval 131">
              <a:extLst>
                <a:ext uri="{FF2B5EF4-FFF2-40B4-BE49-F238E27FC236}">
                  <a16:creationId xmlns:a16="http://schemas.microsoft.com/office/drawing/2014/main" id="{09F37E8D-F184-BEC8-7B4F-74196FF409B6}"/>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33" name="Rectangle 132">
              <a:extLst>
                <a:ext uri="{FF2B5EF4-FFF2-40B4-BE49-F238E27FC236}">
                  <a16:creationId xmlns:a16="http://schemas.microsoft.com/office/drawing/2014/main" id="{58DAA3D6-7AF3-6DDE-C015-B388A3B28507}"/>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grpSp>
        <p:nvGrpSpPr>
          <p:cNvPr id="134" name="Group 133">
            <a:extLst>
              <a:ext uri="{FF2B5EF4-FFF2-40B4-BE49-F238E27FC236}">
                <a16:creationId xmlns:a16="http://schemas.microsoft.com/office/drawing/2014/main" id="{0C22FE71-6307-D76E-6203-0CAE01049778}"/>
              </a:ext>
            </a:extLst>
          </p:cNvPr>
          <p:cNvGrpSpPr/>
          <p:nvPr userDrawn="1"/>
        </p:nvGrpSpPr>
        <p:grpSpPr>
          <a:xfrm rot="5400000">
            <a:off x="4720453" y="4901248"/>
            <a:ext cx="744794" cy="117834"/>
            <a:chOff x="838200" y="949801"/>
            <a:chExt cx="744794" cy="145026"/>
          </a:xfrm>
          <a:solidFill>
            <a:srgbClr val="001EFF"/>
          </a:solidFill>
        </p:grpSpPr>
        <p:sp>
          <p:nvSpPr>
            <p:cNvPr id="135" name="Oval 134">
              <a:extLst>
                <a:ext uri="{FF2B5EF4-FFF2-40B4-BE49-F238E27FC236}">
                  <a16:creationId xmlns:a16="http://schemas.microsoft.com/office/drawing/2014/main" id="{B182AA7A-AFD1-4C61-E0DA-63805D218CA9}"/>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36" name="Rectangle 135">
              <a:extLst>
                <a:ext uri="{FF2B5EF4-FFF2-40B4-BE49-F238E27FC236}">
                  <a16:creationId xmlns:a16="http://schemas.microsoft.com/office/drawing/2014/main" id="{0E63140E-D697-E7B1-AD40-1EF6AED1B74B}"/>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dirty="0"/>
            </a:p>
          </p:txBody>
        </p:sp>
        <p:sp>
          <p:nvSpPr>
            <p:cNvPr id="137" name="Oval 136">
              <a:extLst>
                <a:ext uri="{FF2B5EF4-FFF2-40B4-BE49-F238E27FC236}">
                  <a16:creationId xmlns:a16="http://schemas.microsoft.com/office/drawing/2014/main" id="{3D63D9F3-1738-471F-6636-3C5BD4CEA02E}"/>
                </a:ext>
              </a:extLst>
            </p:cNvPr>
            <p:cNvSpPr/>
            <p:nvPr userDrawn="1"/>
          </p:nvSpPr>
          <p:spPr>
            <a:xfrm>
              <a:off x="838200" y="949801"/>
              <a:ext cx="145026" cy="145026"/>
            </a:xfrm>
            <a:prstGeom prst="ellipse">
              <a:avLst/>
            </a:prstGeom>
            <a:solidFill>
              <a:srgbClr val="FF48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dirty="0">
                <a:solidFill>
                  <a:srgbClr val="00F5DD"/>
                </a:solidFill>
              </a:endParaRPr>
            </a:p>
          </p:txBody>
        </p:sp>
      </p:grpSp>
      <p:sp>
        <p:nvSpPr>
          <p:cNvPr id="138" name="Text Placeholder 15">
            <a:extLst>
              <a:ext uri="{FF2B5EF4-FFF2-40B4-BE49-F238E27FC236}">
                <a16:creationId xmlns:a16="http://schemas.microsoft.com/office/drawing/2014/main" id="{37AE015C-63DC-28F4-FAE8-3071FE664DAB}"/>
              </a:ext>
            </a:extLst>
          </p:cNvPr>
          <p:cNvSpPr>
            <a:spLocks noGrp="1"/>
          </p:cNvSpPr>
          <p:nvPr>
            <p:ph type="body" sz="quarter" idx="20"/>
          </p:nvPr>
        </p:nvSpPr>
        <p:spPr>
          <a:xfrm>
            <a:off x="615825" y="4439953"/>
            <a:ext cx="4350469" cy="1630964"/>
          </a:xfrm>
          <a:prstGeom prst="rect">
            <a:avLst/>
          </a:prstGeom>
        </p:spPr>
        <p:txBody>
          <a:bodyPr/>
          <a:lstStyle>
            <a:lvl1pPr marL="0" indent="0" algn="r">
              <a:buFontTx/>
              <a:buNone/>
              <a:defRPr sz="975" b="0" i="0">
                <a:solidFill>
                  <a:schemeClr val="bg1"/>
                </a:solidFill>
                <a:latin typeface="Barlow" pitchFamily="2" charset="77"/>
              </a:defRPr>
            </a:lvl1pPr>
            <a:lvl2pPr marL="371494" indent="0">
              <a:buFontTx/>
              <a:buNone/>
              <a:defRPr sz="975" b="0" i="0">
                <a:latin typeface="Barlow" pitchFamily="2" charset="77"/>
              </a:defRPr>
            </a:lvl2pPr>
            <a:lvl3pPr marL="742987" indent="0">
              <a:buFontTx/>
              <a:buNone/>
              <a:defRPr sz="975" b="0" i="0">
                <a:latin typeface="Barlow" pitchFamily="2" charset="77"/>
              </a:defRPr>
            </a:lvl3pPr>
            <a:lvl4pPr marL="1114481" indent="0">
              <a:buFontTx/>
              <a:buNone/>
              <a:defRPr sz="975" b="0" i="0">
                <a:latin typeface="Barlow" pitchFamily="2" charset="77"/>
              </a:defRPr>
            </a:lvl4pPr>
            <a:lvl5pPr marL="1485974" indent="0">
              <a:buFontTx/>
              <a:buNone/>
              <a:defRPr sz="975" b="0" i="0">
                <a:latin typeface="Barlow" pitchFamily="2" charset="77"/>
              </a:defRPr>
            </a:lvl5pPr>
          </a:lstStyle>
          <a:p>
            <a:pPr lvl="0"/>
            <a:r>
              <a:rPr lang="en-US" dirty="0"/>
              <a:t>Click to edit Master text</a:t>
            </a:r>
            <a:endParaRPr lang="en-BR" dirty="0"/>
          </a:p>
        </p:txBody>
      </p:sp>
      <p:grpSp>
        <p:nvGrpSpPr>
          <p:cNvPr id="139" name="Group 138">
            <a:extLst>
              <a:ext uri="{FF2B5EF4-FFF2-40B4-BE49-F238E27FC236}">
                <a16:creationId xmlns:a16="http://schemas.microsoft.com/office/drawing/2014/main" id="{B1E93ADA-8637-FA24-82C4-9950ED963EB7}"/>
              </a:ext>
            </a:extLst>
          </p:cNvPr>
          <p:cNvGrpSpPr/>
          <p:nvPr userDrawn="1"/>
        </p:nvGrpSpPr>
        <p:grpSpPr>
          <a:xfrm rot="5400000">
            <a:off x="4720450" y="5513048"/>
            <a:ext cx="744794" cy="117834"/>
            <a:chOff x="838200" y="949801"/>
            <a:chExt cx="744794" cy="145026"/>
          </a:xfrm>
          <a:solidFill>
            <a:srgbClr val="001EFF"/>
          </a:solidFill>
        </p:grpSpPr>
        <p:sp>
          <p:nvSpPr>
            <p:cNvPr id="140" name="Oval 139">
              <a:extLst>
                <a:ext uri="{FF2B5EF4-FFF2-40B4-BE49-F238E27FC236}">
                  <a16:creationId xmlns:a16="http://schemas.microsoft.com/office/drawing/2014/main" id="{25429EFA-708B-4387-F0B7-B97312F63BD8}"/>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41" name="Oval 140">
              <a:extLst>
                <a:ext uri="{FF2B5EF4-FFF2-40B4-BE49-F238E27FC236}">
                  <a16:creationId xmlns:a16="http://schemas.microsoft.com/office/drawing/2014/main" id="{37F1A925-0FE3-600B-693E-77C67A3C0907}"/>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42" name="Rectangle 141">
              <a:extLst>
                <a:ext uri="{FF2B5EF4-FFF2-40B4-BE49-F238E27FC236}">
                  <a16:creationId xmlns:a16="http://schemas.microsoft.com/office/drawing/2014/main" id="{650A6D0F-D947-B40A-7252-57D690F8763F}"/>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grpSp>
        <p:nvGrpSpPr>
          <p:cNvPr id="143" name="Group 142">
            <a:extLst>
              <a:ext uri="{FF2B5EF4-FFF2-40B4-BE49-F238E27FC236}">
                <a16:creationId xmlns:a16="http://schemas.microsoft.com/office/drawing/2014/main" id="{16A71BDE-B66A-2C65-857B-2229EC9B5FF3}"/>
              </a:ext>
            </a:extLst>
          </p:cNvPr>
          <p:cNvGrpSpPr/>
          <p:nvPr userDrawn="1"/>
        </p:nvGrpSpPr>
        <p:grpSpPr>
          <a:xfrm rot="5400000">
            <a:off x="4720450" y="6112816"/>
            <a:ext cx="744794" cy="117834"/>
            <a:chOff x="838200" y="949801"/>
            <a:chExt cx="744794" cy="145026"/>
          </a:xfrm>
          <a:solidFill>
            <a:srgbClr val="001EFF"/>
          </a:solidFill>
        </p:grpSpPr>
        <p:sp>
          <p:nvSpPr>
            <p:cNvPr id="144" name="Oval 143">
              <a:extLst>
                <a:ext uri="{FF2B5EF4-FFF2-40B4-BE49-F238E27FC236}">
                  <a16:creationId xmlns:a16="http://schemas.microsoft.com/office/drawing/2014/main" id="{D6CCDC8A-A9F1-B22F-BBD2-C842528D0B24}"/>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45" name="Oval 144">
              <a:extLst>
                <a:ext uri="{FF2B5EF4-FFF2-40B4-BE49-F238E27FC236}">
                  <a16:creationId xmlns:a16="http://schemas.microsoft.com/office/drawing/2014/main" id="{263C87EA-2486-A3FA-7F34-C091EEC5AC77}"/>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46" name="Rectangle 145">
              <a:extLst>
                <a:ext uri="{FF2B5EF4-FFF2-40B4-BE49-F238E27FC236}">
                  <a16:creationId xmlns:a16="http://schemas.microsoft.com/office/drawing/2014/main" id="{12FD712F-B62E-08B2-D405-46BEDDA53A80}"/>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spTree>
    <p:extLst>
      <p:ext uri="{BB962C8B-B14F-4D97-AF65-F5344CB8AC3E}">
        <p14:creationId xmlns:p14="http://schemas.microsoft.com/office/powerpoint/2010/main" val="20651077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IOLO 5">
    <p:bg>
      <p:bgPr>
        <a:solidFill>
          <a:srgbClr val="000A9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2A3B99-3313-0455-420D-93A82A402539}"/>
              </a:ext>
            </a:extLst>
          </p:cNvPr>
          <p:cNvSpPr>
            <a:spLocks noGrp="1"/>
          </p:cNvSpPr>
          <p:nvPr>
            <p:ph type="body" sz="quarter" idx="10" hasCustomPrompt="1"/>
          </p:nvPr>
        </p:nvSpPr>
        <p:spPr>
          <a:xfrm rot="16200000">
            <a:off x="737363" y="2640540"/>
            <a:ext cx="979806" cy="371217"/>
          </a:xfrm>
          <a:prstGeom prst="rect">
            <a:avLst/>
          </a:prstGeom>
        </p:spPr>
        <p:txBody>
          <a:bodyPr/>
          <a:lstStyle>
            <a:lvl1pPr marL="0" indent="0">
              <a:buFontTx/>
              <a:buNone/>
              <a:defRPr sz="2438" b="0" i="0">
                <a:solidFill>
                  <a:srgbClr val="00F5DD"/>
                </a:solidFill>
                <a:latin typeface="Barlow Light" pitchFamily="2" charset="77"/>
              </a:defRPr>
            </a:lvl1pPr>
            <a:lvl2pPr marL="371494" indent="0">
              <a:buFontTx/>
              <a:buNone/>
              <a:defRPr/>
            </a:lvl2pPr>
            <a:lvl3pPr marL="742987" indent="0">
              <a:buFontTx/>
              <a:buNone/>
              <a:defRPr/>
            </a:lvl3pPr>
            <a:lvl4pPr marL="1114481" indent="0">
              <a:buFontTx/>
              <a:buNone/>
              <a:defRPr/>
            </a:lvl4pPr>
            <a:lvl5pPr marL="1485974" indent="0">
              <a:buFontTx/>
              <a:buNone/>
              <a:defRPr/>
            </a:lvl5pPr>
          </a:lstStyle>
          <a:p>
            <a:pPr lvl="0"/>
            <a:r>
              <a:rPr lang="en-US" dirty="0"/>
              <a:t>1989</a:t>
            </a:r>
            <a:endParaRPr lang="en-BR" dirty="0"/>
          </a:p>
        </p:txBody>
      </p:sp>
      <p:sp>
        <p:nvSpPr>
          <p:cNvPr id="16" name="Text Placeholder 15">
            <a:extLst>
              <a:ext uri="{FF2B5EF4-FFF2-40B4-BE49-F238E27FC236}">
                <a16:creationId xmlns:a16="http://schemas.microsoft.com/office/drawing/2014/main" id="{CDECF170-770B-ADA6-CF03-C40AB172CB5B}"/>
              </a:ext>
            </a:extLst>
          </p:cNvPr>
          <p:cNvSpPr>
            <a:spLocks noGrp="1"/>
          </p:cNvSpPr>
          <p:nvPr>
            <p:ph type="body" sz="quarter" idx="11"/>
          </p:nvPr>
        </p:nvSpPr>
        <p:spPr>
          <a:xfrm>
            <a:off x="1168599" y="3638550"/>
            <a:ext cx="1491163" cy="2524506"/>
          </a:xfrm>
          <a:prstGeom prst="rect">
            <a:avLst/>
          </a:prstGeom>
        </p:spPr>
        <p:txBody>
          <a:bodyPr/>
          <a:lstStyle>
            <a:lvl1pPr marL="0" indent="0">
              <a:buFontTx/>
              <a:buNone/>
              <a:defRPr sz="975" b="0" i="0">
                <a:solidFill>
                  <a:schemeClr val="bg1"/>
                </a:solidFill>
                <a:latin typeface="Barlow" pitchFamily="2" charset="77"/>
              </a:defRPr>
            </a:lvl1pPr>
            <a:lvl2pPr marL="371494" indent="0">
              <a:buFontTx/>
              <a:buNone/>
              <a:defRPr sz="975" b="0" i="0">
                <a:latin typeface="Barlow" pitchFamily="2" charset="77"/>
              </a:defRPr>
            </a:lvl2pPr>
            <a:lvl3pPr marL="742987" indent="0">
              <a:buFontTx/>
              <a:buNone/>
              <a:defRPr sz="975" b="0" i="0">
                <a:latin typeface="Barlow" pitchFamily="2" charset="77"/>
              </a:defRPr>
            </a:lvl3pPr>
            <a:lvl4pPr marL="1114481" indent="0">
              <a:buFontTx/>
              <a:buNone/>
              <a:defRPr sz="975" b="0" i="0">
                <a:latin typeface="Barlow" pitchFamily="2" charset="77"/>
              </a:defRPr>
            </a:lvl4pPr>
            <a:lvl5pPr marL="1485974" indent="0">
              <a:buFontTx/>
              <a:buNone/>
              <a:defRPr sz="975" b="0" i="0">
                <a:latin typeface="Barlow" pitchFamily="2" charset="77"/>
              </a:defRPr>
            </a:lvl5pPr>
          </a:lstStyle>
          <a:p>
            <a:pPr lvl="0"/>
            <a:r>
              <a:rPr lang="en-US" dirty="0"/>
              <a:t>Click to edit Master text</a:t>
            </a:r>
            <a:endParaRPr lang="en-BR" dirty="0"/>
          </a:p>
        </p:txBody>
      </p:sp>
      <p:sp>
        <p:nvSpPr>
          <p:cNvPr id="21" name="Title 1">
            <a:extLst>
              <a:ext uri="{FF2B5EF4-FFF2-40B4-BE49-F238E27FC236}">
                <a16:creationId xmlns:a16="http://schemas.microsoft.com/office/drawing/2014/main" id="{C9C9FE39-E21D-A882-1DD9-F641F163DDB5}"/>
              </a:ext>
            </a:extLst>
          </p:cNvPr>
          <p:cNvSpPr>
            <a:spLocks noGrp="1"/>
          </p:cNvSpPr>
          <p:nvPr>
            <p:ph type="ctrTitle"/>
          </p:nvPr>
        </p:nvSpPr>
        <p:spPr>
          <a:xfrm>
            <a:off x="615825" y="787083"/>
            <a:ext cx="6694805" cy="477837"/>
          </a:xfrm>
          <a:prstGeom prst="rect">
            <a:avLst/>
          </a:prstGeom>
        </p:spPr>
        <p:txBody>
          <a:bodyPr anchor="b"/>
          <a:lstStyle>
            <a:lvl1pPr algn="l">
              <a:defRPr sz="2275" b="0" i="0">
                <a:solidFill>
                  <a:srgbClr val="001EFF"/>
                </a:solidFill>
                <a:latin typeface="Barlow Medium" pitchFamily="2" charset="77"/>
              </a:defRPr>
            </a:lvl1pPr>
          </a:lstStyle>
          <a:p>
            <a:r>
              <a:rPr lang="en-US" dirty="0"/>
              <a:t>Click to edit Master title style</a:t>
            </a:r>
            <a:endParaRPr lang="en-BR" dirty="0"/>
          </a:p>
        </p:txBody>
      </p:sp>
      <p:sp>
        <p:nvSpPr>
          <p:cNvPr id="46" name="Text Placeholder 3">
            <a:extLst>
              <a:ext uri="{FF2B5EF4-FFF2-40B4-BE49-F238E27FC236}">
                <a16:creationId xmlns:a16="http://schemas.microsoft.com/office/drawing/2014/main" id="{EB5208E3-E5B9-F530-42CE-9CB8B6966BD0}"/>
              </a:ext>
            </a:extLst>
          </p:cNvPr>
          <p:cNvSpPr>
            <a:spLocks noGrp="1"/>
          </p:cNvSpPr>
          <p:nvPr>
            <p:ph type="body" sz="quarter" idx="12" hasCustomPrompt="1"/>
          </p:nvPr>
        </p:nvSpPr>
        <p:spPr>
          <a:xfrm rot="16200000">
            <a:off x="2683892" y="2640539"/>
            <a:ext cx="979806" cy="371217"/>
          </a:xfrm>
          <a:prstGeom prst="rect">
            <a:avLst/>
          </a:prstGeom>
        </p:spPr>
        <p:txBody>
          <a:bodyPr/>
          <a:lstStyle>
            <a:lvl1pPr marL="0" indent="0" algn="l">
              <a:buFontTx/>
              <a:buNone/>
              <a:defRPr sz="2438" b="0" i="0">
                <a:solidFill>
                  <a:srgbClr val="00EB00"/>
                </a:solidFill>
                <a:latin typeface="Barlow Light" pitchFamily="2" charset="77"/>
              </a:defRPr>
            </a:lvl1pPr>
            <a:lvl2pPr marL="371494" indent="0">
              <a:buFontTx/>
              <a:buNone/>
              <a:defRPr/>
            </a:lvl2pPr>
            <a:lvl3pPr marL="742987" indent="0">
              <a:buFontTx/>
              <a:buNone/>
              <a:defRPr/>
            </a:lvl3pPr>
            <a:lvl4pPr marL="1114481" indent="0">
              <a:buFontTx/>
              <a:buNone/>
              <a:defRPr/>
            </a:lvl4pPr>
            <a:lvl5pPr marL="1485974" indent="0">
              <a:buFontTx/>
              <a:buNone/>
              <a:defRPr/>
            </a:lvl5pPr>
          </a:lstStyle>
          <a:p>
            <a:pPr lvl="0"/>
            <a:r>
              <a:rPr lang="en-US" dirty="0"/>
              <a:t>1992</a:t>
            </a:r>
            <a:endParaRPr lang="en-BR" dirty="0"/>
          </a:p>
        </p:txBody>
      </p:sp>
      <p:sp>
        <p:nvSpPr>
          <p:cNvPr id="47" name="Text Placeholder 15">
            <a:extLst>
              <a:ext uri="{FF2B5EF4-FFF2-40B4-BE49-F238E27FC236}">
                <a16:creationId xmlns:a16="http://schemas.microsoft.com/office/drawing/2014/main" id="{218B1783-F6A6-463B-B34F-3F32073570E0}"/>
              </a:ext>
            </a:extLst>
          </p:cNvPr>
          <p:cNvSpPr>
            <a:spLocks noGrp="1"/>
          </p:cNvSpPr>
          <p:nvPr>
            <p:ph type="body" sz="quarter" idx="13"/>
          </p:nvPr>
        </p:nvSpPr>
        <p:spPr>
          <a:xfrm>
            <a:off x="3161898" y="3638550"/>
            <a:ext cx="1491163" cy="2524506"/>
          </a:xfrm>
          <a:prstGeom prst="rect">
            <a:avLst/>
          </a:prstGeom>
        </p:spPr>
        <p:txBody>
          <a:bodyPr/>
          <a:lstStyle>
            <a:lvl1pPr marL="0" indent="0">
              <a:buFontTx/>
              <a:buNone/>
              <a:defRPr sz="975" b="0" i="0">
                <a:solidFill>
                  <a:schemeClr val="bg1"/>
                </a:solidFill>
                <a:latin typeface="Barlow" pitchFamily="2" charset="77"/>
              </a:defRPr>
            </a:lvl1pPr>
            <a:lvl2pPr marL="371494" indent="0">
              <a:buFontTx/>
              <a:buNone/>
              <a:defRPr sz="975" b="0" i="0">
                <a:latin typeface="Barlow" pitchFamily="2" charset="77"/>
              </a:defRPr>
            </a:lvl2pPr>
            <a:lvl3pPr marL="742987" indent="0">
              <a:buFontTx/>
              <a:buNone/>
              <a:defRPr sz="975" b="0" i="0">
                <a:latin typeface="Barlow" pitchFamily="2" charset="77"/>
              </a:defRPr>
            </a:lvl3pPr>
            <a:lvl4pPr marL="1114481" indent="0">
              <a:buFontTx/>
              <a:buNone/>
              <a:defRPr sz="975" b="0" i="0">
                <a:latin typeface="Barlow" pitchFamily="2" charset="77"/>
              </a:defRPr>
            </a:lvl4pPr>
            <a:lvl5pPr marL="1485974" indent="0">
              <a:buFontTx/>
              <a:buNone/>
              <a:defRPr sz="975" b="0" i="0">
                <a:latin typeface="Barlow" pitchFamily="2" charset="77"/>
              </a:defRPr>
            </a:lvl5pPr>
          </a:lstStyle>
          <a:p>
            <a:pPr lvl="0"/>
            <a:r>
              <a:rPr lang="en-US" dirty="0"/>
              <a:t>Click to edit Master text</a:t>
            </a:r>
            <a:endParaRPr lang="en-BR" dirty="0"/>
          </a:p>
        </p:txBody>
      </p:sp>
      <p:sp>
        <p:nvSpPr>
          <p:cNvPr id="72" name="Text Placeholder 15">
            <a:extLst>
              <a:ext uri="{FF2B5EF4-FFF2-40B4-BE49-F238E27FC236}">
                <a16:creationId xmlns:a16="http://schemas.microsoft.com/office/drawing/2014/main" id="{DF550472-9B3A-0440-3D45-D23D46CFF3A2}"/>
              </a:ext>
            </a:extLst>
          </p:cNvPr>
          <p:cNvSpPr>
            <a:spLocks noGrp="1"/>
          </p:cNvSpPr>
          <p:nvPr>
            <p:ph type="body" sz="quarter" idx="14"/>
          </p:nvPr>
        </p:nvSpPr>
        <p:spPr>
          <a:xfrm>
            <a:off x="5091375" y="3638550"/>
            <a:ext cx="1491163" cy="2524506"/>
          </a:xfrm>
          <a:prstGeom prst="rect">
            <a:avLst/>
          </a:prstGeom>
        </p:spPr>
        <p:txBody>
          <a:bodyPr/>
          <a:lstStyle>
            <a:lvl1pPr marL="0" indent="0">
              <a:buFontTx/>
              <a:buNone/>
              <a:defRPr sz="975" b="0" i="0">
                <a:solidFill>
                  <a:schemeClr val="bg1"/>
                </a:solidFill>
                <a:latin typeface="Barlow" pitchFamily="2" charset="77"/>
              </a:defRPr>
            </a:lvl1pPr>
            <a:lvl2pPr marL="371494" indent="0">
              <a:buFontTx/>
              <a:buNone/>
              <a:defRPr sz="975" b="0" i="0">
                <a:latin typeface="Barlow" pitchFamily="2" charset="77"/>
              </a:defRPr>
            </a:lvl2pPr>
            <a:lvl3pPr marL="742987" indent="0">
              <a:buFontTx/>
              <a:buNone/>
              <a:defRPr sz="975" b="0" i="0">
                <a:latin typeface="Barlow" pitchFamily="2" charset="77"/>
              </a:defRPr>
            </a:lvl3pPr>
            <a:lvl4pPr marL="1114481" indent="0">
              <a:buFontTx/>
              <a:buNone/>
              <a:defRPr sz="975" b="0" i="0">
                <a:latin typeface="Barlow" pitchFamily="2" charset="77"/>
              </a:defRPr>
            </a:lvl4pPr>
            <a:lvl5pPr marL="1485974" indent="0">
              <a:buFontTx/>
              <a:buNone/>
              <a:defRPr sz="975" b="0" i="0">
                <a:latin typeface="Barlow" pitchFamily="2" charset="77"/>
              </a:defRPr>
            </a:lvl5pPr>
          </a:lstStyle>
          <a:p>
            <a:pPr lvl="0"/>
            <a:r>
              <a:rPr lang="en-US" dirty="0"/>
              <a:t>Click to edit Master text</a:t>
            </a:r>
            <a:endParaRPr lang="en-BR" dirty="0"/>
          </a:p>
        </p:txBody>
      </p:sp>
      <p:sp>
        <p:nvSpPr>
          <p:cNvPr id="77" name="Text Placeholder 3">
            <a:extLst>
              <a:ext uri="{FF2B5EF4-FFF2-40B4-BE49-F238E27FC236}">
                <a16:creationId xmlns:a16="http://schemas.microsoft.com/office/drawing/2014/main" id="{35639F3E-A8BD-096E-084B-B126D736CFF9}"/>
              </a:ext>
            </a:extLst>
          </p:cNvPr>
          <p:cNvSpPr>
            <a:spLocks noGrp="1"/>
          </p:cNvSpPr>
          <p:nvPr>
            <p:ph type="body" sz="quarter" idx="15" hasCustomPrompt="1"/>
          </p:nvPr>
        </p:nvSpPr>
        <p:spPr>
          <a:xfrm rot="16200000">
            <a:off x="4674998" y="2640539"/>
            <a:ext cx="979806" cy="371217"/>
          </a:xfrm>
          <a:prstGeom prst="rect">
            <a:avLst/>
          </a:prstGeom>
        </p:spPr>
        <p:txBody>
          <a:bodyPr/>
          <a:lstStyle>
            <a:lvl1pPr marL="0" indent="0" algn="l">
              <a:buFontTx/>
              <a:buNone/>
              <a:defRPr sz="2438" b="0" i="0">
                <a:solidFill>
                  <a:srgbClr val="FF7E00"/>
                </a:solidFill>
                <a:latin typeface="Barlow Light" pitchFamily="2" charset="77"/>
              </a:defRPr>
            </a:lvl1pPr>
            <a:lvl2pPr marL="371494" indent="0">
              <a:buFontTx/>
              <a:buNone/>
              <a:defRPr/>
            </a:lvl2pPr>
            <a:lvl3pPr marL="742987" indent="0">
              <a:buFontTx/>
              <a:buNone/>
              <a:defRPr/>
            </a:lvl3pPr>
            <a:lvl4pPr marL="1114481" indent="0">
              <a:buFontTx/>
              <a:buNone/>
              <a:defRPr/>
            </a:lvl4pPr>
            <a:lvl5pPr marL="1485974" indent="0">
              <a:buFontTx/>
              <a:buNone/>
              <a:defRPr/>
            </a:lvl5pPr>
          </a:lstStyle>
          <a:p>
            <a:pPr lvl="0"/>
            <a:r>
              <a:rPr lang="en-US" dirty="0"/>
              <a:t>1994</a:t>
            </a:r>
            <a:endParaRPr lang="en-BR" dirty="0"/>
          </a:p>
        </p:txBody>
      </p:sp>
      <p:sp>
        <p:nvSpPr>
          <p:cNvPr id="94" name="Text Placeholder 15">
            <a:extLst>
              <a:ext uri="{FF2B5EF4-FFF2-40B4-BE49-F238E27FC236}">
                <a16:creationId xmlns:a16="http://schemas.microsoft.com/office/drawing/2014/main" id="{75228A74-A0DB-CCE4-2F77-4371F8A49E18}"/>
              </a:ext>
            </a:extLst>
          </p:cNvPr>
          <p:cNvSpPr>
            <a:spLocks noGrp="1"/>
          </p:cNvSpPr>
          <p:nvPr>
            <p:ph type="body" sz="quarter" idx="16"/>
          </p:nvPr>
        </p:nvSpPr>
        <p:spPr>
          <a:xfrm>
            <a:off x="6971039" y="3638550"/>
            <a:ext cx="2330697" cy="2524506"/>
          </a:xfrm>
          <a:prstGeom prst="rect">
            <a:avLst/>
          </a:prstGeom>
        </p:spPr>
        <p:txBody>
          <a:bodyPr/>
          <a:lstStyle>
            <a:lvl1pPr marL="0" indent="0">
              <a:buFontTx/>
              <a:buNone/>
              <a:defRPr sz="975" b="0" i="0">
                <a:solidFill>
                  <a:schemeClr val="bg1"/>
                </a:solidFill>
                <a:latin typeface="Barlow" pitchFamily="2" charset="77"/>
              </a:defRPr>
            </a:lvl1pPr>
            <a:lvl2pPr marL="371494" indent="0">
              <a:buFontTx/>
              <a:buNone/>
              <a:defRPr sz="975" b="0" i="0">
                <a:latin typeface="Barlow" pitchFamily="2" charset="77"/>
              </a:defRPr>
            </a:lvl2pPr>
            <a:lvl3pPr marL="742987" indent="0">
              <a:buFontTx/>
              <a:buNone/>
              <a:defRPr sz="975" b="0" i="0">
                <a:latin typeface="Barlow" pitchFamily="2" charset="77"/>
              </a:defRPr>
            </a:lvl3pPr>
            <a:lvl4pPr marL="1114481" indent="0">
              <a:buFontTx/>
              <a:buNone/>
              <a:defRPr sz="975" b="0" i="0">
                <a:latin typeface="Barlow" pitchFamily="2" charset="77"/>
              </a:defRPr>
            </a:lvl4pPr>
            <a:lvl5pPr marL="1485974" indent="0">
              <a:buFontTx/>
              <a:buNone/>
              <a:defRPr sz="975" b="0" i="0">
                <a:latin typeface="Barlow" pitchFamily="2" charset="77"/>
              </a:defRPr>
            </a:lvl5pPr>
          </a:lstStyle>
          <a:p>
            <a:pPr lvl="0"/>
            <a:r>
              <a:rPr lang="en-US" dirty="0"/>
              <a:t>Click to edit Master text</a:t>
            </a:r>
            <a:endParaRPr lang="en-BR" dirty="0"/>
          </a:p>
        </p:txBody>
      </p:sp>
      <p:sp>
        <p:nvSpPr>
          <p:cNvPr id="95" name="Text Placeholder 3">
            <a:extLst>
              <a:ext uri="{FF2B5EF4-FFF2-40B4-BE49-F238E27FC236}">
                <a16:creationId xmlns:a16="http://schemas.microsoft.com/office/drawing/2014/main" id="{C1409B2D-6F75-E2DA-415A-9D70F449110F}"/>
              </a:ext>
            </a:extLst>
          </p:cNvPr>
          <p:cNvSpPr>
            <a:spLocks noGrp="1"/>
          </p:cNvSpPr>
          <p:nvPr>
            <p:ph type="body" sz="quarter" idx="17" hasCustomPrompt="1"/>
          </p:nvPr>
        </p:nvSpPr>
        <p:spPr>
          <a:xfrm rot="16200000">
            <a:off x="6862353" y="2466577"/>
            <a:ext cx="979807" cy="719134"/>
          </a:xfrm>
          <a:prstGeom prst="rect">
            <a:avLst/>
          </a:prstGeom>
        </p:spPr>
        <p:txBody>
          <a:bodyPr/>
          <a:lstStyle>
            <a:lvl1pPr marL="0" indent="0" algn="l">
              <a:buFontTx/>
              <a:buNone/>
              <a:defRPr sz="2438" b="0" i="0">
                <a:solidFill>
                  <a:srgbClr val="FF483F"/>
                </a:solidFill>
                <a:latin typeface="Barlow Light" pitchFamily="2" charset="77"/>
              </a:defRPr>
            </a:lvl1pPr>
            <a:lvl2pPr marL="371494" indent="0">
              <a:buFontTx/>
              <a:buNone/>
              <a:defRPr/>
            </a:lvl2pPr>
            <a:lvl3pPr marL="742987" indent="0">
              <a:buFontTx/>
              <a:buNone/>
              <a:defRPr/>
            </a:lvl3pPr>
            <a:lvl4pPr marL="1114481" indent="0">
              <a:buFontTx/>
              <a:buNone/>
              <a:defRPr/>
            </a:lvl4pPr>
            <a:lvl5pPr marL="1485974" indent="0">
              <a:buFontTx/>
              <a:buNone/>
              <a:defRPr/>
            </a:lvl5pPr>
          </a:lstStyle>
          <a:p>
            <a:pPr lvl="0"/>
            <a:r>
              <a:rPr lang="en-US" dirty="0"/>
              <a:t>1995 1998</a:t>
            </a:r>
            <a:endParaRPr lang="en-BR" dirty="0"/>
          </a:p>
        </p:txBody>
      </p:sp>
      <p:grpSp>
        <p:nvGrpSpPr>
          <p:cNvPr id="17" name="Group 16">
            <a:extLst>
              <a:ext uri="{FF2B5EF4-FFF2-40B4-BE49-F238E27FC236}">
                <a16:creationId xmlns:a16="http://schemas.microsoft.com/office/drawing/2014/main" id="{7FEA092C-5920-4A43-DC35-BC7B932B57F4}"/>
              </a:ext>
            </a:extLst>
          </p:cNvPr>
          <p:cNvGrpSpPr/>
          <p:nvPr userDrawn="1"/>
        </p:nvGrpSpPr>
        <p:grpSpPr>
          <a:xfrm>
            <a:off x="681037" y="3356487"/>
            <a:ext cx="8382124" cy="145026"/>
            <a:chOff x="838200" y="3356487"/>
            <a:chExt cx="10316460" cy="145026"/>
          </a:xfrm>
        </p:grpSpPr>
        <p:grpSp>
          <p:nvGrpSpPr>
            <p:cNvPr id="52" name="Group 51">
              <a:extLst>
                <a:ext uri="{FF2B5EF4-FFF2-40B4-BE49-F238E27FC236}">
                  <a16:creationId xmlns:a16="http://schemas.microsoft.com/office/drawing/2014/main" id="{D334D528-1C18-503F-8C6F-F427C413A70F}"/>
                </a:ext>
              </a:extLst>
            </p:cNvPr>
            <p:cNvGrpSpPr/>
            <p:nvPr userDrawn="1"/>
          </p:nvGrpSpPr>
          <p:grpSpPr>
            <a:xfrm>
              <a:off x="3837039" y="3356487"/>
              <a:ext cx="744794" cy="145026"/>
              <a:chOff x="838200" y="949801"/>
              <a:chExt cx="744794" cy="145026"/>
            </a:xfrm>
            <a:solidFill>
              <a:srgbClr val="001EFF"/>
            </a:solidFill>
          </p:grpSpPr>
          <p:sp>
            <p:nvSpPr>
              <p:cNvPr id="53" name="Oval 52">
                <a:extLst>
                  <a:ext uri="{FF2B5EF4-FFF2-40B4-BE49-F238E27FC236}">
                    <a16:creationId xmlns:a16="http://schemas.microsoft.com/office/drawing/2014/main" id="{2BCEEDDF-4DAB-BA77-0B1D-7457E5A48E09}"/>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54" name="Oval 53">
                <a:extLst>
                  <a:ext uri="{FF2B5EF4-FFF2-40B4-BE49-F238E27FC236}">
                    <a16:creationId xmlns:a16="http://schemas.microsoft.com/office/drawing/2014/main" id="{BA2B54EB-4B5A-9EB1-5148-70B117542E69}"/>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55" name="Rectangle 54">
                <a:extLst>
                  <a:ext uri="{FF2B5EF4-FFF2-40B4-BE49-F238E27FC236}">
                    <a16:creationId xmlns:a16="http://schemas.microsoft.com/office/drawing/2014/main" id="{3B0B46E9-B96B-7887-F5EF-66B87C1A3420}"/>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dirty="0"/>
              </a:p>
            </p:txBody>
          </p:sp>
        </p:grpSp>
        <p:grpSp>
          <p:nvGrpSpPr>
            <p:cNvPr id="56" name="Group 55">
              <a:extLst>
                <a:ext uri="{FF2B5EF4-FFF2-40B4-BE49-F238E27FC236}">
                  <a16:creationId xmlns:a16="http://schemas.microsoft.com/office/drawing/2014/main" id="{4A424E7D-BFCF-0670-6C91-FD90E3739475}"/>
                </a:ext>
              </a:extLst>
            </p:cNvPr>
            <p:cNvGrpSpPr/>
            <p:nvPr userDrawn="1"/>
          </p:nvGrpSpPr>
          <p:grpSpPr>
            <a:xfrm>
              <a:off x="4436807" y="3356487"/>
              <a:ext cx="744794" cy="145026"/>
              <a:chOff x="838200" y="949801"/>
              <a:chExt cx="744794" cy="145026"/>
            </a:xfrm>
            <a:solidFill>
              <a:srgbClr val="001EFF"/>
            </a:solidFill>
          </p:grpSpPr>
          <p:sp>
            <p:nvSpPr>
              <p:cNvPr id="57" name="Oval 56">
                <a:extLst>
                  <a:ext uri="{FF2B5EF4-FFF2-40B4-BE49-F238E27FC236}">
                    <a16:creationId xmlns:a16="http://schemas.microsoft.com/office/drawing/2014/main" id="{F956AB45-3552-6BE0-2D76-E1679F3E823C}"/>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58" name="Oval 57">
                <a:extLst>
                  <a:ext uri="{FF2B5EF4-FFF2-40B4-BE49-F238E27FC236}">
                    <a16:creationId xmlns:a16="http://schemas.microsoft.com/office/drawing/2014/main" id="{782D5A72-108C-517D-FB47-48AE1E28947E}"/>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59" name="Rectangle 58">
                <a:extLst>
                  <a:ext uri="{FF2B5EF4-FFF2-40B4-BE49-F238E27FC236}">
                    <a16:creationId xmlns:a16="http://schemas.microsoft.com/office/drawing/2014/main" id="{0C192556-9BC5-C8F7-EFE6-0EA0809D07FA}"/>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grpSp>
          <p:nvGrpSpPr>
            <p:cNvPr id="20" name="Group 19">
              <a:extLst>
                <a:ext uri="{FF2B5EF4-FFF2-40B4-BE49-F238E27FC236}">
                  <a16:creationId xmlns:a16="http://schemas.microsoft.com/office/drawing/2014/main" id="{F7991DC2-E8BC-B913-8F8F-42E6CD9CEA4C}"/>
                </a:ext>
              </a:extLst>
            </p:cNvPr>
            <p:cNvGrpSpPr/>
            <p:nvPr userDrawn="1"/>
          </p:nvGrpSpPr>
          <p:grpSpPr>
            <a:xfrm>
              <a:off x="838200" y="3356487"/>
              <a:ext cx="744794" cy="145026"/>
              <a:chOff x="838200" y="949801"/>
              <a:chExt cx="744794" cy="145026"/>
            </a:xfrm>
            <a:solidFill>
              <a:srgbClr val="001EFF"/>
            </a:solidFill>
          </p:grpSpPr>
          <p:sp>
            <p:nvSpPr>
              <p:cNvPr id="12" name="Oval 11">
                <a:extLst>
                  <a:ext uri="{FF2B5EF4-FFF2-40B4-BE49-F238E27FC236}">
                    <a16:creationId xmlns:a16="http://schemas.microsoft.com/office/drawing/2014/main" id="{79DDE295-6DB8-8D1C-A438-DBBEE281CFFA}"/>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3" name="Oval 12">
                <a:extLst>
                  <a:ext uri="{FF2B5EF4-FFF2-40B4-BE49-F238E27FC236}">
                    <a16:creationId xmlns:a16="http://schemas.microsoft.com/office/drawing/2014/main" id="{1FFC5C13-195F-2C8F-2CB5-48A1BC35A1E1}"/>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9" name="Rectangle 18">
                <a:extLst>
                  <a:ext uri="{FF2B5EF4-FFF2-40B4-BE49-F238E27FC236}">
                    <a16:creationId xmlns:a16="http://schemas.microsoft.com/office/drawing/2014/main" id="{143A68DB-1698-120B-2F29-23EE6A7B905A}"/>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grpSp>
          <p:nvGrpSpPr>
            <p:cNvPr id="9" name="Group 8">
              <a:extLst>
                <a:ext uri="{FF2B5EF4-FFF2-40B4-BE49-F238E27FC236}">
                  <a16:creationId xmlns:a16="http://schemas.microsoft.com/office/drawing/2014/main" id="{7CF35C25-F469-25F6-5AE8-B4AB7F5E7F28}"/>
                </a:ext>
              </a:extLst>
            </p:cNvPr>
            <p:cNvGrpSpPr/>
            <p:nvPr userDrawn="1"/>
          </p:nvGrpSpPr>
          <p:grpSpPr>
            <a:xfrm>
              <a:off x="1437968" y="3356487"/>
              <a:ext cx="744794" cy="145026"/>
              <a:chOff x="838200" y="949801"/>
              <a:chExt cx="744794" cy="145026"/>
            </a:xfrm>
            <a:solidFill>
              <a:srgbClr val="001EFF"/>
            </a:solidFill>
          </p:grpSpPr>
          <p:sp>
            <p:nvSpPr>
              <p:cNvPr id="14" name="Oval 13">
                <a:extLst>
                  <a:ext uri="{FF2B5EF4-FFF2-40B4-BE49-F238E27FC236}">
                    <a16:creationId xmlns:a16="http://schemas.microsoft.com/office/drawing/2014/main" id="{CDA9D346-4BA9-44A4-42B1-B34D549DBDCE}"/>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5" name="Rectangle 14">
                <a:extLst>
                  <a:ext uri="{FF2B5EF4-FFF2-40B4-BE49-F238E27FC236}">
                    <a16:creationId xmlns:a16="http://schemas.microsoft.com/office/drawing/2014/main" id="{2B8DB1C4-F7F3-9F57-563C-22D7DCA683C2}"/>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dirty="0"/>
              </a:p>
            </p:txBody>
          </p:sp>
          <p:sp>
            <p:nvSpPr>
              <p:cNvPr id="11" name="Oval 10">
                <a:extLst>
                  <a:ext uri="{FF2B5EF4-FFF2-40B4-BE49-F238E27FC236}">
                    <a16:creationId xmlns:a16="http://schemas.microsoft.com/office/drawing/2014/main" id="{40461FDD-D5CC-C23C-FDC9-7728ED12D78A}"/>
                  </a:ext>
                </a:extLst>
              </p:cNvPr>
              <p:cNvSpPr/>
              <p:nvPr userDrawn="1"/>
            </p:nvSpPr>
            <p:spPr>
              <a:xfrm>
                <a:off x="838200" y="949801"/>
                <a:ext cx="145026" cy="145026"/>
              </a:xfrm>
              <a:prstGeom prst="ellipse">
                <a:avLst/>
              </a:prstGeom>
              <a:solidFill>
                <a:srgbClr val="00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dirty="0">
                  <a:solidFill>
                    <a:srgbClr val="00F5DD"/>
                  </a:solidFill>
                </a:endParaRPr>
              </a:p>
            </p:txBody>
          </p:sp>
        </p:grpSp>
        <p:grpSp>
          <p:nvGrpSpPr>
            <p:cNvPr id="30" name="Group 29">
              <a:extLst>
                <a:ext uri="{FF2B5EF4-FFF2-40B4-BE49-F238E27FC236}">
                  <a16:creationId xmlns:a16="http://schemas.microsoft.com/office/drawing/2014/main" id="{081F4E22-651F-EC4A-C19C-FFF31E4AB13A}"/>
                </a:ext>
              </a:extLst>
            </p:cNvPr>
            <p:cNvGrpSpPr/>
            <p:nvPr userDrawn="1"/>
          </p:nvGrpSpPr>
          <p:grpSpPr>
            <a:xfrm>
              <a:off x="2037736" y="3356487"/>
              <a:ext cx="744794" cy="145026"/>
              <a:chOff x="838200" y="949801"/>
              <a:chExt cx="744794" cy="145026"/>
            </a:xfrm>
            <a:solidFill>
              <a:srgbClr val="001EFF"/>
            </a:solidFill>
          </p:grpSpPr>
          <p:sp>
            <p:nvSpPr>
              <p:cNvPr id="31" name="Oval 30">
                <a:extLst>
                  <a:ext uri="{FF2B5EF4-FFF2-40B4-BE49-F238E27FC236}">
                    <a16:creationId xmlns:a16="http://schemas.microsoft.com/office/drawing/2014/main" id="{50D52894-EB76-2299-30B2-76B84F8287E9}"/>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32" name="Oval 31">
                <a:extLst>
                  <a:ext uri="{FF2B5EF4-FFF2-40B4-BE49-F238E27FC236}">
                    <a16:creationId xmlns:a16="http://schemas.microsoft.com/office/drawing/2014/main" id="{EC350AAD-A124-8FF3-55B9-0508450468D7}"/>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33" name="Rectangle 32">
                <a:extLst>
                  <a:ext uri="{FF2B5EF4-FFF2-40B4-BE49-F238E27FC236}">
                    <a16:creationId xmlns:a16="http://schemas.microsoft.com/office/drawing/2014/main" id="{676640F3-CBF6-8516-7BF7-FD72B77E20FB}"/>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grpSp>
          <p:nvGrpSpPr>
            <p:cNvPr id="34" name="Group 33">
              <a:extLst>
                <a:ext uri="{FF2B5EF4-FFF2-40B4-BE49-F238E27FC236}">
                  <a16:creationId xmlns:a16="http://schemas.microsoft.com/office/drawing/2014/main" id="{F12CB3FE-DECD-CEF1-47C4-D2977A712C1E}"/>
                </a:ext>
              </a:extLst>
            </p:cNvPr>
            <p:cNvGrpSpPr/>
            <p:nvPr userDrawn="1"/>
          </p:nvGrpSpPr>
          <p:grpSpPr>
            <a:xfrm>
              <a:off x="2637504" y="3356487"/>
              <a:ext cx="744794" cy="145026"/>
              <a:chOff x="838200" y="949801"/>
              <a:chExt cx="744794" cy="145026"/>
            </a:xfrm>
            <a:solidFill>
              <a:srgbClr val="001EFF"/>
            </a:solidFill>
          </p:grpSpPr>
          <p:sp>
            <p:nvSpPr>
              <p:cNvPr id="35" name="Oval 34">
                <a:extLst>
                  <a:ext uri="{FF2B5EF4-FFF2-40B4-BE49-F238E27FC236}">
                    <a16:creationId xmlns:a16="http://schemas.microsoft.com/office/drawing/2014/main" id="{6FAE38CE-C4B2-80BC-DDE2-878B2CA0E75E}"/>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36" name="Oval 35">
                <a:extLst>
                  <a:ext uri="{FF2B5EF4-FFF2-40B4-BE49-F238E27FC236}">
                    <a16:creationId xmlns:a16="http://schemas.microsoft.com/office/drawing/2014/main" id="{135EFC3B-AE93-5319-1FCD-72B62A4CB00B}"/>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37" name="Rectangle 36">
                <a:extLst>
                  <a:ext uri="{FF2B5EF4-FFF2-40B4-BE49-F238E27FC236}">
                    <a16:creationId xmlns:a16="http://schemas.microsoft.com/office/drawing/2014/main" id="{C07F6221-D055-97B5-3247-79DDD23721F0}"/>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grpSp>
          <p:nvGrpSpPr>
            <p:cNvPr id="42" name="Group 41">
              <a:extLst>
                <a:ext uri="{FF2B5EF4-FFF2-40B4-BE49-F238E27FC236}">
                  <a16:creationId xmlns:a16="http://schemas.microsoft.com/office/drawing/2014/main" id="{72C2D869-DA57-92CD-F1C5-C6D1FD4A6FB9}"/>
                </a:ext>
              </a:extLst>
            </p:cNvPr>
            <p:cNvGrpSpPr/>
            <p:nvPr userDrawn="1"/>
          </p:nvGrpSpPr>
          <p:grpSpPr>
            <a:xfrm rot="10800000">
              <a:off x="3237272" y="3356487"/>
              <a:ext cx="744794" cy="145026"/>
              <a:chOff x="838200" y="949801"/>
              <a:chExt cx="744794" cy="145026"/>
            </a:xfrm>
            <a:solidFill>
              <a:srgbClr val="001EFF"/>
            </a:solidFill>
          </p:grpSpPr>
          <p:sp>
            <p:nvSpPr>
              <p:cNvPr id="43" name="Oval 42">
                <a:extLst>
                  <a:ext uri="{FF2B5EF4-FFF2-40B4-BE49-F238E27FC236}">
                    <a16:creationId xmlns:a16="http://schemas.microsoft.com/office/drawing/2014/main" id="{01CDCEE8-E2B6-3F0B-B9D3-91E7922FB7A2}"/>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44" name="Rectangle 43">
                <a:extLst>
                  <a:ext uri="{FF2B5EF4-FFF2-40B4-BE49-F238E27FC236}">
                    <a16:creationId xmlns:a16="http://schemas.microsoft.com/office/drawing/2014/main" id="{9509761F-E795-A69E-3811-B866EEFC79B6}"/>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dirty="0"/>
              </a:p>
            </p:txBody>
          </p:sp>
          <p:sp>
            <p:nvSpPr>
              <p:cNvPr id="45" name="Oval 44">
                <a:extLst>
                  <a:ext uri="{FF2B5EF4-FFF2-40B4-BE49-F238E27FC236}">
                    <a16:creationId xmlns:a16="http://schemas.microsoft.com/office/drawing/2014/main" id="{8E271613-D766-3D82-8419-8783215E2A0F}"/>
                  </a:ext>
                </a:extLst>
              </p:cNvPr>
              <p:cNvSpPr/>
              <p:nvPr userDrawn="1"/>
            </p:nvSpPr>
            <p:spPr>
              <a:xfrm>
                <a:off x="838200" y="949801"/>
                <a:ext cx="145026" cy="145026"/>
              </a:xfrm>
              <a:prstGeom prst="ellipse">
                <a:avLst/>
              </a:prstGeom>
              <a:solidFill>
                <a:srgbClr val="00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dirty="0">
                  <a:solidFill>
                    <a:srgbClr val="00F5DD"/>
                  </a:solidFill>
                </a:endParaRPr>
              </a:p>
            </p:txBody>
          </p:sp>
        </p:grpSp>
        <p:grpSp>
          <p:nvGrpSpPr>
            <p:cNvPr id="60" name="Group 59">
              <a:extLst>
                <a:ext uri="{FF2B5EF4-FFF2-40B4-BE49-F238E27FC236}">
                  <a16:creationId xmlns:a16="http://schemas.microsoft.com/office/drawing/2014/main" id="{0B89A8D9-A6AE-D6E4-912B-628CEB514939}"/>
                </a:ext>
              </a:extLst>
            </p:cNvPr>
            <p:cNvGrpSpPr/>
            <p:nvPr userDrawn="1"/>
          </p:nvGrpSpPr>
          <p:grpSpPr>
            <a:xfrm>
              <a:off x="5036575" y="3356487"/>
              <a:ext cx="744794" cy="145026"/>
              <a:chOff x="838200" y="949801"/>
              <a:chExt cx="744794" cy="145026"/>
            </a:xfrm>
            <a:solidFill>
              <a:srgbClr val="001EFF"/>
            </a:solidFill>
          </p:grpSpPr>
          <p:sp>
            <p:nvSpPr>
              <p:cNvPr id="61" name="Oval 60">
                <a:extLst>
                  <a:ext uri="{FF2B5EF4-FFF2-40B4-BE49-F238E27FC236}">
                    <a16:creationId xmlns:a16="http://schemas.microsoft.com/office/drawing/2014/main" id="{B272E492-81BA-117E-E446-1B555CCAEF56}"/>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62" name="Oval 61">
                <a:extLst>
                  <a:ext uri="{FF2B5EF4-FFF2-40B4-BE49-F238E27FC236}">
                    <a16:creationId xmlns:a16="http://schemas.microsoft.com/office/drawing/2014/main" id="{A1A16E94-AA93-D0C8-8B33-39E210965C72}"/>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63" name="Rectangle 62">
                <a:extLst>
                  <a:ext uri="{FF2B5EF4-FFF2-40B4-BE49-F238E27FC236}">
                    <a16:creationId xmlns:a16="http://schemas.microsoft.com/office/drawing/2014/main" id="{9AA365D4-9FF3-C3C9-8A23-5A5E27CA5A69}"/>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grpSp>
          <p:nvGrpSpPr>
            <p:cNvPr id="64" name="Group 63">
              <a:extLst>
                <a:ext uri="{FF2B5EF4-FFF2-40B4-BE49-F238E27FC236}">
                  <a16:creationId xmlns:a16="http://schemas.microsoft.com/office/drawing/2014/main" id="{6F65AB7A-11C9-658B-2D22-38EA18839BFF}"/>
                </a:ext>
              </a:extLst>
            </p:cNvPr>
            <p:cNvGrpSpPr/>
            <p:nvPr userDrawn="1"/>
          </p:nvGrpSpPr>
          <p:grpSpPr>
            <a:xfrm>
              <a:off x="5636343" y="3356487"/>
              <a:ext cx="744794" cy="145026"/>
              <a:chOff x="838200" y="949801"/>
              <a:chExt cx="744794" cy="145026"/>
            </a:xfrm>
            <a:solidFill>
              <a:srgbClr val="001EFF"/>
            </a:solidFill>
          </p:grpSpPr>
          <p:sp>
            <p:nvSpPr>
              <p:cNvPr id="65" name="Oval 64">
                <a:extLst>
                  <a:ext uri="{FF2B5EF4-FFF2-40B4-BE49-F238E27FC236}">
                    <a16:creationId xmlns:a16="http://schemas.microsoft.com/office/drawing/2014/main" id="{13B1A7D7-DD9B-1766-B7CD-EF778B126853}"/>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66" name="Oval 65">
                <a:extLst>
                  <a:ext uri="{FF2B5EF4-FFF2-40B4-BE49-F238E27FC236}">
                    <a16:creationId xmlns:a16="http://schemas.microsoft.com/office/drawing/2014/main" id="{FB305604-B131-88D3-06E6-85703062019D}"/>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67" name="Rectangle 66">
                <a:extLst>
                  <a:ext uri="{FF2B5EF4-FFF2-40B4-BE49-F238E27FC236}">
                    <a16:creationId xmlns:a16="http://schemas.microsoft.com/office/drawing/2014/main" id="{FF0983BD-EFC8-269A-B92F-9A419D140108}"/>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grpSp>
          <p:nvGrpSpPr>
            <p:cNvPr id="68" name="Group 67">
              <a:extLst>
                <a:ext uri="{FF2B5EF4-FFF2-40B4-BE49-F238E27FC236}">
                  <a16:creationId xmlns:a16="http://schemas.microsoft.com/office/drawing/2014/main" id="{B728B48D-824D-511D-DF16-708CBD34A75D}"/>
                </a:ext>
              </a:extLst>
            </p:cNvPr>
            <p:cNvGrpSpPr/>
            <p:nvPr userDrawn="1"/>
          </p:nvGrpSpPr>
          <p:grpSpPr>
            <a:xfrm>
              <a:off x="6232278" y="3356487"/>
              <a:ext cx="744794" cy="145026"/>
              <a:chOff x="838200" y="949801"/>
              <a:chExt cx="744794" cy="145026"/>
            </a:xfrm>
            <a:solidFill>
              <a:srgbClr val="001EFF"/>
            </a:solidFill>
          </p:grpSpPr>
          <p:sp>
            <p:nvSpPr>
              <p:cNvPr id="69" name="Oval 68">
                <a:extLst>
                  <a:ext uri="{FF2B5EF4-FFF2-40B4-BE49-F238E27FC236}">
                    <a16:creationId xmlns:a16="http://schemas.microsoft.com/office/drawing/2014/main" id="{9502C2A1-14BA-EDE9-0E78-AE217C75B4CC}"/>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70" name="Rectangle 69">
                <a:extLst>
                  <a:ext uri="{FF2B5EF4-FFF2-40B4-BE49-F238E27FC236}">
                    <a16:creationId xmlns:a16="http://schemas.microsoft.com/office/drawing/2014/main" id="{200D9F7C-728B-1AA3-86AF-B2213C77254C}"/>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dirty="0"/>
              </a:p>
            </p:txBody>
          </p:sp>
          <p:sp>
            <p:nvSpPr>
              <p:cNvPr id="71" name="Oval 70">
                <a:extLst>
                  <a:ext uri="{FF2B5EF4-FFF2-40B4-BE49-F238E27FC236}">
                    <a16:creationId xmlns:a16="http://schemas.microsoft.com/office/drawing/2014/main" id="{1A29D4E5-10FF-DE9C-C7F0-FC8FC7272536}"/>
                  </a:ext>
                </a:extLst>
              </p:cNvPr>
              <p:cNvSpPr/>
              <p:nvPr userDrawn="1"/>
            </p:nvSpPr>
            <p:spPr>
              <a:xfrm>
                <a:off x="838200" y="949801"/>
                <a:ext cx="145026" cy="145026"/>
              </a:xfrm>
              <a:prstGeom prst="ellipse">
                <a:avLst/>
              </a:prstGeom>
              <a:solidFill>
                <a:srgbClr val="FF7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dirty="0">
                  <a:solidFill>
                    <a:srgbClr val="00F5DD"/>
                  </a:solidFill>
                </a:endParaRPr>
              </a:p>
            </p:txBody>
          </p:sp>
        </p:grpSp>
        <p:grpSp>
          <p:nvGrpSpPr>
            <p:cNvPr id="78" name="Group 77">
              <a:extLst>
                <a:ext uri="{FF2B5EF4-FFF2-40B4-BE49-F238E27FC236}">
                  <a16:creationId xmlns:a16="http://schemas.microsoft.com/office/drawing/2014/main" id="{9FA16856-3EED-0147-5619-DA434C064452}"/>
                </a:ext>
              </a:extLst>
            </p:cNvPr>
            <p:cNvGrpSpPr/>
            <p:nvPr userDrawn="1"/>
          </p:nvGrpSpPr>
          <p:grpSpPr>
            <a:xfrm>
              <a:off x="6828213" y="3356487"/>
              <a:ext cx="744794" cy="145026"/>
              <a:chOff x="838200" y="949801"/>
              <a:chExt cx="744794" cy="145026"/>
            </a:xfrm>
            <a:solidFill>
              <a:srgbClr val="001EFF"/>
            </a:solidFill>
          </p:grpSpPr>
          <p:sp>
            <p:nvSpPr>
              <p:cNvPr id="79" name="Oval 78">
                <a:extLst>
                  <a:ext uri="{FF2B5EF4-FFF2-40B4-BE49-F238E27FC236}">
                    <a16:creationId xmlns:a16="http://schemas.microsoft.com/office/drawing/2014/main" id="{2B5A1942-138B-0355-6B02-45189C0F88E5}"/>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80" name="Oval 79">
                <a:extLst>
                  <a:ext uri="{FF2B5EF4-FFF2-40B4-BE49-F238E27FC236}">
                    <a16:creationId xmlns:a16="http://schemas.microsoft.com/office/drawing/2014/main" id="{8FBDD560-B2E1-55DE-AA4E-6782CDADC6B1}"/>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81" name="Rectangle 80">
                <a:extLst>
                  <a:ext uri="{FF2B5EF4-FFF2-40B4-BE49-F238E27FC236}">
                    <a16:creationId xmlns:a16="http://schemas.microsoft.com/office/drawing/2014/main" id="{F9B17745-E1AD-4CF3-A8BA-7E9AF848F4A0}"/>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grpSp>
          <p:nvGrpSpPr>
            <p:cNvPr id="82" name="Group 81">
              <a:extLst>
                <a:ext uri="{FF2B5EF4-FFF2-40B4-BE49-F238E27FC236}">
                  <a16:creationId xmlns:a16="http://schemas.microsoft.com/office/drawing/2014/main" id="{DC53A2E5-ADCA-1FE0-2571-890AADFE374B}"/>
                </a:ext>
              </a:extLst>
            </p:cNvPr>
            <p:cNvGrpSpPr/>
            <p:nvPr userDrawn="1"/>
          </p:nvGrpSpPr>
          <p:grpSpPr>
            <a:xfrm>
              <a:off x="7427981" y="3356487"/>
              <a:ext cx="744794" cy="145026"/>
              <a:chOff x="838200" y="949801"/>
              <a:chExt cx="744794" cy="145026"/>
            </a:xfrm>
            <a:solidFill>
              <a:srgbClr val="001EFF"/>
            </a:solidFill>
          </p:grpSpPr>
          <p:sp>
            <p:nvSpPr>
              <p:cNvPr id="83" name="Oval 82">
                <a:extLst>
                  <a:ext uri="{FF2B5EF4-FFF2-40B4-BE49-F238E27FC236}">
                    <a16:creationId xmlns:a16="http://schemas.microsoft.com/office/drawing/2014/main" id="{7FFC7A33-DB73-3352-3C04-AAF749190EBA}"/>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84" name="Oval 83">
                <a:extLst>
                  <a:ext uri="{FF2B5EF4-FFF2-40B4-BE49-F238E27FC236}">
                    <a16:creationId xmlns:a16="http://schemas.microsoft.com/office/drawing/2014/main" id="{655240FE-851D-1314-3AF2-61E1D2586631}"/>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85" name="Rectangle 84">
                <a:extLst>
                  <a:ext uri="{FF2B5EF4-FFF2-40B4-BE49-F238E27FC236}">
                    <a16:creationId xmlns:a16="http://schemas.microsoft.com/office/drawing/2014/main" id="{D4F9F3D7-BA65-3100-C96D-EED496A8B00D}"/>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grpSp>
          <p:nvGrpSpPr>
            <p:cNvPr id="86" name="Group 85">
              <a:extLst>
                <a:ext uri="{FF2B5EF4-FFF2-40B4-BE49-F238E27FC236}">
                  <a16:creationId xmlns:a16="http://schemas.microsoft.com/office/drawing/2014/main" id="{ED38044F-2678-397C-4B0F-438E09521F77}"/>
                </a:ext>
              </a:extLst>
            </p:cNvPr>
            <p:cNvGrpSpPr/>
            <p:nvPr userDrawn="1"/>
          </p:nvGrpSpPr>
          <p:grpSpPr>
            <a:xfrm>
              <a:off x="8027749" y="3356487"/>
              <a:ext cx="744794" cy="145026"/>
              <a:chOff x="838200" y="949801"/>
              <a:chExt cx="744794" cy="145026"/>
            </a:xfrm>
            <a:solidFill>
              <a:srgbClr val="001EFF"/>
            </a:solidFill>
          </p:grpSpPr>
          <p:sp>
            <p:nvSpPr>
              <p:cNvPr id="87" name="Oval 86">
                <a:extLst>
                  <a:ext uri="{FF2B5EF4-FFF2-40B4-BE49-F238E27FC236}">
                    <a16:creationId xmlns:a16="http://schemas.microsoft.com/office/drawing/2014/main" id="{1D5FEDC6-8B98-2B0D-BDB2-5BDF469AF682}"/>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88" name="Oval 87">
                <a:extLst>
                  <a:ext uri="{FF2B5EF4-FFF2-40B4-BE49-F238E27FC236}">
                    <a16:creationId xmlns:a16="http://schemas.microsoft.com/office/drawing/2014/main" id="{A843867A-7605-1BE6-39DA-2BA367B564C5}"/>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89" name="Rectangle 88">
                <a:extLst>
                  <a:ext uri="{FF2B5EF4-FFF2-40B4-BE49-F238E27FC236}">
                    <a16:creationId xmlns:a16="http://schemas.microsoft.com/office/drawing/2014/main" id="{6EDBF6C8-3246-2818-6FBA-205304168F05}"/>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grpSp>
          <p:nvGrpSpPr>
            <p:cNvPr id="90" name="Group 89">
              <a:extLst>
                <a:ext uri="{FF2B5EF4-FFF2-40B4-BE49-F238E27FC236}">
                  <a16:creationId xmlns:a16="http://schemas.microsoft.com/office/drawing/2014/main" id="{1BA20947-5050-99E3-D673-9055DB9E04F0}"/>
                </a:ext>
              </a:extLst>
            </p:cNvPr>
            <p:cNvGrpSpPr/>
            <p:nvPr userDrawn="1"/>
          </p:nvGrpSpPr>
          <p:grpSpPr>
            <a:xfrm>
              <a:off x="8627517" y="3356487"/>
              <a:ext cx="744794" cy="145026"/>
              <a:chOff x="838200" y="949801"/>
              <a:chExt cx="744794" cy="145026"/>
            </a:xfrm>
            <a:solidFill>
              <a:srgbClr val="001EFF"/>
            </a:solidFill>
          </p:grpSpPr>
          <p:sp>
            <p:nvSpPr>
              <p:cNvPr id="91" name="Oval 90">
                <a:extLst>
                  <a:ext uri="{FF2B5EF4-FFF2-40B4-BE49-F238E27FC236}">
                    <a16:creationId xmlns:a16="http://schemas.microsoft.com/office/drawing/2014/main" id="{F43F4F45-26CF-C968-0A6B-8DC5D32678EA}"/>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dirty="0"/>
              </a:p>
            </p:txBody>
          </p:sp>
          <p:sp>
            <p:nvSpPr>
              <p:cNvPr id="92" name="Rectangle 91">
                <a:extLst>
                  <a:ext uri="{FF2B5EF4-FFF2-40B4-BE49-F238E27FC236}">
                    <a16:creationId xmlns:a16="http://schemas.microsoft.com/office/drawing/2014/main" id="{604F5546-388B-4CBD-2EE6-39F0E14CBF00}"/>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dirty="0"/>
              </a:p>
            </p:txBody>
          </p:sp>
          <p:sp>
            <p:nvSpPr>
              <p:cNvPr id="93" name="Oval 92">
                <a:extLst>
                  <a:ext uri="{FF2B5EF4-FFF2-40B4-BE49-F238E27FC236}">
                    <a16:creationId xmlns:a16="http://schemas.microsoft.com/office/drawing/2014/main" id="{5CFD7106-911A-56A7-51B3-685B6C9914AA}"/>
                  </a:ext>
                </a:extLst>
              </p:cNvPr>
              <p:cNvSpPr/>
              <p:nvPr userDrawn="1"/>
            </p:nvSpPr>
            <p:spPr>
              <a:xfrm>
                <a:off x="838200" y="949801"/>
                <a:ext cx="145026" cy="145026"/>
              </a:xfrm>
              <a:prstGeom prst="ellipse">
                <a:avLst/>
              </a:prstGeom>
              <a:solidFill>
                <a:srgbClr val="FF48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dirty="0">
                  <a:solidFill>
                    <a:srgbClr val="00F5DD"/>
                  </a:solidFill>
                </a:endParaRPr>
              </a:p>
            </p:txBody>
          </p:sp>
        </p:grpSp>
        <p:grpSp>
          <p:nvGrpSpPr>
            <p:cNvPr id="96" name="Group 95">
              <a:extLst>
                <a:ext uri="{FF2B5EF4-FFF2-40B4-BE49-F238E27FC236}">
                  <a16:creationId xmlns:a16="http://schemas.microsoft.com/office/drawing/2014/main" id="{76AA22E2-4E52-A148-35AB-3FBF90BCE50A}"/>
                </a:ext>
              </a:extLst>
            </p:cNvPr>
            <p:cNvGrpSpPr/>
            <p:nvPr userDrawn="1"/>
          </p:nvGrpSpPr>
          <p:grpSpPr>
            <a:xfrm>
              <a:off x="9210330" y="3356487"/>
              <a:ext cx="744794" cy="145026"/>
              <a:chOff x="838200" y="949801"/>
              <a:chExt cx="744794" cy="145026"/>
            </a:xfrm>
            <a:solidFill>
              <a:srgbClr val="001EFF"/>
            </a:solidFill>
          </p:grpSpPr>
          <p:sp>
            <p:nvSpPr>
              <p:cNvPr id="97" name="Oval 96">
                <a:extLst>
                  <a:ext uri="{FF2B5EF4-FFF2-40B4-BE49-F238E27FC236}">
                    <a16:creationId xmlns:a16="http://schemas.microsoft.com/office/drawing/2014/main" id="{2B06EB1E-AE83-C1A6-1C1C-E5B97ED7CCC6}"/>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98" name="Oval 97">
                <a:extLst>
                  <a:ext uri="{FF2B5EF4-FFF2-40B4-BE49-F238E27FC236}">
                    <a16:creationId xmlns:a16="http://schemas.microsoft.com/office/drawing/2014/main" id="{C66F281A-9574-4F26-783E-D76C9D2159C8}"/>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99" name="Rectangle 98">
                <a:extLst>
                  <a:ext uri="{FF2B5EF4-FFF2-40B4-BE49-F238E27FC236}">
                    <a16:creationId xmlns:a16="http://schemas.microsoft.com/office/drawing/2014/main" id="{B56D5DB2-8E60-6CC6-8B83-0296759C8D87}"/>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grpSp>
          <p:nvGrpSpPr>
            <p:cNvPr id="100" name="Group 99">
              <a:extLst>
                <a:ext uri="{FF2B5EF4-FFF2-40B4-BE49-F238E27FC236}">
                  <a16:creationId xmlns:a16="http://schemas.microsoft.com/office/drawing/2014/main" id="{729BFB4A-3F1F-94DC-0F6A-1DA9F3C71D38}"/>
                </a:ext>
              </a:extLst>
            </p:cNvPr>
            <p:cNvGrpSpPr/>
            <p:nvPr userDrawn="1"/>
          </p:nvGrpSpPr>
          <p:grpSpPr>
            <a:xfrm>
              <a:off x="9810098" y="3356487"/>
              <a:ext cx="744794" cy="145026"/>
              <a:chOff x="838200" y="949801"/>
              <a:chExt cx="744794" cy="145026"/>
            </a:xfrm>
            <a:solidFill>
              <a:srgbClr val="001EFF"/>
            </a:solidFill>
          </p:grpSpPr>
          <p:sp>
            <p:nvSpPr>
              <p:cNvPr id="101" name="Oval 100">
                <a:extLst>
                  <a:ext uri="{FF2B5EF4-FFF2-40B4-BE49-F238E27FC236}">
                    <a16:creationId xmlns:a16="http://schemas.microsoft.com/office/drawing/2014/main" id="{72F83FAF-3352-298C-39C5-2C94751856FD}"/>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02" name="Oval 101">
                <a:extLst>
                  <a:ext uri="{FF2B5EF4-FFF2-40B4-BE49-F238E27FC236}">
                    <a16:creationId xmlns:a16="http://schemas.microsoft.com/office/drawing/2014/main" id="{3B7F8BAF-882B-FA48-52DC-B31652863ADB}"/>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03" name="Rectangle 102">
                <a:extLst>
                  <a:ext uri="{FF2B5EF4-FFF2-40B4-BE49-F238E27FC236}">
                    <a16:creationId xmlns:a16="http://schemas.microsoft.com/office/drawing/2014/main" id="{1DBD2A7D-5380-B578-33CA-42516D20EF66}"/>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grpSp>
          <p:nvGrpSpPr>
            <p:cNvPr id="104" name="Group 103">
              <a:extLst>
                <a:ext uri="{FF2B5EF4-FFF2-40B4-BE49-F238E27FC236}">
                  <a16:creationId xmlns:a16="http://schemas.microsoft.com/office/drawing/2014/main" id="{D75F85F5-E09F-93DA-94FE-D6242C00C962}"/>
                </a:ext>
              </a:extLst>
            </p:cNvPr>
            <p:cNvGrpSpPr/>
            <p:nvPr userDrawn="1"/>
          </p:nvGrpSpPr>
          <p:grpSpPr>
            <a:xfrm>
              <a:off x="10409866" y="3356487"/>
              <a:ext cx="744794" cy="145026"/>
              <a:chOff x="838200" y="949801"/>
              <a:chExt cx="744794" cy="145026"/>
            </a:xfrm>
            <a:solidFill>
              <a:srgbClr val="001EFF"/>
            </a:solidFill>
          </p:grpSpPr>
          <p:sp>
            <p:nvSpPr>
              <p:cNvPr id="105" name="Oval 104">
                <a:extLst>
                  <a:ext uri="{FF2B5EF4-FFF2-40B4-BE49-F238E27FC236}">
                    <a16:creationId xmlns:a16="http://schemas.microsoft.com/office/drawing/2014/main" id="{7E0C25EE-739B-2718-E7E9-565791F2713E}"/>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06" name="Oval 105">
                <a:extLst>
                  <a:ext uri="{FF2B5EF4-FFF2-40B4-BE49-F238E27FC236}">
                    <a16:creationId xmlns:a16="http://schemas.microsoft.com/office/drawing/2014/main" id="{BE881EFA-1877-F7A5-94E9-EA0213E09BD9}"/>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07" name="Rectangle 106">
                <a:extLst>
                  <a:ext uri="{FF2B5EF4-FFF2-40B4-BE49-F238E27FC236}">
                    <a16:creationId xmlns:a16="http://schemas.microsoft.com/office/drawing/2014/main" id="{457E23B9-755D-E7E8-A8E7-2AC8329688B0}"/>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grpSp>
    </p:spTree>
    <p:extLst>
      <p:ext uri="{BB962C8B-B14F-4D97-AF65-F5344CB8AC3E}">
        <p14:creationId xmlns:p14="http://schemas.microsoft.com/office/powerpoint/2010/main" val="2969419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12"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1478564A-E9FE-428A-996E-BFB43FCBC5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898516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IOLO 6">
    <p:bg>
      <p:bgPr>
        <a:solidFill>
          <a:srgbClr val="001E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936C-6D7D-868C-317A-239FBCBCC2D6}"/>
              </a:ext>
            </a:extLst>
          </p:cNvPr>
          <p:cNvSpPr>
            <a:spLocks noGrp="1"/>
          </p:cNvSpPr>
          <p:nvPr>
            <p:ph type="ctrTitle"/>
          </p:nvPr>
        </p:nvSpPr>
        <p:spPr>
          <a:xfrm>
            <a:off x="1440498" y="787083"/>
            <a:ext cx="6694805" cy="477837"/>
          </a:xfrm>
          <a:prstGeom prst="rect">
            <a:avLst/>
          </a:prstGeom>
        </p:spPr>
        <p:txBody>
          <a:bodyPr anchor="b"/>
          <a:lstStyle>
            <a:lvl1pPr algn="l">
              <a:defRPr sz="2275" b="0" i="0">
                <a:solidFill>
                  <a:srgbClr val="00EB00"/>
                </a:solidFill>
                <a:latin typeface="Barlow Medium" pitchFamily="2" charset="77"/>
              </a:defRPr>
            </a:lvl1pPr>
          </a:lstStyle>
          <a:p>
            <a:r>
              <a:rPr lang="en-US" dirty="0"/>
              <a:t>Click to edit Master title style</a:t>
            </a:r>
            <a:endParaRPr lang="en-BR" dirty="0"/>
          </a:p>
        </p:txBody>
      </p:sp>
      <p:grpSp>
        <p:nvGrpSpPr>
          <p:cNvPr id="20" name="Group 19">
            <a:extLst>
              <a:ext uri="{FF2B5EF4-FFF2-40B4-BE49-F238E27FC236}">
                <a16:creationId xmlns:a16="http://schemas.microsoft.com/office/drawing/2014/main" id="{F7991DC2-E8BC-B913-8F8F-42E6CD9CEA4C}"/>
              </a:ext>
            </a:extLst>
          </p:cNvPr>
          <p:cNvGrpSpPr/>
          <p:nvPr userDrawn="1"/>
        </p:nvGrpSpPr>
        <p:grpSpPr>
          <a:xfrm>
            <a:off x="681038" y="949801"/>
            <a:ext cx="605145" cy="145026"/>
            <a:chOff x="838200" y="949801"/>
            <a:chExt cx="744794" cy="145026"/>
          </a:xfrm>
          <a:solidFill>
            <a:srgbClr val="00EB00"/>
          </a:solidFill>
        </p:grpSpPr>
        <p:sp>
          <p:nvSpPr>
            <p:cNvPr id="12" name="Oval 11">
              <a:extLst>
                <a:ext uri="{FF2B5EF4-FFF2-40B4-BE49-F238E27FC236}">
                  <a16:creationId xmlns:a16="http://schemas.microsoft.com/office/drawing/2014/main" id="{79DDE295-6DB8-8D1C-A438-DBBEE281CFFA}"/>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3" name="Oval 12">
              <a:extLst>
                <a:ext uri="{FF2B5EF4-FFF2-40B4-BE49-F238E27FC236}">
                  <a16:creationId xmlns:a16="http://schemas.microsoft.com/office/drawing/2014/main" id="{1FFC5C13-195F-2C8F-2CB5-48A1BC35A1E1}"/>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9" name="Rectangle 18">
              <a:extLst>
                <a:ext uri="{FF2B5EF4-FFF2-40B4-BE49-F238E27FC236}">
                  <a16:creationId xmlns:a16="http://schemas.microsoft.com/office/drawing/2014/main" id="{143A68DB-1698-120B-2F29-23EE6A7B905A}"/>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sp>
        <p:nvSpPr>
          <p:cNvPr id="22" name="Text Placeholder 21">
            <a:extLst>
              <a:ext uri="{FF2B5EF4-FFF2-40B4-BE49-F238E27FC236}">
                <a16:creationId xmlns:a16="http://schemas.microsoft.com/office/drawing/2014/main" id="{0A248DCA-7E73-B2EB-B35B-F451A0B428DC}"/>
              </a:ext>
            </a:extLst>
          </p:cNvPr>
          <p:cNvSpPr>
            <a:spLocks noGrp="1"/>
          </p:cNvSpPr>
          <p:nvPr>
            <p:ph type="body" sz="quarter" idx="10"/>
          </p:nvPr>
        </p:nvSpPr>
        <p:spPr>
          <a:xfrm>
            <a:off x="720715" y="3968501"/>
            <a:ext cx="2804170" cy="2102421"/>
          </a:xfrm>
          <a:prstGeom prst="rect">
            <a:avLst/>
          </a:prstGeom>
        </p:spPr>
        <p:txBody>
          <a:bodyPr/>
          <a:lstStyle>
            <a:lvl1pPr marL="0" indent="0">
              <a:buFontTx/>
              <a:buNone/>
              <a:defRPr sz="1300" b="0" i="0">
                <a:solidFill>
                  <a:schemeClr val="bg1"/>
                </a:solidFill>
                <a:latin typeface="Barlow Medium" pitchFamily="2" charset="77"/>
              </a:defRPr>
            </a:lvl1pPr>
            <a:lvl2pPr marL="0" indent="0">
              <a:buFontTx/>
              <a:buNone/>
              <a:defRPr sz="1138" b="0" i="0">
                <a:solidFill>
                  <a:schemeClr val="bg1"/>
                </a:solidFill>
                <a:latin typeface="Barlow" pitchFamily="2" charset="77"/>
              </a:defRPr>
            </a:lvl2pPr>
            <a:lvl3pPr marL="742987" indent="0">
              <a:buFontTx/>
              <a:buNone/>
              <a:defRPr sz="1300" b="0" i="0">
                <a:latin typeface="Barlow" pitchFamily="2" charset="77"/>
              </a:defRPr>
            </a:lvl3pPr>
            <a:lvl4pPr marL="1114481" indent="0">
              <a:buFontTx/>
              <a:buNone/>
              <a:defRPr sz="1300" b="0" i="0">
                <a:latin typeface="Barlow" pitchFamily="2" charset="77"/>
              </a:defRPr>
            </a:lvl4pPr>
            <a:lvl5pPr marL="1485974" indent="0">
              <a:buFontTx/>
              <a:buNone/>
              <a:defRPr sz="1300" b="0" i="0">
                <a:latin typeface="Barlow" pitchFamily="2" charset="77"/>
              </a:defRPr>
            </a:lvl5pPr>
          </a:lstStyle>
          <a:p>
            <a:pPr lvl="0"/>
            <a:r>
              <a:rPr lang="en-US" dirty="0"/>
              <a:t>Click to edit Master text styles</a:t>
            </a:r>
          </a:p>
          <a:p>
            <a:pPr lvl="1"/>
            <a:r>
              <a:rPr lang="en-US" dirty="0"/>
              <a:t>Second level</a:t>
            </a:r>
          </a:p>
        </p:txBody>
      </p:sp>
      <p:sp>
        <p:nvSpPr>
          <p:cNvPr id="27" name="Text Placeholder 21">
            <a:extLst>
              <a:ext uri="{FF2B5EF4-FFF2-40B4-BE49-F238E27FC236}">
                <a16:creationId xmlns:a16="http://schemas.microsoft.com/office/drawing/2014/main" id="{2B3CEEF6-EB06-7073-915E-7F87DAE2E528}"/>
              </a:ext>
            </a:extLst>
          </p:cNvPr>
          <p:cNvSpPr>
            <a:spLocks noGrp="1"/>
          </p:cNvSpPr>
          <p:nvPr>
            <p:ph type="body" sz="quarter" idx="11"/>
          </p:nvPr>
        </p:nvSpPr>
        <p:spPr>
          <a:xfrm>
            <a:off x="3677369" y="3968501"/>
            <a:ext cx="2804170" cy="2102421"/>
          </a:xfrm>
          <a:prstGeom prst="rect">
            <a:avLst/>
          </a:prstGeom>
        </p:spPr>
        <p:txBody>
          <a:bodyPr/>
          <a:lstStyle>
            <a:lvl1pPr marL="0" indent="0">
              <a:buFontTx/>
              <a:buNone/>
              <a:defRPr sz="1300" b="0" i="0">
                <a:solidFill>
                  <a:schemeClr val="bg1"/>
                </a:solidFill>
                <a:latin typeface="Barlow Medium" pitchFamily="2" charset="77"/>
              </a:defRPr>
            </a:lvl1pPr>
            <a:lvl2pPr marL="0" indent="0">
              <a:buFontTx/>
              <a:buNone/>
              <a:defRPr sz="1138" b="0" i="0">
                <a:solidFill>
                  <a:schemeClr val="bg1"/>
                </a:solidFill>
                <a:latin typeface="Barlow" pitchFamily="2" charset="77"/>
              </a:defRPr>
            </a:lvl2pPr>
            <a:lvl3pPr marL="742987" indent="0">
              <a:buFontTx/>
              <a:buNone/>
              <a:defRPr sz="1300" b="0" i="0">
                <a:latin typeface="Barlow" pitchFamily="2" charset="77"/>
              </a:defRPr>
            </a:lvl3pPr>
            <a:lvl4pPr marL="1114481" indent="0">
              <a:buFontTx/>
              <a:buNone/>
              <a:defRPr sz="1300" b="0" i="0">
                <a:latin typeface="Barlow" pitchFamily="2" charset="77"/>
              </a:defRPr>
            </a:lvl4pPr>
            <a:lvl5pPr marL="1485974" indent="0">
              <a:buFontTx/>
              <a:buNone/>
              <a:defRPr sz="1300" b="0" i="0">
                <a:latin typeface="Barlow" pitchFamily="2" charset="77"/>
              </a:defRPr>
            </a:lvl5pPr>
          </a:lstStyle>
          <a:p>
            <a:pPr lvl="0"/>
            <a:r>
              <a:rPr lang="en-US" dirty="0"/>
              <a:t>Click to edit Master text styles</a:t>
            </a:r>
          </a:p>
          <a:p>
            <a:pPr lvl="1"/>
            <a:r>
              <a:rPr lang="en-US" dirty="0"/>
              <a:t>Second level</a:t>
            </a:r>
          </a:p>
        </p:txBody>
      </p:sp>
      <p:sp>
        <p:nvSpPr>
          <p:cNvPr id="28" name="Text Placeholder 21">
            <a:extLst>
              <a:ext uri="{FF2B5EF4-FFF2-40B4-BE49-F238E27FC236}">
                <a16:creationId xmlns:a16="http://schemas.microsoft.com/office/drawing/2014/main" id="{2A643C23-02AA-984D-6DDC-4EE5DD9628B6}"/>
              </a:ext>
            </a:extLst>
          </p:cNvPr>
          <p:cNvSpPr>
            <a:spLocks noGrp="1"/>
          </p:cNvSpPr>
          <p:nvPr>
            <p:ph type="body" sz="quarter" idx="12"/>
          </p:nvPr>
        </p:nvSpPr>
        <p:spPr>
          <a:xfrm>
            <a:off x="6614785" y="3968501"/>
            <a:ext cx="2804170" cy="2102421"/>
          </a:xfrm>
          <a:prstGeom prst="rect">
            <a:avLst/>
          </a:prstGeom>
        </p:spPr>
        <p:txBody>
          <a:bodyPr/>
          <a:lstStyle>
            <a:lvl1pPr marL="0" indent="0">
              <a:buFontTx/>
              <a:buNone/>
              <a:defRPr sz="1300" b="0" i="0">
                <a:solidFill>
                  <a:schemeClr val="bg1"/>
                </a:solidFill>
                <a:latin typeface="Barlow Medium" pitchFamily="2" charset="77"/>
              </a:defRPr>
            </a:lvl1pPr>
            <a:lvl2pPr marL="0" indent="0">
              <a:buFontTx/>
              <a:buNone/>
              <a:defRPr sz="1138" b="0" i="0">
                <a:solidFill>
                  <a:schemeClr val="bg1"/>
                </a:solidFill>
                <a:latin typeface="Barlow" pitchFamily="2" charset="77"/>
              </a:defRPr>
            </a:lvl2pPr>
            <a:lvl3pPr marL="742987" indent="0">
              <a:buFontTx/>
              <a:buNone/>
              <a:defRPr sz="1300" b="0" i="0">
                <a:latin typeface="Barlow" pitchFamily="2" charset="77"/>
              </a:defRPr>
            </a:lvl3pPr>
            <a:lvl4pPr marL="1114481" indent="0">
              <a:buFontTx/>
              <a:buNone/>
              <a:defRPr sz="1300" b="0" i="0">
                <a:latin typeface="Barlow" pitchFamily="2" charset="77"/>
              </a:defRPr>
            </a:lvl4pPr>
            <a:lvl5pPr marL="1485974" indent="0">
              <a:buFontTx/>
              <a:buNone/>
              <a:defRPr sz="1300" b="0" i="0">
                <a:latin typeface="Barlow" pitchFamily="2" charset="77"/>
              </a:defRPr>
            </a:lvl5pPr>
          </a:lstStyle>
          <a:p>
            <a:pPr lvl="0"/>
            <a:r>
              <a:rPr lang="en-US" dirty="0"/>
              <a:t>Click to edit Master text styles</a:t>
            </a:r>
          </a:p>
          <a:p>
            <a:pPr lvl="1"/>
            <a:r>
              <a:rPr lang="en-US" dirty="0"/>
              <a:t>Second level</a:t>
            </a:r>
          </a:p>
        </p:txBody>
      </p:sp>
      <p:sp>
        <p:nvSpPr>
          <p:cNvPr id="4" name="Picture Placeholder 3">
            <a:extLst>
              <a:ext uri="{FF2B5EF4-FFF2-40B4-BE49-F238E27FC236}">
                <a16:creationId xmlns:a16="http://schemas.microsoft.com/office/drawing/2014/main" id="{3C8AEADF-F452-BD59-59BE-49D1707C8387}"/>
              </a:ext>
            </a:extLst>
          </p:cNvPr>
          <p:cNvSpPr>
            <a:spLocks noGrp="1"/>
          </p:cNvSpPr>
          <p:nvPr>
            <p:ph type="pic" sz="quarter" idx="13"/>
          </p:nvPr>
        </p:nvSpPr>
        <p:spPr>
          <a:xfrm>
            <a:off x="739954" y="1563693"/>
            <a:ext cx="2784932" cy="2249487"/>
          </a:xfrm>
          <a:prstGeom prst="rect">
            <a:avLst/>
          </a:prstGeom>
        </p:spPr>
        <p:txBody>
          <a:bodyPr/>
          <a:lstStyle>
            <a:lvl1pPr marL="0" indent="0">
              <a:buFontTx/>
              <a:buNone/>
              <a:defRPr sz="975" b="0" i="0">
                <a:latin typeface="Barlow" pitchFamily="2" charset="77"/>
              </a:defRPr>
            </a:lvl1pPr>
          </a:lstStyle>
          <a:p>
            <a:endParaRPr lang="en-BR"/>
          </a:p>
        </p:txBody>
      </p:sp>
      <p:sp>
        <p:nvSpPr>
          <p:cNvPr id="14" name="Picture Placeholder 3">
            <a:extLst>
              <a:ext uri="{FF2B5EF4-FFF2-40B4-BE49-F238E27FC236}">
                <a16:creationId xmlns:a16="http://schemas.microsoft.com/office/drawing/2014/main" id="{A325323B-4C6D-F9DE-E27E-FAFBDE0EC60C}"/>
              </a:ext>
            </a:extLst>
          </p:cNvPr>
          <p:cNvSpPr>
            <a:spLocks noGrp="1"/>
          </p:cNvSpPr>
          <p:nvPr>
            <p:ph type="pic" sz="quarter" idx="14"/>
          </p:nvPr>
        </p:nvSpPr>
        <p:spPr>
          <a:xfrm>
            <a:off x="3677369" y="1563693"/>
            <a:ext cx="2784932" cy="2249487"/>
          </a:xfrm>
          <a:prstGeom prst="rect">
            <a:avLst/>
          </a:prstGeom>
        </p:spPr>
        <p:txBody>
          <a:bodyPr/>
          <a:lstStyle>
            <a:lvl1pPr marL="0" indent="0">
              <a:buFontTx/>
              <a:buNone/>
              <a:defRPr sz="975" b="0" i="0">
                <a:latin typeface="Barlow" pitchFamily="2" charset="77"/>
              </a:defRPr>
            </a:lvl1pPr>
          </a:lstStyle>
          <a:p>
            <a:endParaRPr lang="en-BR"/>
          </a:p>
        </p:txBody>
      </p:sp>
      <p:sp>
        <p:nvSpPr>
          <p:cNvPr id="15" name="Picture Placeholder 3">
            <a:extLst>
              <a:ext uri="{FF2B5EF4-FFF2-40B4-BE49-F238E27FC236}">
                <a16:creationId xmlns:a16="http://schemas.microsoft.com/office/drawing/2014/main" id="{95A57B4C-597F-6278-9D18-FA5A6235147C}"/>
              </a:ext>
            </a:extLst>
          </p:cNvPr>
          <p:cNvSpPr>
            <a:spLocks noGrp="1"/>
          </p:cNvSpPr>
          <p:nvPr>
            <p:ph type="pic" sz="quarter" idx="15"/>
          </p:nvPr>
        </p:nvSpPr>
        <p:spPr>
          <a:xfrm>
            <a:off x="6609259" y="1563693"/>
            <a:ext cx="2784932" cy="2249487"/>
          </a:xfrm>
          <a:prstGeom prst="rect">
            <a:avLst/>
          </a:prstGeom>
        </p:spPr>
        <p:txBody>
          <a:bodyPr/>
          <a:lstStyle>
            <a:lvl1pPr marL="0" indent="0">
              <a:buFontTx/>
              <a:buNone/>
              <a:defRPr sz="975" b="0" i="0">
                <a:latin typeface="Barlow" pitchFamily="2" charset="77"/>
              </a:defRPr>
            </a:lvl1pPr>
          </a:lstStyle>
          <a:p>
            <a:endParaRPr lang="en-BR"/>
          </a:p>
        </p:txBody>
      </p:sp>
    </p:spTree>
    <p:extLst>
      <p:ext uri="{BB962C8B-B14F-4D97-AF65-F5344CB8AC3E}">
        <p14:creationId xmlns:p14="http://schemas.microsoft.com/office/powerpoint/2010/main" val="37044769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IOLO 7">
    <p:bg>
      <p:bgPr>
        <a:solidFill>
          <a:srgbClr val="00EB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936C-6D7D-868C-317A-239FBCBCC2D6}"/>
              </a:ext>
            </a:extLst>
          </p:cNvPr>
          <p:cNvSpPr>
            <a:spLocks noGrp="1"/>
          </p:cNvSpPr>
          <p:nvPr>
            <p:ph type="ctrTitle"/>
          </p:nvPr>
        </p:nvSpPr>
        <p:spPr>
          <a:xfrm>
            <a:off x="1440498" y="787083"/>
            <a:ext cx="6694805" cy="477837"/>
          </a:xfrm>
          <a:prstGeom prst="rect">
            <a:avLst/>
          </a:prstGeom>
        </p:spPr>
        <p:txBody>
          <a:bodyPr anchor="b"/>
          <a:lstStyle>
            <a:lvl1pPr algn="l">
              <a:defRPr sz="2275" b="0" i="0">
                <a:solidFill>
                  <a:srgbClr val="001EFF"/>
                </a:solidFill>
                <a:latin typeface="Barlow Medium" pitchFamily="2" charset="77"/>
              </a:defRPr>
            </a:lvl1pPr>
          </a:lstStyle>
          <a:p>
            <a:r>
              <a:rPr lang="en-US" dirty="0"/>
              <a:t>Click to edit Master title style</a:t>
            </a:r>
            <a:endParaRPr lang="en-BR" dirty="0"/>
          </a:p>
        </p:txBody>
      </p:sp>
      <p:grpSp>
        <p:nvGrpSpPr>
          <p:cNvPr id="20" name="Group 19">
            <a:extLst>
              <a:ext uri="{FF2B5EF4-FFF2-40B4-BE49-F238E27FC236}">
                <a16:creationId xmlns:a16="http://schemas.microsoft.com/office/drawing/2014/main" id="{F7991DC2-E8BC-B913-8F8F-42E6CD9CEA4C}"/>
              </a:ext>
            </a:extLst>
          </p:cNvPr>
          <p:cNvGrpSpPr/>
          <p:nvPr userDrawn="1"/>
        </p:nvGrpSpPr>
        <p:grpSpPr>
          <a:xfrm>
            <a:off x="681038" y="949801"/>
            <a:ext cx="605145" cy="145026"/>
            <a:chOff x="838200" y="949801"/>
            <a:chExt cx="744794" cy="145026"/>
          </a:xfrm>
          <a:solidFill>
            <a:srgbClr val="001EFF"/>
          </a:solidFill>
        </p:grpSpPr>
        <p:sp>
          <p:nvSpPr>
            <p:cNvPr id="12" name="Oval 11">
              <a:extLst>
                <a:ext uri="{FF2B5EF4-FFF2-40B4-BE49-F238E27FC236}">
                  <a16:creationId xmlns:a16="http://schemas.microsoft.com/office/drawing/2014/main" id="{79DDE295-6DB8-8D1C-A438-DBBEE281CFFA}"/>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solidFill>
                  <a:srgbClr val="001EFF"/>
                </a:solidFill>
              </a:endParaRPr>
            </a:p>
          </p:txBody>
        </p:sp>
        <p:sp>
          <p:nvSpPr>
            <p:cNvPr id="13" name="Oval 12">
              <a:extLst>
                <a:ext uri="{FF2B5EF4-FFF2-40B4-BE49-F238E27FC236}">
                  <a16:creationId xmlns:a16="http://schemas.microsoft.com/office/drawing/2014/main" id="{1FFC5C13-195F-2C8F-2CB5-48A1BC35A1E1}"/>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solidFill>
                  <a:srgbClr val="001EFF"/>
                </a:solidFill>
              </a:endParaRPr>
            </a:p>
          </p:txBody>
        </p:sp>
        <p:sp>
          <p:nvSpPr>
            <p:cNvPr id="19" name="Rectangle 18">
              <a:extLst>
                <a:ext uri="{FF2B5EF4-FFF2-40B4-BE49-F238E27FC236}">
                  <a16:creationId xmlns:a16="http://schemas.microsoft.com/office/drawing/2014/main" id="{143A68DB-1698-120B-2F29-23EE6A7B905A}"/>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solidFill>
                  <a:srgbClr val="001EFF"/>
                </a:solidFill>
              </a:endParaRPr>
            </a:p>
          </p:txBody>
        </p:sp>
      </p:grpSp>
      <p:sp>
        <p:nvSpPr>
          <p:cNvPr id="22" name="Text Placeholder 21">
            <a:extLst>
              <a:ext uri="{FF2B5EF4-FFF2-40B4-BE49-F238E27FC236}">
                <a16:creationId xmlns:a16="http://schemas.microsoft.com/office/drawing/2014/main" id="{0A248DCA-7E73-B2EB-B35B-F451A0B428DC}"/>
              </a:ext>
            </a:extLst>
          </p:cNvPr>
          <p:cNvSpPr>
            <a:spLocks noGrp="1"/>
          </p:cNvSpPr>
          <p:nvPr>
            <p:ph type="body" sz="quarter" idx="10"/>
          </p:nvPr>
        </p:nvSpPr>
        <p:spPr>
          <a:xfrm>
            <a:off x="720715" y="1864047"/>
            <a:ext cx="2804170" cy="1949005"/>
          </a:xfrm>
          <a:prstGeom prst="rect">
            <a:avLst/>
          </a:prstGeom>
        </p:spPr>
        <p:txBody>
          <a:bodyPr/>
          <a:lstStyle>
            <a:lvl1pPr marL="0" indent="0">
              <a:buFontTx/>
              <a:buNone/>
              <a:defRPr sz="1300" b="0" i="0">
                <a:solidFill>
                  <a:srgbClr val="000A92"/>
                </a:solidFill>
                <a:latin typeface="Barlow Medium" pitchFamily="2" charset="77"/>
              </a:defRPr>
            </a:lvl1pPr>
            <a:lvl2pPr marL="0" indent="0">
              <a:buFontTx/>
              <a:buNone/>
              <a:defRPr sz="1138" b="0" i="0">
                <a:solidFill>
                  <a:schemeClr val="tx1"/>
                </a:solidFill>
                <a:latin typeface="Barlow" pitchFamily="2" charset="77"/>
              </a:defRPr>
            </a:lvl2pPr>
            <a:lvl3pPr marL="742987" indent="0">
              <a:buFontTx/>
              <a:buNone/>
              <a:defRPr sz="1300" b="0" i="0">
                <a:latin typeface="Barlow" pitchFamily="2" charset="77"/>
              </a:defRPr>
            </a:lvl3pPr>
            <a:lvl4pPr marL="1114481" indent="0">
              <a:buFontTx/>
              <a:buNone/>
              <a:defRPr sz="1300" b="0" i="0">
                <a:latin typeface="Barlow" pitchFamily="2" charset="77"/>
              </a:defRPr>
            </a:lvl4pPr>
            <a:lvl5pPr marL="1485974" indent="0">
              <a:buFontTx/>
              <a:buNone/>
              <a:defRPr sz="1300" b="0" i="0">
                <a:latin typeface="Barlow" pitchFamily="2" charset="77"/>
              </a:defRPr>
            </a:lvl5pPr>
          </a:lstStyle>
          <a:p>
            <a:pPr lvl="0"/>
            <a:r>
              <a:rPr lang="en-US" dirty="0"/>
              <a:t>Click to edit Master text styles</a:t>
            </a:r>
          </a:p>
          <a:p>
            <a:pPr lvl="1"/>
            <a:r>
              <a:rPr lang="en-US" dirty="0"/>
              <a:t>Second level</a:t>
            </a:r>
          </a:p>
        </p:txBody>
      </p:sp>
      <p:sp>
        <p:nvSpPr>
          <p:cNvPr id="10" name="Text Placeholder 21">
            <a:extLst>
              <a:ext uri="{FF2B5EF4-FFF2-40B4-BE49-F238E27FC236}">
                <a16:creationId xmlns:a16="http://schemas.microsoft.com/office/drawing/2014/main" id="{8AF9356A-4108-CD63-4FA6-0265124091DF}"/>
              </a:ext>
            </a:extLst>
          </p:cNvPr>
          <p:cNvSpPr>
            <a:spLocks noGrp="1"/>
          </p:cNvSpPr>
          <p:nvPr>
            <p:ph type="body" sz="quarter" idx="11"/>
          </p:nvPr>
        </p:nvSpPr>
        <p:spPr>
          <a:xfrm>
            <a:off x="720715" y="3967167"/>
            <a:ext cx="2804170" cy="1949005"/>
          </a:xfrm>
          <a:prstGeom prst="rect">
            <a:avLst/>
          </a:prstGeom>
        </p:spPr>
        <p:txBody>
          <a:bodyPr/>
          <a:lstStyle>
            <a:lvl1pPr marL="0" indent="0">
              <a:buFontTx/>
              <a:buNone/>
              <a:defRPr sz="1300" b="0" i="0">
                <a:solidFill>
                  <a:srgbClr val="000A92"/>
                </a:solidFill>
                <a:latin typeface="Barlow Medium" pitchFamily="2" charset="77"/>
              </a:defRPr>
            </a:lvl1pPr>
            <a:lvl2pPr marL="0" indent="0">
              <a:buFontTx/>
              <a:buNone/>
              <a:defRPr sz="1138" b="0" i="0">
                <a:solidFill>
                  <a:schemeClr val="tx1"/>
                </a:solidFill>
                <a:latin typeface="Barlow" pitchFamily="2" charset="77"/>
              </a:defRPr>
            </a:lvl2pPr>
            <a:lvl3pPr marL="742987" indent="0">
              <a:buFontTx/>
              <a:buNone/>
              <a:defRPr sz="1300" b="0" i="0">
                <a:latin typeface="Barlow" pitchFamily="2" charset="77"/>
              </a:defRPr>
            </a:lvl3pPr>
            <a:lvl4pPr marL="1114481" indent="0">
              <a:buFontTx/>
              <a:buNone/>
              <a:defRPr sz="1300" b="0" i="0">
                <a:latin typeface="Barlow" pitchFamily="2" charset="77"/>
              </a:defRPr>
            </a:lvl4pPr>
            <a:lvl5pPr marL="1485974" indent="0">
              <a:buFontTx/>
              <a:buNone/>
              <a:defRPr sz="1300" b="0" i="0">
                <a:latin typeface="Barlow" pitchFamily="2" charset="77"/>
              </a:defRPr>
            </a:lvl5pPr>
          </a:lstStyle>
          <a:p>
            <a:pPr lvl="0"/>
            <a:r>
              <a:rPr lang="en-US" dirty="0"/>
              <a:t>Click to edit Master text styles</a:t>
            </a:r>
          </a:p>
          <a:p>
            <a:pPr lvl="1"/>
            <a:r>
              <a:rPr lang="en-US" dirty="0"/>
              <a:t>Second level</a:t>
            </a:r>
          </a:p>
        </p:txBody>
      </p:sp>
      <p:sp>
        <p:nvSpPr>
          <p:cNvPr id="11" name="Text Placeholder 21">
            <a:extLst>
              <a:ext uri="{FF2B5EF4-FFF2-40B4-BE49-F238E27FC236}">
                <a16:creationId xmlns:a16="http://schemas.microsoft.com/office/drawing/2014/main" id="{16230B20-1A09-F979-DF41-49DDD4FF40A7}"/>
              </a:ext>
            </a:extLst>
          </p:cNvPr>
          <p:cNvSpPr>
            <a:spLocks noGrp="1"/>
          </p:cNvSpPr>
          <p:nvPr>
            <p:ph type="body" sz="quarter" idx="12"/>
          </p:nvPr>
        </p:nvSpPr>
        <p:spPr>
          <a:xfrm>
            <a:off x="3685086" y="1864047"/>
            <a:ext cx="2804170" cy="1949005"/>
          </a:xfrm>
          <a:prstGeom prst="rect">
            <a:avLst/>
          </a:prstGeom>
        </p:spPr>
        <p:txBody>
          <a:bodyPr/>
          <a:lstStyle>
            <a:lvl1pPr marL="0" indent="0">
              <a:buFontTx/>
              <a:buNone/>
              <a:defRPr sz="1300" b="0" i="0">
                <a:solidFill>
                  <a:srgbClr val="000A92"/>
                </a:solidFill>
                <a:latin typeface="Barlow Medium" pitchFamily="2" charset="77"/>
              </a:defRPr>
            </a:lvl1pPr>
            <a:lvl2pPr marL="0" indent="0">
              <a:buFontTx/>
              <a:buNone/>
              <a:defRPr sz="1138" b="0" i="0">
                <a:solidFill>
                  <a:schemeClr val="tx1"/>
                </a:solidFill>
                <a:latin typeface="Barlow" pitchFamily="2" charset="77"/>
              </a:defRPr>
            </a:lvl2pPr>
            <a:lvl3pPr marL="742987" indent="0">
              <a:buFontTx/>
              <a:buNone/>
              <a:defRPr sz="1300" b="0" i="0">
                <a:latin typeface="Barlow" pitchFamily="2" charset="77"/>
              </a:defRPr>
            </a:lvl3pPr>
            <a:lvl4pPr marL="1114481" indent="0">
              <a:buFontTx/>
              <a:buNone/>
              <a:defRPr sz="1300" b="0" i="0">
                <a:latin typeface="Barlow" pitchFamily="2" charset="77"/>
              </a:defRPr>
            </a:lvl4pPr>
            <a:lvl5pPr marL="1485974" indent="0">
              <a:buFontTx/>
              <a:buNone/>
              <a:defRPr sz="1300" b="0" i="0">
                <a:latin typeface="Barlow" pitchFamily="2" charset="77"/>
              </a:defRPr>
            </a:lvl5pPr>
          </a:lstStyle>
          <a:p>
            <a:pPr lvl="0"/>
            <a:r>
              <a:rPr lang="en-US" dirty="0"/>
              <a:t>Click to edit Master text styles</a:t>
            </a:r>
          </a:p>
          <a:p>
            <a:pPr lvl="1"/>
            <a:r>
              <a:rPr lang="en-US" dirty="0"/>
              <a:t>Second level</a:t>
            </a:r>
          </a:p>
        </p:txBody>
      </p:sp>
      <p:sp>
        <p:nvSpPr>
          <p:cNvPr id="14" name="Text Placeholder 21">
            <a:extLst>
              <a:ext uri="{FF2B5EF4-FFF2-40B4-BE49-F238E27FC236}">
                <a16:creationId xmlns:a16="http://schemas.microsoft.com/office/drawing/2014/main" id="{65AE440B-EBED-B759-F133-DE99E93C7A57}"/>
              </a:ext>
            </a:extLst>
          </p:cNvPr>
          <p:cNvSpPr>
            <a:spLocks noGrp="1"/>
          </p:cNvSpPr>
          <p:nvPr>
            <p:ph type="body" sz="quarter" idx="13"/>
          </p:nvPr>
        </p:nvSpPr>
        <p:spPr>
          <a:xfrm>
            <a:off x="3685086" y="3967167"/>
            <a:ext cx="2804170" cy="1949005"/>
          </a:xfrm>
          <a:prstGeom prst="rect">
            <a:avLst/>
          </a:prstGeom>
        </p:spPr>
        <p:txBody>
          <a:bodyPr/>
          <a:lstStyle>
            <a:lvl1pPr marL="0" indent="0">
              <a:buFontTx/>
              <a:buNone/>
              <a:defRPr sz="1300" b="0" i="0">
                <a:solidFill>
                  <a:srgbClr val="000A92"/>
                </a:solidFill>
                <a:latin typeface="Barlow Medium" pitchFamily="2" charset="77"/>
              </a:defRPr>
            </a:lvl1pPr>
            <a:lvl2pPr marL="0" indent="0">
              <a:buFontTx/>
              <a:buNone/>
              <a:defRPr sz="1138" b="0" i="0">
                <a:solidFill>
                  <a:schemeClr val="tx1"/>
                </a:solidFill>
                <a:latin typeface="Barlow" pitchFamily="2" charset="77"/>
              </a:defRPr>
            </a:lvl2pPr>
            <a:lvl3pPr marL="742987" indent="0">
              <a:buFontTx/>
              <a:buNone/>
              <a:defRPr sz="1300" b="0" i="0">
                <a:latin typeface="Barlow" pitchFamily="2" charset="77"/>
              </a:defRPr>
            </a:lvl3pPr>
            <a:lvl4pPr marL="1114481" indent="0">
              <a:buFontTx/>
              <a:buNone/>
              <a:defRPr sz="1300" b="0" i="0">
                <a:latin typeface="Barlow" pitchFamily="2" charset="77"/>
              </a:defRPr>
            </a:lvl4pPr>
            <a:lvl5pPr marL="1485974" indent="0">
              <a:buFontTx/>
              <a:buNone/>
              <a:defRPr sz="1300" b="0" i="0">
                <a:latin typeface="Barlow" pitchFamily="2" charset="77"/>
              </a:defRPr>
            </a:lvl5pPr>
          </a:lstStyle>
          <a:p>
            <a:pPr lvl="0"/>
            <a:r>
              <a:rPr lang="en-US" dirty="0"/>
              <a:t>Click to edit Master text styles</a:t>
            </a:r>
          </a:p>
          <a:p>
            <a:pPr lvl="1"/>
            <a:r>
              <a:rPr lang="en-US" dirty="0"/>
              <a:t>Second level</a:t>
            </a:r>
          </a:p>
        </p:txBody>
      </p:sp>
      <p:sp>
        <p:nvSpPr>
          <p:cNvPr id="15" name="Text Placeholder 21">
            <a:extLst>
              <a:ext uri="{FF2B5EF4-FFF2-40B4-BE49-F238E27FC236}">
                <a16:creationId xmlns:a16="http://schemas.microsoft.com/office/drawing/2014/main" id="{16DAC072-28C0-B34F-BCED-D87DC32B4289}"/>
              </a:ext>
            </a:extLst>
          </p:cNvPr>
          <p:cNvSpPr>
            <a:spLocks noGrp="1"/>
          </p:cNvSpPr>
          <p:nvPr>
            <p:ph type="body" sz="quarter" idx="14"/>
          </p:nvPr>
        </p:nvSpPr>
        <p:spPr>
          <a:xfrm>
            <a:off x="6604879" y="1864047"/>
            <a:ext cx="2804170" cy="1949005"/>
          </a:xfrm>
          <a:prstGeom prst="rect">
            <a:avLst/>
          </a:prstGeom>
        </p:spPr>
        <p:txBody>
          <a:bodyPr/>
          <a:lstStyle>
            <a:lvl1pPr marL="0" indent="0">
              <a:buFontTx/>
              <a:buNone/>
              <a:defRPr sz="1300" b="0" i="0">
                <a:solidFill>
                  <a:srgbClr val="000A92"/>
                </a:solidFill>
                <a:latin typeface="Barlow Medium" pitchFamily="2" charset="77"/>
              </a:defRPr>
            </a:lvl1pPr>
            <a:lvl2pPr marL="0" indent="0">
              <a:buFontTx/>
              <a:buNone/>
              <a:defRPr sz="1138" b="0" i="0">
                <a:solidFill>
                  <a:schemeClr val="tx1"/>
                </a:solidFill>
                <a:latin typeface="Barlow" pitchFamily="2" charset="77"/>
              </a:defRPr>
            </a:lvl2pPr>
            <a:lvl3pPr marL="742987" indent="0">
              <a:buFontTx/>
              <a:buNone/>
              <a:defRPr sz="1300" b="0" i="0">
                <a:latin typeface="Barlow" pitchFamily="2" charset="77"/>
              </a:defRPr>
            </a:lvl3pPr>
            <a:lvl4pPr marL="1114481" indent="0">
              <a:buFontTx/>
              <a:buNone/>
              <a:defRPr sz="1300" b="0" i="0">
                <a:latin typeface="Barlow" pitchFamily="2" charset="77"/>
              </a:defRPr>
            </a:lvl4pPr>
            <a:lvl5pPr marL="1485974" indent="0">
              <a:buFontTx/>
              <a:buNone/>
              <a:defRPr sz="1300" b="0" i="0">
                <a:latin typeface="Barlow" pitchFamily="2" charset="77"/>
              </a:defRPr>
            </a:lvl5pPr>
          </a:lstStyle>
          <a:p>
            <a:pPr lvl="0"/>
            <a:r>
              <a:rPr lang="en-US" dirty="0"/>
              <a:t>Click to edit Master text styles</a:t>
            </a:r>
          </a:p>
          <a:p>
            <a:pPr lvl="1"/>
            <a:r>
              <a:rPr lang="en-US" dirty="0"/>
              <a:t>Second level</a:t>
            </a:r>
          </a:p>
        </p:txBody>
      </p:sp>
      <p:sp>
        <p:nvSpPr>
          <p:cNvPr id="16" name="Text Placeholder 21">
            <a:extLst>
              <a:ext uri="{FF2B5EF4-FFF2-40B4-BE49-F238E27FC236}">
                <a16:creationId xmlns:a16="http://schemas.microsoft.com/office/drawing/2014/main" id="{AF9D1B1A-4634-AAF6-CB38-5726A5422F58}"/>
              </a:ext>
            </a:extLst>
          </p:cNvPr>
          <p:cNvSpPr>
            <a:spLocks noGrp="1"/>
          </p:cNvSpPr>
          <p:nvPr>
            <p:ph type="body" sz="quarter" idx="15"/>
          </p:nvPr>
        </p:nvSpPr>
        <p:spPr>
          <a:xfrm>
            <a:off x="6604879" y="3967167"/>
            <a:ext cx="2804170" cy="1949005"/>
          </a:xfrm>
          <a:prstGeom prst="rect">
            <a:avLst/>
          </a:prstGeom>
        </p:spPr>
        <p:txBody>
          <a:bodyPr/>
          <a:lstStyle>
            <a:lvl1pPr marL="0" indent="0">
              <a:buFontTx/>
              <a:buNone/>
              <a:defRPr sz="1300" b="0" i="0">
                <a:solidFill>
                  <a:srgbClr val="000A92"/>
                </a:solidFill>
                <a:latin typeface="Barlow Medium" pitchFamily="2" charset="77"/>
              </a:defRPr>
            </a:lvl1pPr>
            <a:lvl2pPr marL="0" indent="0">
              <a:buFontTx/>
              <a:buNone/>
              <a:defRPr sz="1138" b="0" i="0">
                <a:solidFill>
                  <a:schemeClr val="tx1"/>
                </a:solidFill>
                <a:latin typeface="Barlow" pitchFamily="2" charset="77"/>
              </a:defRPr>
            </a:lvl2pPr>
            <a:lvl3pPr marL="742987" indent="0">
              <a:buFontTx/>
              <a:buNone/>
              <a:defRPr sz="1300" b="0" i="0">
                <a:latin typeface="Barlow" pitchFamily="2" charset="77"/>
              </a:defRPr>
            </a:lvl3pPr>
            <a:lvl4pPr marL="1114481" indent="0">
              <a:buFontTx/>
              <a:buNone/>
              <a:defRPr sz="1300" b="0" i="0">
                <a:latin typeface="Barlow" pitchFamily="2" charset="77"/>
              </a:defRPr>
            </a:lvl4pPr>
            <a:lvl5pPr marL="1485974" indent="0">
              <a:buFontTx/>
              <a:buNone/>
              <a:defRPr sz="1300" b="0" i="0">
                <a:latin typeface="Barlow" pitchFamily="2" charset="77"/>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514525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MIOLO 8">
    <p:bg>
      <p:bgPr>
        <a:solidFill>
          <a:srgbClr val="00F5D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936C-6D7D-868C-317A-239FBCBCC2D6}"/>
              </a:ext>
            </a:extLst>
          </p:cNvPr>
          <p:cNvSpPr>
            <a:spLocks noGrp="1"/>
          </p:cNvSpPr>
          <p:nvPr>
            <p:ph type="ctrTitle"/>
          </p:nvPr>
        </p:nvSpPr>
        <p:spPr>
          <a:xfrm>
            <a:off x="1440498" y="787083"/>
            <a:ext cx="6694805" cy="477837"/>
          </a:xfrm>
          <a:prstGeom prst="rect">
            <a:avLst/>
          </a:prstGeom>
        </p:spPr>
        <p:txBody>
          <a:bodyPr anchor="b"/>
          <a:lstStyle>
            <a:lvl1pPr algn="l">
              <a:defRPr sz="2275" b="0" i="0">
                <a:solidFill>
                  <a:srgbClr val="420068"/>
                </a:solidFill>
                <a:latin typeface="Barlow Medium" pitchFamily="2" charset="77"/>
              </a:defRPr>
            </a:lvl1pPr>
          </a:lstStyle>
          <a:p>
            <a:r>
              <a:rPr lang="en-US" dirty="0"/>
              <a:t>Click to edit Master title style</a:t>
            </a:r>
            <a:endParaRPr lang="en-BR" dirty="0"/>
          </a:p>
        </p:txBody>
      </p:sp>
      <p:grpSp>
        <p:nvGrpSpPr>
          <p:cNvPr id="20" name="Group 19">
            <a:extLst>
              <a:ext uri="{FF2B5EF4-FFF2-40B4-BE49-F238E27FC236}">
                <a16:creationId xmlns:a16="http://schemas.microsoft.com/office/drawing/2014/main" id="{F7991DC2-E8BC-B913-8F8F-42E6CD9CEA4C}"/>
              </a:ext>
            </a:extLst>
          </p:cNvPr>
          <p:cNvGrpSpPr/>
          <p:nvPr userDrawn="1"/>
        </p:nvGrpSpPr>
        <p:grpSpPr>
          <a:xfrm>
            <a:off x="681038" y="949801"/>
            <a:ext cx="605145" cy="145026"/>
            <a:chOff x="838200" y="949801"/>
            <a:chExt cx="744794" cy="145026"/>
          </a:xfrm>
          <a:solidFill>
            <a:srgbClr val="420068"/>
          </a:solidFill>
        </p:grpSpPr>
        <p:sp>
          <p:nvSpPr>
            <p:cNvPr id="12" name="Oval 11">
              <a:extLst>
                <a:ext uri="{FF2B5EF4-FFF2-40B4-BE49-F238E27FC236}">
                  <a16:creationId xmlns:a16="http://schemas.microsoft.com/office/drawing/2014/main" id="{79DDE295-6DB8-8D1C-A438-DBBEE281CFFA}"/>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3" name="Oval 12">
              <a:extLst>
                <a:ext uri="{FF2B5EF4-FFF2-40B4-BE49-F238E27FC236}">
                  <a16:creationId xmlns:a16="http://schemas.microsoft.com/office/drawing/2014/main" id="{1FFC5C13-195F-2C8F-2CB5-48A1BC35A1E1}"/>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sp>
          <p:nvSpPr>
            <p:cNvPr id="19" name="Rectangle 18">
              <a:extLst>
                <a:ext uri="{FF2B5EF4-FFF2-40B4-BE49-F238E27FC236}">
                  <a16:creationId xmlns:a16="http://schemas.microsoft.com/office/drawing/2014/main" id="{143A68DB-1698-120B-2F29-23EE6A7B905A}"/>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463"/>
            </a:p>
          </p:txBody>
        </p:sp>
      </p:grpSp>
      <p:sp>
        <p:nvSpPr>
          <p:cNvPr id="22" name="Text Placeholder 21">
            <a:extLst>
              <a:ext uri="{FF2B5EF4-FFF2-40B4-BE49-F238E27FC236}">
                <a16:creationId xmlns:a16="http://schemas.microsoft.com/office/drawing/2014/main" id="{0A248DCA-7E73-B2EB-B35B-F451A0B428DC}"/>
              </a:ext>
            </a:extLst>
          </p:cNvPr>
          <p:cNvSpPr>
            <a:spLocks noGrp="1"/>
          </p:cNvSpPr>
          <p:nvPr>
            <p:ph type="body" sz="quarter" idx="10"/>
          </p:nvPr>
        </p:nvSpPr>
        <p:spPr>
          <a:xfrm>
            <a:off x="720715" y="1864047"/>
            <a:ext cx="2804170" cy="4206875"/>
          </a:xfrm>
          <a:prstGeom prst="rect">
            <a:avLst/>
          </a:prstGeom>
        </p:spPr>
        <p:txBody>
          <a:bodyPr/>
          <a:lstStyle>
            <a:lvl1pPr marL="0" indent="0">
              <a:buFontTx/>
              <a:buNone/>
              <a:defRPr sz="1300" b="0" i="0">
                <a:solidFill>
                  <a:schemeClr val="tx1"/>
                </a:solidFill>
                <a:latin typeface="Barlow Medium" pitchFamily="2" charset="77"/>
              </a:defRPr>
            </a:lvl1pPr>
            <a:lvl2pPr marL="0" indent="0">
              <a:buFontTx/>
              <a:buNone/>
              <a:defRPr sz="1138" b="0" i="0">
                <a:solidFill>
                  <a:schemeClr val="tx1"/>
                </a:solidFill>
                <a:latin typeface="Barlow" pitchFamily="2" charset="77"/>
              </a:defRPr>
            </a:lvl2pPr>
            <a:lvl3pPr marL="742987" indent="0">
              <a:buFontTx/>
              <a:buNone/>
              <a:defRPr sz="1300" b="0" i="0">
                <a:latin typeface="Barlow" pitchFamily="2" charset="77"/>
              </a:defRPr>
            </a:lvl3pPr>
            <a:lvl4pPr marL="1114481" indent="0">
              <a:buFontTx/>
              <a:buNone/>
              <a:defRPr sz="1300" b="0" i="0">
                <a:latin typeface="Barlow" pitchFamily="2" charset="77"/>
              </a:defRPr>
            </a:lvl4pPr>
            <a:lvl5pPr marL="1485974" indent="0">
              <a:buFontTx/>
              <a:buNone/>
              <a:defRPr sz="1300" b="0" i="0">
                <a:latin typeface="Barlow" pitchFamily="2" charset="77"/>
              </a:defRPr>
            </a:lvl5pPr>
          </a:lstStyle>
          <a:p>
            <a:pPr lvl="0"/>
            <a:r>
              <a:rPr lang="en-US" dirty="0"/>
              <a:t>Click to edit Master text styles</a:t>
            </a:r>
          </a:p>
          <a:p>
            <a:pPr lvl="1"/>
            <a:r>
              <a:rPr lang="en-US" dirty="0"/>
              <a:t>Second level</a:t>
            </a:r>
          </a:p>
        </p:txBody>
      </p:sp>
      <p:sp>
        <p:nvSpPr>
          <p:cNvPr id="27" name="Text Placeholder 21">
            <a:extLst>
              <a:ext uri="{FF2B5EF4-FFF2-40B4-BE49-F238E27FC236}">
                <a16:creationId xmlns:a16="http://schemas.microsoft.com/office/drawing/2014/main" id="{2B3CEEF6-EB06-7073-915E-7F87DAE2E528}"/>
              </a:ext>
            </a:extLst>
          </p:cNvPr>
          <p:cNvSpPr>
            <a:spLocks noGrp="1"/>
          </p:cNvSpPr>
          <p:nvPr>
            <p:ph type="body" sz="quarter" idx="11"/>
          </p:nvPr>
        </p:nvSpPr>
        <p:spPr>
          <a:xfrm>
            <a:off x="3667750" y="1864047"/>
            <a:ext cx="2804170" cy="4206875"/>
          </a:xfrm>
          <a:prstGeom prst="rect">
            <a:avLst/>
          </a:prstGeom>
        </p:spPr>
        <p:txBody>
          <a:bodyPr/>
          <a:lstStyle>
            <a:lvl1pPr marL="0" indent="0">
              <a:buFontTx/>
              <a:buNone/>
              <a:defRPr sz="1300" b="0" i="0">
                <a:solidFill>
                  <a:schemeClr val="tx1"/>
                </a:solidFill>
                <a:latin typeface="Barlow Medium" pitchFamily="2" charset="77"/>
              </a:defRPr>
            </a:lvl1pPr>
            <a:lvl2pPr marL="0" indent="0">
              <a:buFontTx/>
              <a:buNone/>
              <a:defRPr sz="1138" b="0" i="0">
                <a:solidFill>
                  <a:schemeClr val="tx1"/>
                </a:solidFill>
                <a:latin typeface="Barlow" pitchFamily="2" charset="77"/>
              </a:defRPr>
            </a:lvl2pPr>
            <a:lvl3pPr marL="742987" indent="0">
              <a:buFontTx/>
              <a:buNone/>
              <a:defRPr sz="1300" b="0" i="0">
                <a:latin typeface="Barlow" pitchFamily="2" charset="77"/>
              </a:defRPr>
            </a:lvl3pPr>
            <a:lvl4pPr marL="1114481" indent="0">
              <a:buFontTx/>
              <a:buNone/>
              <a:defRPr sz="1300" b="0" i="0">
                <a:latin typeface="Barlow" pitchFamily="2" charset="77"/>
              </a:defRPr>
            </a:lvl4pPr>
            <a:lvl5pPr marL="1485974" indent="0">
              <a:buFontTx/>
              <a:buNone/>
              <a:defRPr sz="1300" b="0" i="0">
                <a:latin typeface="Barlow" pitchFamily="2" charset="77"/>
              </a:defRPr>
            </a:lvl5pPr>
          </a:lstStyle>
          <a:p>
            <a:pPr lvl="0"/>
            <a:r>
              <a:rPr lang="en-US" dirty="0"/>
              <a:t>Click to edit Master text styles</a:t>
            </a:r>
          </a:p>
          <a:p>
            <a:pPr lvl="1"/>
            <a:r>
              <a:rPr lang="en-US" dirty="0"/>
              <a:t>Second level</a:t>
            </a:r>
          </a:p>
        </p:txBody>
      </p:sp>
      <p:sp>
        <p:nvSpPr>
          <p:cNvPr id="28" name="Text Placeholder 21">
            <a:extLst>
              <a:ext uri="{FF2B5EF4-FFF2-40B4-BE49-F238E27FC236}">
                <a16:creationId xmlns:a16="http://schemas.microsoft.com/office/drawing/2014/main" id="{2A643C23-02AA-984D-6DDC-4EE5DD9628B6}"/>
              </a:ext>
            </a:extLst>
          </p:cNvPr>
          <p:cNvSpPr>
            <a:spLocks noGrp="1"/>
          </p:cNvSpPr>
          <p:nvPr>
            <p:ph type="body" sz="quarter" idx="12"/>
          </p:nvPr>
        </p:nvSpPr>
        <p:spPr>
          <a:xfrm>
            <a:off x="6614785" y="1864047"/>
            <a:ext cx="2804170" cy="4206875"/>
          </a:xfrm>
          <a:prstGeom prst="rect">
            <a:avLst/>
          </a:prstGeom>
        </p:spPr>
        <p:txBody>
          <a:bodyPr/>
          <a:lstStyle>
            <a:lvl1pPr marL="0" indent="0">
              <a:buFontTx/>
              <a:buNone/>
              <a:defRPr sz="1300" b="0" i="0">
                <a:solidFill>
                  <a:schemeClr val="tx1"/>
                </a:solidFill>
                <a:latin typeface="Barlow Medium" pitchFamily="2" charset="77"/>
              </a:defRPr>
            </a:lvl1pPr>
            <a:lvl2pPr marL="0" indent="0">
              <a:buFontTx/>
              <a:buNone/>
              <a:defRPr sz="1138" b="0" i="0">
                <a:solidFill>
                  <a:schemeClr val="tx1"/>
                </a:solidFill>
                <a:latin typeface="Barlow" pitchFamily="2" charset="77"/>
              </a:defRPr>
            </a:lvl2pPr>
            <a:lvl3pPr marL="742987" indent="0">
              <a:buFontTx/>
              <a:buNone/>
              <a:defRPr sz="1300" b="0" i="0">
                <a:latin typeface="Barlow" pitchFamily="2" charset="77"/>
              </a:defRPr>
            </a:lvl3pPr>
            <a:lvl4pPr marL="1114481" indent="0">
              <a:buFontTx/>
              <a:buNone/>
              <a:defRPr sz="1300" b="0" i="0">
                <a:latin typeface="Barlow" pitchFamily="2" charset="77"/>
              </a:defRPr>
            </a:lvl4pPr>
            <a:lvl5pPr marL="1485974" indent="0">
              <a:buFontTx/>
              <a:buNone/>
              <a:defRPr sz="1300" b="0" i="0">
                <a:latin typeface="Barlow" pitchFamily="2" charset="77"/>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313765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9"/>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5" name="Text Box 1031"/>
          <p:cNvSpPr txBox="1">
            <a:spLocks noChangeArrowheads="1"/>
          </p:cNvSpPr>
          <p:nvPr/>
        </p:nvSpPr>
        <p:spPr bwMode="auto">
          <a:xfrm>
            <a:off x="8331200" y="120650"/>
            <a:ext cx="914401" cy="1098550"/>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6600">
              <a:solidFill>
                <a:srgbClr val="FFFFFF"/>
              </a:solidFill>
              <a:latin typeface="FermiLgo" pitchFamily="2" charset="0"/>
              <a:cs typeface="Arial" pitchFamily="34" charset="0"/>
            </a:endParaRPr>
          </a:p>
        </p:txBody>
      </p:sp>
      <p:sp>
        <p:nvSpPr>
          <p:cNvPr id="579586" name="Rectangle 1026"/>
          <p:cNvSpPr>
            <a:spLocks noGrp="1" noChangeArrowheads="1"/>
          </p:cNvSpPr>
          <p:nvPr>
            <p:ph type="ctrTitle"/>
          </p:nvPr>
        </p:nvSpPr>
        <p:spPr>
          <a:xfrm>
            <a:off x="742950" y="2286000"/>
            <a:ext cx="8420100" cy="1143000"/>
          </a:xfrm>
        </p:spPr>
        <p:txBody>
          <a:bodyPr/>
          <a:lstStyle>
            <a:lvl1pPr>
              <a:defRPr/>
            </a:lvl1pPr>
          </a:lstStyle>
          <a:p>
            <a:r>
              <a:rPr lang="en-US"/>
              <a:t>Click to edit Master title style</a:t>
            </a:r>
          </a:p>
        </p:txBody>
      </p:sp>
      <p:sp>
        <p:nvSpPr>
          <p:cNvPr id="579587" name="Rectangle 1027"/>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t>Click to edit Master subtitle style</a:t>
            </a:r>
          </a:p>
        </p:txBody>
      </p:sp>
      <p:sp>
        <p:nvSpPr>
          <p:cNvPr id="6" name="Rectangle 1028"/>
          <p:cNvSpPr>
            <a:spLocks noGrp="1" noChangeArrowheads="1"/>
          </p:cNvSpPr>
          <p:nvPr>
            <p:ph type="sldNum" sz="quarter" idx="10"/>
          </p:nvPr>
        </p:nvSpPr>
        <p:spPr>
          <a:xfrm>
            <a:off x="7099300" y="6248400"/>
            <a:ext cx="2063750" cy="457200"/>
          </a:xfrm>
        </p:spPr>
        <p:txBody>
          <a:bodyPr/>
          <a:lstStyle>
            <a:lvl1pPr>
              <a:defRPr/>
            </a:lvl1pPr>
          </a:lstStyle>
          <a:p>
            <a:pPr>
              <a:defRPr/>
            </a:pPr>
            <a:fld id="{4A31F26B-CFAC-4E9D-98E7-CC4A5867AA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805127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318C9F2-55A8-454F-A9AF-DE445D6514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341552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16"/>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8B5CFA-00A9-4077-AFCA-CFE9619525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722821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2954"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40C72C6-FBCD-47EB-901A-D1CCB7D20B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416115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84"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B8857D3F-CA82-4497-8771-A592E02CC9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932070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9153FB9-AACB-447C-917A-032EAB60B2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736389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2D267DE-9859-4CAE-9F20-FFE70E3D53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838301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9.pn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10.png"/><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oleObject" Target="../embeddings/oleObject1.bin"/></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image" Target="../media/image11.png"/><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2.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13.em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theme" Target="../theme/theme15.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theme" Target="../theme/theme16.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19" Type="http://schemas.openxmlformats.org/officeDocument/2006/relationships/image" Target="../media/image2.png"/><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7.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18" Type="http://schemas.openxmlformats.org/officeDocument/2006/relationships/theme" Target="../theme/theme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17" Type="http://schemas.openxmlformats.org/officeDocument/2006/relationships/slideLayout" Target="../slideLayouts/slideLayout227.xml"/><Relationship Id="rId2" Type="http://schemas.openxmlformats.org/officeDocument/2006/relationships/slideLayout" Target="../slideLayouts/slideLayout212.xml"/><Relationship Id="rId16" Type="http://schemas.openxmlformats.org/officeDocument/2006/relationships/slideLayout" Target="../slideLayouts/slideLayout226.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slideLayout" Target="../slideLayouts/slideLayout22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18" Type="http://schemas.openxmlformats.org/officeDocument/2006/relationships/theme" Target="../theme/theme19.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17" Type="http://schemas.openxmlformats.org/officeDocument/2006/relationships/slideLayout" Target="../slideLayouts/slideLayout244.xml"/><Relationship Id="rId2" Type="http://schemas.openxmlformats.org/officeDocument/2006/relationships/slideLayout" Target="../slideLayouts/slideLayout229.xml"/><Relationship Id="rId16" Type="http://schemas.openxmlformats.org/officeDocument/2006/relationships/slideLayout" Target="../slideLayouts/slideLayout243.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5" Type="http://schemas.openxmlformats.org/officeDocument/2006/relationships/slideLayout" Target="../slideLayouts/slideLayout24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0.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58.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theme" Target="../theme/theme21.xml"/><Relationship Id="rId5" Type="http://schemas.openxmlformats.org/officeDocument/2006/relationships/slideLayout" Target="../slideLayouts/slideLayout260.xml"/><Relationship Id="rId4" Type="http://schemas.openxmlformats.org/officeDocument/2006/relationships/slideLayout" Target="../slideLayouts/slideLayout25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image" Target="../media/image2.png"/><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85.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theme" Target="../theme/theme24.xml"/><Relationship Id="rId5" Type="http://schemas.openxmlformats.org/officeDocument/2006/relationships/slideLayout" Target="../slideLayouts/slideLayout287.xml"/><Relationship Id="rId4" Type="http://schemas.openxmlformats.org/officeDocument/2006/relationships/slideLayout" Target="../slideLayouts/slideLayout28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5.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3.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6.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6.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image" Target="../media/image2.png"/><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1D3A"/>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117602" y="0"/>
            <a:ext cx="7137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6147" name="Rectangle 3"/>
          <p:cNvSpPr>
            <a:spLocks noGrp="1" noChangeArrowheads="1"/>
          </p:cNvSpPr>
          <p:nvPr>
            <p:ph type="body" idx="1"/>
          </p:nvPr>
        </p:nvSpPr>
        <p:spPr bwMode="auto">
          <a:xfrm>
            <a:off x="76202" y="1143000"/>
            <a:ext cx="9753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3766" name="Rectangle 6"/>
          <p:cNvSpPr>
            <a:spLocks noGrp="1" noChangeArrowheads="1"/>
          </p:cNvSpPr>
          <p:nvPr>
            <p:ph type="sldNum" sz="quarter" idx="4"/>
          </p:nvPr>
        </p:nvSpPr>
        <p:spPr bwMode="auto">
          <a:xfrm>
            <a:off x="8585200" y="65532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smtClean="0">
                <a:latin typeface="+mn-lt"/>
                <a:cs typeface="+mn-cs"/>
              </a:defRPr>
            </a:lvl1pPr>
          </a:lstStyle>
          <a:p>
            <a:pPr>
              <a:defRPr/>
            </a:pPr>
            <a:fld id="{18DAF25F-D335-49FF-87D5-21A6FF280749}" type="slidenum">
              <a:rPr lang="en-US">
                <a:solidFill>
                  <a:srgbClr val="FFFFFF"/>
                </a:solidFill>
              </a:rPr>
              <a:pPr>
                <a:defRPr/>
              </a:pPr>
              <a:t>‹#›</a:t>
            </a:fld>
            <a:endParaRPr lang="en-US">
              <a:solidFill>
                <a:srgbClr val="FFFFFF"/>
              </a:solidFill>
            </a:endParaRPr>
          </a:p>
        </p:txBody>
      </p:sp>
      <p:sp>
        <p:nvSpPr>
          <p:cNvPr id="373767" name="Line 7"/>
          <p:cNvSpPr>
            <a:spLocks noChangeShapeType="1"/>
          </p:cNvSpPr>
          <p:nvPr/>
        </p:nvSpPr>
        <p:spPr bwMode="auto">
          <a:xfrm>
            <a:off x="742950" y="1143000"/>
            <a:ext cx="8420100" cy="0"/>
          </a:xfrm>
          <a:prstGeom prst="line">
            <a:avLst/>
          </a:prstGeom>
          <a:noFill/>
          <a:ln w="25400">
            <a:solidFill>
              <a:schemeClr val="tx1"/>
            </a:solidFill>
            <a:round/>
            <a:headEnd/>
            <a:tailEnd/>
          </a:ln>
          <a:effectLst/>
        </p:spPr>
        <p:txBody>
          <a:bodyPr/>
          <a:lstStyle/>
          <a:p>
            <a:pPr>
              <a:lnSpc>
                <a:spcPct val="95000"/>
              </a:lnSpc>
              <a:spcBef>
                <a:spcPct val="20000"/>
              </a:spcBef>
              <a:buFont typeface="Wingdings" pitchFamily="2" charset="2"/>
              <a:buChar char="r"/>
              <a:defRPr/>
            </a:pPr>
            <a:endParaRPr lang="en-US" sz="2000" b="1">
              <a:solidFill>
                <a:srgbClr val="FFFFFF"/>
              </a:solidFill>
              <a:latin typeface="Arial" pitchFamily="34" charset="0"/>
              <a:cs typeface="Arial"/>
            </a:endParaRPr>
          </a:p>
        </p:txBody>
      </p:sp>
      <p:sp>
        <p:nvSpPr>
          <p:cNvPr id="373769" name="Text Box 9"/>
          <p:cNvSpPr txBox="1">
            <a:spLocks noChangeArrowheads="1"/>
          </p:cNvSpPr>
          <p:nvPr/>
        </p:nvSpPr>
        <p:spPr bwMode="auto">
          <a:xfrm>
            <a:off x="8331201" y="120651"/>
            <a:ext cx="914401" cy="1107996"/>
          </a:xfrm>
          <a:prstGeom prst="rect">
            <a:avLst/>
          </a:prstGeom>
          <a:noFill/>
          <a:ln w="9525">
            <a:noFill/>
            <a:miter lim="800000"/>
            <a:headEnd/>
            <a:tailEnd/>
          </a:ln>
          <a:effectLst/>
        </p:spPr>
        <p:txBody>
          <a:bodyPr>
            <a:spAutoFit/>
          </a:bodyPr>
          <a:lstStyle/>
          <a:p>
            <a:pPr>
              <a:defRPr/>
            </a:pPr>
            <a:endParaRPr lang="en-US" sz="6600">
              <a:solidFill>
                <a:srgbClr val="FFFFFF"/>
              </a:solidFill>
              <a:latin typeface="FermiLgo" pitchFamily="2" charset="0"/>
              <a:cs typeface="Arial"/>
            </a:endParaRPr>
          </a:p>
        </p:txBody>
      </p:sp>
    </p:spTree>
    <p:extLst>
      <p:ext uri="{BB962C8B-B14F-4D97-AF65-F5344CB8AC3E}">
        <p14:creationId xmlns:p14="http://schemas.microsoft.com/office/powerpoint/2010/main" val="4042559436"/>
      </p:ext>
    </p:extLst>
  </p:cSld>
  <p:clrMap bg1="dk2" tx1="lt1" bg2="dk1"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ctr" rtl="0" fontAlgn="base">
        <a:spcBef>
          <a:spcPct val="0"/>
        </a:spcBef>
        <a:spcAft>
          <a:spcPct val="0"/>
        </a:spcAft>
        <a:defRPr sz="3200" b="1">
          <a:solidFill>
            <a:srgbClr val="FFCC00"/>
          </a:solidFill>
          <a:latin typeface="+mj-lt"/>
          <a:ea typeface="+mj-ea"/>
          <a:cs typeface="+mj-cs"/>
        </a:defRPr>
      </a:lvl1pPr>
      <a:lvl2pPr algn="l" rtl="0" fontAlgn="base">
        <a:spcBef>
          <a:spcPct val="0"/>
        </a:spcBef>
        <a:spcAft>
          <a:spcPct val="0"/>
        </a:spcAft>
        <a:defRPr sz="3600" b="1">
          <a:solidFill>
            <a:srgbClr val="FFCC00"/>
          </a:solidFill>
          <a:latin typeface="Arial" charset="0"/>
          <a:cs typeface="Arial" charset="0"/>
        </a:defRPr>
      </a:lvl2pPr>
      <a:lvl3pPr algn="l" rtl="0" fontAlgn="base">
        <a:spcBef>
          <a:spcPct val="0"/>
        </a:spcBef>
        <a:spcAft>
          <a:spcPct val="0"/>
        </a:spcAft>
        <a:defRPr sz="3600" b="1">
          <a:solidFill>
            <a:srgbClr val="FFCC00"/>
          </a:solidFill>
          <a:latin typeface="Arial" charset="0"/>
          <a:cs typeface="Arial" charset="0"/>
        </a:defRPr>
      </a:lvl3pPr>
      <a:lvl4pPr algn="l" rtl="0" fontAlgn="base">
        <a:spcBef>
          <a:spcPct val="0"/>
        </a:spcBef>
        <a:spcAft>
          <a:spcPct val="0"/>
        </a:spcAft>
        <a:defRPr sz="3600" b="1">
          <a:solidFill>
            <a:srgbClr val="FFCC00"/>
          </a:solidFill>
          <a:latin typeface="Arial" charset="0"/>
          <a:cs typeface="Arial" charset="0"/>
        </a:defRPr>
      </a:lvl4pPr>
      <a:lvl5pPr algn="l" rtl="0" fontAlgn="base">
        <a:spcBef>
          <a:spcPct val="0"/>
        </a:spcBef>
        <a:spcAft>
          <a:spcPct val="0"/>
        </a:spcAft>
        <a:defRPr sz="3600" b="1">
          <a:solidFill>
            <a:srgbClr val="FFCC00"/>
          </a:solidFill>
          <a:latin typeface="Arial" charset="0"/>
          <a:cs typeface="Arial" charset="0"/>
        </a:defRPr>
      </a:lvl5pPr>
      <a:lvl6pPr marL="457212" algn="l" rtl="0" fontAlgn="base">
        <a:spcBef>
          <a:spcPct val="0"/>
        </a:spcBef>
        <a:spcAft>
          <a:spcPct val="0"/>
        </a:spcAft>
        <a:defRPr sz="3600" b="1">
          <a:solidFill>
            <a:srgbClr val="FFCC00"/>
          </a:solidFill>
          <a:latin typeface="Arial" charset="0"/>
          <a:cs typeface="Arial" charset="0"/>
        </a:defRPr>
      </a:lvl6pPr>
      <a:lvl7pPr marL="914423" algn="l" rtl="0" fontAlgn="base">
        <a:spcBef>
          <a:spcPct val="0"/>
        </a:spcBef>
        <a:spcAft>
          <a:spcPct val="0"/>
        </a:spcAft>
        <a:defRPr sz="3600" b="1">
          <a:solidFill>
            <a:srgbClr val="FFCC00"/>
          </a:solidFill>
          <a:latin typeface="Arial" charset="0"/>
          <a:cs typeface="Arial" charset="0"/>
        </a:defRPr>
      </a:lvl7pPr>
      <a:lvl8pPr marL="1371634" algn="l" rtl="0" fontAlgn="base">
        <a:spcBef>
          <a:spcPct val="0"/>
        </a:spcBef>
        <a:spcAft>
          <a:spcPct val="0"/>
        </a:spcAft>
        <a:defRPr sz="3600" b="1">
          <a:solidFill>
            <a:srgbClr val="FFCC00"/>
          </a:solidFill>
          <a:latin typeface="Arial" charset="0"/>
          <a:cs typeface="Arial" charset="0"/>
        </a:defRPr>
      </a:lvl8pPr>
      <a:lvl9pPr marL="1828846" algn="l" rtl="0" fontAlgn="base">
        <a:spcBef>
          <a:spcPct val="0"/>
        </a:spcBef>
        <a:spcAft>
          <a:spcPct val="0"/>
        </a:spcAft>
        <a:defRPr sz="3600" b="1">
          <a:solidFill>
            <a:srgbClr val="FFCC00"/>
          </a:solidFill>
          <a:latin typeface="Arial" charset="0"/>
          <a:cs typeface="Arial" charset="0"/>
        </a:defRPr>
      </a:lvl9pPr>
    </p:titleStyle>
    <p:bodyStyle>
      <a:lvl1pPr marL="342908" indent="-342908" algn="l" rtl="0" fontAlgn="base">
        <a:spcBef>
          <a:spcPct val="20000"/>
        </a:spcBef>
        <a:spcAft>
          <a:spcPct val="0"/>
        </a:spcAft>
        <a:buChar char="•"/>
        <a:defRPr sz="2000" b="1">
          <a:solidFill>
            <a:schemeClr val="accent2"/>
          </a:solidFill>
          <a:latin typeface="+mn-lt"/>
          <a:ea typeface="+mn-ea"/>
          <a:cs typeface="+mn-cs"/>
        </a:defRPr>
      </a:lvl1pPr>
      <a:lvl2pPr marL="742969" indent="-285757" algn="l" rtl="0" fontAlgn="base">
        <a:spcBef>
          <a:spcPct val="20000"/>
        </a:spcBef>
        <a:spcAft>
          <a:spcPct val="0"/>
        </a:spcAft>
        <a:buChar char="–"/>
        <a:defRPr sz="2000" b="1">
          <a:solidFill>
            <a:schemeClr val="tx1"/>
          </a:solidFill>
          <a:latin typeface="+mn-lt"/>
          <a:cs typeface="+mn-cs"/>
        </a:defRPr>
      </a:lvl2pPr>
      <a:lvl3pPr marL="1143028" indent="-228606" algn="l" rtl="0" fontAlgn="base">
        <a:spcBef>
          <a:spcPct val="20000"/>
        </a:spcBef>
        <a:spcAft>
          <a:spcPct val="0"/>
        </a:spcAft>
        <a:buChar char="•"/>
        <a:defRPr sz="2000">
          <a:solidFill>
            <a:schemeClr val="tx1"/>
          </a:solidFill>
          <a:latin typeface="+mn-lt"/>
          <a:cs typeface="+mn-cs"/>
        </a:defRPr>
      </a:lvl3pPr>
      <a:lvl4pPr marL="1600240" indent="-228606" algn="l" rtl="0" fontAlgn="base">
        <a:spcBef>
          <a:spcPct val="20000"/>
        </a:spcBef>
        <a:spcAft>
          <a:spcPct val="0"/>
        </a:spcAft>
        <a:buChar char="–"/>
        <a:defRPr sz="2000">
          <a:solidFill>
            <a:schemeClr val="tx1"/>
          </a:solidFill>
          <a:latin typeface="Arial Unicode MS" pitchFamily="34" charset="-128"/>
          <a:cs typeface="+mn-cs"/>
        </a:defRPr>
      </a:lvl4pPr>
      <a:lvl5pPr marL="2057452" indent="-228606" algn="l" rtl="0" fontAlgn="base">
        <a:spcBef>
          <a:spcPct val="20000"/>
        </a:spcBef>
        <a:spcAft>
          <a:spcPct val="0"/>
        </a:spcAft>
        <a:buChar char="»"/>
        <a:defRPr sz="2000">
          <a:solidFill>
            <a:schemeClr val="tx1"/>
          </a:solidFill>
          <a:latin typeface="Arial Unicode MS" pitchFamily="34" charset="-128"/>
          <a:cs typeface="+mn-cs"/>
        </a:defRPr>
      </a:lvl5pPr>
      <a:lvl6pPr marL="2514663" indent="-228606" algn="l" rtl="0" fontAlgn="base">
        <a:spcBef>
          <a:spcPct val="20000"/>
        </a:spcBef>
        <a:spcAft>
          <a:spcPct val="0"/>
        </a:spcAft>
        <a:buChar char="»"/>
        <a:defRPr sz="2000">
          <a:solidFill>
            <a:schemeClr val="tx1"/>
          </a:solidFill>
          <a:latin typeface="Arial Unicode MS" pitchFamily="34" charset="-128"/>
          <a:cs typeface="+mn-cs"/>
        </a:defRPr>
      </a:lvl6pPr>
      <a:lvl7pPr marL="2971874" indent="-228606" algn="l" rtl="0" fontAlgn="base">
        <a:spcBef>
          <a:spcPct val="20000"/>
        </a:spcBef>
        <a:spcAft>
          <a:spcPct val="0"/>
        </a:spcAft>
        <a:buChar char="»"/>
        <a:defRPr sz="2000">
          <a:solidFill>
            <a:schemeClr val="tx1"/>
          </a:solidFill>
          <a:latin typeface="Arial Unicode MS" pitchFamily="34" charset="-128"/>
          <a:cs typeface="+mn-cs"/>
        </a:defRPr>
      </a:lvl7pPr>
      <a:lvl8pPr marL="3429086" indent="-228606" algn="l" rtl="0" fontAlgn="base">
        <a:spcBef>
          <a:spcPct val="20000"/>
        </a:spcBef>
        <a:spcAft>
          <a:spcPct val="0"/>
        </a:spcAft>
        <a:buChar char="»"/>
        <a:defRPr sz="2000">
          <a:solidFill>
            <a:schemeClr val="tx1"/>
          </a:solidFill>
          <a:latin typeface="Arial Unicode MS" pitchFamily="34" charset="-128"/>
          <a:cs typeface="+mn-cs"/>
        </a:defRPr>
      </a:lvl8pPr>
      <a:lvl9pPr marL="3886297" indent="-228606" algn="l" rtl="0" fontAlgn="base">
        <a:spcBef>
          <a:spcPct val="20000"/>
        </a:spcBef>
        <a:spcAft>
          <a:spcPct val="0"/>
        </a:spcAft>
        <a:buChar char="»"/>
        <a:defRPr sz="2000">
          <a:solidFill>
            <a:schemeClr val="tx1"/>
          </a:solidFill>
          <a:latin typeface="Arial Unicode MS" pitchFamily="34" charset="-128"/>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bwMode="auto">
          <a:xfrm>
            <a:off x="1281114" y="49213"/>
            <a:ext cx="7380287" cy="895350"/>
          </a:xfrm>
          <a:prstGeom prst="rect">
            <a:avLst/>
          </a:prstGeom>
          <a:gradFill rotWithShape="0">
            <a:gsLst>
              <a:gs pos="0">
                <a:srgbClr val="AFD5FF"/>
              </a:gs>
              <a:gs pos="50000">
                <a:schemeClr val="bg1"/>
              </a:gs>
              <a:gs pos="100000">
                <a:srgbClr val="AFD5FF"/>
              </a:gs>
            </a:gsLst>
            <a:lin ang="0" scaled="1"/>
          </a:gradFill>
          <a:ln w="15875">
            <a:solidFill>
              <a:srgbClr val="AFD5FF"/>
            </a:solidFill>
            <a:miter lim="800000"/>
            <a:headEnd/>
            <a:tailEnd/>
          </a:ln>
          <a:effectLst/>
        </p:spPr>
        <p:txBody>
          <a:bodyPr vert="horz" wrap="square" lIns="92075" tIns="46038" rIns="92075" bIns="46038" numCol="1" anchor="ctr" anchorCtr="0" compatLnSpc="1">
            <a:prstTxWarp prst="textNoShape">
              <a:avLst/>
            </a:prstTxWarp>
          </a:bodyPr>
          <a:lstStyle/>
          <a:p>
            <a:pPr lvl="0"/>
            <a:r>
              <a:rPr lang="en-US"/>
              <a:t>Slide Title Here</a:t>
            </a:r>
          </a:p>
        </p:txBody>
      </p:sp>
      <p:sp>
        <p:nvSpPr>
          <p:cNvPr id="9221" name="Rectangle 3"/>
          <p:cNvSpPr>
            <a:spLocks noGrp="1" noChangeArrowheads="1"/>
          </p:cNvSpPr>
          <p:nvPr>
            <p:ph type="body" idx="1"/>
          </p:nvPr>
        </p:nvSpPr>
        <p:spPr bwMode="auto">
          <a:xfrm>
            <a:off x="742950" y="990600"/>
            <a:ext cx="8502650" cy="5334000"/>
          </a:xfrm>
          <a:prstGeom prst="rect">
            <a:avLst/>
          </a:prstGeom>
          <a:noFill/>
          <a:ln w="12700">
            <a:noFill/>
            <a:miter lim="800000"/>
            <a:headEnd/>
            <a:tailEnd/>
          </a:ln>
        </p:spPr>
        <p:txBody>
          <a:bodyPr vert="horz" wrap="square" lIns="92075" tIns="46038" rIns="92075" bIns="46038" numCol="1" anchor="t" anchorCtr="0" compatLnSpc="1">
            <a:prstTxWarp prst="textNoShape">
              <a:avLst/>
            </a:prstTxWarp>
          </a:bodyPr>
          <a:lstStyle/>
          <a:p>
            <a:pPr lvl="0"/>
            <a:r>
              <a:rPr lang="en-US"/>
              <a:t>Body Text</a:t>
            </a:r>
          </a:p>
          <a:p>
            <a:pPr lvl="1"/>
            <a:r>
              <a:rPr lang="en-US"/>
              <a:t>Second Level</a:t>
            </a:r>
          </a:p>
          <a:p>
            <a:pPr lvl="2"/>
            <a:r>
              <a:rPr lang="en-US"/>
              <a:t>Third Level</a:t>
            </a:r>
          </a:p>
          <a:p>
            <a:pPr lvl="3"/>
            <a:r>
              <a:rPr lang="en-US"/>
              <a:t> Fourth Level</a:t>
            </a:r>
          </a:p>
          <a:p>
            <a:pPr lvl="4"/>
            <a:r>
              <a:rPr lang="en-US"/>
              <a:t>Fifth Level</a:t>
            </a:r>
          </a:p>
        </p:txBody>
      </p:sp>
      <p:pic>
        <p:nvPicPr>
          <p:cNvPr id="9222" name="Picture 4" descr="citlogo"/>
          <p:cNvPicPr>
            <a:picLocks noChangeAspect="1" noChangeArrowheads="1"/>
          </p:cNvPicPr>
          <p:nvPr/>
        </p:nvPicPr>
        <p:blipFill>
          <a:blip r:embed="rId13" cstate="print"/>
          <a:srcRect/>
          <a:stretch>
            <a:fillRect/>
          </a:stretch>
        </p:blipFill>
        <p:spPr bwMode="auto">
          <a:xfrm>
            <a:off x="273051" y="41275"/>
            <a:ext cx="1008063" cy="903288"/>
          </a:xfrm>
          <a:prstGeom prst="rect">
            <a:avLst/>
          </a:prstGeom>
          <a:solidFill>
            <a:schemeClr val="accent1"/>
          </a:solidFill>
          <a:ln w="9525">
            <a:noFill/>
            <a:miter lim="800000"/>
            <a:headEnd/>
            <a:tailEnd/>
          </a:ln>
        </p:spPr>
      </p:pic>
      <p:graphicFrame>
        <p:nvGraphicFramePr>
          <p:cNvPr id="9218" name="Object 6"/>
          <p:cNvGraphicFramePr>
            <a:graphicFrameLocks noChangeAspect="1"/>
          </p:cNvGraphicFramePr>
          <p:nvPr/>
        </p:nvGraphicFramePr>
        <p:xfrm>
          <a:off x="8669340" y="31752"/>
          <a:ext cx="1141412" cy="925513"/>
        </p:xfrm>
        <a:graphic>
          <a:graphicData uri="http://schemas.openxmlformats.org/presentationml/2006/ole">
            <mc:AlternateContent xmlns:mc="http://schemas.openxmlformats.org/markup-compatibility/2006">
              <mc:Choice xmlns:v="urn:schemas-microsoft-com:vml" Requires="v">
                <p:oleObj name="Photo Editor Photo" r:id="rId14" imgW="1424762" imgH="990686" progId="">
                  <p:embed/>
                </p:oleObj>
              </mc:Choice>
              <mc:Fallback>
                <p:oleObj name="Photo Editor Photo" r:id="rId14" imgW="1424762" imgH="990686" progId="">
                  <p:embed/>
                  <p:pic>
                    <p:nvPicPr>
                      <p:cNvPr id="9218"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69340" y="31752"/>
                        <a:ext cx="1141412" cy="925513"/>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919191"/>
                              </a:outerShdw>
                            </a:effectLst>
                          </a14:hiddenEffects>
                        </a:ext>
                      </a:extLst>
                    </p:spPr>
                  </p:pic>
                </p:oleObj>
              </mc:Fallback>
            </mc:AlternateContent>
          </a:graphicData>
        </a:graphic>
      </p:graphicFrame>
    </p:spTree>
    <p:extLst>
      <p:ext uri="{BB962C8B-B14F-4D97-AF65-F5344CB8AC3E}">
        <p14:creationId xmlns:p14="http://schemas.microsoft.com/office/powerpoint/2010/main" val="2178920638"/>
      </p:ext>
    </p:extLst>
  </p:cSld>
  <p:clrMap bg1="lt1" tx1="dk1" bg2="lt2" tx2="dk2" accent1="accent1" accent2="accent2" accent3="accent3" accent4="accent4" accent5="accent5" accent6="accent6" hlink="hlink" folHlink="folHlink"/>
  <p:sldLayoutIdLst>
    <p:sldLayoutId id="2147485151" r:id="rId1"/>
    <p:sldLayoutId id="2147485152" r:id="rId2"/>
    <p:sldLayoutId id="2147485153" r:id="rId3"/>
    <p:sldLayoutId id="2147485154" r:id="rId4"/>
    <p:sldLayoutId id="2147485155" r:id="rId5"/>
    <p:sldLayoutId id="2147485156" r:id="rId6"/>
    <p:sldLayoutId id="2147485157" r:id="rId7"/>
    <p:sldLayoutId id="2147485158" r:id="rId8"/>
    <p:sldLayoutId id="2147485159" r:id="rId9"/>
    <p:sldLayoutId id="2147485160" r:id="rId10"/>
    <p:sldLayoutId id="2147485161" r:id="rId11"/>
  </p:sldLayoutIdLst>
  <p:transition advTm="10000"/>
  <p:txStyles>
    <p:titleStyle>
      <a:lvl1pPr algn="ctr" rtl="0" eaLnBrk="0" fontAlgn="base" hangingPunct="0">
        <a:lnSpc>
          <a:spcPct val="90000"/>
        </a:lnSpc>
        <a:spcBef>
          <a:spcPct val="0"/>
        </a:spcBef>
        <a:spcAft>
          <a:spcPct val="0"/>
        </a:spcAft>
        <a:defRPr sz="3000" b="1">
          <a:solidFill>
            <a:srgbClr val="800000"/>
          </a:solidFill>
          <a:latin typeface="+mj-lt"/>
          <a:ea typeface="+mj-ea"/>
          <a:cs typeface="+mj-cs"/>
        </a:defRPr>
      </a:lvl1pPr>
      <a:lvl2pPr algn="ctr" rtl="0" eaLnBrk="0" fontAlgn="base" hangingPunct="0">
        <a:lnSpc>
          <a:spcPct val="90000"/>
        </a:lnSpc>
        <a:spcBef>
          <a:spcPct val="0"/>
        </a:spcBef>
        <a:spcAft>
          <a:spcPct val="0"/>
        </a:spcAft>
        <a:defRPr sz="3000" b="1">
          <a:solidFill>
            <a:srgbClr val="800000"/>
          </a:solidFill>
          <a:latin typeface="Arial" charset="0"/>
        </a:defRPr>
      </a:lvl2pPr>
      <a:lvl3pPr algn="ctr" rtl="0" eaLnBrk="0" fontAlgn="base" hangingPunct="0">
        <a:lnSpc>
          <a:spcPct val="90000"/>
        </a:lnSpc>
        <a:spcBef>
          <a:spcPct val="0"/>
        </a:spcBef>
        <a:spcAft>
          <a:spcPct val="0"/>
        </a:spcAft>
        <a:defRPr sz="3000" b="1">
          <a:solidFill>
            <a:srgbClr val="800000"/>
          </a:solidFill>
          <a:latin typeface="Arial" charset="0"/>
        </a:defRPr>
      </a:lvl3pPr>
      <a:lvl4pPr algn="ctr" rtl="0" eaLnBrk="0" fontAlgn="base" hangingPunct="0">
        <a:lnSpc>
          <a:spcPct val="90000"/>
        </a:lnSpc>
        <a:spcBef>
          <a:spcPct val="0"/>
        </a:spcBef>
        <a:spcAft>
          <a:spcPct val="0"/>
        </a:spcAft>
        <a:defRPr sz="3000" b="1">
          <a:solidFill>
            <a:srgbClr val="800000"/>
          </a:solidFill>
          <a:latin typeface="Arial" charset="0"/>
        </a:defRPr>
      </a:lvl4pPr>
      <a:lvl5pPr algn="ctr" rtl="0" eaLnBrk="0" fontAlgn="base" hangingPunct="0">
        <a:lnSpc>
          <a:spcPct val="90000"/>
        </a:lnSpc>
        <a:spcBef>
          <a:spcPct val="0"/>
        </a:spcBef>
        <a:spcAft>
          <a:spcPct val="0"/>
        </a:spcAft>
        <a:defRPr sz="3000" b="1">
          <a:solidFill>
            <a:srgbClr val="800000"/>
          </a:solidFill>
          <a:latin typeface="Arial" charset="0"/>
        </a:defRPr>
      </a:lvl5pPr>
      <a:lvl6pPr marL="457200" algn="ctr" rtl="0" eaLnBrk="0" fontAlgn="base" hangingPunct="0">
        <a:lnSpc>
          <a:spcPct val="90000"/>
        </a:lnSpc>
        <a:spcBef>
          <a:spcPct val="0"/>
        </a:spcBef>
        <a:spcAft>
          <a:spcPct val="0"/>
        </a:spcAft>
        <a:defRPr sz="3000" b="1">
          <a:solidFill>
            <a:srgbClr val="800000"/>
          </a:solidFill>
          <a:latin typeface="Arial" charset="0"/>
        </a:defRPr>
      </a:lvl6pPr>
      <a:lvl7pPr marL="914400" algn="ctr" rtl="0" eaLnBrk="0" fontAlgn="base" hangingPunct="0">
        <a:lnSpc>
          <a:spcPct val="90000"/>
        </a:lnSpc>
        <a:spcBef>
          <a:spcPct val="0"/>
        </a:spcBef>
        <a:spcAft>
          <a:spcPct val="0"/>
        </a:spcAft>
        <a:defRPr sz="3000" b="1">
          <a:solidFill>
            <a:srgbClr val="800000"/>
          </a:solidFill>
          <a:latin typeface="Arial" charset="0"/>
        </a:defRPr>
      </a:lvl7pPr>
      <a:lvl8pPr marL="1371600" algn="ctr" rtl="0" eaLnBrk="0" fontAlgn="base" hangingPunct="0">
        <a:lnSpc>
          <a:spcPct val="90000"/>
        </a:lnSpc>
        <a:spcBef>
          <a:spcPct val="0"/>
        </a:spcBef>
        <a:spcAft>
          <a:spcPct val="0"/>
        </a:spcAft>
        <a:defRPr sz="3000" b="1">
          <a:solidFill>
            <a:srgbClr val="800000"/>
          </a:solidFill>
          <a:latin typeface="Arial" charset="0"/>
        </a:defRPr>
      </a:lvl8pPr>
      <a:lvl9pPr marL="1828800" algn="ctr" rtl="0" eaLnBrk="0" fontAlgn="base" hangingPunct="0">
        <a:lnSpc>
          <a:spcPct val="90000"/>
        </a:lnSpc>
        <a:spcBef>
          <a:spcPct val="0"/>
        </a:spcBef>
        <a:spcAft>
          <a:spcPct val="0"/>
        </a:spcAft>
        <a:defRPr sz="3000" b="1">
          <a:solidFill>
            <a:srgbClr val="800000"/>
          </a:solidFill>
          <a:latin typeface="Arial" charset="0"/>
        </a:defRPr>
      </a:lvl9pPr>
    </p:titleStyle>
    <p:bodyStyle>
      <a:lvl1pPr marL="571500" indent="-571500" algn="l" rtl="0" eaLnBrk="0" fontAlgn="base" hangingPunct="0">
        <a:lnSpc>
          <a:spcPct val="90000"/>
        </a:lnSpc>
        <a:spcBef>
          <a:spcPct val="30000"/>
        </a:spcBef>
        <a:spcAft>
          <a:spcPct val="0"/>
        </a:spcAft>
        <a:buClr>
          <a:srgbClr val="A50021"/>
        </a:buClr>
        <a:buSzPct val="90000"/>
        <a:buFont typeface="Monotype Sorts" charset="2"/>
        <a:buChar char="•"/>
        <a:defRPr sz="2400" b="1">
          <a:solidFill>
            <a:srgbClr val="9D011B"/>
          </a:solidFill>
          <a:latin typeface="+mn-lt"/>
          <a:ea typeface="+mn-ea"/>
          <a:cs typeface="+mn-cs"/>
        </a:defRPr>
      </a:lvl1pPr>
      <a:lvl2pPr marL="1047750" indent="-285750" algn="l" rtl="0" eaLnBrk="0" fontAlgn="base" hangingPunct="0">
        <a:lnSpc>
          <a:spcPct val="90000"/>
        </a:lnSpc>
        <a:spcBef>
          <a:spcPct val="30000"/>
        </a:spcBef>
        <a:spcAft>
          <a:spcPct val="0"/>
        </a:spcAft>
        <a:buClr>
          <a:srgbClr val="800000"/>
        </a:buClr>
        <a:buSzPct val="95000"/>
        <a:buFont typeface="Wingdings" pitchFamily="2" charset="2"/>
        <a:buChar char="r"/>
        <a:defRPr sz="2000" b="1">
          <a:solidFill>
            <a:srgbClr val="0D0260"/>
          </a:solidFill>
          <a:latin typeface="+mn-lt"/>
        </a:defRPr>
      </a:lvl2pPr>
      <a:lvl3pPr marL="1562100" indent="-228600" algn="l" rtl="0" eaLnBrk="0" fontAlgn="base" hangingPunct="0">
        <a:lnSpc>
          <a:spcPct val="90000"/>
        </a:lnSpc>
        <a:spcBef>
          <a:spcPct val="30000"/>
        </a:spcBef>
        <a:spcAft>
          <a:spcPct val="0"/>
        </a:spcAft>
        <a:buClr>
          <a:srgbClr val="800000"/>
        </a:buClr>
        <a:buSzPct val="95000"/>
        <a:buFont typeface="Wingdings" pitchFamily="2" charset="2"/>
        <a:buChar char="è"/>
        <a:defRPr sz="2400" b="1">
          <a:solidFill>
            <a:srgbClr val="0D0260"/>
          </a:solidFill>
          <a:latin typeface="+mn-lt"/>
        </a:defRPr>
      </a:lvl3pPr>
      <a:lvl4pPr marL="1924050" indent="-171450" algn="l" rtl="0" eaLnBrk="0" fontAlgn="base" hangingPunct="0">
        <a:lnSpc>
          <a:spcPct val="90000"/>
        </a:lnSpc>
        <a:spcBef>
          <a:spcPct val="30000"/>
        </a:spcBef>
        <a:spcAft>
          <a:spcPct val="0"/>
        </a:spcAft>
        <a:buClr>
          <a:srgbClr val="800000"/>
        </a:buClr>
        <a:buSzPct val="95000"/>
        <a:buFont typeface="Wingdings" pitchFamily="2" charset="2"/>
        <a:buChar char="­"/>
        <a:defRPr sz="2000" b="1">
          <a:solidFill>
            <a:srgbClr val="0D0260"/>
          </a:solidFill>
          <a:latin typeface="+mn-lt"/>
        </a:defRPr>
      </a:lvl4pPr>
      <a:lvl5pPr marL="2286000" indent="-171450" algn="l" rtl="0" eaLnBrk="0" fontAlgn="base" hangingPunct="0">
        <a:lnSpc>
          <a:spcPct val="90000"/>
        </a:lnSpc>
        <a:spcBef>
          <a:spcPct val="30000"/>
        </a:spcBef>
        <a:spcAft>
          <a:spcPct val="0"/>
        </a:spcAft>
        <a:buClr>
          <a:srgbClr val="800000"/>
        </a:buClr>
        <a:buSzPct val="95000"/>
        <a:buFont typeface="Wingdings" pitchFamily="2" charset="2"/>
        <a:buChar char="r"/>
        <a:defRPr sz="1400" b="1">
          <a:solidFill>
            <a:srgbClr val="0000CD"/>
          </a:solidFill>
          <a:latin typeface="+mn-lt"/>
        </a:defRPr>
      </a:lvl5pPr>
      <a:lvl6pPr marL="2743200" indent="-171450" algn="l" rtl="0" eaLnBrk="0" fontAlgn="base" hangingPunct="0">
        <a:lnSpc>
          <a:spcPct val="90000"/>
        </a:lnSpc>
        <a:spcBef>
          <a:spcPct val="30000"/>
        </a:spcBef>
        <a:spcAft>
          <a:spcPct val="0"/>
        </a:spcAft>
        <a:buClr>
          <a:srgbClr val="800000"/>
        </a:buClr>
        <a:buSzPct val="95000"/>
        <a:buFont typeface="Wingdings" pitchFamily="2" charset="2"/>
        <a:buChar char="r"/>
        <a:defRPr sz="1400" b="1">
          <a:solidFill>
            <a:srgbClr val="0000CD"/>
          </a:solidFill>
          <a:latin typeface="+mn-lt"/>
        </a:defRPr>
      </a:lvl6pPr>
      <a:lvl7pPr marL="3200400" indent="-171450" algn="l" rtl="0" eaLnBrk="0" fontAlgn="base" hangingPunct="0">
        <a:lnSpc>
          <a:spcPct val="90000"/>
        </a:lnSpc>
        <a:spcBef>
          <a:spcPct val="30000"/>
        </a:spcBef>
        <a:spcAft>
          <a:spcPct val="0"/>
        </a:spcAft>
        <a:buClr>
          <a:srgbClr val="800000"/>
        </a:buClr>
        <a:buSzPct val="95000"/>
        <a:buFont typeface="Wingdings" pitchFamily="2" charset="2"/>
        <a:buChar char="r"/>
        <a:defRPr sz="1400" b="1">
          <a:solidFill>
            <a:srgbClr val="0000CD"/>
          </a:solidFill>
          <a:latin typeface="+mn-lt"/>
        </a:defRPr>
      </a:lvl7pPr>
      <a:lvl8pPr marL="3657600" indent="-171450" algn="l" rtl="0" eaLnBrk="0" fontAlgn="base" hangingPunct="0">
        <a:lnSpc>
          <a:spcPct val="90000"/>
        </a:lnSpc>
        <a:spcBef>
          <a:spcPct val="30000"/>
        </a:spcBef>
        <a:spcAft>
          <a:spcPct val="0"/>
        </a:spcAft>
        <a:buClr>
          <a:srgbClr val="800000"/>
        </a:buClr>
        <a:buSzPct val="95000"/>
        <a:buFont typeface="Wingdings" pitchFamily="2" charset="2"/>
        <a:buChar char="r"/>
        <a:defRPr sz="1400" b="1">
          <a:solidFill>
            <a:srgbClr val="0000CD"/>
          </a:solidFill>
          <a:latin typeface="+mn-lt"/>
        </a:defRPr>
      </a:lvl8pPr>
      <a:lvl9pPr marL="4114800" indent="-171450" algn="l" rtl="0" eaLnBrk="0" fontAlgn="base" hangingPunct="0">
        <a:lnSpc>
          <a:spcPct val="90000"/>
        </a:lnSpc>
        <a:spcBef>
          <a:spcPct val="30000"/>
        </a:spcBef>
        <a:spcAft>
          <a:spcPct val="0"/>
        </a:spcAft>
        <a:buClr>
          <a:srgbClr val="800000"/>
        </a:buClr>
        <a:buSzPct val="95000"/>
        <a:buFont typeface="Wingdings" pitchFamily="2" charset="2"/>
        <a:buChar char="r"/>
        <a:defRPr sz="1400" b="1">
          <a:solidFill>
            <a:srgbClr val="0000C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001D3A"/>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1117606" y="0"/>
            <a:ext cx="755015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23555" name="Rectangle 3"/>
          <p:cNvSpPr>
            <a:spLocks noGrp="1" noChangeArrowheads="1"/>
          </p:cNvSpPr>
          <p:nvPr>
            <p:ph type="body" idx="1"/>
          </p:nvPr>
        </p:nvSpPr>
        <p:spPr bwMode="auto">
          <a:xfrm>
            <a:off x="247650" y="1219200"/>
            <a:ext cx="949325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6" name="Rectangle 6"/>
          <p:cNvSpPr>
            <a:spLocks noGrp="1" noChangeArrowheads="1"/>
          </p:cNvSpPr>
          <p:nvPr>
            <p:ph type="sldNum" sz="quarter" idx="4"/>
          </p:nvPr>
        </p:nvSpPr>
        <p:spPr bwMode="auto">
          <a:xfrm>
            <a:off x="8585200" y="65532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FFFFFF"/>
                </a:solidFill>
                <a:latin typeface="+mn-lt"/>
                <a:cs typeface="+mn-cs"/>
              </a:defRPr>
            </a:lvl1pPr>
          </a:lstStyle>
          <a:p>
            <a:pPr fontAlgn="base">
              <a:spcAft>
                <a:spcPct val="0"/>
              </a:spcAft>
              <a:defRPr/>
            </a:pPr>
            <a:fld id="{FD9D0598-C4DB-4777-AD2C-307DA99AE4C2}" type="slidenum">
              <a:rPr lang="en-US"/>
              <a:pPr fontAlgn="base">
                <a:spcAft>
                  <a:spcPct val="0"/>
                </a:spcAft>
                <a:defRPr/>
              </a:pPr>
              <a:t>‹#›</a:t>
            </a:fld>
            <a:endParaRPr lang="en-US"/>
          </a:p>
        </p:txBody>
      </p:sp>
      <p:sp>
        <p:nvSpPr>
          <p:cNvPr id="373767" name="Line 7"/>
          <p:cNvSpPr>
            <a:spLocks noChangeShapeType="1"/>
          </p:cNvSpPr>
          <p:nvPr/>
        </p:nvSpPr>
        <p:spPr bwMode="auto">
          <a:xfrm>
            <a:off x="742950" y="1143000"/>
            <a:ext cx="8420100" cy="0"/>
          </a:xfrm>
          <a:prstGeom prst="line">
            <a:avLst/>
          </a:prstGeom>
          <a:noFill/>
          <a:ln w="25400">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endParaRPr>
          </a:p>
        </p:txBody>
      </p:sp>
      <p:sp>
        <p:nvSpPr>
          <p:cNvPr id="373768" name="Line 8"/>
          <p:cNvSpPr>
            <a:spLocks noChangeShapeType="1"/>
          </p:cNvSpPr>
          <p:nvPr/>
        </p:nvSpPr>
        <p:spPr bwMode="auto">
          <a:xfrm>
            <a:off x="742950" y="6553200"/>
            <a:ext cx="8420100" cy="0"/>
          </a:xfrm>
          <a:prstGeom prst="line">
            <a:avLst/>
          </a:prstGeom>
          <a:noFill/>
          <a:ln w="9525">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endParaRPr>
          </a:p>
        </p:txBody>
      </p:sp>
      <p:sp>
        <p:nvSpPr>
          <p:cNvPr id="373769" name="Text Box 9"/>
          <p:cNvSpPr txBox="1">
            <a:spLocks noChangeArrowheads="1"/>
          </p:cNvSpPr>
          <p:nvPr/>
        </p:nvSpPr>
        <p:spPr bwMode="auto">
          <a:xfrm>
            <a:off x="8331200" y="120650"/>
            <a:ext cx="914401" cy="1098550"/>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6600">
              <a:solidFill>
                <a:srgbClr val="FFFFFF"/>
              </a:solidFill>
              <a:latin typeface="FermiLgo" pitchFamily="2" charset="0"/>
            </a:endParaRPr>
          </a:p>
        </p:txBody>
      </p:sp>
      <p:pic>
        <p:nvPicPr>
          <p:cNvPr id="23560" name="Picture 16"/>
          <p:cNvPicPr>
            <a:picLocks noChangeAspect="1" noChangeArrowheads="1"/>
          </p:cNvPicPr>
          <p:nvPr/>
        </p:nvPicPr>
        <p:blipFill>
          <a:blip r:embed="rId14" cstate="print"/>
          <a:srcRect/>
          <a:stretch>
            <a:fillRect/>
          </a:stretch>
        </p:blipFill>
        <p:spPr bwMode="auto">
          <a:xfrm>
            <a:off x="93088" y="120650"/>
            <a:ext cx="774309" cy="735977"/>
          </a:xfrm>
          <a:prstGeom prst="rect">
            <a:avLst/>
          </a:prstGeom>
          <a:noFill/>
          <a:ln w="9525">
            <a:noFill/>
            <a:miter lim="800000"/>
            <a:headEnd/>
            <a:tailEnd/>
          </a:ln>
        </p:spPr>
      </p:pic>
      <p:pic>
        <p:nvPicPr>
          <p:cNvPr id="23561" name="Picture 5" descr="icfalogo"/>
          <p:cNvPicPr>
            <a:picLocks noChangeAspect="1" noChangeArrowheads="1"/>
          </p:cNvPicPr>
          <p:nvPr/>
        </p:nvPicPr>
        <p:blipFill>
          <a:blip r:embed="rId15" cstate="print"/>
          <a:srcRect l="28235" r="28235" b="28799"/>
          <a:stretch>
            <a:fillRect/>
          </a:stretch>
        </p:blipFill>
        <p:spPr bwMode="auto">
          <a:xfrm>
            <a:off x="8886835" y="269576"/>
            <a:ext cx="854065" cy="568625"/>
          </a:xfrm>
          <a:prstGeom prst="rect">
            <a:avLst/>
          </a:prstGeom>
          <a:noFill/>
          <a:ln w="9525">
            <a:noFill/>
            <a:miter lim="800000"/>
            <a:headEnd/>
            <a:tailEnd/>
          </a:ln>
        </p:spPr>
      </p:pic>
    </p:spTree>
    <p:extLst>
      <p:ext uri="{BB962C8B-B14F-4D97-AF65-F5344CB8AC3E}">
        <p14:creationId xmlns:p14="http://schemas.microsoft.com/office/powerpoint/2010/main" val="3612478520"/>
      </p:ext>
    </p:extLst>
  </p:cSld>
  <p:clrMap bg1="dk2" tx1="lt1" bg2="dk1" tx2="lt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 id="2147485174" r:id="rId12"/>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ctr" rtl="0" eaLnBrk="0" fontAlgn="base" hangingPunct="0">
        <a:spcBef>
          <a:spcPct val="0"/>
        </a:spcBef>
        <a:spcAft>
          <a:spcPct val="0"/>
        </a:spcAft>
        <a:defRPr sz="3600" b="1">
          <a:solidFill>
            <a:srgbClr val="FFCC00"/>
          </a:solidFill>
          <a:latin typeface="+mj-lt"/>
          <a:ea typeface="+mj-ea"/>
          <a:cs typeface="+mj-cs"/>
        </a:defRPr>
      </a:lvl1pPr>
      <a:lvl2pPr algn="ctr" rtl="0" eaLnBrk="0" fontAlgn="base" hangingPunct="0">
        <a:spcBef>
          <a:spcPct val="0"/>
        </a:spcBef>
        <a:spcAft>
          <a:spcPct val="0"/>
        </a:spcAft>
        <a:defRPr sz="3600" b="1">
          <a:solidFill>
            <a:srgbClr val="FFCC00"/>
          </a:solidFill>
          <a:latin typeface="Arial" charset="0"/>
          <a:cs typeface="Arial" charset="0"/>
        </a:defRPr>
      </a:lvl2pPr>
      <a:lvl3pPr algn="ctr" rtl="0" eaLnBrk="0" fontAlgn="base" hangingPunct="0">
        <a:spcBef>
          <a:spcPct val="0"/>
        </a:spcBef>
        <a:spcAft>
          <a:spcPct val="0"/>
        </a:spcAft>
        <a:defRPr sz="3600" b="1">
          <a:solidFill>
            <a:srgbClr val="FFCC00"/>
          </a:solidFill>
          <a:latin typeface="Arial" charset="0"/>
          <a:cs typeface="Arial" charset="0"/>
        </a:defRPr>
      </a:lvl3pPr>
      <a:lvl4pPr algn="ctr" rtl="0" eaLnBrk="0" fontAlgn="base" hangingPunct="0">
        <a:spcBef>
          <a:spcPct val="0"/>
        </a:spcBef>
        <a:spcAft>
          <a:spcPct val="0"/>
        </a:spcAft>
        <a:defRPr sz="3600" b="1">
          <a:solidFill>
            <a:srgbClr val="FFCC00"/>
          </a:solidFill>
          <a:latin typeface="Arial" charset="0"/>
          <a:cs typeface="Arial" charset="0"/>
        </a:defRPr>
      </a:lvl4pPr>
      <a:lvl5pPr algn="ctr" rtl="0" eaLnBrk="0" fontAlgn="base" hangingPunct="0">
        <a:spcBef>
          <a:spcPct val="0"/>
        </a:spcBef>
        <a:spcAft>
          <a:spcPct val="0"/>
        </a:spcAft>
        <a:defRPr sz="3600" b="1">
          <a:solidFill>
            <a:srgbClr val="FFCC00"/>
          </a:solidFill>
          <a:latin typeface="Arial" charset="0"/>
          <a:cs typeface="Arial" charset="0"/>
        </a:defRPr>
      </a:lvl5pPr>
      <a:lvl6pPr marL="457200" algn="l" rtl="0" fontAlgn="base">
        <a:spcBef>
          <a:spcPct val="0"/>
        </a:spcBef>
        <a:spcAft>
          <a:spcPct val="0"/>
        </a:spcAft>
        <a:defRPr sz="3600" b="1">
          <a:solidFill>
            <a:srgbClr val="FFCC00"/>
          </a:solidFill>
          <a:latin typeface="Arial" charset="0"/>
          <a:cs typeface="Arial" charset="0"/>
        </a:defRPr>
      </a:lvl6pPr>
      <a:lvl7pPr marL="914400" algn="l" rtl="0" fontAlgn="base">
        <a:spcBef>
          <a:spcPct val="0"/>
        </a:spcBef>
        <a:spcAft>
          <a:spcPct val="0"/>
        </a:spcAft>
        <a:defRPr sz="3600" b="1">
          <a:solidFill>
            <a:srgbClr val="FFCC00"/>
          </a:solidFill>
          <a:latin typeface="Arial" charset="0"/>
          <a:cs typeface="Arial" charset="0"/>
        </a:defRPr>
      </a:lvl7pPr>
      <a:lvl8pPr marL="1371600" algn="l" rtl="0" fontAlgn="base">
        <a:spcBef>
          <a:spcPct val="0"/>
        </a:spcBef>
        <a:spcAft>
          <a:spcPct val="0"/>
        </a:spcAft>
        <a:defRPr sz="3600" b="1">
          <a:solidFill>
            <a:srgbClr val="FFCC00"/>
          </a:solidFill>
          <a:latin typeface="Arial" charset="0"/>
          <a:cs typeface="Arial" charset="0"/>
        </a:defRPr>
      </a:lvl8pPr>
      <a:lvl9pPr marL="1828800" algn="l" rtl="0" fontAlgn="base">
        <a:spcBef>
          <a:spcPct val="0"/>
        </a:spcBef>
        <a:spcAft>
          <a:spcPct val="0"/>
        </a:spcAft>
        <a:defRPr sz="3600" b="1">
          <a:solidFill>
            <a:srgbClr val="FFCC00"/>
          </a:solidFill>
          <a:latin typeface="Arial" charset="0"/>
          <a:cs typeface="Arial" charset="0"/>
        </a:defRPr>
      </a:lvl9pPr>
    </p:titleStyle>
    <p:bodyStyle>
      <a:lvl1pPr marL="342900" indent="-342900" algn="l" rtl="0" eaLnBrk="0" fontAlgn="base" hangingPunct="0">
        <a:spcBef>
          <a:spcPct val="20000"/>
        </a:spcBef>
        <a:spcAft>
          <a:spcPct val="0"/>
        </a:spcAft>
        <a:buChar char="•"/>
        <a:defRPr sz="24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001D3A"/>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117602" y="0"/>
            <a:ext cx="7137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6147" name="Rectangle 3"/>
          <p:cNvSpPr>
            <a:spLocks noGrp="1" noChangeArrowheads="1"/>
          </p:cNvSpPr>
          <p:nvPr>
            <p:ph type="body" idx="1"/>
          </p:nvPr>
        </p:nvSpPr>
        <p:spPr bwMode="auto">
          <a:xfrm>
            <a:off x="76201" y="1143000"/>
            <a:ext cx="9753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3766" name="Rectangle 6"/>
          <p:cNvSpPr>
            <a:spLocks noGrp="1" noChangeArrowheads="1"/>
          </p:cNvSpPr>
          <p:nvPr>
            <p:ph type="sldNum" sz="quarter" idx="4"/>
          </p:nvPr>
        </p:nvSpPr>
        <p:spPr bwMode="auto">
          <a:xfrm>
            <a:off x="8585200" y="65532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smtClean="0">
                <a:latin typeface="+mn-lt"/>
                <a:cs typeface="+mn-cs"/>
              </a:defRPr>
            </a:lvl1pPr>
          </a:lstStyle>
          <a:p>
            <a:pPr>
              <a:defRPr/>
            </a:pPr>
            <a:fld id="{18DAF25F-D335-49FF-87D5-21A6FF280749}" type="slidenum">
              <a:rPr lang="en-US">
                <a:solidFill>
                  <a:srgbClr val="FFFFFF"/>
                </a:solidFill>
              </a:rPr>
              <a:pPr>
                <a:defRPr/>
              </a:pPr>
              <a:t>‹#›</a:t>
            </a:fld>
            <a:endParaRPr lang="en-US">
              <a:solidFill>
                <a:srgbClr val="FFFFFF"/>
              </a:solidFill>
            </a:endParaRPr>
          </a:p>
        </p:txBody>
      </p:sp>
      <p:sp>
        <p:nvSpPr>
          <p:cNvPr id="373767" name="Line 7"/>
          <p:cNvSpPr>
            <a:spLocks noChangeShapeType="1"/>
          </p:cNvSpPr>
          <p:nvPr/>
        </p:nvSpPr>
        <p:spPr bwMode="auto">
          <a:xfrm>
            <a:off x="742950" y="1143000"/>
            <a:ext cx="8420100" cy="0"/>
          </a:xfrm>
          <a:prstGeom prst="line">
            <a:avLst/>
          </a:prstGeom>
          <a:noFill/>
          <a:ln w="25400">
            <a:solidFill>
              <a:schemeClr val="tx1"/>
            </a:solidFill>
            <a:round/>
            <a:headEnd/>
            <a:tailEnd/>
          </a:ln>
          <a:effectLst/>
        </p:spPr>
        <p:txBody>
          <a:bodyPr/>
          <a:lstStyle/>
          <a:p>
            <a:pPr>
              <a:lnSpc>
                <a:spcPct val="95000"/>
              </a:lnSpc>
              <a:spcBef>
                <a:spcPct val="20000"/>
              </a:spcBef>
              <a:buFont typeface="Wingdings" pitchFamily="2" charset="2"/>
              <a:buChar char="r"/>
              <a:defRPr/>
            </a:pPr>
            <a:endParaRPr lang="en-US" sz="2000" b="1">
              <a:solidFill>
                <a:srgbClr val="FFFFFF"/>
              </a:solidFill>
              <a:latin typeface="Arial" pitchFamily="34" charset="0"/>
              <a:cs typeface="Arial"/>
            </a:endParaRPr>
          </a:p>
        </p:txBody>
      </p:sp>
      <p:sp>
        <p:nvSpPr>
          <p:cNvPr id="373769" name="Text Box 9"/>
          <p:cNvSpPr txBox="1">
            <a:spLocks noChangeArrowheads="1"/>
          </p:cNvSpPr>
          <p:nvPr/>
        </p:nvSpPr>
        <p:spPr bwMode="auto">
          <a:xfrm>
            <a:off x="8331200" y="120650"/>
            <a:ext cx="914401" cy="1098550"/>
          </a:xfrm>
          <a:prstGeom prst="rect">
            <a:avLst/>
          </a:prstGeom>
          <a:noFill/>
          <a:ln w="9525">
            <a:noFill/>
            <a:miter lim="800000"/>
            <a:headEnd/>
            <a:tailEnd/>
          </a:ln>
          <a:effectLst/>
        </p:spPr>
        <p:txBody>
          <a:bodyPr>
            <a:spAutoFit/>
          </a:bodyPr>
          <a:lstStyle/>
          <a:p>
            <a:pPr>
              <a:defRPr/>
            </a:pPr>
            <a:endParaRPr lang="en-US" sz="6600">
              <a:solidFill>
                <a:srgbClr val="FFFFFF"/>
              </a:solidFill>
              <a:latin typeface="FermiLgo" pitchFamily="2" charset="0"/>
              <a:cs typeface="Arial"/>
            </a:endParaRPr>
          </a:p>
        </p:txBody>
      </p:sp>
    </p:spTree>
    <p:extLst>
      <p:ext uri="{BB962C8B-B14F-4D97-AF65-F5344CB8AC3E}">
        <p14:creationId xmlns:p14="http://schemas.microsoft.com/office/powerpoint/2010/main" val="738830423"/>
      </p:ext>
    </p:extLst>
  </p:cSld>
  <p:clrMap bg1="dk2" tx1="lt1" bg2="dk1" tx2="lt2" accent1="accent1" accent2="accent2" accent3="accent3" accent4="accent4" accent5="accent5" accent6="accent6" hlink="hlink" folHlink="folHlink"/>
  <p:sldLayoutIdLst>
    <p:sldLayoutId id="2147485177" r:id="rId1"/>
    <p:sldLayoutId id="2147485178" r:id="rId2"/>
    <p:sldLayoutId id="2147485179" r:id="rId3"/>
    <p:sldLayoutId id="2147485180" r:id="rId4"/>
    <p:sldLayoutId id="2147485181" r:id="rId5"/>
    <p:sldLayoutId id="2147485182" r:id="rId6"/>
    <p:sldLayoutId id="2147485183" r:id="rId7"/>
    <p:sldLayoutId id="2147485184" r:id="rId8"/>
    <p:sldLayoutId id="2147485185" r:id="rId9"/>
    <p:sldLayoutId id="2147485186" r:id="rId10"/>
    <p:sldLayoutId id="2147485187" r:id="rId11"/>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ctr" rtl="0" fontAlgn="base">
        <a:spcBef>
          <a:spcPct val="0"/>
        </a:spcBef>
        <a:spcAft>
          <a:spcPct val="0"/>
        </a:spcAft>
        <a:defRPr sz="3200" b="1">
          <a:solidFill>
            <a:srgbClr val="FFCC00"/>
          </a:solidFill>
          <a:latin typeface="+mj-lt"/>
          <a:ea typeface="+mj-ea"/>
          <a:cs typeface="+mj-cs"/>
        </a:defRPr>
      </a:lvl1pPr>
      <a:lvl2pPr algn="l" rtl="0" fontAlgn="base">
        <a:spcBef>
          <a:spcPct val="0"/>
        </a:spcBef>
        <a:spcAft>
          <a:spcPct val="0"/>
        </a:spcAft>
        <a:defRPr sz="3600" b="1">
          <a:solidFill>
            <a:srgbClr val="FFCC00"/>
          </a:solidFill>
          <a:latin typeface="Arial" charset="0"/>
          <a:cs typeface="Arial" charset="0"/>
        </a:defRPr>
      </a:lvl2pPr>
      <a:lvl3pPr algn="l" rtl="0" fontAlgn="base">
        <a:spcBef>
          <a:spcPct val="0"/>
        </a:spcBef>
        <a:spcAft>
          <a:spcPct val="0"/>
        </a:spcAft>
        <a:defRPr sz="3600" b="1">
          <a:solidFill>
            <a:srgbClr val="FFCC00"/>
          </a:solidFill>
          <a:latin typeface="Arial" charset="0"/>
          <a:cs typeface="Arial" charset="0"/>
        </a:defRPr>
      </a:lvl3pPr>
      <a:lvl4pPr algn="l" rtl="0" fontAlgn="base">
        <a:spcBef>
          <a:spcPct val="0"/>
        </a:spcBef>
        <a:spcAft>
          <a:spcPct val="0"/>
        </a:spcAft>
        <a:defRPr sz="3600" b="1">
          <a:solidFill>
            <a:srgbClr val="FFCC00"/>
          </a:solidFill>
          <a:latin typeface="Arial" charset="0"/>
          <a:cs typeface="Arial" charset="0"/>
        </a:defRPr>
      </a:lvl4pPr>
      <a:lvl5pPr algn="l" rtl="0" fontAlgn="base">
        <a:spcBef>
          <a:spcPct val="0"/>
        </a:spcBef>
        <a:spcAft>
          <a:spcPct val="0"/>
        </a:spcAft>
        <a:defRPr sz="3600" b="1">
          <a:solidFill>
            <a:srgbClr val="FFCC00"/>
          </a:solidFill>
          <a:latin typeface="Arial" charset="0"/>
          <a:cs typeface="Arial" charset="0"/>
        </a:defRPr>
      </a:lvl5pPr>
      <a:lvl6pPr marL="457200" algn="l" rtl="0" fontAlgn="base">
        <a:spcBef>
          <a:spcPct val="0"/>
        </a:spcBef>
        <a:spcAft>
          <a:spcPct val="0"/>
        </a:spcAft>
        <a:defRPr sz="3600" b="1">
          <a:solidFill>
            <a:srgbClr val="FFCC00"/>
          </a:solidFill>
          <a:latin typeface="Arial" charset="0"/>
          <a:cs typeface="Arial" charset="0"/>
        </a:defRPr>
      </a:lvl6pPr>
      <a:lvl7pPr marL="914400" algn="l" rtl="0" fontAlgn="base">
        <a:spcBef>
          <a:spcPct val="0"/>
        </a:spcBef>
        <a:spcAft>
          <a:spcPct val="0"/>
        </a:spcAft>
        <a:defRPr sz="3600" b="1">
          <a:solidFill>
            <a:srgbClr val="FFCC00"/>
          </a:solidFill>
          <a:latin typeface="Arial" charset="0"/>
          <a:cs typeface="Arial" charset="0"/>
        </a:defRPr>
      </a:lvl7pPr>
      <a:lvl8pPr marL="1371600" algn="l" rtl="0" fontAlgn="base">
        <a:spcBef>
          <a:spcPct val="0"/>
        </a:spcBef>
        <a:spcAft>
          <a:spcPct val="0"/>
        </a:spcAft>
        <a:defRPr sz="3600" b="1">
          <a:solidFill>
            <a:srgbClr val="FFCC00"/>
          </a:solidFill>
          <a:latin typeface="Arial" charset="0"/>
          <a:cs typeface="Arial" charset="0"/>
        </a:defRPr>
      </a:lvl8pPr>
      <a:lvl9pPr marL="1828800" algn="l" rtl="0" fontAlgn="base">
        <a:spcBef>
          <a:spcPct val="0"/>
        </a:spcBef>
        <a:spcAft>
          <a:spcPct val="0"/>
        </a:spcAft>
        <a:defRPr sz="3600" b="1">
          <a:solidFill>
            <a:srgbClr val="FFCC00"/>
          </a:solidFill>
          <a:latin typeface="Arial" charset="0"/>
          <a:cs typeface="Arial" charset="0"/>
        </a:defRPr>
      </a:lvl9pPr>
    </p:titleStyle>
    <p:bodyStyle>
      <a:lvl1pPr marL="342900" indent="-342900" algn="l" rtl="0" fontAlgn="base">
        <a:spcBef>
          <a:spcPct val="20000"/>
        </a:spcBef>
        <a:spcAft>
          <a:spcPct val="0"/>
        </a:spcAft>
        <a:buChar char="•"/>
        <a:defRPr sz="2000" b="1">
          <a:solidFill>
            <a:schemeClr val="accent2"/>
          </a:solidFill>
          <a:latin typeface="+mn-lt"/>
          <a:ea typeface="+mn-ea"/>
          <a:cs typeface="+mn-cs"/>
        </a:defRPr>
      </a:lvl1pPr>
      <a:lvl2pPr marL="742950" indent="-285750" algn="l" rtl="0" fontAlgn="base">
        <a:spcBef>
          <a:spcPct val="20000"/>
        </a:spcBef>
        <a:spcAft>
          <a:spcPct val="0"/>
        </a:spcAft>
        <a:buChar char="–"/>
        <a:defRPr sz="2000" b="1">
          <a:solidFill>
            <a:schemeClr val="tx1"/>
          </a:solidFill>
          <a:latin typeface="+mn-lt"/>
          <a:cs typeface="+mn-cs"/>
        </a:defRPr>
      </a:lvl2pPr>
      <a:lvl3pPr marL="1143000" indent="-228600" algn="l" rtl="0" fontAlgn="base">
        <a:spcBef>
          <a:spcPct val="20000"/>
        </a:spcBef>
        <a:spcAft>
          <a:spcPct val="0"/>
        </a:spcAft>
        <a:buChar char="•"/>
        <a:defRPr sz="20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Arial Unicode MS" pitchFamily="34" charset="-128"/>
          <a:cs typeface="+mn-cs"/>
        </a:defRPr>
      </a:lvl4pPr>
      <a:lvl5pPr marL="2057400" indent="-228600" algn="l" rtl="0" fontAlgn="base">
        <a:spcBef>
          <a:spcPct val="200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001D3A"/>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117602" y="0"/>
            <a:ext cx="7137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6147" name="Rectangle 3"/>
          <p:cNvSpPr>
            <a:spLocks noGrp="1" noChangeArrowheads="1"/>
          </p:cNvSpPr>
          <p:nvPr>
            <p:ph type="body" idx="1"/>
          </p:nvPr>
        </p:nvSpPr>
        <p:spPr bwMode="auto">
          <a:xfrm>
            <a:off x="76202" y="1143000"/>
            <a:ext cx="9753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3766" name="Rectangle 6"/>
          <p:cNvSpPr>
            <a:spLocks noGrp="1" noChangeArrowheads="1"/>
          </p:cNvSpPr>
          <p:nvPr>
            <p:ph type="sldNum" sz="quarter" idx="4"/>
          </p:nvPr>
        </p:nvSpPr>
        <p:spPr bwMode="auto">
          <a:xfrm>
            <a:off x="8585200" y="65532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smtClean="0">
                <a:latin typeface="+mn-lt"/>
                <a:cs typeface="+mn-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18DAF25F-D335-49FF-87D5-21A6FF280749}"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
        <p:nvSpPr>
          <p:cNvPr id="373767" name="Line 7"/>
          <p:cNvSpPr>
            <a:spLocks noChangeShapeType="1"/>
          </p:cNvSpPr>
          <p:nvPr/>
        </p:nvSpPr>
        <p:spPr bwMode="auto">
          <a:xfrm>
            <a:off x="742950" y="1143000"/>
            <a:ext cx="8420100" cy="0"/>
          </a:xfrm>
          <a:prstGeom prst="line">
            <a:avLst/>
          </a:prstGeom>
          <a:noFill/>
          <a:ln w="25400">
            <a:solidFill>
              <a:schemeClr val="tx1"/>
            </a:solidFill>
            <a:round/>
            <a:headEnd/>
            <a:tailEnd/>
          </a:ln>
          <a:effectLst/>
        </p:spPr>
        <p:txBody>
          <a:bodyPr/>
          <a:lstStyle/>
          <a:p>
            <a:pPr marL="0" marR="0" lvl="0" indent="0" algn="l" defTabSz="914400" rtl="0" eaLnBrk="1" fontAlgn="auto" latinLnBrk="0" hangingPunct="1">
              <a:lnSpc>
                <a:spcPct val="95000"/>
              </a:lnSpc>
              <a:spcBef>
                <a:spcPct val="20000"/>
              </a:spcBef>
              <a:spcAft>
                <a:spcPts val="0"/>
              </a:spcAft>
              <a:buClrTx/>
              <a:buSzTx/>
              <a:buFont typeface="Wingdings" pitchFamily="2" charset="2"/>
              <a:buChar char="r"/>
              <a:tabLst/>
              <a:defRPr/>
            </a:pPr>
            <a:endParaRPr kumimoji="0" lang="en-US" sz="2000" b="1" i="0" u="none" strike="noStrike" kern="1200" cap="none" spc="0" normalizeH="0" baseline="0" noProof="0">
              <a:ln>
                <a:noFill/>
              </a:ln>
              <a:solidFill>
                <a:srgbClr val="FFFFFF"/>
              </a:solidFill>
              <a:effectLst/>
              <a:uLnTx/>
              <a:uFillTx/>
              <a:latin typeface="Arial"/>
              <a:ea typeface="+mn-ea"/>
              <a:cs typeface="Arial"/>
            </a:endParaRPr>
          </a:p>
        </p:txBody>
      </p:sp>
      <p:sp>
        <p:nvSpPr>
          <p:cNvPr id="373769" name="Text Box 9"/>
          <p:cNvSpPr txBox="1">
            <a:spLocks noChangeArrowheads="1"/>
          </p:cNvSpPr>
          <p:nvPr/>
        </p:nvSpPr>
        <p:spPr bwMode="auto">
          <a:xfrm>
            <a:off x="8331201" y="120650"/>
            <a:ext cx="914401" cy="109855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FFFFFF"/>
              </a:solidFill>
              <a:effectLst/>
              <a:uLnTx/>
              <a:uFillTx/>
              <a:latin typeface="FermiLgo" pitchFamily="2" charset="0"/>
              <a:ea typeface="+mn-ea"/>
              <a:cs typeface="Arial"/>
            </a:endParaRPr>
          </a:p>
        </p:txBody>
      </p:sp>
    </p:spTree>
    <p:extLst>
      <p:ext uri="{BB962C8B-B14F-4D97-AF65-F5344CB8AC3E}">
        <p14:creationId xmlns:p14="http://schemas.microsoft.com/office/powerpoint/2010/main" val="3035319426"/>
      </p:ext>
    </p:extLst>
  </p:cSld>
  <p:clrMap bg1="dk2" tx1="lt1" bg2="dk1" tx2="lt2" accent1="accent1" accent2="accent2" accent3="accent3" accent4="accent4" accent5="accent5" accent6="accent6" hlink="hlink" folHlink="folHlink"/>
  <p:sldLayoutIdLst>
    <p:sldLayoutId id="2147485189" r:id="rId1"/>
    <p:sldLayoutId id="2147485190" r:id="rId2"/>
    <p:sldLayoutId id="2147485191" r:id="rId3"/>
    <p:sldLayoutId id="2147485192" r:id="rId4"/>
    <p:sldLayoutId id="2147485193" r:id="rId5"/>
    <p:sldLayoutId id="2147485194" r:id="rId6"/>
    <p:sldLayoutId id="2147485195" r:id="rId7"/>
    <p:sldLayoutId id="2147485196" r:id="rId8"/>
    <p:sldLayoutId id="2147485197" r:id="rId9"/>
    <p:sldLayoutId id="2147485198" r:id="rId10"/>
    <p:sldLayoutId id="2147485199" r:id="rId11"/>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ctr" rtl="0" fontAlgn="base">
        <a:spcBef>
          <a:spcPct val="0"/>
        </a:spcBef>
        <a:spcAft>
          <a:spcPct val="0"/>
        </a:spcAft>
        <a:defRPr sz="3200" b="1">
          <a:solidFill>
            <a:srgbClr val="FFCC00"/>
          </a:solidFill>
          <a:latin typeface="+mj-lt"/>
          <a:ea typeface="+mj-ea"/>
          <a:cs typeface="+mj-cs"/>
        </a:defRPr>
      </a:lvl1pPr>
      <a:lvl2pPr algn="l" rtl="0" fontAlgn="base">
        <a:spcBef>
          <a:spcPct val="0"/>
        </a:spcBef>
        <a:spcAft>
          <a:spcPct val="0"/>
        </a:spcAft>
        <a:defRPr sz="3600" b="1">
          <a:solidFill>
            <a:srgbClr val="FFCC00"/>
          </a:solidFill>
          <a:latin typeface="Arial" charset="0"/>
          <a:cs typeface="Arial" charset="0"/>
        </a:defRPr>
      </a:lvl2pPr>
      <a:lvl3pPr algn="l" rtl="0" fontAlgn="base">
        <a:spcBef>
          <a:spcPct val="0"/>
        </a:spcBef>
        <a:spcAft>
          <a:spcPct val="0"/>
        </a:spcAft>
        <a:defRPr sz="3600" b="1">
          <a:solidFill>
            <a:srgbClr val="FFCC00"/>
          </a:solidFill>
          <a:latin typeface="Arial" charset="0"/>
          <a:cs typeface="Arial" charset="0"/>
        </a:defRPr>
      </a:lvl3pPr>
      <a:lvl4pPr algn="l" rtl="0" fontAlgn="base">
        <a:spcBef>
          <a:spcPct val="0"/>
        </a:spcBef>
        <a:spcAft>
          <a:spcPct val="0"/>
        </a:spcAft>
        <a:defRPr sz="3600" b="1">
          <a:solidFill>
            <a:srgbClr val="FFCC00"/>
          </a:solidFill>
          <a:latin typeface="Arial" charset="0"/>
          <a:cs typeface="Arial" charset="0"/>
        </a:defRPr>
      </a:lvl4pPr>
      <a:lvl5pPr algn="l" rtl="0" fontAlgn="base">
        <a:spcBef>
          <a:spcPct val="0"/>
        </a:spcBef>
        <a:spcAft>
          <a:spcPct val="0"/>
        </a:spcAft>
        <a:defRPr sz="3600" b="1">
          <a:solidFill>
            <a:srgbClr val="FFCC00"/>
          </a:solidFill>
          <a:latin typeface="Arial" charset="0"/>
          <a:cs typeface="Arial" charset="0"/>
        </a:defRPr>
      </a:lvl5pPr>
      <a:lvl6pPr marL="457200" algn="l" rtl="0" fontAlgn="base">
        <a:spcBef>
          <a:spcPct val="0"/>
        </a:spcBef>
        <a:spcAft>
          <a:spcPct val="0"/>
        </a:spcAft>
        <a:defRPr sz="3600" b="1">
          <a:solidFill>
            <a:srgbClr val="FFCC00"/>
          </a:solidFill>
          <a:latin typeface="Arial" charset="0"/>
          <a:cs typeface="Arial" charset="0"/>
        </a:defRPr>
      </a:lvl6pPr>
      <a:lvl7pPr marL="914400" algn="l" rtl="0" fontAlgn="base">
        <a:spcBef>
          <a:spcPct val="0"/>
        </a:spcBef>
        <a:spcAft>
          <a:spcPct val="0"/>
        </a:spcAft>
        <a:defRPr sz="3600" b="1">
          <a:solidFill>
            <a:srgbClr val="FFCC00"/>
          </a:solidFill>
          <a:latin typeface="Arial" charset="0"/>
          <a:cs typeface="Arial" charset="0"/>
        </a:defRPr>
      </a:lvl7pPr>
      <a:lvl8pPr marL="1371600" algn="l" rtl="0" fontAlgn="base">
        <a:spcBef>
          <a:spcPct val="0"/>
        </a:spcBef>
        <a:spcAft>
          <a:spcPct val="0"/>
        </a:spcAft>
        <a:defRPr sz="3600" b="1">
          <a:solidFill>
            <a:srgbClr val="FFCC00"/>
          </a:solidFill>
          <a:latin typeface="Arial" charset="0"/>
          <a:cs typeface="Arial" charset="0"/>
        </a:defRPr>
      </a:lvl8pPr>
      <a:lvl9pPr marL="1828800" algn="l" rtl="0" fontAlgn="base">
        <a:spcBef>
          <a:spcPct val="0"/>
        </a:spcBef>
        <a:spcAft>
          <a:spcPct val="0"/>
        </a:spcAft>
        <a:defRPr sz="3600" b="1">
          <a:solidFill>
            <a:srgbClr val="FFCC00"/>
          </a:solidFill>
          <a:latin typeface="Arial" charset="0"/>
          <a:cs typeface="Arial" charset="0"/>
        </a:defRPr>
      </a:lvl9pPr>
    </p:titleStyle>
    <p:bodyStyle>
      <a:lvl1pPr marL="342900" indent="-342900" algn="l" rtl="0" fontAlgn="base">
        <a:spcBef>
          <a:spcPct val="20000"/>
        </a:spcBef>
        <a:spcAft>
          <a:spcPct val="0"/>
        </a:spcAft>
        <a:buChar char="•"/>
        <a:defRPr sz="2000" b="1">
          <a:solidFill>
            <a:schemeClr val="accent2"/>
          </a:solidFill>
          <a:latin typeface="+mn-lt"/>
          <a:ea typeface="+mn-ea"/>
          <a:cs typeface="+mn-cs"/>
        </a:defRPr>
      </a:lvl1pPr>
      <a:lvl2pPr marL="742950" indent="-285750" algn="l" rtl="0" fontAlgn="base">
        <a:spcBef>
          <a:spcPct val="20000"/>
        </a:spcBef>
        <a:spcAft>
          <a:spcPct val="0"/>
        </a:spcAft>
        <a:buChar char="–"/>
        <a:defRPr sz="2000" b="1">
          <a:solidFill>
            <a:schemeClr val="tx1"/>
          </a:solidFill>
          <a:latin typeface="+mn-lt"/>
          <a:cs typeface="+mn-cs"/>
        </a:defRPr>
      </a:lvl2pPr>
      <a:lvl3pPr marL="1143000" indent="-228600" algn="l" rtl="0" fontAlgn="base">
        <a:spcBef>
          <a:spcPct val="20000"/>
        </a:spcBef>
        <a:spcAft>
          <a:spcPct val="0"/>
        </a:spcAft>
        <a:buChar char="•"/>
        <a:defRPr sz="20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Arial Unicode MS" pitchFamily="34" charset="-128"/>
          <a:cs typeface="+mn-cs"/>
        </a:defRPr>
      </a:lvl4pPr>
      <a:lvl5pPr marL="2057400" indent="-228600" algn="l" rtl="0" fontAlgn="base">
        <a:spcBef>
          <a:spcPct val="200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73150" y="228600"/>
            <a:ext cx="7842250" cy="838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30200" y="1447800"/>
            <a:ext cx="9245600" cy="4648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r>
              <a:rPr lang="en-US"/>
              <a:t>5/15/2020</a:t>
            </a:r>
            <a:endParaRPr lang="en-US" dirty="0"/>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HDSI</a:t>
            </a:r>
            <a:endParaRPr lang="en-US" dirty="0"/>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BBC9AC3A-CA2E-C449-A621-EB09EBA748BA}" type="slidenum">
              <a:rPr lang="en-US"/>
              <a:pPr>
                <a:defRPr/>
              </a:pPr>
              <a:t>‹#›</a:t>
            </a:fld>
            <a:endParaRPr lang="en-US"/>
          </a:p>
        </p:txBody>
      </p:sp>
      <p:pic>
        <p:nvPicPr>
          <p:cNvPr id="9" name="Picture 4" descr="CMS-Colo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997951" y="1"/>
            <a:ext cx="904610"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4925"/>
            <a:ext cx="1086908"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6881186"/>
      </p:ext>
    </p:extLst>
  </p:cSld>
  <p:clrMap bg1="lt1" tx1="dk1" bg2="lt2" tx2="dk2" accent1="accent1" accent2="accent2" accent3="accent3" accent4="accent4" accent5="accent5" accent6="accent6" hlink="hlink" folHlink="folHlink"/>
  <p:sldLayoutIdLst>
    <p:sldLayoutId id="2147485201" r:id="rId1"/>
    <p:sldLayoutId id="2147485202" r:id="rId2"/>
    <p:sldLayoutId id="2147485203" r:id="rId3"/>
    <p:sldLayoutId id="2147485204" r:id="rId4"/>
    <p:sldLayoutId id="2147485205" r:id="rId5"/>
    <p:sldLayoutId id="2147485206" r:id="rId6"/>
    <p:sldLayoutId id="2147485207" r:id="rId7"/>
    <p:sldLayoutId id="2147485208" r:id="rId8"/>
    <p:sldLayoutId id="2147485209" r:id="rId9"/>
    <p:sldLayoutId id="2147485210" r:id="rId10"/>
    <p:sldLayoutId id="2147485211"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1D3A"/>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60400" y="304800"/>
            <a:ext cx="7797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24579" name="Rectangle 3"/>
          <p:cNvSpPr>
            <a:spLocks noGrp="1" noChangeArrowheads="1"/>
          </p:cNvSpPr>
          <p:nvPr>
            <p:ph type="body" idx="1"/>
          </p:nvPr>
        </p:nvSpPr>
        <p:spPr bwMode="auto">
          <a:xfrm>
            <a:off x="742950" y="1600200"/>
            <a:ext cx="84201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6" name="Rectangle 6"/>
          <p:cNvSpPr>
            <a:spLocks noGrp="1" noChangeArrowheads="1"/>
          </p:cNvSpPr>
          <p:nvPr>
            <p:ph type="sldNum" sz="quarter" idx="4"/>
          </p:nvPr>
        </p:nvSpPr>
        <p:spPr bwMode="auto">
          <a:xfrm>
            <a:off x="8077200" y="64008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latin typeface="Arial" pitchFamily="34" charset="0"/>
              </a:defRPr>
            </a:lvl1pPr>
          </a:lstStyle>
          <a:p>
            <a:pPr fontAlgn="base">
              <a:spcAft>
                <a:spcPct val="0"/>
              </a:spcAft>
              <a:defRPr/>
            </a:pPr>
            <a:fld id="{0B5C3069-23AC-4463-853C-506EA0EFE42B}" type="slidenum">
              <a:rPr lang="en-US">
                <a:solidFill>
                  <a:srgbClr val="FFFFFF"/>
                </a:solidFill>
                <a:cs typeface="Arial" pitchFamily="34" charset="0"/>
              </a:rPr>
              <a:pPr fontAlgn="base">
                <a:spcAft>
                  <a:spcPct val="0"/>
                </a:spcAft>
                <a:defRPr/>
              </a:pPr>
              <a:t>‹#›</a:t>
            </a:fld>
            <a:endParaRPr lang="en-US">
              <a:solidFill>
                <a:srgbClr val="FFFFFF"/>
              </a:solidFill>
              <a:cs typeface="Arial" pitchFamily="34" charset="0"/>
            </a:endParaRPr>
          </a:p>
        </p:txBody>
      </p:sp>
      <p:sp>
        <p:nvSpPr>
          <p:cNvPr id="373767" name="Line 7"/>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373768" name="Line 8"/>
          <p:cNvSpPr>
            <a:spLocks noChangeShapeType="1"/>
          </p:cNvSpPr>
          <p:nvPr/>
        </p:nvSpPr>
        <p:spPr bwMode="auto">
          <a:xfrm>
            <a:off x="742950" y="6400800"/>
            <a:ext cx="8420100" cy="0"/>
          </a:xfrm>
          <a:prstGeom prst="line">
            <a:avLst/>
          </a:prstGeom>
          <a:noFill/>
          <a:ln w="9525">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373769" name="Text Box 9"/>
          <p:cNvSpPr txBox="1">
            <a:spLocks noChangeArrowheads="1"/>
          </p:cNvSpPr>
          <p:nvPr/>
        </p:nvSpPr>
        <p:spPr bwMode="auto">
          <a:xfrm>
            <a:off x="8331199" y="120650"/>
            <a:ext cx="914401" cy="1098550"/>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6600">
              <a:solidFill>
                <a:srgbClr val="FFFFFF"/>
              </a:solidFill>
              <a:latin typeface="FermiLgo" pitchFamily="2" charset="0"/>
              <a:cs typeface="Arial" pitchFamily="34" charset="0"/>
            </a:endParaRPr>
          </a:p>
        </p:txBody>
      </p:sp>
    </p:spTree>
    <p:extLst>
      <p:ext uri="{BB962C8B-B14F-4D97-AF65-F5344CB8AC3E}">
        <p14:creationId xmlns:p14="http://schemas.microsoft.com/office/powerpoint/2010/main" val="642391987"/>
      </p:ext>
    </p:extLst>
  </p:cSld>
  <p:clrMap bg1="dk2" tx1="lt1" bg2="dk1" tx2="lt2" accent1="accent1" accent2="accent2" accent3="accent3" accent4="accent4" accent5="accent5" accent6="accent6" hlink="hlink" folHlink="folHlink"/>
  <p:sldLayoutIdLst>
    <p:sldLayoutId id="2147485213" r:id="rId1"/>
    <p:sldLayoutId id="2147485214" r:id="rId2"/>
    <p:sldLayoutId id="2147485215" r:id="rId3"/>
    <p:sldLayoutId id="2147485216" r:id="rId4"/>
    <p:sldLayoutId id="2147485217" r:id="rId5"/>
    <p:sldLayoutId id="2147485218" r:id="rId6"/>
    <p:sldLayoutId id="2147485219" r:id="rId7"/>
    <p:sldLayoutId id="2147485220" r:id="rId8"/>
    <p:sldLayoutId id="2147485221" r:id="rId9"/>
    <p:sldLayoutId id="2147485222" r:id="rId10"/>
    <p:sldLayoutId id="2147485223" r:id="rId11"/>
    <p:sldLayoutId id="2147485224" r:id="rId12"/>
    <p:sldLayoutId id="2147485225" r:id="rId13"/>
    <p:sldLayoutId id="2147485226" r:id="rId14"/>
    <p:sldLayoutId id="2147485227" r:id="rId15"/>
    <p:sldLayoutId id="2147485228" r:id="rId16"/>
    <p:sldLayoutId id="2147485229" r:id="rId17"/>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p:titleStyle>
    <p:bodyStyle>
      <a:lvl1pPr marL="342900" indent="-342900" algn="l" rtl="0" eaLnBrk="0" fontAlgn="base" hangingPunct="0">
        <a:spcBef>
          <a:spcPct val="20000"/>
        </a:spcBef>
        <a:spcAft>
          <a:spcPct val="0"/>
        </a:spcAft>
        <a:buChar char="•"/>
        <a:defRPr sz="28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defRPr>
      </a:lvl5pPr>
      <a:lvl6pPr marL="2514600" indent="-228600" algn="l" rtl="0" fontAlgn="base">
        <a:spcBef>
          <a:spcPct val="20000"/>
        </a:spcBef>
        <a:spcAft>
          <a:spcPct val="0"/>
        </a:spcAft>
        <a:buChar char="»"/>
        <a:defRPr sz="2000">
          <a:solidFill>
            <a:schemeClr val="tx1"/>
          </a:solidFill>
          <a:latin typeface="Arial Unicode MS" pitchFamily="34" charset="-128"/>
        </a:defRPr>
      </a:lvl6pPr>
      <a:lvl7pPr marL="2971800" indent="-228600" algn="l" rtl="0" fontAlgn="base">
        <a:spcBef>
          <a:spcPct val="20000"/>
        </a:spcBef>
        <a:spcAft>
          <a:spcPct val="0"/>
        </a:spcAft>
        <a:buChar char="»"/>
        <a:defRPr sz="2000">
          <a:solidFill>
            <a:schemeClr val="tx1"/>
          </a:solidFill>
          <a:latin typeface="Arial Unicode MS" pitchFamily="34" charset="-128"/>
        </a:defRPr>
      </a:lvl7pPr>
      <a:lvl8pPr marL="3429000" indent="-228600" algn="l" rtl="0" fontAlgn="base">
        <a:spcBef>
          <a:spcPct val="20000"/>
        </a:spcBef>
        <a:spcAft>
          <a:spcPct val="0"/>
        </a:spcAft>
        <a:buChar char="»"/>
        <a:defRPr sz="2000">
          <a:solidFill>
            <a:schemeClr val="tx1"/>
          </a:solidFill>
          <a:latin typeface="Arial Unicode MS" pitchFamily="34" charset="-128"/>
        </a:defRPr>
      </a:lvl8pPr>
      <a:lvl9pPr marL="3886200" indent="-228600"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1D3A"/>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60400" y="304800"/>
            <a:ext cx="7797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24579" name="Rectangle 3"/>
          <p:cNvSpPr>
            <a:spLocks noGrp="1" noChangeArrowheads="1"/>
          </p:cNvSpPr>
          <p:nvPr>
            <p:ph type="body" idx="1"/>
          </p:nvPr>
        </p:nvSpPr>
        <p:spPr bwMode="auto">
          <a:xfrm>
            <a:off x="742950" y="1600200"/>
            <a:ext cx="84201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6" name="Rectangle 6"/>
          <p:cNvSpPr>
            <a:spLocks noGrp="1" noChangeArrowheads="1"/>
          </p:cNvSpPr>
          <p:nvPr>
            <p:ph type="sldNum" sz="quarter" idx="4"/>
          </p:nvPr>
        </p:nvSpPr>
        <p:spPr bwMode="auto">
          <a:xfrm>
            <a:off x="8077200" y="64008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latin typeface="Arial" pitchFamily="34" charset="0"/>
              </a:defRPr>
            </a:lvl1pPr>
          </a:lstStyle>
          <a:p>
            <a:pPr fontAlgn="base">
              <a:spcAft>
                <a:spcPct val="0"/>
              </a:spcAft>
              <a:defRPr/>
            </a:pPr>
            <a:fld id="{0B5C3069-23AC-4463-853C-506EA0EFE42B}" type="slidenum">
              <a:rPr lang="en-US">
                <a:solidFill>
                  <a:srgbClr val="FFFFFF"/>
                </a:solidFill>
                <a:cs typeface="Arial" pitchFamily="34" charset="0"/>
              </a:rPr>
              <a:pPr fontAlgn="base">
                <a:spcAft>
                  <a:spcPct val="0"/>
                </a:spcAft>
                <a:defRPr/>
              </a:pPr>
              <a:t>‹#›</a:t>
            </a:fld>
            <a:endParaRPr lang="en-US">
              <a:solidFill>
                <a:srgbClr val="FFFFFF"/>
              </a:solidFill>
              <a:cs typeface="Arial" pitchFamily="34" charset="0"/>
            </a:endParaRPr>
          </a:p>
        </p:txBody>
      </p:sp>
      <p:sp>
        <p:nvSpPr>
          <p:cNvPr id="373767" name="Line 7"/>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373768" name="Line 8"/>
          <p:cNvSpPr>
            <a:spLocks noChangeShapeType="1"/>
          </p:cNvSpPr>
          <p:nvPr/>
        </p:nvSpPr>
        <p:spPr bwMode="auto">
          <a:xfrm>
            <a:off x="742950" y="6400800"/>
            <a:ext cx="8420100" cy="0"/>
          </a:xfrm>
          <a:prstGeom prst="line">
            <a:avLst/>
          </a:prstGeom>
          <a:noFill/>
          <a:ln w="9525">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373769" name="Text Box 9"/>
          <p:cNvSpPr txBox="1">
            <a:spLocks noChangeArrowheads="1"/>
          </p:cNvSpPr>
          <p:nvPr/>
        </p:nvSpPr>
        <p:spPr bwMode="auto">
          <a:xfrm>
            <a:off x="8331199" y="120650"/>
            <a:ext cx="914401" cy="1098550"/>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6600">
              <a:solidFill>
                <a:srgbClr val="FFFFFF"/>
              </a:solidFill>
              <a:latin typeface="FermiLgo" pitchFamily="2" charset="0"/>
              <a:cs typeface="Arial" pitchFamily="34" charset="0"/>
            </a:endParaRPr>
          </a:p>
        </p:txBody>
      </p:sp>
      <p:pic>
        <p:nvPicPr>
          <p:cNvPr id="24584" name="Picture 16"/>
          <p:cNvPicPr>
            <a:picLocks noChangeAspect="1" noChangeArrowheads="1"/>
          </p:cNvPicPr>
          <p:nvPr/>
        </p:nvPicPr>
        <p:blipFill>
          <a:blip r:embed="rId19" cstate="print"/>
          <a:srcRect/>
          <a:stretch>
            <a:fillRect/>
          </a:stretch>
        </p:blipFill>
        <p:spPr bwMode="auto">
          <a:xfrm>
            <a:off x="9034464" y="76201"/>
            <a:ext cx="642938" cy="685800"/>
          </a:xfrm>
          <a:prstGeom prst="rect">
            <a:avLst/>
          </a:prstGeom>
          <a:noFill/>
          <a:ln w="9525">
            <a:noFill/>
            <a:miter lim="800000"/>
            <a:headEnd/>
            <a:tailEnd/>
          </a:ln>
        </p:spPr>
      </p:pic>
    </p:spTree>
    <p:extLst>
      <p:ext uri="{BB962C8B-B14F-4D97-AF65-F5344CB8AC3E}">
        <p14:creationId xmlns:p14="http://schemas.microsoft.com/office/powerpoint/2010/main" val="1440572942"/>
      </p:ext>
    </p:extLst>
  </p:cSld>
  <p:clrMap bg1="dk2" tx1="lt1" bg2="dk1" tx2="lt2" accent1="accent1" accent2="accent2" accent3="accent3" accent4="accent4" accent5="accent5" accent6="accent6" hlink="hlink" folHlink="folHlink"/>
  <p:sldLayoutIdLst>
    <p:sldLayoutId id="2147485231" r:id="rId1"/>
    <p:sldLayoutId id="2147485232" r:id="rId2"/>
    <p:sldLayoutId id="2147485233" r:id="rId3"/>
    <p:sldLayoutId id="2147485234" r:id="rId4"/>
    <p:sldLayoutId id="2147485235" r:id="rId5"/>
    <p:sldLayoutId id="2147485236" r:id="rId6"/>
    <p:sldLayoutId id="2147485237" r:id="rId7"/>
    <p:sldLayoutId id="2147485238" r:id="rId8"/>
    <p:sldLayoutId id="2147485239" r:id="rId9"/>
    <p:sldLayoutId id="2147485240" r:id="rId10"/>
    <p:sldLayoutId id="2147485241" r:id="rId11"/>
    <p:sldLayoutId id="2147485242" r:id="rId12"/>
    <p:sldLayoutId id="2147485243" r:id="rId13"/>
    <p:sldLayoutId id="2147485244" r:id="rId14"/>
    <p:sldLayoutId id="2147485245" r:id="rId15"/>
    <p:sldLayoutId id="2147485246" r:id="rId16"/>
    <p:sldLayoutId id="2147485247" r:id="rId17"/>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p:titleStyle>
    <p:bodyStyle>
      <a:lvl1pPr marL="342900" indent="-342900" algn="l" rtl="0" eaLnBrk="0" fontAlgn="base" hangingPunct="0">
        <a:spcBef>
          <a:spcPct val="20000"/>
        </a:spcBef>
        <a:spcAft>
          <a:spcPct val="0"/>
        </a:spcAft>
        <a:buChar char="•"/>
        <a:defRPr sz="28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defRPr>
      </a:lvl5pPr>
      <a:lvl6pPr marL="2514600" indent="-228600" algn="l" rtl="0" fontAlgn="base">
        <a:spcBef>
          <a:spcPct val="20000"/>
        </a:spcBef>
        <a:spcAft>
          <a:spcPct val="0"/>
        </a:spcAft>
        <a:buChar char="»"/>
        <a:defRPr sz="2000">
          <a:solidFill>
            <a:schemeClr val="tx1"/>
          </a:solidFill>
          <a:latin typeface="Arial Unicode MS" pitchFamily="34" charset="-128"/>
        </a:defRPr>
      </a:lvl6pPr>
      <a:lvl7pPr marL="2971800" indent="-228600" algn="l" rtl="0" fontAlgn="base">
        <a:spcBef>
          <a:spcPct val="20000"/>
        </a:spcBef>
        <a:spcAft>
          <a:spcPct val="0"/>
        </a:spcAft>
        <a:buChar char="»"/>
        <a:defRPr sz="2000">
          <a:solidFill>
            <a:schemeClr val="tx1"/>
          </a:solidFill>
          <a:latin typeface="Arial Unicode MS" pitchFamily="34" charset="-128"/>
        </a:defRPr>
      </a:lvl7pPr>
      <a:lvl8pPr marL="3429000" indent="-228600" algn="l" rtl="0" fontAlgn="base">
        <a:spcBef>
          <a:spcPct val="20000"/>
        </a:spcBef>
        <a:spcAft>
          <a:spcPct val="0"/>
        </a:spcAft>
        <a:buChar char="»"/>
        <a:defRPr sz="2000">
          <a:solidFill>
            <a:schemeClr val="tx1"/>
          </a:solidFill>
          <a:latin typeface="Arial Unicode MS" pitchFamily="34" charset="-128"/>
        </a:defRPr>
      </a:lvl8pPr>
      <a:lvl9pPr marL="3886200" indent="-228600"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EA2982-1DB8-A24B-B75C-12A65B249147}"/>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E595847-A4D0-1843-AAE8-BD2BDBA1F62C}"/>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D4DA466-0079-0C4A-9204-E7E6EA7E4AF2}"/>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5553216C-5723-4640-AD37-CFED64F982A8}" type="datetimeFigureOut">
              <a:rPr lang="en-US" smtClean="0"/>
              <a:t>5/5/2023</a:t>
            </a:fld>
            <a:endParaRPr lang="en-US"/>
          </a:p>
        </p:txBody>
      </p:sp>
      <p:sp>
        <p:nvSpPr>
          <p:cNvPr id="5" name="Footer Placeholder 4">
            <a:extLst>
              <a:ext uri="{FF2B5EF4-FFF2-40B4-BE49-F238E27FC236}">
                <a16:creationId xmlns:a16="http://schemas.microsoft.com/office/drawing/2014/main" id="{C7C62B29-4729-2944-A018-236A16C354B7}"/>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A704DE-6D99-CD45-A062-989E73067244}"/>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A8FD7334-1156-8448-AD12-33C9BE954320}" type="slidenum">
              <a:rPr lang="en-US" smtClean="0"/>
              <a:t>‹#›</a:t>
            </a:fld>
            <a:endParaRPr lang="en-US"/>
          </a:p>
        </p:txBody>
      </p:sp>
    </p:spTree>
    <p:extLst>
      <p:ext uri="{BB962C8B-B14F-4D97-AF65-F5344CB8AC3E}">
        <p14:creationId xmlns:p14="http://schemas.microsoft.com/office/powerpoint/2010/main" val="1913665836"/>
      </p:ext>
    </p:extLst>
  </p:cSld>
  <p:clrMap bg1="lt1" tx1="dk1" bg2="lt2" tx2="dk2" accent1="accent1" accent2="accent2" accent3="accent3" accent4="accent4" accent5="accent5" accent6="accent6" hlink="hlink" folHlink="folHlink"/>
  <p:sldLayoutIdLst>
    <p:sldLayoutId id="2147485249" r:id="rId1"/>
    <p:sldLayoutId id="2147485250" r:id="rId2"/>
    <p:sldLayoutId id="2147485251" r:id="rId3"/>
    <p:sldLayoutId id="2147485252" r:id="rId4"/>
    <p:sldLayoutId id="2147485253" r:id="rId5"/>
    <p:sldLayoutId id="2147485254" r:id="rId6"/>
    <p:sldLayoutId id="2147485255" r:id="rId7"/>
    <p:sldLayoutId id="2147485256" r:id="rId8"/>
    <p:sldLayoutId id="2147485257" r:id="rId9"/>
    <p:sldLayoutId id="2147485258" r:id="rId10"/>
    <p:sldLayoutId id="2147485259" r:id="rId11"/>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NL"/>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1D3A"/>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60400" y="304800"/>
            <a:ext cx="7797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24579" name="Rectangle 3"/>
          <p:cNvSpPr>
            <a:spLocks noGrp="1" noChangeArrowheads="1"/>
          </p:cNvSpPr>
          <p:nvPr>
            <p:ph type="body" idx="1"/>
          </p:nvPr>
        </p:nvSpPr>
        <p:spPr bwMode="auto">
          <a:xfrm>
            <a:off x="742950" y="1600200"/>
            <a:ext cx="84201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6" name="Rectangle 6"/>
          <p:cNvSpPr>
            <a:spLocks noGrp="1" noChangeArrowheads="1"/>
          </p:cNvSpPr>
          <p:nvPr>
            <p:ph type="sldNum" sz="quarter" idx="4"/>
          </p:nvPr>
        </p:nvSpPr>
        <p:spPr bwMode="auto">
          <a:xfrm>
            <a:off x="8077200" y="64008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latin typeface="Arial" pitchFamily="34" charset="0"/>
              </a:defRPr>
            </a:lvl1pPr>
          </a:lstStyle>
          <a:p>
            <a:pPr>
              <a:defRPr/>
            </a:pPr>
            <a:fld id="{0B5C3069-23AC-4463-853C-506EA0EFE42B}" type="slidenum">
              <a:rPr lang="en-US">
                <a:solidFill>
                  <a:srgbClr val="FFFFFF"/>
                </a:solidFill>
                <a:cs typeface="Arial" pitchFamily="34" charset="0"/>
              </a:rPr>
              <a:pPr>
                <a:defRPr/>
              </a:pPr>
              <a:t>‹#›</a:t>
            </a:fld>
            <a:endParaRPr lang="en-US">
              <a:solidFill>
                <a:srgbClr val="FFFFFF"/>
              </a:solidFill>
              <a:cs typeface="Arial" pitchFamily="34" charset="0"/>
            </a:endParaRPr>
          </a:p>
        </p:txBody>
      </p:sp>
      <p:sp>
        <p:nvSpPr>
          <p:cNvPr id="373767" name="Line 7"/>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a:lnSpc>
                <a:spcPct val="95000"/>
              </a:lnSpc>
              <a:spcBef>
                <a:spcPct val="20000"/>
              </a:spcBef>
              <a:buFont typeface="Wingdings" pitchFamily="2" charset="2"/>
              <a:buChar char="r"/>
              <a:defRPr/>
            </a:pPr>
            <a:endParaRPr lang="en-US" sz="2000" b="1">
              <a:solidFill>
                <a:srgbClr val="FFFFFF"/>
              </a:solidFill>
              <a:latin typeface="Arial"/>
              <a:cs typeface="Arial" pitchFamily="34" charset="0"/>
            </a:endParaRPr>
          </a:p>
        </p:txBody>
      </p:sp>
      <p:sp>
        <p:nvSpPr>
          <p:cNvPr id="373768" name="Line 8"/>
          <p:cNvSpPr>
            <a:spLocks noChangeShapeType="1"/>
          </p:cNvSpPr>
          <p:nvPr/>
        </p:nvSpPr>
        <p:spPr bwMode="auto">
          <a:xfrm>
            <a:off x="742950" y="6400800"/>
            <a:ext cx="8420100" cy="0"/>
          </a:xfrm>
          <a:prstGeom prst="line">
            <a:avLst/>
          </a:prstGeom>
          <a:noFill/>
          <a:ln w="9525">
            <a:solidFill>
              <a:schemeClr val="tx1"/>
            </a:solidFill>
            <a:round/>
            <a:headEnd/>
            <a:tailEnd/>
          </a:ln>
          <a:effectLst/>
        </p:spPr>
        <p:txBody>
          <a:bodyPr/>
          <a:lstStyle/>
          <a:p>
            <a:pPr>
              <a:lnSpc>
                <a:spcPct val="95000"/>
              </a:lnSpc>
              <a:spcBef>
                <a:spcPct val="20000"/>
              </a:spcBef>
              <a:buFont typeface="Wingdings" pitchFamily="2" charset="2"/>
              <a:buChar char="r"/>
              <a:defRPr/>
            </a:pPr>
            <a:endParaRPr lang="en-US" sz="2000" b="1">
              <a:solidFill>
                <a:srgbClr val="FFFFFF"/>
              </a:solidFill>
              <a:latin typeface="Arial"/>
              <a:cs typeface="Arial" pitchFamily="34" charset="0"/>
            </a:endParaRPr>
          </a:p>
        </p:txBody>
      </p:sp>
      <p:sp>
        <p:nvSpPr>
          <p:cNvPr id="373769" name="Text Box 9"/>
          <p:cNvSpPr txBox="1">
            <a:spLocks noChangeArrowheads="1"/>
          </p:cNvSpPr>
          <p:nvPr/>
        </p:nvSpPr>
        <p:spPr bwMode="auto">
          <a:xfrm>
            <a:off x="8331200" y="120650"/>
            <a:ext cx="914401" cy="1098550"/>
          </a:xfrm>
          <a:prstGeom prst="rect">
            <a:avLst/>
          </a:prstGeom>
          <a:noFill/>
          <a:ln w="9525">
            <a:noFill/>
            <a:miter lim="800000"/>
            <a:headEnd/>
            <a:tailEnd/>
          </a:ln>
          <a:effectLst/>
        </p:spPr>
        <p:txBody>
          <a:bodyPr>
            <a:spAutoFit/>
          </a:bodyPr>
          <a:lstStyle/>
          <a:p>
            <a:pPr>
              <a:defRPr/>
            </a:pPr>
            <a:endParaRPr lang="en-US" sz="6600">
              <a:solidFill>
                <a:srgbClr val="FFFFFF"/>
              </a:solidFill>
              <a:latin typeface="FermiLgo" pitchFamily="2" charset="0"/>
              <a:cs typeface="Arial" pitchFamily="34" charset="0"/>
            </a:endParaRPr>
          </a:p>
        </p:txBody>
      </p:sp>
    </p:spTree>
    <p:extLst>
      <p:ext uri="{BB962C8B-B14F-4D97-AF65-F5344CB8AC3E}">
        <p14:creationId xmlns:p14="http://schemas.microsoft.com/office/powerpoint/2010/main" val="251530905"/>
      </p:ext>
    </p:extLst>
  </p:cSld>
  <p:clrMap bg1="dk2" tx1="lt1" bg2="dk1" tx2="lt2" accent1="accent1" accent2="accent2" accent3="accent3" accent4="accent4" accent5="accent5" accent6="accent6" hlink="hlink" folHlink="folHlink"/>
  <p:sldLayoutIdLst>
    <p:sldLayoutId id="2147485261" r:id="rId1"/>
    <p:sldLayoutId id="2147485262" r:id="rId2"/>
    <p:sldLayoutId id="2147485263" r:id="rId3"/>
    <p:sldLayoutId id="2147485264" r:id="rId4"/>
    <p:sldLayoutId id="2147485265" r:id="rId5"/>
    <p:sldLayoutId id="2147485266" r:id="rId6"/>
    <p:sldLayoutId id="2147485267" r:id="rId7"/>
    <p:sldLayoutId id="2147485268" r:id="rId8"/>
    <p:sldLayoutId id="2147485269" r:id="rId9"/>
    <p:sldLayoutId id="2147485270" r:id="rId10"/>
    <p:sldLayoutId id="2147485271" r:id="rId11"/>
    <p:sldLayoutId id="2147485272" r:id="rId12"/>
    <p:sldLayoutId id="2147485273" r:id="rId13"/>
    <p:sldLayoutId id="2147485274" r:id="rId14"/>
    <p:sldLayoutId id="2147485275" r:id="rId15"/>
    <p:sldLayoutId id="2147485276" r:id="rId16"/>
    <p:sldLayoutId id="2147485277" r:id="rId17"/>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p:titleStyle>
    <p:bodyStyle>
      <a:lvl1pPr marL="342900" indent="-342900" algn="l" rtl="0" eaLnBrk="0" fontAlgn="base" hangingPunct="0">
        <a:spcBef>
          <a:spcPct val="20000"/>
        </a:spcBef>
        <a:spcAft>
          <a:spcPct val="0"/>
        </a:spcAft>
        <a:buChar char="•"/>
        <a:defRPr sz="28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defRPr>
      </a:lvl5pPr>
      <a:lvl6pPr marL="2514600" indent="-228600" algn="l" rtl="0" fontAlgn="base">
        <a:spcBef>
          <a:spcPct val="20000"/>
        </a:spcBef>
        <a:spcAft>
          <a:spcPct val="0"/>
        </a:spcAft>
        <a:buChar char="»"/>
        <a:defRPr sz="2000">
          <a:solidFill>
            <a:schemeClr val="tx1"/>
          </a:solidFill>
          <a:latin typeface="Arial Unicode MS" pitchFamily="34" charset="-128"/>
        </a:defRPr>
      </a:lvl6pPr>
      <a:lvl7pPr marL="2971800" indent="-228600" algn="l" rtl="0" fontAlgn="base">
        <a:spcBef>
          <a:spcPct val="20000"/>
        </a:spcBef>
        <a:spcAft>
          <a:spcPct val="0"/>
        </a:spcAft>
        <a:buChar char="»"/>
        <a:defRPr sz="2000">
          <a:solidFill>
            <a:schemeClr val="tx1"/>
          </a:solidFill>
          <a:latin typeface="Arial Unicode MS" pitchFamily="34" charset="-128"/>
        </a:defRPr>
      </a:lvl7pPr>
      <a:lvl8pPr marL="3429000" indent="-228600" algn="l" rtl="0" fontAlgn="base">
        <a:spcBef>
          <a:spcPct val="20000"/>
        </a:spcBef>
        <a:spcAft>
          <a:spcPct val="0"/>
        </a:spcAft>
        <a:buChar char="»"/>
        <a:defRPr sz="2000">
          <a:solidFill>
            <a:schemeClr val="tx1"/>
          </a:solidFill>
          <a:latin typeface="Arial Unicode MS" pitchFamily="34" charset="-128"/>
        </a:defRPr>
      </a:lvl8pPr>
      <a:lvl9pPr marL="3886200" indent="-228600"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1D3A"/>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60400" y="304800"/>
            <a:ext cx="7797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24579" name="Rectangle 3"/>
          <p:cNvSpPr>
            <a:spLocks noGrp="1" noChangeArrowheads="1"/>
          </p:cNvSpPr>
          <p:nvPr>
            <p:ph type="body" idx="1"/>
          </p:nvPr>
        </p:nvSpPr>
        <p:spPr bwMode="auto">
          <a:xfrm>
            <a:off x="742950" y="1600200"/>
            <a:ext cx="84201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6" name="Rectangle 6"/>
          <p:cNvSpPr>
            <a:spLocks noGrp="1" noChangeArrowheads="1"/>
          </p:cNvSpPr>
          <p:nvPr>
            <p:ph type="sldNum" sz="quarter" idx="4"/>
          </p:nvPr>
        </p:nvSpPr>
        <p:spPr bwMode="auto">
          <a:xfrm>
            <a:off x="8077200" y="64008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latin typeface="Arial" pitchFamily="34" charset="0"/>
              </a:defRPr>
            </a:lvl1pPr>
          </a:lstStyle>
          <a:p>
            <a:pPr fontAlgn="base">
              <a:spcAft>
                <a:spcPct val="0"/>
              </a:spcAft>
              <a:defRPr/>
            </a:pPr>
            <a:fld id="{0B5C3069-23AC-4463-853C-506EA0EFE42B}" type="slidenum">
              <a:rPr lang="en-US">
                <a:solidFill>
                  <a:srgbClr val="FFFFFF"/>
                </a:solidFill>
                <a:cs typeface="Arial" pitchFamily="34" charset="0"/>
              </a:rPr>
              <a:pPr fontAlgn="base">
                <a:spcAft>
                  <a:spcPct val="0"/>
                </a:spcAft>
                <a:defRPr/>
              </a:pPr>
              <a:t>‹#›</a:t>
            </a:fld>
            <a:endParaRPr lang="en-US">
              <a:solidFill>
                <a:srgbClr val="FFFFFF"/>
              </a:solidFill>
              <a:cs typeface="Arial" pitchFamily="34" charset="0"/>
            </a:endParaRPr>
          </a:p>
        </p:txBody>
      </p:sp>
      <p:sp>
        <p:nvSpPr>
          <p:cNvPr id="373767" name="Line 7"/>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373768" name="Line 8"/>
          <p:cNvSpPr>
            <a:spLocks noChangeShapeType="1"/>
          </p:cNvSpPr>
          <p:nvPr/>
        </p:nvSpPr>
        <p:spPr bwMode="auto">
          <a:xfrm>
            <a:off x="742950" y="6400800"/>
            <a:ext cx="8420100" cy="0"/>
          </a:xfrm>
          <a:prstGeom prst="line">
            <a:avLst/>
          </a:prstGeom>
          <a:noFill/>
          <a:ln w="9525">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373769" name="Text Box 9"/>
          <p:cNvSpPr txBox="1">
            <a:spLocks noChangeArrowheads="1"/>
          </p:cNvSpPr>
          <p:nvPr/>
        </p:nvSpPr>
        <p:spPr bwMode="auto">
          <a:xfrm>
            <a:off x="8331200" y="120650"/>
            <a:ext cx="914401" cy="1098550"/>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6600">
              <a:solidFill>
                <a:srgbClr val="FFFFFF"/>
              </a:solidFill>
              <a:latin typeface="FermiLgo" pitchFamily="2" charset="0"/>
              <a:cs typeface="Arial" pitchFamily="34" charset="0"/>
            </a:endParaRPr>
          </a:p>
        </p:txBody>
      </p:sp>
    </p:spTree>
    <p:extLst>
      <p:ext uri="{BB962C8B-B14F-4D97-AF65-F5344CB8AC3E}">
        <p14:creationId xmlns:p14="http://schemas.microsoft.com/office/powerpoint/2010/main" val="4255070951"/>
      </p:ext>
    </p:extLst>
  </p:cSld>
  <p:clrMap bg1="dk2" tx1="lt1" bg2="dk1" tx2="lt2" accent1="accent1" accent2="accent2" accent3="accent3" accent4="accent4" accent5="accent5" accent6="accent6" hlink="hlink" folHlink="folHlink"/>
  <p:sldLayoutIdLst>
    <p:sldLayoutId id="2147485279" r:id="rId1"/>
    <p:sldLayoutId id="2147485280" r:id="rId2"/>
    <p:sldLayoutId id="2147485281" r:id="rId3"/>
    <p:sldLayoutId id="2147485282" r:id="rId4"/>
    <p:sldLayoutId id="2147485283" r:id="rId5"/>
    <p:sldLayoutId id="2147485284" r:id="rId6"/>
    <p:sldLayoutId id="2147485285" r:id="rId7"/>
    <p:sldLayoutId id="2147485286" r:id="rId8"/>
    <p:sldLayoutId id="2147485287" r:id="rId9"/>
    <p:sldLayoutId id="2147485288" r:id="rId10"/>
    <p:sldLayoutId id="2147485289" r:id="rId11"/>
    <p:sldLayoutId id="2147485290" r:id="rId12"/>
    <p:sldLayoutId id="2147485291" r:id="rId13"/>
    <p:sldLayoutId id="2147485292" r:id="rId14"/>
    <p:sldLayoutId id="2147485293" r:id="rId15"/>
    <p:sldLayoutId id="2147485294" r:id="rId16"/>
    <p:sldLayoutId id="2147485295" r:id="rId17"/>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p:titleStyle>
    <p:bodyStyle>
      <a:lvl1pPr marL="342900" indent="-342900" algn="l" rtl="0" eaLnBrk="0" fontAlgn="base" hangingPunct="0">
        <a:spcBef>
          <a:spcPct val="20000"/>
        </a:spcBef>
        <a:spcAft>
          <a:spcPct val="0"/>
        </a:spcAft>
        <a:buChar char="•"/>
        <a:defRPr sz="28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defRPr>
      </a:lvl5pPr>
      <a:lvl6pPr marL="2514600" indent="-228600" algn="l" rtl="0" fontAlgn="base">
        <a:spcBef>
          <a:spcPct val="20000"/>
        </a:spcBef>
        <a:spcAft>
          <a:spcPct val="0"/>
        </a:spcAft>
        <a:buChar char="»"/>
        <a:defRPr sz="2000">
          <a:solidFill>
            <a:schemeClr val="tx1"/>
          </a:solidFill>
          <a:latin typeface="Arial Unicode MS" pitchFamily="34" charset="-128"/>
        </a:defRPr>
      </a:lvl6pPr>
      <a:lvl7pPr marL="2971800" indent="-228600" algn="l" rtl="0" fontAlgn="base">
        <a:spcBef>
          <a:spcPct val="20000"/>
        </a:spcBef>
        <a:spcAft>
          <a:spcPct val="0"/>
        </a:spcAft>
        <a:buChar char="»"/>
        <a:defRPr sz="2000">
          <a:solidFill>
            <a:schemeClr val="tx1"/>
          </a:solidFill>
          <a:latin typeface="Arial Unicode MS" pitchFamily="34" charset="-128"/>
        </a:defRPr>
      </a:lvl7pPr>
      <a:lvl8pPr marL="3429000" indent="-228600" algn="l" rtl="0" fontAlgn="base">
        <a:spcBef>
          <a:spcPct val="20000"/>
        </a:spcBef>
        <a:spcAft>
          <a:spcPct val="0"/>
        </a:spcAft>
        <a:buChar char="»"/>
        <a:defRPr sz="2000">
          <a:solidFill>
            <a:schemeClr val="tx1"/>
          </a:solidFill>
          <a:latin typeface="Arial Unicode MS" pitchFamily="34" charset="-128"/>
        </a:defRPr>
      </a:lvl8pPr>
      <a:lvl9pPr marL="3886200" indent="-228600"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1D3A"/>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60400" y="304800"/>
            <a:ext cx="7797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24579" name="Rectangle 3"/>
          <p:cNvSpPr>
            <a:spLocks noGrp="1" noChangeArrowheads="1"/>
          </p:cNvSpPr>
          <p:nvPr>
            <p:ph type="body" idx="1"/>
          </p:nvPr>
        </p:nvSpPr>
        <p:spPr bwMode="auto">
          <a:xfrm>
            <a:off x="742950" y="1600200"/>
            <a:ext cx="84201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6" name="Rectangle 6"/>
          <p:cNvSpPr>
            <a:spLocks noGrp="1" noChangeArrowheads="1"/>
          </p:cNvSpPr>
          <p:nvPr>
            <p:ph type="sldNum" sz="quarter" idx="4"/>
          </p:nvPr>
        </p:nvSpPr>
        <p:spPr bwMode="auto">
          <a:xfrm>
            <a:off x="8077200" y="64008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latin typeface="Arial" pitchFamily="34" charset="0"/>
              </a:defRPr>
            </a:lvl1pPr>
          </a:lstStyle>
          <a:p>
            <a:pPr fontAlgn="base">
              <a:spcAft>
                <a:spcPct val="0"/>
              </a:spcAft>
              <a:defRPr/>
            </a:pPr>
            <a:fld id="{0B5C3069-23AC-4463-853C-506EA0EFE42B}" type="slidenum">
              <a:rPr lang="en-US">
                <a:solidFill>
                  <a:srgbClr val="FFFFFF"/>
                </a:solidFill>
                <a:cs typeface="Arial" pitchFamily="34" charset="0"/>
              </a:rPr>
              <a:pPr fontAlgn="base">
                <a:spcAft>
                  <a:spcPct val="0"/>
                </a:spcAft>
                <a:defRPr/>
              </a:pPr>
              <a:t>‹#›</a:t>
            </a:fld>
            <a:endParaRPr lang="en-US">
              <a:solidFill>
                <a:srgbClr val="FFFFFF"/>
              </a:solidFill>
              <a:cs typeface="Arial" pitchFamily="34" charset="0"/>
            </a:endParaRPr>
          </a:p>
        </p:txBody>
      </p:sp>
      <p:sp>
        <p:nvSpPr>
          <p:cNvPr id="373767" name="Line 7"/>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373768" name="Line 8"/>
          <p:cNvSpPr>
            <a:spLocks noChangeShapeType="1"/>
          </p:cNvSpPr>
          <p:nvPr/>
        </p:nvSpPr>
        <p:spPr bwMode="auto">
          <a:xfrm>
            <a:off x="742950" y="6400800"/>
            <a:ext cx="8420100" cy="0"/>
          </a:xfrm>
          <a:prstGeom prst="line">
            <a:avLst/>
          </a:prstGeom>
          <a:noFill/>
          <a:ln w="9525">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373769" name="Text Box 9"/>
          <p:cNvSpPr txBox="1">
            <a:spLocks noChangeArrowheads="1"/>
          </p:cNvSpPr>
          <p:nvPr/>
        </p:nvSpPr>
        <p:spPr bwMode="auto">
          <a:xfrm>
            <a:off x="8331200" y="120651"/>
            <a:ext cx="914401" cy="1107996"/>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6600">
              <a:solidFill>
                <a:srgbClr val="FFFFFF"/>
              </a:solidFill>
              <a:latin typeface="FermiLgo" pitchFamily="2" charset="0"/>
              <a:cs typeface="Arial" pitchFamily="34" charset="0"/>
            </a:endParaRPr>
          </a:p>
        </p:txBody>
      </p:sp>
      <p:pic>
        <p:nvPicPr>
          <p:cNvPr id="24584" name="Picture 16"/>
          <p:cNvPicPr>
            <a:picLocks noChangeAspect="1" noChangeArrowheads="1"/>
          </p:cNvPicPr>
          <p:nvPr/>
        </p:nvPicPr>
        <p:blipFill>
          <a:blip r:embed="rId20" cstate="print"/>
          <a:srcRect/>
          <a:stretch>
            <a:fillRect/>
          </a:stretch>
        </p:blipFill>
        <p:spPr bwMode="auto">
          <a:xfrm>
            <a:off x="9034464" y="76201"/>
            <a:ext cx="642938" cy="685800"/>
          </a:xfrm>
          <a:prstGeom prst="rect">
            <a:avLst/>
          </a:prstGeom>
          <a:noFill/>
          <a:ln w="9525">
            <a:noFill/>
            <a:miter lim="800000"/>
            <a:headEnd/>
            <a:tailEnd/>
          </a:ln>
        </p:spPr>
      </p:pic>
    </p:spTree>
    <p:extLst>
      <p:ext uri="{BB962C8B-B14F-4D97-AF65-F5344CB8AC3E}">
        <p14:creationId xmlns:p14="http://schemas.microsoft.com/office/powerpoint/2010/main" val="1461093815"/>
      </p:ext>
    </p:extLst>
  </p:cSld>
  <p:clrMap bg1="dk2" tx1="lt1" bg2="dk1" tx2="lt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 id="2147484433" r:id="rId12"/>
    <p:sldLayoutId id="2147484434" r:id="rId13"/>
    <p:sldLayoutId id="2147484435" r:id="rId14"/>
    <p:sldLayoutId id="2147484436" r:id="rId15"/>
    <p:sldLayoutId id="2147484437" r:id="rId16"/>
    <p:sldLayoutId id="2147484438" r:id="rId17"/>
    <p:sldLayoutId id="2147485492" r:id="rId18"/>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12" algn="l" rtl="0" fontAlgn="base">
        <a:spcBef>
          <a:spcPct val="0"/>
        </a:spcBef>
        <a:spcAft>
          <a:spcPct val="0"/>
        </a:spcAft>
        <a:defRPr sz="3600" b="1">
          <a:solidFill>
            <a:srgbClr val="FFCC00"/>
          </a:solidFill>
          <a:latin typeface="Arial" pitchFamily="34" charset="0"/>
        </a:defRPr>
      </a:lvl6pPr>
      <a:lvl7pPr marL="914423" algn="l" rtl="0" fontAlgn="base">
        <a:spcBef>
          <a:spcPct val="0"/>
        </a:spcBef>
        <a:spcAft>
          <a:spcPct val="0"/>
        </a:spcAft>
        <a:defRPr sz="3600" b="1">
          <a:solidFill>
            <a:srgbClr val="FFCC00"/>
          </a:solidFill>
          <a:latin typeface="Arial" pitchFamily="34" charset="0"/>
        </a:defRPr>
      </a:lvl7pPr>
      <a:lvl8pPr marL="1371634" algn="l" rtl="0" fontAlgn="base">
        <a:spcBef>
          <a:spcPct val="0"/>
        </a:spcBef>
        <a:spcAft>
          <a:spcPct val="0"/>
        </a:spcAft>
        <a:defRPr sz="3600" b="1">
          <a:solidFill>
            <a:srgbClr val="FFCC00"/>
          </a:solidFill>
          <a:latin typeface="Arial" pitchFamily="34" charset="0"/>
        </a:defRPr>
      </a:lvl8pPr>
      <a:lvl9pPr marL="1828846" algn="l" rtl="0" fontAlgn="base">
        <a:spcBef>
          <a:spcPct val="0"/>
        </a:spcBef>
        <a:spcAft>
          <a:spcPct val="0"/>
        </a:spcAft>
        <a:defRPr sz="3600" b="1">
          <a:solidFill>
            <a:srgbClr val="FFCC00"/>
          </a:solidFill>
          <a:latin typeface="Arial" pitchFamily="34" charset="0"/>
        </a:defRPr>
      </a:lvl9pPr>
    </p:titleStyle>
    <p:bodyStyle>
      <a:lvl1pPr marL="342908" indent="-342908" algn="l" rtl="0" eaLnBrk="0" fontAlgn="base" hangingPunct="0">
        <a:spcBef>
          <a:spcPct val="20000"/>
        </a:spcBef>
        <a:spcAft>
          <a:spcPct val="0"/>
        </a:spcAft>
        <a:buChar char="•"/>
        <a:defRPr sz="2800" b="1">
          <a:solidFill>
            <a:schemeClr val="accent2"/>
          </a:solidFill>
          <a:latin typeface="+mn-lt"/>
          <a:ea typeface="+mn-ea"/>
          <a:cs typeface="+mn-cs"/>
        </a:defRPr>
      </a:lvl1pPr>
      <a:lvl2pPr marL="742969" indent="-285757" algn="l" rtl="0" eaLnBrk="0" fontAlgn="base" hangingPunct="0">
        <a:spcBef>
          <a:spcPct val="20000"/>
        </a:spcBef>
        <a:spcAft>
          <a:spcPct val="0"/>
        </a:spcAft>
        <a:buChar char="–"/>
        <a:defRPr sz="2400">
          <a:solidFill>
            <a:schemeClr val="tx1"/>
          </a:solidFill>
          <a:latin typeface="+mn-lt"/>
        </a:defRPr>
      </a:lvl2pPr>
      <a:lvl3pPr marL="1143028" indent="-228606" algn="l" rtl="0" eaLnBrk="0" fontAlgn="base" hangingPunct="0">
        <a:spcBef>
          <a:spcPct val="20000"/>
        </a:spcBef>
        <a:spcAft>
          <a:spcPct val="0"/>
        </a:spcAft>
        <a:buChar char="•"/>
        <a:defRPr sz="2400">
          <a:solidFill>
            <a:schemeClr val="tx1"/>
          </a:solidFill>
          <a:latin typeface="+mn-lt"/>
        </a:defRPr>
      </a:lvl3pPr>
      <a:lvl4pPr marL="1600240" indent="-228606" algn="l" rtl="0" eaLnBrk="0" fontAlgn="base" hangingPunct="0">
        <a:spcBef>
          <a:spcPct val="20000"/>
        </a:spcBef>
        <a:spcAft>
          <a:spcPct val="0"/>
        </a:spcAft>
        <a:buChar char="–"/>
        <a:defRPr sz="2000">
          <a:solidFill>
            <a:schemeClr val="tx1"/>
          </a:solidFill>
          <a:latin typeface="Arial Unicode MS" pitchFamily="34" charset="-128"/>
        </a:defRPr>
      </a:lvl4pPr>
      <a:lvl5pPr marL="2057452" indent="-228606" algn="l" rtl="0" eaLnBrk="0" fontAlgn="base" hangingPunct="0">
        <a:spcBef>
          <a:spcPct val="20000"/>
        </a:spcBef>
        <a:spcAft>
          <a:spcPct val="0"/>
        </a:spcAft>
        <a:buChar char="»"/>
        <a:defRPr sz="2000">
          <a:solidFill>
            <a:schemeClr val="tx1"/>
          </a:solidFill>
          <a:latin typeface="Arial Unicode MS" pitchFamily="34" charset="-128"/>
        </a:defRPr>
      </a:lvl5pPr>
      <a:lvl6pPr marL="2514663" indent="-228606" algn="l" rtl="0" fontAlgn="base">
        <a:spcBef>
          <a:spcPct val="20000"/>
        </a:spcBef>
        <a:spcAft>
          <a:spcPct val="0"/>
        </a:spcAft>
        <a:buChar char="»"/>
        <a:defRPr sz="2000">
          <a:solidFill>
            <a:schemeClr val="tx1"/>
          </a:solidFill>
          <a:latin typeface="Arial Unicode MS" pitchFamily="34" charset="-128"/>
        </a:defRPr>
      </a:lvl6pPr>
      <a:lvl7pPr marL="2971874" indent="-228606" algn="l" rtl="0" fontAlgn="base">
        <a:spcBef>
          <a:spcPct val="20000"/>
        </a:spcBef>
        <a:spcAft>
          <a:spcPct val="0"/>
        </a:spcAft>
        <a:buChar char="»"/>
        <a:defRPr sz="2000">
          <a:solidFill>
            <a:schemeClr val="tx1"/>
          </a:solidFill>
          <a:latin typeface="Arial Unicode MS" pitchFamily="34" charset="-128"/>
        </a:defRPr>
      </a:lvl7pPr>
      <a:lvl8pPr marL="3429086" indent="-228606" algn="l" rtl="0" fontAlgn="base">
        <a:spcBef>
          <a:spcPct val="20000"/>
        </a:spcBef>
        <a:spcAft>
          <a:spcPct val="0"/>
        </a:spcAft>
        <a:buChar char="»"/>
        <a:defRPr sz="2000">
          <a:solidFill>
            <a:schemeClr val="tx1"/>
          </a:solidFill>
          <a:latin typeface="Arial Unicode MS" pitchFamily="34" charset="-128"/>
        </a:defRPr>
      </a:lvl8pPr>
      <a:lvl9pPr marL="3886297" indent="-228606"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95300" y="274637"/>
            <a:ext cx="8915400" cy="1143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3000"/>
              <a:buFont typeface="Calibri"/>
              <a:buNone/>
              <a:defRPr sz="3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95300" y="1600201"/>
            <a:ext cx="8915400" cy="43444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88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36550" algn="l" rtl="0">
              <a:lnSpc>
                <a:spcPct val="100000"/>
              </a:lnSpc>
              <a:spcBef>
                <a:spcPts val="400"/>
              </a:spcBef>
              <a:spcAft>
                <a:spcPts val="0"/>
              </a:spcAft>
              <a:buClr>
                <a:srgbClr val="363738"/>
              </a:buClr>
              <a:buSzPts val="17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rgbClr val="363738"/>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280"/>
              </a:spcBef>
              <a:spcAft>
                <a:spcPts val="0"/>
              </a:spcAft>
              <a:buClr>
                <a:srgbClr val="363738"/>
              </a:buClr>
              <a:buSzPts val="1400"/>
              <a:buFont typeface="Merriweather San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280"/>
              </a:spcBef>
              <a:spcAft>
                <a:spcPts val="0"/>
              </a:spcAft>
              <a:buClr>
                <a:srgbClr val="363738"/>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p:nvPr/>
        </p:nvSpPr>
        <p:spPr>
          <a:xfrm>
            <a:off x="0" y="0"/>
            <a:ext cx="148525" cy="6848400"/>
          </a:xfrm>
          <a:prstGeom prst="rect">
            <a:avLst/>
          </a:prstGeom>
          <a:solidFill>
            <a:schemeClr val="accent1"/>
          </a:solidFill>
          <a:ln>
            <a:noFill/>
          </a:ln>
          <a:effectLst>
            <a:outerShdw blurRad="40000" dist="23000" dir="5400000" rotWithShape="0">
              <a:srgbClr val="000000">
                <a:alpha val="34510"/>
              </a:srgbClr>
            </a:outerShdw>
          </a:effectLst>
        </p:spPr>
        <p:txBody>
          <a:bodyPr spcFirstLastPara="1" wrap="square" lIns="99044" tIns="49508" rIns="99044" bIns="49508"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950" b="0" i="0" u="none" strike="noStrike" cap="none">
              <a:solidFill>
                <a:schemeClr val="accent1"/>
              </a:solidFill>
              <a:latin typeface="Calibri"/>
              <a:ea typeface="Calibri"/>
              <a:cs typeface="Calibri"/>
              <a:sym typeface="Calibri"/>
            </a:endParaRPr>
          </a:p>
        </p:txBody>
      </p:sp>
    </p:spTree>
    <p:extLst>
      <p:ext uri="{BB962C8B-B14F-4D97-AF65-F5344CB8AC3E}">
        <p14:creationId xmlns:p14="http://schemas.microsoft.com/office/powerpoint/2010/main" val="4110516385"/>
      </p:ext>
    </p:extLst>
  </p:cSld>
  <p:clrMap bg1="lt1" tx1="dk1" bg2="dk2" tx2="lt2" accent1="accent1" accent2="accent2" accent3="accent3" accent4="accent4" accent5="accent5" accent6="accent6" hlink="hlink" folHlink="folHlink"/>
  <p:sldLayoutIdLst>
    <p:sldLayoutId id="2147485309" r:id="rId1"/>
    <p:sldLayoutId id="2147485310" r:id="rId2"/>
    <p:sldLayoutId id="2147485311" r:id="rId3"/>
    <p:sldLayoutId id="2147485312" r:id="rId4"/>
    <p:sldLayoutId id="2147485313" r:id="rId5"/>
    <p:sldLayoutId id="2147485314" r:id="rId6"/>
    <p:sldLayoutId id="2147485315" r:id="rId7"/>
    <p:sldLayoutId id="2147485316" r:id="rId8"/>
    <p:sldLayoutId id="2147485317" r:id="rId9"/>
    <p:sldLayoutId id="2147485318" r:id="rId10"/>
    <p:sldLayoutId id="21474853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95300" y="274637"/>
            <a:ext cx="8915400" cy="1143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3000"/>
              <a:buFont typeface="Calibri"/>
              <a:buNone/>
              <a:defRPr sz="3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dirty="0"/>
          </a:p>
        </p:txBody>
      </p:sp>
      <p:sp>
        <p:nvSpPr>
          <p:cNvPr id="7" name="Google Shape;7;p1"/>
          <p:cNvSpPr txBox="1">
            <a:spLocks noGrp="1"/>
          </p:cNvSpPr>
          <p:nvPr>
            <p:ph type="body" idx="1"/>
          </p:nvPr>
        </p:nvSpPr>
        <p:spPr>
          <a:xfrm>
            <a:off x="495300" y="1600201"/>
            <a:ext cx="8915400" cy="43444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88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36550" algn="l" rtl="0">
              <a:spcBef>
                <a:spcPts val="400"/>
              </a:spcBef>
              <a:spcAft>
                <a:spcPts val="0"/>
              </a:spcAft>
              <a:buClr>
                <a:srgbClr val="363738"/>
              </a:buClr>
              <a:buSzPts val="17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rgbClr val="363738"/>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17500" algn="l" rtl="0">
              <a:spcBef>
                <a:spcPts val="280"/>
              </a:spcBef>
              <a:spcAft>
                <a:spcPts val="0"/>
              </a:spcAft>
              <a:buClr>
                <a:srgbClr val="363738"/>
              </a:buClr>
              <a:buSzPts val="1400"/>
              <a:buFont typeface="Merriweather Sans"/>
              <a:buChar char="–"/>
              <a:defRPr sz="1400" b="0" i="0" u="none" strike="noStrike" cap="none">
                <a:solidFill>
                  <a:schemeClr val="dk1"/>
                </a:solidFill>
                <a:latin typeface="Calibri"/>
                <a:ea typeface="Calibri"/>
                <a:cs typeface="Calibri"/>
                <a:sym typeface="Calibri"/>
              </a:defRPr>
            </a:lvl4pPr>
            <a:lvl5pPr marL="2286000" marR="0" lvl="4" indent="-317500" algn="l" rtl="0">
              <a:spcBef>
                <a:spcPts val="280"/>
              </a:spcBef>
              <a:spcAft>
                <a:spcPts val="0"/>
              </a:spcAft>
              <a:buClr>
                <a:srgbClr val="363738"/>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0" name="Google Shape;10;p1"/>
          <p:cNvSpPr/>
          <p:nvPr/>
        </p:nvSpPr>
        <p:spPr>
          <a:xfrm>
            <a:off x="0" y="0"/>
            <a:ext cx="148525" cy="6848400"/>
          </a:xfrm>
          <a:prstGeom prst="rect">
            <a:avLst/>
          </a:prstGeom>
          <a:solidFill>
            <a:schemeClr val="accent1"/>
          </a:solidFill>
          <a:ln>
            <a:noFill/>
          </a:ln>
          <a:effectLst>
            <a:outerShdw blurRad="40000" dist="23000" dir="5400000" rotWithShape="0">
              <a:srgbClr val="000000">
                <a:alpha val="34901"/>
              </a:srgbClr>
            </a:outerShdw>
          </a:effectLst>
        </p:spPr>
        <p:txBody>
          <a:bodyPr spcFirstLastPara="1" wrap="square" lIns="99044" tIns="49508" rIns="99044" bIns="49508"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950" b="0" i="0" u="none" strike="noStrike" kern="1200" cap="none" spc="0" normalizeH="0" baseline="0" noProof="0">
              <a:ln>
                <a:noFill/>
              </a:ln>
              <a:solidFill>
                <a:srgbClr val="4EC1E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7538813"/>
      </p:ext>
    </p:extLst>
  </p:cSld>
  <p:clrMap bg1="lt1" tx1="dk1" bg2="dk2" tx2="lt2" accent1="accent1" accent2="accent2" accent3="accent3" accent4="accent4" accent5="accent5" accent6="accent6" hlink="hlink" folHlink="folHlink"/>
  <p:sldLayoutIdLst>
    <p:sldLayoutId id="2147485321" r:id="rId1"/>
    <p:sldLayoutId id="2147485322" r:id="rId2"/>
    <p:sldLayoutId id="2147485323" r:id="rId3"/>
    <p:sldLayoutId id="2147485324" r:id="rId4"/>
    <p:sldLayoutId id="214748532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baseline="0">
          <a:solidFill>
            <a:schemeClr val="accent3">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baseline="0">
          <a:solidFill>
            <a:schemeClr val="accent2">
              <a:lumMod val="50000"/>
              <a:lumOff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rgbClr val="001D3A"/>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117602" y="0"/>
            <a:ext cx="7137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6147" name="Rectangle 3"/>
          <p:cNvSpPr>
            <a:spLocks noGrp="1" noChangeArrowheads="1"/>
          </p:cNvSpPr>
          <p:nvPr>
            <p:ph type="body" idx="1"/>
          </p:nvPr>
        </p:nvSpPr>
        <p:spPr bwMode="auto">
          <a:xfrm>
            <a:off x="76201" y="1143000"/>
            <a:ext cx="9753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3766" name="Rectangle 6"/>
          <p:cNvSpPr>
            <a:spLocks noGrp="1" noChangeArrowheads="1"/>
          </p:cNvSpPr>
          <p:nvPr>
            <p:ph type="sldNum" sz="quarter" idx="4"/>
          </p:nvPr>
        </p:nvSpPr>
        <p:spPr bwMode="auto">
          <a:xfrm>
            <a:off x="8585200" y="65532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smtClean="0">
                <a:latin typeface="+mn-lt"/>
                <a:cs typeface="+mn-cs"/>
              </a:defRPr>
            </a:lvl1pPr>
          </a:lstStyle>
          <a:p>
            <a:pPr fontAlgn="base">
              <a:spcAft>
                <a:spcPct val="0"/>
              </a:spcAft>
              <a:defRPr/>
            </a:pPr>
            <a:fld id="{18DAF25F-D335-49FF-87D5-21A6FF280749}" type="slidenum">
              <a:rPr lang="en-US">
                <a:solidFill>
                  <a:srgbClr val="FFFFFF"/>
                </a:solidFill>
              </a:rPr>
              <a:pPr fontAlgn="base">
                <a:spcAft>
                  <a:spcPct val="0"/>
                </a:spcAft>
                <a:defRPr/>
              </a:pPr>
              <a:t>‹#›</a:t>
            </a:fld>
            <a:endParaRPr lang="en-US">
              <a:solidFill>
                <a:srgbClr val="FFFFFF"/>
              </a:solidFill>
            </a:endParaRPr>
          </a:p>
        </p:txBody>
      </p:sp>
      <p:sp>
        <p:nvSpPr>
          <p:cNvPr id="373767" name="Line 7"/>
          <p:cNvSpPr>
            <a:spLocks noChangeShapeType="1"/>
          </p:cNvSpPr>
          <p:nvPr/>
        </p:nvSpPr>
        <p:spPr bwMode="auto">
          <a:xfrm>
            <a:off x="742950" y="1143000"/>
            <a:ext cx="8420100" cy="0"/>
          </a:xfrm>
          <a:prstGeom prst="line">
            <a:avLst/>
          </a:prstGeom>
          <a:noFill/>
          <a:ln w="25400">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endParaRPr>
          </a:p>
        </p:txBody>
      </p:sp>
      <p:sp>
        <p:nvSpPr>
          <p:cNvPr id="373769" name="Text Box 9"/>
          <p:cNvSpPr txBox="1">
            <a:spLocks noChangeArrowheads="1"/>
          </p:cNvSpPr>
          <p:nvPr/>
        </p:nvSpPr>
        <p:spPr bwMode="auto">
          <a:xfrm>
            <a:off x="8331200" y="120650"/>
            <a:ext cx="914401" cy="1098550"/>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6600">
              <a:solidFill>
                <a:srgbClr val="FFFFFF"/>
              </a:solidFill>
              <a:latin typeface="FermiLgo" pitchFamily="2" charset="0"/>
            </a:endParaRPr>
          </a:p>
        </p:txBody>
      </p:sp>
      <p:pic>
        <p:nvPicPr>
          <p:cNvPr id="6152" name="Picture 16"/>
          <p:cNvPicPr>
            <a:picLocks noChangeAspect="1" noChangeArrowheads="1"/>
          </p:cNvPicPr>
          <p:nvPr/>
        </p:nvPicPr>
        <p:blipFill>
          <a:blip r:embed="rId13" cstate="print"/>
          <a:srcRect/>
          <a:stretch>
            <a:fillRect/>
          </a:stretch>
        </p:blipFill>
        <p:spPr bwMode="auto">
          <a:xfrm>
            <a:off x="2" y="0"/>
            <a:ext cx="1122363" cy="1066800"/>
          </a:xfrm>
          <a:prstGeom prst="rect">
            <a:avLst/>
          </a:prstGeom>
          <a:noFill/>
          <a:ln w="9525">
            <a:noFill/>
            <a:miter lim="800000"/>
            <a:headEnd/>
            <a:tailEnd/>
          </a:ln>
        </p:spPr>
      </p:pic>
    </p:spTree>
    <p:extLst>
      <p:ext uri="{BB962C8B-B14F-4D97-AF65-F5344CB8AC3E}">
        <p14:creationId xmlns:p14="http://schemas.microsoft.com/office/powerpoint/2010/main" val="2918551114"/>
      </p:ext>
    </p:extLst>
  </p:cSld>
  <p:clrMap bg1="dk2" tx1="lt1" bg2="dk1" tx2="lt2" accent1="accent1" accent2="accent2" accent3="accent3" accent4="accent4" accent5="accent5" accent6="accent6" hlink="hlink" folHlink="folHlink"/>
  <p:sldLayoutIdLst>
    <p:sldLayoutId id="2147485327" r:id="rId1"/>
    <p:sldLayoutId id="2147485328" r:id="rId2"/>
    <p:sldLayoutId id="2147485329" r:id="rId3"/>
    <p:sldLayoutId id="2147485330" r:id="rId4"/>
    <p:sldLayoutId id="2147485331" r:id="rId5"/>
    <p:sldLayoutId id="2147485332" r:id="rId6"/>
    <p:sldLayoutId id="2147485333" r:id="rId7"/>
    <p:sldLayoutId id="2147485334" r:id="rId8"/>
    <p:sldLayoutId id="2147485335" r:id="rId9"/>
    <p:sldLayoutId id="2147485336" r:id="rId10"/>
    <p:sldLayoutId id="2147485337" r:id="rId11"/>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ctr" rtl="0" fontAlgn="base">
        <a:spcBef>
          <a:spcPct val="0"/>
        </a:spcBef>
        <a:spcAft>
          <a:spcPct val="0"/>
        </a:spcAft>
        <a:defRPr sz="3200" b="1">
          <a:solidFill>
            <a:srgbClr val="FFCC00"/>
          </a:solidFill>
          <a:latin typeface="+mj-lt"/>
          <a:ea typeface="+mj-ea"/>
          <a:cs typeface="+mj-cs"/>
        </a:defRPr>
      </a:lvl1pPr>
      <a:lvl2pPr algn="l" rtl="0" fontAlgn="base">
        <a:spcBef>
          <a:spcPct val="0"/>
        </a:spcBef>
        <a:spcAft>
          <a:spcPct val="0"/>
        </a:spcAft>
        <a:defRPr sz="3600" b="1">
          <a:solidFill>
            <a:srgbClr val="FFCC00"/>
          </a:solidFill>
          <a:latin typeface="Arial" charset="0"/>
          <a:cs typeface="Arial" charset="0"/>
        </a:defRPr>
      </a:lvl2pPr>
      <a:lvl3pPr algn="l" rtl="0" fontAlgn="base">
        <a:spcBef>
          <a:spcPct val="0"/>
        </a:spcBef>
        <a:spcAft>
          <a:spcPct val="0"/>
        </a:spcAft>
        <a:defRPr sz="3600" b="1">
          <a:solidFill>
            <a:srgbClr val="FFCC00"/>
          </a:solidFill>
          <a:latin typeface="Arial" charset="0"/>
          <a:cs typeface="Arial" charset="0"/>
        </a:defRPr>
      </a:lvl3pPr>
      <a:lvl4pPr algn="l" rtl="0" fontAlgn="base">
        <a:spcBef>
          <a:spcPct val="0"/>
        </a:spcBef>
        <a:spcAft>
          <a:spcPct val="0"/>
        </a:spcAft>
        <a:defRPr sz="3600" b="1">
          <a:solidFill>
            <a:srgbClr val="FFCC00"/>
          </a:solidFill>
          <a:latin typeface="Arial" charset="0"/>
          <a:cs typeface="Arial" charset="0"/>
        </a:defRPr>
      </a:lvl4pPr>
      <a:lvl5pPr algn="l" rtl="0" fontAlgn="base">
        <a:spcBef>
          <a:spcPct val="0"/>
        </a:spcBef>
        <a:spcAft>
          <a:spcPct val="0"/>
        </a:spcAft>
        <a:defRPr sz="3600" b="1">
          <a:solidFill>
            <a:srgbClr val="FFCC00"/>
          </a:solidFill>
          <a:latin typeface="Arial" charset="0"/>
          <a:cs typeface="Arial" charset="0"/>
        </a:defRPr>
      </a:lvl5pPr>
      <a:lvl6pPr marL="457200" algn="l" rtl="0" fontAlgn="base">
        <a:spcBef>
          <a:spcPct val="0"/>
        </a:spcBef>
        <a:spcAft>
          <a:spcPct val="0"/>
        </a:spcAft>
        <a:defRPr sz="3600" b="1">
          <a:solidFill>
            <a:srgbClr val="FFCC00"/>
          </a:solidFill>
          <a:latin typeface="Arial" charset="0"/>
          <a:cs typeface="Arial" charset="0"/>
        </a:defRPr>
      </a:lvl6pPr>
      <a:lvl7pPr marL="914400" algn="l" rtl="0" fontAlgn="base">
        <a:spcBef>
          <a:spcPct val="0"/>
        </a:spcBef>
        <a:spcAft>
          <a:spcPct val="0"/>
        </a:spcAft>
        <a:defRPr sz="3600" b="1">
          <a:solidFill>
            <a:srgbClr val="FFCC00"/>
          </a:solidFill>
          <a:latin typeface="Arial" charset="0"/>
          <a:cs typeface="Arial" charset="0"/>
        </a:defRPr>
      </a:lvl7pPr>
      <a:lvl8pPr marL="1371600" algn="l" rtl="0" fontAlgn="base">
        <a:spcBef>
          <a:spcPct val="0"/>
        </a:spcBef>
        <a:spcAft>
          <a:spcPct val="0"/>
        </a:spcAft>
        <a:defRPr sz="3600" b="1">
          <a:solidFill>
            <a:srgbClr val="FFCC00"/>
          </a:solidFill>
          <a:latin typeface="Arial" charset="0"/>
          <a:cs typeface="Arial" charset="0"/>
        </a:defRPr>
      </a:lvl8pPr>
      <a:lvl9pPr marL="1828800" algn="l" rtl="0" fontAlgn="base">
        <a:spcBef>
          <a:spcPct val="0"/>
        </a:spcBef>
        <a:spcAft>
          <a:spcPct val="0"/>
        </a:spcAft>
        <a:defRPr sz="3600" b="1">
          <a:solidFill>
            <a:srgbClr val="FFCC00"/>
          </a:solidFill>
          <a:latin typeface="Arial" charset="0"/>
          <a:cs typeface="Arial" charset="0"/>
        </a:defRPr>
      </a:lvl9pPr>
    </p:titleStyle>
    <p:bodyStyle>
      <a:lvl1pPr marL="342900" indent="-342900" algn="l" rtl="0" fontAlgn="base">
        <a:spcBef>
          <a:spcPct val="20000"/>
        </a:spcBef>
        <a:spcAft>
          <a:spcPct val="0"/>
        </a:spcAft>
        <a:buChar char="•"/>
        <a:defRPr sz="2000" b="1">
          <a:solidFill>
            <a:schemeClr val="accent2"/>
          </a:solidFill>
          <a:latin typeface="+mn-lt"/>
          <a:ea typeface="+mn-ea"/>
          <a:cs typeface="+mn-cs"/>
        </a:defRPr>
      </a:lvl1pPr>
      <a:lvl2pPr marL="742950" indent="-285750" algn="l" rtl="0" fontAlgn="base">
        <a:spcBef>
          <a:spcPct val="20000"/>
        </a:spcBef>
        <a:spcAft>
          <a:spcPct val="0"/>
        </a:spcAft>
        <a:buChar char="–"/>
        <a:defRPr sz="2000" b="1">
          <a:solidFill>
            <a:schemeClr val="tx1"/>
          </a:solidFill>
          <a:latin typeface="+mn-lt"/>
          <a:cs typeface="+mn-cs"/>
        </a:defRPr>
      </a:lvl2pPr>
      <a:lvl3pPr marL="1143000" indent="-228600" algn="l" rtl="0" fontAlgn="base">
        <a:spcBef>
          <a:spcPct val="20000"/>
        </a:spcBef>
        <a:spcAft>
          <a:spcPct val="0"/>
        </a:spcAft>
        <a:buChar char="•"/>
        <a:defRPr sz="20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Arial Unicode MS" pitchFamily="34" charset="-128"/>
          <a:cs typeface="+mn-cs"/>
        </a:defRPr>
      </a:lvl4pPr>
      <a:lvl5pPr marL="2057400" indent="-228600" algn="l" rtl="0" fontAlgn="base">
        <a:spcBef>
          <a:spcPct val="200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F9E529-4F4F-E341-BA7A-6CD288089948}"/>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D206B7-D12D-964E-84CE-3FA5F085AB6F}"/>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DA4A6-4D39-C945-9198-69FCC6BDB9D4}"/>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64089E-8931-F646-89DB-CAFCB30CFFC1}" type="datetimeFigureOut">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5/5/2023</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C66778-22A7-174D-9287-EF1F7D14A651}"/>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476EC0C-1612-B44A-9EEC-BDCD954AC671}"/>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4D65DFB-C294-E54D-AC3E-AE20A056C254}" type="slidenum">
              <a:rPr kumimoji="0" lang="en-US"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840385"/>
      </p:ext>
    </p:extLst>
  </p:cSld>
  <p:clrMap bg1="lt1" tx1="dk1" bg2="lt2" tx2="dk2" accent1="accent1" accent2="accent2" accent3="accent3" accent4="accent4" accent5="accent5" accent6="accent6" hlink="hlink" folHlink="folHlink"/>
  <p:sldLayoutIdLst>
    <p:sldLayoutId id="2147485468" r:id="rId1"/>
    <p:sldLayoutId id="2147485469" r:id="rId2"/>
    <p:sldLayoutId id="2147485470" r:id="rId3"/>
    <p:sldLayoutId id="2147485471" r:id="rId4"/>
    <p:sldLayoutId id="2147485472" r:id="rId5"/>
    <p:sldLayoutId id="2147485473" r:id="rId6"/>
    <p:sldLayoutId id="2147485474" r:id="rId7"/>
    <p:sldLayoutId id="2147485475" r:id="rId8"/>
    <p:sldLayoutId id="2147485476" r:id="rId9"/>
    <p:sldLayoutId id="2147485477" r:id="rId10"/>
    <p:sldLayoutId id="2147485478" r:id="rId11"/>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203623" cy="6858000"/>
          </a:xfrm>
          <a:custGeom>
            <a:avLst/>
            <a:gdLst/>
            <a:ahLst/>
            <a:cxnLst/>
            <a:rect l="l" t="t" r="r" b="b"/>
            <a:pathLst>
              <a:path w="187960" h="5143500">
                <a:moveTo>
                  <a:pt x="0" y="5143500"/>
                </a:moveTo>
                <a:lnTo>
                  <a:pt x="187799" y="5143500"/>
                </a:lnTo>
                <a:lnTo>
                  <a:pt x="187799" y="0"/>
                </a:lnTo>
                <a:lnTo>
                  <a:pt x="0" y="0"/>
                </a:lnTo>
                <a:lnTo>
                  <a:pt x="0" y="5143500"/>
                </a:lnTo>
              </a:path>
            </a:pathLst>
          </a:custGeom>
          <a:solidFill>
            <a:srgbClr val="DDEAF6"/>
          </a:solidFill>
        </p:spPr>
        <p:txBody>
          <a:bodyPr wrap="square" lIns="0" tIns="0" rIns="0" bIns="0" rtlCol="0"/>
          <a:lstStyle/>
          <a:p>
            <a:endParaRPr sz="1950"/>
          </a:p>
        </p:txBody>
      </p:sp>
      <p:sp>
        <p:nvSpPr>
          <p:cNvPr id="2" name="Holder 2"/>
          <p:cNvSpPr>
            <a:spLocks noGrp="1"/>
          </p:cNvSpPr>
          <p:nvPr>
            <p:ph type="title"/>
          </p:nvPr>
        </p:nvSpPr>
        <p:spPr>
          <a:xfrm>
            <a:off x="285264" y="100583"/>
            <a:ext cx="9335469" cy="415498"/>
          </a:xfrm>
          <a:prstGeom prst="rect">
            <a:avLst/>
          </a:prstGeom>
        </p:spPr>
        <p:txBody>
          <a:bodyPr wrap="square" lIns="0" tIns="0" rIns="0" bIns="0">
            <a:spAutoFit/>
          </a:bodyPr>
          <a:lstStyle>
            <a:lvl1pPr>
              <a:defRPr sz="2700" b="1" i="0">
                <a:solidFill>
                  <a:srgbClr val="1C4587"/>
                </a:solidFill>
                <a:latin typeface="Calibri"/>
                <a:cs typeface="Calibri"/>
              </a:defRPr>
            </a:lvl1pPr>
          </a:lstStyle>
          <a:p>
            <a:endParaRPr/>
          </a:p>
        </p:txBody>
      </p:sp>
      <p:sp>
        <p:nvSpPr>
          <p:cNvPr id="3" name="Holder 3"/>
          <p:cNvSpPr>
            <a:spLocks noGrp="1"/>
          </p:cNvSpPr>
          <p:nvPr>
            <p:ph type="body" idx="1"/>
          </p:nvPr>
        </p:nvSpPr>
        <p:spPr>
          <a:xfrm>
            <a:off x="238334" y="1868264"/>
            <a:ext cx="9429332" cy="461665"/>
          </a:xfrm>
          <a:prstGeom prst="rect">
            <a:avLst/>
          </a:prstGeom>
        </p:spPr>
        <p:txBody>
          <a:bodyPr wrap="square" lIns="0" tIns="0" rIns="0" bIns="0">
            <a:spAutoFit/>
          </a:bodyPr>
          <a:lstStyle>
            <a:lvl1pPr>
              <a:defRPr sz="30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368041" y="6377941"/>
            <a:ext cx="3169919"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95300" y="6377941"/>
            <a:ext cx="227838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5/5/2023</a:t>
            </a:fld>
            <a:endParaRPr lang="en-US"/>
          </a:p>
        </p:txBody>
      </p:sp>
      <p:sp>
        <p:nvSpPr>
          <p:cNvPr id="6" name="Holder 6"/>
          <p:cNvSpPr>
            <a:spLocks noGrp="1"/>
          </p:cNvSpPr>
          <p:nvPr>
            <p:ph type="sldNum" sz="quarter" idx="7"/>
          </p:nvPr>
        </p:nvSpPr>
        <p:spPr>
          <a:xfrm>
            <a:off x="7132320" y="6377941"/>
            <a:ext cx="227838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16560454"/>
      </p:ext>
    </p:extLst>
  </p:cSld>
  <p:clrMap bg1="lt1" tx1="dk1" bg2="lt2" tx2="dk2" accent1="accent1" accent2="accent2" accent3="accent3" accent4="accent4" accent5="accent5" accent6="accent6" hlink="hlink" folHlink="folHlink"/>
  <p:sldLayoutIdLst>
    <p:sldLayoutId id="2147485494" r:id="rId1"/>
    <p:sldLayoutId id="2147485495" r:id="rId2"/>
    <p:sldLayoutId id="2147485496" r:id="rId3"/>
    <p:sldLayoutId id="2147485497" r:id="rId4"/>
    <p:sldLayoutId id="2147485498" r:id="rId5"/>
  </p:sldLayoutIdLst>
  <p:txStyles>
    <p:titleStyle>
      <a:lvl1pPr>
        <a:defRPr>
          <a:latin typeface="+mj-lt"/>
          <a:ea typeface="+mj-ea"/>
          <a:cs typeface="+mj-cs"/>
        </a:defRPr>
      </a:lvl1pPr>
    </p:titleStyle>
    <p:bodyStyle>
      <a:lvl1pPr marL="0">
        <a:defRPr>
          <a:latin typeface="+mn-lt"/>
          <a:ea typeface="+mn-ea"/>
          <a:cs typeface="+mn-cs"/>
        </a:defRPr>
      </a:lvl1pPr>
      <a:lvl2pPr marL="495285">
        <a:defRPr>
          <a:latin typeface="+mn-lt"/>
          <a:ea typeface="+mn-ea"/>
          <a:cs typeface="+mn-cs"/>
        </a:defRPr>
      </a:lvl2pPr>
      <a:lvl3pPr marL="990570">
        <a:defRPr>
          <a:latin typeface="+mn-lt"/>
          <a:ea typeface="+mn-ea"/>
          <a:cs typeface="+mn-cs"/>
        </a:defRPr>
      </a:lvl3pPr>
      <a:lvl4pPr marL="1485854">
        <a:defRPr>
          <a:latin typeface="+mn-lt"/>
          <a:ea typeface="+mn-ea"/>
          <a:cs typeface="+mn-cs"/>
        </a:defRPr>
      </a:lvl4pPr>
      <a:lvl5pPr marL="1981139">
        <a:defRPr>
          <a:latin typeface="+mn-lt"/>
          <a:ea typeface="+mn-ea"/>
          <a:cs typeface="+mn-cs"/>
        </a:defRPr>
      </a:lvl5pPr>
      <a:lvl6pPr marL="2476424">
        <a:defRPr>
          <a:latin typeface="+mn-lt"/>
          <a:ea typeface="+mn-ea"/>
          <a:cs typeface="+mn-cs"/>
        </a:defRPr>
      </a:lvl6pPr>
      <a:lvl7pPr marL="2971709">
        <a:defRPr>
          <a:latin typeface="+mn-lt"/>
          <a:ea typeface="+mn-ea"/>
          <a:cs typeface="+mn-cs"/>
        </a:defRPr>
      </a:lvl7pPr>
      <a:lvl8pPr marL="3466993">
        <a:defRPr>
          <a:latin typeface="+mn-lt"/>
          <a:ea typeface="+mn-ea"/>
          <a:cs typeface="+mn-cs"/>
        </a:defRPr>
      </a:lvl8pPr>
      <a:lvl9pPr marL="3962278">
        <a:defRPr>
          <a:latin typeface="+mn-lt"/>
          <a:ea typeface="+mn-ea"/>
          <a:cs typeface="+mn-cs"/>
        </a:defRPr>
      </a:lvl9pPr>
    </p:bodyStyle>
    <p:otherStyle>
      <a:lvl1pPr marL="0">
        <a:defRPr>
          <a:latin typeface="+mn-lt"/>
          <a:ea typeface="+mn-ea"/>
          <a:cs typeface="+mn-cs"/>
        </a:defRPr>
      </a:lvl1pPr>
      <a:lvl2pPr marL="495285">
        <a:defRPr>
          <a:latin typeface="+mn-lt"/>
          <a:ea typeface="+mn-ea"/>
          <a:cs typeface="+mn-cs"/>
        </a:defRPr>
      </a:lvl2pPr>
      <a:lvl3pPr marL="990570">
        <a:defRPr>
          <a:latin typeface="+mn-lt"/>
          <a:ea typeface="+mn-ea"/>
          <a:cs typeface="+mn-cs"/>
        </a:defRPr>
      </a:lvl3pPr>
      <a:lvl4pPr marL="1485854">
        <a:defRPr>
          <a:latin typeface="+mn-lt"/>
          <a:ea typeface="+mn-ea"/>
          <a:cs typeface="+mn-cs"/>
        </a:defRPr>
      </a:lvl4pPr>
      <a:lvl5pPr marL="1981139">
        <a:defRPr>
          <a:latin typeface="+mn-lt"/>
          <a:ea typeface="+mn-ea"/>
          <a:cs typeface="+mn-cs"/>
        </a:defRPr>
      </a:lvl5pPr>
      <a:lvl6pPr marL="2476424">
        <a:defRPr>
          <a:latin typeface="+mn-lt"/>
          <a:ea typeface="+mn-ea"/>
          <a:cs typeface="+mn-cs"/>
        </a:defRPr>
      </a:lvl6pPr>
      <a:lvl7pPr marL="2971709">
        <a:defRPr>
          <a:latin typeface="+mn-lt"/>
          <a:ea typeface="+mn-ea"/>
          <a:cs typeface="+mn-cs"/>
        </a:defRPr>
      </a:lvl7pPr>
      <a:lvl8pPr marL="3466993">
        <a:defRPr>
          <a:latin typeface="+mn-lt"/>
          <a:ea typeface="+mn-ea"/>
          <a:cs typeface="+mn-cs"/>
        </a:defRPr>
      </a:lvl8pPr>
      <a:lvl9pPr marL="3962278">
        <a:defRPr>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295406" y="304800"/>
            <a:ext cx="8077200" cy="6096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304800" y="1143000"/>
            <a:ext cx="9188450" cy="5334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5156" name="Rectangle 4"/>
          <p:cNvSpPr>
            <a:spLocks noGrp="1" noChangeArrowheads="1"/>
          </p:cNvSpPr>
          <p:nvPr>
            <p:ph type="dt" sz="half" idx="2"/>
          </p:nvPr>
        </p:nvSpPr>
        <p:spPr bwMode="auto">
          <a:xfrm>
            <a:off x="647700" y="6477000"/>
            <a:ext cx="12954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lnSpc>
                <a:spcPct val="100000"/>
              </a:lnSpc>
              <a:spcBef>
                <a:spcPct val="0"/>
              </a:spcBef>
              <a:buClrTx/>
              <a:buSzTx/>
              <a:buFontTx/>
              <a:buNone/>
              <a:defRPr sz="1200" b="0">
                <a:solidFill>
                  <a:srgbClr val="0000CD"/>
                </a:solidFill>
              </a:defRPr>
            </a:lvl1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0000CD"/>
              </a:solidFill>
              <a:effectLst/>
              <a:uLnTx/>
              <a:uFillTx/>
              <a:latin typeface="Tahoma"/>
              <a:ea typeface="+mn-ea"/>
              <a:cs typeface="Arial" charset="0"/>
            </a:endParaRPr>
          </a:p>
        </p:txBody>
      </p:sp>
      <p:sp>
        <p:nvSpPr>
          <p:cNvPr id="4145157" name="Rectangle 5"/>
          <p:cNvSpPr>
            <a:spLocks noGrp="1" noChangeArrowheads="1"/>
          </p:cNvSpPr>
          <p:nvPr>
            <p:ph type="ftr" sz="quarter" idx="3"/>
          </p:nvPr>
        </p:nvSpPr>
        <p:spPr bwMode="auto">
          <a:xfrm>
            <a:off x="2057403" y="6477000"/>
            <a:ext cx="6172200" cy="166688"/>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nSpc>
                <a:spcPct val="100000"/>
              </a:lnSpc>
              <a:spcBef>
                <a:spcPct val="0"/>
              </a:spcBef>
              <a:buClrTx/>
              <a:buSzTx/>
              <a:buFontTx/>
              <a:buNone/>
              <a:defRPr sz="1200" b="0">
                <a:solidFill>
                  <a:srgbClr val="0000CD"/>
                </a:solidFill>
              </a:defRPr>
            </a:lvl1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00CD"/>
                </a:solidFill>
                <a:effectLst/>
                <a:uLnTx/>
                <a:uFillTx/>
                <a:latin typeface="Tahoma"/>
                <a:ea typeface="+mn-ea"/>
                <a:cs typeface="Arial" charset="0"/>
              </a:rPr>
              <a:t>Computing Model Progress                                                 CMS Internal Review of Software and Computing</a:t>
            </a:r>
          </a:p>
        </p:txBody>
      </p:sp>
      <p:sp>
        <p:nvSpPr>
          <p:cNvPr id="4145158" name="Rectangle 6"/>
          <p:cNvSpPr>
            <a:spLocks noGrp="1" noChangeArrowheads="1"/>
          </p:cNvSpPr>
          <p:nvPr>
            <p:ph type="sldNum" sz="quarter" idx="4"/>
          </p:nvPr>
        </p:nvSpPr>
        <p:spPr bwMode="auto">
          <a:xfrm>
            <a:off x="8458208" y="6477000"/>
            <a:ext cx="927100" cy="1270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lnSpc>
                <a:spcPct val="100000"/>
              </a:lnSpc>
              <a:spcBef>
                <a:spcPct val="0"/>
              </a:spcBef>
              <a:buClrTx/>
              <a:buSzTx/>
              <a:buFontTx/>
              <a:buNone/>
              <a:defRPr sz="1200" b="0">
                <a:solidFill>
                  <a:srgbClr val="0000CD"/>
                </a:solidFill>
              </a:defRPr>
            </a:lvl1pPr>
          </a:lstStyle>
          <a:p>
            <a:pPr marL="0" marR="0" lvl="0" indent="0" algn="r" defTabSz="914400" rtl="0" eaLnBrk="0" fontAlgn="auto" latinLnBrk="0" hangingPunct="0">
              <a:lnSpc>
                <a:spcPct val="100000"/>
              </a:lnSpc>
              <a:spcBef>
                <a:spcPct val="0"/>
              </a:spcBef>
              <a:spcAft>
                <a:spcPts val="0"/>
              </a:spcAft>
              <a:buClrTx/>
              <a:buSzTx/>
              <a:buFontTx/>
              <a:buNone/>
              <a:tabLst/>
              <a:defRPr/>
            </a:pPr>
            <a:fld id="{B3F85B7B-2424-43C1-AFCC-95AC4B2EE0A3}" type="slidenum">
              <a:rPr kumimoji="0" lang="en-US" sz="1200" b="0" i="0" u="none" strike="noStrike" kern="1200" cap="none" spc="0" normalizeH="0" baseline="0" noProof="0">
                <a:ln>
                  <a:noFill/>
                </a:ln>
                <a:solidFill>
                  <a:srgbClr val="0000CD"/>
                </a:solidFill>
                <a:effectLst/>
                <a:uLnTx/>
                <a:uFillTx/>
                <a:latin typeface="Tahoma"/>
                <a:ea typeface="+mn-ea"/>
                <a:cs typeface="Arial" charset="0"/>
              </a:rPr>
              <a:pPr marL="0" marR="0" lvl="0" indent="0" algn="r" defTabSz="914400" rtl="0" eaLnBrk="0" fontAlgn="auto" latinLnBrk="0" hangingPunct="0">
                <a:lnSpc>
                  <a:spcPct val="100000"/>
                </a:lnSpc>
                <a:spcBef>
                  <a:spcPct val="0"/>
                </a:spcBef>
                <a:spcAft>
                  <a:spcPts val="0"/>
                </a:spcAft>
                <a:buClrTx/>
                <a:buSzTx/>
                <a:buFontTx/>
                <a:buNone/>
                <a:tabLst/>
                <a:defRPr/>
              </a:pPr>
              <a:t>‹#›</a:t>
            </a:fld>
            <a:endParaRPr kumimoji="0" lang="en-US" sz="1200" b="0" i="0" u="none" strike="noStrike" kern="1200" cap="none" spc="0" normalizeH="0" baseline="0" noProof="0">
              <a:ln>
                <a:noFill/>
              </a:ln>
              <a:solidFill>
                <a:srgbClr val="0000CD"/>
              </a:solidFill>
              <a:effectLst/>
              <a:uLnTx/>
              <a:uFillTx/>
              <a:latin typeface="Tahoma"/>
              <a:ea typeface="+mn-ea"/>
              <a:cs typeface="Arial" charset="0"/>
            </a:endParaRPr>
          </a:p>
        </p:txBody>
      </p:sp>
      <p:sp>
        <p:nvSpPr>
          <p:cNvPr id="4145159" name="Line 7"/>
          <p:cNvSpPr>
            <a:spLocks noChangeShapeType="1"/>
          </p:cNvSpPr>
          <p:nvPr/>
        </p:nvSpPr>
        <p:spPr bwMode="auto">
          <a:xfrm flipV="1">
            <a:off x="228601" y="6400800"/>
            <a:ext cx="9296400" cy="0"/>
          </a:xfrm>
          <a:prstGeom prst="line">
            <a:avLst/>
          </a:prstGeom>
          <a:noFill/>
          <a:ln w="25400">
            <a:solidFill>
              <a:schemeClr val="tx1"/>
            </a:solidFill>
            <a:round/>
            <a:headEnd type="none" w="sm" len="sm"/>
            <a:tailEnd type="none" w="sm" len="sm"/>
          </a:ln>
          <a:effectLst/>
        </p:spPr>
        <p:txBody>
          <a:bodyPr wrap="none" anchor="ctr"/>
          <a:lstStyle/>
          <a:p>
            <a:pPr marL="0" marR="0" lvl="0" indent="0" algn="l" defTabSz="914400" rtl="0" eaLnBrk="0" fontAlgn="auto" latinLnBrk="0" hangingPunct="0">
              <a:lnSpc>
                <a:spcPct val="80000"/>
              </a:lnSpc>
              <a:spcBef>
                <a:spcPct val="50000"/>
              </a:spcBef>
              <a:spcAft>
                <a:spcPts val="0"/>
              </a:spcAft>
              <a:buClr>
                <a:srgbClr val="D90040"/>
              </a:buClr>
              <a:buSzPct val="80000"/>
              <a:buFont typeface="Wingdings" pitchFamily="2" charset="2"/>
              <a:buNone/>
              <a:tabLst/>
              <a:defRPr/>
            </a:pPr>
            <a:endParaRPr kumimoji="0" lang="en-US" sz="2800" b="1" i="0" u="none" strike="noStrike" kern="1200" cap="none" spc="0" normalizeH="0" baseline="0" noProof="0">
              <a:ln>
                <a:noFill/>
              </a:ln>
              <a:solidFill>
                <a:srgbClr val="3912C8"/>
              </a:solidFill>
              <a:effectLst/>
              <a:uLnTx/>
              <a:uFillTx/>
              <a:latin typeface="Tahoma"/>
              <a:ea typeface="+mn-ea"/>
              <a:cs typeface="Arial" charset="0"/>
            </a:endParaRPr>
          </a:p>
        </p:txBody>
      </p:sp>
    </p:spTree>
    <p:extLst>
      <p:ext uri="{BB962C8B-B14F-4D97-AF65-F5344CB8AC3E}">
        <p14:creationId xmlns:p14="http://schemas.microsoft.com/office/powerpoint/2010/main" val="3710319966"/>
      </p:ext>
    </p:extLst>
  </p:cSld>
  <p:clrMap bg1="lt1" tx1="dk1" bg2="lt2" tx2="dk2" accent1="accent1" accent2="accent2" accent3="accent3" accent4="accent4" accent5="accent5" accent6="accent6" hlink="hlink" folHlink="folHlink"/>
  <p:sldLayoutIdLst>
    <p:sldLayoutId id="2147485506" r:id="rId1"/>
    <p:sldLayoutId id="2147485507" r:id="rId2"/>
    <p:sldLayoutId id="2147485508" r:id="rId3"/>
    <p:sldLayoutId id="2147485509" r:id="rId4"/>
    <p:sldLayoutId id="2147485510" r:id="rId5"/>
    <p:sldLayoutId id="2147485511" r:id="rId6"/>
    <p:sldLayoutId id="2147485512" r:id="rId7"/>
    <p:sldLayoutId id="2147485513" r:id="rId8"/>
    <p:sldLayoutId id="2147485514" r:id="rId9"/>
    <p:sldLayoutId id="2147485515" r:id="rId10"/>
    <p:sldLayoutId id="2147485516" r:id="rId11"/>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sldNum="0" hdr="0" dt="0"/>
  <p:txStyles>
    <p:titleStyle>
      <a:lvl1pPr algn="ctr" rtl="0" eaLnBrk="0" fontAlgn="base" hangingPunct="0">
        <a:spcBef>
          <a:spcPct val="0"/>
        </a:spcBef>
        <a:spcAft>
          <a:spcPct val="0"/>
        </a:spcAft>
        <a:defRPr sz="3400">
          <a:solidFill>
            <a:srgbClr val="3912C8"/>
          </a:solidFill>
          <a:latin typeface="+mj-lt"/>
          <a:ea typeface="+mj-ea"/>
          <a:cs typeface="+mj-cs"/>
        </a:defRPr>
      </a:lvl1pPr>
      <a:lvl2pPr algn="ctr" rtl="0" eaLnBrk="0" fontAlgn="base" hangingPunct="0">
        <a:spcBef>
          <a:spcPct val="0"/>
        </a:spcBef>
        <a:spcAft>
          <a:spcPct val="0"/>
        </a:spcAft>
        <a:defRPr sz="3400">
          <a:solidFill>
            <a:srgbClr val="3912C8"/>
          </a:solidFill>
          <a:latin typeface="Tahoma" pitchFamily="34" charset="0"/>
        </a:defRPr>
      </a:lvl2pPr>
      <a:lvl3pPr algn="ctr" rtl="0" eaLnBrk="0" fontAlgn="base" hangingPunct="0">
        <a:spcBef>
          <a:spcPct val="0"/>
        </a:spcBef>
        <a:spcAft>
          <a:spcPct val="0"/>
        </a:spcAft>
        <a:defRPr sz="3400">
          <a:solidFill>
            <a:srgbClr val="3912C8"/>
          </a:solidFill>
          <a:latin typeface="Tahoma" pitchFamily="34" charset="0"/>
        </a:defRPr>
      </a:lvl3pPr>
      <a:lvl4pPr algn="ctr" rtl="0" eaLnBrk="0" fontAlgn="base" hangingPunct="0">
        <a:spcBef>
          <a:spcPct val="0"/>
        </a:spcBef>
        <a:spcAft>
          <a:spcPct val="0"/>
        </a:spcAft>
        <a:defRPr sz="3400">
          <a:solidFill>
            <a:srgbClr val="3912C8"/>
          </a:solidFill>
          <a:latin typeface="Tahoma" pitchFamily="34" charset="0"/>
        </a:defRPr>
      </a:lvl4pPr>
      <a:lvl5pPr algn="ctr" rtl="0" eaLnBrk="0" fontAlgn="base" hangingPunct="0">
        <a:spcBef>
          <a:spcPct val="0"/>
        </a:spcBef>
        <a:spcAft>
          <a:spcPct val="0"/>
        </a:spcAft>
        <a:defRPr sz="3400">
          <a:solidFill>
            <a:srgbClr val="3912C8"/>
          </a:solidFill>
          <a:latin typeface="Tahoma" pitchFamily="34" charset="0"/>
        </a:defRPr>
      </a:lvl5pPr>
      <a:lvl6pPr marL="457200" algn="ctr" rtl="0" fontAlgn="base">
        <a:spcBef>
          <a:spcPct val="0"/>
        </a:spcBef>
        <a:spcAft>
          <a:spcPct val="0"/>
        </a:spcAft>
        <a:defRPr sz="3400">
          <a:solidFill>
            <a:srgbClr val="3912C8"/>
          </a:solidFill>
          <a:latin typeface="Tahoma" pitchFamily="34" charset="0"/>
        </a:defRPr>
      </a:lvl6pPr>
      <a:lvl7pPr marL="914400" algn="ctr" rtl="0" fontAlgn="base">
        <a:spcBef>
          <a:spcPct val="0"/>
        </a:spcBef>
        <a:spcAft>
          <a:spcPct val="0"/>
        </a:spcAft>
        <a:defRPr sz="3400">
          <a:solidFill>
            <a:srgbClr val="3912C8"/>
          </a:solidFill>
          <a:latin typeface="Tahoma" pitchFamily="34" charset="0"/>
        </a:defRPr>
      </a:lvl7pPr>
      <a:lvl8pPr marL="1371600" algn="ctr" rtl="0" fontAlgn="base">
        <a:spcBef>
          <a:spcPct val="0"/>
        </a:spcBef>
        <a:spcAft>
          <a:spcPct val="0"/>
        </a:spcAft>
        <a:defRPr sz="3400">
          <a:solidFill>
            <a:srgbClr val="3912C8"/>
          </a:solidFill>
          <a:latin typeface="Tahoma" pitchFamily="34" charset="0"/>
        </a:defRPr>
      </a:lvl8pPr>
      <a:lvl9pPr marL="1828800" algn="ctr" rtl="0" fontAlgn="base">
        <a:spcBef>
          <a:spcPct val="0"/>
        </a:spcBef>
        <a:spcAft>
          <a:spcPct val="0"/>
        </a:spcAft>
        <a:defRPr sz="3400">
          <a:solidFill>
            <a:srgbClr val="3912C8"/>
          </a:solidFill>
          <a:latin typeface="Tahoma" pitchFamily="34" charset="0"/>
        </a:defRPr>
      </a:lvl9pPr>
    </p:titleStyle>
    <p:bodyStyle>
      <a:lvl1pPr marL="282575" indent="-282575" algn="l" rtl="0" eaLnBrk="0" fontAlgn="base" hangingPunct="0">
        <a:spcBef>
          <a:spcPct val="20000"/>
        </a:spcBef>
        <a:spcAft>
          <a:spcPct val="0"/>
        </a:spcAft>
        <a:buClr>
          <a:srgbClr val="D90040"/>
        </a:buClr>
        <a:buSzPct val="90000"/>
        <a:buFont typeface="Wingdings" pitchFamily="-109" charset="2"/>
        <a:buChar char="Ø"/>
        <a:defRPr sz="2400">
          <a:solidFill>
            <a:srgbClr val="D90040"/>
          </a:solidFill>
          <a:latin typeface="+mn-lt"/>
          <a:ea typeface="+mn-ea"/>
          <a:cs typeface="+mn-cs"/>
        </a:defRPr>
      </a:lvl1pPr>
      <a:lvl2pPr marL="681038" indent="-284163" algn="l" rtl="0" eaLnBrk="0" fontAlgn="base" hangingPunct="0">
        <a:spcBef>
          <a:spcPct val="20000"/>
        </a:spcBef>
        <a:spcAft>
          <a:spcPct val="0"/>
        </a:spcAft>
        <a:buClr>
          <a:srgbClr val="DA0040"/>
        </a:buClr>
        <a:buFont typeface="Wingdings" pitchFamily="-109" charset="2"/>
        <a:buChar char="u"/>
        <a:defRPr sz="2000">
          <a:solidFill>
            <a:schemeClr val="tx1"/>
          </a:solidFill>
          <a:latin typeface="+mn-lt"/>
        </a:defRPr>
      </a:lvl2pPr>
      <a:lvl3pPr marL="1027113" indent="-231775" algn="l" rtl="0" eaLnBrk="0" fontAlgn="base" hangingPunct="0">
        <a:spcBef>
          <a:spcPct val="20000"/>
        </a:spcBef>
        <a:spcAft>
          <a:spcPct val="0"/>
        </a:spcAft>
        <a:buClr>
          <a:srgbClr val="990000"/>
        </a:buClr>
        <a:buSzPct val="80000"/>
        <a:buFont typeface="Wingdings" pitchFamily="-109" charset="2"/>
        <a:buChar char="n"/>
        <a:defRPr sz="2000">
          <a:solidFill>
            <a:srgbClr val="D90040"/>
          </a:solidFill>
          <a:latin typeface="+mn-lt"/>
        </a:defRPr>
      </a:lvl3pPr>
      <a:lvl4pPr marL="1374775" indent="-233363" algn="l" rtl="0" eaLnBrk="0" fontAlgn="base" hangingPunct="0">
        <a:spcBef>
          <a:spcPct val="20000"/>
        </a:spcBef>
        <a:spcAft>
          <a:spcPct val="0"/>
        </a:spcAft>
        <a:buClr>
          <a:schemeClr val="accent2"/>
        </a:buClr>
        <a:buSzPct val="80000"/>
        <a:buFont typeface="Wingdings" pitchFamily="-109" charset="2"/>
        <a:buChar char="l"/>
        <a:defRPr>
          <a:solidFill>
            <a:schemeClr val="tx1"/>
          </a:solidFill>
          <a:latin typeface="+mn-lt"/>
        </a:defRPr>
      </a:lvl4pPr>
      <a:lvl5pPr marL="1712913" indent="-223838" algn="l" rtl="0" eaLnBrk="0" fontAlgn="base" hangingPunct="0">
        <a:spcBef>
          <a:spcPct val="20000"/>
        </a:spcBef>
        <a:spcAft>
          <a:spcPct val="0"/>
        </a:spcAft>
        <a:buClr>
          <a:schemeClr val="tx1"/>
        </a:buClr>
        <a:buChar char="–"/>
        <a:defRPr>
          <a:solidFill>
            <a:schemeClr val="tx1"/>
          </a:solidFill>
          <a:latin typeface="+mn-lt"/>
        </a:defRPr>
      </a:lvl5pPr>
      <a:lvl6pPr marL="2170113" indent="-223838" algn="l" rtl="0" fontAlgn="base">
        <a:spcBef>
          <a:spcPct val="20000"/>
        </a:spcBef>
        <a:spcAft>
          <a:spcPct val="0"/>
        </a:spcAft>
        <a:buClr>
          <a:schemeClr val="tx1"/>
        </a:buClr>
        <a:buChar char="–"/>
        <a:defRPr>
          <a:solidFill>
            <a:schemeClr val="tx1"/>
          </a:solidFill>
          <a:latin typeface="+mn-lt"/>
        </a:defRPr>
      </a:lvl6pPr>
      <a:lvl7pPr marL="2627313" indent="-223838" algn="l" rtl="0" fontAlgn="base">
        <a:spcBef>
          <a:spcPct val="20000"/>
        </a:spcBef>
        <a:spcAft>
          <a:spcPct val="0"/>
        </a:spcAft>
        <a:buClr>
          <a:schemeClr val="tx1"/>
        </a:buClr>
        <a:buChar char="–"/>
        <a:defRPr>
          <a:solidFill>
            <a:schemeClr val="tx1"/>
          </a:solidFill>
          <a:latin typeface="+mn-lt"/>
        </a:defRPr>
      </a:lvl7pPr>
      <a:lvl8pPr marL="3084513" indent="-223838" algn="l" rtl="0" fontAlgn="base">
        <a:spcBef>
          <a:spcPct val="20000"/>
        </a:spcBef>
        <a:spcAft>
          <a:spcPct val="0"/>
        </a:spcAft>
        <a:buClr>
          <a:schemeClr val="tx1"/>
        </a:buClr>
        <a:buChar char="–"/>
        <a:defRPr>
          <a:solidFill>
            <a:schemeClr val="tx1"/>
          </a:solidFill>
          <a:latin typeface="+mn-lt"/>
        </a:defRPr>
      </a:lvl8pPr>
      <a:lvl9pPr marL="3541713" indent="-223838" algn="l" rtl="0" fontAlgn="base">
        <a:spcBef>
          <a:spcPct val="20000"/>
        </a:spcBef>
        <a:spcAft>
          <a:spcPct val="0"/>
        </a:spcAft>
        <a:buClr>
          <a:schemeClr val="tx1"/>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95300" y="274637"/>
            <a:ext cx="8915400" cy="1143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3000"/>
              <a:buFont typeface="Calibri"/>
              <a:buNone/>
              <a:defRPr sz="3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dirty="0"/>
          </a:p>
        </p:txBody>
      </p:sp>
      <p:sp>
        <p:nvSpPr>
          <p:cNvPr id="7" name="Google Shape;7;p1"/>
          <p:cNvSpPr txBox="1">
            <a:spLocks noGrp="1"/>
          </p:cNvSpPr>
          <p:nvPr>
            <p:ph type="body" idx="1"/>
          </p:nvPr>
        </p:nvSpPr>
        <p:spPr>
          <a:xfrm>
            <a:off x="495300" y="1600201"/>
            <a:ext cx="8915400" cy="43444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88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36550" algn="l" rtl="0">
              <a:spcBef>
                <a:spcPts val="400"/>
              </a:spcBef>
              <a:spcAft>
                <a:spcPts val="0"/>
              </a:spcAft>
              <a:buClr>
                <a:srgbClr val="363738"/>
              </a:buClr>
              <a:buSzPts val="17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rgbClr val="363738"/>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17500" algn="l" rtl="0">
              <a:spcBef>
                <a:spcPts val="280"/>
              </a:spcBef>
              <a:spcAft>
                <a:spcPts val="0"/>
              </a:spcAft>
              <a:buClr>
                <a:srgbClr val="363738"/>
              </a:buClr>
              <a:buSzPts val="1400"/>
              <a:buFont typeface="Merriweather Sans"/>
              <a:buChar char="–"/>
              <a:defRPr sz="1400" b="0" i="0" u="none" strike="noStrike" cap="none">
                <a:solidFill>
                  <a:schemeClr val="dk1"/>
                </a:solidFill>
                <a:latin typeface="Calibri"/>
                <a:ea typeface="Calibri"/>
                <a:cs typeface="Calibri"/>
                <a:sym typeface="Calibri"/>
              </a:defRPr>
            </a:lvl4pPr>
            <a:lvl5pPr marL="2286000" marR="0" lvl="4" indent="-317500" algn="l" rtl="0">
              <a:spcBef>
                <a:spcPts val="280"/>
              </a:spcBef>
              <a:spcAft>
                <a:spcPts val="0"/>
              </a:spcAft>
              <a:buClr>
                <a:srgbClr val="363738"/>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0" name="Google Shape;10;p1"/>
          <p:cNvSpPr/>
          <p:nvPr/>
        </p:nvSpPr>
        <p:spPr>
          <a:xfrm>
            <a:off x="1" y="0"/>
            <a:ext cx="148525" cy="6848400"/>
          </a:xfrm>
          <a:prstGeom prst="rect">
            <a:avLst/>
          </a:prstGeom>
          <a:solidFill>
            <a:schemeClr val="accent1"/>
          </a:solidFill>
          <a:ln>
            <a:noFill/>
          </a:ln>
          <a:effectLst>
            <a:outerShdw blurRad="40000" dist="23000" dir="5400000" rotWithShape="0">
              <a:srgbClr val="000000">
                <a:alpha val="34901"/>
              </a:srgbClr>
            </a:outerShdw>
          </a:effectLst>
        </p:spPr>
        <p:txBody>
          <a:bodyPr spcFirstLastPara="1" wrap="square" lIns="99044" tIns="49508" rIns="99044" bIns="49508" anchor="ctr" anchorCtr="0">
            <a:no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sz="1950" b="0" i="0" u="none" strike="noStrike" kern="1200" cap="none" spc="0" normalizeH="0" baseline="0" noProof="0">
              <a:ln>
                <a:noFill/>
              </a:ln>
              <a:solidFill>
                <a:srgbClr val="4EC1E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74116970"/>
      </p:ext>
    </p:extLst>
  </p:cSld>
  <p:clrMap bg1="lt1" tx1="dk1" bg2="dk2" tx2="lt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baseline="0">
          <a:solidFill>
            <a:schemeClr val="accent3">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baseline="0">
          <a:solidFill>
            <a:schemeClr val="accent2">
              <a:lumMod val="50000"/>
              <a:lumOff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1D3A"/>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60400" y="304800"/>
            <a:ext cx="7797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24579" name="Rectangle 3"/>
          <p:cNvSpPr>
            <a:spLocks noGrp="1" noChangeArrowheads="1"/>
          </p:cNvSpPr>
          <p:nvPr>
            <p:ph type="body" idx="1"/>
          </p:nvPr>
        </p:nvSpPr>
        <p:spPr bwMode="auto">
          <a:xfrm>
            <a:off x="742950" y="1600200"/>
            <a:ext cx="84201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6" name="Rectangle 6"/>
          <p:cNvSpPr>
            <a:spLocks noGrp="1" noChangeArrowheads="1"/>
          </p:cNvSpPr>
          <p:nvPr>
            <p:ph type="sldNum" sz="quarter" idx="4"/>
          </p:nvPr>
        </p:nvSpPr>
        <p:spPr bwMode="auto">
          <a:xfrm>
            <a:off x="8077200" y="64008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latin typeface="Arial" pitchFamily="34" charset="0"/>
              </a:defRPr>
            </a:lvl1pPr>
          </a:lstStyle>
          <a:p>
            <a:pPr fontAlgn="base">
              <a:spcAft>
                <a:spcPct val="0"/>
              </a:spcAft>
              <a:defRPr/>
            </a:pPr>
            <a:fld id="{0B5C3069-23AC-4463-853C-506EA0EFE42B}" type="slidenum">
              <a:rPr lang="en-US">
                <a:solidFill>
                  <a:srgbClr val="FFFFFF"/>
                </a:solidFill>
                <a:cs typeface="Arial" pitchFamily="34" charset="0"/>
              </a:rPr>
              <a:pPr fontAlgn="base">
                <a:spcAft>
                  <a:spcPct val="0"/>
                </a:spcAft>
                <a:defRPr/>
              </a:pPr>
              <a:t>‹#›</a:t>
            </a:fld>
            <a:endParaRPr lang="en-US">
              <a:solidFill>
                <a:srgbClr val="FFFFFF"/>
              </a:solidFill>
              <a:cs typeface="Arial" pitchFamily="34" charset="0"/>
            </a:endParaRPr>
          </a:p>
        </p:txBody>
      </p:sp>
      <p:sp>
        <p:nvSpPr>
          <p:cNvPr id="373767" name="Line 7"/>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373768" name="Line 8"/>
          <p:cNvSpPr>
            <a:spLocks noChangeShapeType="1"/>
          </p:cNvSpPr>
          <p:nvPr/>
        </p:nvSpPr>
        <p:spPr bwMode="auto">
          <a:xfrm>
            <a:off x="742950" y="6400800"/>
            <a:ext cx="8420100" cy="0"/>
          </a:xfrm>
          <a:prstGeom prst="line">
            <a:avLst/>
          </a:prstGeom>
          <a:noFill/>
          <a:ln w="9525">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373769" name="Text Box 9"/>
          <p:cNvSpPr txBox="1">
            <a:spLocks noChangeArrowheads="1"/>
          </p:cNvSpPr>
          <p:nvPr/>
        </p:nvSpPr>
        <p:spPr bwMode="auto">
          <a:xfrm>
            <a:off x="8331200" y="120651"/>
            <a:ext cx="914401" cy="1107996"/>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6600">
              <a:solidFill>
                <a:srgbClr val="FFFFFF"/>
              </a:solidFill>
              <a:latin typeface="FermiLgo" pitchFamily="2" charset="0"/>
              <a:cs typeface="Arial" pitchFamily="34" charset="0"/>
            </a:endParaRPr>
          </a:p>
        </p:txBody>
      </p:sp>
    </p:spTree>
    <p:extLst>
      <p:ext uri="{BB962C8B-B14F-4D97-AF65-F5344CB8AC3E}">
        <p14:creationId xmlns:p14="http://schemas.microsoft.com/office/powerpoint/2010/main" val="2948325454"/>
      </p:ext>
    </p:extLst>
  </p:cSld>
  <p:clrMap bg1="dk2" tx1="lt1" bg2="dk1" tx2="lt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 id="2147484762" r:id="rId7"/>
    <p:sldLayoutId id="2147484763" r:id="rId8"/>
    <p:sldLayoutId id="2147484764" r:id="rId9"/>
    <p:sldLayoutId id="2147484765" r:id="rId10"/>
    <p:sldLayoutId id="2147484766" r:id="rId11"/>
    <p:sldLayoutId id="2147484767" r:id="rId12"/>
    <p:sldLayoutId id="2147484768" r:id="rId13"/>
    <p:sldLayoutId id="2147484769" r:id="rId14"/>
    <p:sldLayoutId id="2147484770" r:id="rId15"/>
    <p:sldLayoutId id="2147484771" r:id="rId16"/>
    <p:sldLayoutId id="2147484772" r:id="rId17"/>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12" algn="l" rtl="0" fontAlgn="base">
        <a:spcBef>
          <a:spcPct val="0"/>
        </a:spcBef>
        <a:spcAft>
          <a:spcPct val="0"/>
        </a:spcAft>
        <a:defRPr sz="3600" b="1">
          <a:solidFill>
            <a:srgbClr val="FFCC00"/>
          </a:solidFill>
          <a:latin typeface="Arial" pitchFamily="34" charset="0"/>
        </a:defRPr>
      </a:lvl6pPr>
      <a:lvl7pPr marL="914423" algn="l" rtl="0" fontAlgn="base">
        <a:spcBef>
          <a:spcPct val="0"/>
        </a:spcBef>
        <a:spcAft>
          <a:spcPct val="0"/>
        </a:spcAft>
        <a:defRPr sz="3600" b="1">
          <a:solidFill>
            <a:srgbClr val="FFCC00"/>
          </a:solidFill>
          <a:latin typeface="Arial" pitchFamily="34" charset="0"/>
        </a:defRPr>
      </a:lvl7pPr>
      <a:lvl8pPr marL="1371634" algn="l" rtl="0" fontAlgn="base">
        <a:spcBef>
          <a:spcPct val="0"/>
        </a:spcBef>
        <a:spcAft>
          <a:spcPct val="0"/>
        </a:spcAft>
        <a:defRPr sz="3600" b="1">
          <a:solidFill>
            <a:srgbClr val="FFCC00"/>
          </a:solidFill>
          <a:latin typeface="Arial" pitchFamily="34" charset="0"/>
        </a:defRPr>
      </a:lvl8pPr>
      <a:lvl9pPr marL="1828846" algn="l" rtl="0" fontAlgn="base">
        <a:spcBef>
          <a:spcPct val="0"/>
        </a:spcBef>
        <a:spcAft>
          <a:spcPct val="0"/>
        </a:spcAft>
        <a:defRPr sz="3600" b="1">
          <a:solidFill>
            <a:srgbClr val="FFCC00"/>
          </a:solidFill>
          <a:latin typeface="Arial" pitchFamily="34" charset="0"/>
        </a:defRPr>
      </a:lvl9pPr>
    </p:titleStyle>
    <p:bodyStyle>
      <a:lvl1pPr marL="342908" indent="-342908" algn="l" rtl="0" eaLnBrk="0" fontAlgn="base" hangingPunct="0">
        <a:spcBef>
          <a:spcPct val="20000"/>
        </a:spcBef>
        <a:spcAft>
          <a:spcPct val="0"/>
        </a:spcAft>
        <a:buChar char="•"/>
        <a:defRPr sz="2800" b="1">
          <a:solidFill>
            <a:schemeClr val="accent2"/>
          </a:solidFill>
          <a:latin typeface="+mn-lt"/>
          <a:ea typeface="+mn-ea"/>
          <a:cs typeface="+mn-cs"/>
        </a:defRPr>
      </a:lvl1pPr>
      <a:lvl2pPr marL="742969" indent="-285757" algn="l" rtl="0" eaLnBrk="0" fontAlgn="base" hangingPunct="0">
        <a:spcBef>
          <a:spcPct val="20000"/>
        </a:spcBef>
        <a:spcAft>
          <a:spcPct val="0"/>
        </a:spcAft>
        <a:buChar char="–"/>
        <a:defRPr sz="2400">
          <a:solidFill>
            <a:schemeClr val="tx1"/>
          </a:solidFill>
          <a:latin typeface="+mn-lt"/>
        </a:defRPr>
      </a:lvl2pPr>
      <a:lvl3pPr marL="1143028" indent="-228606" algn="l" rtl="0" eaLnBrk="0" fontAlgn="base" hangingPunct="0">
        <a:spcBef>
          <a:spcPct val="20000"/>
        </a:spcBef>
        <a:spcAft>
          <a:spcPct val="0"/>
        </a:spcAft>
        <a:buChar char="•"/>
        <a:defRPr sz="2400">
          <a:solidFill>
            <a:schemeClr val="tx1"/>
          </a:solidFill>
          <a:latin typeface="+mn-lt"/>
        </a:defRPr>
      </a:lvl3pPr>
      <a:lvl4pPr marL="1600240" indent="-228606" algn="l" rtl="0" eaLnBrk="0" fontAlgn="base" hangingPunct="0">
        <a:spcBef>
          <a:spcPct val="20000"/>
        </a:spcBef>
        <a:spcAft>
          <a:spcPct val="0"/>
        </a:spcAft>
        <a:buChar char="–"/>
        <a:defRPr sz="2000">
          <a:solidFill>
            <a:schemeClr val="tx1"/>
          </a:solidFill>
          <a:latin typeface="Arial Unicode MS" pitchFamily="34" charset="-128"/>
        </a:defRPr>
      </a:lvl4pPr>
      <a:lvl5pPr marL="2057452" indent="-228606" algn="l" rtl="0" eaLnBrk="0" fontAlgn="base" hangingPunct="0">
        <a:spcBef>
          <a:spcPct val="20000"/>
        </a:spcBef>
        <a:spcAft>
          <a:spcPct val="0"/>
        </a:spcAft>
        <a:buChar char="»"/>
        <a:defRPr sz="2000">
          <a:solidFill>
            <a:schemeClr val="tx1"/>
          </a:solidFill>
          <a:latin typeface="Arial Unicode MS" pitchFamily="34" charset="-128"/>
        </a:defRPr>
      </a:lvl5pPr>
      <a:lvl6pPr marL="2514663" indent="-228606" algn="l" rtl="0" fontAlgn="base">
        <a:spcBef>
          <a:spcPct val="20000"/>
        </a:spcBef>
        <a:spcAft>
          <a:spcPct val="0"/>
        </a:spcAft>
        <a:buChar char="»"/>
        <a:defRPr sz="2000">
          <a:solidFill>
            <a:schemeClr val="tx1"/>
          </a:solidFill>
          <a:latin typeface="Arial Unicode MS" pitchFamily="34" charset="-128"/>
        </a:defRPr>
      </a:lvl6pPr>
      <a:lvl7pPr marL="2971874" indent="-228606" algn="l" rtl="0" fontAlgn="base">
        <a:spcBef>
          <a:spcPct val="20000"/>
        </a:spcBef>
        <a:spcAft>
          <a:spcPct val="0"/>
        </a:spcAft>
        <a:buChar char="»"/>
        <a:defRPr sz="2000">
          <a:solidFill>
            <a:schemeClr val="tx1"/>
          </a:solidFill>
          <a:latin typeface="Arial Unicode MS" pitchFamily="34" charset="-128"/>
        </a:defRPr>
      </a:lvl7pPr>
      <a:lvl8pPr marL="3429086" indent="-228606" algn="l" rtl="0" fontAlgn="base">
        <a:spcBef>
          <a:spcPct val="20000"/>
        </a:spcBef>
        <a:spcAft>
          <a:spcPct val="0"/>
        </a:spcAft>
        <a:buChar char="»"/>
        <a:defRPr sz="2000">
          <a:solidFill>
            <a:schemeClr val="tx1"/>
          </a:solidFill>
          <a:latin typeface="Arial Unicode MS" pitchFamily="34" charset="-128"/>
        </a:defRPr>
      </a:lvl8pPr>
      <a:lvl9pPr marL="3886297" indent="-228606"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9"/>
            <a:ext cx="8915400" cy="1143000"/>
          </a:xfrm>
          <a:prstGeom prst="rect">
            <a:avLst/>
          </a:prstGeom>
        </p:spPr>
        <p:txBody>
          <a:bodyPr vert="horz" lIns="182824" tIns="91413" rIns="182824" bIns="91413" rtlCol="0" anchor="ctr">
            <a:normAutofit/>
          </a:bodyPr>
          <a:lstStyle/>
          <a:p>
            <a:r>
              <a:rPr lang="en-US"/>
              <a:t>Click to edit Master title style</a:t>
            </a:r>
          </a:p>
        </p:txBody>
      </p:sp>
      <p:sp>
        <p:nvSpPr>
          <p:cNvPr id="3" name="Text Placeholder 2"/>
          <p:cNvSpPr>
            <a:spLocks noGrp="1"/>
          </p:cNvSpPr>
          <p:nvPr>
            <p:ph type="body" idx="1"/>
          </p:nvPr>
        </p:nvSpPr>
        <p:spPr>
          <a:xfrm>
            <a:off x="495300" y="1600203"/>
            <a:ext cx="8915400" cy="4525962"/>
          </a:xfrm>
          <a:prstGeom prst="rect">
            <a:avLst/>
          </a:prstGeom>
        </p:spPr>
        <p:txBody>
          <a:bodyPr vert="horz" lIns="182824" tIns="91413" rIns="182824" bIns="9141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1" y="6356357"/>
            <a:ext cx="2311400" cy="365126"/>
          </a:xfrm>
          <a:prstGeom prst="rect">
            <a:avLst/>
          </a:prstGeom>
        </p:spPr>
        <p:txBody>
          <a:bodyPr vert="horz" lIns="182824" tIns="91413" rIns="182824" bIns="91413" rtlCol="0" anchor="ctr"/>
          <a:lstStyle>
            <a:lvl1pPr algn="l">
              <a:defRPr sz="1040">
                <a:solidFill>
                  <a:schemeClr val="tx1">
                    <a:tint val="75000"/>
                  </a:schemeClr>
                </a:solidFill>
              </a:defRPr>
            </a:lvl1pPr>
          </a:lstStyle>
          <a:p>
            <a:fld id="{1686BD7E-C7E3-4A34-8787-0651B68842E0}" type="datetimeFigureOut">
              <a:rPr lang="en-US" smtClean="0"/>
              <a:t>5/5/2023</a:t>
            </a:fld>
            <a:endParaRPr lang="en-US"/>
          </a:p>
        </p:txBody>
      </p:sp>
      <p:sp>
        <p:nvSpPr>
          <p:cNvPr id="5" name="Footer Placeholder 4"/>
          <p:cNvSpPr>
            <a:spLocks noGrp="1"/>
          </p:cNvSpPr>
          <p:nvPr>
            <p:ph type="ftr" sz="quarter" idx="3"/>
          </p:nvPr>
        </p:nvSpPr>
        <p:spPr>
          <a:xfrm>
            <a:off x="3384550" y="6356357"/>
            <a:ext cx="3136900" cy="365126"/>
          </a:xfrm>
          <a:prstGeom prst="rect">
            <a:avLst/>
          </a:prstGeom>
        </p:spPr>
        <p:txBody>
          <a:bodyPr vert="horz" lIns="182824" tIns="91413" rIns="182824" bIns="91413" rtlCol="0" anchor="ctr"/>
          <a:lstStyle>
            <a:lvl1pPr algn="ctr">
              <a:defRPr sz="1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7"/>
            <a:ext cx="2311400" cy="365126"/>
          </a:xfrm>
          <a:prstGeom prst="rect">
            <a:avLst/>
          </a:prstGeom>
        </p:spPr>
        <p:txBody>
          <a:bodyPr vert="horz" lIns="182824" tIns="91413" rIns="182824" bIns="91413" rtlCol="0" anchor="ctr"/>
          <a:lstStyle>
            <a:lvl1pPr algn="r">
              <a:defRPr sz="1040">
                <a:solidFill>
                  <a:schemeClr val="tx1">
                    <a:tint val="75000"/>
                  </a:schemeClr>
                </a:solidFill>
              </a:defRPr>
            </a:lvl1pPr>
          </a:lstStyle>
          <a:p>
            <a:fld id="{13315077-5576-497E-9279-03876DD211DF}" type="slidenum">
              <a:rPr lang="en-US" smtClean="0"/>
              <a:t>‹#›</a:t>
            </a:fld>
            <a:endParaRPr lang="en-US"/>
          </a:p>
        </p:txBody>
      </p:sp>
    </p:spTree>
    <p:extLst>
      <p:ext uri="{BB962C8B-B14F-4D97-AF65-F5344CB8AC3E}">
        <p14:creationId xmlns:p14="http://schemas.microsoft.com/office/powerpoint/2010/main" val="1282403361"/>
      </p:ext>
    </p:extLst>
  </p:cSld>
  <p:clrMap bg1="lt1" tx1="dk1" bg2="lt2" tx2="dk2" accent1="accent1" accent2="accent2" accent3="accent3" accent4="accent4" accent5="accent5" accent6="accent6" hlink="hlink" folHlink="folHlink"/>
  <p:sldLayoutIdLst>
    <p:sldLayoutId id="2147484823" r:id="rId1"/>
    <p:sldLayoutId id="2147484824" r:id="rId2"/>
    <p:sldLayoutId id="2147484825" r:id="rId3"/>
    <p:sldLayoutId id="2147484826" r:id="rId4"/>
    <p:sldLayoutId id="2147484827" r:id="rId5"/>
    <p:sldLayoutId id="2147484828" r:id="rId6"/>
    <p:sldLayoutId id="2147484829" r:id="rId7"/>
    <p:sldLayoutId id="2147484830" r:id="rId8"/>
    <p:sldLayoutId id="2147484831" r:id="rId9"/>
    <p:sldLayoutId id="2147484832" r:id="rId10"/>
    <p:sldLayoutId id="2147484833" r:id="rId11"/>
  </p:sldLayoutIdLst>
  <p:txStyles>
    <p:titleStyle>
      <a:lvl1pPr algn="ctr" defTabSz="792181" rtl="0" eaLnBrk="1" latinLnBrk="0" hangingPunct="1">
        <a:spcBef>
          <a:spcPct val="0"/>
        </a:spcBef>
        <a:buNone/>
        <a:defRPr sz="3813" kern="1200">
          <a:solidFill>
            <a:schemeClr val="tx1"/>
          </a:solidFill>
          <a:latin typeface="+mj-lt"/>
          <a:ea typeface="+mj-ea"/>
          <a:cs typeface="+mj-cs"/>
        </a:defRPr>
      </a:lvl1pPr>
    </p:titleStyle>
    <p:bodyStyle>
      <a:lvl1pPr marL="297069" indent="-297069" algn="l" defTabSz="792181" rtl="0" eaLnBrk="1" latinLnBrk="0" hangingPunct="1">
        <a:spcBef>
          <a:spcPct val="20000"/>
        </a:spcBef>
        <a:buFont typeface="Arial" panose="020B0604020202020204" pitchFamily="34" charset="0"/>
        <a:buChar char="•"/>
        <a:defRPr sz="2773" kern="1200">
          <a:solidFill>
            <a:schemeClr val="tx1"/>
          </a:solidFill>
          <a:latin typeface="+mn-lt"/>
          <a:ea typeface="+mn-ea"/>
          <a:cs typeface="+mn-cs"/>
        </a:defRPr>
      </a:lvl1pPr>
      <a:lvl2pPr marL="643647" indent="-247555" algn="l" defTabSz="792181" rtl="0" eaLnBrk="1" latinLnBrk="0" hangingPunct="1">
        <a:spcBef>
          <a:spcPct val="20000"/>
        </a:spcBef>
        <a:buFont typeface="Arial" panose="020B0604020202020204" pitchFamily="34" charset="0"/>
        <a:buChar char="–"/>
        <a:defRPr sz="2470" kern="1200">
          <a:solidFill>
            <a:schemeClr val="tx1"/>
          </a:solidFill>
          <a:latin typeface="+mn-lt"/>
          <a:ea typeface="+mn-ea"/>
          <a:cs typeface="+mn-cs"/>
        </a:defRPr>
      </a:lvl2pPr>
      <a:lvl3pPr marL="990228" indent="-198046" algn="l" defTabSz="792181" rtl="0" eaLnBrk="1" latinLnBrk="0" hangingPunct="1">
        <a:spcBef>
          <a:spcPct val="20000"/>
        </a:spcBef>
        <a:buFont typeface="Arial" panose="020B0604020202020204" pitchFamily="34" charset="0"/>
        <a:buChar char="•"/>
        <a:defRPr sz="2123" kern="1200">
          <a:solidFill>
            <a:schemeClr val="tx1"/>
          </a:solidFill>
          <a:latin typeface="+mn-lt"/>
          <a:ea typeface="+mn-ea"/>
          <a:cs typeface="+mn-cs"/>
        </a:defRPr>
      </a:lvl3pPr>
      <a:lvl4pPr marL="1386318" indent="-198046" algn="l" defTabSz="792181" rtl="0" eaLnBrk="1" latinLnBrk="0" hangingPunct="1">
        <a:spcBef>
          <a:spcPct val="20000"/>
        </a:spcBef>
        <a:buFont typeface="Arial" panose="020B0604020202020204" pitchFamily="34" charset="0"/>
        <a:buChar char="–"/>
        <a:defRPr sz="1733" kern="1200">
          <a:solidFill>
            <a:schemeClr val="tx1"/>
          </a:solidFill>
          <a:latin typeface="+mn-lt"/>
          <a:ea typeface="+mn-ea"/>
          <a:cs typeface="+mn-cs"/>
        </a:defRPr>
      </a:lvl4pPr>
      <a:lvl5pPr marL="1782410" indent="-198046" algn="l" defTabSz="792181" rtl="0" eaLnBrk="1" latinLnBrk="0" hangingPunct="1">
        <a:spcBef>
          <a:spcPct val="20000"/>
        </a:spcBef>
        <a:buFont typeface="Arial" panose="020B0604020202020204" pitchFamily="34" charset="0"/>
        <a:buChar char="»"/>
        <a:defRPr sz="1733" kern="1200">
          <a:solidFill>
            <a:schemeClr val="tx1"/>
          </a:solidFill>
          <a:latin typeface="+mn-lt"/>
          <a:ea typeface="+mn-ea"/>
          <a:cs typeface="+mn-cs"/>
        </a:defRPr>
      </a:lvl5pPr>
      <a:lvl6pPr marL="2178500" indent="-198046" algn="l" defTabSz="792181" rtl="0" eaLnBrk="1" latinLnBrk="0" hangingPunct="1">
        <a:spcBef>
          <a:spcPct val="20000"/>
        </a:spcBef>
        <a:buFont typeface="Arial" panose="020B0604020202020204" pitchFamily="34" charset="0"/>
        <a:buChar char="•"/>
        <a:defRPr sz="1733" kern="1200">
          <a:solidFill>
            <a:schemeClr val="tx1"/>
          </a:solidFill>
          <a:latin typeface="+mn-lt"/>
          <a:ea typeface="+mn-ea"/>
          <a:cs typeface="+mn-cs"/>
        </a:defRPr>
      </a:lvl6pPr>
      <a:lvl7pPr marL="2574591" indent="-198046" algn="l" defTabSz="792181" rtl="0" eaLnBrk="1" latinLnBrk="0" hangingPunct="1">
        <a:spcBef>
          <a:spcPct val="20000"/>
        </a:spcBef>
        <a:buFont typeface="Arial" panose="020B0604020202020204" pitchFamily="34" charset="0"/>
        <a:buChar char="•"/>
        <a:defRPr sz="1733" kern="1200">
          <a:solidFill>
            <a:schemeClr val="tx1"/>
          </a:solidFill>
          <a:latin typeface="+mn-lt"/>
          <a:ea typeface="+mn-ea"/>
          <a:cs typeface="+mn-cs"/>
        </a:defRPr>
      </a:lvl7pPr>
      <a:lvl8pPr marL="2970682" indent="-198046" algn="l" defTabSz="792181" rtl="0" eaLnBrk="1" latinLnBrk="0" hangingPunct="1">
        <a:spcBef>
          <a:spcPct val="20000"/>
        </a:spcBef>
        <a:buFont typeface="Arial" panose="020B0604020202020204" pitchFamily="34" charset="0"/>
        <a:buChar char="•"/>
        <a:defRPr sz="1733" kern="1200">
          <a:solidFill>
            <a:schemeClr val="tx1"/>
          </a:solidFill>
          <a:latin typeface="+mn-lt"/>
          <a:ea typeface="+mn-ea"/>
          <a:cs typeface="+mn-cs"/>
        </a:defRPr>
      </a:lvl8pPr>
      <a:lvl9pPr marL="3366774" indent="-198046" algn="l" defTabSz="792181" rtl="0" eaLnBrk="1" latinLnBrk="0" hangingPunct="1">
        <a:spcBef>
          <a:spcPct val="20000"/>
        </a:spcBef>
        <a:buFont typeface="Arial" panose="020B0604020202020204" pitchFamily="34" charset="0"/>
        <a:buChar char="•"/>
        <a:defRPr sz="1733" kern="1200">
          <a:solidFill>
            <a:schemeClr val="tx1"/>
          </a:solidFill>
          <a:latin typeface="+mn-lt"/>
          <a:ea typeface="+mn-ea"/>
          <a:cs typeface="+mn-cs"/>
        </a:defRPr>
      </a:lvl9pPr>
    </p:bodyStyle>
    <p:otherStyle>
      <a:defPPr>
        <a:defRPr lang="en-US"/>
      </a:defPPr>
      <a:lvl1pPr marL="0" algn="l" defTabSz="792181" rtl="0" eaLnBrk="1" latinLnBrk="0" hangingPunct="1">
        <a:defRPr sz="1603" kern="1200">
          <a:solidFill>
            <a:schemeClr val="tx1"/>
          </a:solidFill>
          <a:latin typeface="+mn-lt"/>
          <a:ea typeface="+mn-ea"/>
          <a:cs typeface="+mn-cs"/>
        </a:defRPr>
      </a:lvl1pPr>
      <a:lvl2pPr marL="396091" algn="l" defTabSz="792181" rtl="0" eaLnBrk="1" latinLnBrk="0" hangingPunct="1">
        <a:defRPr sz="1603" kern="1200">
          <a:solidFill>
            <a:schemeClr val="tx1"/>
          </a:solidFill>
          <a:latin typeface="+mn-lt"/>
          <a:ea typeface="+mn-ea"/>
          <a:cs typeface="+mn-cs"/>
        </a:defRPr>
      </a:lvl2pPr>
      <a:lvl3pPr marL="792181" algn="l" defTabSz="792181" rtl="0" eaLnBrk="1" latinLnBrk="0" hangingPunct="1">
        <a:defRPr sz="1603" kern="1200">
          <a:solidFill>
            <a:schemeClr val="tx1"/>
          </a:solidFill>
          <a:latin typeface="+mn-lt"/>
          <a:ea typeface="+mn-ea"/>
          <a:cs typeface="+mn-cs"/>
        </a:defRPr>
      </a:lvl3pPr>
      <a:lvl4pPr marL="1188272" algn="l" defTabSz="792181" rtl="0" eaLnBrk="1" latinLnBrk="0" hangingPunct="1">
        <a:defRPr sz="1603" kern="1200">
          <a:solidFill>
            <a:schemeClr val="tx1"/>
          </a:solidFill>
          <a:latin typeface="+mn-lt"/>
          <a:ea typeface="+mn-ea"/>
          <a:cs typeface="+mn-cs"/>
        </a:defRPr>
      </a:lvl4pPr>
      <a:lvl5pPr marL="1584364" algn="l" defTabSz="792181" rtl="0" eaLnBrk="1" latinLnBrk="0" hangingPunct="1">
        <a:defRPr sz="1603" kern="1200">
          <a:solidFill>
            <a:schemeClr val="tx1"/>
          </a:solidFill>
          <a:latin typeface="+mn-lt"/>
          <a:ea typeface="+mn-ea"/>
          <a:cs typeface="+mn-cs"/>
        </a:defRPr>
      </a:lvl5pPr>
      <a:lvl6pPr marL="1980454" algn="l" defTabSz="792181" rtl="0" eaLnBrk="1" latinLnBrk="0" hangingPunct="1">
        <a:defRPr sz="1603" kern="1200">
          <a:solidFill>
            <a:schemeClr val="tx1"/>
          </a:solidFill>
          <a:latin typeface="+mn-lt"/>
          <a:ea typeface="+mn-ea"/>
          <a:cs typeface="+mn-cs"/>
        </a:defRPr>
      </a:lvl6pPr>
      <a:lvl7pPr marL="2376546" algn="l" defTabSz="792181" rtl="0" eaLnBrk="1" latinLnBrk="0" hangingPunct="1">
        <a:defRPr sz="1603" kern="1200">
          <a:solidFill>
            <a:schemeClr val="tx1"/>
          </a:solidFill>
          <a:latin typeface="+mn-lt"/>
          <a:ea typeface="+mn-ea"/>
          <a:cs typeface="+mn-cs"/>
        </a:defRPr>
      </a:lvl7pPr>
      <a:lvl8pPr marL="2772636" algn="l" defTabSz="792181" rtl="0" eaLnBrk="1" latinLnBrk="0" hangingPunct="1">
        <a:defRPr sz="1603" kern="1200">
          <a:solidFill>
            <a:schemeClr val="tx1"/>
          </a:solidFill>
          <a:latin typeface="+mn-lt"/>
          <a:ea typeface="+mn-ea"/>
          <a:cs typeface="+mn-cs"/>
        </a:defRPr>
      </a:lvl8pPr>
      <a:lvl9pPr marL="3168727" algn="l" defTabSz="792181" rtl="0" eaLnBrk="1" latinLnBrk="0" hangingPunct="1">
        <a:defRPr sz="160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95300" y="274637"/>
            <a:ext cx="8915400" cy="1143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95300" y="1600201"/>
            <a:ext cx="8915400" cy="4344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88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36550" algn="l" rtl="0">
              <a:lnSpc>
                <a:spcPct val="100000"/>
              </a:lnSpc>
              <a:spcBef>
                <a:spcPts val="400"/>
              </a:spcBef>
              <a:spcAft>
                <a:spcPts val="0"/>
              </a:spcAft>
              <a:buClr>
                <a:srgbClr val="363738"/>
              </a:buClr>
              <a:buSzPts val="17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rgbClr val="363738"/>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280"/>
              </a:spcBef>
              <a:spcAft>
                <a:spcPts val="0"/>
              </a:spcAft>
              <a:buClr>
                <a:srgbClr val="363738"/>
              </a:buClr>
              <a:buSzPts val="1400"/>
              <a:buFont typeface="Merriweather San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280"/>
              </a:spcBef>
              <a:spcAft>
                <a:spcPts val="0"/>
              </a:spcAft>
              <a:buClr>
                <a:srgbClr val="363738"/>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1007797" y="6483355"/>
            <a:ext cx="18265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75" b="0" i="0" u="none" strike="noStrike" cap="none">
                <a:solidFill>
                  <a:srgbClr val="36373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953000" y="6483355"/>
            <a:ext cx="4457700" cy="3652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75" b="0" i="0" u="none" strike="noStrike" cap="none">
                <a:solidFill>
                  <a:srgbClr val="36373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5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495300" y="6483355"/>
            <a:ext cx="484900" cy="3652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900"/>
              <a:buFont typeface="Arial"/>
              <a:buNone/>
              <a:defRPr sz="975" b="0" i="0" u="none" strike="noStrike" cap="none">
                <a:solidFill>
                  <a:srgbClr val="363738"/>
                </a:solidFill>
                <a:latin typeface="Calibri"/>
                <a:ea typeface="Calibri"/>
                <a:cs typeface="Calibri"/>
                <a:sym typeface="Calibri"/>
              </a:defRPr>
            </a:lvl9pPr>
          </a:lstStyle>
          <a:p>
            <a:fld id="{00000000-1234-1234-1234-123412341234}" type="slidenum">
              <a:rPr lang="en-US" smtClean="0"/>
              <a:pPr/>
              <a:t>‹#›</a:t>
            </a:fld>
            <a:endParaRPr lang="en-US"/>
          </a:p>
        </p:txBody>
      </p:sp>
      <p:pic>
        <p:nvPicPr>
          <p:cNvPr id="15" name="Google Shape;15;p1" descr="ESnet_Logo_Footer.png"/>
          <p:cNvPicPr preferRelativeResize="0"/>
          <p:nvPr/>
        </p:nvPicPr>
        <p:blipFill rotWithShape="1">
          <a:blip r:embed="rId7">
            <a:alphaModFix/>
          </a:blip>
          <a:srcRect/>
          <a:stretch/>
        </p:blipFill>
        <p:spPr>
          <a:xfrm>
            <a:off x="8099807" y="6116411"/>
            <a:ext cx="983171" cy="362712"/>
          </a:xfrm>
          <a:prstGeom prst="rect">
            <a:avLst/>
          </a:prstGeom>
          <a:noFill/>
          <a:ln>
            <a:noFill/>
          </a:ln>
        </p:spPr>
      </p:pic>
      <p:sp>
        <p:nvSpPr>
          <p:cNvPr id="16" name="Google Shape;16;p1"/>
          <p:cNvSpPr/>
          <p:nvPr/>
        </p:nvSpPr>
        <p:spPr>
          <a:xfrm>
            <a:off x="1" y="0"/>
            <a:ext cx="148525" cy="6848400"/>
          </a:xfrm>
          <a:prstGeom prst="rect">
            <a:avLst/>
          </a:prstGeom>
          <a:solidFill>
            <a:schemeClr val="accent1"/>
          </a:solidFill>
          <a:ln>
            <a:noFill/>
          </a:ln>
          <a:effectLst>
            <a:outerShdw blurRad="40000" dist="23000" dir="5400000" rotWithShape="0">
              <a:srgbClr val="000000">
                <a:alpha val="34509"/>
              </a:srgbClr>
            </a:outerShdw>
          </a:effectLst>
        </p:spPr>
        <p:txBody>
          <a:bodyPr spcFirstLastPara="1" wrap="square" lIns="99044" tIns="49508" rIns="99044" bIns="49508"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950" b="0" i="0" u="none" strike="noStrike" cap="none">
              <a:solidFill>
                <a:schemeClr val="accent1"/>
              </a:solidFill>
              <a:latin typeface="Calibri"/>
              <a:ea typeface="Calibri"/>
              <a:cs typeface="Calibri"/>
              <a:sym typeface="Calibri"/>
            </a:endParaRPr>
          </a:p>
        </p:txBody>
      </p:sp>
    </p:spTree>
    <p:extLst>
      <p:ext uri="{BB962C8B-B14F-4D97-AF65-F5344CB8AC3E}">
        <p14:creationId xmlns:p14="http://schemas.microsoft.com/office/powerpoint/2010/main" val="544122033"/>
      </p:ext>
    </p:extLst>
  </p:cSld>
  <p:clrMap bg1="lt1" tx1="dk1" bg2="dk2" tx2="lt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1D3A"/>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60400" y="304800"/>
            <a:ext cx="7797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24579" name="Rectangle 3"/>
          <p:cNvSpPr>
            <a:spLocks noGrp="1" noChangeArrowheads="1"/>
          </p:cNvSpPr>
          <p:nvPr>
            <p:ph type="body" idx="1"/>
          </p:nvPr>
        </p:nvSpPr>
        <p:spPr bwMode="auto">
          <a:xfrm>
            <a:off x="742950" y="1600200"/>
            <a:ext cx="84201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6" name="Rectangle 6"/>
          <p:cNvSpPr>
            <a:spLocks noGrp="1" noChangeArrowheads="1"/>
          </p:cNvSpPr>
          <p:nvPr>
            <p:ph type="sldNum" sz="quarter" idx="4"/>
          </p:nvPr>
        </p:nvSpPr>
        <p:spPr bwMode="auto">
          <a:xfrm>
            <a:off x="8077200" y="64008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latin typeface="Arial" pitchFamily="34" charset="0"/>
              </a:defRPr>
            </a:lvl1pPr>
          </a:lstStyle>
          <a:p>
            <a:pPr fontAlgn="base">
              <a:spcAft>
                <a:spcPct val="0"/>
              </a:spcAft>
              <a:defRPr/>
            </a:pPr>
            <a:fld id="{0B5C3069-23AC-4463-853C-506EA0EFE42B}" type="slidenum">
              <a:rPr lang="en-US">
                <a:solidFill>
                  <a:srgbClr val="FFFFFF"/>
                </a:solidFill>
                <a:cs typeface="Arial" pitchFamily="34" charset="0"/>
              </a:rPr>
              <a:pPr fontAlgn="base">
                <a:spcAft>
                  <a:spcPct val="0"/>
                </a:spcAft>
                <a:defRPr/>
              </a:pPr>
              <a:t>‹#›</a:t>
            </a:fld>
            <a:endParaRPr lang="en-US">
              <a:solidFill>
                <a:srgbClr val="FFFFFF"/>
              </a:solidFill>
              <a:cs typeface="Arial" pitchFamily="34" charset="0"/>
            </a:endParaRPr>
          </a:p>
        </p:txBody>
      </p:sp>
      <p:sp>
        <p:nvSpPr>
          <p:cNvPr id="373767" name="Line 7"/>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373768" name="Line 8"/>
          <p:cNvSpPr>
            <a:spLocks noChangeShapeType="1"/>
          </p:cNvSpPr>
          <p:nvPr/>
        </p:nvSpPr>
        <p:spPr bwMode="auto">
          <a:xfrm>
            <a:off x="742950" y="6400800"/>
            <a:ext cx="8420100" cy="0"/>
          </a:xfrm>
          <a:prstGeom prst="line">
            <a:avLst/>
          </a:prstGeom>
          <a:noFill/>
          <a:ln w="9525">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373769" name="Text Box 9"/>
          <p:cNvSpPr txBox="1">
            <a:spLocks noChangeArrowheads="1"/>
          </p:cNvSpPr>
          <p:nvPr/>
        </p:nvSpPr>
        <p:spPr bwMode="auto">
          <a:xfrm>
            <a:off x="8331201" y="120651"/>
            <a:ext cx="914401" cy="1107996"/>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6600">
              <a:solidFill>
                <a:srgbClr val="FFFFFF"/>
              </a:solidFill>
              <a:latin typeface="FermiLgo" pitchFamily="2" charset="0"/>
              <a:cs typeface="Arial" pitchFamily="34" charset="0"/>
            </a:endParaRPr>
          </a:p>
        </p:txBody>
      </p:sp>
    </p:spTree>
    <p:extLst>
      <p:ext uri="{BB962C8B-B14F-4D97-AF65-F5344CB8AC3E}">
        <p14:creationId xmlns:p14="http://schemas.microsoft.com/office/powerpoint/2010/main" val="2088124114"/>
      </p:ext>
    </p:extLst>
  </p:cSld>
  <p:clrMap bg1="dk2" tx1="lt1" bg2="dk1" tx2="lt2" accent1="accent1" accent2="accent2" accent3="accent3" accent4="accent4" accent5="accent5" accent6="accent6" hlink="hlink" folHlink="folHlink"/>
  <p:sldLayoutIdLst>
    <p:sldLayoutId id="2147484998" r:id="rId1"/>
    <p:sldLayoutId id="2147484999" r:id="rId2"/>
    <p:sldLayoutId id="2147485000" r:id="rId3"/>
    <p:sldLayoutId id="2147485001" r:id="rId4"/>
    <p:sldLayoutId id="2147485002" r:id="rId5"/>
    <p:sldLayoutId id="2147485003" r:id="rId6"/>
    <p:sldLayoutId id="2147485004" r:id="rId7"/>
    <p:sldLayoutId id="2147485005" r:id="rId8"/>
    <p:sldLayoutId id="2147485006" r:id="rId9"/>
    <p:sldLayoutId id="2147485007" r:id="rId10"/>
    <p:sldLayoutId id="2147485008" r:id="rId11"/>
    <p:sldLayoutId id="2147485009" r:id="rId12"/>
    <p:sldLayoutId id="2147485010" r:id="rId13"/>
    <p:sldLayoutId id="2147485011" r:id="rId14"/>
    <p:sldLayoutId id="2147485012" r:id="rId15"/>
    <p:sldLayoutId id="2147485013" r:id="rId16"/>
    <p:sldLayoutId id="2147485014" r:id="rId17"/>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12" algn="l" rtl="0" fontAlgn="base">
        <a:spcBef>
          <a:spcPct val="0"/>
        </a:spcBef>
        <a:spcAft>
          <a:spcPct val="0"/>
        </a:spcAft>
        <a:defRPr sz="3600" b="1">
          <a:solidFill>
            <a:srgbClr val="FFCC00"/>
          </a:solidFill>
          <a:latin typeface="Arial" pitchFamily="34" charset="0"/>
        </a:defRPr>
      </a:lvl6pPr>
      <a:lvl7pPr marL="914423" algn="l" rtl="0" fontAlgn="base">
        <a:spcBef>
          <a:spcPct val="0"/>
        </a:spcBef>
        <a:spcAft>
          <a:spcPct val="0"/>
        </a:spcAft>
        <a:defRPr sz="3600" b="1">
          <a:solidFill>
            <a:srgbClr val="FFCC00"/>
          </a:solidFill>
          <a:latin typeface="Arial" pitchFamily="34" charset="0"/>
        </a:defRPr>
      </a:lvl7pPr>
      <a:lvl8pPr marL="1371634" algn="l" rtl="0" fontAlgn="base">
        <a:spcBef>
          <a:spcPct val="0"/>
        </a:spcBef>
        <a:spcAft>
          <a:spcPct val="0"/>
        </a:spcAft>
        <a:defRPr sz="3600" b="1">
          <a:solidFill>
            <a:srgbClr val="FFCC00"/>
          </a:solidFill>
          <a:latin typeface="Arial" pitchFamily="34" charset="0"/>
        </a:defRPr>
      </a:lvl8pPr>
      <a:lvl9pPr marL="1828846" algn="l" rtl="0" fontAlgn="base">
        <a:spcBef>
          <a:spcPct val="0"/>
        </a:spcBef>
        <a:spcAft>
          <a:spcPct val="0"/>
        </a:spcAft>
        <a:defRPr sz="3600" b="1">
          <a:solidFill>
            <a:srgbClr val="FFCC00"/>
          </a:solidFill>
          <a:latin typeface="Arial" pitchFamily="34" charset="0"/>
        </a:defRPr>
      </a:lvl9pPr>
    </p:titleStyle>
    <p:bodyStyle>
      <a:lvl1pPr marL="342908" indent="-342908" algn="l" rtl="0" eaLnBrk="0" fontAlgn="base" hangingPunct="0">
        <a:spcBef>
          <a:spcPct val="20000"/>
        </a:spcBef>
        <a:spcAft>
          <a:spcPct val="0"/>
        </a:spcAft>
        <a:buChar char="•"/>
        <a:defRPr sz="2800" b="1">
          <a:solidFill>
            <a:schemeClr val="accent2"/>
          </a:solidFill>
          <a:latin typeface="+mn-lt"/>
          <a:ea typeface="+mn-ea"/>
          <a:cs typeface="+mn-cs"/>
        </a:defRPr>
      </a:lvl1pPr>
      <a:lvl2pPr marL="742969" indent="-285757" algn="l" rtl="0" eaLnBrk="0" fontAlgn="base" hangingPunct="0">
        <a:spcBef>
          <a:spcPct val="20000"/>
        </a:spcBef>
        <a:spcAft>
          <a:spcPct val="0"/>
        </a:spcAft>
        <a:buChar char="–"/>
        <a:defRPr sz="2400">
          <a:solidFill>
            <a:schemeClr val="tx1"/>
          </a:solidFill>
          <a:latin typeface="+mn-lt"/>
        </a:defRPr>
      </a:lvl2pPr>
      <a:lvl3pPr marL="1143028" indent="-228606" algn="l" rtl="0" eaLnBrk="0" fontAlgn="base" hangingPunct="0">
        <a:spcBef>
          <a:spcPct val="20000"/>
        </a:spcBef>
        <a:spcAft>
          <a:spcPct val="0"/>
        </a:spcAft>
        <a:buChar char="•"/>
        <a:defRPr sz="2400">
          <a:solidFill>
            <a:schemeClr val="tx1"/>
          </a:solidFill>
          <a:latin typeface="+mn-lt"/>
        </a:defRPr>
      </a:lvl3pPr>
      <a:lvl4pPr marL="1600240" indent="-228606" algn="l" rtl="0" eaLnBrk="0" fontAlgn="base" hangingPunct="0">
        <a:spcBef>
          <a:spcPct val="20000"/>
        </a:spcBef>
        <a:spcAft>
          <a:spcPct val="0"/>
        </a:spcAft>
        <a:buChar char="–"/>
        <a:defRPr sz="2000">
          <a:solidFill>
            <a:schemeClr val="tx1"/>
          </a:solidFill>
          <a:latin typeface="Arial Unicode MS" pitchFamily="34" charset="-128"/>
        </a:defRPr>
      </a:lvl4pPr>
      <a:lvl5pPr marL="2057452" indent="-228606" algn="l" rtl="0" eaLnBrk="0" fontAlgn="base" hangingPunct="0">
        <a:spcBef>
          <a:spcPct val="20000"/>
        </a:spcBef>
        <a:spcAft>
          <a:spcPct val="0"/>
        </a:spcAft>
        <a:buChar char="»"/>
        <a:defRPr sz="2000">
          <a:solidFill>
            <a:schemeClr val="tx1"/>
          </a:solidFill>
          <a:latin typeface="Arial Unicode MS" pitchFamily="34" charset="-128"/>
        </a:defRPr>
      </a:lvl5pPr>
      <a:lvl6pPr marL="2514663" indent="-228606" algn="l" rtl="0" fontAlgn="base">
        <a:spcBef>
          <a:spcPct val="20000"/>
        </a:spcBef>
        <a:spcAft>
          <a:spcPct val="0"/>
        </a:spcAft>
        <a:buChar char="»"/>
        <a:defRPr sz="2000">
          <a:solidFill>
            <a:schemeClr val="tx1"/>
          </a:solidFill>
          <a:latin typeface="Arial Unicode MS" pitchFamily="34" charset="-128"/>
        </a:defRPr>
      </a:lvl6pPr>
      <a:lvl7pPr marL="2971874" indent="-228606" algn="l" rtl="0" fontAlgn="base">
        <a:spcBef>
          <a:spcPct val="20000"/>
        </a:spcBef>
        <a:spcAft>
          <a:spcPct val="0"/>
        </a:spcAft>
        <a:buChar char="»"/>
        <a:defRPr sz="2000">
          <a:solidFill>
            <a:schemeClr val="tx1"/>
          </a:solidFill>
          <a:latin typeface="Arial Unicode MS" pitchFamily="34" charset="-128"/>
        </a:defRPr>
      </a:lvl7pPr>
      <a:lvl8pPr marL="3429086" indent="-228606" algn="l" rtl="0" fontAlgn="base">
        <a:spcBef>
          <a:spcPct val="20000"/>
        </a:spcBef>
        <a:spcAft>
          <a:spcPct val="0"/>
        </a:spcAft>
        <a:buChar char="»"/>
        <a:defRPr sz="2000">
          <a:solidFill>
            <a:schemeClr val="tx1"/>
          </a:solidFill>
          <a:latin typeface="Arial Unicode MS" pitchFamily="34" charset="-128"/>
        </a:defRPr>
      </a:lvl8pPr>
      <a:lvl9pPr marL="3886297" indent="-228606"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415973"/>
      </p:ext>
    </p:extLst>
  </p:cSld>
  <p:clrMap bg1="lt1" tx1="dk1" bg2="lt2" tx2="dk2" accent1="accent1" accent2="accent2" accent3="accent3" accent4="accent4" accent5="accent5" accent6="accent6" hlink="hlink" folHlink="folHlink"/>
  <p:sldLayoutIdLst>
    <p:sldLayoutId id="2147485124" r:id="rId1"/>
    <p:sldLayoutId id="2147485125" r:id="rId2"/>
    <p:sldLayoutId id="2147485126" r:id="rId3"/>
    <p:sldLayoutId id="2147485127" r:id="rId4"/>
    <p:sldLayoutId id="2147485128" r:id="rId5"/>
    <p:sldLayoutId id="2147485129" r:id="rId6"/>
    <p:sldLayoutId id="2147485130" r:id="rId7"/>
    <p:sldLayoutId id="2147485131" r:id="rId8"/>
  </p:sldLayoutIdLst>
  <p:txStyles>
    <p:titleStyle>
      <a:lvl1pPr algn="l" defTabSz="742987"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46" indent="-185746" algn="l" defTabSz="742987"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41" indent="-185746" algn="l" defTabSz="74298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34" indent="-185746" algn="l" defTabSz="74298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228"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722"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BR"/>
      </a:defPPr>
      <a:lvl1pPr marL="0" algn="l" defTabSz="742987" rtl="0" eaLnBrk="1" latinLnBrk="0" hangingPunct="1">
        <a:defRPr sz="1463" kern="1200">
          <a:solidFill>
            <a:schemeClr val="tx1"/>
          </a:solidFill>
          <a:latin typeface="+mn-lt"/>
          <a:ea typeface="+mn-ea"/>
          <a:cs typeface="+mn-cs"/>
        </a:defRPr>
      </a:lvl1pPr>
      <a:lvl2pPr marL="371494" algn="l" defTabSz="742987" rtl="0" eaLnBrk="1" latinLnBrk="0" hangingPunct="1">
        <a:defRPr sz="1463" kern="1200">
          <a:solidFill>
            <a:schemeClr val="tx1"/>
          </a:solidFill>
          <a:latin typeface="+mn-lt"/>
          <a:ea typeface="+mn-ea"/>
          <a:cs typeface="+mn-cs"/>
        </a:defRPr>
      </a:lvl2pPr>
      <a:lvl3pPr marL="742987" algn="l" defTabSz="742987" rtl="0" eaLnBrk="1" latinLnBrk="0" hangingPunct="1">
        <a:defRPr sz="1463" kern="1200">
          <a:solidFill>
            <a:schemeClr val="tx1"/>
          </a:solidFill>
          <a:latin typeface="+mn-lt"/>
          <a:ea typeface="+mn-ea"/>
          <a:cs typeface="+mn-cs"/>
        </a:defRPr>
      </a:lvl3pPr>
      <a:lvl4pPr marL="1114481" algn="l" defTabSz="742987" rtl="0" eaLnBrk="1" latinLnBrk="0" hangingPunct="1">
        <a:defRPr sz="1463" kern="1200">
          <a:solidFill>
            <a:schemeClr val="tx1"/>
          </a:solidFill>
          <a:latin typeface="+mn-lt"/>
          <a:ea typeface="+mn-ea"/>
          <a:cs typeface="+mn-cs"/>
        </a:defRPr>
      </a:lvl4pPr>
      <a:lvl5pPr marL="1485974" algn="l" defTabSz="742987" rtl="0" eaLnBrk="1" latinLnBrk="0" hangingPunct="1">
        <a:defRPr sz="1463" kern="1200">
          <a:solidFill>
            <a:schemeClr val="tx1"/>
          </a:solidFill>
          <a:latin typeface="+mn-lt"/>
          <a:ea typeface="+mn-ea"/>
          <a:cs typeface="+mn-cs"/>
        </a:defRPr>
      </a:lvl5pPr>
      <a:lvl6pPr marL="1857468" algn="l" defTabSz="742987" rtl="0" eaLnBrk="1" latinLnBrk="0" hangingPunct="1">
        <a:defRPr sz="1463" kern="1200">
          <a:solidFill>
            <a:schemeClr val="tx1"/>
          </a:solidFill>
          <a:latin typeface="+mn-lt"/>
          <a:ea typeface="+mn-ea"/>
          <a:cs typeface="+mn-cs"/>
        </a:defRPr>
      </a:lvl6pPr>
      <a:lvl7pPr marL="2228962" algn="l" defTabSz="742987" rtl="0" eaLnBrk="1" latinLnBrk="0" hangingPunct="1">
        <a:defRPr sz="1463" kern="1200">
          <a:solidFill>
            <a:schemeClr val="tx1"/>
          </a:solidFill>
          <a:latin typeface="+mn-lt"/>
          <a:ea typeface="+mn-ea"/>
          <a:cs typeface="+mn-cs"/>
        </a:defRPr>
      </a:lvl7pPr>
      <a:lvl8pPr marL="2600455" algn="l" defTabSz="742987" rtl="0" eaLnBrk="1" latinLnBrk="0" hangingPunct="1">
        <a:defRPr sz="1463" kern="1200">
          <a:solidFill>
            <a:schemeClr val="tx1"/>
          </a:solidFill>
          <a:latin typeface="+mn-lt"/>
          <a:ea typeface="+mn-ea"/>
          <a:cs typeface="+mn-cs"/>
        </a:defRPr>
      </a:lvl8pPr>
      <a:lvl9pPr marL="2971949" algn="l" defTabSz="742987" rtl="0" eaLnBrk="1" latinLnBrk="0" hangingPunct="1">
        <a:defRPr sz="146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1D3A"/>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60400" y="304800"/>
            <a:ext cx="7797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24579" name="Rectangle 3"/>
          <p:cNvSpPr>
            <a:spLocks noGrp="1" noChangeArrowheads="1"/>
          </p:cNvSpPr>
          <p:nvPr>
            <p:ph type="body" idx="1"/>
          </p:nvPr>
        </p:nvSpPr>
        <p:spPr bwMode="auto">
          <a:xfrm>
            <a:off x="742950" y="1600200"/>
            <a:ext cx="84201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6" name="Rectangle 6"/>
          <p:cNvSpPr>
            <a:spLocks noGrp="1" noChangeArrowheads="1"/>
          </p:cNvSpPr>
          <p:nvPr>
            <p:ph type="sldNum" sz="quarter" idx="4"/>
          </p:nvPr>
        </p:nvSpPr>
        <p:spPr bwMode="auto">
          <a:xfrm>
            <a:off x="8077200" y="64008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latin typeface="Arial" pitchFamily="34" charset="0"/>
              </a:defRPr>
            </a:lvl1pPr>
          </a:lstStyle>
          <a:p>
            <a:pPr fontAlgn="base">
              <a:spcAft>
                <a:spcPct val="0"/>
              </a:spcAft>
              <a:defRPr/>
            </a:pPr>
            <a:fld id="{0B5C3069-23AC-4463-853C-506EA0EFE42B}" type="slidenum">
              <a:rPr lang="en-US">
                <a:solidFill>
                  <a:srgbClr val="FFFFFF"/>
                </a:solidFill>
                <a:cs typeface="Arial" pitchFamily="34" charset="0"/>
              </a:rPr>
              <a:pPr fontAlgn="base">
                <a:spcAft>
                  <a:spcPct val="0"/>
                </a:spcAft>
                <a:defRPr/>
              </a:pPr>
              <a:t>‹#›</a:t>
            </a:fld>
            <a:endParaRPr lang="en-US">
              <a:solidFill>
                <a:srgbClr val="FFFFFF"/>
              </a:solidFill>
              <a:cs typeface="Arial" pitchFamily="34" charset="0"/>
            </a:endParaRPr>
          </a:p>
        </p:txBody>
      </p:sp>
      <p:sp>
        <p:nvSpPr>
          <p:cNvPr id="373767" name="Line 7"/>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373768" name="Line 8"/>
          <p:cNvSpPr>
            <a:spLocks noChangeShapeType="1"/>
          </p:cNvSpPr>
          <p:nvPr/>
        </p:nvSpPr>
        <p:spPr bwMode="auto">
          <a:xfrm>
            <a:off x="742950" y="6400800"/>
            <a:ext cx="8420100" cy="0"/>
          </a:xfrm>
          <a:prstGeom prst="line">
            <a:avLst/>
          </a:prstGeom>
          <a:noFill/>
          <a:ln w="9525">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373769" name="Text Box 9"/>
          <p:cNvSpPr txBox="1">
            <a:spLocks noChangeArrowheads="1"/>
          </p:cNvSpPr>
          <p:nvPr/>
        </p:nvSpPr>
        <p:spPr bwMode="auto">
          <a:xfrm>
            <a:off x="8331200" y="120650"/>
            <a:ext cx="914401" cy="1098550"/>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6600">
              <a:solidFill>
                <a:srgbClr val="FFFFFF"/>
              </a:solidFill>
              <a:latin typeface="FermiLgo" pitchFamily="2" charset="0"/>
              <a:cs typeface="Arial" pitchFamily="34" charset="0"/>
            </a:endParaRPr>
          </a:p>
        </p:txBody>
      </p:sp>
      <p:pic>
        <p:nvPicPr>
          <p:cNvPr id="24584" name="Picture 16"/>
          <p:cNvPicPr>
            <a:picLocks noChangeAspect="1" noChangeArrowheads="1"/>
          </p:cNvPicPr>
          <p:nvPr/>
        </p:nvPicPr>
        <p:blipFill>
          <a:blip r:embed="rId19" cstate="print"/>
          <a:srcRect/>
          <a:stretch>
            <a:fillRect/>
          </a:stretch>
        </p:blipFill>
        <p:spPr bwMode="auto">
          <a:xfrm>
            <a:off x="8696325" y="257175"/>
            <a:ext cx="696516" cy="742950"/>
          </a:xfrm>
          <a:prstGeom prst="rect">
            <a:avLst/>
          </a:prstGeom>
          <a:noFill/>
          <a:ln w="9525">
            <a:noFill/>
            <a:miter lim="800000"/>
            <a:headEnd/>
            <a:tailEnd/>
          </a:ln>
        </p:spPr>
      </p:pic>
    </p:spTree>
    <p:extLst>
      <p:ext uri="{BB962C8B-B14F-4D97-AF65-F5344CB8AC3E}">
        <p14:creationId xmlns:p14="http://schemas.microsoft.com/office/powerpoint/2010/main" val="1127827917"/>
      </p:ext>
    </p:extLst>
  </p:cSld>
  <p:clrMap bg1="dk2" tx1="lt1" bg2="dk1" tx2="lt2" accent1="accent1" accent2="accent2" accent3="accent3" accent4="accent4" accent5="accent5" accent6="accent6" hlink="hlink" folHlink="folHlink"/>
  <p:sldLayoutIdLst>
    <p:sldLayoutId id="2147485133" r:id="rId1"/>
    <p:sldLayoutId id="2147485134" r:id="rId2"/>
    <p:sldLayoutId id="2147485135" r:id="rId3"/>
    <p:sldLayoutId id="2147485136" r:id="rId4"/>
    <p:sldLayoutId id="2147485137" r:id="rId5"/>
    <p:sldLayoutId id="2147485138" r:id="rId6"/>
    <p:sldLayoutId id="2147485139" r:id="rId7"/>
    <p:sldLayoutId id="2147485140" r:id="rId8"/>
    <p:sldLayoutId id="2147485141" r:id="rId9"/>
    <p:sldLayoutId id="2147485142" r:id="rId10"/>
    <p:sldLayoutId id="2147485143" r:id="rId11"/>
    <p:sldLayoutId id="2147485144" r:id="rId12"/>
    <p:sldLayoutId id="2147485145" r:id="rId13"/>
    <p:sldLayoutId id="2147485146" r:id="rId14"/>
    <p:sldLayoutId id="2147485147" r:id="rId15"/>
    <p:sldLayoutId id="2147485148" r:id="rId16"/>
    <p:sldLayoutId id="2147485149" r:id="rId17"/>
  </p:sldLayoutIdLst>
  <p:transition/>
  <p:hf hdr="0" ftr="0" dt="0"/>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p:titleStyle>
    <p:bodyStyle>
      <a:lvl1pPr marL="342900" indent="-342900" algn="l" rtl="0" eaLnBrk="0" fontAlgn="base" hangingPunct="0">
        <a:spcBef>
          <a:spcPct val="20000"/>
        </a:spcBef>
        <a:spcAft>
          <a:spcPct val="0"/>
        </a:spcAft>
        <a:buChar char="•"/>
        <a:defRPr sz="28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defRPr>
      </a:lvl5pPr>
      <a:lvl6pPr marL="2514600" indent="-228600" algn="l" rtl="0" fontAlgn="base">
        <a:spcBef>
          <a:spcPct val="20000"/>
        </a:spcBef>
        <a:spcAft>
          <a:spcPct val="0"/>
        </a:spcAft>
        <a:buChar char="»"/>
        <a:defRPr sz="2000">
          <a:solidFill>
            <a:schemeClr val="tx1"/>
          </a:solidFill>
          <a:latin typeface="Arial Unicode MS" pitchFamily="34" charset="-128"/>
        </a:defRPr>
      </a:lvl6pPr>
      <a:lvl7pPr marL="2971800" indent="-228600" algn="l" rtl="0" fontAlgn="base">
        <a:spcBef>
          <a:spcPct val="20000"/>
        </a:spcBef>
        <a:spcAft>
          <a:spcPct val="0"/>
        </a:spcAft>
        <a:buChar char="»"/>
        <a:defRPr sz="2000">
          <a:solidFill>
            <a:schemeClr val="tx1"/>
          </a:solidFill>
          <a:latin typeface="Arial Unicode MS" pitchFamily="34" charset="-128"/>
        </a:defRPr>
      </a:lvl7pPr>
      <a:lvl8pPr marL="3429000" indent="-228600" algn="l" rtl="0" fontAlgn="base">
        <a:spcBef>
          <a:spcPct val="20000"/>
        </a:spcBef>
        <a:spcAft>
          <a:spcPct val="0"/>
        </a:spcAft>
        <a:buChar char="»"/>
        <a:defRPr sz="2000">
          <a:solidFill>
            <a:schemeClr val="tx1"/>
          </a:solidFill>
          <a:latin typeface="Arial Unicode MS" pitchFamily="34" charset="-128"/>
        </a:defRPr>
      </a:lvl8pPr>
      <a:lvl9pPr marL="3886200" indent="-228600"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png"/><Relationship Id="rId10" Type="http://schemas.microsoft.com/office/2007/relationships/hdphoto" Target="../media/hdphoto1.wdp"/><Relationship Id="rId4" Type="http://schemas.openxmlformats.org/officeDocument/2006/relationships/hyperlink" Target="GNAGNextGenNetworkSystemV4_CHEP2023050623.pptx" TargetMode="External"/><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tiff"/><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0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0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12.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67.xml"/></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84.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hyperlink" Target="https://arxiv.org/abs/2004.05953" TargetMode="External"/><Relationship Id="rId4" Type="http://schemas.openxmlformats.org/officeDocument/2006/relationships/image" Target="../media/image66.png"/><Relationship Id="rId9" Type="http://schemas.openxmlformats.org/officeDocument/2006/relationships/image" Target="../media/image71.png"/></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46.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184.xml"/></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6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08.xml"/><Relationship Id="rId6" Type="http://schemas.openxmlformats.org/officeDocument/2006/relationships/image" Target="../media/image26.png"/><Relationship Id="rId11" Type="http://schemas.openxmlformats.org/officeDocument/2006/relationships/image" Target="../media/image31.png"/><Relationship Id="rId5" Type="http://schemas.microsoft.com/office/2007/relationships/hdphoto" Target="../media/hdphoto2.wdp"/><Relationship Id="rId15" Type="http://schemas.openxmlformats.org/officeDocument/2006/relationships/image" Target="../media/image35.jpe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84.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34.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35.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8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34.xml"/><Relationship Id="rId6" Type="http://schemas.openxmlformats.org/officeDocument/2006/relationships/image" Target="../media/image64.png"/><Relationship Id="rId5" Type="http://schemas.openxmlformats.org/officeDocument/2006/relationships/image" Target="../media/image84.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5.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8.bin"/><Relationship Id="rId3" Type="http://schemas.openxmlformats.org/officeDocument/2006/relationships/image" Target="../media/image85.png"/><Relationship Id="rId7" Type="http://schemas.openxmlformats.org/officeDocument/2006/relationships/oleObject" Target="../embeddings/oleObject3.bin"/><Relationship Id="rId12" Type="http://schemas.openxmlformats.org/officeDocument/2006/relationships/image" Target="../media/image88.png"/><Relationship Id="rId17" Type="http://schemas.openxmlformats.org/officeDocument/2006/relationships/image" Target="../media/image89.png"/><Relationship Id="rId2" Type="http://schemas.openxmlformats.org/officeDocument/2006/relationships/notesSlide" Target="../notesSlides/notesSlide24.xml"/><Relationship Id="rId16" Type="http://schemas.openxmlformats.org/officeDocument/2006/relationships/image" Target="../media/image2.png"/><Relationship Id="rId1" Type="http://schemas.openxmlformats.org/officeDocument/2006/relationships/slideLayout" Target="../slideLayouts/slideLayout116.xml"/><Relationship Id="rId6" Type="http://schemas.openxmlformats.org/officeDocument/2006/relationships/image" Target="../media/image87.png"/><Relationship Id="rId11" Type="http://schemas.openxmlformats.org/officeDocument/2006/relationships/oleObject" Target="../embeddings/oleObject7.bin"/><Relationship Id="rId5" Type="http://schemas.openxmlformats.org/officeDocument/2006/relationships/oleObject" Target="../embeddings/oleObject2.bin"/><Relationship Id="rId15" Type="http://schemas.openxmlformats.org/officeDocument/2006/relationships/oleObject" Target="../embeddings/oleObject10.bin"/><Relationship Id="rId10" Type="http://schemas.openxmlformats.org/officeDocument/2006/relationships/oleObject" Target="../embeddings/oleObject6.bin"/><Relationship Id="rId4" Type="http://schemas.openxmlformats.org/officeDocument/2006/relationships/image" Target="../media/image86.png"/><Relationship Id="rId9" Type="http://schemas.openxmlformats.org/officeDocument/2006/relationships/oleObject" Target="../embeddings/oleObject5.bin"/><Relationship Id="rId14" Type="http://schemas.openxmlformats.org/officeDocument/2006/relationships/oleObject" Target="../embeddings/oleObject9.bin"/></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34.xml"/><Relationship Id="rId6" Type="http://schemas.openxmlformats.org/officeDocument/2006/relationships/hyperlink" Target="https://monit-grafana.cern.ch/d/AfdonIvGk/wlcg-transfers?orgId=20" TargetMode="External"/><Relationship Id="rId5" Type="http://schemas.openxmlformats.org/officeDocument/2006/relationships/image" Target="../media/image90.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56.xml"/><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26.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pn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184.xml"/></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2.png"/><Relationship Id="rId7"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36.xml"/><Relationship Id="rId6" Type="http://schemas.openxmlformats.org/officeDocument/2006/relationships/image" Target="../media/image96.png"/><Relationship Id="rId5" Type="http://schemas.microsoft.com/office/2007/relationships/hdphoto" Target="../media/hdphoto5.wdp"/><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16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16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6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6.xml.rels><?xml version="1.0" encoding="UTF-8" standalone="yes"?>
<Relationships xmlns="http://schemas.openxmlformats.org/package/2006/relationships"><Relationship Id="rId3" Type="http://schemas.openxmlformats.org/officeDocument/2006/relationships/hyperlink" Target="https://arxiv.org/abs/2004.05953" TargetMode="External"/><Relationship Id="rId2" Type="http://schemas.openxmlformats.org/officeDocument/2006/relationships/notesSlide" Target="../notesSlides/notesSlide31.xml"/><Relationship Id="rId1" Type="http://schemas.openxmlformats.org/officeDocument/2006/relationships/slideLayout" Target="../slideLayouts/slideLayout246.xml"/><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4.xml"/></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285.xml"/></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135.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93.xml"/><Relationship Id="rId6" Type="http://schemas.openxmlformats.org/officeDocument/2006/relationships/image" Target="../media/image45.emf"/><Relationship Id="rId5" Type="http://schemas.openxmlformats.org/officeDocument/2006/relationships/image" Target="../media/image22.png"/><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284.xml"/><Relationship Id="rId5" Type="http://schemas.openxmlformats.org/officeDocument/2006/relationships/image" Target="../media/image110.png"/><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7.xml"/><Relationship Id="rId1" Type="http://schemas.openxmlformats.org/officeDocument/2006/relationships/slideLayout" Target="../slideLayouts/slideLayout285.xml"/></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8.xml"/><Relationship Id="rId1" Type="http://schemas.openxmlformats.org/officeDocument/2006/relationships/slideLayout" Target="../slideLayouts/slideLayout285.xml"/></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167.xml"/></Relationships>
</file>

<file path=ppt/slides/_rels/slide45.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openxmlformats.org/officeDocument/2006/relationships/image" Target="../media/image130.png"/><Relationship Id="rId3" Type="http://schemas.openxmlformats.org/officeDocument/2006/relationships/image" Target="../media/image115.png"/><Relationship Id="rId21" Type="http://schemas.openxmlformats.org/officeDocument/2006/relationships/image" Target="../media/image133.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129.png"/><Relationship Id="rId2" Type="http://schemas.openxmlformats.org/officeDocument/2006/relationships/image" Target="../media/image114.png"/><Relationship Id="rId16" Type="http://schemas.openxmlformats.org/officeDocument/2006/relationships/image" Target="../media/image128.png"/><Relationship Id="rId20" Type="http://schemas.openxmlformats.org/officeDocument/2006/relationships/image" Target="../media/image132.png"/><Relationship Id="rId1" Type="http://schemas.openxmlformats.org/officeDocument/2006/relationships/slideLayout" Target="../slideLayouts/slideLayout258.xml"/><Relationship Id="rId6" Type="http://schemas.openxmlformats.org/officeDocument/2006/relationships/image" Target="../media/image118.png"/><Relationship Id="rId11" Type="http://schemas.openxmlformats.org/officeDocument/2006/relationships/image" Target="../media/image123.png"/><Relationship Id="rId24" Type="http://schemas.openxmlformats.org/officeDocument/2006/relationships/image" Target="../media/image136.png"/><Relationship Id="rId5" Type="http://schemas.openxmlformats.org/officeDocument/2006/relationships/image" Target="../media/image117.png"/><Relationship Id="rId15" Type="http://schemas.openxmlformats.org/officeDocument/2006/relationships/image" Target="../media/image127.png"/><Relationship Id="rId23" Type="http://schemas.openxmlformats.org/officeDocument/2006/relationships/image" Target="../media/image135.png"/><Relationship Id="rId10" Type="http://schemas.openxmlformats.org/officeDocument/2006/relationships/image" Target="../media/image122.png"/><Relationship Id="rId19" Type="http://schemas.openxmlformats.org/officeDocument/2006/relationships/image" Target="../media/image131.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 Id="rId22" Type="http://schemas.openxmlformats.org/officeDocument/2006/relationships/image" Target="../media/image134.pn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76.png"/><Relationship Id="rId5" Type="http://schemas.microsoft.com/office/2007/relationships/hdphoto" Target="../media/hdphoto7.wdp"/><Relationship Id="rId4" Type="http://schemas.openxmlformats.org/officeDocument/2006/relationships/image" Target="../media/image137.png"/></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22.png"/><Relationship Id="rId1" Type="http://schemas.openxmlformats.org/officeDocument/2006/relationships/slideLayout" Target="../slideLayouts/slideLayout29.xml"/><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50.xml"/><Relationship Id="rId6" Type="http://schemas.openxmlformats.org/officeDocument/2006/relationships/image" Target="../media/image48.png"/><Relationship Id="rId5" Type="http://schemas.openxmlformats.org/officeDocument/2006/relationships/image" Target="../media/image42.png"/><Relationship Id="rId4" Type="http://schemas.openxmlformats.org/officeDocument/2006/relationships/image" Target="../media/image47.png"/></Relationships>
</file>

<file path=ppt/slides/_rels/slide5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41.xml"/><Relationship Id="rId1" Type="http://schemas.openxmlformats.org/officeDocument/2006/relationships/slideLayout" Target="../slideLayouts/slideLayout63.xml"/><Relationship Id="rId6" Type="http://schemas.openxmlformats.org/officeDocument/2006/relationships/image" Target="../media/image143.png"/><Relationship Id="rId5" Type="http://schemas.openxmlformats.org/officeDocument/2006/relationships/image" Target="../media/image142.png"/><Relationship Id="rId10" Type="http://schemas.openxmlformats.org/officeDocument/2006/relationships/hyperlink" Target="mailto:mkiran@lbl.gov" TargetMode="External"/><Relationship Id="rId4" Type="http://schemas.openxmlformats.org/officeDocument/2006/relationships/image" Target="../media/image141.png"/><Relationship Id="rId9" Type="http://schemas.openxmlformats.org/officeDocument/2006/relationships/image" Target="../media/image146.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184.xml"/></Relationships>
</file>

<file path=ppt/slides/_rels/slide53.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43.xml"/><Relationship Id="rId1" Type="http://schemas.openxmlformats.org/officeDocument/2006/relationships/slideLayout" Target="../slideLayouts/slideLayout26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5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4.xml"/><Relationship Id="rId1" Type="http://schemas.openxmlformats.org/officeDocument/2006/relationships/slideLayout" Target="../slideLayouts/slideLayout184.xml"/><Relationship Id="rId4" Type="http://schemas.openxmlformats.org/officeDocument/2006/relationships/image" Target="../media/image153.png"/></Relationships>
</file>

<file path=ppt/slides/_rels/slide5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5.xml"/><Relationship Id="rId1" Type="http://schemas.openxmlformats.org/officeDocument/2006/relationships/slideLayout" Target="../slideLayouts/slideLayout229.xml"/><Relationship Id="rId4" Type="http://schemas.microsoft.com/office/2007/relationships/hdphoto" Target="../media/hdphoto9.wdp"/></Relationships>
</file>

<file path=ppt/slides/_rels/slide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150.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6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4.xml"/></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hyperlink" Target="https://www.dropbox.com/s/qsh2vn00f6n247a/GNA-G%20Meeting%20slides%20-%20TechEX19%20v0.8.pptx?dl=0" TargetMode="External"/><Relationship Id="rId2" Type="http://schemas.openxmlformats.org/officeDocument/2006/relationships/notesSlide" Target="../notesSlides/notesSlide9.xml"/><Relationship Id="rId1" Type="http://schemas.openxmlformats.org/officeDocument/2006/relationships/slideLayout" Target="../slideLayouts/slideLayout273.xml"/><Relationship Id="rId6" Type="http://schemas.openxmlformats.org/officeDocument/2006/relationships/image" Target="../media/image55.jpg"/><Relationship Id="rId5" Type="http://schemas.openxmlformats.org/officeDocument/2006/relationships/image" Target="../media/image54.jpeg"/><Relationship Id="rId4" Type="http://schemas.microsoft.com/office/2007/relationships/hdphoto" Target="../media/hdphoto4.wdp"/><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p:cNvSpPr txBox="1">
            <a:spLocks noChangeArrowheads="1"/>
          </p:cNvSpPr>
          <p:nvPr/>
        </p:nvSpPr>
        <p:spPr bwMode="auto">
          <a:xfrm>
            <a:off x="98920" y="348221"/>
            <a:ext cx="9706461" cy="874637"/>
          </a:xfrm>
          <a:prstGeom prst="rect">
            <a:avLst/>
          </a:prstGeom>
          <a:solidFill>
            <a:srgbClr val="001D3A"/>
          </a:solidFill>
          <a:ln w="22225">
            <a:solidFill>
              <a:srgbClr val="FFDB08"/>
            </a:solidFill>
            <a:miter lim="800000"/>
            <a:headEnd/>
            <a:tailEnd/>
          </a:ln>
        </p:spPr>
        <p:txBody>
          <a:bodyPr vert="horz" wrap="square" lIns="0" tIns="45720" rIns="0" bIns="45720" numCol="1" anchor="ctr" anchorCtr="0" compatLnSpc="1">
            <a:prstTxWarp prst="textNoShape">
              <a:avLst/>
            </a:prstTxWarp>
            <a:noAutofit/>
          </a:bodyPr>
          <a:lst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algn="ctr" eaLnBrk="1" fontAlgn="auto" hangingPunct="1">
              <a:spcAft>
                <a:spcPts val="0"/>
              </a:spcAft>
              <a:defRPr/>
            </a:pPr>
            <a:r>
              <a:rPr lang="en-US" sz="2400" dirty="0">
                <a:solidFill>
                  <a:srgbClr val="66FFFF"/>
                </a:solidFill>
              </a:rPr>
              <a:t>The Global Network Advancement Group: </a:t>
            </a:r>
            <a:r>
              <a:rPr lang="en-US" sz="2400" dirty="0">
                <a:solidFill>
                  <a:schemeClr val="tx1"/>
                </a:solidFill>
              </a:rPr>
              <a:t>A Next Generation System for the LHC and Data-Intensive Sciences</a:t>
            </a:r>
            <a:endParaRPr lang="en-US" sz="2400" i="1" kern="0" dirty="0">
              <a:solidFill>
                <a:schemeClr val="tx1"/>
              </a:solidFill>
              <a:latin typeface="Arial"/>
            </a:endParaRPr>
          </a:p>
        </p:txBody>
      </p:sp>
      <p:pic>
        <p:nvPicPr>
          <p:cNvPr id="9" name="Picture 8"/>
          <p:cNvPicPr>
            <a:picLocks noChangeAspect="1"/>
          </p:cNvPicPr>
          <p:nvPr/>
        </p:nvPicPr>
        <p:blipFill rotWithShape="1">
          <a:blip r:embed="rId3"/>
          <a:srcRect b="2092"/>
          <a:stretch/>
        </p:blipFill>
        <p:spPr>
          <a:xfrm>
            <a:off x="69802" y="1226391"/>
            <a:ext cx="7638020" cy="4170634"/>
          </a:xfrm>
          <a:prstGeom prst="rect">
            <a:avLst/>
          </a:prstGeom>
        </p:spPr>
      </p:pic>
      <p:sp>
        <p:nvSpPr>
          <p:cNvPr id="26" name="Rectangle 3">
            <a:hlinkClick r:id="rId4" action="ppaction://hlinkpres?slideindex=1&amp;slidetitle="/>
          </p:cNvPr>
          <p:cNvSpPr txBox="1">
            <a:spLocks noChangeArrowheads="1"/>
          </p:cNvSpPr>
          <p:nvPr/>
        </p:nvSpPr>
        <p:spPr bwMode="auto">
          <a:xfrm>
            <a:off x="687523" y="5474592"/>
            <a:ext cx="8357865" cy="13834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lnSpc>
                <a:spcPct val="90000"/>
              </a:lnSpc>
              <a:spcAft>
                <a:spcPts val="300"/>
              </a:spcAft>
              <a:defRPr/>
            </a:pPr>
            <a:r>
              <a:rPr lang="en-US" sz="3000" b="1" kern="0" dirty="0">
                <a:solidFill>
                  <a:srgbClr val="CCECFF"/>
                </a:solidFill>
                <a:latin typeface="Arial"/>
                <a:cs typeface="Arial"/>
              </a:rPr>
              <a:t>   </a:t>
            </a:r>
            <a:r>
              <a:rPr lang="en-US" sz="2400" b="1" kern="0" dirty="0">
                <a:solidFill>
                  <a:srgbClr val="66FFFF"/>
                </a:solidFill>
                <a:latin typeface="Arial"/>
                <a:cs typeface="Arial"/>
              </a:rPr>
              <a:t>Harvey Newman, Caltech</a:t>
            </a:r>
          </a:p>
          <a:p>
            <a:pPr algn="ctr" fontAlgn="base">
              <a:lnSpc>
                <a:spcPct val="90000"/>
              </a:lnSpc>
              <a:spcAft>
                <a:spcPts val="300"/>
              </a:spcAft>
              <a:defRPr/>
            </a:pPr>
            <a:r>
              <a:rPr lang="en-US" sz="2400" b="1" kern="0" dirty="0">
                <a:solidFill>
                  <a:srgbClr val="66FFFF"/>
                </a:solidFill>
                <a:latin typeface="Arial"/>
                <a:cs typeface="Arial"/>
              </a:rPr>
              <a:t>On Behalf of the GNA-G DIS Working Group</a:t>
            </a:r>
          </a:p>
          <a:p>
            <a:pPr algn="ctr" fontAlgn="base">
              <a:lnSpc>
                <a:spcPct val="90000"/>
              </a:lnSpc>
              <a:spcAft>
                <a:spcPts val="300"/>
              </a:spcAft>
              <a:defRPr/>
            </a:pPr>
            <a:r>
              <a:rPr lang="en-US" sz="2400" b="1" kern="0" dirty="0">
                <a:latin typeface="Arial"/>
                <a:cs typeface="Arial"/>
              </a:rPr>
              <a:t>May 9, 2023</a:t>
            </a:r>
          </a:p>
        </p:txBody>
      </p:sp>
      <p:pic>
        <p:nvPicPr>
          <p:cNvPr id="19" name="Picture 16"/>
          <p:cNvPicPr>
            <a:picLocks noChangeAspect="1" noChangeArrowheads="1"/>
          </p:cNvPicPr>
          <p:nvPr/>
        </p:nvPicPr>
        <p:blipFill>
          <a:blip r:embed="rId5" cstate="print"/>
          <a:srcRect/>
          <a:stretch>
            <a:fillRect/>
          </a:stretch>
        </p:blipFill>
        <p:spPr bwMode="auto">
          <a:xfrm>
            <a:off x="471569" y="5389178"/>
            <a:ext cx="829461" cy="777118"/>
          </a:xfrm>
          <a:prstGeom prst="rect">
            <a:avLst/>
          </a:prstGeom>
          <a:noFill/>
          <a:ln w="9525">
            <a:noFill/>
            <a:miter lim="800000"/>
            <a:headEnd/>
            <a:tailEnd/>
          </a:ln>
        </p:spPr>
      </p:pic>
      <p:sp>
        <p:nvSpPr>
          <p:cNvPr id="12" name="Rectangle 2"/>
          <p:cNvSpPr>
            <a:spLocks noChangeArrowheads="1"/>
          </p:cNvSpPr>
          <p:nvPr/>
        </p:nvSpPr>
        <p:spPr bwMode="auto">
          <a:xfrm>
            <a:off x="7707823" y="1212200"/>
            <a:ext cx="2080317" cy="3490514"/>
          </a:xfrm>
          <a:prstGeom prst="rect">
            <a:avLst/>
          </a:prstGeom>
          <a:solidFill>
            <a:srgbClr val="00004B"/>
          </a:solidFill>
          <a:ln w="19050">
            <a:solidFill>
              <a:srgbClr val="FFDE00"/>
            </a:solidFill>
            <a:miter lim="800000"/>
            <a:headEnd/>
            <a:tailEnd/>
          </a:ln>
        </p:spPr>
        <p:txBody>
          <a:bodyPr lIns="0" rIns="0" anchor="ctr"/>
          <a:lstStyle/>
          <a:p>
            <a:pPr algn="ctr" fontAlgn="base">
              <a:spcBef>
                <a:spcPct val="0"/>
              </a:spcBef>
              <a:spcAft>
                <a:spcPts val="1200"/>
              </a:spcAft>
              <a:defRPr/>
            </a:pPr>
            <a:r>
              <a:rPr lang="en-US" sz="2200" b="1" dirty="0">
                <a:solidFill>
                  <a:srgbClr val="B0FEFC"/>
                </a:solidFill>
                <a:latin typeface="Arial"/>
                <a:cs typeface="Arial"/>
              </a:rPr>
              <a:t>LHC Run3 </a:t>
            </a:r>
            <a:br>
              <a:rPr lang="en-US" sz="2200" b="1" dirty="0">
                <a:solidFill>
                  <a:srgbClr val="B0FEFC"/>
                </a:solidFill>
                <a:latin typeface="Arial"/>
                <a:cs typeface="Arial"/>
              </a:rPr>
            </a:br>
            <a:r>
              <a:rPr lang="en-US" sz="2200" b="1" dirty="0">
                <a:solidFill>
                  <a:srgbClr val="B0FEFC"/>
                </a:solidFill>
                <a:latin typeface="Arial"/>
                <a:cs typeface="Arial"/>
              </a:rPr>
              <a:t>and HL-LHC</a:t>
            </a:r>
          </a:p>
          <a:p>
            <a:pPr algn="ctr" fontAlgn="base">
              <a:spcBef>
                <a:spcPct val="0"/>
              </a:spcBef>
              <a:spcAft>
                <a:spcPts val="1200"/>
              </a:spcAft>
              <a:defRPr/>
            </a:pPr>
            <a:r>
              <a:rPr lang="en-US" sz="2200" b="1" dirty="0">
                <a:solidFill>
                  <a:srgbClr val="B0FEFC"/>
                </a:solidFill>
                <a:cs typeface="Arial"/>
              </a:rPr>
              <a:t>DUNE</a:t>
            </a:r>
          </a:p>
          <a:p>
            <a:pPr algn="ctr" fontAlgn="base">
              <a:spcBef>
                <a:spcPct val="0"/>
              </a:spcBef>
              <a:spcAft>
                <a:spcPts val="1200"/>
              </a:spcAft>
              <a:defRPr/>
            </a:pPr>
            <a:r>
              <a:rPr lang="en-US" sz="2200" b="1" dirty="0">
                <a:solidFill>
                  <a:srgbClr val="B0FEFC"/>
                </a:solidFill>
                <a:latin typeface="Arial"/>
                <a:cs typeface="Arial"/>
              </a:rPr>
              <a:t>VRO   SKA</a:t>
            </a:r>
          </a:p>
          <a:p>
            <a:pPr algn="ctr" fontAlgn="base">
              <a:spcBef>
                <a:spcPct val="0"/>
              </a:spcBef>
              <a:spcAft>
                <a:spcPts val="1200"/>
              </a:spcAft>
              <a:defRPr/>
            </a:pPr>
            <a:r>
              <a:rPr lang="en-US" sz="2200" b="1" dirty="0" err="1">
                <a:solidFill>
                  <a:srgbClr val="FFFFFF"/>
                </a:solidFill>
                <a:latin typeface="Arial"/>
                <a:cs typeface="Arial"/>
              </a:rPr>
              <a:t>BioInformatics</a:t>
            </a:r>
            <a:endParaRPr lang="en-US" sz="2200" b="1" dirty="0">
              <a:solidFill>
                <a:srgbClr val="FFFFFF"/>
              </a:solidFill>
              <a:latin typeface="Arial"/>
              <a:cs typeface="Arial"/>
            </a:endParaRPr>
          </a:p>
          <a:p>
            <a:pPr algn="ctr" fontAlgn="base">
              <a:spcBef>
                <a:spcPct val="0"/>
              </a:spcBef>
              <a:spcAft>
                <a:spcPts val="1200"/>
              </a:spcAft>
              <a:defRPr/>
            </a:pPr>
            <a:r>
              <a:rPr lang="en-US" sz="2200" b="1" dirty="0">
                <a:solidFill>
                  <a:srgbClr val="B0FEFC"/>
                </a:solidFill>
                <a:latin typeface="Arial"/>
                <a:cs typeface="Arial"/>
              </a:rPr>
              <a:t>Earth Observation</a:t>
            </a:r>
          </a:p>
        </p:txBody>
      </p:sp>
      <p:sp>
        <p:nvSpPr>
          <p:cNvPr id="13" name="Rectangle 2"/>
          <p:cNvSpPr>
            <a:spLocks noChangeArrowheads="1"/>
          </p:cNvSpPr>
          <p:nvPr/>
        </p:nvSpPr>
        <p:spPr bwMode="auto">
          <a:xfrm>
            <a:off x="7707823" y="4611691"/>
            <a:ext cx="2080318" cy="757612"/>
          </a:xfrm>
          <a:prstGeom prst="rect">
            <a:avLst/>
          </a:prstGeom>
          <a:solidFill>
            <a:srgbClr val="00004B"/>
          </a:solidFill>
          <a:ln w="19050">
            <a:solidFill>
              <a:srgbClr val="FFDE00"/>
            </a:solidFill>
            <a:miter lim="800000"/>
            <a:headEnd/>
            <a:tailEnd/>
          </a:ln>
        </p:spPr>
        <p:txBody>
          <a:bodyPr lIns="0" rIns="0" anchor="ctr"/>
          <a:lstStyle/>
          <a:p>
            <a:pPr algn="ctr" fontAlgn="base">
              <a:lnSpc>
                <a:spcPct val="90000"/>
              </a:lnSpc>
              <a:spcBef>
                <a:spcPct val="0"/>
              </a:spcBef>
              <a:spcAft>
                <a:spcPts val="1200"/>
              </a:spcAft>
              <a:defRPr/>
            </a:pPr>
            <a:r>
              <a:rPr lang="en-US" sz="2400" b="1" i="1" dirty="0">
                <a:solidFill>
                  <a:srgbClr val="FFFFFF"/>
                </a:solidFill>
                <a:latin typeface="Arial"/>
                <a:cs typeface="Arial"/>
              </a:rPr>
              <a:t>Gateways</a:t>
            </a:r>
            <a:br>
              <a:rPr lang="en-US" sz="2400" b="1" i="1" dirty="0">
                <a:solidFill>
                  <a:srgbClr val="00FFFF"/>
                </a:solidFill>
                <a:latin typeface="Arial"/>
                <a:cs typeface="Arial"/>
              </a:rPr>
            </a:br>
            <a:r>
              <a:rPr lang="en-US" sz="2400" b="1" i="1" dirty="0">
                <a:solidFill>
                  <a:srgbClr val="00FFFF"/>
                </a:solidFill>
                <a:latin typeface="Arial"/>
                <a:cs typeface="Arial"/>
              </a:rPr>
              <a:t>to a New Era</a:t>
            </a:r>
          </a:p>
        </p:txBody>
      </p:sp>
      <p:pic>
        <p:nvPicPr>
          <p:cNvPr id="2" name="Picture 1"/>
          <p:cNvPicPr>
            <a:picLocks noChangeAspect="1"/>
          </p:cNvPicPr>
          <p:nvPr/>
        </p:nvPicPr>
        <p:blipFill>
          <a:blip r:embed="rId6"/>
          <a:stretch>
            <a:fillRect/>
          </a:stretch>
        </p:blipFill>
        <p:spPr>
          <a:xfrm>
            <a:off x="2449756" y="3972132"/>
            <a:ext cx="2368987" cy="942546"/>
          </a:xfrm>
          <a:prstGeom prst="rect">
            <a:avLst/>
          </a:prstGeom>
          <a:ln w="22225">
            <a:solidFill>
              <a:schemeClr val="tx1"/>
            </a:solidFill>
          </a:ln>
        </p:spPr>
      </p:pic>
      <p:sp>
        <p:nvSpPr>
          <p:cNvPr id="3" name="Rectangle 2"/>
          <p:cNvSpPr/>
          <p:nvPr/>
        </p:nvSpPr>
        <p:spPr bwMode="auto">
          <a:xfrm>
            <a:off x="2414208" y="4918211"/>
            <a:ext cx="2404534" cy="437560"/>
          </a:xfrm>
          <a:prstGeom prst="rect">
            <a:avLst/>
          </a:prstGeom>
          <a:solidFill>
            <a:srgbClr val="000054"/>
          </a:solidFill>
          <a:ln w="254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5000"/>
              </a:lnSpc>
              <a:spcBef>
                <a:spcPct val="20000"/>
              </a:spcBef>
              <a:spcAft>
                <a:spcPct val="0"/>
              </a:spcAft>
              <a:buClrTx/>
              <a:buSzTx/>
              <a:tabLst/>
            </a:pPr>
            <a:r>
              <a:rPr kumimoji="0" lang="en-US" sz="2000" b="1" i="0" u="none" strike="noStrike" cap="none" normalizeH="0" baseline="0" dirty="0">
                <a:ln>
                  <a:noFill/>
                </a:ln>
                <a:solidFill>
                  <a:schemeClr val="tx1"/>
                </a:solidFill>
                <a:effectLst/>
                <a:latin typeface="Arial" pitchFamily="34" charset="0"/>
              </a:rPr>
              <a:t>LBNF/DUNE</a:t>
            </a:r>
          </a:p>
        </p:txBody>
      </p:sp>
      <p:sp>
        <p:nvSpPr>
          <p:cNvPr id="11" name="Rectangle 10"/>
          <p:cNvSpPr/>
          <p:nvPr/>
        </p:nvSpPr>
        <p:spPr bwMode="auto">
          <a:xfrm>
            <a:off x="2449757" y="2487504"/>
            <a:ext cx="2368986" cy="475282"/>
          </a:xfrm>
          <a:prstGeom prst="rect">
            <a:avLst/>
          </a:prstGeom>
          <a:solidFill>
            <a:srgbClr val="000054"/>
          </a:solidFill>
          <a:ln w="254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5000"/>
              </a:lnSpc>
              <a:spcBef>
                <a:spcPct val="20000"/>
              </a:spcBef>
              <a:spcAft>
                <a:spcPct val="0"/>
              </a:spcAft>
              <a:buClrTx/>
              <a:buSzTx/>
              <a:tabLst/>
            </a:pPr>
            <a:r>
              <a:rPr kumimoji="0" lang="en-US" sz="2000" b="1" i="0" u="none" strike="noStrike" cap="none" normalizeH="0" baseline="0" dirty="0">
                <a:ln>
                  <a:noFill/>
                </a:ln>
                <a:solidFill>
                  <a:schemeClr val="tx1"/>
                </a:solidFill>
                <a:effectLst/>
                <a:latin typeface="Arial" pitchFamily="34" charset="0"/>
              </a:rPr>
              <a:t>LSST</a:t>
            </a:r>
          </a:p>
        </p:txBody>
      </p:sp>
      <p:pic>
        <p:nvPicPr>
          <p:cNvPr id="1032" name="Picture 1031"/>
          <p:cNvPicPr>
            <a:picLocks noChangeAspect="1"/>
          </p:cNvPicPr>
          <p:nvPr/>
        </p:nvPicPr>
        <p:blipFill>
          <a:blip r:embed="rId7"/>
          <a:stretch>
            <a:fillRect/>
          </a:stretch>
        </p:blipFill>
        <p:spPr>
          <a:xfrm>
            <a:off x="2449757" y="2964218"/>
            <a:ext cx="2368986" cy="1015633"/>
          </a:xfrm>
          <a:prstGeom prst="rect">
            <a:avLst/>
          </a:prstGeom>
          <a:ln w="22225">
            <a:solidFill>
              <a:srgbClr val="FFFF00"/>
            </a:solidFill>
          </a:ln>
        </p:spPr>
      </p:pic>
      <p:pic>
        <p:nvPicPr>
          <p:cNvPr id="14" name="Picture 13">
            <a:extLst>
              <a:ext uri="{FF2B5EF4-FFF2-40B4-BE49-F238E27FC236}">
                <a16:creationId xmlns:a16="http://schemas.microsoft.com/office/drawing/2014/main" id="{8536AB95-DF46-480F-9F13-1ED0FEFE895B}"/>
              </a:ext>
            </a:extLst>
          </p:cNvPr>
          <p:cNvPicPr>
            <a:picLocks noChangeAspect="1"/>
          </p:cNvPicPr>
          <p:nvPr/>
        </p:nvPicPr>
        <p:blipFill>
          <a:blip r:embed="rId8"/>
          <a:stretch>
            <a:fillRect/>
          </a:stretch>
        </p:blipFill>
        <p:spPr>
          <a:xfrm>
            <a:off x="344113" y="6207550"/>
            <a:ext cx="1084372" cy="482347"/>
          </a:xfrm>
          <a:prstGeom prst="rect">
            <a:avLst/>
          </a:prstGeom>
        </p:spPr>
      </p:pic>
      <p:pic>
        <p:nvPicPr>
          <p:cNvPr id="5" name="Picture 4">
            <a:extLst>
              <a:ext uri="{FF2B5EF4-FFF2-40B4-BE49-F238E27FC236}">
                <a16:creationId xmlns:a16="http://schemas.microsoft.com/office/drawing/2014/main" id="{23F7889E-67B8-9385-24DA-B1BD5768592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8327003" y="5566693"/>
            <a:ext cx="1479660" cy="1140476"/>
          </a:xfrm>
          <a:prstGeom prst="rect">
            <a:avLst/>
          </a:prstGeom>
          <a:ln w="19050">
            <a:solidFill>
              <a:srgbClr val="66FFFF"/>
            </a:solidFill>
          </a:ln>
        </p:spPr>
      </p:pic>
    </p:spTree>
    <p:extLst>
      <p:ext uri="{BB962C8B-B14F-4D97-AF65-F5344CB8AC3E}">
        <p14:creationId xmlns:p14="http://schemas.microsoft.com/office/powerpoint/2010/main" val="489562323"/>
      </p:ext>
    </p:extLst>
  </p:cSld>
  <p:clrMapOvr>
    <a:masterClrMapping/>
  </p:clrMapOvr>
  <mc:AlternateContent xmlns:mc="http://schemas.openxmlformats.org/markup-compatibility/2006" xmlns:p14="http://schemas.microsoft.com/office/powerpoint/2010/main">
    <mc:Choice Requires="p14">
      <p:transition spd="slow" p14:dur="65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112956-5163-9946-B58E-1F4315B583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270" y="54840"/>
            <a:ext cx="1490694" cy="475188"/>
          </a:xfrm>
          <a:prstGeom prst="rect">
            <a:avLst/>
          </a:prstGeom>
        </p:spPr>
      </p:pic>
      <p:pic>
        <p:nvPicPr>
          <p:cNvPr id="8" name="그림 7">
            <a:extLst>
              <a:ext uri="{FF2B5EF4-FFF2-40B4-BE49-F238E27FC236}">
                <a16:creationId xmlns:a16="http://schemas.microsoft.com/office/drawing/2014/main" id="{05B4A517-ECAD-221D-1DAD-F9700B825445}"/>
              </a:ext>
            </a:extLst>
          </p:cNvPr>
          <p:cNvPicPr>
            <a:picLocks noChangeAspect="1"/>
          </p:cNvPicPr>
          <p:nvPr/>
        </p:nvPicPr>
        <p:blipFill>
          <a:blip r:embed="rId4"/>
          <a:stretch>
            <a:fillRect/>
          </a:stretch>
        </p:blipFill>
        <p:spPr>
          <a:xfrm>
            <a:off x="1207295" y="3707049"/>
            <a:ext cx="4154606" cy="2503060"/>
          </a:xfrm>
          <a:prstGeom prst="rect">
            <a:avLst/>
          </a:prstGeom>
        </p:spPr>
      </p:pic>
      <p:pic>
        <p:nvPicPr>
          <p:cNvPr id="9" name="그림 8">
            <a:extLst>
              <a:ext uri="{FF2B5EF4-FFF2-40B4-BE49-F238E27FC236}">
                <a16:creationId xmlns:a16="http://schemas.microsoft.com/office/drawing/2014/main" id="{62346947-40E1-4F74-080C-C31405E58A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0241" y="1829837"/>
            <a:ext cx="4088151" cy="1877213"/>
          </a:xfrm>
          <a:prstGeom prst="rect">
            <a:avLst/>
          </a:prstGeom>
        </p:spPr>
      </p:pic>
      <p:pic>
        <p:nvPicPr>
          <p:cNvPr id="10" name="그림 9">
            <a:extLst>
              <a:ext uri="{FF2B5EF4-FFF2-40B4-BE49-F238E27FC236}">
                <a16:creationId xmlns:a16="http://schemas.microsoft.com/office/drawing/2014/main" id="{8C494E2C-E013-715D-413D-4139378258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8392" y="3654657"/>
            <a:ext cx="3367823" cy="2561788"/>
          </a:xfrm>
          <a:prstGeom prst="rect">
            <a:avLst/>
          </a:prstGeom>
        </p:spPr>
      </p:pic>
      <p:pic>
        <p:nvPicPr>
          <p:cNvPr id="11" name="그림 10">
            <a:extLst>
              <a:ext uri="{FF2B5EF4-FFF2-40B4-BE49-F238E27FC236}">
                <a16:creationId xmlns:a16="http://schemas.microsoft.com/office/drawing/2014/main" id="{DE0F6895-EE06-E14C-F14F-E1836292E7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8392" y="1829837"/>
            <a:ext cx="3367822" cy="1881126"/>
          </a:xfrm>
          <a:prstGeom prst="rect">
            <a:avLst/>
          </a:prstGeom>
        </p:spPr>
      </p:pic>
      <p:pic>
        <p:nvPicPr>
          <p:cNvPr id="4" name="Picture 3">
            <a:extLst>
              <a:ext uri="{FF2B5EF4-FFF2-40B4-BE49-F238E27FC236}">
                <a16:creationId xmlns:a16="http://schemas.microsoft.com/office/drawing/2014/main" id="{09693449-D95B-8100-A8E2-0F0FD411A807}"/>
              </a:ext>
            </a:extLst>
          </p:cNvPr>
          <p:cNvPicPr>
            <a:picLocks noChangeAspect="1"/>
          </p:cNvPicPr>
          <p:nvPr/>
        </p:nvPicPr>
        <p:blipFill>
          <a:blip r:embed="rId8"/>
          <a:stretch>
            <a:fillRect/>
          </a:stretch>
        </p:blipFill>
        <p:spPr>
          <a:xfrm>
            <a:off x="586409" y="777713"/>
            <a:ext cx="8733182" cy="5082437"/>
          </a:xfrm>
          <a:prstGeom prst="rect">
            <a:avLst/>
          </a:prstGeom>
          <a:solidFill>
            <a:schemeClr val="tx2">
              <a:lumMod val="40000"/>
              <a:lumOff val="60000"/>
            </a:schemeClr>
          </a:solidFill>
          <a:ln w="31750">
            <a:solidFill>
              <a:srgbClr val="66FFFF"/>
            </a:solidFill>
          </a:ln>
        </p:spPr>
      </p:pic>
      <p:sp>
        <p:nvSpPr>
          <p:cNvPr id="14" name="Content Placeholder 4">
            <a:extLst>
              <a:ext uri="{FF2B5EF4-FFF2-40B4-BE49-F238E27FC236}">
                <a16:creationId xmlns:a16="http://schemas.microsoft.com/office/drawing/2014/main" id="{18933E5E-A193-9B71-2D58-116A46C200BF}"/>
              </a:ext>
            </a:extLst>
          </p:cNvPr>
          <p:cNvSpPr>
            <a:spLocks noGrp="1"/>
          </p:cNvSpPr>
          <p:nvPr>
            <p:ph idx="1"/>
          </p:nvPr>
        </p:nvSpPr>
        <p:spPr>
          <a:xfrm>
            <a:off x="1974135" y="124432"/>
            <a:ext cx="7720927" cy="705195"/>
          </a:xfrm>
        </p:spPr>
        <p:txBody>
          <a:bodyPr>
            <a:normAutofit fontScale="92500" lnSpcReduction="10000"/>
          </a:bodyPr>
          <a:lstStyle/>
          <a:p>
            <a:pPr marL="0" indent="0" algn="ctr" fontAlgn="base">
              <a:buNone/>
            </a:pPr>
            <a:r>
              <a:rPr lang="en-AU" sz="2500" b="1" dirty="0"/>
              <a:t>Mission: </a:t>
            </a:r>
            <a:r>
              <a:rPr lang="en-AU" sz="2500" b="1" dirty="0">
                <a:solidFill>
                  <a:srgbClr val="0070C0"/>
                </a:solidFill>
              </a:rPr>
              <a:t>To Support global research and education </a:t>
            </a:r>
            <a:r>
              <a:rPr lang="en-AU" sz="2500" b="1" dirty="0"/>
              <a:t>using the technology, infrastructures and investments of its participants</a:t>
            </a:r>
          </a:p>
          <a:p>
            <a:pPr marL="0" indent="0" fontAlgn="base">
              <a:buNone/>
            </a:pPr>
            <a:endParaRPr lang="en-AU" b="1" dirty="0">
              <a:solidFill>
                <a:srgbClr val="FF0000"/>
              </a:solidFill>
            </a:endParaRPr>
          </a:p>
          <a:p>
            <a:pPr marL="0" indent="0">
              <a:buNone/>
            </a:pPr>
            <a:endParaRPr lang="en-AU" b="1" dirty="0">
              <a:solidFill>
                <a:srgbClr val="FF0000"/>
              </a:solidFill>
            </a:endParaRPr>
          </a:p>
        </p:txBody>
      </p:sp>
      <p:sp>
        <p:nvSpPr>
          <p:cNvPr id="15" name="Content Placeholder 4">
            <a:extLst>
              <a:ext uri="{FF2B5EF4-FFF2-40B4-BE49-F238E27FC236}">
                <a16:creationId xmlns:a16="http://schemas.microsoft.com/office/drawing/2014/main" id="{225A5374-3257-3704-818B-50F8CACB2C33}"/>
              </a:ext>
            </a:extLst>
          </p:cNvPr>
          <p:cNvSpPr txBox="1">
            <a:spLocks/>
          </p:cNvSpPr>
          <p:nvPr/>
        </p:nvSpPr>
        <p:spPr>
          <a:xfrm>
            <a:off x="266445" y="5856684"/>
            <a:ext cx="9572939" cy="946476"/>
          </a:xfrm>
          <a:prstGeom prst="rect">
            <a:avLst/>
          </a:prstGeom>
          <a:solidFill>
            <a:srgbClr val="223C6C"/>
          </a:solidFill>
          <a:ln w="15875">
            <a:solidFill>
              <a:srgbClr val="66FFFF"/>
            </a:solidFill>
          </a:ln>
        </p:spPr>
        <p:txBody>
          <a:bodyPr vert="horz" lIns="91440" tIns="45720" rIns="91440" bIns="4572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marR="0" lvl="0" indent="0" algn="ctr" defTabSz="74295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AU" sz="2100" b="1" i="0" u="none" strike="noStrike" kern="1200" cap="none" spc="0" normalizeH="0" baseline="0" noProof="0" dirty="0">
                <a:ln>
                  <a:noFill/>
                </a:ln>
                <a:solidFill>
                  <a:srgbClr val="66FFFF"/>
                </a:solidFill>
                <a:effectLst/>
                <a:uLnTx/>
                <a:uFillTx/>
                <a:latin typeface="Calibri" panose="020F0502020204030204"/>
                <a:ea typeface="+mn-ea"/>
                <a:cs typeface="+mn-cs"/>
              </a:rPr>
              <a:t>The GNA-G exists</a:t>
            </a:r>
            <a:r>
              <a:rPr kumimoji="0" lang="en-AU" sz="21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AU" sz="2100" b="1" i="0" u="none" strike="noStrike" kern="1200" cap="none" spc="0" normalizeH="0" baseline="0" noProof="0" dirty="0">
                <a:ln>
                  <a:noFill/>
                </a:ln>
                <a:solidFill>
                  <a:srgbClr val="E7E6E6"/>
                </a:solidFill>
                <a:effectLst/>
                <a:uLnTx/>
                <a:uFillTx/>
                <a:latin typeface="Calibri" panose="020F0502020204030204"/>
                <a:ea typeface="+mn-ea"/>
                <a:cs typeface="+mn-cs"/>
              </a:rPr>
              <a:t>to bring together researchers, National Research and Education Networks (NRENs), Global </a:t>
            </a:r>
            <a:r>
              <a:rPr kumimoji="0" lang="en-AU" sz="2100" b="1" i="0" u="none" strike="noStrike" kern="1200" cap="none" spc="0" normalizeH="0" baseline="0" noProof="0" dirty="0" err="1">
                <a:ln>
                  <a:noFill/>
                </a:ln>
                <a:solidFill>
                  <a:srgbClr val="E7E6E6"/>
                </a:solidFill>
                <a:effectLst/>
                <a:uLnTx/>
                <a:uFillTx/>
                <a:latin typeface="Calibri" panose="020F0502020204030204"/>
                <a:ea typeface="+mn-ea"/>
                <a:cs typeface="+mn-cs"/>
              </a:rPr>
              <a:t>eXchange</a:t>
            </a:r>
            <a:r>
              <a:rPr kumimoji="0" lang="en-AU" sz="2100" b="1" i="0" u="none" strike="noStrike" kern="1200" cap="none" spc="0" normalizeH="0" baseline="0" noProof="0" dirty="0">
                <a:ln>
                  <a:noFill/>
                </a:ln>
                <a:solidFill>
                  <a:srgbClr val="E7E6E6"/>
                </a:solidFill>
                <a:effectLst/>
                <a:uLnTx/>
                <a:uFillTx/>
                <a:latin typeface="Calibri" panose="020F0502020204030204"/>
                <a:ea typeface="+mn-ea"/>
                <a:cs typeface="+mn-cs"/>
              </a:rPr>
              <a:t> Point (GXP) operators, regionals and other R&amp;E providers, in developing a common global infrastructure to support the needs.</a:t>
            </a:r>
          </a:p>
          <a:p>
            <a:pPr marL="0" marR="0" lvl="0" indent="0" algn="ctr" defTabSz="742950" rtl="0" eaLnBrk="1" fontAlgn="auto" latinLnBrk="0" hangingPunct="1">
              <a:lnSpc>
                <a:spcPct val="90000"/>
              </a:lnSpc>
              <a:spcBef>
                <a:spcPts val="813"/>
              </a:spcBef>
              <a:spcAft>
                <a:spcPts val="0"/>
              </a:spcAft>
              <a:buClrTx/>
              <a:buSzTx/>
              <a:buFont typeface="Arial" panose="020B0604020202020204" pitchFamily="34" charset="0"/>
              <a:buNone/>
              <a:tabLst/>
              <a:defRPr/>
            </a:pPr>
            <a:endParaRPr kumimoji="0" lang="en-AU" sz="21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2FA1113-35B3-A97D-FBF9-D36DFE549352}"/>
              </a:ext>
            </a:extLst>
          </p:cNvPr>
          <p:cNvSpPr txBox="1"/>
          <p:nvPr/>
        </p:nvSpPr>
        <p:spPr>
          <a:xfrm>
            <a:off x="0" y="477029"/>
            <a:ext cx="200744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https://www.gna-g.net/</a:t>
            </a:r>
          </a:p>
        </p:txBody>
      </p:sp>
    </p:spTree>
    <p:extLst>
      <p:ext uri="{BB962C8B-B14F-4D97-AF65-F5344CB8AC3E}">
        <p14:creationId xmlns:p14="http://schemas.microsoft.com/office/powerpoint/2010/main" val="34513489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BE41180-1043-2745-A7B5-A74FF3E7942E}"/>
              </a:ext>
            </a:extLst>
          </p:cNvPr>
          <p:cNvSpPr/>
          <p:nvPr/>
        </p:nvSpPr>
        <p:spPr>
          <a:xfrm>
            <a:off x="910516" y="5149602"/>
            <a:ext cx="8885281" cy="1026774"/>
          </a:xfrm>
          <a:custGeom>
            <a:avLst/>
            <a:gdLst>
              <a:gd name="connsiteX0" fmla="*/ 0 w 10935730"/>
              <a:gd name="connsiteY0" fmla="*/ 210625 h 1263722"/>
              <a:gd name="connsiteX1" fmla="*/ 210625 w 10935730"/>
              <a:gd name="connsiteY1" fmla="*/ 0 h 1263722"/>
              <a:gd name="connsiteX2" fmla="*/ 584473 w 10935730"/>
              <a:gd name="connsiteY2" fmla="*/ 0 h 1263722"/>
              <a:gd name="connsiteX3" fmla="*/ 1378901 w 10935730"/>
              <a:gd name="connsiteY3" fmla="*/ 0 h 1263722"/>
              <a:gd name="connsiteX4" fmla="*/ 1752749 w 10935730"/>
              <a:gd name="connsiteY4" fmla="*/ 0 h 1263722"/>
              <a:gd name="connsiteX5" fmla="*/ 2021452 w 10935730"/>
              <a:gd name="connsiteY5" fmla="*/ 0 h 1263722"/>
              <a:gd name="connsiteX6" fmla="*/ 2815879 w 10935730"/>
              <a:gd name="connsiteY6" fmla="*/ 0 h 1263722"/>
              <a:gd name="connsiteX7" fmla="*/ 3610307 w 10935730"/>
              <a:gd name="connsiteY7" fmla="*/ 0 h 1263722"/>
              <a:gd name="connsiteX8" fmla="*/ 3879010 w 10935730"/>
              <a:gd name="connsiteY8" fmla="*/ 0 h 1263722"/>
              <a:gd name="connsiteX9" fmla="*/ 4147714 w 10935730"/>
              <a:gd name="connsiteY9" fmla="*/ 0 h 1263722"/>
              <a:gd name="connsiteX10" fmla="*/ 4416417 w 10935730"/>
              <a:gd name="connsiteY10" fmla="*/ 0 h 1263722"/>
              <a:gd name="connsiteX11" fmla="*/ 5000555 w 10935730"/>
              <a:gd name="connsiteY11" fmla="*/ 0 h 1263722"/>
              <a:gd name="connsiteX12" fmla="*/ 5479548 w 10935730"/>
              <a:gd name="connsiteY12" fmla="*/ 0 h 1263722"/>
              <a:gd name="connsiteX13" fmla="*/ 5748251 w 10935730"/>
              <a:gd name="connsiteY13" fmla="*/ 0 h 1263722"/>
              <a:gd name="connsiteX14" fmla="*/ 6437534 w 10935730"/>
              <a:gd name="connsiteY14" fmla="*/ 0 h 1263722"/>
              <a:gd name="connsiteX15" fmla="*/ 7126816 w 10935730"/>
              <a:gd name="connsiteY15" fmla="*/ 0 h 1263722"/>
              <a:gd name="connsiteX16" fmla="*/ 7500664 w 10935730"/>
              <a:gd name="connsiteY16" fmla="*/ 0 h 1263722"/>
              <a:gd name="connsiteX17" fmla="*/ 7979657 w 10935730"/>
              <a:gd name="connsiteY17" fmla="*/ 0 h 1263722"/>
              <a:gd name="connsiteX18" fmla="*/ 8774085 w 10935730"/>
              <a:gd name="connsiteY18" fmla="*/ 0 h 1263722"/>
              <a:gd name="connsiteX19" fmla="*/ 9463367 w 10935730"/>
              <a:gd name="connsiteY19" fmla="*/ 0 h 1263722"/>
              <a:gd name="connsiteX20" fmla="*/ 9942360 w 10935730"/>
              <a:gd name="connsiteY20" fmla="*/ 0 h 1263722"/>
              <a:gd name="connsiteX21" fmla="*/ 10725105 w 10935730"/>
              <a:gd name="connsiteY21" fmla="*/ 0 h 1263722"/>
              <a:gd name="connsiteX22" fmla="*/ 10935730 w 10935730"/>
              <a:gd name="connsiteY22" fmla="*/ 210625 h 1263722"/>
              <a:gd name="connsiteX23" fmla="*/ 10935730 w 10935730"/>
              <a:gd name="connsiteY23" fmla="*/ 615012 h 1263722"/>
              <a:gd name="connsiteX24" fmla="*/ 10935730 w 10935730"/>
              <a:gd name="connsiteY24" fmla="*/ 1053097 h 1263722"/>
              <a:gd name="connsiteX25" fmla="*/ 10725105 w 10935730"/>
              <a:gd name="connsiteY25" fmla="*/ 1263722 h 1263722"/>
              <a:gd name="connsiteX26" fmla="*/ 10351257 w 10935730"/>
              <a:gd name="connsiteY26" fmla="*/ 1263722 h 1263722"/>
              <a:gd name="connsiteX27" fmla="*/ 9556829 w 10935730"/>
              <a:gd name="connsiteY27" fmla="*/ 1263722 h 1263722"/>
              <a:gd name="connsiteX28" fmla="*/ 9182981 w 10935730"/>
              <a:gd name="connsiteY28" fmla="*/ 1263722 h 1263722"/>
              <a:gd name="connsiteX29" fmla="*/ 8598843 w 10935730"/>
              <a:gd name="connsiteY29" fmla="*/ 1263722 h 1263722"/>
              <a:gd name="connsiteX30" fmla="*/ 8014706 w 10935730"/>
              <a:gd name="connsiteY30" fmla="*/ 1263722 h 1263722"/>
              <a:gd name="connsiteX31" fmla="*/ 7535713 w 10935730"/>
              <a:gd name="connsiteY31" fmla="*/ 1263722 h 1263722"/>
              <a:gd name="connsiteX32" fmla="*/ 7267009 w 10935730"/>
              <a:gd name="connsiteY32" fmla="*/ 1263722 h 1263722"/>
              <a:gd name="connsiteX33" fmla="*/ 6788016 w 10935730"/>
              <a:gd name="connsiteY33" fmla="*/ 1263722 h 1263722"/>
              <a:gd name="connsiteX34" fmla="*/ 6414168 w 10935730"/>
              <a:gd name="connsiteY34" fmla="*/ 1263722 h 1263722"/>
              <a:gd name="connsiteX35" fmla="*/ 5830030 w 10935730"/>
              <a:gd name="connsiteY35" fmla="*/ 1263722 h 1263722"/>
              <a:gd name="connsiteX36" fmla="*/ 5561327 w 10935730"/>
              <a:gd name="connsiteY36" fmla="*/ 1263722 h 1263722"/>
              <a:gd name="connsiteX37" fmla="*/ 5082334 w 10935730"/>
              <a:gd name="connsiteY37" fmla="*/ 1263722 h 1263722"/>
              <a:gd name="connsiteX38" fmla="*/ 4393051 w 10935730"/>
              <a:gd name="connsiteY38" fmla="*/ 1263722 h 1263722"/>
              <a:gd name="connsiteX39" fmla="*/ 3703769 w 10935730"/>
              <a:gd name="connsiteY39" fmla="*/ 1263722 h 1263722"/>
              <a:gd name="connsiteX40" fmla="*/ 3119631 w 10935730"/>
              <a:gd name="connsiteY40" fmla="*/ 1263722 h 1263722"/>
              <a:gd name="connsiteX41" fmla="*/ 2745783 w 10935730"/>
              <a:gd name="connsiteY41" fmla="*/ 1263722 h 1263722"/>
              <a:gd name="connsiteX42" fmla="*/ 2266790 w 10935730"/>
              <a:gd name="connsiteY42" fmla="*/ 1263722 h 1263722"/>
              <a:gd name="connsiteX43" fmla="*/ 1787797 w 10935730"/>
              <a:gd name="connsiteY43" fmla="*/ 1263722 h 1263722"/>
              <a:gd name="connsiteX44" fmla="*/ 993370 w 10935730"/>
              <a:gd name="connsiteY44" fmla="*/ 1263722 h 1263722"/>
              <a:gd name="connsiteX45" fmla="*/ 210625 w 10935730"/>
              <a:gd name="connsiteY45" fmla="*/ 1263722 h 1263722"/>
              <a:gd name="connsiteX46" fmla="*/ 0 w 10935730"/>
              <a:gd name="connsiteY46" fmla="*/ 1053097 h 1263722"/>
              <a:gd name="connsiteX47" fmla="*/ 0 w 10935730"/>
              <a:gd name="connsiteY47" fmla="*/ 631861 h 1263722"/>
              <a:gd name="connsiteX48" fmla="*/ 0 w 10935730"/>
              <a:gd name="connsiteY48" fmla="*/ 210625 h 126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35730" h="1263722" fill="none" extrusionOk="0">
                <a:moveTo>
                  <a:pt x="0" y="210625"/>
                </a:moveTo>
                <a:cubicBezTo>
                  <a:pt x="-8198" y="72808"/>
                  <a:pt x="103811" y="-16843"/>
                  <a:pt x="210625" y="0"/>
                </a:cubicBezTo>
                <a:cubicBezTo>
                  <a:pt x="363025" y="-22927"/>
                  <a:pt x="482926" y="39882"/>
                  <a:pt x="584473" y="0"/>
                </a:cubicBezTo>
                <a:cubicBezTo>
                  <a:pt x="686020" y="-39882"/>
                  <a:pt x="1095507" y="39209"/>
                  <a:pt x="1378901" y="0"/>
                </a:cubicBezTo>
                <a:cubicBezTo>
                  <a:pt x="1662295" y="-39209"/>
                  <a:pt x="1579031" y="5843"/>
                  <a:pt x="1752749" y="0"/>
                </a:cubicBezTo>
                <a:cubicBezTo>
                  <a:pt x="1926467" y="-5843"/>
                  <a:pt x="1905403" y="9099"/>
                  <a:pt x="2021452" y="0"/>
                </a:cubicBezTo>
                <a:cubicBezTo>
                  <a:pt x="2137501" y="-9099"/>
                  <a:pt x="2484237" y="71322"/>
                  <a:pt x="2815879" y="0"/>
                </a:cubicBezTo>
                <a:cubicBezTo>
                  <a:pt x="3147521" y="-71322"/>
                  <a:pt x="3281477" y="28736"/>
                  <a:pt x="3610307" y="0"/>
                </a:cubicBezTo>
                <a:cubicBezTo>
                  <a:pt x="3939137" y="-28736"/>
                  <a:pt x="3769163" y="22450"/>
                  <a:pt x="3879010" y="0"/>
                </a:cubicBezTo>
                <a:cubicBezTo>
                  <a:pt x="3988857" y="-22450"/>
                  <a:pt x="4052989" y="6136"/>
                  <a:pt x="4147714" y="0"/>
                </a:cubicBezTo>
                <a:cubicBezTo>
                  <a:pt x="4242439" y="-6136"/>
                  <a:pt x="4313448" y="22155"/>
                  <a:pt x="4416417" y="0"/>
                </a:cubicBezTo>
                <a:cubicBezTo>
                  <a:pt x="4519386" y="-22155"/>
                  <a:pt x="4749444" y="18136"/>
                  <a:pt x="5000555" y="0"/>
                </a:cubicBezTo>
                <a:cubicBezTo>
                  <a:pt x="5251666" y="-18136"/>
                  <a:pt x="5295306" y="22979"/>
                  <a:pt x="5479548" y="0"/>
                </a:cubicBezTo>
                <a:cubicBezTo>
                  <a:pt x="5663790" y="-22979"/>
                  <a:pt x="5647814" y="14887"/>
                  <a:pt x="5748251" y="0"/>
                </a:cubicBezTo>
                <a:cubicBezTo>
                  <a:pt x="5848688" y="-14887"/>
                  <a:pt x="6134658" y="22784"/>
                  <a:pt x="6437534" y="0"/>
                </a:cubicBezTo>
                <a:cubicBezTo>
                  <a:pt x="6740410" y="-22784"/>
                  <a:pt x="6949924" y="34955"/>
                  <a:pt x="7126816" y="0"/>
                </a:cubicBezTo>
                <a:cubicBezTo>
                  <a:pt x="7303708" y="-34955"/>
                  <a:pt x="7347838" y="31148"/>
                  <a:pt x="7500664" y="0"/>
                </a:cubicBezTo>
                <a:cubicBezTo>
                  <a:pt x="7653490" y="-31148"/>
                  <a:pt x="7880896" y="4192"/>
                  <a:pt x="7979657" y="0"/>
                </a:cubicBezTo>
                <a:cubicBezTo>
                  <a:pt x="8078418" y="-4192"/>
                  <a:pt x="8388629" y="53758"/>
                  <a:pt x="8774085" y="0"/>
                </a:cubicBezTo>
                <a:cubicBezTo>
                  <a:pt x="9159541" y="-53758"/>
                  <a:pt x="9188748" y="11167"/>
                  <a:pt x="9463367" y="0"/>
                </a:cubicBezTo>
                <a:cubicBezTo>
                  <a:pt x="9737986" y="-11167"/>
                  <a:pt x="9732905" y="34862"/>
                  <a:pt x="9942360" y="0"/>
                </a:cubicBezTo>
                <a:cubicBezTo>
                  <a:pt x="10151815" y="-34862"/>
                  <a:pt x="10496000" y="80406"/>
                  <a:pt x="10725105" y="0"/>
                </a:cubicBezTo>
                <a:cubicBezTo>
                  <a:pt x="10859579" y="13683"/>
                  <a:pt x="10938291" y="98317"/>
                  <a:pt x="10935730" y="210625"/>
                </a:cubicBezTo>
                <a:cubicBezTo>
                  <a:pt x="10960000" y="366798"/>
                  <a:pt x="10914036" y="496214"/>
                  <a:pt x="10935730" y="615012"/>
                </a:cubicBezTo>
                <a:cubicBezTo>
                  <a:pt x="10957424" y="733810"/>
                  <a:pt x="10888222" y="942042"/>
                  <a:pt x="10935730" y="1053097"/>
                </a:cubicBezTo>
                <a:cubicBezTo>
                  <a:pt x="10923517" y="1171813"/>
                  <a:pt x="10845364" y="1262171"/>
                  <a:pt x="10725105" y="1263722"/>
                </a:cubicBezTo>
                <a:cubicBezTo>
                  <a:pt x="10585893" y="1307979"/>
                  <a:pt x="10517825" y="1233590"/>
                  <a:pt x="10351257" y="1263722"/>
                </a:cubicBezTo>
                <a:cubicBezTo>
                  <a:pt x="10184689" y="1293854"/>
                  <a:pt x="9788763" y="1206949"/>
                  <a:pt x="9556829" y="1263722"/>
                </a:cubicBezTo>
                <a:cubicBezTo>
                  <a:pt x="9324895" y="1320495"/>
                  <a:pt x="9369226" y="1245263"/>
                  <a:pt x="9182981" y="1263722"/>
                </a:cubicBezTo>
                <a:cubicBezTo>
                  <a:pt x="8996736" y="1282181"/>
                  <a:pt x="8783821" y="1259911"/>
                  <a:pt x="8598843" y="1263722"/>
                </a:cubicBezTo>
                <a:cubicBezTo>
                  <a:pt x="8413865" y="1267533"/>
                  <a:pt x="8297821" y="1208756"/>
                  <a:pt x="8014706" y="1263722"/>
                </a:cubicBezTo>
                <a:cubicBezTo>
                  <a:pt x="7731591" y="1318688"/>
                  <a:pt x="7658985" y="1237423"/>
                  <a:pt x="7535713" y="1263722"/>
                </a:cubicBezTo>
                <a:cubicBezTo>
                  <a:pt x="7412441" y="1290021"/>
                  <a:pt x="7390635" y="1245720"/>
                  <a:pt x="7267009" y="1263722"/>
                </a:cubicBezTo>
                <a:cubicBezTo>
                  <a:pt x="7143383" y="1281724"/>
                  <a:pt x="6940654" y="1261195"/>
                  <a:pt x="6788016" y="1263722"/>
                </a:cubicBezTo>
                <a:cubicBezTo>
                  <a:pt x="6635378" y="1266249"/>
                  <a:pt x="6543351" y="1243417"/>
                  <a:pt x="6414168" y="1263722"/>
                </a:cubicBezTo>
                <a:cubicBezTo>
                  <a:pt x="6284985" y="1284027"/>
                  <a:pt x="6040852" y="1254441"/>
                  <a:pt x="5830030" y="1263722"/>
                </a:cubicBezTo>
                <a:cubicBezTo>
                  <a:pt x="5619208" y="1273003"/>
                  <a:pt x="5624281" y="1244380"/>
                  <a:pt x="5561327" y="1263722"/>
                </a:cubicBezTo>
                <a:cubicBezTo>
                  <a:pt x="5498373" y="1283064"/>
                  <a:pt x="5184602" y="1261282"/>
                  <a:pt x="5082334" y="1263722"/>
                </a:cubicBezTo>
                <a:cubicBezTo>
                  <a:pt x="4980066" y="1266162"/>
                  <a:pt x="4598801" y="1245233"/>
                  <a:pt x="4393051" y="1263722"/>
                </a:cubicBezTo>
                <a:cubicBezTo>
                  <a:pt x="4187301" y="1282211"/>
                  <a:pt x="3962454" y="1261251"/>
                  <a:pt x="3703769" y="1263722"/>
                </a:cubicBezTo>
                <a:cubicBezTo>
                  <a:pt x="3445084" y="1266193"/>
                  <a:pt x="3396013" y="1250456"/>
                  <a:pt x="3119631" y="1263722"/>
                </a:cubicBezTo>
                <a:cubicBezTo>
                  <a:pt x="2843249" y="1276988"/>
                  <a:pt x="2871975" y="1243069"/>
                  <a:pt x="2745783" y="1263722"/>
                </a:cubicBezTo>
                <a:cubicBezTo>
                  <a:pt x="2619591" y="1284375"/>
                  <a:pt x="2385935" y="1242869"/>
                  <a:pt x="2266790" y="1263722"/>
                </a:cubicBezTo>
                <a:cubicBezTo>
                  <a:pt x="2147645" y="1284575"/>
                  <a:pt x="1984249" y="1213735"/>
                  <a:pt x="1787797" y="1263722"/>
                </a:cubicBezTo>
                <a:cubicBezTo>
                  <a:pt x="1591345" y="1313709"/>
                  <a:pt x="1164295" y="1209103"/>
                  <a:pt x="993370" y="1263722"/>
                </a:cubicBezTo>
                <a:cubicBezTo>
                  <a:pt x="822445" y="1318341"/>
                  <a:pt x="554539" y="1220698"/>
                  <a:pt x="210625" y="1263722"/>
                </a:cubicBezTo>
                <a:cubicBezTo>
                  <a:pt x="64914" y="1279188"/>
                  <a:pt x="25942" y="1184197"/>
                  <a:pt x="0" y="1053097"/>
                </a:cubicBezTo>
                <a:cubicBezTo>
                  <a:pt x="-37916" y="853478"/>
                  <a:pt x="50303" y="776610"/>
                  <a:pt x="0" y="631861"/>
                </a:cubicBezTo>
                <a:cubicBezTo>
                  <a:pt x="-50303" y="487112"/>
                  <a:pt x="619" y="417831"/>
                  <a:pt x="0" y="210625"/>
                </a:cubicBezTo>
                <a:close/>
              </a:path>
              <a:path w="10935730" h="1263722" stroke="0" extrusionOk="0">
                <a:moveTo>
                  <a:pt x="0" y="210625"/>
                </a:moveTo>
                <a:cubicBezTo>
                  <a:pt x="-7860" y="91264"/>
                  <a:pt x="80764" y="-5362"/>
                  <a:pt x="210625" y="0"/>
                </a:cubicBezTo>
                <a:cubicBezTo>
                  <a:pt x="310061" y="-5318"/>
                  <a:pt x="542357" y="13568"/>
                  <a:pt x="689618" y="0"/>
                </a:cubicBezTo>
                <a:cubicBezTo>
                  <a:pt x="836879" y="-13568"/>
                  <a:pt x="928161" y="887"/>
                  <a:pt x="1063466" y="0"/>
                </a:cubicBezTo>
                <a:cubicBezTo>
                  <a:pt x="1198771" y="-887"/>
                  <a:pt x="1472576" y="666"/>
                  <a:pt x="1752749" y="0"/>
                </a:cubicBezTo>
                <a:cubicBezTo>
                  <a:pt x="2032922" y="-666"/>
                  <a:pt x="1965299" y="14487"/>
                  <a:pt x="2021452" y="0"/>
                </a:cubicBezTo>
                <a:cubicBezTo>
                  <a:pt x="2077605" y="-14487"/>
                  <a:pt x="2319705" y="43626"/>
                  <a:pt x="2395300" y="0"/>
                </a:cubicBezTo>
                <a:cubicBezTo>
                  <a:pt x="2470895" y="-43626"/>
                  <a:pt x="2867402" y="59319"/>
                  <a:pt x="3084583" y="0"/>
                </a:cubicBezTo>
                <a:cubicBezTo>
                  <a:pt x="3301764" y="-59319"/>
                  <a:pt x="3414880" y="49534"/>
                  <a:pt x="3668721" y="0"/>
                </a:cubicBezTo>
                <a:cubicBezTo>
                  <a:pt x="3922562" y="-49534"/>
                  <a:pt x="4042377" y="33729"/>
                  <a:pt x="4147714" y="0"/>
                </a:cubicBezTo>
                <a:cubicBezTo>
                  <a:pt x="4253051" y="-33729"/>
                  <a:pt x="4336913" y="23918"/>
                  <a:pt x="4416417" y="0"/>
                </a:cubicBezTo>
                <a:cubicBezTo>
                  <a:pt x="4495921" y="-23918"/>
                  <a:pt x="4801736" y="47308"/>
                  <a:pt x="5105700" y="0"/>
                </a:cubicBezTo>
                <a:cubicBezTo>
                  <a:pt x="5409664" y="-47308"/>
                  <a:pt x="5513467" y="94328"/>
                  <a:pt x="5900127" y="0"/>
                </a:cubicBezTo>
                <a:cubicBezTo>
                  <a:pt x="6286787" y="-94328"/>
                  <a:pt x="6060425" y="6138"/>
                  <a:pt x="6168830" y="0"/>
                </a:cubicBezTo>
                <a:cubicBezTo>
                  <a:pt x="6277235" y="-6138"/>
                  <a:pt x="6557848" y="7516"/>
                  <a:pt x="6858113" y="0"/>
                </a:cubicBezTo>
                <a:cubicBezTo>
                  <a:pt x="7158378" y="-7516"/>
                  <a:pt x="7335936" y="78895"/>
                  <a:pt x="7547395" y="0"/>
                </a:cubicBezTo>
                <a:cubicBezTo>
                  <a:pt x="7758854" y="-78895"/>
                  <a:pt x="8025305" y="1012"/>
                  <a:pt x="8341823" y="0"/>
                </a:cubicBezTo>
                <a:cubicBezTo>
                  <a:pt x="8658341" y="-1012"/>
                  <a:pt x="8826660" y="24964"/>
                  <a:pt x="9031105" y="0"/>
                </a:cubicBezTo>
                <a:cubicBezTo>
                  <a:pt x="9235550" y="-24964"/>
                  <a:pt x="9198693" y="24839"/>
                  <a:pt x="9299809" y="0"/>
                </a:cubicBezTo>
                <a:cubicBezTo>
                  <a:pt x="9400925" y="-24839"/>
                  <a:pt x="9745595" y="41832"/>
                  <a:pt x="9883947" y="0"/>
                </a:cubicBezTo>
                <a:cubicBezTo>
                  <a:pt x="10022299" y="-41832"/>
                  <a:pt x="10434871" y="31052"/>
                  <a:pt x="10725105" y="0"/>
                </a:cubicBezTo>
                <a:cubicBezTo>
                  <a:pt x="10840968" y="5800"/>
                  <a:pt x="10944460" y="107513"/>
                  <a:pt x="10935730" y="210625"/>
                </a:cubicBezTo>
                <a:cubicBezTo>
                  <a:pt x="10940048" y="347072"/>
                  <a:pt x="10897540" y="416506"/>
                  <a:pt x="10935730" y="615012"/>
                </a:cubicBezTo>
                <a:cubicBezTo>
                  <a:pt x="10973920" y="813518"/>
                  <a:pt x="10886714" y="943198"/>
                  <a:pt x="10935730" y="1053097"/>
                </a:cubicBezTo>
                <a:cubicBezTo>
                  <a:pt x="10968028" y="1174449"/>
                  <a:pt x="10841670" y="1268318"/>
                  <a:pt x="10725105" y="1263722"/>
                </a:cubicBezTo>
                <a:cubicBezTo>
                  <a:pt x="10620464" y="1288225"/>
                  <a:pt x="10556194" y="1249007"/>
                  <a:pt x="10456402" y="1263722"/>
                </a:cubicBezTo>
                <a:cubicBezTo>
                  <a:pt x="10356610" y="1278437"/>
                  <a:pt x="9922326" y="1255323"/>
                  <a:pt x="9661974" y="1263722"/>
                </a:cubicBezTo>
                <a:cubicBezTo>
                  <a:pt x="9401622" y="1272121"/>
                  <a:pt x="9128640" y="1185991"/>
                  <a:pt x="8867547" y="1263722"/>
                </a:cubicBezTo>
                <a:cubicBezTo>
                  <a:pt x="8606454" y="1341453"/>
                  <a:pt x="8665020" y="1235161"/>
                  <a:pt x="8598843" y="1263722"/>
                </a:cubicBezTo>
                <a:cubicBezTo>
                  <a:pt x="8532666" y="1292283"/>
                  <a:pt x="8337470" y="1253118"/>
                  <a:pt x="8224995" y="1263722"/>
                </a:cubicBezTo>
                <a:cubicBezTo>
                  <a:pt x="8112520" y="1274326"/>
                  <a:pt x="8065670" y="1249349"/>
                  <a:pt x="7956292" y="1263722"/>
                </a:cubicBezTo>
                <a:cubicBezTo>
                  <a:pt x="7846914" y="1278095"/>
                  <a:pt x="7559376" y="1236567"/>
                  <a:pt x="7372154" y="1263722"/>
                </a:cubicBezTo>
                <a:cubicBezTo>
                  <a:pt x="7184932" y="1290877"/>
                  <a:pt x="7059440" y="1260066"/>
                  <a:pt x="6893161" y="1263722"/>
                </a:cubicBezTo>
                <a:cubicBezTo>
                  <a:pt x="6726882" y="1267378"/>
                  <a:pt x="6702789" y="1259786"/>
                  <a:pt x="6624458" y="1263722"/>
                </a:cubicBezTo>
                <a:cubicBezTo>
                  <a:pt x="6546127" y="1267658"/>
                  <a:pt x="6460675" y="1258778"/>
                  <a:pt x="6355754" y="1263722"/>
                </a:cubicBezTo>
                <a:cubicBezTo>
                  <a:pt x="6250833" y="1268666"/>
                  <a:pt x="6061847" y="1223873"/>
                  <a:pt x="5981906" y="1263722"/>
                </a:cubicBezTo>
                <a:cubicBezTo>
                  <a:pt x="5901965" y="1303571"/>
                  <a:pt x="5676742" y="1238306"/>
                  <a:pt x="5502913" y="1263722"/>
                </a:cubicBezTo>
                <a:cubicBezTo>
                  <a:pt x="5329084" y="1289138"/>
                  <a:pt x="5097147" y="1242848"/>
                  <a:pt x="4918775" y="1263722"/>
                </a:cubicBezTo>
                <a:cubicBezTo>
                  <a:pt x="4740403" y="1284596"/>
                  <a:pt x="4284768" y="1186379"/>
                  <a:pt x="4124348" y="1263722"/>
                </a:cubicBezTo>
                <a:cubicBezTo>
                  <a:pt x="3963928" y="1341065"/>
                  <a:pt x="3500630" y="1235095"/>
                  <a:pt x="3329921" y="1263722"/>
                </a:cubicBezTo>
                <a:cubicBezTo>
                  <a:pt x="3159212" y="1292349"/>
                  <a:pt x="2932095" y="1244932"/>
                  <a:pt x="2535493" y="1263722"/>
                </a:cubicBezTo>
                <a:cubicBezTo>
                  <a:pt x="2138891" y="1282512"/>
                  <a:pt x="2041219" y="1246672"/>
                  <a:pt x="1741066" y="1263722"/>
                </a:cubicBezTo>
                <a:cubicBezTo>
                  <a:pt x="1440913" y="1280772"/>
                  <a:pt x="1527623" y="1252859"/>
                  <a:pt x="1472363" y="1263722"/>
                </a:cubicBezTo>
                <a:cubicBezTo>
                  <a:pt x="1417103" y="1274585"/>
                  <a:pt x="1269828" y="1255702"/>
                  <a:pt x="1098514" y="1263722"/>
                </a:cubicBezTo>
                <a:cubicBezTo>
                  <a:pt x="927200" y="1271742"/>
                  <a:pt x="802824" y="1237634"/>
                  <a:pt x="724666" y="1263722"/>
                </a:cubicBezTo>
                <a:cubicBezTo>
                  <a:pt x="646508" y="1289810"/>
                  <a:pt x="432961" y="1232565"/>
                  <a:pt x="210625" y="1263722"/>
                </a:cubicBezTo>
                <a:cubicBezTo>
                  <a:pt x="93170" y="1269664"/>
                  <a:pt x="1437" y="1147530"/>
                  <a:pt x="0" y="1053097"/>
                </a:cubicBezTo>
                <a:cubicBezTo>
                  <a:pt x="-49469" y="873221"/>
                  <a:pt x="9576" y="744441"/>
                  <a:pt x="0" y="615012"/>
                </a:cubicBezTo>
                <a:cubicBezTo>
                  <a:pt x="-9576" y="485584"/>
                  <a:pt x="30006" y="407926"/>
                  <a:pt x="0" y="210625"/>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Calibri" panose="020F0502020204030204"/>
                <a:ea typeface="+mn-ea"/>
                <a:cs typeface="+mn-cs"/>
              </a:rPr>
              <a:t>      GREN: Collaboration on the </a:t>
            </a:r>
            <a:br>
              <a:rPr kumimoji="0" lang="nl-NL" sz="24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2400" b="1" i="0" u="none" strike="noStrike" kern="1200" cap="none" spc="0" normalizeH="0" baseline="0" noProof="0" dirty="0">
                <a:ln>
                  <a:noFill/>
                </a:ln>
                <a:solidFill>
                  <a:prstClr val="white"/>
                </a:solidFill>
                <a:effectLst/>
                <a:uLnTx/>
                <a:uFillTx/>
                <a:latin typeface="Calibri" panose="020F0502020204030204"/>
                <a:ea typeface="+mn-ea"/>
                <a:cs typeface="+mn-cs"/>
              </a:rPr>
              <a:t>intercontinental transmission layer</a:t>
            </a:r>
          </a:p>
        </p:txBody>
      </p:sp>
      <p:sp>
        <p:nvSpPr>
          <p:cNvPr id="9" name="Rounded Rectangle 8">
            <a:extLst>
              <a:ext uri="{FF2B5EF4-FFF2-40B4-BE49-F238E27FC236}">
                <a16:creationId xmlns:a16="http://schemas.microsoft.com/office/drawing/2014/main" id="{90BF2577-BB30-E348-B42C-B749E6A31B2A}"/>
              </a:ext>
            </a:extLst>
          </p:cNvPr>
          <p:cNvSpPr/>
          <p:nvPr/>
        </p:nvSpPr>
        <p:spPr>
          <a:xfrm>
            <a:off x="3983788" y="3673995"/>
            <a:ext cx="1371257" cy="576402"/>
          </a:xfrm>
          <a:custGeom>
            <a:avLst/>
            <a:gdLst>
              <a:gd name="connsiteX0" fmla="*/ 0 w 1800165"/>
              <a:gd name="connsiteY0" fmla="*/ 118239 h 709418"/>
              <a:gd name="connsiteX1" fmla="*/ 118239 w 1800165"/>
              <a:gd name="connsiteY1" fmla="*/ 0 h 709418"/>
              <a:gd name="connsiteX2" fmla="*/ 608194 w 1800165"/>
              <a:gd name="connsiteY2" fmla="*/ 0 h 709418"/>
              <a:gd name="connsiteX3" fmla="*/ 1098150 w 1800165"/>
              <a:gd name="connsiteY3" fmla="*/ 0 h 709418"/>
              <a:gd name="connsiteX4" fmla="*/ 1681926 w 1800165"/>
              <a:gd name="connsiteY4" fmla="*/ 0 h 709418"/>
              <a:gd name="connsiteX5" fmla="*/ 1800165 w 1800165"/>
              <a:gd name="connsiteY5" fmla="*/ 118239 h 709418"/>
              <a:gd name="connsiteX6" fmla="*/ 1800165 w 1800165"/>
              <a:gd name="connsiteY6" fmla="*/ 591179 h 709418"/>
              <a:gd name="connsiteX7" fmla="*/ 1681926 w 1800165"/>
              <a:gd name="connsiteY7" fmla="*/ 709418 h 709418"/>
              <a:gd name="connsiteX8" fmla="*/ 1145060 w 1800165"/>
              <a:gd name="connsiteY8" fmla="*/ 709418 h 709418"/>
              <a:gd name="connsiteX9" fmla="*/ 623831 w 1800165"/>
              <a:gd name="connsiteY9" fmla="*/ 709418 h 709418"/>
              <a:gd name="connsiteX10" fmla="*/ 118239 w 1800165"/>
              <a:gd name="connsiteY10" fmla="*/ 709418 h 709418"/>
              <a:gd name="connsiteX11" fmla="*/ 0 w 1800165"/>
              <a:gd name="connsiteY11" fmla="*/ 591179 h 709418"/>
              <a:gd name="connsiteX12" fmla="*/ 0 w 1800165"/>
              <a:gd name="connsiteY12" fmla="*/ 118239 h 70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0165" h="709418" fill="none" extrusionOk="0">
                <a:moveTo>
                  <a:pt x="0" y="118239"/>
                </a:moveTo>
                <a:cubicBezTo>
                  <a:pt x="1477" y="60349"/>
                  <a:pt x="54683" y="8404"/>
                  <a:pt x="118239" y="0"/>
                </a:cubicBezTo>
                <a:cubicBezTo>
                  <a:pt x="228757" y="-49007"/>
                  <a:pt x="380747" y="36871"/>
                  <a:pt x="608194" y="0"/>
                </a:cubicBezTo>
                <a:cubicBezTo>
                  <a:pt x="835641" y="-36871"/>
                  <a:pt x="886147" y="49636"/>
                  <a:pt x="1098150" y="0"/>
                </a:cubicBezTo>
                <a:cubicBezTo>
                  <a:pt x="1310153" y="-49636"/>
                  <a:pt x="1427339" y="64579"/>
                  <a:pt x="1681926" y="0"/>
                </a:cubicBezTo>
                <a:cubicBezTo>
                  <a:pt x="1756363" y="3950"/>
                  <a:pt x="1806093" y="59893"/>
                  <a:pt x="1800165" y="118239"/>
                </a:cubicBezTo>
                <a:cubicBezTo>
                  <a:pt x="1844821" y="271259"/>
                  <a:pt x="1761796" y="469854"/>
                  <a:pt x="1800165" y="591179"/>
                </a:cubicBezTo>
                <a:cubicBezTo>
                  <a:pt x="1792246" y="658848"/>
                  <a:pt x="1735213" y="724780"/>
                  <a:pt x="1681926" y="709418"/>
                </a:cubicBezTo>
                <a:cubicBezTo>
                  <a:pt x="1563935" y="746866"/>
                  <a:pt x="1261253" y="706149"/>
                  <a:pt x="1145060" y="709418"/>
                </a:cubicBezTo>
                <a:cubicBezTo>
                  <a:pt x="1028867" y="712687"/>
                  <a:pt x="825277" y="670408"/>
                  <a:pt x="623831" y="709418"/>
                </a:cubicBezTo>
                <a:cubicBezTo>
                  <a:pt x="422385" y="748428"/>
                  <a:pt x="257818" y="687163"/>
                  <a:pt x="118239" y="709418"/>
                </a:cubicBezTo>
                <a:cubicBezTo>
                  <a:pt x="51097" y="724490"/>
                  <a:pt x="6609" y="648091"/>
                  <a:pt x="0" y="591179"/>
                </a:cubicBezTo>
                <a:cubicBezTo>
                  <a:pt x="-54287" y="395290"/>
                  <a:pt x="23488" y="338599"/>
                  <a:pt x="0" y="118239"/>
                </a:cubicBezTo>
                <a:close/>
              </a:path>
              <a:path w="1800165" h="709418" stroke="0" extrusionOk="0">
                <a:moveTo>
                  <a:pt x="0" y="118239"/>
                </a:moveTo>
                <a:cubicBezTo>
                  <a:pt x="2452" y="62903"/>
                  <a:pt x="44169" y="8307"/>
                  <a:pt x="118239" y="0"/>
                </a:cubicBezTo>
                <a:cubicBezTo>
                  <a:pt x="274542" y="-36974"/>
                  <a:pt x="461005" y="12339"/>
                  <a:pt x="608194" y="0"/>
                </a:cubicBezTo>
                <a:cubicBezTo>
                  <a:pt x="755383" y="-12339"/>
                  <a:pt x="853462" y="27629"/>
                  <a:pt x="1082513" y="0"/>
                </a:cubicBezTo>
                <a:cubicBezTo>
                  <a:pt x="1311564" y="-27629"/>
                  <a:pt x="1459347" y="20831"/>
                  <a:pt x="1681926" y="0"/>
                </a:cubicBezTo>
                <a:cubicBezTo>
                  <a:pt x="1732128" y="7805"/>
                  <a:pt x="1783746" y="58767"/>
                  <a:pt x="1800165" y="118239"/>
                </a:cubicBezTo>
                <a:cubicBezTo>
                  <a:pt x="1830264" y="320307"/>
                  <a:pt x="1747340" y="386584"/>
                  <a:pt x="1800165" y="591179"/>
                </a:cubicBezTo>
                <a:cubicBezTo>
                  <a:pt x="1797850" y="660246"/>
                  <a:pt x="1752743" y="708161"/>
                  <a:pt x="1681926" y="709418"/>
                </a:cubicBezTo>
                <a:cubicBezTo>
                  <a:pt x="1568715" y="716582"/>
                  <a:pt x="1433042" y="651618"/>
                  <a:pt x="1191971" y="709418"/>
                </a:cubicBezTo>
                <a:cubicBezTo>
                  <a:pt x="950901" y="767218"/>
                  <a:pt x="803432" y="705313"/>
                  <a:pt x="670742" y="709418"/>
                </a:cubicBezTo>
                <a:cubicBezTo>
                  <a:pt x="538052" y="713523"/>
                  <a:pt x="318392" y="643152"/>
                  <a:pt x="118239" y="709418"/>
                </a:cubicBezTo>
                <a:cubicBezTo>
                  <a:pt x="46235" y="714372"/>
                  <a:pt x="13201" y="661072"/>
                  <a:pt x="0" y="591179"/>
                </a:cubicBezTo>
                <a:cubicBezTo>
                  <a:pt x="-44798" y="439182"/>
                  <a:pt x="32630" y="235377"/>
                  <a:pt x="0" y="118239"/>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err="1">
                <a:ln>
                  <a:noFill/>
                </a:ln>
                <a:solidFill>
                  <a:srgbClr val="000066"/>
                </a:solidFill>
                <a:effectLst/>
                <a:uLnTx/>
                <a:uFillTx/>
                <a:latin typeface="Calibri" panose="020F0502020204030204"/>
                <a:ea typeface="+mn-ea"/>
                <a:cs typeface="+mn-cs"/>
              </a:rPr>
              <a:t>Telemetry</a:t>
            </a:r>
            <a:endParaRPr kumimoji="0" lang="nl-NL" b="1"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A973F07F-2D2A-5B48-A72E-4B8B0F6E923B}"/>
              </a:ext>
            </a:extLst>
          </p:cNvPr>
          <p:cNvSpPr/>
          <p:nvPr/>
        </p:nvSpPr>
        <p:spPr>
          <a:xfrm>
            <a:off x="2263812" y="2888358"/>
            <a:ext cx="1535810" cy="576402"/>
          </a:xfrm>
          <a:custGeom>
            <a:avLst/>
            <a:gdLst>
              <a:gd name="connsiteX0" fmla="*/ 0 w 1632948"/>
              <a:gd name="connsiteY0" fmla="*/ 118239 h 709418"/>
              <a:gd name="connsiteX1" fmla="*/ 118239 w 1632948"/>
              <a:gd name="connsiteY1" fmla="*/ 0 h 709418"/>
              <a:gd name="connsiteX2" fmla="*/ 555800 w 1632948"/>
              <a:gd name="connsiteY2" fmla="*/ 0 h 709418"/>
              <a:gd name="connsiteX3" fmla="*/ 993360 w 1632948"/>
              <a:gd name="connsiteY3" fmla="*/ 0 h 709418"/>
              <a:gd name="connsiteX4" fmla="*/ 1514709 w 1632948"/>
              <a:gd name="connsiteY4" fmla="*/ 0 h 709418"/>
              <a:gd name="connsiteX5" fmla="*/ 1632948 w 1632948"/>
              <a:gd name="connsiteY5" fmla="*/ 118239 h 709418"/>
              <a:gd name="connsiteX6" fmla="*/ 1632948 w 1632948"/>
              <a:gd name="connsiteY6" fmla="*/ 591179 h 709418"/>
              <a:gd name="connsiteX7" fmla="*/ 1514709 w 1632948"/>
              <a:gd name="connsiteY7" fmla="*/ 709418 h 709418"/>
              <a:gd name="connsiteX8" fmla="*/ 1035254 w 1632948"/>
              <a:gd name="connsiteY8" fmla="*/ 709418 h 709418"/>
              <a:gd name="connsiteX9" fmla="*/ 569764 w 1632948"/>
              <a:gd name="connsiteY9" fmla="*/ 709418 h 709418"/>
              <a:gd name="connsiteX10" fmla="*/ 118239 w 1632948"/>
              <a:gd name="connsiteY10" fmla="*/ 709418 h 709418"/>
              <a:gd name="connsiteX11" fmla="*/ 0 w 1632948"/>
              <a:gd name="connsiteY11" fmla="*/ 591179 h 709418"/>
              <a:gd name="connsiteX12" fmla="*/ 0 w 1632948"/>
              <a:gd name="connsiteY12" fmla="*/ 118239 h 70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2948" h="709418" fill="none" extrusionOk="0">
                <a:moveTo>
                  <a:pt x="0" y="118239"/>
                </a:moveTo>
                <a:cubicBezTo>
                  <a:pt x="1477" y="60349"/>
                  <a:pt x="54683" y="8404"/>
                  <a:pt x="118239" y="0"/>
                </a:cubicBezTo>
                <a:cubicBezTo>
                  <a:pt x="277796" y="-45069"/>
                  <a:pt x="358737" y="20587"/>
                  <a:pt x="555800" y="0"/>
                </a:cubicBezTo>
                <a:cubicBezTo>
                  <a:pt x="752863" y="-20587"/>
                  <a:pt x="836703" y="41169"/>
                  <a:pt x="993360" y="0"/>
                </a:cubicBezTo>
                <a:cubicBezTo>
                  <a:pt x="1150017" y="-41169"/>
                  <a:pt x="1277957" y="61029"/>
                  <a:pt x="1514709" y="0"/>
                </a:cubicBezTo>
                <a:cubicBezTo>
                  <a:pt x="1589146" y="3950"/>
                  <a:pt x="1638876" y="59893"/>
                  <a:pt x="1632948" y="118239"/>
                </a:cubicBezTo>
                <a:cubicBezTo>
                  <a:pt x="1677604" y="271259"/>
                  <a:pt x="1594579" y="469854"/>
                  <a:pt x="1632948" y="591179"/>
                </a:cubicBezTo>
                <a:cubicBezTo>
                  <a:pt x="1625029" y="658848"/>
                  <a:pt x="1567996" y="724780"/>
                  <a:pt x="1514709" y="709418"/>
                </a:cubicBezTo>
                <a:cubicBezTo>
                  <a:pt x="1397405" y="751080"/>
                  <a:pt x="1172737" y="660349"/>
                  <a:pt x="1035254" y="709418"/>
                </a:cubicBezTo>
                <a:cubicBezTo>
                  <a:pt x="897771" y="758487"/>
                  <a:pt x="689699" y="706698"/>
                  <a:pt x="569764" y="709418"/>
                </a:cubicBezTo>
                <a:cubicBezTo>
                  <a:pt x="449829" y="712138"/>
                  <a:pt x="235403" y="696931"/>
                  <a:pt x="118239" y="709418"/>
                </a:cubicBezTo>
                <a:cubicBezTo>
                  <a:pt x="51097" y="724490"/>
                  <a:pt x="6609" y="648091"/>
                  <a:pt x="0" y="591179"/>
                </a:cubicBezTo>
                <a:cubicBezTo>
                  <a:pt x="-54287" y="395290"/>
                  <a:pt x="23488" y="338599"/>
                  <a:pt x="0" y="118239"/>
                </a:cubicBezTo>
                <a:close/>
              </a:path>
              <a:path w="1632948" h="709418" stroke="0" extrusionOk="0">
                <a:moveTo>
                  <a:pt x="0" y="118239"/>
                </a:moveTo>
                <a:cubicBezTo>
                  <a:pt x="2452" y="62903"/>
                  <a:pt x="44169" y="8307"/>
                  <a:pt x="118239" y="0"/>
                </a:cubicBezTo>
                <a:cubicBezTo>
                  <a:pt x="208476" y="-19303"/>
                  <a:pt x="345418" y="51620"/>
                  <a:pt x="555800" y="0"/>
                </a:cubicBezTo>
                <a:cubicBezTo>
                  <a:pt x="766182" y="-51620"/>
                  <a:pt x="867911" y="22509"/>
                  <a:pt x="979396" y="0"/>
                </a:cubicBezTo>
                <a:cubicBezTo>
                  <a:pt x="1090881" y="-22509"/>
                  <a:pt x="1304619" y="45241"/>
                  <a:pt x="1514709" y="0"/>
                </a:cubicBezTo>
                <a:cubicBezTo>
                  <a:pt x="1564911" y="7805"/>
                  <a:pt x="1616529" y="58767"/>
                  <a:pt x="1632948" y="118239"/>
                </a:cubicBezTo>
                <a:cubicBezTo>
                  <a:pt x="1663047" y="320307"/>
                  <a:pt x="1580123" y="386584"/>
                  <a:pt x="1632948" y="591179"/>
                </a:cubicBezTo>
                <a:cubicBezTo>
                  <a:pt x="1630633" y="660246"/>
                  <a:pt x="1585526" y="708161"/>
                  <a:pt x="1514709" y="709418"/>
                </a:cubicBezTo>
                <a:cubicBezTo>
                  <a:pt x="1378177" y="713093"/>
                  <a:pt x="1285907" y="665384"/>
                  <a:pt x="1077148" y="709418"/>
                </a:cubicBezTo>
                <a:cubicBezTo>
                  <a:pt x="868389" y="753452"/>
                  <a:pt x="781504" y="696948"/>
                  <a:pt x="611658" y="709418"/>
                </a:cubicBezTo>
                <a:cubicBezTo>
                  <a:pt x="441812" y="721888"/>
                  <a:pt x="311875" y="659169"/>
                  <a:pt x="118239" y="709418"/>
                </a:cubicBezTo>
                <a:cubicBezTo>
                  <a:pt x="46235" y="714372"/>
                  <a:pt x="13201" y="661072"/>
                  <a:pt x="0" y="591179"/>
                </a:cubicBezTo>
                <a:cubicBezTo>
                  <a:pt x="-44798" y="439182"/>
                  <a:pt x="32630" y="235377"/>
                  <a:pt x="0" y="118239"/>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a:ln>
                  <a:noFill/>
                </a:ln>
                <a:solidFill>
                  <a:srgbClr val="000066"/>
                </a:solidFill>
                <a:effectLst/>
                <a:uLnTx/>
                <a:uFillTx/>
                <a:latin typeface="Calibri" panose="020F0502020204030204"/>
                <a:ea typeface="+mn-ea"/>
                <a:cs typeface="+mn-cs"/>
              </a:rPr>
              <a:t>Data Intensive </a:t>
            </a:r>
            <a:r>
              <a:rPr kumimoji="0" lang="nl-NL" b="1" i="0" u="none" strike="noStrike" kern="1200" cap="none" spc="0" normalizeH="0" baseline="0" noProof="0" dirty="0" err="1">
                <a:ln>
                  <a:noFill/>
                </a:ln>
                <a:solidFill>
                  <a:srgbClr val="000066"/>
                </a:solidFill>
                <a:effectLst/>
                <a:uLnTx/>
                <a:uFillTx/>
                <a:latin typeface="Calibri" panose="020F0502020204030204"/>
                <a:ea typeface="+mn-ea"/>
                <a:cs typeface="+mn-cs"/>
              </a:rPr>
              <a:t>Science</a:t>
            </a:r>
            <a:endParaRPr kumimoji="0" lang="nl-NL" b="1"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B1646337-38A6-0747-B14D-44AC87BCA430}"/>
              </a:ext>
            </a:extLst>
          </p:cNvPr>
          <p:cNvSpPr/>
          <p:nvPr/>
        </p:nvSpPr>
        <p:spPr>
          <a:xfrm>
            <a:off x="2389089" y="3634025"/>
            <a:ext cx="1280821" cy="576402"/>
          </a:xfrm>
          <a:custGeom>
            <a:avLst/>
            <a:gdLst>
              <a:gd name="connsiteX0" fmla="*/ 0 w 1632948"/>
              <a:gd name="connsiteY0" fmla="*/ 118239 h 709418"/>
              <a:gd name="connsiteX1" fmla="*/ 118239 w 1632948"/>
              <a:gd name="connsiteY1" fmla="*/ 0 h 709418"/>
              <a:gd name="connsiteX2" fmla="*/ 555800 w 1632948"/>
              <a:gd name="connsiteY2" fmla="*/ 0 h 709418"/>
              <a:gd name="connsiteX3" fmla="*/ 993360 w 1632948"/>
              <a:gd name="connsiteY3" fmla="*/ 0 h 709418"/>
              <a:gd name="connsiteX4" fmla="*/ 1514709 w 1632948"/>
              <a:gd name="connsiteY4" fmla="*/ 0 h 709418"/>
              <a:gd name="connsiteX5" fmla="*/ 1632948 w 1632948"/>
              <a:gd name="connsiteY5" fmla="*/ 118239 h 709418"/>
              <a:gd name="connsiteX6" fmla="*/ 1632948 w 1632948"/>
              <a:gd name="connsiteY6" fmla="*/ 591179 h 709418"/>
              <a:gd name="connsiteX7" fmla="*/ 1514709 w 1632948"/>
              <a:gd name="connsiteY7" fmla="*/ 709418 h 709418"/>
              <a:gd name="connsiteX8" fmla="*/ 1035254 w 1632948"/>
              <a:gd name="connsiteY8" fmla="*/ 709418 h 709418"/>
              <a:gd name="connsiteX9" fmla="*/ 569764 w 1632948"/>
              <a:gd name="connsiteY9" fmla="*/ 709418 h 709418"/>
              <a:gd name="connsiteX10" fmla="*/ 118239 w 1632948"/>
              <a:gd name="connsiteY10" fmla="*/ 709418 h 709418"/>
              <a:gd name="connsiteX11" fmla="*/ 0 w 1632948"/>
              <a:gd name="connsiteY11" fmla="*/ 591179 h 709418"/>
              <a:gd name="connsiteX12" fmla="*/ 0 w 1632948"/>
              <a:gd name="connsiteY12" fmla="*/ 118239 h 70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2948" h="709418" fill="none" extrusionOk="0">
                <a:moveTo>
                  <a:pt x="0" y="118239"/>
                </a:moveTo>
                <a:cubicBezTo>
                  <a:pt x="1477" y="60349"/>
                  <a:pt x="54683" y="8404"/>
                  <a:pt x="118239" y="0"/>
                </a:cubicBezTo>
                <a:cubicBezTo>
                  <a:pt x="277796" y="-45069"/>
                  <a:pt x="358737" y="20587"/>
                  <a:pt x="555800" y="0"/>
                </a:cubicBezTo>
                <a:cubicBezTo>
                  <a:pt x="752863" y="-20587"/>
                  <a:pt x="836703" y="41169"/>
                  <a:pt x="993360" y="0"/>
                </a:cubicBezTo>
                <a:cubicBezTo>
                  <a:pt x="1150017" y="-41169"/>
                  <a:pt x="1277957" y="61029"/>
                  <a:pt x="1514709" y="0"/>
                </a:cubicBezTo>
                <a:cubicBezTo>
                  <a:pt x="1589146" y="3950"/>
                  <a:pt x="1638876" y="59893"/>
                  <a:pt x="1632948" y="118239"/>
                </a:cubicBezTo>
                <a:cubicBezTo>
                  <a:pt x="1677604" y="271259"/>
                  <a:pt x="1594579" y="469854"/>
                  <a:pt x="1632948" y="591179"/>
                </a:cubicBezTo>
                <a:cubicBezTo>
                  <a:pt x="1625029" y="658848"/>
                  <a:pt x="1567996" y="724780"/>
                  <a:pt x="1514709" y="709418"/>
                </a:cubicBezTo>
                <a:cubicBezTo>
                  <a:pt x="1397405" y="751080"/>
                  <a:pt x="1172737" y="660349"/>
                  <a:pt x="1035254" y="709418"/>
                </a:cubicBezTo>
                <a:cubicBezTo>
                  <a:pt x="897771" y="758487"/>
                  <a:pt x="689699" y="706698"/>
                  <a:pt x="569764" y="709418"/>
                </a:cubicBezTo>
                <a:cubicBezTo>
                  <a:pt x="449829" y="712138"/>
                  <a:pt x="235403" y="696931"/>
                  <a:pt x="118239" y="709418"/>
                </a:cubicBezTo>
                <a:cubicBezTo>
                  <a:pt x="51097" y="724490"/>
                  <a:pt x="6609" y="648091"/>
                  <a:pt x="0" y="591179"/>
                </a:cubicBezTo>
                <a:cubicBezTo>
                  <a:pt x="-54287" y="395290"/>
                  <a:pt x="23488" y="338599"/>
                  <a:pt x="0" y="118239"/>
                </a:cubicBezTo>
                <a:close/>
              </a:path>
              <a:path w="1632948" h="709418" stroke="0" extrusionOk="0">
                <a:moveTo>
                  <a:pt x="0" y="118239"/>
                </a:moveTo>
                <a:cubicBezTo>
                  <a:pt x="2452" y="62903"/>
                  <a:pt x="44169" y="8307"/>
                  <a:pt x="118239" y="0"/>
                </a:cubicBezTo>
                <a:cubicBezTo>
                  <a:pt x="208476" y="-19303"/>
                  <a:pt x="345418" y="51620"/>
                  <a:pt x="555800" y="0"/>
                </a:cubicBezTo>
                <a:cubicBezTo>
                  <a:pt x="766182" y="-51620"/>
                  <a:pt x="867911" y="22509"/>
                  <a:pt x="979396" y="0"/>
                </a:cubicBezTo>
                <a:cubicBezTo>
                  <a:pt x="1090881" y="-22509"/>
                  <a:pt x="1304619" y="45241"/>
                  <a:pt x="1514709" y="0"/>
                </a:cubicBezTo>
                <a:cubicBezTo>
                  <a:pt x="1564911" y="7805"/>
                  <a:pt x="1616529" y="58767"/>
                  <a:pt x="1632948" y="118239"/>
                </a:cubicBezTo>
                <a:cubicBezTo>
                  <a:pt x="1663047" y="320307"/>
                  <a:pt x="1580123" y="386584"/>
                  <a:pt x="1632948" y="591179"/>
                </a:cubicBezTo>
                <a:cubicBezTo>
                  <a:pt x="1630633" y="660246"/>
                  <a:pt x="1585526" y="708161"/>
                  <a:pt x="1514709" y="709418"/>
                </a:cubicBezTo>
                <a:cubicBezTo>
                  <a:pt x="1378177" y="713093"/>
                  <a:pt x="1285907" y="665384"/>
                  <a:pt x="1077148" y="709418"/>
                </a:cubicBezTo>
                <a:cubicBezTo>
                  <a:pt x="868389" y="753452"/>
                  <a:pt x="781504" y="696948"/>
                  <a:pt x="611658" y="709418"/>
                </a:cubicBezTo>
                <a:cubicBezTo>
                  <a:pt x="441812" y="721888"/>
                  <a:pt x="311875" y="659169"/>
                  <a:pt x="118239" y="709418"/>
                </a:cubicBezTo>
                <a:cubicBezTo>
                  <a:pt x="46235" y="714372"/>
                  <a:pt x="13201" y="661072"/>
                  <a:pt x="0" y="591179"/>
                </a:cubicBezTo>
                <a:cubicBezTo>
                  <a:pt x="-44798" y="439182"/>
                  <a:pt x="32630" y="235377"/>
                  <a:pt x="0" y="118239"/>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a:ln>
                  <a:noFill/>
                </a:ln>
                <a:solidFill>
                  <a:srgbClr val="000066"/>
                </a:solidFill>
                <a:effectLst/>
                <a:uLnTx/>
                <a:uFillTx/>
                <a:latin typeface="Calibri" panose="020F0502020204030204"/>
                <a:ea typeface="+mn-ea"/>
                <a:cs typeface="+mn-cs"/>
              </a:rPr>
              <a:t>AutoGOLE</a:t>
            </a:r>
            <a:br>
              <a:rPr kumimoji="0" lang="nl-NL" b="1" i="0" u="none" strike="noStrike" kern="1200" cap="none" spc="0" normalizeH="0" baseline="0" noProof="0" dirty="0">
                <a:ln>
                  <a:noFill/>
                </a:ln>
                <a:solidFill>
                  <a:srgbClr val="000066"/>
                </a:solidFill>
                <a:effectLst/>
                <a:uLnTx/>
                <a:uFillTx/>
                <a:latin typeface="Calibri" panose="020F0502020204030204"/>
                <a:ea typeface="+mn-ea"/>
                <a:cs typeface="+mn-cs"/>
              </a:rPr>
            </a:br>
            <a:r>
              <a:rPr kumimoji="0" lang="nl-NL" b="1" i="0" u="none" strike="noStrike" kern="1200" cap="none" spc="0" normalizeH="0" baseline="0" noProof="0" dirty="0">
                <a:ln>
                  <a:noFill/>
                </a:ln>
                <a:solidFill>
                  <a:srgbClr val="000066"/>
                </a:solidFill>
                <a:effectLst/>
                <a:uLnTx/>
                <a:uFillTx/>
                <a:latin typeface="Calibri" panose="020F0502020204030204"/>
                <a:ea typeface="+mn-ea"/>
                <a:cs typeface="+mn-cs"/>
              </a:rPr>
              <a:t>/SENSE</a:t>
            </a:r>
          </a:p>
        </p:txBody>
      </p:sp>
      <p:sp>
        <p:nvSpPr>
          <p:cNvPr id="13" name="Rounded Rectangle 12">
            <a:extLst>
              <a:ext uri="{FF2B5EF4-FFF2-40B4-BE49-F238E27FC236}">
                <a16:creationId xmlns:a16="http://schemas.microsoft.com/office/drawing/2014/main" id="{FA686F47-7ABB-5D46-9BA5-57D92CF379AD}"/>
              </a:ext>
            </a:extLst>
          </p:cNvPr>
          <p:cNvSpPr/>
          <p:nvPr/>
        </p:nvSpPr>
        <p:spPr>
          <a:xfrm>
            <a:off x="927017" y="3634025"/>
            <a:ext cx="1145606" cy="576402"/>
          </a:xfrm>
          <a:custGeom>
            <a:avLst/>
            <a:gdLst>
              <a:gd name="connsiteX0" fmla="*/ 0 w 1476814"/>
              <a:gd name="connsiteY0" fmla="*/ 118239 h 709418"/>
              <a:gd name="connsiteX1" fmla="*/ 118239 w 1476814"/>
              <a:gd name="connsiteY1" fmla="*/ 0 h 709418"/>
              <a:gd name="connsiteX2" fmla="*/ 506878 w 1476814"/>
              <a:gd name="connsiteY2" fmla="*/ 0 h 709418"/>
              <a:gd name="connsiteX3" fmla="*/ 895516 w 1476814"/>
              <a:gd name="connsiteY3" fmla="*/ 0 h 709418"/>
              <a:gd name="connsiteX4" fmla="*/ 1358575 w 1476814"/>
              <a:gd name="connsiteY4" fmla="*/ 0 h 709418"/>
              <a:gd name="connsiteX5" fmla="*/ 1476814 w 1476814"/>
              <a:gd name="connsiteY5" fmla="*/ 118239 h 709418"/>
              <a:gd name="connsiteX6" fmla="*/ 1476814 w 1476814"/>
              <a:gd name="connsiteY6" fmla="*/ 591179 h 709418"/>
              <a:gd name="connsiteX7" fmla="*/ 1358575 w 1476814"/>
              <a:gd name="connsiteY7" fmla="*/ 709418 h 709418"/>
              <a:gd name="connsiteX8" fmla="*/ 932726 w 1476814"/>
              <a:gd name="connsiteY8" fmla="*/ 709418 h 709418"/>
              <a:gd name="connsiteX9" fmla="*/ 519281 w 1476814"/>
              <a:gd name="connsiteY9" fmla="*/ 709418 h 709418"/>
              <a:gd name="connsiteX10" fmla="*/ 118239 w 1476814"/>
              <a:gd name="connsiteY10" fmla="*/ 709418 h 709418"/>
              <a:gd name="connsiteX11" fmla="*/ 0 w 1476814"/>
              <a:gd name="connsiteY11" fmla="*/ 591179 h 709418"/>
              <a:gd name="connsiteX12" fmla="*/ 0 w 1476814"/>
              <a:gd name="connsiteY12" fmla="*/ 118239 h 70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6814" h="709418" fill="none" extrusionOk="0">
                <a:moveTo>
                  <a:pt x="0" y="118239"/>
                </a:moveTo>
                <a:cubicBezTo>
                  <a:pt x="1477" y="60349"/>
                  <a:pt x="54683" y="8404"/>
                  <a:pt x="118239" y="0"/>
                </a:cubicBezTo>
                <a:cubicBezTo>
                  <a:pt x="248488" y="-16983"/>
                  <a:pt x="339207" y="35660"/>
                  <a:pt x="506878" y="0"/>
                </a:cubicBezTo>
                <a:cubicBezTo>
                  <a:pt x="674549" y="-35660"/>
                  <a:pt x="712013" y="10819"/>
                  <a:pt x="895516" y="0"/>
                </a:cubicBezTo>
                <a:cubicBezTo>
                  <a:pt x="1079019" y="-10819"/>
                  <a:pt x="1168875" y="48718"/>
                  <a:pt x="1358575" y="0"/>
                </a:cubicBezTo>
                <a:cubicBezTo>
                  <a:pt x="1433012" y="3950"/>
                  <a:pt x="1482742" y="59893"/>
                  <a:pt x="1476814" y="118239"/>
                </a:cubicBezTo>
                <a:cubicBezTo>
                  <a:pt x="1521470" y="271259"/>
                  <a:pt x="1438445" y="469854"/>
                  <a:pt x="1476814" y="591179"/>
                </a:cubicBezTo>
                <a:cubicBezTo>
                  <a:pt x="1468895" y="658848"/>
                  <a:pt x="1411862" y="724780"/>
                  <a:pt x="1358575" y="709418"/>
                </a:cubicBezTo>
                <a:cubicBezTo>
                  <a:pt x="1210469" y="711903"/>
                  <a:pt x="1055343" y="699323"/>
                  <a:pt x="932726" y="709418"/>
                </a:cubicBezTo>
                <a:cubicBezTo>
                  <a:pt x="810109" y="719513"/>
                  <a:pt x="638251" y="690886"/>
                  <a:pt x="519281" y="709418"/>
                </a:cubicBezTo>
                <a:cubicBezTo>
                  <a:pt x="400311" y="727950"/>
                  <a:pt x="276398" y="675447"/>
                  <a:pt x="118239" y="709418"/>
                </a:cubicBezTo>
                <a:cubicBezTo>
                  <a:pt x="51097" y="724490"/>
                  <a:pt x="6609" y="648091"/>
                  <a:pt x="0" y="591179"/>
                </a:cubicBezTo>
                <a:cubicBezTo>
                  <a:pt x="-54287" y="395290"/>
                  <a:pt x="23488" y="338599"/>
                  <a:pt x="0" y="118239"/>
                </a:cubicBezTo>
                <a:close/>
              </a:path>
              <a:path w="1476814" h="709418" stroke="0" extrusionOk="0">
                <a:moveTo>
                  <a:pt x="0" y="118239"/>
                </a:moveTo>
                <a:cubicBezTo>
                  <a:pt x="2452" y="62903"/>
                  <a:pt x="44169" y="8307"/>
                  <a:pt x="118239" y="0"/>
                </a:cubicBezTo>
                <a:cubicBezTo>
                  <a:pt x="262222" y="-42920"/>
                  <a:pt x="370514" y="6274"/>
                  <a:pt x="506878" y="0"/>
                </a:cubicBezTo>
                <a:cubicBezTo>
                  <a:pt x="643242" y="-6274"/>
                  <a:pt x="697022" y="3147"/>
                  <a:pt x="883113" y="0"/>
                </a:cubicBezTo>
                <a:cubicBezTo>
                  <a:pt x="1069204" y="-3147"/>
                  <a:pt x="1185180" y="43205"/>
                  <a:pt x="1358575" y="0"/>
                </a:cubicBezTo>
                <a:cubicBezTo>
                  <a:pt x="1408777" y="7805"/>
                  <a:pt x="1460395" y="58767"/>
                  <a:pt x="1476814" y="118239"/>
                </a:cubicBezTo>
                <a:cubicBezTo>
                  <a:pt x="1506913" y="320307"/>
                  <a:pt x="1423989" y="386584"/>
                  <a:pt x="1476814" y="591179"/>
                </a:cubicBezTo>
                <a:cubicBezTo>
                  <a:pt x="1474499" y="660246"/>
                  <a:pt x="1429392" y="708161"/>
                  <a:pt x="1358575" y="709418"/>
                </a:cubicBezTo>
                <a:cubicBezTo>
                  <a:pt x="1166198" y="731710"/>
                  <a:pt x="1088510" y="692490"/>
                  <a:pt x="969936" y="709418"/>
                </a:cubicBezTo>
                <a:cubicBezTo>
                  <a:pt x="851362" y="726346"/>
                  <a:pt x="755343" y="695877"/>
                  <a:pt x="556491" y="709418"/>
                </a:cubicBezTo>
                <a:cubicBezTo>
                  <a:pt x="357640" y="722959"/>
                  <a:pt x="248260" y="673056"/>
                  <a:pt x="118239" y="709418"/>
                </a:cubicBezTo>
                <a:cubicBezTo>
                  <a:pt x="46235" y="714372"/>
                  <a:pt x="13201" y="661072"/>
                  <a:pt x="0" y="591179"/>
                </a:cubicBezTo>
                <a:cubicBezTo>
                  <a:pt x="-44798" y="439182"/>
                  <a:pt x="32630" y="235377"/>
                  <a:pt x="0" y="118239"/>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a:ln>
                  <a:noFill/>
                </a:ln>
                <a:solidFill>
                  <a:srgbClr val="000066"/>
                </a:solidFill>
                <a:effectLst/>
                <a:uLnTx/>
                <a:uFillTx/>
                <a:latin typeface="Calibri" panose="020F0502020204030204"/>
                <a:ea typeface="+mn-ea"/>
                <a:cs typeface="+mn-cs"/>
              </a:rPr>
              <a:t>GREN </a:t>
            </a:r>
            <a:r>
              <a:rPr kumimoji="0" lang="nl-NL" b="1" i="0" u="none" strike="noStrike" kern="1200" cap="none" spc="0" normalizeH="0" baseline="0" noProof="0" dirty="0" err="1">
                <a:ln>
                  <a:noFill/>
                </a:ln>
                <a:solidFill>
                  <a:srgbClr val="000066"/>
                </a:solidFill>
                <a:effectLst/>
                <a:uLnTx/>
                <a:uFillTx/>
                <a:latin typeface="Calibri" panose="020F0502020204030204"/>
                <a:ea typeface="+mn-ea"/>
                <a:cs typeface="+mn-cs"/>
              </a:rPr>
              <a:t>Mapping</a:t>
            </a:r>
            <a:endParaRPr kumimoji="0" lang="nl-NL" b="1"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08BC58ED-DAF8-6948-B32F-648A782B61DE}"/>
              </a:ext>
            </a:extLst>
          </p:cNvPr>
          <p:cNvSpPr/>
          <p:nvPr/>
        </p:nvSpPr>
        <p:spPr>
          <a:xfrm>
            <a:off x="903589" y="4400472"/>
            <a:ext cx="8885281" cy="611024"/>
          </a:xfrm>
          <a:custGeom>
            <a:avLst/>
            <a:gdLst>
              <a:gd name="connsiteX0" fmla="*/ 0 w 10935730"/>
              <a:gd name="connsiteY0" fmla="*/ 125341 h 752029"/>
              <a:gd name="connsiteX1" fmla="*/ 125341 w 10935730"/>
              <a:gd name="connsiteY1" fmla="*/ 0 h 752029"/>
              <a:gd name="connsiteX2" fmla="*/ 398403 w 10935730"/>
              <a:gd name="connsiteY2" fmla="*/ 0 h 752029"/>
              <a:gd name="connsiteX3" fmla="*/ 1098868 w 10935730"/>
              <a:gd name="connsiteY3" fmla="*/ 0 h 752029"/>
              <a:gd name="connsiteX4" fmla="*/ 1478780 w 10935730"/>
              <a:gd name="connsiteY4" fmla="*/ 0 h 752029"/>
              <a:gd name="connsiteX5" fmla="*/ 1751843 w 10935730"/>
              <a:gd name="connsiteY5" fmla="*/ 0 h 752029"/>
              <a:gd name="connsiteX6" fmla="*/ 2238606 w 10935730"/>
              <a:gd name="connsiteY6" fmla="*/ 0 h 752029"/>
              <a:gd name="connsiteX7" fmla="*/ 2511668 w 10935730"/>
              <a:gd name="connsiteY7" fmla="*/ 0 h 752029"/>
              <a:gd name="connsiteX8" fmla="*/ 2998432 w 10935730"/>
              <a:gd name="connsiteY8" fmla="*/ 0 h 752029"/>
              <a:gd name="connsiteX9" fmla="*/ 3485195 w 10935730"/>
              <a:gd name="connsiteY9" fmla="*/ 0 h 752029"/>
              <a:gd name="connsiteX10" fmla="*/ 3758257 w 10935730"/>
              <a:gd name="connsiteY10" fmla="*/ 0 h 752029"/>
              <a:gd name="connsiteX11" fmla="*/ 4351871 w 10935730"/>
              <a:gd name="connsiteY11" fmla="*/ 0 h 752029"/>
              <a:gd name="connsiteX12" fmla="*/ 4731784 w 10935730"/>
              <a:gd name="connsiteY12" fmla="*/ 0 h 752029"/>
              <a:gd name="connsiteX13" fmla="*/ 5432248 w 10935730"/>
              <a:gd name="connsiteY13" fmla="*/ 0 h 752029"/>
              <a:gd name="connsiteX14" fmla="*/ 5812161 w 10935730"/>
              <a:gd name="connsiteY14" fmla="*/ 0 h 752029"/>
              <a:gd name="connsiteX15" fmla="*/ 6512625 w 10935730"/>
              <a:gd name="connsiteY15" fmla="*/ 0 h 752029"/>
              <a:gd name="connsiteX16" fmla="*/ 6999389 w 10935730"/>
              <a:gd name="connsiteY16" fmla="*/ 0 h 752029"/>
              <a:gd name="connsiteX17" fmla="*/ 7486152 w 10935730"/>
              <a:gd name="connsiteY17" fmla="*/ 0 h 752029"/>
              <a:gd name="connsiteX18" fmla="*/ 7972915 w 10935730"/>
              <a:gd name="connsiteY18" fmla="*/ 0 h 752029"/>
              <a:gd name="connsiteX19" fmla="*/ 8673379 w 10935730"/>
              <a:gd name="connsiteY19" fmla="*/ 0 h 752029"/>
              <a:gd name="connsiteX20" fmla="*/ 9266993 w 10935730"/>
              <a:gd name="connsiteY20" fmla="*/ 0 h 752029"/>
              <a:gd name="connsiteX21" fmla="*/ 9753756 w 10935730"/>
              <a:gd name="connsiteY21" fmla="*/ 0 h 752029"/>
              <a:gd name="connsiteX22" fmla="*/ 10240520 w 10935730"/>
              <a:gd name="connsiteY22" fmla="*/ 0 h 752029"/>
              <a:gd name="connsiteX23" fmla="*/ 10810389 w 10935730"/>
              <a:gd name="connsiteY23" fmla="*/ 0 h 752029"/>
              <a:gd name="connsiteX24" fmla="*/ 10935730 w 10935730"/>
              <a:gd name="connsiteY24" fmla="*/ 125341 h 752029"/>
              <a:gd name="connsiteX25" fmla="*/ 10935730 w 10935730"/>
              <a:gd name="connsiteY25" fmla="*/ 626688 h 752029"/>
              <a:gd name="connsiteX26" fmla="*/ 10810389 w 10935730"/>
              <a:gd name="connsiteY26" fmla="*/ 752029 h 752029"/>
              <a:gd name="connsiteX27" fmla="*/ 10216775 w 10935730"/>
              <a:gd name="connsiteY27" fmla="*/ 752029 h 752029"/>
              <a:gd name="connsiteX28" fmla="*/ 9409460 w 10935730"/>
              <a:gd name="connsiteY28" fmla="*/ 752029 h 752029"/>
              <a:gd name="connsiteX29" fmla="*/ 8708996 w 10935730"/>
              <a:gd name="connsiteY29" fmla="*/ 752029 h 752029"/>
              <a:gd name="connsiteX30" fmla="*/ 7901681 w 10935730"/>
              <a:gd name="connsiteY30" fmla="*/ 752029 h 752029"/>
              <a:gd name="connsiteX31" fmla="*/ 7628619 w 10935730"/>
              <a:gd name="connsiteY31" fmla="*/ 752029 h 752029"/>
              <a:gd name="connsiteX32" fmla="*/ 7141856 w 10935730"/>
              <a:gd name="connsiteY32" fmla="*/ 752029 h 752029"/>
              <a:gd name="connsiteX33" fmla="*/ 6761943 w 10935730"/>
              <a:gd name="connsiteY33" fmla="*/ 752029 h 752029"/>
              <a:gd name="connsiteX34" fmla="*/ 6275180 w 10935730"/>
              <a:gd name="connsiteY34" fmla="*/ 752029 h 752029"/>
              <a:gd name="connsiteX35" fmla="*/ 5788416 w 10935730"/>
              <a:gd name="connsiteY35" fmla="*/ 752029 h 752029"/>
              <a:gd name="connsiteX36" fmla="*/ 5515354 w 10935730"/>
              <a:gd name="connsiteY36" fmla="*/ 752029 h 752029"/>
              <a:gd name="connsiteX37" fmla="*/ 5028591 w 10935730"/>
              <a:gd name="connsiteY37" fmla="*/ 752029 h 752029"/>
              <a:gd name="connsiteX38" fmla="*/ 4221276 w 10935730"/>
              <a:gd name="connsiteY38" fmla="*/ 752029 h 752029"/>
              <a:gd name="connsiteX39" fmla="*/ 3734513 w 10935730"/>
              <a:gd name="connsiteY39" fmla="*/ 752029 h 752029"/>
              <a:gd name="connsiteX40" fmla="*/ 3354600 w 10935730"/>
              <a:gd name="connsiteY40" fmla="*/ 752029 h 752029"/>
              <a:gd name="connsiteX41" fmla="*/ 2547285 w 10935730"/>
              <a:gd name="connsiteY41" fmla="*/ 752029 h 752029"/>
              <a:gd name="connsiteX42" fmla="*/ 1739970 w 10935730"/>
              <a:gd name="connsiteY42" fmla="*/ 752029 h 752029"/>
              <a:gd name="connsiteX43" fmla="*/ 1253207 w 10935730"/>
              <a:gd name="connsiteY43" fmla="*/ 752029 h 752029"/>
              <a:gd name="connsiteX44" fmla="*/ 873294 w 10935730"/>
              <a:gd name="connsiteY44" fmla="*/ 752029 h 752029"/>
              <a:gd name="connsiteX45" fmla="*/ 125341 w 10935730"/>
              <a:gd name="connsiteY45" fmla="*/ 752029 h 752029"/>
              <a:gd name="connsiteX46" fmla="*/ 0 w 10935730"/>
              <a:gd name="connsiteY46" fmla="*/ 626688 h 752029"/>
              <a:gd name="connsiteX47" fmla="*/ 0 w 10935730"/>
              <a:gd name="connsiteY47" fmla="*/ 125341 h 7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35730" h="752029" fill="none" extrusionOk="0">
                <a:moveTo>
                  <a:pt x="0" y="125341"/>
                </a:moveTo>
                <a:cubicBezTo>
                  <a:pt x="5256" y="70530"/>
                  <a:pt x="53342" y="-228"/>
                  <a:pt x="125341" y="0"/>
                </a:cubicBezTo>
                <a:cubicBezTo>
                  <a:pt x="195709" y="-152"/>
                  <a:pt x="301360" y="18084"/>
                  <a:pt x="398403" y="0"/>
                </a:cubicBezTo>
                <a:cubicBezTo>
                  <a:pt x="495446" y="-18084"/>
                  <a:pt x="877835" y="6767"/>
                  <a:pt x="1098868" y="0"/>
                </a:cubicBezTo>
                <a:cubicBezTo>
                  <a:pt x="1319901" y="-6767"/>
                  <a:pt x="1393901" y="25592"/>
                  <a:pt x="1478780" y="0"/>
                </a:cubicBezTo>
                <a:cubicBezTo>
                  <a:pt x="1563659" y="-25592"/>
                  <a:pt x="1635860" y="21546"/>
                  <a:pt x="1751843" y="0"/>
                </a:cubicBezTo>
                <a:cubicBezTo>
                  <a:pt x="1867826" y="-21546"/>
                  <a:pt x="2102502" y="37762"/>
                  <a:pt x="2238606" y="0"/>
                </a:cubicBezTo>
                <a:cubicBezTo>
                  <a:pt x="2374710" y="-37762"/>
                  <a:pt x="2409543" y="19916"/>
                  <a:pt x="2511668" y="0"/>
                </a:cubicBezTo>
                <a:cubicBezTo>
                  <a:pt x="2613793" y="-19916"/>
                  <a:pt x="2838705" y="127"/>
                  <a:pt x="2998432" y="0"/>
                </a:cubicBezTo>
                <a:cubicBezTo>
                  <a:pt x="3158159" y="-127"/>
                  <a:pt x="3350925" y="10094"/>
                  <a:pt x="3485195" y="0"/>
                </a:cubicBezTo>
                <a:cubicBezTo>
                  <a:pt x="3619465" y="-10094"/>
                  <a:pt x="3667860" y="10468"/>
                  <a:pt x="3758257" y="0"/>
                </a:cubicBezTo>
                <a:cubicBezTo>
                  <a:pt x="3848654" y="-10468"/>
                  <a:pt x="4137119" y="50028"/>
                  <a:pt x="4351871" y="0"/>
                </a:cubicBezTo>
                <a:cubicBezTo>
                  <a:pt x="4566623" y="-50028"/>
                  <a:pt x="4571008" y="15994"/>
                  <a:pt x="4731784" y="0"/>
                </a:cubicBezTo>
                <a:cubicBezTo>
                  <a:pt x="4892560" y="-15994"/>
                  <a:pt x="5183664" y="10012"/>
                  <a:pt x="5432248" y="0"/>
                </a:cubicBezTo>
                <a:cubicBezTo>
                  <a:pt x="5680832" y="-10012"/>
                  <a:pt x="5699504" y="31977"/>
                  <a:pt x="5812161" y="0"/>
                </a:cubicBezTo>
                <a:cubicBezTo>
                  <a:pt x="5924818" y="-31977"/>
                  <a:pt x="6298564" y="22583"/>
                  <a:pt x="6512625" y="0"/>
                </a:cubicBezTo>
                <a:cubicBezTo>
                  <a:pt x="6726686" y="-22583"/>
                  <a:pt x="6836586" y="50414"/>
                  <a:pt x="6999389" y="0"/>
                </a:cubicBezTo>
                <a:cubicBezTo>
                  <a:pt x="7162192" y="-50414"/>
                  <a:pt x="7300053" y="31506"/>
                  <a:pt x="7486152" y="0"/>
                </a:cubicBezTo>
                <a:cubicBezTo>
                  <a:pt x="7672251" y="-31506"/>
                  <a:pt x="7837843" y="56100"/>
                  <a:pt x="7972915" y="0"/>
                </a:cubicBezTo>
                <a:cubicBezTo>
                  <a:pt x="8107987" y="-56100"/>
                  <a:pt x="8402348" y="71715"/>
                  <a:pt x="8673379" y="0"/>
                </a:cubicBezTo>
                <a:cubicBezTo>
                  <a:pt x="8944410" y="-71715"/>
                  <a:pt x="8994043" y="62410"/>
                  <a:pt x="9266993" y="0"/>
                </a:cubicBezTo>
                <a:cubicBezTo>
                  <a:pt x="9539943" y="-62410"/>
                  <a:pt x="9597254" y="43118"/>
                  <a:pt x="9753756" y="0"/>
                </a:cubicBezTo>
                <a:cubicBezTo>
                  <a:pt x="9910258" y="-43118"/>
                  <a:pt x="10065771" y="12345"/>
                  <a:pt x="10240520" y="0"/>
                </a:cubicBezTo>
                <a:cubicBezTo>
                  <a:pt x="10415269" y="-12345"/>
                  <a:pt x="10605270" y="5577"/>
                  <a:pt x="10810389" y="0"/>
                </a:cubicBezTo>
                <a:cubicBezTo>
                  <a:pt x="10888718" y="7647"/>
                  <a:pt x="10938106" y="70976"/>
                  <a:pt x="10935730" y="125341"/>
                </a:cubicBezTo>
                <a:cubicBezTo>
                  <a:pt x="10969342" y="305029"/>
                  <a:pt x="10928825" y="414238"/>
                  <a:pt x="10935730" y="626688"/>
                </a:cubicBezTo>
                <a:cubicBezTo>
                  <a:pt x="10934731" y="699328"/>
                  <a:pt x="10865918" y="736678"/>
                  <a:pt x="10810389" y="752029"/>
                </a:cubicBezTo>
                <a:cubicBezTo>
                  <a:pt x="10532000" y="783701"/>
                  <a:pt x="10496900" y="714314"/>
                  <a:pt x="10216775" y="752029"/>
                </a:cubicBezTo>
                <a:cubicBezTo>
                  <a:pt x="9936650" y="789744"/>
                  <a:pt x="9664981" y="663323"/>
                  <a:pt x="9409460" y="752029"/>
                </a:cubicBezTo>
                <a:cubicBezTo>
                  <a:pt x="9153939" y="840735"/>
                  <a:pt x="8915744" y="713778"/>
                  <a:pt x="8708996" y="752029"/>
                </a:cubicBezTo>
                <a:cubicBezTo>
                  <a:pt x="8502248" y="790280"/>
                  <a:pt x="8076941" y="660481"/>
                  <a:pt x="7901681" y="752029"/>
                </a:cubicBezTo>
                <a:cubicBezTo>
                  <a:pt x="7726421" y="843577"/>
                  <a:pt x="7727500" y="728141"/>
                  <a:pt x="7628619" y="752029"/>
                </a:cubicBezTo>
                <a:cubicBezTo>
                  <a:pt x="7529738" y="775917"/>
                  <a:pt x="7252352" y="734469"/>
                  <a:pt x="7141856" y="752029"/>
                </a:cubicBezTo>
                <a:cubicBezTo>
                  <a:pt x="7031360" y="769589"/>
                  <a:pt x="6845044" y="716429"/>
                  <a:pt x="6761943" y="752029"/>
                </a:cubicBezTo>
                <a:cubicBezTo>
                  <a:pt x="6678842" y="787629"/>
                  <a:pt x="6415485" y="705951"/>
                  <a:pt x="6275180" y="752029"/>
                </a:cubicBezTo>
                <a:cubicBezTo>
                  <a:pt x="6134875" y="798107"/>
                  <a:pt x="6023409" y="737171"/>
                  <a:pt x="5788416" y="752029"/>
                </a:cubicBezTo>
                <a:cubicBezTo>
                  <a:pt x="5553423" y="766887"/>
                  <a:pt x="5598960" y="737174"/>
                  <a:pt x="5515354" y="752029"/>
                </a:cubicBezTo>
                <a:cubicBezTo>
                  <a:pt x="5431748" y="766884"/>
                  <a:pt x="5161608" y="736754"/>
                  <a:pt x="5028591" y="752029"/>
                </a:cubicBezTo>
                <a:cubicBezTo>
                  <a:pt x="4895574" y="767304"/>
                  <a:pt x="4556515" y="730935"/>
                  <a:pt x="4221276" y="752029"/>
                </a:cubicBezTo>
                <a:cubicBezTo>
                  <a:pt x="3886038" y="773123"/>
                  <a:pt x="3845554" y="730121"/>
                  <a:pt x="3734513" y="752029"/>
                </a:cubicBezTo>
                <a:cubicBezTo>
                  <a:pt x="3623472" y="773937"/>
                  <a:pt x="3483746" y="736192"/>
                  <a:pt x="3354600" y="752029"/>
                </a:cubicBezTo>
                <a:cubicBezTo>
                  <a:pt x="3225454" y="767866"/>
                  <a:pt x="2894540" y="656396"/>
                  <a:pt x="2547285" y="752029"/>
                </a:cubicBezTo>
                <a:cubicBezTo>
                  <a:pt x="2200031" y="847662"/>
                  <a:pt x="2045479" y="723445"/>
                  <a:pt x="1739970" y="752029"/>
                </a:cubicBezTo>
                <a:cubicBezTo>
                  <a:pt x="1434462" y="780613"/>
                  <a:pt x="1427060" y="733077"/>
                  <a:pt x="1253207" y="752029"/>
                </a:cubicBezTo>
                <a:cubicBezTo>
                  <a:pt x="1079354" y="770981"/>
                  <a:pt x="1045301" y="727944"/>
                  <a:pt x="873294" y="752029"/>
                </a:cubicBezTo>
                <a:cubicBezTo>
                  <a:pt x="701287" y="776114"/>
                  <a:pt x="411792" y="736585"/>
                  <a:pt x="125341" y="752029"/>
                </a:cubicBezTo>
                <a:cubicBezTo>
                  <a:pt x="44595" y="748454"/>
                  <a:pt x="-328" y="691679"/>
                  <a:pt x="0" y="626688"/>
                </a:cubicBezTo>
                <a:cubicBezTo>
                  <a:pt x="-60104" y="417944"/>
                  <a:pt x="32483" y="245440"/>
                  <a:pt x="0" y="125341"/>
                </a:cubicBezTo>
                <a:close/>
              </a:path>
              <a:path w="10935730" h="752029" stroke="0" extrusionOk="0">
                <a:moveTo>
                  <a:pt x="0" y="125341"/>
                </a:moveTo>
                <a:cubicBezTo>
                  <a:pt x="4016" y="72437"/>
                  <a:pt x="47710" y="7966"/>
                  <a:pt x="125341" y="0"/>
                </a:cubicBezTo>
                <a:cubicBezTo>
                  <a:pt x="288359" y="-20912"/>
                  <a:pt x="351920" y="892"/>
                  <a:pt x="505254" y="0"/>
                </a:cubicBezTo>
                <a:cubicBezTo>
                  <a:pt x="658588" y="-892"/>
                  <a:pt x="702157" y="6382"/>
                  <a:pt x="778316" y="0"/>
                </a:cubicBezTo>
                <a:cubicBezTo>
                  <a:pt x="854475" y="-6382"/>
                  <a:pt x="931218" y="31069"/>
                  <a:pt x="1051378" y="0"/>
                </a:cubicBezTo>
                <a:cubicBezTo>
                  <a:pt x="1171538" y="-31069"/>
                  <a:pt x="1305874" y="31234"/>
                  <a:pt x="1431291" y="0"/>
                </a:cubicBezTo>
                <a:cubicBezTo>
                  <a:pt x="1556708" y="-31234"/>
                  <a:pt x="1628191" y="26811"/>
                  <a:pt x="1704354" y="0"/>
                </a:cubicBezTo>
                <a:cubicBezTo>
                  <a:pt x="1780517" y="-26811"/>
                  <a:pt x="2089200" y="9213"/>
                  <a:pt x="2404818" y="0"/>
                </a:cubicBezTo>
                <a:cubicBezTo>
                  <a:pt x="2720436" y="-9213"/>
                  <a:pt x="2885975" y="3653"/>
                  <a:pt x="3105282" y="0"/>
                </a:cubicBezTo>
                <a:cubicBezTo>
                  <a:pt x="3324589" y="-3653"/>
                  <a:pt x="3463812" y="56510"/>
                  <a:pt x="3698896" y="0"/>
                </a:cubicBezTo>
                <a:cubicBezTo>
                  <a:pt x="3933980" y="-56510"/>
                  <a:pt x="4137177" y="30973"/>
                  <a:pt x="4292510" y="0"/>
                </a:cubicBezTo>
                <a:cubicBezTo>
                  <a:pt x="4447843" y="-30973"/>
                  <a:pt x="4757726" y="1412"/>
                  <a:pt x="4886123" y="0"/>
                </a:cubicBezTo>
                <a:cubicBezTo>
                  <a:pt x="5014520" y="-1412"/>
                  <a:pt x="5367555" y="13557"/>
                  <a:pt x="5693438" y="0"/>
                </a:cubicBezTo>
                <a:cubicBezTo>
                  <a:pt x="6019322" y="-13557"/>
                  <a:pt x="6230135" y="44597"/>
                  <a:pt x="6393902" y="0"/>
                </a:cubicBezTo>
                <a:cubicBezTo>
                  <a:pt x="6557669" y="-44597"/>
                  <a:pt x="6841489" y="13308"/>
                  <a:pt x="7094367" y="0"/>
                </a:cubicBezTo>
                <a:cubicBezTo>
                  <a:pt x="7347245" y="-13308"/>
                  <a:pt x="7555648" y="9614"/>
                  <a:pt x="7794831" y="0"/>
                </a:cubicBezTo>
                <a:cubicBezTo>
                  <a:pt x="8034014" y="-9614"/>
                  <a:pt x="8119805" y="58607"/>
                  <a:pt x="8388445" y="0"/>
                </a:cubicBezTo>
                <a:cubicBezTo>
                  <a:pt x="8657085" y="-58607"/>
                  <a:pt x="9010830" y="77184"/>
                  <a:pt x="9195760" y="0"/>
                </a:cubicBezTo>
                <a:cubicBezTo>
                  <a:pt x="9380690" y="-77184"/>
                  <a:pt x="9784233" y="56801"/>
                  <a:pt x="10003074" y="0"/>
                </a:cubicBezTo>
                <a:cubicBezTo>
                  <a:pt x="10221915" y="-56801"/>
                  <a:pt x="10603283" y="18234"/>
                  <a:pt x="10810389" y="0"/>
                </a:cubicBezTo>
                <a:cubicBezTo>
                  <a:pt x="10889466" y="-117"/>
                  <a:pt x="10919098" y="45212"/>
                  <a:pt x="10935730" y="125341"/>
                </a:cubicBezTo>
                <a:cubicBezTo>
                  <a:pt x="10937313" y="353025"/>
                  <a:pt x="10899023" y="435751"/>
                  <a:pt x="10935730" y="626688"/>
                </a:cubicBezTo>
                <a:cubicBezTo>
                  <a:pt x="10937860" y="711191"/>
                  <a:pt x="10870618" y="756490"/>
                  <a:pt x="10810389" y="752029"/>
                </a:cubicBezTo>
                <a:cubicBezTo>
                  <a:pt x="10707852" y="771068"/>
                  <a:pt x="10469899" y="750557"/>
                  <a:pt x="10323626" y="752029"/>
                </a:cubicBezTo>
                <a:cubicBezTo>
                  <a:pt x="10177353" y="753501"/>
                  <a:pt x="9772549" y="672029"/>
                  <a:pt x="9623161" y="752029"/>
                </a:cubicBezTo>
                <a:cubicBezTo>
                  <a:pt x="9473773" y="832029"/>
                  <a:pt x="9177172" y="703886"/>
                  <a:pt x="9029548" y="752029"/>
                </a:cubicBezTo>
                <a:cubicBezTo>
                  <a:pt x="8881924" y="800172"/>
                  <a:pt x="8874067" y="735456"/>
                  <a:pt x="8756485" y="752029"/>
                </a:cubicBezTo>
                <a:cubicBezTo>
                  <a:pt x="8638903" y="768602"/>
                  <a:pt x="8593924" y="746744"/>
                  <a:pt x="8483423" y="752029"/>
                </a:cubicBezTo>
                <a:cubicBezTo>
                  <a:pt x="8372922" y="757314"/>
                  <a:pt x="8053170" y="732333"/>
                  <a:pt x="7676108" y="752029"/>
                </a:cubicBezTo>
                <a:cubicBezTo>
                  <a:pt x="7299047" y="771725"/>
                  <a:pt x="7332228" y="735968"/>
                  <a:pt x="7189345" y="752029"/>
                </a:cubicBezTo>
                <a:cubicBezTo>
                  <a:pt x="7046462" y="768090"/>
                  <a:pt x="6812655" y="714259"/>
                  <a:pt x="6488881" y="752029"/>
                </a:cubicBezTo>
                <a:cubicBezTo>
                  <a:pt x="6165107" y="789799"/>
                  <a:pt x="6076902" y="656591"/>
                  <a:pt x="5681566" y="752029"/>
                </a:cubicBezTo>
                <a:cubicBezTo>
                  <a:pt x="5286230" y="847467"/>
                  <a:pt x="5432219" y="745242"/>
                  <a:pt x="5194803" y="752029"/>
                </a:cubicBezTo>
                <a:cubicBezTo>
                  <a:pt x="4957387" y="758816"/>
                  <a:pt x="5048367" y="734860"/>
                  <a:pt x="4921740" y="752029"/>
                </a:cubicBezTo>
                <a:cubicBezTo>
                  <a:pt x="4795113" y="769198"/>
                  <a:pt x="4560082" y="669600"/>
                  <a:pt x="4221276" y="752029"/>
                </a:cubicBezTo>
                <a:cubicBezTo>
                  <a:pt x="3882470" y="834458"/>
                  <a:pt x="3819832" y="711976"/>
                  <a:pt x="3627662" y="752029"/>
                </a:cubicBezTo>
                <a:cubicBezTo>
                  <a:pt x="3435492" y="792082"/>
                  <a:pt x="3168448" y="738974"/>
                  <a:pt x="3034049" y="752029"/>
                </a:cubicBezTo>
                <a:cubicBezTo>
                  <a:pt x="2899650" y="765084"/>
                  <a:pt x="2884007" y="738401"/>
                  <a:pt x="2760986" y="752029"/>
                </a:cubicBezTo>
                <a:cubicBezTo>
                  <a:pt x="2637965" y="765657"/>
                  <a:pt x="2496491" y="744541"/>
                  <a:pt x="2274223" y="752029"/>
                </a:cubicBezTo>
                <a:cubicBezTo>
                  <a:pt x="2051955" y="759517"/>
                  <a:pt x="2065548" y="732073"/>
                  <a:pt x="2001161" y="752029"/>
                </a:cubicBezTo>
                <a:cubicBezTo>
                  <a:pt x="1936774" y="771985"/>
                  <a:pt x="1527989" y="707661"/>
                  <a:pt x="1407547" y="752029"/>
                </a:cubicBezTo>
                <a:cubicBezTo>
                  <a:pt x="1287105" y="796397"/>
                  <a:pt x="1097366" y="722811"/>
                  <a:pt x="813933" y="752029"/>
                </a:cubicBezTo>
                <a:cubicBezTo>
                  <a:pt x="530500" y="781247"/>
                  <a:pt x="463946" y="719221"/>
                  <a:pt x="125341" y="752029"/>
                </a:cubicBezTo>
                <a:cubicBezTo>
                  <a:pt x="50829" y="770215"/>
                  <a:pt x="-12281" y="679573"/>
                  <a:pt x="0" y="626688"/>
                </a:cubicBezTo>
                <a:cubicBezTo>
                  <a:pt x="-30855" y="508073"/>
                  <a:pt x="7215" y="336632"/>
                  <a:pt x="0" y="125341"/>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0066"/>
                </a:solidFill>
                <a:effectLst/>
                <a:uLnTx/>
                <a:uFillTx/>
                <a:latin typeface="Calibri" panose="020F0502020204030204"/>
                <a:ea typeface="+mn-ea"/>
                <a:cs typeface="+mn-cs"/>
              </a:rPr>
              <a:t>GXP Architectures &amp; Services</a:t>
            </a:r>
          </a:p>
        </p:txBody>
      </p:sp>
      <p:sp>
        <p:nvSpPr>
          <p:cNvPr id="16" name="Rounded Rectangle 15">
            <a:extLst>
              <a:ext uri="{FF2B5EF4-FFF2-40B4-BE49-F238E27FC236}">
                <a16:creationId xmlns:a16="http://schemas.microsoft.com/office/drawing/2014/main" id="{0FBE5856-A31F-0644-86F8-62975087616B}"/>
              </a:ext>
            </a:extLst>
          </p:cNvPr>
          <p:cNvSpPr/>
          <p:nvPr/>
        </p:nvSpPr>
        <p:spPr>
          <a:xfrm>
            <a:off x="5641925" y="2964884"/>
            <a:ext cx="2010923" cy="611024"/>
          </a:xfrm>
          <a:custGeom>
            <a:avLst/>
            <a:gdLst>
              <a:gd name="connsiteX0" fmla="*/ 0 w 2474982"/>
              <a:gd name="connsiteY0" fmla="*/ 125341 h 752029"/>
              <a:gd name="connsiteX1" fmla="*/ 125341 w 2474982"/>
              <a:gd name="connsiteY1" fmla="*/ 0 h 752029"/>
              <a:gd name="connsiteX2" fmla="*/ 659173 w 2474982"/>
              <a:gd name="connsiteY2" fmla="*/ 0 h 752029"/>
              <a:gd name="connsiteX3" fmla="*/ 1215248 w 2474982"/>
              <a:gd name="connsiteY3" fmla="*/ 0 h 752029"/>
              <a:gd name="connsiteX4" fmla="*/ 1771323 w 2474982"/>
              <a:gd name="connsiteY4" fmla="*/ 0 h 752029"/>
              <a:gd name="connsiteX5" fmla="*/ 2349641 w 2474982"/>
              <a:gd name="connsiteY5" fmla="*/ 0 h 752029"/>
              <a:gd name="connsiteX6" fmla="*/ 2474982 w 2474982"/>
              <a:gd name="connsiteY6" fmla="*/ 125341 h 752029"/>
              <a:gd name="connsiteX7" fmla="*/ 2474982 w 2474982"/>
              <a:gd name="connsiteY7" fmla="*/ 626688 h 752029"/>
              <a:gd name="connsiteX8" fmla="*/ 2349641 w 2474982"/>
              <a:gd name="connsiteY8" fmla="*/ 752029 h 752029"/>
              <a:gd name="connsiteX9" fmla="*/ 1860295 w 2474982"/>
              <a:gd name="connsiteY9" fmla="*/ 752029 h 752029"/>
              <a:gd name="connsiteX10" fmla="*/ 1370949 w 2474982"/>
              <a:gd name="connsiteY10" fmla="*/ 752029 h 752029"/>
              <a:gd name="connsiteX11" fmla="*/ 770388 w 2474982"/>
              <a:gd name="connsiteY11" fmla="*/ 752029 h 752029"/>
              <a:gd name="connsiteX12" fmla="*/ 125341 w 2474982"/>
              <a:gd name="connsiteY12" fmla="*/ 752029 h 752029"/>
              <a:gd name="connsiteX13" fmla="*/ 0 w 2474982"/>
              <a:gd name="connsiteY13" fmla="*/ 626688 h 752029"/>
              <a:gd name="connsiteX14" fmla="*/ 0 w 2474982"/>
              <a:gd name="connsiteY14" fmla="*/ 125341 h 7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4982" h="752029" fill="none" extrusionOk="0">
                <a:moveTo>
                  <a:pt x="0" y="125341"/>
                </a:moveTo>
                <a:cubicBezTo>
                  <a:pt x="1742" y="55106"/>
                  <a:pt x="53728" y="-2290"/>
                  <a:pt x="125341" y="0"/>
                </a:cubicBezTo>
                <a:cubicBezTo>
                  <a:pt x="351519" y="-25395"/>
                  <a:pt x="473665" y="11602"/>
                  <a:pt x="659173" y="0"/>
                </a:cubicBezTo>
                <a:cubicBezTo>
                  <a:pt x="844681" y="-11602"/>
                  <a:pt x="947049" y="42861"/>
                  <a:pt x="1215248" y="0"/>
                </a:cubicBezTo>
                <a:cubicBezTo>
                  <a:pt x="1483448" y="-42861"/>
                  <a:pt x="1610627" y="12148"/>
                  <a:pt x="1771323" y="0"/>
                </a:cubicBezTo>
                <a:cubicBezTo>
                  <a:pt x="1932019" y="-12148"/>
                  <a:pt x="2154583" y="67306"/>
                  <a:pt x="2349641" y="0"/>
                </a:cubicBezTo>
                <a:cubicBezTo>
                  <a:pt x="2420995" y="15279"/>
                  <a:pt x="2465987" y="60578"/>
                  <a:pt x="2474982" y="125341"/>
                </a:cubicBezTo>
                <a:cubicBezTo>
                  <a:pt x="2529328" y="310665"/>
                  <a:pt x="2429971" y="434212"/>
                  <a:pt x="2474982" y="626688"/>
                </a:cubicBezTo>
                <a:cubicBezTo>
                  <a:pt x="2477054" y="696866"/>
                  <a:pt x="2434672" y="741640"/>
                  <a:pt x="2349641" y="752029"/>
                </a:cubicBezTo>
                <a:cubicBezTo>
                  <a:pt x="2140514" y="806792"/>
                  <a:pt x="2017321" y="740440"/>
                  <a:pt x="1860295" y="752029"/>
                </a:cubicBezTo>
                <a:cubicBezTo>
                  <a:pt x="1703269" y="763618"/>
                  <a:pt x="1608652" y="736935"/>
                  <a:pt x="1370949" y="752029"/>
                </a:cubicBezTo>
                <a:cubicBezTo>
                  <a:pt x="1133246" y="767123"/>
                  <a:pt x="1068632" y="698034"/>
                  <a:pt x="770388" y="752029"/>
                </a:cubicBezTo>
                <a:cubicBezTo>
                  <a:pt x="472144" y="806024"/>
                  <a:pt x="386005" y="726726"/>
                  <a:pt x="125341" y="752029"/>
                </a:cubicBezTo>
                <a:cubicBezTo>
                  <a:pt x="49326" y="749293"/>
                  <a:pt x="-1398" y="688025"/>
                  <a:pt x="0" y="626688"/>
                </a:cubicBezTo>
                <a:cubicBezTo>
                  <a:pt x="-1067" y="405274"/>
                  <a:pt x="45255" y="325650"/>
                  <a:pt x="0" y="125341"/>
                </a:cubicBezTo>
                <a:close/>
              </a:path>
              <a:path w="2474982" h="752029" stroke="0" extrusionOk="0">
                <a:moveTo>
                  <a:pt x="0" y="125341"/>
                </a:moveTo>
                <a:cubicBezTo>
                  <a:pt x="4016" y="72437"/>
                  <a:pt x="47710" y="7966"/>
                  <a:pt x="125341" y="0"/>
                </a:cubicBezTo>
                <a:cubicBezTo>
                  <a:pt x="335306" y="-32955"/>
                  <a:pt x="415861" y="187"/>
                  <a:pt x="636930" y="0"/>
                </a:cubicBezTo>
                <a:cubicBezTo>
                  <a:pt x="857999" y="-187"/>
                  <a:pt x="950830" y="35506"/>
                  <a:pt x="1126276" y="0"/>
                </a:cubicBezTo>
                <a:cubicBezTo>
                  <a:pt x="1301722" y="-35506"/>
                  <a:pt x="1509862" y="51398"/>
                  <a:pt x="1615622" y="0"/>
                </a:cubicBezTo>
                <a:cubicBezTo>
                  <a:pt x="1721382" y="-51398"/>
                  <a:pt x="2189794" y="69711"/>
                  <a:pt x="2349641" y="0"/>
                </a:cubicBezTo>
                <a:cubicBezTo>
                  <a:pt x="2416582" y="-5319"/>
                  <a:pt x="2477399" y="50957"/>
                  <a:pt x="2474982" y="125341"/>
                </a:cubicBezTo>
                <a:cubicBezTo>
                  <a:pt x="2510970" y="364266"/>
                  <a:pt x="2455534" y="415713"/>
                  <a:pt x="2474982" y="626688"/>
                </a:cubicBezTo>
                <a:cubicBezTo>
                  <a:pt x="2459496" y="683614"/>
                  <a:pt x="2413093" y="738493"/>
                  <a:pt x="2349641" y="752029"/>
                </a:cubicBezTo>
                <a:cubicBezTo>
                  <a:pt x="2075496" y="780184"/>
                  <a:pt x="2049715" y="730936"/>
                  <a:pt x="1771323" y="752029"/>
                </a:cubicBezTo>
                <a:cubicBezTo>
                  <a:pt x="1492931" y="773122"/>
                  <a:pt x="1439347" y="739456"/>
                  <a:pt x="1170762" y="752029"/>
                </a:cubicBezTo>
                <a:cubicBezTo>
                  <a:pt x="902177" y="764602"/>
                  <a:pt x="623655" y="722710"/>
                  <a:pt x="125341" y="752029"/>
                </a:cubicBezTo>
                <a:cubicBezTo>
                  <a:pt x="54888" y="756978"/>
                  <a:pt x="-7195" y="703286"/>
                  <a:pt x="0" y="626688"/>
                </a:cubicBezTo>
                <a:cubicBezTo>
                  <a:pt x="-29823" y="384514"/>
                  <a:pt x="15157" y="245720"/>
                  <a:pt x="0" y="125341"/>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err="1">
                <a:ln>
                  <a:noFill/>
                </a:ln>
                <a:solidFill>
                  <a:srgbClr val="000066"/>
                </a:solidFill>
                <a:effectLst/>
                <a:uLnTx/>
                <a:uFillTx/>
                <a:latin typeface="Calibri" panose="020F0502020204030204"/>
                <a:ea typeface="+mn-ea"/>
                <a:cs typeface="+mn-cs"/>
              </a:rPr>
              <a:t>Connecting</a:t>
            </a:r>
            <a:r>
              <a:rPr kumimoji="0" lang="nl-NL" b="1" i="0" u="none" strike="noStrike" kern="1200" cap="none" spc="0" normalizeH="0" baseline="0" noProof="0" dirty="0">
                <a:ln>
                  <a:noFill/>
                </a:ln>
                <a:solidFill>
                  <a:srgbClr val="000066"/>
                </a:solidFill>
                <a:effectLst/>
                <a:uLnTx/>
                <a:uFillTx/>
                <a:latin typeface="Calibri" panose="020F0502020204030204"/>
                <a:ea typeface="+mn-ea"/>
                <a:cs typeface="+mn-cs"/>
              </a:rPr>
              <a:t> Offshore </a:t>
            </a:r>
            <a:r>
              <a:rPr kumimoji="0" lang="nl-NL" b="1" i="0" u="none" strike="noStrike" kern="1200" cap="none" spc="0" normalizeH="0" baseline="0" noProof="0" dirty="0" err="1">
                <a:ln>
                  <a:noFill/>
                </a:ln>
                <a:solidFill>
                  <a:srgbClr val="000066"/>
                </a:solidFill>
                <a:effectLst/>
                <a:uLnTx/>
                <a:uFillTx/>
                <a:latin typeface="Calibri" panose="020F0502020204030204"/>
                <a:ea typeface="+mn-ea"/>
                <a:cs typeface="+mn-cs"/>
              </a:rPr>
              <a:t>Students</a:t>
            </a:r>
            <a:endParaRPr kumimoji="0" lang="nl-NL" b="1"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1138FD7D-DDF2-054E-B431-BA2C4C6D1D25}"/>
              </a:ext>
            </a:extLst>
          </p:cNvPr>
          <p:cNvCxnSpPr>
            <a:cxnSpLocks/>
          </p:cNvCxnSpPr>
          <p:nvPr/>
        </p:nvCxnSpPr>
        <p:spPr>
          <a:xfrm>
            <a:off x="5421529" y="2444805"/>
            <a:ext cx="0" cy="1765622"/>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8568607-6E35-8842-B595-F6936A702050}"/>
              </a:ext>
            </a:extLst>
          </p:cNvPr>
          <p:cNvSpPr/>
          <p:nvPr/>
        </p:nvSpPr>
        <p:spPr>
          <a:xfrm>
            <a:off x="2126927" y="2429108"/>
            <a:ext cx="3129722" cy="400110"/>
          </a:xfrm>
          <a:prstGeom prst="rect">
            <a:avLst/>
          </a:prstGeom>
        </p:spPr>
        <p:txBody>
          <a:bodyPr wrap="square">
            <a:spAutoFit/>
          </a:bodyPr>
          <a:lstStyle/>
          <a:p>
            <a:pPr marL="0" marR="0" lvl="0" indent="0" algn="r" defTabSz="74295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000066"/>
                </a:solidFill>
                <a:effectLst/>
                <a:uLnTx/>
                <a:uFillTx/>
                <a:latin typeface="Calibri" panose="020F0502020204030204"/>
                <a:ea typeface="+mn-ea"/>
                <a:cs typeface="+mn-cs"/>
              </a:rPr>
              <a:t>Research &amp; Development</a:t>
            </a:r>
          </a:p>
        </p:txBody>
      </p:sp>
      <p:sp>
        <p:nvSpPr>
          <p:cNvPr id="17" name="Rectangle 16">
            <a:extLst>
              <a:ext uri="{FF2B5EF4-FFF2-40B4-BE49-F238E27FC236}">
                <a16:creationId xmlns:a16="http://schemas.microsoft.com/office/drawing/2014/main" id="{6DBA55BB-592F-4740-BC85-1F209F68FB6A}"/>
              </a:ext>
            </a:extLst>
          </p:cNvPr>
          <p:cNvSpPr/>
          <p:nvPr/>
        </p:nvSpPr>
        <p:spPr>
          <a:xfrm>
            <a:off x="5502934" y="2443740"/>
            <a:ext cx="2995605" cy="400110"/>
          </a:xfrm>
          <a:prstGeom prst="rect">
            <a:avLst/>
          </a:prstGeom>
        </p:spPr>
        <p:txBody>
          <a:bodyPr wrap="square">
            <a:sp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000066"/>
                </a:solidFill>
                <a:effectLst/>
                <a:uLnTx/>
                <a:uFillTx/>
                <a:latin typeface="Calibri" panose="020F0502020204030204"/>
                <a:ea typeface="+mn-ea"/>
                <a:cs typeface="+mn-cs"/>
              </a:rPr>
              <a:t>Production Operations</a:t>
            </a:r>
          </a:p>
        </p:txBody>
      </p:sp>
      <p:sp>
        <p:nvSpPr>
          <p:cNvPr id="18" name="Rectangle 17">
            <a:extLst>
              <a:ext uri="{FF2B5EF4-FFF2-40B4-BE49-F238E27FC236}">
                <a16:creationId xmlns:a16="http://schemas.microsoft.com/office/drawing/2014/main" id="{F823B98F-447C-8B4F-A333-D424BDC0E464}"/>
              </a:ext>
            </a:extLst>
          </p:cNvPr>
          <p:cNvSpPr/>
          <p:nvPr/>
        </p:nvSpPr>
        <p:spPr>
          <a:xfrm>
            <a:off x="5957455" y="5227700"/>
            <a:ext cx="3710491" cy="739829"/>
          </a:xfrm>
          <a:custGeom>
            <a:avLst/>
            <a:gdLst>
              <a:gd name="connsiteX0" fmla="*/ 0 w 3336393"/>
              <a:gd name="connsiteY0" fmla="*/ 0 h 778475"/>
              <a:gd name="connsiteX1" fmla="*/ 489338 w 3336393"/>
              <a:gd name="connsiteY1" fmla="*/ 0 h 778475"/>
              <a:gd name="connsiteX2" fmla="*/ 1112131 w 3336393"/>
              <a:gd name="connsiteY2" fmla="*/ 0 h 778475"/>
              <a:gd name="connsiteX3" fmla="*/ 1568105 w 3336393"/>
              <a:gd name="connsiteY3" fmla="*/ 0 h 778475"/>
              <a:gd name="connsiteX4" fmla="*/ 2024078 w 3336393"/>
              <a:gd name="connsiteY4" fmla="*/ 0 h 778475"/>
              <a:gd name="connsiteX5" fmla="*/ 2580144 w 3336393"/>
              <a:gd name="connsiteY5" fmla="*/ 0 h 778475"/>
              <a:gd name="connsiteX6" fmla="*/ 3336393 w 3336393"/>
              <a:gd name="connsiteY6" fmla="*/ 0 h 778475"/>
              <a:gd name="connsiteX7" fmla="*/ 3336393 w 3336393"/>
              <a:gd name="connsiteY7" fmla="*/ 397022 h 778475"/>
              <a:gd name="connsiteX8" fmla="*/ 3336393 w 3336393"/>
              <a:gd name="connsiteY8" fmla="*/ 778475 h 778475"/>
              <a:gd name="connsiteX9" fmla="*/ 2713600 w 3336393"/>
              <a:gd name="connsiteY9" fmla="*/ 778475 h 778475"/>
              <a:gd name="connsiteX10" fmla="*/ 2090806 w 3336393"/>
              <a:gd name="connsiteY10" fmla="*/ 778475 h 778475"/>
              <a:gd name="connsiteX11" fmla="*/ 1568105 w 3336393"/>
              <a:gd name="connsiteY11" fmla="*/ 778475 h 778475"/>
              <a:gd name="connsiteX12" fmla="*/ 1045403 w 3336393"/>
              <a:gd name="connsiteY12" fmla="*/ 778475 h 778475"/>
              <a:gd name="connsiteX13" fmla="*/ 556066 w 3336393"/>
              <a:gd name="connsiteY13" fmla="*/ 778475 h 778475"/>
              <a:gd name="connsiteX14" fmla="*/ 0 w 3336393"/>
              <a:gd name="connsiteY14" fmla="*/ 778475 h 778475"/>
              <a:gd name="connsiteX15" fmla="*/ 0 w 3336393"/>
              <a:gd name="connsiteY15" fmla="*/ 412592 h 778475"/>
              <a:gd name="connsiteX16" fmla="*/ 0 w 3336393"/>
              <a:gd name="connsiteY16" fmla="*/ 0 h 77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6393" h="778475" extrusionOk="0">
                <a:moveTo>
                  <a:pt x="0" y="0"/>
                </a:moveTo>
                <a:cubicBezTo>
                  <a:pt x="220774" y="-35692"/>
                  <a:pt x="365888" y="1801"/>
                  <a:pt x="489338" y="0"/>
                </a:cubicBezTo>
                <a:cubicBezTo>
                  <a:pt x="612788" y="-1801"/>
                  <a:pt x="906129" y="44799"/>
                  <a:pt x="1112131" y="0"/>
                </a:cubicBezTo>
                <a:cubicBezTo>
                  <a:pt x="1318133" y="-44799"/>
                  <a:pt x="1414706" y="17432"/>
                  <a:pt x="1568105" y="0"/>
                </a:cubicBezTo>
                <a:cubicBezTo>
                  <a:pt x="1721504" y="-17432"/>
                  <a:pt x="1823768" y="27874"/>
                  <a:pt x="2024078" y="0"/>
                </a:cubicBezTo>
                <a:cubicBezTo>
                  <a:pt x="2224388" y="-27874"/>
                  <a:pt x="2435035" y="43205"/>
                  <a:pt x="2580144" y="0"/>
                </a:cubicBezTo>
                <a:cubicBezTo>
                  <a:pt x="2725253" y="-43205"/>
                  <a:pt x="2973718" y="13733"/>
                  <a:pt x="3336393" y="0"/>
                </a:cubicBezTo>
                <a:cubicBezTo>
                  <a:pt x="3366755" y="151450"/>
                  <a:pt x="3305543" y="257641"/>
                  <a:pt x="3336393" y="397022"/>
                </a:cubicBezTo>
                <a:cubicBezTo>
                  <a:pt x="3367243" y="536403"/>
                  <a:pt x="3317644" y="682970"/>
                  <a:pt x="3336393" y="778475"/>
                </a:cubicBezTo>
                <a:cubicBezTo>
                  <a:pt x="3168089" y="794674"/>
                  <a:pt x="2959401" y="766497"/>
                  <a:pt x="2713600" y="778475"/>
                </a:cubicBezTo>
                <a:cubicBezTo>
                  <a:pt x="2467799" y="790453"/>
                  <a:pt x="2349874" y="705985"/>
                  <a:pt x="2090806" y="778475"/>
                </a:cubicBezTo>
                <a:cubicBezTo>
                  <a:pt x="1831738" y="850965"/>
                  <a:pt x="1718950" y="733565"/>
                  <a:pt x="1568105" y="778475"/>
                </a:cubicBezTo>
                <a:cubicBezTo>
                  <a:pt x="1417260" y="823385"/>
                  <a:pt x="1181039" y="775061"/>
                  <a:pt x="1045403" y="778475"/>
                </a:cubicBezTo>
                <a:cubicBezTo>
                  <a:pt x="909767" y="781889"/>
                  <a:pt x="777623" y="735524"/>
                  <a:pt x="556066" y="778475"/>
                </a:cubicBezTo>
                <a:cubicBezTo>
                  <a:pt x="334509" y="821426"/>
                  <a:pt x="133540" y="772180"/>
                  <a:pt x="0" y="778475"/>
                </a:cubicBezTo>
                <a:cubicBezTo>
                  <a:pt x="-25609" y="633436"/>
                  <a:pt x="313" y="501145"/>
                  <a:pt x="0" y="412592"/>
                </a:cubicBezTo>
                <a:cubicBezTo>
                  <a:pt x="-313" y="324039"/>
                  <a:pt x="20752" y="176336"/>
                  <a:pt x="0" y="0"/>
                </a:cubicBezTo>
                <a:close/>
              </a:path>
            </a:pathLst>
          </a:cu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white"/>
                </a:solidFill>
                <a:effectLst/>
                <a:uLnTx/>
                <a:uFillTx/>
                <a:latin typeface="Calibri" panose="020F0502020204030204"/>
                <a:ea typeface="+mn-ea"/>
                <a:cs typeface="+mn-cs"/>
              </a:rPr>
              <a:t>Link Consortia</a:t>
            </a:r>
          </a:p>
        </p:txBody>
      </p:sp>
      <p:sp>
        <p:nvSpPr>
          <p:cNvPr id="19" name="Rectangle 18">
            <a:extLst>
              <a:ext uri="{FF2B5EF4-FFF2-40B4-BE49-F238E27FC236}">
                <a16:creationId xmlns:a16="http://schemas.microsoft.com/office/drawing/2014/main" id="{F68A22AB-B5D0-B74E-97F1-9854A0F88BFE}"/>
              </a:ext>
            </a:extLst>
          </p:cNvPr>
          <p:cNvSpPr/>
          <p:nvPr/>
        </p:nvSpPr>
        <p:spPr>
          <a:xfrm>
            <a:off x="6674255" y="5656616"/>
            <a:ext cx="864656" cy="196210"/>
          </a:xfrm>
          <a:custGeom>
            <a:avLst/>
            <a:gdLst>
              <a:gd name="connsiteX0" fmla="*/ 0 w 484598"/>
              <a:gd name="connsiteY0" fmla="*/ 0 h 207196"/>
              <a:gd name="connsiteX1" fmla="*/ 484598 w 484598"/>
              <a:gd name="connsiteY1" fmla="*/ 0 h 207196"/>
              <a:gd name="connsiteX2" fmla="*/ 484598 w 484598"/>
              <a:gd name="connsiteY2" fmla="*/ 207196 h 207196"/>
              <a:gd name="connsiteX3" fmla="*/ 0 w 484598"/>
              <a:gd name="connsiteY3" fmla="*/ 207196 h 207196"/>
              <a:gd name="connsiteX4" fmla="*/ 0 w 484598"/>
              <a:gd name="connsiteY4" fmla="*/ 0 h 20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98" h="207196" fill="none" extrusionOk="0">
                <a:moveTo>
                  <a:pt x="0" y="0"/>
                </a:moveTo>
                <a:cubicBezTo>
                  <a:pt x="183780" y="-25897"/>
                  <a:pt x="335074" y="17520"/>
                  <a:pt x="484598" y="0"/>
                </a:cubicBezTo>
                <a:cubicBezTo>
                  <a:pt x="493349" y="77629"/>
                  <a:pt x="465593" y="113579"/>
                  <a:pt x="484598" y="207196"/>
                </a:cubicBezTo>
                <a:cubicBezTo>
                  <a:pt x="362704" y="221244"/>
                  <a:pt x="203111" y="190998"/>
                  <a:pt x="0" y="207196"/>
                </a:cubicBezTo>
                <a:cubicBezTo>
                  <a:pt x="-5270" y="139928"/>
                  <a:pt x="5437" y="43993"/>
                  <a:pt x="0" y="0"/>
                </a:cubicBezTo>
                <a:close/>
              </a:path>
              <a:path w="484598" h="207196" stroke="0" extrusionOk="0">
                <a:moveTo>
                  <a:pt x="0" y="0"/>
                </a:moveTo>
                <a:cubicBezTo>
                  <a:pt x="203766" y="-43894"/>
                  <a:pt x="248291" y="11969"/>
                  <a:pt x="484598" y="0"/>
                </a:cubicBezTo>
                <a:cubicBezTo>
                  <a:pt x="485297" y="64949"/>
                  <a:pt x="481931" y="135029"/>
                  <a:pt x="484598" y="207196"/>
                </a:cubicBezTo>
                <a:cubicBezTo>
                  <a:pt x="356763" y="228490"/>
                  <a:pt x="164127" y="150265"/>
                  <a:pt x="0" y="207196"/>
                </a:cubicBezTo>
                <a:cubicBezTo>
                  <a:pt x="-13910" y="145384"/>
                  <a:pt x="13319" y="95725"/>
                  <a:pt x="0" y="0"/>
                </a:cubicBezTo>
                <a:close/>
              </a:path>
            </a:pathLst>
          </a:custGeom>
          <a:solidFill>
            <a:srgbClr val="000066"/>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alibri" panose="020F0502020204030204"/>
                <a:ea typeface="+mn-ea"/>
                <a:cs typeface="+mn-cs"/>
              </a:rPr>
              <a:t>APONet</a:t>
            </a:r>
          </a:p>
        </p:txBody>
      </p:sp>
      <p:sp>
        <p:nvSpPr>
          <p:cNvPr id="20" name="Rectangle 19">
            <a:extLst>
              <a:ext uri="{FF2B5EF4-FFF2-40B4-BE49-F238E27FC236}">
                <a16:creationId xmlns:a16="http://schemas.microsoft.com/office/drawing/2014/main" id="{9C393FC8-34F3-2F4D-B22B-CDEAED454665}"/>
              </a:ext>
            </a:extLst>
          </p:cNvPr>
          <p:cNvSpPr/>
          <p:nvPr/>
        </p:nvSpPr>
        <p:spPr>
          <a:xfrm>
            <a:off x="7619198" y="5648233"/>
            <a:ext cx="587148" cy="220241"/>
          </a:xfrm>
          <a:custGeom>
            <a:avLst/>
            <a:gdLst>
              <a:gd name="connsiteX0" fmla="*/ 0 w 484598"/>
              <a:gd name="connsiteY0" fmla="*/ 0 h 207196"/>
              <a:gd name="connsiteX1" fmla="*/ 484598 w 484598"/>
              <a:gd name="connsiteY1" fmla="*/ 0 h 207196"/>
              <a:gd name="connsiteX2" fmla="*/ 484598 w 484598"/>
              <a:gd name="connsiteY2" fmla="*/ 207196 h 207196"/>
              <a:gd name="connsiteX3" fmla="*/ 0 w 484598"/>
              <a:gd name="connsiteY3" fmla="*/ 207196 h 207196"/>
              <a:gd name="connsiteX4" fmla="*/ 0 w 484598"/>
              <a:gd name="connsiteY4" fmla="*/ 0 h 20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98" h="207196" fill="none" extrusionOk="0">
                <a:moveTo>
                  <a:pt x="0" y="0"/>
                </a:moveTo>
                <a:cubicBezTo>
                  <a:pt x="183780" y="-25897"/>
                  <a:pt x="335074" y="17520"/>
                  <a:pt x="484598" y="0"/>
                </a:cubicBezTo>
                <a:cubicBezTo>
                  <a:pt x="493349" y="77629"/>
                  <a:pt x="465593" y="113579"/>
                  <a:pt x="484598" y="207196"/>
                </a:cubicBezTo>
                <a:cubicBezTo>
                  <a:pt x="362704" y="221244"/>
                  <a:pt x="203111" y="190998"/>
                  <a:pt x="0" y="207196"/>
                </a:cubicBezTo>
                <a:cubicBezTo>
                  <a:pt x="-5270" y="139928"/>
                  <a:pt x="5437" y="43993"/>
                  <a:pt x="0" y="0"/>
                </a:cubicBezTo>
                <a:close/>
              </a:path>
              <a:path w="484598" h="207196" stroke="0" extrusionOk="0">
                <a:moveTo>
                  <a:pt x="0" y="0"/>
                </a:moveTo>
                <a:cubicBezTo>
                  <a:pt x="203766" y="-43894"/>
                  <a:pt x="248291" y="11969"/>
                  <a:pt x="484598" y="0"/>
                </a:cubicBezTo>
                <a:cubicBezTo>
                  <a:pt x="485297" y="64949"/>
                  <a:pt x="481931" y="135029"/>
                  <a:pt x="484598" y="207196"/>
                </a:cubicBezTo>
                <a:cubicBezTo>
                  <a:pt x="356763" y="228490"/>
                  <a:pt x="164127" y="150265"/>
                  <a:pt x="0" y="207196"/>
                </a:cubicBezTo>
                <a:cubicBezTo>
                  <a:pt x="-13910" y="145384"/>
                  <a:pt x="13319" y="95725"/>
                  <a:pt x="0" y="0"/>
                </a:cubicBezTo>
                <a:close/>
              </a:path>
            </a:pathLst>
          </a:custGeom>
          <a:solidFill>
            <a:srgbClr val="000066"/>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alibri" panose="020F0502020204030204"/>
                <a:ea typeface="+mn-ea"/>
                <a:cs typeface="+mn-cs"/>
              </a:rPr>
              <a:t>ANA</a:t>
            </a:r>
          </a:p>
        </p:txBody>
      </p:sp>
      <p:sp>
        <p:nvSpPr>
          <p:cNvPr id="21" name="Rectangle 20">
            <a:extLst>
              <a:ext uri="{FF2B5EF4-FFF2-40B4-BE49-F238E27FC236}">
                <a16:creationId xmlns:a16="http://schemas.microsoft.com/office/drawing/2014/main" id="{C0D5AEC6-61D3-8D4E-8EDB-13054D495082}"/>
              </a:ext>
            </a:extLst>
          </p:cNvPr>
          <p:cNvSpPr/>
          <p:nvPr/>
        </p:nvSpPr>
        <p:spPr>
          <a:xfrm>
            <a:off x="9234055" y="5666568"/>
            <a:ext cx="358882" cy="204127"/>
          </a:xfrm>
          <a:custGeom>
            <a:avLst/>
            <a:gdLst>
              <a:gd name="connsiteX0" fmla="*/ 0 w 484598"/>
              <a:gd name="connsiteY0" fmla="*/ 0 h 207196"/>
              <a:gd name="connsiteX1" fmla="*/ 484598 w 484598"/>
              <a:gd name="connsiteY1" fmla="*/ 0 h 207196"/>
              <a:gd name="connsiteX2" fmla="*/ 484598 w 484598"/>
              <a:gd name="connsiteY2" fmla="*/ 207196 h 207196"/>
              <a:gd name="connsiteX3" fmla="*/ 0 w 484598"/>
              <a:gd name="connsiteY3" fmla="*/ 207196 h 207196"/>
              <a:gd name="connsiteX4" fmla="*/ 0 w 484598"/>
              <a:gd name="connsiteY4" fmla="*/ 0 h 20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98" h="207196" fill="none" extrusionOk="0">
                <a:moveTo>
                  <a:pt x="0" y="0"/>
                </a:moveTo>
                <a:cubicBezTo>
                  <a:pt x="183780" y="-25897"/>
                  <a:pt x="335074" y="17520"/>
                  <a:pt x="484598" y="0"/>
                </a:cubicBezTo>
                <a:cubicBezTo>
                  <a:pt x="493349" y="77629"/>
                  <a:pt x="465593" y="113579"/>
                  <a:pt x="484598" y="207196"/>
                </a:cubicBezTo>
                <a:cubicBezTo>
                  <a:pt x="362704" y="221244"/>
                  <a:pt x="203111" y="190998"/>
                  <a:pt x="0" y="207196"/>
                </a:cubicBezTo>
                <a:cubicBezTo>
                  <a:pt x="-5270" y="139928"/>
                  <a:pt x="5437" y="43993"/>
                  <a:pt x="0" y="0"/>
                </a:cubicBezTo>
                <a:close/>
              </a:path>
              <a:path w="484598" h="207196" stroke="0" extrusionOk="0">
                <a:moveTo>
                  <a:pt x="0" y="0"/>
                </a:moveTo>
                <a:cubicBezTo>
                  <a:pt x="203766" y="-43894"/>
                  <a:pt x="248291" y="11969"/>
                  <a:pt x="484598" y="0"/>
                </a:cubicBezTo>
                <a:cubicBezTo>
                  <a:pt x="485297" y="64949"/>
                  <a:pt x="481931" y="135029"/>
                  <a:pt x="484598" y="207196"/>
                </a:cubicBezTo>
                <a:cubicBezTo>
                  <a:pt x="356763" y="228490"/>
                  <a:pt x="164127" y="150265"/>
                  <a:pt x="0" y="207196"/>
                </a:cubicBezTo>
                <a:cubicBezTo>
                  <a:pt x="-13910" y="145384"/>
                  <a:pt x="13319" y="95725"/>
                  <a:pt x="0" y="0"/>
                </a:cubicBezTo>
                <a:close/>
              </a:path>
            </a:pathLst>
          </a:custGeom>
          <a:solidFill>
            <a:srgbClr val="000066"/>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22" name="Rectangle 21">
            <a:extLst>
              <a:ext uri="{FF2B5EF4-FFF2-40B4-BE49-F238E27FC236}">
                <a16:creationId xmlns:a16="http://schemas.microsoft.com/office/drawing/2014/main" id="{0042AD8B-A725-6143-AE28-552AA0A070EB}"/>
              </a:ext>
            </a:extLst>
          </p:cNvPr>
          <p:cNvSpPr/>
          <p:nvPr/>
        </p:nvSpPr>
        <p:spPr>
          <a:xfrm>
            <a:off x="6060238" y="5648233"/>
            <a:ext cx="587148" cy="196210"/>
          </a:xfrm>
          <a:custGeom>
            <a:avLst/>
            <a:gdLst>
              <a:gd name="connsiteX0" fmla="*/ 0 w 484598"/>
              <a:gd name="connsiteY0" fmla="*/ 0 h 207196"/>
              <a:gd name="connsiteX1" fmla="*/ 484598 w 484598"/>
              <a:gd name="connsiteY1" fmla="*/ 0 h 207196"/>
              <a:gd name="connsiteX2" fmla="*/ 484598 w 484598"/>
              <a:gd name="connsiteY2" fmla="*/ 207196 h 207196"/>
              <a:gd name="connsiteX3" fmla="*/ 0 w 484598"/>
              <a:gd name="connsiteY3" fmla="*/ 207196 h 207196"/>
              <a:gd name="connsiteX4" fmla="*/ 0 w 484598"/>
              <a:gd name="connsiteY4" fmla="*/ 0 h 20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98" h="207196" fill="none" extrusionOk="0">
                <a:moveTo>
                  <a:pt x="0" y="0"/>
                </a:moveTo>
                <a:cubicBezTo>
                  <a:pt x="183780" y="-25897"/>
                  <a:pt x="335074" y="17520"/>
                  <a:pt x="484598" y="0"/>
                </a:cubicBezTo>
                <a:cubicBezTo>
                  <a:pt x="493349" y="77629"/>
                  <a:pt x="465593" y="113579"/>
                  <a:pt x="484598" y="207196"/>
                </a:cubicBezTo>
                <a:cubicBezTo>
                  <a:pt x="362704" y="221244"/>
                  <a:pt x="203111" y="190998"/>
                  <a:pt x="0" y="207196"/>
                </a:cubicBezTo>
                <a:cubicBezTo>
                  <a:pt x="-5270" y="139928"/>
                  <a:pt x="5437" y="43993"/>
                  <a:pt x="0" y="0"/>
                </a:cubicBezTo>
                <a:close/>
              </a:path>
              <a:path w="484598" h="207196" stroke="0" extrusionOk="0">
                <a:moveTo>
                  <a:pt x="0" y="0"/>
                </a:moveTo>
                <a:cubicBezTo>
                  <a:pt x="203766" y="-43894"/>
                  <a:pt x="248291" y="11969"/>
                  <a:pt x="484598" y="0"/>
                </a:cubicBezTo>
                <a:cubicBezTo>
                  <a:pt x="485297" y="64949"/>
                  <a:pt x="481931" y="135029"/>
                  <a:pt x="484598" y="207196"/>
                </a:cubicBezTo>
                <a:cubicBezTo>
                  <a:pt x="356763" y="228490"/>
                  <a:pt x="164127" y="150265"/>
                  <a:pt x="0" y="207196"/>
                </a:cubicBezTo>
                <a:cubicBezTo>
                  <a:pt x="-13910" y="145384"/>
                  <a:pt x="13319" y="95725"/>
                  <a:pt x="0" y="0"/>
                </a:cubicBezTo>
                <a:close/>
              </a:path>
            </a:pathLst>
          </a:custGeom>
          <a:solidFill>
            <a:srgbClr val="000066"/>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alibri" panose="020F0502020204030204"/>
                <a:ea typeface="+mn-ea"/>
                <a:cs typeface="+mn-cs"/>
              </a:rPr>
              <a:t>AER</a:t>
            </a:r>
          </a:p>
        </p:txBody>
      </p:sp>
      <p:sp>
        <p:nvSpPr>
          <p:cNvPr id="23" name="Rectangle 22">
            <a:extLst>
              <a:ext uri="{FF2B5EF4-FFF2-40B4-BE49-F238E27FC236}">
                <a16:creationId xmlns:a16="http://schemas.microsoft.com/office/drawing/2014/main" id="{04F10EBA-DE39-334F-9B7E-F49674772111}"/>
              </a:ext>
            </a:extLst>
          </p:cNvPr>
          <p:cNvSpPr/>
          <p:nvPr/>
        </p:nvSpPr>
        <p:spPr>
          <a:xfrm>
            <a:off x="8281355" y="5650454"/>
            <a:ext cx="885518" cy="220241"/>
          </a:xfrm>
          <a:custGeom>
            <a:avLst/>
            <a:gdLst>
              <a:gd name="connsiteX0" fmla="*/ 0 w 780932"/>
              <a:gd name="connsiteY0" fmla="*/ 0 h 204941"/>
              <a:gd name="connsiteX1" fmla="*/ 390466 w 780932"/>
              <a:gd name="connsiteY1" fmla="*/ 0 h 204941"/>
              <a:gd name="connsiteX2" fmla="*/ 780932 w 780932"/>
              <a:gd name="connsiteY2" fmla="*/ 0 h 204941"/>
              <a:gd name="connsiteX3" fmla="*/ 780932 w 780932"/>
              <a:gd name="connsiteY3" fmla="*/ 204941 h 204941"/>
              <a:gd name="connsiteX4" fmla="*/ 406085 w 780932"/>
              <a:gd name="connsiteY4" fmla="*/ 204941 h 204941"/>
              <a:gd name="connsiteX5" fmla="*/ 0 w 780932"/>
              <a:gd name="connsiteY5" fmla="*/ 204941 h 204941"/>
              <a:gd name="connsiteX6" fmla="*/ 0 w 780932"/>
              <a:gd name="connsiteY6" fmla="*/ 0 h 20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2" h="204941" fill="none" extrusionOk="0">
                <a:moveTo>
                  <a:pt x="0" y="0"/>
                </a:moveTo>
                <a:cubicBezTo>
                  <a:pt x="93388" y="-33349"/>
                  <a:pt x="224385" y="3490"/>
                  <a:pt x="390466" y="0"/>
                </a:cubicBezTo>
                <a:cubicBezTo>
                  <a:pt x="556547" y="-3490"/>
                  <a:pt x="654535" y="14790"/>
                  <a:pt x="780932" y="0"/>
                </a:cubicBezTo>
                <a:cubicBezTo>
                  <a:pt x="795673" y="97887"/>
                  <a:pt x="777495" y="136828"/>
                  <a:pt x="780932" y="204941"/>
                </a:cubicBezTo>
                <a:cubicBezTo>
                  <a:pt x="657729" y="213865"/>
                  <a:pt x="500795" y="204002"/>
                  <a:pt x="406085" y="204941"/>
                </a:cubicBezTo>
                <a:cubicBezTo>
                  <a:pt x="311375" y="205880"/>
                  <a:pt x="141291" y="191663"/>
                  <a:pt x="0" y="204941"/>
                </a:cubicBezTo>
                <a:cubicBezTo>
                  <a:pt x="-33" y="130517"/>
                  <a:pt x="10568" y="73673"/>
                  <a:pt x="0" y="0"/>
                </a:cubicBezTo>
                <a:close/>
              </a:path>
              <a:path w="780932" h="204941" stroke="0" extrusionOk="0">
                <a:moveTo>
                  <a:pt x="0" y="0"/>
                </a:moveTo>
                <a:cubicBezTo>
                  <a:pt x="84013" y="-42009"/>
                  <a:pt x="249739" y="14899"/>
                  <a:pt x="367038" y="0"/>
                </a:cubicBezTo>
                <a:cubicBezTo>
                  <a:pt x="484337" y="-14899"/>
                  <a:pt x="678592" y="30392"/>
                  <a:pt x="780932" y="0"/>
                </a:cubicBezTo>
                <a:cubicBezTo>
                  <a:pt x="804464" y="81119"/>
                  <a:pt x="759013" y="136817"/>
                  <a:pt x="780932" y="204941"/>
                </a:cubicBezTo>
                <a:cubicBezTo>
                  <a:pt x="600501" y="216691"/>
                  <a:pt x="536237" y="166144"/>
                  <a:pt x="406085" y="204941"/>
                </a:cubicBezTo>
                <a:cubicBezTo>
                  <a:pt x="275933" y="243738"/>
                  <a:pt x="142228" y="204217"/>
                  <a:pt x="0" y="204941"/>
                </a:cubicBezTo>
                <a:cubicBezTo>
                  <a:pt x="-6279" y="142018"/>
                  <a:pt x="17530" y="51451"/>
                  <a:pt x="0" y="0"/>
                </a:cubicBezTo>
                <a:close/>
              </a:path>
            </a:pathLst>
          </a:custGeom>
          <a:solidFill>
            <a:srgbClr val="000066"/>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err="1">
                <a:ln>
                  <a:noFill/>
                </a:ln>
                <a:solidFill>
                  <a:prstClr val="white"/>
                </a:solidFill>
                <a:effectLst/>
                <a:uLnTx/>
                <a:uFillTx/>
                <a:latin typeface="Calibri" panose="020F0502020204030204"/>
                <a:ea typeface="+mn-ea"/>
                <a:cs typeface="+mn-cs"/>
              </a:rPr>
              <a:t>AmLight</a:t>
            </a:r>
            <a:endParaRPr kumimoji="0" lang="nl-NL"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ounded Rectangle 23">
            <a:extLst>
              <a:ext uri="{FF2B5EF4-FFF2-40B4-BE49-F238E27FC236}">
                <a16:creationId xmlns:a16="http://schemas.microsoft.com/office/drawing/2014/main" id="{194E4674-8AEE-2A42-AE58-038694CB9AE0}"/>
              </a:ext>
            </a:extLst>
          </p:cNvPr>
          <p:cNvSpPr/>
          <p:nvPr/>
        </p:nvSpPr>
        <p:spPr>
          <a:xfrm rot="16200000">
            <a:off x="-1197422" y="4303053"/>
            <a:ext cx="3323712" cy="452759"/>
          </a:xfrm>
          <a:custGeom>
            <a:avLst/>
            <a:gdLst>
              <a:gd name="connsiteX0" fmla="*/ 0 w 4090722"/>
              <a:gd name="connsiteY0" fmla="*/ 92876 h 557242"/>
              <a:gd name="connsiteX1" fmla="*/ 92876 w 4090722"/>
              <a:gd name="connsiteY1" fmla="*/ 0 h 557242"/>
              <a:gd name="connsiteX2" fmla="*/ 572629 w 4090722"/>
              <a:gd name="connsiteY2" fmla="*/ 0 h 557242"/>
              <a:gd name="connsiteX3" fmla="*/ 1013333 w 4090722"/>
              <a:gd name="connsiteY3" fmla="*/ 0 h 557242"/>
              <a:gd name="connsiteX4" fmla="*/ 1454037 w 4090722"/>
              <a:gd name="connsiteY4" fmla="*/ 0 h 557242"/>
              <a:gd name="connsiteX5" fmla="*/ 1933790 w 4090722"/>
              <a:gd name="connsiteY5" fmla="*/ 0 h 557242"/>
              <a:gd name="connsiteX6" fmla="*/ 2374494 w 4090722"/>
              <a:gd name="connsiteY6" fmla="*/ 0 h 557242"/>
              <a:gd name="connsiteX7" fmla="*/ 2971397 w 4090722"/>
              <a:gd name="connsiteY7" fmla="*/ 0 h 557242"/>
              <a:gd name="connsiteX8" fmla="*/ 3997846 w 4090722"/>
              <a:gd name="connsiteY8" fmla="*/ 0 h 557242"/>
              <a:gd name="connsiteX9" fmla="*/ 4090722 w 4090722"/>
              <a:gd name="connsiteY9" fmla="*/ 92876 h 557242"/>
              <a:gd name="connsiteX10" fmla="*/ 4090722 w 4090722"/>
              <a:gd name="connsiteY10" fmla="*/ 464366 h 557242"/>
              <a:gd name="connsiteX11" fmla="*/ 3997846 w 4090722"/>
              <a:gd name="connsiteY11" fmla="*/ 557242 h 557242"/>
              <a:gd name="connsiteX12" fmla="*/ 3518093 w 4090722"/>
              <a:gd name="connsiteY12" fmla="*/ 557242 h 557242"/>
              <a:gd name="connsiteX13" fmla="*/ 2921190 w 4090722"/>
              <a:gd name="connsiteY13" fmla="*/ 557242 h 557242"/>
              <a:gd name="connsiteX14" fmla="*/ 2363337 w 4090722"/>
              <a:gd name="connsiteY14" fmla="*/ 557242 h 557242"/>
              <a:gd name="connsiteX15" fmla="*/ 1727385 w 4090722"/>
              <a:gd name="connsiteY15" fmla="*/ 557242 h 557242"/>
              <a:gd name="connsiteX16" fmla="*/ 1091433 w 4090722"/>
              <a:gd name="connsiteY16" fmla="*/ 557242 h 557242"/>
              <a:gd name="connsiteX17" fmla="*/ 611679 w 4090722"/>
              <a:gd name="connsiteY17" fmla="*/ 557242 h 557242"/>
              <a:gd name="connsiteX18" fmla="*/ 92876 w 4090722"/>
              <a:gd name="connsiteY18" fmla="*/ 557242 h 557242"/>
              <a:gd name="connsiteX19" fmla="*/ 0 w 4090722"/>
              <a:gd name="connsiteY19" fmla="*/ 464366 h 557242"/>
              <a:gd name="connsiteX20" fmla="*/ 0 w 4090722"/>
              <a:gd name="connsiteY20" fmla="*/ 92876 h 5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90722" h="557242" extrusionOk="0">
                <a:moveTo>
                  <a:pt x="0" y="92876"/>
                </a:moveTo>
                <a:cubicBezTo>
                  <a:pt x="2465" y="51599"/>
                  <a:pt x="34941" y="6292"/>
                  <a:pt x="92876" y="0"/>
                </a:cubicBezTo>
                <a:cubicBezTo>
                  <a:pt x="211513" y="-19289"/>
                  <a:pt x="468737" y="19747"/>
                  <a:pt x="572629" y="0"/>
                </a:cubicBezTo>
                <a:cubicBezTo>
                  <a:pt x="676521" y="-19747"/>
                  <a:pt x="830928" y="30809"/>
                  <a:pt x="1013333" y="0"/>
                </a:cubicBezTo>
                <a:cubicBezTo>
                  <a:pt x="1195738" y="-30809"/>
                  <a:pt x="1308212" y="41725"/>
                  <a:pt x="1454037" y="0"/>
                </a:cubicBezTo>
                <a:cubicBezTo>
                  <a:pt x="1599862" y="-41725"/>
                  <a:pt x="1696665" y="20610"/>
                  <a:pt x="1933790" y="0"/>
                </a:cubicBezTo>
                <a:cubicBezTo>
                  <a:pt x="2170915" y="-20610"/>
                  <a:pt x="2270782" y="45200"/>
                  <a:pt x="2374494" y="0"/>
                </a:cubicBezTo>
                <a:cubicBezTo>
                  <a:pt x="2478206" y="-45200"/>
                  <a:pt x="2796534" y="5750"/>
                  <a:pt x="2971397" y="0"/>
                </a:cubicBezTo>
                <a:cubicBezTo>
                  <a:pt x="3146260" y="-5750"/>
                  <a:pt x="3552290" y="42877"/>
                  <a:pt x="3997846" y="0"/>
                </a:cubicBezTo>
                <a:cubicBezTo>
                  <a:pt x="4039749" y="-7458"/>
                  <a:pt x="4085575" y="29510"/>
                  <a:pt x="4090722" y="92876"/>
                </a:cubicBezTo>
                <a:cubicBezTo>
                  <a:pt x="4122809" y="255022"/>
                  <a:pt x="4084300" y="332240"/>
                  <a:pt x="4090722" y="464366"/>
                </a:cubicBezTo>
                <a:cubicBezTo>
                  <a:pt x="4101784" y="517954"/>
                  <a:pt x="4050446" y="569201"/>
                  <a:pt x="3997846" y="557242"/>
                </a:cubicBezTo>
                <a:cubicBezTo>
                  <a:pt x="3815464" y="593545"/>
                  <a:pt x="3628591" y="505990"/>
                  <a:pt x="3518093" y="557242"/>
                </a:cubicBezTo>
                <a:cubicBezTo>
                  <a:pt x="3407595" y="608494"/>
                  <a:pt x="3057538" y="549404"/>
                  <a:pt x="2921190" y="557242"/>
                </a:cubicBezTo>
                <a:cubicBezTo>
                  <a:pt x="2784842" y="565080"/>
                  <a:pt x="2491191" y="513702"/>
                  <a:pt x="2363337" y="557242"/>
                </a:cubicBezTo>
                <a:cubicBezTo>
                  <a:pt x="2235483" y="600782"/>
                  <a:pt x="1912833" y="495748"/>
                  <a:pt x="1727385" y="557242"/>
                </a:cubicBezTo>
                <a:cubicBezTo>
                  <a:pt x="1541937" y="618736"/>
                  <a:pt x="1230196" y="545608"/>
                  <a:pt x="1091433" y="557242"/>
                </a:cubicBezTo>
                <a:cubicBezTo>
                  <a:pt x="952670" y="568876"/>
                  <a:pt x="768077" y="525521"/>
                  <a:pt x="611679" y="557242"/>
                </a:cubicBezTo>
                <a:cubicBezTo>
                  <a:pt x="455281" y="588963"/>
                  <a:pt x="225403" y="515199"/>
                  <a:pt x="92876" y="557242"/>
                </a:cubicBezTo>
                <a:cubicBezTo>
                  <a:pt x="55152" y="563110"/>
                  <a:pt x="9264" y="526530"/>
                  <a:pt x="0" y="464366"/>
                </a:cubicBezTo>
                <a:cubicBezTo>
                  <a:pt x="-13047" y="354724"/>
                  <a:pt x="31544" y="265402"/>
                  <a:pt x="0" y="92876"/>
                </a:cubicBezTo>
                <a:close/>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000066"/>
                </a:solidFill>
                <a:effectLst/>
                <a:uLnTx/>
                <a:uFillTx/>
                <a:latin typeface="Calibri" panose="020F0502020204030204"/>
                <a:ea typeface="+mn-ea"/>
                <a:cs typeface="+mn-cs"/>
              </a:rPr>
              <a:t>GNA Architecture v2.0</a:t>
            </a:r>
          </a:p>
        </p:txBody>
      </p:sp>
      <p:sp>
        <p:nvSpPr>
          <p:cNvPr id="25" name="Rounded Rectangle 24">
            <a:extLst>
              <a:ext uri="{FF2B5EF4-FFF2-40B4-BE49-F238E27FC236}">
                <a16:creationId xmlns:a16="http://schemas.microsoft.com/office/drawing/2014/main" id="{9788B9BC-68FB-2749-9D25-A2C565400809}"/>
              </a:ext>
            </a:extLst>
          </p:cNvPr>
          <p:cNvSpPr/>
          <p:nvPr/>
        </p:nvSpPr>
        <p:spPr>
          <a:xfrm>
            <a:off x="3631266" y="1899459"/>
            <a:ext cx="3250767" cy="452759"/>
          </a:xfrm>
          <a:custGeom>
            <a:avLst/>
            <a:gdLst>
              <a:gd name="connsiteX0" fmla="*/ 0 w 4090722"/>
              <a:gd name="connsiteY0" fmla="*/ 92876 h 557242"/>
              <a:gd name="connsiteX1" fmla="*/ 92876 w 4090722"/>
              <a:gd name="connsiteY1" fmla="*/ 0 h 557242"/>
              <a:gd name="connsiteX2" fmla="*/ 572629 w 4090722"/>
              <a:gd name="connsiteY2" fmla="*/ 0 h 557242"/>
              <a:gd name="connsiteX3" fmla="*/ 1013333 w 4090722"/>
              <a:gd name="connsiteY3" fmla="*/ 0 h 557242"/>
              <a:gd name="connsiteX4" fmla="*/ 1454037 w 4090722"/>
              <a:gd name="connsiteY4" fmla="*/ 0 h 557242"/>
              <a:gd name="connsiteX5" fmla="*/ 1933790 w 4090722"/>
              <a:gd name="connsiteY5" fmla="*/ 0 h 557242"/>
              <a:gd name="connsiteX6" fmla="*/ 2374494 w 4090722"/>
              <a:gd name="connsiteY6" fmla="*/ 0 h 557242"/>
              <a:gd name="connsiteX7" fmla="*/ 2971397 w 4090722"/>
              <a:gd name="connsiteY7" fmla="*/ 0 h 557242"/>
              <a:gd name="connsiteX8" fmla="*/ 3997846 w 4090722"/>
              <a:gd name="connsiteY8" fmla="*/ 0 h 557242"/>
              <a:gd name="connsiteX9" fmla="*/ 4090722 w 4090722"/>
              <a:gd name="connsiteY9" fmla="*/ 92876 h 557242"/>
              <a:gd name="connsiteX10" fmla="*/ 4090722 w 4090722"/>
              <a:gd name="connsiteY10" fmla="*/ 464366 h 557242"/>
              <a:gd name="connsiteX11" fmla="*/ 3997846 w 4090722"/>
              <a:gd name="connsiteY11" fmla="*/ 557242 h 557242"/>
              <a:gd name="connsiteX12" fmla="*/ 3518093 w 4090722"/>
              <a:gd name="connsiteY12" fmla="*/ 557242 h 557242"/>
              <a:gd name="connsiteX13" fmla="*/ 2921190 w 4090722"/>
              <a:gd name="connsiteY13" fmla="*/ 557242 h 557242"/>
              <a:gd name="connsiteX14" fmla="*/ 2363337 w 4090722"/>
              <a:gd name="connsiteY14" fmla="*/ 557242 h 557242"/>
              <a:gd name="connsiteX15" fmla="*/ 1727385 w 4090722"/>
              <a:gd name="connsiteY15" fmla="*/ 557242 h 557242"/>
              <a:gd name="connsiteX16" fmla="*/ 1091433 w 4090722"/>
              <a:gd name="connsiteY16" fmla="*/ 557242 h 557242"/>
              <a:gd name="connsiteX17" fmla="*/ 611679 w 4090722"/>
              <a:gd name="connsiteY17" fmla="*/ 557242 h 557242"/>
              <a:gd name="connsiteX18" fmla="*/ 92876 w 4090722"/>
              <a:gd name="connsiteY18" fmla="*/ 557242 h 557242"/>
              <a:gd name="connsiteX19" fmla="*/ 0 w 4090722"/>
              <a:gd name="connsiteY19" fmla="*/ 464366 h 557242"/>
              <a:gd name="connsiteX20" fmla="*/ 0 w 4090722"/>
              <a:gd name="connsiteY20" fmla="*/ 92876 h 5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90722" h="557242" extrusionOk="0">
                <a:moveTo>
                  <a:pt x="0" y="92876"/>
                </a:moveTo>
                <a:cubicBezTo>
                  <a:pt x="2465" y="51599"/>
                  <a:pt x="34941" y="6292"/>
                  <a:pt x="92876" y="0"/>
                </a:cubicBezTo>
                <a:cubicBezTo>
                  <a:pt x="211513" y="-19289"/>
                  <a:pt x="468737" y="19747"/>
                  <a:pt x="572629" y="0"/>
                </a:cubicBezTo>
                <a:cubicBezTo>
                  <a:pt x="676521" y="-19747"/>
                  <a:pt x="830928" y="30809"/>
                  <a:pt x="1013333" y="0"/>
                </a:cubicBezTo>
                <a:cubicBezTo>
                  <a:pt x="1195738" y="-30809"/>
                  <a:pt x="1308212" y="41725"/>
                  <a:pt x="1454037" y="0"/>
                </a:cubicBezTo>
                <a:cubicBezTo>
                  <a:pt x="1599862" y="-41725"/>
                  <a:pt x="1696665" y="20610"/>
                  <a:pt x="1933790" y="0"/>
                </a:cubicBezTo>
                <a:cubicBezTo>
                  <a:pt x="2170915" y="-20610"/>
                  <a:pt x="2270782" y="45200"/>
                  <a:pt x="2374494" y="0"/>
                </a:cubicBezTo>
                <a:cubicBezTo>
                  <a:pt x="2478206" y="-45200"/>
                  <a:pt x="2796534" y="5750"/>
                  <a:pt x="2971397" y="0"/>
                </a:cubicBezTo>
                <a:cubicBezTo>
                  <a:pt x="3146260" y="-5750"/>
                  <a:pt x="3552290" y="42877"/>
                  <a:pt x="3997846" y="0"/>
                </a:cubicBezTo>
                <a:cubicBezTo>
                  <a:pt x="4039749" y="-7458"/>
                  <a:pt x="4085575" y="29510"/>
                  <a:pt x="4090722" y="92876"/>
                </a:cubicBezTo>
                <a:cubicBezTo>
                  <a:pt x="4122809" y="255022"/>
                  <a:pt x="4084300" y="332240"/>
                  <a:pt x="4090722" y="464366"/>
                </a:cubicBezTo>
                <a:cubicBezTo>
                  <a:pt x="4101784" y="517954"/>
                  <a:pt x="4050446" y="569201"/>
                  <a:pt x="3997846" y="557242"/>
                </a:cubicBezTo>
                <a:cubicBezTo>
                  <a:pt x="3815464" y="593545"/>
                  <a:pt x="3628591" y="505990"/>
                  <a:pt x="3518093" y="557242"/>
                </a:cubicBezTo>
                <a:cubicBezTo>
                  <a:pt x="3407595" y="608494"/>
                  <a:pt x="3057538" y="549404"/>
                  <a:pt x="2921190" y="557242"/>
                </a:cubicBezTo>
                <a:cubicBezTo>
                  <a:pt x="2784842" y="565080"/>
                  <a:pt x="2491191" y="513702"/>
                  <a:pt x="2363337" y="557242"/>
                </a:cubicBezTo>
                <a:cubicBezTo>
                  <a:pt x="2235483" y="600782"/>
                  <a:pt x="1912833" y="495748"/>
                  <a:pt x="1727385" y="557242"/>
                </a:cubicBezTo>
                <a:cubicBezTo>
                  <a:pt x="1541937" y="618736"/>
                  <a:pt x="1230196" y="545608"/>
                  <a:pt x="1091433" y="557242"/>
                </a:cubicBezTo>
                <a:cubicBezTo>
                  <a:pt x="952670" y="568876"/>
                  <a:pt x="768077" y="525521"/>
                  <a:pt x="611679" y="557242"/>
                </a:cubicBezTo>
                <a:cubicBezTo>
                  <a:pt x="455281" y="588963"/>
                  <a:pt x="225403" y="515199"/>
                  <a:pt x="92876" y="557242"/>
                </a:cubicBezTo>
                <a:cubicBezTo>
                  <a:pt x="55152" y="563110"/>
                  <a:pt x="9264" y="526530"/>
                  <a:pt x="0" y="464366"/>
                </a:cubicBezTo>
                <a:cubicBezTo>
                  <a:pt x="-13047" y="354724"/>
                  <a:pt x="31544" y="265402"/>
                  <a:pt x="0" y="92876"/>
                </a:cubicBezTo>
                <a:close/>
              </a:path>
            </a:pathLst>
          </a:custGeom>
          <a:solidFill>
            <a:srgbClr val="3366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chemeClr val="bg1"/>
                </a:solidFill>
                <a:effectLst/>
                <a:uLnTx/>
                <a:uFillTx/>
                <a:latin typeface="Calibri" panose="020F0502020204030204"/>
                <a:ea typeface="+mn-ea"/>
                <a:cs typeface="+mn-cs"/>
              </a:rPr>
              <a:t>GNA-G </a:t>
            </a:r>
            <a:r>
              <a:rPr kumimoji="0" lang="nl-NL" sz="2000" b="1" i="0" u="none" strike="noStrike" kern="1200" cap="none" spc="0" normalizeH="0" baseline="0" noProof="0" dirty="0" err="1">
                <a:ln>
                  <a:noFill/>
                </a:ln>
                <a:solidFill>
                  <a:schemeClr val="bg1"/>
                </a:solidFill>
                <a:effectLst/>
                <a:uLnTx/>
                <a:uFillTx/>
                <a:latin typeface="Calibri" panose="020F0502020204030204"/>
                <a:ea typeface="+mn-ea"/>
                <a:cs typeface="+mn-cs"/>
              </a:rPr>
              <a:t>Leadership</a:t>
            </a:r>
            <a:r>
              <a:rPr kumimoji="0" lang="nl-NL" sz="2000" b="1" i="0" u="none" strike="noStrike" kern="1200" cap="none" spc="0" normalizeH="0" baseline="0" noProof="0" dirty="0">
                <a:ln>
                  <a:noFill/>
                </a:ln>
                <a:solidFill>
                  <a:schemeClr val="bg1"/>
                </a:solidFill>
                <a:effectLst/>
                <a:uLnTx/>
                <a:uFillTx/>
                <a:latin typeface="Calibri" panose="020F0502020204030204"/>
                <a:ea typeface="+mn-ea"/>
                <a:cs typeface="+mn-cs"/>
              </a:rPr>
              <a:t> Team</a:t>
            </a:r>
          </a:p>
        </p:txBody>
      </p:sp>
      <p:sp>
        <p:nvSpPr>
          <p:cNvPr id="26" name="Rounded Rectangle 14">
            <a:extLst>
              <a:ext uri="{FF2B5EF4-FFF2-40B4-BE49-F238E27FC236}">
                <a16:creationId xmlns:a16="http://schemas.microsoft.com/office/drawing/2014/main" id="{ECC81F95-2413-7F43-B191-8E6B9125A44B}"/>
              </a:ext>
            </a:extLst>
          </p:cNvPr>
          <p:cNvSpPr/>
          <p:nvPr/>
        </p:nvSpPr>
        <p:spPr>
          <a:xfrm>
            <a:off x="5669582" y="3723228"/>
            <a:ext cx="2010923" cy="611024"/>
          </a:xfrm>
          <a:custGeom>
            <a:avLst/>
            <a:gdLst>
              <a:gd name="connsiteX0" fmla="*/ 0 w 2474982"/>
              <a:gd name="connsiteY0" fmla="*/ 125341 h 752029"/>
              <a:gd name="connsiteX1" fmla="*/ 125341 w 2474982"/>
              <a:gd name="connsiteY1" fmla="*/ 0 h 752029"/>
              <a:gd name="connsiteX2" fmla="*/ 659173 w 2474982"/>
              <a:gd name="connsiteY2" fmla="*/ 0 h 752029"/>
              <a:gd name="connsiteX3" fmla="*/ 1215248 w 2474982"/>
              <a:gd name="connsiteY3" fmla="*/ 0 h 752029"/>
              <a:gd name="connsiteX4" fmla="*/ 1771323 w 2474982"/>
              <a:gd name="connsiteY4" fmla="*/ 0 h 752029"/>
              <a:gd name="connsiteX5" fmla="*/ 2349641 w 2474982"/>
              <a:gd name="connsiteY5" fmla="*/ 0 h 752029"/>
              <a:gd name="connsiteX6" fmla="*/ 2474982 w 2474982"/>
              <a:gd name="connsiteY6" fmla="*/ 125341 h 752029"/>
              <a:gd name="connsiteX7" fmla="*/ 2474982 w 2474982"/>
              <a:gd name="connsiteY7" fmla="*/ 626688 h 752029"/>
              <a:gd name="connsiteX8" fmla="*/ 2349641 w 2474982"/>
              <a:gd name="connsiteY8" fmla="*/ 752029 h 752029"/>
              <a:gd name="connsiteX9" fmla="*/ 1860295 w 2474982"/>
              <a:gd name="connsiteY9" fmla="*/ 752029 h 752029"/>
              <a:gd name="connsiteX10" fmla="*/ 1370949 w 2474982"/>
              <a:gd name="connsiteY10" fmla="*/ 752029 h 752029"/>
              <a:gd name="connsiteX11" fmla="*/ 770388 w 2474982"/>
              <a:gd name="connsiteY11" fmla="*/ 752029 h 752029"/>
              <a:gd name="connsiteX12" fmla="*/ 125341 w 2474982"/>
              <a:gd name="connsiteY12" fmla="*/ 752029 h 752029"/>
              <a:gd name="connsiteX13" fmla="*/ 0 w 2474982"/>
              <a:gd name="connsiteY13" fmla="*/ 626688 h 752029"/>
              <a:gd name="connsiteX14" fmla="*/ 0 w 2474982"/>
              <a:gd name="connsiteY14" fmla="*/ 125341 h 7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4982" h="752029" fill="none" extrusionOk="0">
                <a:moveTo>
                  <a:pt x="0" y="125341"/>
                </a:moveTo>
                <a:cubicBezTo>
                  <a:pt x="1742" y="55106"/>
                  <a:pt x="53728" y="-2290"/>
                  <a:pt x="125341" y="0"/>
                </a:cubicBezTo>
                <a:cubicBezTo>
                  <a:pt x="351519" y="-25395"/>
                  <a:pt x="473665" y="11602"/>
                  <a:pt x="659173" y="0"/>
                </a:cubicBezTo>
                <a:cubicBezTo>
                  <a:pt x="844681" y="-11602"/>
                  <a:pt x="947049" y="42861"/>
                  <a:pt x="1215248" y="0"/>
                </a:cubicBezTo>
                <a:cubicBezTo>
                  <a:pt x="1483448" y="-42861"/>
                  <a:pt x="1610627" y="12148"/>
                  <a:pt x="1771323" y="0"/>
                </a:cubicBezTo>
                <a:cubicBezTo>
                  <a:pt x="1932019" y="-12148"/>
                  <a:pt x="2154583" y="67306"/>
                  <a:pt x="2349641" y="0"/>
                </a:cubicBezTo>
                <a:cubicBezTo>
                  <a:pt x="2420995" y="15279"/>
                  <a:pt x="2465987" y="60578"/>
                  <a:pt x="2474982" y="125341"/>
                </a:cubicBezTo>
                <a:cubicBezTo>
                  <a:pt x="2529328" y="310665"/>
                  <a:pt x="2429971" y="434212"/>
                  <a:pt x="2474982" y="626688"/>
                </a:cubicBezTo>
                <a:cubicBezTo>
                  <a:pt x="2477054" y="696866"/>
                  <a:pt x="2434672" y="741640"/>
                  <a:pt x="2349641" y="752029"/>
                </a:cubicBezTo>
                <a:cubicBezTo>
                  <a:pt x="2140514" y="806792"/>
                  <a:pt x="2017321" y="740440"/>
                  <a:pt x="1860295" y="752029"/>
                </a:cubicBezTo>
                <a:cubicBezTo>
                  <a:pt x="1703269" y="763618"/>
                  <a:pt x="1608652" y="736935"/>
                  <a:pt x="1370949" y="752029"/>
                </a:cubicBezTo>
                <a:cubicBezTo>
                  <a:pt x="1133246" y="767123"/>
                  <a:pt x="1068632" y="698034"/>
                  <a:pt x="770388" y="752029"/>
                </a:cubicBezTo>
                <a:cubicBezTo>
                  <a:pt x="472144" y="806024"/>
                  <a:pt x="386005" y="726726"/>
                  <a:pt x="125341" y="752029"/>
                </a:cubicBezTo>
                <a:cubicBezTo>
                  <a:pt x="49326" y="749293"/>
                  <a:pt x="-1398" y="688025"/>
                  <a:pt x="0" y="626688"/>
                </a:cubicBezTo>
                <a:cubicBezTo>
                  <a:pt x="-1067" y="405274"/>
                  <a:pt x="45255" y="325650"/>
                  <a:pt x="0" y="125341"/>
                </a:cubicBezTo>
                <a:close/>
              </a:path>
              <a:path w="2474982" h="752029" stroke="0" extrusionOk="0">
                <a:moveTo>
                  <a:pt x="0" y="125341"/>
                </a:moveTo>
                <a:cubicBezTo>
                  <a:pt x="4016" y="72437"/>
                  <a:pt x="47710" y="7966"/>
                  <a:pt x="125341" y="0"/>
                </a:cubicBezTo>
                <a:cubicBezTo>
                  <a:pt x="335306" y="-32955"/>
                  <a:pt x="415861" y="187"/>
                  <a:pt x="636930" y="0"/>
                </a:cubicBezTo>
                <a:cubicBezTo>
                  <a:pt x="857999" y="-187"/>
                  <a:pt x="950830" y="35506"/>
                  <a:pt x="1126276" y="0"/>
                </a:cubicBezTo>
                <a:cubicBezTo>
                  <a:pt x="1301722" y="-35506"/>
                  <a:pt x="1509862" y="51398"/>
                  <a:pt x="1615622" y="0"/>
                </a:cubicBezTo>
                <a:cubicBezTo>
                  <a:pt x="1721382" y="-51398"/>
                  <a:pt x="2189794" y="69711"/>
                  <a:pt x="2349641" y="0"/>
                </a:cubicBezTo>
                <a:cubicBezTo>
                  <a:pt x="2416582" y="-5319"/>
                  <a:pt x="2477399" y="50957"/>
                  <a:pt x="2474982" y="125341"/>
                </a:cubicBezTo>
                <a:cubicBezTo>
                  <a:pt x="2510970" y="364266"/>
                  <a:pt x="2455534" y="415713"/>
                  <a:pt x="2474982" y="626688"/>
                </a:cubicBezTo>
                <a:cubicBezTo>
                  <a:pt x="2459496" y="683614"/>
                  <a:pt x="2413093" y="738493"/>
                  <a:pt x="2349641" y="752029"/>
                </a:cubicBezTo>
                <a:cubicBezTo>
                  <a:pt x="2075496" y="780184"/>
                  <a:pt x="2049715" y="730936"/>
                  <a:pt x="1771323" y="752029"/>
                </a:cubicBezTo>
                <a:cubicBezTo>
                  <a:pt x="1492931" y="773122"/>
                  <a:pt x="1439347" y="739456"/>
                  <a:pt x="1170762" y="752029"/>
                </a:cubicBezTo>
                <a:cubicBezTo>
                  <a:pt x="902177" y="764602"/>
                  <a:pt x="623655" y="722710"/>
                  <a:pt x="125341" y="752029"/>
                </a:cubicBezTo>
                <a:cubicBezTo>
                  <a:pt x="54888" y="756978"/>
                  <a:pt x="-7195" y="703286"/>
                  <a:pt x="0" y="626688"/>
                </a:cubicBezTo>
                <a:cubicBezTo>
                  <a:pt x="-29823" y="384514"/>
                  <a:pt x="15157" y="245720"/>
                  <a:pt x="0" y="125341"/>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a:ln>
                  <a:noFill/>
                </a:ln>
                <a:solidFill>
                  <a:srgbClr val="000066"/>
                </a:solidFill>
                <a:effectLst/>
                <a:uLnTx/>
                <a:uFillTx/>
                <a:latin typeface="Calibri" panose="020F0502020204030204"/>
                <a:ea typeface="+mn-ea"/>
                <a:cs typeface="+mn-cs"/>
              </a:rPr>
              <a:t>Routing </a:t>
            </a:r>
            <a:r>
              <a:rPr kumimoji="0" lang="nl-NL" b="1" i="0" u="none" strike="noStrike" kern="1200" cap="none" spc="0" normalizeH="0" baseline="0" noProof="0" dirty="0" err="1">
                <a:ln>
                  <a:noFill/>
                </a:ln>
                <a:solidFill>
                  <a:srgbClr val="000066"/>
                </a:solidFill>
                <a:effectLst/>
                <a:uLnTx/>
                <a:uFillTx/>
                <a:latin typeface="Calibri" panose="020F0502020204030204"/>
                <a:ea typeface="+mn-ea"/>
                <a:cs typeface="+mn-cs"/>
              </a:rPr>
              <a:t>Anomalies</a:t>
            </a:r>
            <a:endParaRPr kumimoji="0" lang="nl-NL" b="1"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
        <p:nvSpPr>
          <p:cNvPr id="27" name="Rounded Rectangle 8">
            <a:extLst>
              <a:ext uri="{FF2B5EF4-FFF2-40B4-BE49-F238E27FC236}">
                <a16:creationId xmlns:a16="http://schemas.microsoft.com/office/drawing/2014/main" id="{7C379C07-8FAB-6E4D-9216-FEF78A8345A1}"/>
              </a:ext>
            </a:extLst>
          </p:cNvPr>
          <p:cNvSpPr/>
          <p:nvPr/>
        </p:nvSpPr>
        <p:spPr>
          <a:xfrm>
            <a:off x="7832570" y="3723227"/>
            <a:ext cx="1927985" cy="576402"/>
          </a:xfrm>
          <a:custGeom>
            <a:avLst/>
            <a:gdLst>
              <a:gd name="connsiteX0" fmla="*/ 0 w 1800165"/>
              <a:gd name="connsiteY0" fmla="*/ 118239 h 709418"/>
              <a:gd name="connsiteX1" fmla="*/ 118239 w 1800165"/>
              <a:gd name="connsiteY1" fmla="*/ 0 h 709418"/>
              <a:gd name="connsiteX2" fmla="*/ 608194 w 1800165"/>
              <a:gd name="connsiteY2" fmla="*/ 0 h 709418"/>
              <a:gd name="connsiteX3" fmla="*/ 1098150 w 1800165"/>
              <a:gd name="connsiteY3" fmla="*/ 0 h 709418"/>
              <a:gd name="connsiteX4" fmla="*/ 1681926 w 1800165"/>
              <a:gd name="connsiteY4" fmla="*/ 0 h 709418"/>
              <a:gd name="connsiteX5" fmla="*/ 1800165 w 1800165"/>
              <a:gd name="connsiteY5" fmla="*/ 118239 h 709418"/>
              <a:gd name="connsiteX6" fmla="*/ 1800165 w 1800165"/>
              <a:gd name="connsiteY6" fmla="*/ 591179 h 709418"/>
              <a:gd name="connsiteX7" fmla="*/ 1681926 w 1800165"/>
              <a:gd name="connsiteY7" fmla="*/ 709418 h 709418"/>
              <a:gd name="connsiteX8" fmla="*/ 1145060 w 1800165"/>
              <a:gd name="connsiteY8" fmla="*/ 709418 h 709418"/>
              <a:gd name="connsiteX9" fmla="*/ 623831 w 1800165"/>
              <a:gd name="connsiteY9" fmla="*/ 709418 h 709418"/>
              <a:gd name="connsiteX10" fmla="*/ 118239 w 1800165"/>
              <a:gd name="connsiteY10" fmla="*/ 709418 h 709418"/>
              <a:gd name="connsiteX11" fmla="*/ 0 w 1800165"/>
              <a:gd name="connsiteY11" fmla="*/ 591179 h 709418"/>
              <a:gd name="connsiteX12" fmla="*/ 0 w 1800165"/>
              <a:gd name="connsiteY12" fmla="*/ 118239 h 70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0165" h="709418" fill="none" extrusionOk="0">
                <a:moveTo>
                  <a:pt x="0" y="118239"/>
                </a:moveTo>
                <a:cubicBezTo>
                  <a:pt x="1477" y="60349"/>
                  <a:pt x="54683" y="8404"/>
                  <a:pt x="118239" y="0"/>
                </a:cubicBezTo>
                <a:cubicBezTo>
                  <a:pt x="228757" y="-49007"/>
                  <a:pt x="380747" y="36871"/>
                  <a:pt x="608194" y="0"/>
                </a:cubicBezTo>
                <a:cubicBezTo>
                  <a:pt x="835641" y="-36871"/>
                  <a:pt x="886147" y="49636"/>
                  <a:pt x="1098150" y="0"/>
                </a:cubicBezTo>
                <a:cubicBezTo>
                  <a:pt x="1310153" y="-49636"/>
                  <a:pt x="1427339" y="64579"/>
                  <a:pt x="1681926" y="0"/>
                </a:cubicBezTo>
                <a:cubicBezTo>
                  <a:pt x="1756363" y="3950"/>
                  <a:pt x="1806093" y="59893"/>
                  <a:pt x="1800165" y="118239"/>
                </a:cubicBezTo>
                <a:cubicBezTo>
                  <a:pt x="1844821" y="271259"/>
                  <a:pt x="1761796" y="469854"/>
                  <a:pt x="1800165" y="591179"/>
                </a:cubicBezTo>
                <a:cubicBezTo>
                  <a:pt x="1792246" y="658848"/>
                  <a:pt x="1735213" y="724780"/>
                  <a:pt x="1681926" y="709418"/>
                </a:cubicBezTo>
                <a:cubicBezTo>
                  <a:pt x="1563935" y="746866"/>
                  <a:pt x="1261253" y="706149"/>
                  <a:pt x="1145060" y="709418"/>
                </a:cubicBezTo>
                <a:cubicBezTo>
                  <a:pt x="1028867" y="712687"/>
                  <a:pt x="825277" y="670408"/>
                  <a:pt x="623831" y="709418"/>
                </a:cubicBezTo>
                <a:cubicBezTo>
                  <a:pt x="422385" y="748428"/>
                  <a:pt x="257818" y="687163"/>
                  <a:pt x="118239" y="709418"/>
                </a:cubicBezTo>
                <a:cubicBezTo>
                  <a:pt x="51097" y="724490"/>
                  <a:pt x="6609" y="648091"/>
                  <a:pt x="0" y="591179"/>
                </a:cubicBezTo>
                <a:cubicBezTo>
                  <a:pt x="-54287" y="395290"/>
                  <a:pt x="23488" y="338599"/>
                  <a:pt x="0" y="118239"/>
                </a:cubicBezTo>
                <a:close/>
              </a:path>
              <a:path w="1800165" h="709418" stroke="0" extrusionOk="0">
                <a:moveTo>
                  <a:pt x="0" y="118239"/>
                </a:moveTo>
                <a:cubicBezTo>
                  <a:pt x="2452" y="62903"/>
                  <a:pt x="44169" y="8307"/>
                  <a:pt x="118239" y="0"/>
                </a:cubicBezTo>
                <a:cubicBezTo>
                  <a:pt x="274542" y="-36974"/>
                  <a:pt x="461005" y="12339"/>
                  <a:pt x="608194" y="0"/>
                </a:cubicBezTo>
                <a:cubicBezTo>
                  <a:pt x="755383" y="-12339"/>
                  <a:pt x="853462" y="27629"/>
                  <a:pt x="1082513" y="0"/>
                </a:cubicBezTo>
                <a:cubicBezTo>
                  <a:pt x="1311564" y="-27629"/>
                  <a:pt x="1459347" y="20831"/>
                  <a:pt x="1681926" y="0"/>
                </a:cubicBezTo>
                <a:cubicBezTo>
                  <a:pt x="1732128" y="7805"/>
                  <a:pt x="1783746" y="58767"/>
                  <a:pt x="1800165" y="118239"/>
                </a:cubicBezTo>
                <a:cubicBezTo>
                  <a:pt x="1830264" y="320307"/>
                  <a:pt x="1747340" y="386584"/>
                  <a:pt x="1800165" y="591179"/>
                </a:cubicBezTo>
                <a:cubicBezTo>
                  <a:pt x="1797850" y="660246"/>
                  <a:pt x="1752743" y="708161"/>
                  <a:pt x="1681926" y="709418"/>
                </a:cubicBezTo>
                <a:cubicBezTo>
                  <a:pt x="1568715" y="716582"/>
                  <a:pt x="1433042" y="651618"/>
                  <a:pt x="1191971" y="709418"/>
                </a:cubicBezTo>
                <a:cubicBezTo>
                  <a:pt x="950901" y="767218"/>
                  <a:pt x="803432" y="705313"/>
                  <a:pt x="670742" y="709418"/>
                </a:cubicBezTo>
                <a:cubicBezTo>
                  <a:pt x="538052" y="713523"/>
                  <a:pt x="318392" y="643152"/>
                  <a:pt x="118239" y="709418"/>
                </a:cubicBezTo>
                <a:cubicBezTo>
                  <a:pt x="46235" y="714372"/>
                  <a:pt x="13201" y="661072"/>
                  <a:pt x="0" y="591179"/>
                </a:cubicBezTo>
                <a:cubicBezTo>
                  <a:pt x="-44798" y="439182"/>
                  <a:pt x="32630" y="235377"/>
                  <a:pt x="0" y="118239"/>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a:ln>
                  <a:noFill/>
                </a:ln>
                <a:solidFill>
                  <a:srgbClr val="000066"/>
                </a:solidFill>
                <a:effectLst/>
                <a:uLnTx/>
                <a:uFillTx/>
                <a:latin typeface="Calibri" panose="020F0502020204030204"/>
                <a:ea typeface="+mn-ea"/>
                <a:cs typeface="+mn-cs"/>
              </a:rPr>
              <a:t>Network Automation</a:t>
            </a:r>
          </a:p>
        </p:txBody>
      </p:sp>
      <p:sp>
        <p:nvSpPr>
          <p:cNvPr id="30" name="Rounded Rectangle 24">
            <a:extLst>
              <a:ext uri="{FF2B5EF4-FFF2-40B4-BE49-F238E27FC236}">
                <a16:creationId xmlns:a16="http://schemas.microsoft.com/office/drawing/2014/main" id="{03DE1AD5-7F4E-C940-88B5-DF159A712DA9}"/>
              </a:ext>
            </a:extLst>
          </p:cNvPr>
          <p:cNvSpPr/>
          <p:nvPr/>
        </p:nvSpPr>
        <p:spPr>
          <a:xfrm>
            <a:off x="5203381" y="1526131"/>
            <a:ext cx="2010915" cy="248182"/>
          </a:xfrm>
          <a:custGeom>
            <a:avLst/>
            <a:gdLst>
              <a:gd name="connsiteX0" fmla="*/ 0 w 4090722"/>
              <a:gd name="connsiteY0" fmla="*/ 92876 h 557242"/>
              <a:gd name="connsiteX1" fmla="*/ 92876 w 4090722"/>
              <a:gd name="connsiteY1" fmla="*/ 0 h 557242"/>
              <a:gd name="connsiteX2" fmla="*/ 572629 w 4090722"/>
              <a:gd name="connsiteY2" fmla="*/ 0 h 557242"/>
              <a:gd name="connsiteX3" fmla="*/ 1013333 w 4090722"/>
              <a:gd name="connsiteY3" fmla="*/ 0 h 557242"/>
              <a:gd name="connsiteX4" fmla="*/ 1454037 w 4090722"/>
              <a:gd name="connsiteY4" fmla="*/ 0 h 557242"/>
              <a:gd name="connsiteX5" fmla="*/ 1933790 w 4090722"/>
              <a:gd name="connsiteY5" fmla="*/ 0 h 557242"/>
              <a:gd name="connsiteX6" fmla="*/ 2374494 w 4090722"/>
              <a:gd name="connsiteY6" fmla="*/ 0 h 557242"/>
              <a:gd name="connsiteX7" fmla="*/ 2971397 w 4090722"/>
              <a:gd name="connsiteY7" fmla="*/ 0 h 557242"/>
              <a:gd name="connsiteX8" fmla="*/ 3997846 w 4090722"/>
              <a:gd name="connsiteY8" fmla="*/ 0 h 557242"/>
              <a:gd name="connsiteX9" fmla="*/ 4090722 w 4090722"/>
              <a:gd name="connsiteY9" fmla="*/ 92876 h 557242"/>
              <a:gd name="connsiteX10" fmla="*/ 4090722 w 4090722"/>
              <a:gd name="connsiteY10" fmla="*/ 464366 h 557242"/>
              <a:gd name="connsiteX11" fmla="*/ 3997846 w 4090722"/>
              <a:gd name="connsiteY11" fmla="*/ 557242 h 557242"/>
              <a:gd name="connsiteX12" fmla="*/ 3518093 w 4090722"/>
              <a:gd name="connsiteY12" fmla="*/ 557242 h 557242"/>
              <a:gd name="connsiteX13" fmla="*/ 2921190 w 4090722"/>
              <a:gd name="connsiteY13" fmla="*/ 557242 h 557242"/>
              <a:gd name="connsiteX14" fmla="*/ 2363337 w 4090722"/>
              <a:gd name="connsiteY14" fmla="*/ 557242 h 557242"/>
              <a:gd name="connsiteX15" fmla="*/ 1727385 w 4090722"/>
              <a:gd name="connsiteY15" fmla="*/ 557242 h 557242"/>
              <a:gd name="connsiteX16" fmla="*/ 1091433 w 4090722"/>
              <a:gd name="connsiteY16" fmla="*/ 557242 h 557242"/>
              <a:gd name="connsiteX17" fmla="*/ 611679 w 4090722"/>
              <a:gd name="connsiteY17" fmla="*/ 557242 h 557242"/>
              <a:gd name="connsiteX18" fmla="*/ 92876 w 4090722"/>
              <a:gd name="connsiteY18" fmla="*/ 557242 h 557242"/>
              <a:gd name="connsiteX19" fmla="*/ 0 w 4090722"/>
              <a:gd name="connsiteY19" fmla="*/ 464366 h 557242"/>
              <a:gd name="connsiteX20" fmla="*/ 0 w 4090722"/>
              <a:gd name="connsiteY20" fmla="*/ 92876 h 5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90722" h="557242" extrusionOk="0">
                <a:moveTo>
                  <a:pt x="0" y="92876"/>
                </a:moveTo>
                <a:cubicBezTo>
                  <a:pt x="2465" y="51599"/>
                  <a:pt x="34941" y="6292"/>
                  <a:pt x="92876" y="0"/>
                </a:cubicBezTo>
                <a:cubicBezTo>
                  <a:pt x="211513" y="-19289"/>
                  <a:pt x="468737" y="19747"/>
                  <a:pt x="572629" y="0"/>
                </a:cubicBezTo>
                <a:cubicBezTo>
                  <a:pt x="676521" y="-19747"/>
                  <a:pt x="830928" y="30809"/>
                  <a:pt x="1013333" y="0"/>
                </a:cubicBezTo>
                <a:cubicBezTo>
                  <a:pt x="1195738" y="-30809"/>
                  <a:pt x="1308212" y="41725"/>
                  <a:pt x="1454037" y="0"/>
                </a:cubicBezTo>
                <a:cubicBezTo>
                  <a:pt x="1599862" y="-41725"/>
                  <a:pt x="1696665" y="20610"/>
                  <a:pt x="1933790" y="0"/>
                </a:cubicBezTo>
                <a:cubicBezTo>
                  <a:pt x="2170915" y="-20610"/>
                  <a:pt x="2270782" y="45200"/>
                  <a:pt x="2374494" y="0"/>
                </a:cubicBezTo>
                <a:cubicBezTo>
                  <a:pt x="2478206" y="-45200"/>
                  <a:pt x="2796534" y="5750"/>
                  <a:pt x="2971397" y="0"/>
                </a:cubicBezTo>
                <a:cubicBezTo>
                  <a:pt x="3146260" y="-5750"/>
                  <a:pt x="3552290" y="42877"/>
                  <a:pt x="3997846" y="0"/>
                </a:cubicBezTo>
                <a:cubicBezTo>
                  <a:pt x="4039749" y="-7458"/>
                  <a:pt x="4085575" y="29510"/>
                  <a:pt x="4090722" y="92876"/>
                </a:cubicBezTo>
                <a:cubicBezTo>
                  <a:pt x="4122809" y="255022"/>
                  <a:pt x="4084300" y="332240"/>
                  <a:pt x="4090722" y="464366"/>
                </a:cubicBezTo>
                <a:cubicBezTo>
                  <a:pt x="4101784" y="517954"/>
                  <a:pt x="4050446" y="569201"/>
                  <a:pt x="3997846" y="557242"/>
                </a:cubicBezTo>
                <a:cubicBezTo>
                  <a:pt x="3815464" y="593545"/>
                  <a:pt x="3628591" y="505990"/>
                  <a:pt x="3518093" y="557242"/>
                </a:cubicBezTo>
                <a:cubicBezTo>
                  <a:pt x="3407595" y="608494"/>
                  <a:pt x="3057538" y="549404"/>
                  <a:pt x="2921190" y="557242"/>
                </a:cubicBezTo>
                <a:cubicBezTo>
                  <a:pt x="2784842" y="565080"/>
                  <a:pt x="2491191" y="513702"/>
                  <a:pt x="2363337" y="557242"/>
                </a:cubicBezTo>
                <a:cubicBezTo>
                  <a:pt x="2235483" y="600782"/>
                  <a:pt x="1912833" y="495748"/>
                  <a:pt x="1727385" y="557242"/>
                </a:cubicBezTo>
                <a:cubicBezTo>
                  <a:pt x="1541937" y="618736"/>
                  <a:pt x="1230196" y="545608"/>
                  <a:pt x="1091433" y="557242"/>
                </a:cubicBezTo>
                <a:cubicBezTo>
                  <a:pt x="952670" y="568876"/>
                  <a:pt x="768077" y="525521"/>
                  <a:pt x="611679" y="557242"/>
                </a:cubicBezTo>
                <a:cubicBezTo>
                  <a:pt x="455281" y="588963"/>
                  <a:pt x="225403" y="515199"/>
                  <a:pt x="92876" y="557242"/>
                </a:cubicBezTo>
                <a:cubicBezTo>
                  <a:pt x="55152" y="563110"/>
                  <a:pt x="9264" y="526530"/>
                  <a:pt x="0" y="464366"/>
                </a:cubicBezTo>
                <a:cubicBezTo>
                  <a:pt x="-13047" y="354724"/>
                  <a:pt x="31544" y="265402"/>
                  <a:pt x="0" y="92876"/>
                </a:cubicBezTo>
                <a:close/>
              </a:path>
            </a:pathLst>
          </a:custGeom>
          <a:solidFill>
            <a:schemeClr val="bg1"/>
          </a:solidFill>
          <a:ln>
            <a:solidFill>
              <a:schemeClr val="bg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0066"/>
                </a:solidFill>
                <a:effectLst/>
                <a:uLnTx/>
                <a:uFillTx/>
                <a:latin typeface="Calibri" panose="020F0502020204030204"/>
                <a:ea typeface="+mn-ea"/>
                <a:cs typeface="+mn-cs"/>
              </a:rPr>
              <a:t>GNA-G Executive Liaison</a:t>
            </a:r>
          </a:p>
        </p:txBody>
      </p:sp>
      <p:sp>
        <p:nvSpPr>
          <p:cNvPr id="31" name="Rounded Rectangle 24">
            <a:extLst>
              <a:ext uri="{FF2B5EF4-FFF2-40B4-BE49-F238E27FC236}">
                <a16:creationId xmlns:a16="http://schemas.microsoft.com/office/drawing/2014/main" id="{986A52F9-EBE9-E341-BB55-62006AD7654E}"/>
              </a:ext>
            </a:extLst>
          </p:cNvPr>
          <p:cNvSpPr/>
          <p:nvPr/>
        </p:nvSpPr>
        <p:spPr>
          <a:xfrm>
            <a:off x="3751133" y="630169"/>
            <a:ext cx="3019137" cy="665306"/>
          </a:xfrm>
          <a:custGeom>
            <a:avLst/>
            <a:gdLst>
              <a:gd name="connsiteX0" fmla="*/ 0 w 4090722"/>
              <a:gd name="connsiteY0" fmla="*/ 92876 h 557242"/>
              <a:gd name="connsiteX1" fmla="*/ 92876 w 4090722"/>
              <a:gd name="connsiteY1" fmla="*/ 0 h 557242"/>
              <a:gd name="connsiteX2" fmla="*/ 572629 w 4090722"/>
              <a:gd name="connsiteY2" fmla="*/ 0 h 557242"/>
              <a:gd name="connsiteX3" fmla="*/ 1013333 w 4090722"/>
              <a:gd name="connsiteY3" fmla="*/ 0 h 557242"/>
              <a:gd name="connsiteX4" fmla="*/ 1454037 w 4090722"/>
              <a:gd name="connsiteY4" fmla="*/ 0 h 557242"/>
              <a:gd name="connsiteX5" fmla="*/ 1933790 w 4090722"/>
              <a:gd name="connsiteY5" fmla="*/ 0 h 557242"/>
              <a:gd name="connsiteX6" fmla="*/ 2374494 w 4090722"/>
              <a:gd name="connsiteY6" fmla="*/ 0 h 557242"/>
              <a:gd name="connsiteX7" fmla="*/ 2971397 w 4090722"/>
              <a:gd name="connsiteY7" fmla="*/ 0 h 557242"/>
              <a:gd name="connsiteX8" fmla="*/ 3997846 w 4090722"/>
              <a:gd name="connsiteY8" fmla="*/ 0 h 557242"/>
              <a:gd name="connsiteX9" fmla="*/ 4090722 w 4090722"/>
              <a:gd name="connsiteY9" fmla="*/ 92876 h 557242"/>
              <a:gd name="connsiteX10" fmla="*/ 4090722 w 4090722"/>
              <a:gd name="connsiteY10" fmla="*/ 464366 h 557242"/>
              <a:gd name="connsiteX11" fmla="*/ 3997846 w 4090722"/>
              <a:gd name="connsiteY11" fmla="*/ 557242 h 557242"/>
              <a:gd name="connsiteX12" fmla="*/ 3518093 w 4090722"/>
              <a:gd name="connsiteY12" fmla="*/ 557242 h 557242"/>
              <a:gd name="connsiteX13" fmla="*/ 2921190 w 4090722"/>
              <a:gd name="connsiteY13" fmla="*/ 557242 h 557242"/>
              <a:gd name="connsiteX14" fmla="*/ 2363337 w 4090722"/>
              <a:gd name="connsiteY14" fmla="*/ 557242 h 557242"/>
              <a:gd name="connsiteX15" fmla="*/ 1727385 w 4090722"/>
              <a:gd name="connsiteY15" fmla="*/ 557242 h 557242"/>
              <a:gd name="connsiteX16" fmla="*/ 1091433 w 4090722"/>
              <a:gd name="connsiteY16" fmla="*/ 557242 h 557242"/>
              <a:gd name="connsiteX17" fmla="*/ 611679 w 4090722"/>
              <a:gd name="connsiteY17" fmla="*/ 557242 h 557242"/>
              <a:gd name="connsiteX18" fmla="*/ 92876 w 4090722"/>
              <a:gd name="connsiteY18" fmla="*/ 557242 h 557242"/>
              <a:gd name="connsiteX19" fmla="*/ 0 w 4090722"/>
              <a:gd name="connsiteY19" fmla="*/ 464366 h 557242"/>
              <a:gd name="connsiteX20" fmla="*/ 0 w 4090722"/>
              <a:gd name="connsiteY20" fmla="*/ 92876 h 5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90722" h="557242" extrusionOk="0">
                <a:moveTo>
                  <a:pt x="0" y="92876"/>
                </a:moveTo>
                <a:cubicBezTo>
                  <a:pt x="2465" y="51599"/>
                  <a:pt x="34941" y="6292"/>
                  <a:pt x="92876" y="0"/>
                </a:cubicBezTo>
                <a:cubicBezTo>
                  <a:pt x="211513" y="-19289"/>
                  <a:pt x="468737" y="19747"/>
                  <a:pt x="572629" y="0"/>
                </a:cubicBezTo>
                <a:cubicBezTo>
                  <a:pt x="676521" y="-19747"/>
                  <a:pt x="830928" y="30809"/>
                  <a:pt x="1013333" y="0"/>
                </a:cubicBezTo>
                <a:cubicBezTo>
                  <a:pt x="1195738" y="-30809"/>
                  <a:pt x="1308212" y="41725"/>
                  <a:pt x="1454037" y="0"/>
                </a:cubicBezTo>
                <a:cubicBezTo>
                  <a:pt x="1599862" y="-41725"/>
                  <a:pt x="1696665" y="20610"/>
                  <a:pt x="1933790" y="0"/>
                </a:cubicBezTo>
                <a:cubicBezTo>
                  <a:pt x="2170915" y="-20610"/>
                  <a:pt x="2270782" y="45200"/>
                  <a:pt x="2374494" y="0"/>
                </a:cubicBezTo>
                <a:cubicBezTo>
                  <a:pt x="2478206" y="-45200"/>
                  <a:pt x="2796534" y="5750"/>
                  <a:pt x="2971397" y="0"/>
                </a:cubicBezTo>
                <a:cubicBezTo>
                  <a:pt x="3146260" y="-5750"/>
                  <a:pt x="3552290" y="42877"/>
                  <a:pt x="3997846" y="0"/>
                </a:cubicBezTo>
                <a:cubicBezTo>
                  <a:pt x="4039749" y="-7458"/>
                  <a:pt x="4085575" y="29510"/>
                  <a:pt x="4090722" y="92876"/>
                </a:cubicBezTo>
                <a:cubicBezTo>
                  <a:pt x="4122809" y="255022"/>
                  <a:pt x="4084300" y="332240"/>
                  <a:pt x="4090722" y="464366"/>
                </a:cubicBezTo>
                <a:cubicBezTo>
                  <a:pt x="4101784" y="517954"/>
                  <a:pt x="4050446" y="569201"/>
                  <a:pt x="3997846" y="557242"/>
                </a:cubicBezTo>
                <a:cubicBezTo>
                  <a:pt x="3815464" y="593545"/>
                  <a:pt x="3628591" y="505990"/>
                  <a:pt x="3518093" y="557242"/>
                </a:cubicBezTo>
                <a:cubicBezTo>
                  <a:pt x="3407595" y="608494"/>
                  <a:pt x="3057538" y="549404"/>
                  <a:pt x="2921190" y="557242"/>
                </a:cubicBezTo>
                <a:cubicBezTo>
                  <a:pt x="2784842" y="565080"/>
                  <a:pt x="2491191" y="513702"/>
                  <a:pt x="2363337" y="557242"/>
                </a:cubicBezTo>
                <a:cubicBezTo>
                  <a:pt x="2235483" y="600782"/>
                  <a:pt x="1912833" y="495748"/>
                  <a:pt x="1727385" y="557242"/>
                </a:cubicBezTo>
                <a:cubicBezTo>
                  <a:pt x="1541937" y="618736"/>
                  <a:pt x="1230196" y="545608"/>
                  <a:pt x="1091433" y="557242"/>
                </a:cubicBezTo>
                <a:cubicBezTo>
                  <a:pt x="952670" y="568876"/>
                  <a:pt x="768077" y="525521"/>
                  <a:pt x="611679" y="557242"/>
                </a:cubicBezTo>
                <a:cubicBezTo>
                  <a:pt x="455281" y="588963"/>
                  <a:pt x="225403" y="515199"/>
                  <a:pt x="92876" y="557242"/>
                </a:cubicBezTo>
                <a:cubicBezTo>
                  <a:pt x="55152" y="563110"/>
                  <a:pt x="9264" y="526530"/>
                  <a:pt x="0" y="464366"/>
                </a:cubicBezTo>
                <a:cubicBezTo>
                  <a:pt x="-13047" y="354724"/>
                  <a:pt x="31544" y="265402"/>
                  <a:pt x="0" y="92876"/>
                </a:cubicBezTo>
                <a:close/>
              </a:path>
            </a:pathLst>
          </a:cu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0066"/>
                </a:solidFill>
                <a:effectLst/>
                <a:uLnTx/>
                <a:uFillTx/>
                <a:latin typeface="Calibri" panose="020F0502020204030204"/>
                <a:ea typeface="+mn-ea"/>
                <a:cs typeface="+mn-cs"/>
              </a:rPr>
              <a:t>GNA-G participant </a:t>
            </a:r>
            <a:r>
              <a:rPr kumimoji="0" lang="nl-NL" sz="1400" b="1" i="0" u="none" strike="noStrike" kern="1200" cap="none" spc="0" normalizeH="0" baseline="0" noProof="0" dirty="0" err="1">
                <a:ln>
                  <a:noFill/>
                </a:ln>
                <a:solidFill>
                  <a:srgbClr val="000066"/>
                </a:solidFill>
                <a:effectLst/>
                <a:uLnTx/>
                <a:uFillTx/>
                <a:latin typeface="Calibri" panose="020F0502020204030204"/>
                <a:ea typeface="+mn-ea"/>
                <a:cs typeface="+mn-cs"/>
              </a:rPr>
              <a:t>CEOs</a:t>
            </a:r>
            <a:r>
              <a:rPr kumimoji="0" lang="nl-NL" sz="1400" b="1" i="0" u="none" strike="noStrike" kern="1200" cap="none" spc="0" normalizeH="0" baseline="0" noProof="0" dirty="0">
                <a:ln>
                  <a:noFill/>
                </a:ln>
                <a:solidFill>
                  <a:srgbClr val="000066"/>
                </a:solidFill>
                <a:effectLst/>
                <a:uLnTx/>
                <a:uFillTx/>
                <a:latin typeface="Calibri" panose="020F0502020204030204"/>
                <a:ea typeface="+mn-ea"/>
                <a:cs typeface="+mn-cs"/>
              </a:rPr>
              <a:t> </a:t>
            </a:r>
            <a:r>
              <a:rPr kumimoji="0" lang="nl-NL" sz="1400" b="1" i="0" u="none" strike="noStrike" kern="1200" cap="none" spc="0" normalizeH="0" baseline="0" noProof="0" dirty="0" err="1">
                <a:ln>
                  <a:noFill/>
                </a:ln>
                <a:solidFill>
                  <a:srgbClr val="000066"/>
                </a:solidFill>
                <a:effectLst/>
                <a:uLnTx/>
                <a:uFillTx/>
                <a:latin typeface="Calibri" panose="020F0502020204030204"/>
                <a:ea typeface="+mn-ea"/>
                <a:cs typeface="+mn-cs"/>
              </a:rPr>
              <a:t>etc</a:t>
            </a:r>
            <a:endParaRPr kumimoji="0" lang="nl-NL" sz="1400" b="1"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757CC124-CBD3-F94A-B6B7-76F24548DDF2}"/>
              </a:ext>
            </a:extLst>
          </p:cNvPr>
          <p:cNvCxnSpPr>
            <a:cxnSpLocks/>
          </p:cNvCxnSpPr>
          <p:nvPr/>
        </p:nvCxnSpPr>
        <p:spPr>
          <a:xfrm>
            <a:off x="3996561" y="1361696"/>
            <a:ext cx="0" cy="487342"/>
          </a:xfrm>
          <a:prstGeom prst="straightConnector1">
            <a:avLst/>
          </a:prstGeom>
          <a:noFill/>
          <a:ln>
            <a:solidFill>
              <a:schemeClr val="bg1">
                <a:lumMod val="50000"/>
              </a:scheme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28" name="Rounded Rectangle 24">
            <a:extLst>
              <a:ext uri="{FF2B5EF4-FFF2-40B4-BE49-F238E27FC236}">
                <a16:creationId xmlns:a16="http://schemas.microsoft.com/office/drawing/2014/main" id="{365C87C4-6535-FB4B-B1F8-9AAB6D31BD6F}"/>
              </a:ext>
            </a:extLst>
          </p:cNvPr>
          <p:cNvSpPr/>
          <p:nvPr/>
        </p:nvSpPr>
        <p:spPr>
          <a:xfrm>
            <a:off x="4704609" y="913375"/>
            <a:ext cx="2065681" cy="372214"/>
          </a:xfrm>
          <a:custGeom>
            <a:avLst/>
            <a:gdLst>
              <a:gd name="connsiteX0" fmla="*/ 0 w 4090722"/>
              <a:gd name="connsiteY0" fmla="*/ 92876 h 557242"/>
              <a:gd name="connsiteX1" fmla="*/ 92876 w 4090722"/>
              <a:gd name="connsiteY1" fmla="*/ 0 h 557242"/>
              <a:gd name="connsiteX2" fmla="*/ 572629 w 4090722"/>
              <a:gd name="connsiteY2" fmla="*/ 0 h 557242"/>
              <a:gd name="connsiteX3" fmla="*/ 1013333 w 4090722"/>
              <a:gd name="connsiteY3" fmla="*/ 0 h 557242"/>
              <a:gd name="connsiteX4" fmla="*/ 1454037 w 4090722"/>
              <a:gd name="connsiteY4" fmla="*/ 0 h 557242"/>
              <a:gd name="connsiteX5" fmla="*/ 1933790 w 4090722"/>
              <a:gd name="connsiteY5" fmla="*/ 0 h 557242"/>
              <a:gd name="connsiteX6" fmla="*/ 2374494 w 4090722"/>
              <a:gd name="connsiteY6" fmla="*/ 0 h 557242"/>
              <a:gd name="connsiteX7" fmla="*/ 2971397 w 4090722"/>
              <a:gd name="connsiteY7" fmla="*/ 0 h 557242"/>
              <a:gd name="connsiteX8" fmla="*/ 3997846 w 4090722"/>
              <a:gd name="connsiteY8" fmla="*/ 0 h 557242"/>
              <a:gd name="connsiteX9" fmla="*/ 4090722 w 4090722"/>
              <a:gd name="connsiteY9" fmla="*/ 92876 h 557242"/>
              <a:gd name="connsiteX10" fmla="*/ 4090722 w 4090722"/>
              <a:gd name="connsiteY10" fmla="*/ 464366 h 557242"/>
              <a:gd name="connsiteX11" fmla="*/ 3997846 w 4090722"/>
              <a:gd name="connsiteY11" fmla="*/ 557242 h 557242"/>
              <a:gd name="connsiteX12" fmla="*/ 3518093 w 4090722"/>
              <a:gd name="connsiteY12" fmla="*/ 557242 h 557242"/>
              <a:gd name="connsiteX13" fmla="*/ 2921190 w 4090722"/>
              <a:gd name="connsiteY13" fmla="*/ 557242 h 557242"/>
              <a:gd name="connsiteX14" fmla="*/ 2363337 w 4090722"/>
              <a:gd name="connsiteY14" fmla="*/ 557242 h 557242"/>
              <a:gd name="connsiteX15" fmla="*/ 1727385 w 4090722"/>
              <a:gd name="connsiteY15" fmla="*/ 557242 h 557242"/>
              <a:gd name="connsiteX16" fmla="*/ 1091433 w 4090722"/>
              <a:gd name="connsiteY16" fmla="*/ 557242 h 557242"/>
              <a:gd name="connsiteX17" fmla="*/ 611679 w 4090722"/>
              <a:gd name="connsiteY17" fmla="*/ 557242 h 557242"/>
              <a:gd name="connsiteX18" fmla="*/ 92876 w 4090722"/>
              <a:gd name="connsiteY18" fmla="*/ 557242 h 557242"/>
              <a:gd name="connsiteX19" fmla="*/ 0 w 4090722"/>
              <a:gd name="connsiteY19" fmla="*/ 464366 h 557242"/>
              <a:gd name="connsiteX20" fmla="*/ 0 w 4090722"/>
              <a:gd name="connsiteY20" fmla="*/ 92876 h 5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90722" h="557242" extrusionOk="0">
                <a:moveTo>
                  <a:pt x="0" y="92876"/>
                </a:moveTo>
                <a:cubicBezTo>
                  <a:pt x="2465" y="51599"/>
                  <a:pt x="34941" y="6292"/>
                  <a:pt x="92876" y="0"/>
                </a:cubicBezTo>
                <a:cubicBezTo>
                  <a:pt x="211513" y="-19289"/>
                  <a:pt x="468737" y="19747"/>
                  <a:pt x="572629" y="0"/>
                </a:cubicBezTo>
                <a:cubicBezTo>
                  <a:pt x="676521" y="-19747"/>
                  <a:pt x="830928" y="30809"/>
                  <a:pt x="1013333" y="0"/>
                </a:cubicBezTo>
                <a:cubicBezTo>
                  <a:pt x="1195738" y="-30809"/>
                  <a:pt x="1308212" y="41725"/>
                  <a:pt x="1454037" y="0"/>
                </a:cubicBezTo>
                <a:cubicBezTo>
                  <a:pt x="1599862" y="-41725"/>
                  <a:pt x="1696665" y="20610"/>
                  <a:pt x="1933790" y="0"/>
                </a:cubicBezTo>
                <a:cubicBezTo>
                  <a:pt x="2170915" y="-20610"/>
                  <a:pt x="2270782" y="45200"/>
                  <a:pt x="2374494" y="0"/>
                </a:cubicBezTo>
                <a:cubicBezTo>
                  <a:pt x="2478206" y="-45200"/>
                  <a:pt x="2796534" y="5750"/>
                  <a:pt x="2971397" y="0"/>
                </a:cubicBezTo>
                <a:cubicBezTo>
                  <a:pt x="3146260" y="-5750"/>
                  <a:pt x="3552290" y="42877"/>
                  <a:pt x="3997846" y="0"/>
                </a:cubicBezTo>
                <a:cubicBezTo>
                  <a:pt x="4039749" y="-7458"/>
                  <a:pt x="4085575" y="29510"/>
                  <a:pt x="4090722" y="92876"/>
                </a:cubicBezTo>
                <a:cubicBezTo>
                  <a:pt x="4122809" y="255022"/>
                  <a:pt x="4084300" y="332240"/>
                  <a:pt x="4090722" y="464366"/>
                </a:cubicBezTo>
                <a:cubicBezTo>
                  <a:pt x="4101784" y="517954"/>
                  <a:pt x="4050446" y="569201"/>
                  <a:pt x="3997846" y="557242"/>
                </a:cubicBezTo>
                <a:cubicBezTo>
                  <a:pt x="3815464" y="593545"/>
                  <a:pt x="3628591" y="505990"/>
                  <a:pt x="3518093" y="557242"/>
                </a:cubicBezTo>
                <a:cubicBezTo>
                  <a:pt x="3407595" y="608494"/>
                  <a:pt x="3057538" y="549404"/>
                  <a:pt x="2921190" y="557242"/>
                </a:cubicBezTo>
                <a:cubicBezTo>
                  <a:pt x="2784842" y="565080"/>
                  <a:pt x="2491191" y="513702"/>
                  <a:pt x="2363337" y="557242"/>
                </a:cubicBezTo>
                <a:cubicBezTo>
                  <a:pt x="2235483" y="600782"/>
                  <a:pt x="1912833" y="495748"/>
                  <a:pt x="1727385" y="557242"/>
                </a:cubicBezTo>
                <a:cubicBezTo>
                  <a:pt x="1541937" y="618736"/>
                  <a:pt x="1230196" y="545608"/>
                  <a:pt x="1091433" y="557242"/>
                </a:cubicBezTo>
                <a:cubicBezTo>
                  <a:pt x="952670" y="568876"/>
                  <a:pt x="768077" y="525521"/>
                  <a:pt x="611679" y="557242"/>
                </a:cubicBezTo>
                <a:cubicBezTo>
                  <a:pt x="455281" y="588963"/>
                  <a:pt x="225403" y="515199"/>
                  <a:pt x="92876" y="557242"/>
                </a:cubicBezTo>
                <a:cubicBezTo>
                  <a:pt x="55152" y="563110"/>
                  <a:pt x="9264" y="526530"/>
                  <a:pt x="0" y="464366"/>
                </a:cubicBezTo>
                <a:cubicBezTo>
                  <a:pt x="-13047" y="354724"/>
                  <a:pt x="31544" y="265402"/>
                  <a:pt x="0" y="92876"/>
                </a:cubicBezTo>
                <a:close/>
              </a:path>
            </a:pathLst>
          </a:custGeom>
          <a:solidFill>
            <a:schemeClr val="bg1">
              <a:lumMod val="95000"/>
            </a:schemeClr>
          </a:solidFill>
          <a:ln>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0066"/>
                </a:solidFill>
                <a:effectLst/>
                <a:uLnTx/>
                <a:uFillTx/>
                <a:latin typeface="Calibri" panose="020F0502020204030204"/>
                <a:ea typeface="+mn-ea"/>
                <a:cs typeface="+mn-cs"/>
              </a:rPr>
              <a:t>Global NREN CEO Forum</a:t>
            </a:r>
          </a:p>
        </p:txBody>
      </p:sp>
      <p:cxnSp>
        <p:nvCxnSpPr>
          <p:cNvPr id="34" name="Straight Arrow Connector 33">
            <a:extLst>
              <a:ext uri="{FF2B5EF4-FFF2-40B4-BE49-F238E27FC236}">
                <a16:creationId xmlns:a16="http://schemas.microsoft.com/office/drawing/2014/main" id="{1D55434A-98A4-1D49-97F6-3609A1C6A2DA}"/>
              </a:ext>
            </a:extLst>
          </p:cNvPr>
          <p:cNvCxnSpPr>
            <a:cxnSpLocks/>
          </p:cNvCxnSpPr>
          <p:nvPr/>
        </p:nvCxnSpPr>
        <p:spPr>
          <a:xfrm>
            <a:off x="4086227" y="1361696"/>
            <a:ext cx="0" cy="487342"/>
          </a:xfrm>
          <a:prstGeom prst="straightConnector1">
            <a:avLst/>
          </a:prstGeom>
          <a:noFill/>
          <a:ln>
            <a:solidFill>
              <a:schemeClr val="bg1">
                <a:lumMod val="50000"/>
              </a:scheme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35" name="Straight Arrow Connector 34">
            <a:extLst>
              <a:ext uri="{FF2B5EF4-FFF2-40B4-BE49-F238E27FC236}">
                <a16:creationId xmlns:a16="http://schemas.microsoft.com/office/drawing/2014/main" id="{406821E1-2602-CE46-9BC1-250E88F1986D}"/>
              </a:ext>
            </a:extLst>
          </p:cNvPr>
          <p:cNvCxnSpPr>
            <a:cxnSpLocks/>
          </p:cNvCxnSpPr>
          <p:nvPr/>
        </p:nvCxnSpPr>
        <p:spPr>
          <a:xfrm>
            <a:off x="4180163" y="1361696"/>
            <a:ext cx="0" cy="487342"/>
          </a:xfrm>
          <a:prstGeom prst="straightConnector1">
            <a:avLst/>
          </a:prstGeom>
          <a:noFill/>
          <a:ln>
            <a:solidFill>
              <a:schemeClr val="bg1">
                <a:lumMod val="50000"/>
              </a:scheme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32" name="Rounded Rectangle 14">
            <a:extLst>
              <a:ext uri="{FF2B5EF4-FFF2-40B4-BE49-F238E27FC236}">
                <a16:creationId xmlns:a16="http://schemas.microsoft.com/office/drawing/2014/main" id="{F5AA0678-3FF3-D241-848E-779DD81F9BBB}"/>
              </a:ext>
            </a:extLst>
          </p:cNvPr>
          <p:cNvSpPr/>
          <p:nvPr/>
        </p:nvSpPr>
        <p:spPr>
          <a:xfrm>
            <a:off x="7841108" y="2972655"/>
            <a:ext cx="1919447" cy="611024"/>
          </a:xfrm>
          <a:custGeom>
            <a:avLst/>
            <a:gdLst>
              <a:gd name="connsiteX0" fmla="*/ 0 w 2474982"/>
              <a:gd name="connsiteY0" fmla="*/ 125341 h 752029"/>
              <a:gd name="connsiteX1" fmla="*/ 125341 w 2474982"/>
              <a:gd name="connsiteY1" fmla="*/ 0 h 752029"/>
              <a:gd name="connsiteX2" fmla="*/ 659173 w 2474982"/>
              <a:gd name="connsiteY2" fmla="*/ 0 h 752029"/>
              <a:gd name="connsiteX3" fmla="*/ 1215248 w 2474982"/>
              <a:gd name="connsiteY3" fmla="*/ 0 h 752029"/>
              <a:gd name="connsiteX4" fmla="*/ 1771323 w 2474982"/>
              <a:gd name="connsiteY4" fmla="*/ 0 h 752029"/>
              <a:gd name="connsiteX5" fmla="*/ 2349641 w 2474982"/>
              <a:gd name="connsiteY5" fmla="*/ 0 h 752029"/>
              <a:gd name="connsiteX6" fmla="*/ 2474982 w 2474982"/>
              <a:gd name="connsiteY6" fmla="*/ 125341 h 752029"/>
              <a:gd name="connsiteX7" fmla="*/ 2474982 w 2474982"/>
              <a:gd name="connsiteY7" fmla="*/ 626688 h 752029"/>
              <a:gd name="connsiteX8" fmla="*/ 2349641 w 2474982"/>
              <a:gd name="connsiteY8" fmla="*/ 752029 h 752029"/>
              <a:gd name="connsiteX9" fmla="*/ 1860295 w 2474982"/>
              <a:gd name="connsiteY9" fmla="*/ 752029 h 752029"/>
              <a:gd name="connsiteX10" fmla="*/ 1370949 w 2474982"/>
              <a:gd name="connsiteY10" fmla="*/ 752029 h 752029"/>
              <a:gd name="connsiteX11" fmla="*/ 770388 w 2474982"/>
              <a:gd name="connsiteY11" fmla="*/ 752029 h 752029"/>
              <a:gd name="connsiteX12" fmla="*/ 125341 w 2474982"/>
              <a:gd name="connsiteY12" fmla="*/ 752029 h 752029"/>
              <a:gd name="connsiteX13" fmla="*/ 0 w 2474982"/>
              <a:gd name="connsiteY13" fmla="*/ 626688 h 752029"/>
              <a:gd name="connsiteX14" fmla="*/ 0 w 2474982"/>
              <a:gd name="connsiteY14" fmla="*/ 125341 h 7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4982" h="752029" fill="none" extrusionOk="0">
                <a:moveTo>
                  <a:pt x="0" y="125341"/>
                </a:moveTo>
                <a:cubicBezTo>
                  <a:pt x="1742" y="55106"/>
                  <a:pt x="53728" y="-2290"/>
                  <a:pt x="125341" y="0"/>
                </a:cubicBezTo>
                <a:cubicBezTo>
                  <a:pt x="351519" y="-25395"/>
                  <a:pt x="473665" y="11602"/>
                  <a:pt x="659173" y="0"/>
                </a:cubicBezTo>
                <a:cubicBezTo>
                  <a:pt x="844681" y="-11602"/>
                  <a:pt x="947049" y="42861"/>
                  <a:pt x="1215248" y="0"/>
                </a:cubicBezTo>
                <a:cubicBezTo>
                  <a:pt x="1483448" y="-42861"/>
                  <a:pt x="1610627" y="12148"/>
                  <a:pt x="1771323" y="0"/>
                </a:cubicBezTo>
                <a:cubicBezTo>
                  <a:pt x="1932019" y="-12148"/>
                  <a:pt x="2154583" y="67306"/>
                  <a:pt x="2349641" y="0"/>
                </a:cubicBezTo>
                <a:cubicBezTo>
                  <a:pt x="2420995" y="15279"/>
                  <a:pt x="2465987" y="60578"/>
                  <a:pt x="2474982" y="125341"/>
                </a:cubicBezTo>
                <a:cubicBezTo>
                  <a:pt x="2529328" y="310665"/>
                  <a:pt x="2429971" y="434212"/>
                  <a:pt x="2474982" y="626688"/>
                </a:cubicBezTo>
                <a:cubicBezTo>
                  <a:pt x="2477054" y="696866"/>
                  <a:pt x="2434672" y="741640"/>
                  <a:pt x="2349641" y="752029"/>
                </a:cubicBezTo>
                <a:cubicBezTo>
                  <a:pt x="2140514" y="806792"/>
                  <a:pt x="2017321" y="740440"/>
                  <a:pt x="1860295" y="752029"/>
                </a:cubicBezTo>
                <a:cubicBezTo>
                  <a:pt x="1703269" y="763618"/>
                  <a:pt x="1608652" y="736935"/>
                  <a:pt x="1370949" y="752029"/>
                </a:cubicBezTo>
                <a:cubicBezTo>
                  <a:pt x="1133246" y="767123"/>
                  <a:pt x="1068632" y="698034"/>
                  <a:pt x="770388" y="752029"/>
                </a:cubicBezTo>
                <a:cubicBezTo>
                  <a:pt x="472144" y="806024"/>
                  <a:pt x="386005" y="726726"/>
                  <a:pt x="125341" y="752029"/>
                </a:cubicBezTo>
                <a:cubicBezTo>
                  <a:pt x="49326" y="749293"/>
                  <a:pt x="-1398" y="688025"/>
                  <a:pt x="0" y="626688"/>
                </a:cubicBezTo>
                <a:cubicBezTo>
                  <a:pt x="-1067" y="405274"/>
                  <a:pt x="45255" y="325650"/>
                  <a:pt x="0" y="125341"/>
                </a:cubicBezTo>
                <a:close/>
              </a:path>
              <a:path w="2474982" h="752029" stroke="0" extrusionOk="0">
                <a:moveTo>
                  <a:pt x="0" y="125341"/>
                </a:moveTo>
                <a:cubicBezTo>
                  <a:pt x="4016" y="72437"/>
                  <a:pt x="47710" y="7966"/>
                  <a:pt x="125341" y="0"/>
                </a:cubicBezTo>
                <a:cubicBezTo>
                  <a:pt x="335306" y="-32955"/>
                  <a:pt x="415861" y="187"/>
                  <a:pt x="636930" y="0"/>
                </a:cubicBezTo>
                <a:cubicBezTo>
                  <a:pt x="857999" y="-187"/>
                  <a:pt x="950830" y="35506"/>
                  <a:pt x="1126276" y="0"/>
                </a:cubicBezTo>
                <a:cubicBezTo>
                  <a:pt x="1301722" y="-35506"/>
                  <a:pt x="1509862" y="51398"/>
                  <a:pt x="1615622" y="0"/>
                </a:cubicBezTo>
                <a:cubicBezTo>
                  <a:pt x="1721382" y="-51398"/>
                  <a:pt x="2189794" y="69711"/>
                  <a:pt x="2349641" y="0"/>
                </a:cubicBezTo>
                <a:cubicBezTo>
                  <a:pt x="2416582" y="-5319"/>
                  <a:pt x="2477399" y="50957"/>
                  <a:pt x="2474982" y="125341"/>
                </a:cubicBezTo>
                <a:cubicBezTo>
                  <a:pt x="2510970" y="364266"/>
                  <a:pt x="2455534" y="415713"/>
                  <a:pt x="2474982" y="626688"/>
                </a:cubicBezTo>
                <a:cubicBezTo>
                  <a:pt x="2459496" y="683614"/>
                  <a:pt x="2413093" y="738493"/>
                  <a:pt x="2349641" y="752029"/>
                </a:cubicBezTo>
                <a:cubicBezTo>
                  <a:pt x="2075496" y="780184"/>
                  <a:pt x="2049715" y="730936"/>
                  <a:pt x="1771323" y="752029"/>
                </a:cubicBezTo>
                <a:cubicBezTo>
                  <a:pt x="1492931" y="773122"/>
                  <a:pt x="1439347" y="739456"/>
                  <a:pt x="1170762" y="752029"/>
                </a:cubicBezTo>
                <a:cubicBezTo>
                  <a:pt x="902177" y="764602"/>
                  <a:pt x="623655" y="722710"/>
                  <a:pt x="125341" y="752029"/>
                </a:cubicBezTo>
                <a:cubicBezTo>
                  <a:pt x="54888" y="756978"/>
                  <a:pt x="-7195" y="703286"/>
                  <a:pt x="0" y="626688"/>
                </a:cubicBezTo>
                <a:cubicBezTo>
                  <a:pt x="-29823" y="384514"/>
                  <a:pt x="15157" y="245720"/>
                  <a:pt x="0" y="125341"/>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a:ln>
                  <a:noFill/>
                </a:ln>
                <a:solidFill>
                  <a:srgbClr val="000066"/>
                </a:solidFill>
                <a:effectLst/>
                <a:uLnTx/>
                <a:uFillTx/>
                <a:latin typeface="Calibri" panose="020F0502020204030204"/>
                <a:ea typeface="+mn-ea"/>
                <a:cs typeface="+mn-cs"/>
              </a:rPr>
              <a:t>Securing the</a:t>
            </a:r>
            <a:r>
              <a:rPr kumimoji="0" lang="nl-NL" b="1" i="0" u="none" strike="noStrike" kern="1200" cap="none" spc="0" normalizeH="0" baseline="0" noProof="0" dirty="0">
                <a:ln>
                  <a:noFill/>
                </a:ln>
                <a:solidFill>
                  <a:srgbClr val="000066"/>
                </a:solidFill>
                <a:effectLst/>
                <a:uLnTx/>
                <a:uFillTx/>
                <a:latin typeface="Calibri" panose="020F0502020204030204"/>
                <a:ea typeface="+mn-ea"/>
                <a:cs typeface="+mn-cs"/>
              </a:rPr>
              <a:t> GREN</a:t>
            </a:r>
          </a:p>
        </p:txBody>
      </p:sp>
      <p:sp>
        <p:nvSpPr>
          <p:cNvPr id="33" name="Rounded Rectangle 24">
            <a:extLst>
              <a:ext uri="{FF2B5EF4-FFF2-40B4-BE49-F238E27FC236}">
                <a16:creationId xmlns:a16="http://schemas.microsoft.com/office/drawing/2014/main" id="{20BF2691-2DF9-A143-B7A0-B7824AEB7CA3}"/>
              </a:ext>
            </a:extLst>
          </p:cNvPr>
          <p:cNvSpPr/>
          <p:nvPr/>
        </p:nvSpPr>
        <p:spPr>
          <a:xfrm>
            <a:off x="5187771" y="1242834"/>
            <a:ext cx="2472301" cy="225345"/>
          </a:xfrm>
          <a:custGeom>
            <a:avLst/>
            <a:gdLst>
              <a:gd name="connsiteX0" fmla="*/ 0 w 4090722"/>
              <a:gd name="connsiteY0" fmla="*/ 92876 h 557242"/>
              <a:gd name="connsiteX1" fmla="*/ 92876 w 4090722"/>
              <a:gd name="connsiteY1" fmla="*/ 0 h 557242"/>
              <a:gd name="connsiteX2" fmla="*/ 572629 w 4090722"/>
              <a:gd name="connsiteY2" fmla="*/ 0 h 557242"/>
              <a:gd name="connsiteX3" fmla="*/ 1013333 w 4090722"/>
              <a:gd name="connsiteY3" fmla="*/ 0 h 557242"/>
              <a:gd name="connsiteX4" fmla="*/ 1454037 w 4090722"/>
              <a:gd name="connsiteY4" fmla="*/ 0 h 557242"/>
              <a:gd name="connsiteX5" fmla="*/ 1933790 w 4090722"/>
              <a:gd name="connsiteY5" fmla="*/ 0 h 557242"/>
              <a:gd name="connsiteX6" fmla="*/ 2374494 w 4090722"/>
              <a:gd name="connsiteY6" fmla="*/ 0 h 557242"/>
              <a:gd name="connsiteX7" fmla="*/ 2971397 w 4090722"/>
              <a:gd name="connsiteY7" fmla="*/ 0 h 557242"/>
              <a:gd name="connsiteX8" fmla="*/ 3997846 w 4090722"/>
              <a:gd name="connsiteY8" fmla="*/ 0 h 557242"/>
              <a:gd name="connsiteX9" fmla="*/ 4090722 w 4090722"/>
              <a:gd name="connsiteY9" fmla="*/ 92876 h 557242"/>
              <a:gd name="connsiteX10" fmla="*/ 4090722 w 4090722"/>
              <a:gd name="connsiteY10" fmla="*/ 464366 h 557242"/>
              <a:gd name="connsiteX11" fmla="*/ 3997846 w 4090722"/>
              <a:gd name="connsiteY11" fmla="*/ 557242 h 557242"/>
              <a:gd name="connsiteX12" fmla="*/ 3518093 w 4090722"/>
              <a:gd name="connsiteY12" fmla="*/ 557242 h 557242"/>
              <a:gd name="connsiteX13" fmla="*/ 2921190 w 4090722"/>
              <a:gd name="connsiteY13" fmla="*/ 557242 h 557242"/>
              <a:gd name="connsiteX14" fmla="*/ 2363337 w 4090722"/>
              <a:gd name="connsiteY14" fmla="*/ 557242 h 557242"/>
              <a:gd name="connsiteX15" fmla="*/ 1727385 w 4090722"/>
              <a:gd name="connsiteY15" fmla="*/ 557242 h 557242"/>
              <a:gd name="connsiteX16" fmla="*/ 1091433 w 4090722"/>
              <a:gd name="connsiteY16" fmla="*/ 557242 h 557242"/>
              <a:gd name="connsiteX17" fmla="*/ 611679 w 4090722"/>
              <a:gd name="connsiteY17" fmla="*/ 557242 h 557242"/>
              <a:gd name="connsiteX18" fmla="*/ 92876 w 4090722"/>
              <a:gd name="connsiteY18" fmla="*/ 557242 h 557242"/>
              <a:gd name="connsiteX19" fmla="*/ 0 w 4090722"/>
              <a:gd name="connsiteY19" fmla="*/ 464366 h 557242"/>
              <a:gd name="connsiteX20" fmla="*/ 0 w 4090722"/>
              <a:gd name="connsiteY20" fmla="*/ 92876 h 5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90722" h="557242" extrusionOk="0">
                <a:moveTo>
                  <a:pt x="0" y="92876"/>
                </a:moveTo>
                <a:cubicBezTo>
                  <a:pt x="2465" y="51599"/>
                  <a:pt x="34941" y="6292"/>
                  <a:pt x="92876" y="0"/>
                </a:cubicBezTo>
                <a:cubicBezTo>
                  <a:pt x="211513" y="-19289"/>
                  <a:pt x="468737" y="19747"/>
                  <a:pt x="572629" y="0"/>
                </a:cubicBezTo>
                <a:cubicBezTo>
                  <a:pt x="676521" y="-19747"/>
                  <a:pt x="830928" y="30809"/>
                  <a:pt x="1013333" y="0"/>
                </a:cubicBezTo>
                <a:cubicBezTo>
                  <a:pt x="1195738" y="-30809"/>
                  <a:pt x="1308212" y="41725"/>
                  <a:pt x="1454037" y="0"/>
                </a:cubicBezTo>
                <a:cubicBezTo>
                  <a:pt x="1599862" y="-41725"/>
                  <a:pt x="1696665" y="20610"/>
                  <a:pt x="1933790" y="0"/>
                </a:cubicBezTo>
                <a:cubicBezTo>
                  <a:pt x="2170915" y="-20610"/>
                  <a:pt x="2270782" y="45200"/>
                  <a:pt x="2374494" y="0"/>
                </a:cubicBezTo>
                <a:cubicBezTo>
                  <a:pt x="2478206" y="-45200"/>
                  <a:pt x="2796534" y="5750"/>
                  <a:pt x="2971397" y="0"/>
                </a:cubicBezTo>
                <a:cubicBezTo>
                  <a:pt x="3146260" y="-5750"/>
                  <a:pt x="3552290" y="42877"/>
                  <a:pt x="3997846" y="0"/>
                </a:cubicBezTo>
                <a:cubicBezTo>
                  <a:pt x="4039749" y="-7458"/>
                  <a:pt x="4085575" y="29510"/>
                  <a:pt x="4090722" y="92876"/>
                </a:cubicBezTo>
                <a:cubicBezTo>
                  <a:pt x="4122809" y="255022"/>
                  <a:pt x="4084300" y="332240"/>
                  <a:pt x="4090722" y="464366"/>
                </a:cubicBezTo>
                <a:cubicBezTo>
                  <a:pt x="4101784" y="517954"/>
                  <a:pt x="4050446" y="569201"/>
                  <a:pt x="3997846" y="557242"/>
                </a:cubicBezTo>
                <a:cubicBezTo>
                  <a:pt x="3815464" y="593545"/>
                  <a:pt x="3628591" y="505990"/>
                  <a:pt x="3518093" y="557242"/>
                </a:cubicBezTo>
                <a:cubicBezTo>
                  <a:pt x="3407595" y="608494"/>
                  <a:pt x="3057538" y="549404"/>
                  <a:pt x="2921190" y="557242"/>
                </a:cubicBezTo>
                <a:cubicBezTo>
                  <a:pt x="2784842" y="565080"/>
                  <a:pt x="2491191" y="513702"/>
                  <a:pt x="2363337" y="557242"/>
                </a:cubicBezTo>
                <a:cubicBezTo>
                  <a:pt x="2235483" y="600782"/>
                  <a:pt x="1912833" y="495748"/>
                  <a:pt x="1727385" y="557242"/>
                </a:cubicBezTo>
                <a:cubicBezTo>
                  <a:pt x="1541937" y="618736"/>
                  <a:pt x="1230196" y="545608"/>
                  <a:pt x="1091433" y="557242"/>
                </a:cubicBezTo>
                <a:cubicBezTo>
                  <a:pt x="952670" y="568876"/>
                  <a:pt x="768077" y="525521"/>
                  <a:pt x="611679" y="557242"/>
                </a:cubicBezTo>
                <a:cubicBezTo>
                  <a:pt x="455281" y="588963"/>
                  <a:pt x="225403" y="515199"/>
                  <a:pt x="92876" y="557242"/>
                </a:cubicBezTo>
                <a:cubicBezTo>
                  <a:pt x="55152" y="563110"/>
                  <a:pt x="9264" y="526530"/>
                  <a:pt x="0" y="464366"/>
                </a:cubicBezTo>
                <a:cubicBezTo>
                  <a:pt x="-13047" y="354724"/>
                  <a:pt x="31544" y="265402"/>
                  <a:pt x="0" y="92876"/>
                </a:cubicBezTo>
                <a:close/>
              </a:path>
            </a:pathLst>
          </a:custGeom>
          <a:solidFill>
            <a:schemeClr val="bg1">
              <a:lumMod val="95000"/>
            </a:schemeClr>
          </a:solidFill>
          <a:ln>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0066"/>
                </a:solidFill>
                <a:effectLst/>
                <a:uLnTx/>
                <a:uFillTx/>
                <a:latin typeface="Calibri" panose="020F0502020204030204"/>
                <a:ea typeface="+mn-ea"/>
                <a:cs typeface="+mn-cs"/>
              </a:rPr>
              <a:t>Strategic Security Focus Group</a:t>
            </a:r>
          </a:p>
        </p:txBody>
      </p:sp>
      <p:sp>
        <p:nvSpPr>
          <p:cNvPr id="37" name="Freeform 36">
            <a:extLst>
              <a:ext uri="{FF2B5EF4-FFF2-40B4-BE49-F238E27FC236}">
                <a16:creationId xmlns:a16="http://schemas.microsoft.com/office/drawing/2014/main" id="{887D49D8-E95C-6646-86D1-366245FA580C}"/>
              </a:ext>
            </a:extLst>
          </p:cNvPr>
          <p:cNvSpPr/>
          <p:nvPr/>
        </p:nvSpPr>
        <p:spPr>
          <a:xfrm flipH="1">
            <a:off x="6882034" y="1442559"/>
            <a:ext cx="1355477" cy="1569341"/>
          </a:xfrm>
          <a:custGeom>
            <a:avLst/>
            <a:gdLst>
              <a:gd name="connsiteX0" fmla="*/ 0 w 420414"/>
              <a:gd name="connsiteY0" fmla="*/ 861849 h 861849"/>
              <a:gd name="connsiteX1" fmla="*/ 63063 w 420414"/>
              <a:gd name="connsiteY1" fmla="*/ 451945 h 861849"/>
              <a:gd name="connsiteX2" fmla="*/ 336332 w 420414"/>
              <a:gd name="connsiteY2" fmla="*/ 325821 h 861849"/>
              <a:gd name="connsiteX3" fmla="*/ 420414 w 420414"/>
              <a:gd name="connsiteY3" fmla="*/ 0 h 861849"/>
            </a:gdLst>
            <a:ahLst/>
            <a:cxnLst>
              <a:cxn ang="0">
                <a:pos x="connsiteX0" y="connsiteY0"/>
              </a:cxn>
              <a:cxn ang="0">
                <a:pos x="connsiteX1" y="connsiteY1"/>
              </a:cxn>
              <a:cxn ang="0">
                <a:pos x="connsiteX2" y="connsiteY2"/>
              </a:cxn>
              <a:cxn ang="0">
                <a:pos x="connsiteX3" y="connsiteY3"/>
              </a:cxn>
            </a:cxnLst>
            <a:rect l="l" t="t" r="r" b="b"/>
            <a:pathLst>
              <a:path w="420414" h="861849">
                <a:moveTo>
                  <a:pt x="0" y="861849"/>
                </a:moveTo>
                <a:cubicBezTo>
                  <a:pt x="3504" y="701566"/>
                  <a:pt x="7008" y="541283"/>
                  <a:pt x="63063" y="451945"/>
                </a:cubicBezTo>
                <a:cubicBezTo>
                  <a:pt x="119118" y="362607"/>
                  <a:pt x="276774" y="401145"/>
                  <a:pt x="336332" y="325821"/>
                </a:cubicBezTo>
                <a:cubicBezTo>
                  <a:pt x="395890" y="250497"/>
                  <a:pt x="408152" y="125248"/>
                  <a:pt x="420414" y="0"/>
                </a:cubicBezTo>
              </a:path>
            </a:pathLst>
          </a:custGeom>
          <a:noFill/>
          <a:ln>
            <a:solidFill>
              <a:schemeClr val="bg1">
                <a:lumMod val="50000"/>
              </a:schemeClr>
            </a:solidFill>
            <a:prstDash val="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66"/>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DB3AD6F0-7982-CE44-902E-F925A335E1AA}"/>
              </a:ext>
            </a:extLst>
          </p:cNvPr>
          <p:cNvSpPr>
            <a:spLocks noGrp="1"/>
          </p:cNvSpPr>
          <p:nvPr>
            <p:ph type="title"/>
          </p:nvPr>
        </p:nvSpPr>
        <p:spPr>
          <a:xfrm>
            <a:off x="257746" y="939602"/>
            <a:ext cx="3250768" cy="1077020"/>
          </a:xfrm>
        </p:spPr>
        <p:txBody>
          <a:bodyPr>
            <a:noAutofit/>
          </a:bodyPr>
          <a:lstStyle/>
          <a:p>
            <a:pPr algn="ctr"/>
            <a:r>
              <a:rPr lang="en-US" sz="3200" b="1" dirty="0">
                <a:latin typeface="+mn-lt"/>
              </a:rPr>
              <a:t>GNA-G overview</a:t>
            </a:r>
            <a:br>
              <a:rPr lang="en-US" sz="3200" b="1" dirty="0">
                <a:latin typeface="+mn-lt"/>
              </a:rPr>
            </a:br>
            <a:r>
              <a:rPr lang="en-US" sz="3200" b="1" dirty="0">
                <a:latin typeface="+mn-lt"/>
              </a:rPr>
              <a:t>and Vision</a:t>
            </a:r>
          </a:p>
        </p:txBody>
      </p:sp>
      <p:pic>
        <p:nvPicPr>
          <p:cNvPr id="39" name="Picture 38">
            <a:extLst>
              <a:ext uri="{FF2B5EF4-FFF2-40B4-BE49-F238E27FC236}">
                <a16:creationId xmlns:a16="http://schemas.microsoft.com/office/drawing/2014/main" id="{C4117DD5-1A75-0B43-8A2F-2535112686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3237" y="939601"/>
            <a:ext cx="1953374" cy="575595"/>
          </a:xfrm>
          <a:prstGeom prst="rect">
            <a:avLst/>
          </a:prstGeom>
        </p:spPr>
      </p:pic>
      <p:sp>
        <p:nvSpPr>
          <p:cNvPr id="2" name="Rectangle 1"/>
          <p:cNvSpPr/>
          <p:nvPr/>
        </p:nvSpPr>
        <p:spPr>
          <a:xfrm>
            <a:off x="2187615" y="2796583"/>
            <a:ext cx="1710870" cy="1537669"/>
          </a:xfrm>
          <a:prstGeom prst="rect">
            <a:avLst/>
          </a:prstGeom>
          <a:noFill/>
          <a:ln w="444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rgbClr val="000066"/>
              </a:solidFill>
            </a:endParaRPr>
          </a:p>
        </p:txBody>
      </p:sp>
      <p:cxnSp>
        <p:nvCxnSpPr>
          <p:cNvPr id="36" name="Straight Arrow Connector 35">
            <a:extLst>
              <a:ext uri="{FF2B5EF4-FFF2-40B4-BE49-F238E27FC236}">
                <a16:creationId xmlns:a16="http://schemas.microsoft.com/office/drawing/2014/main" id="{C30C7CA1-FAB4-8147-9A65-4B6948EA6D89}"/>
              </a:ext>
            </a:extLst>
          </p:cNvPr>
          <p:cNvCxnSpPr>
            <a:cxnSpLocks/>
          </p:cNvCxnSpPr>
          <p:nvPr/>
        </p:nvCxnSpPr>
        <p:spPr>
          <a:xfrm>
            <a:off x="5279594" y="1395853"/>
            <a:ext cx="0" cy="487342"/>
          </a:xfrm>
          <a:prstGeom prst="straightConnector1">
            <a:avLst/>
          </a:prstGeom>
          <a:noFill/>
          <a:ln>
            <a:solidFill>
              <a:schemeClr val="bg1">
                <a:lumMod val="50000"/>
              </a:schemeClr>
            </a:solidFill>
            <a:prstDash val="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652041318"/>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012" y="30167"/>
            <a:ext cx="8045116" cy="622976"/>
          </a:xfrm>
        </p:spPr>
        <p:txBody>
          <a:bodyPr/>
          <a:lstStyle/>
          <a:p>
            <a:pPr algn="l">
              <a:lnSpc>
                <a:spcPct val="90000"/>
              </a:lnSpc>
            </a:pPr>
            <a:r>
              <a:rPr lang="en-US" sz="2800" dirty="0">
                <a:solidFill>
                  <a:srgbClr val="66FFFF"/>
                </a:solidFill>
              </a:rPr>
              <a:t>         The GNA-G Data Intensive Sciences WG</a:t>
            </a:r>
            <a:endParaRPr lang="en-US" sz="2600" dirty="0">
              <a:solidFill>
                <a:schemeClr val="tx1"/>
              </a:solidFill>
            </a:endParaRPr>
          </a:p>
        </p:txBody>
      </p:sp>
      <p:sp>
        <p:nvSpPr>
          <p:cNvPr id="3" name="Content Placeholder 2"/>
          <p:cNvSpPr>
            <a:spLocks noGrp="1"/>
          </p:cNvSpPr>
          <p:nvPr>
            <p:ph idx="1"/>
          </p:nvPr>
        </p:nvSpPr>
        <p:spPr>
          <a:xfrm>
            <a:off x="0" y="810129"/>
            <a:ext cx="5444837" cy="6017704"/>
          </a:xfrm>
          <a:solidFill>
            <a:srgbClr val="00003E"/>
          </a:solidFill>
        </p:spPr>
        <p:txBody>
          <a:bodyPr>
            <a:noAutofit/>
          </a:bodyPr>
          <a:lstStyle/>
          <a:p>
            <a:pPr marL="403225" indent="-290513">
              <a:lnSpc>
                <a:spcPct val="93000"/>
              </a:lnSpc>
              <a:spcBef>
                <a:spcPts val="0"/>
              </a:spcBef>
              <a:spcAft>
                <a:spcPts val="400"/>
              </a:spcAft>
              <a:buFont typeface="Wingdings" pitchFamily="2" charset="2"/>
              <a:buChar char="§"/>
            </a:pPr>
            <a:r>
              <a:rPr lang="en-US" sz="1800" i="1" dirty="0">
                <a:solidFill>
                  <a:srgbClr val="00FFFF"/>
                </a:solidFill>
                <a:latin typeface="+mj-lt"/>
              </a:rPr>
              <a:t>A Vast Worldwide Partnership of </a:t>
            </a:r>
            <a:r>
              <a:rPr lang="en-US" sz="1800" i="1" dirty="0">
                <a:solidFill>
                  <a:schemeClr val="tx1"/>
                </a:solidFill>
                <a:latin typeface="+mj-lt"/>
              </a:rPr>
              <a:t>R&amp;E networks, physics programs, advanced network R&amp;D projects, scientists and engineers in multiple disciplines</a:t>
            </a:r>
            <a:endParaRPr lang="en-US" sz="2000" i="1" dirty="0">
              <a:solidFill>
                <a:schemeClr val="tx1"/>
              </a:solidFill>
              <a:latin typeface="+mj-lt"/>
            </a:endParaRPr>
          </a:p>
          <a:p>
            <a:pPr marL="403225" indent="-290513">
              <a:lnSpc>
                <a:spcPct val="93000"/>
              </a:lnSpc>
              <a:spcBef>
                <a:spcPts val="0"/>
              </a:spcBef>
              <a:spcAft>
                <a:spcPts val="400"/>
              </a:spcAft>
              <a:buFont typeface="Wingdings" pitchFamily="2" charset="2"/>
              <a:buChar char="§"/>
            </a:pPr>
            <a:r>
              <a:rPr lang="en-US" sz="1600" i="1" dirty="0">
                <a:solidFill>
                  <a:srgbClr val="00FFFF"/>
                </a:solidFill>
                <a:latin typeface="+mj-lt"/>
              </a:rPr>
              <a:t>Members: </a:t>
            </a:r>
          </a:p>
          <a:p>
            <a:pPr marL="400050" indent="0">
              <a:lnSpc>
                <a:spcPct val="93000"/>
              </a:lnSpc>
              <a:spcBef>
                <a:spcPts val="0"/>
              </a:spcBef>
              <a:spcAft>
                <a:spcPts val="400"/>
              </a:spcAft>
              <a:buNone/>
            </a:pPr>
            <a:r>
              <a:rPr lang="en-US" sz="1100" i="1" dirty="0">
                <a:solidFill>
                  <a:schemeClr val="tx1"/>
                </a:solidFill>
                <a:latin typeface="+mj-lt"/>
              </a:rPr>
              <a:t>Alberto Santoro, Alex Moura, </a:t>
            </a:r>
            <a:r>
              <a:rPr lang="en-US" sz="1100" i="1" dirty="0" err="1">
                <a:solidFill>
                  <a:schemeClr val="tx1"/>
                </a:solidFill>
                <a:latin typeface="+mj-lt"/>
              </a:rPr>
              <a:t>Azher</a:t>
            </a:r>
            <a:r>
              <a:rPr lang="en-US" sz="1100" i="1" dirty="0">
                <a:solidFill>
                  <a:schemeClr val="tx1"/>
                </a:solidFill>
                <a:latin typeface="+mj-lt"/>
              </a:rPr>
              <a:t> Mughal, Bijan Jabbari, Brian Yang, </a:t>
            </a:r>
            <a:r>
              <a:rPr lang="en-US" sz="1100" i="1" dirty="0" err="1">
                <a:solidFill>
                  <a:schemeClr val="tx1"/>
                </a:solidFill>
                <a:latin typeface="+mj-lt"/>
              </a:rPr>
              <a:t>Buseung</a:t>
            </a:r>
            <a:r>
              <a:rPr lang="en-US" sz="1100" i="1" dirty="0">
                <a:solidFill>
                  <a:schemeClr val="tx1"/>
                </a:solidFill>
                <a:latin typeface="+mj-lt"/>
              </a:rPr>
              <a:t> Cho, </a:t>
            </a:r>
            <a:r>
              <a:rPr lang="en-US" sz="1100" i="1" dirty="0" err="1">
                <a:solidFill>
                  <a:schemeClr val="tx1"/>
                </a:solidFill>
                <a:latin typeface="+mj-lt"/>
              </a:rPr>
              <a:t>Caio</a:t>
            </a:r>
            <a:r>
              <a:rPr lang="en-US" sz="1100" i="1" dirty="0">
                <a:solidFill>
                  <a:schemeClr val="tx1"/>
                </a:solidFill>
                <a:latin typeface="+mj-lt"/>
              </a:rPr>
              <a:t> Costa, Carlos Antonio Ruggiero, </a:t>
            </a:r>
            <a:r>
              <a:rPr lang="en-US" sz="1100" i="1" dirty="0" err="1">
                <a:solidFill>
                  <a:schemeClr val="tx1"/>
                </a:solidFill>
                <a:latin typeface="+mj-lt"/>
              </a:rPr>
              <a:t>Carlyn</a:t>
            </a:r>
            <a:r>
              <a:rPr lang="en-US" sz="1100" i="1" dirty="0">
                <a:solidFill>
                  <a:schemeClr val="tx1"/>
                </a:solidFill>
                <a:latin typeface="+mj-lt"/>
              </a:rPr>
              <a:t> Ann-Lee, Chin </a:t>
            </a:r>
            <a:r>
              <a:rPr lang="en-US" sz="1100" i="1" dirty="0" err="1">
                <a:solidFill>
                  <a:schemeClr val="tx1"/>
                </a:solidFill>
                <a:latin typeface="+mj-lt"/>
              </a:rPr>
              <a:t>Guok</a:t>
            </a:r>
            <a:r>
              <a:rPr lang="en-US" sz="1100" i="1" dirty="0">
                <a:solidFill>
                  <a:schemeClr val="tx1"/>
                </a:solidFill>
                <a:latin typeface="+mj-lt"/>
              </a:rPr>
              <a:t>, </a:t>
            </a:r>
            <a:r>
              <a:rPr lang="en-US" sz="1100" i="1" dirty="0" err="1">
                <a:solidFill>
                  <a:schemeClr val="tx1"/>
                </a:solidFill>
                <a:latin typeface="+mj-lt"/>
              </a:rPr>
              <a:t>Ciprian</a:t>
            </a:r>
            <a:r>
              <a:rPr lang="en-US" sz="1100" i="1" dirty="0">
                <a:solidFill>
                  <a:schemeClr val="tx1"/>
                </a:solidFill>
                <a:latin typeface="+mj-lt"/>
              </a:rPr>
              <a:t> </a:t>
            </a:r>
            <a:r>
              <a:rPr lang="en-US" sz="1100" i="1" dirty="0" err="1">
                <a:solidFill>
                  <a:schemeClr val="tx1"/>
                </a:solidFill>
                <a:latin typeface="+mj-lt"/>
              </a:rPr>
              <a:t>Popoviciu</a:t>
            </a:r>
            <a:r>
              <a:rPr lang="en-US" sz="1100" i="1" dirty="0">
                <a:solidFill>
                  <a:schemeClr val="tx1"/>
                </a:solidFill>
                <a:latin typeface="+mj-lt"/>
              </a:rPr>
              <a:t>,  Dale Carder, David Lange, David Wilde, Dima Mishin, </a:t>
            </a:r>
            <a:r>
              <a:rPr lang="en-US" sz="1100" i="1" dirty="0" err="1">
                <a:solidFill>
                  <a:schemeClr val="tx1"/>
                </a:solidFill>
                <a:latin typeface="+mj-lt"/>
              </a:rPr>
              <a:t>Edoardo</a:t>
            </a:r>
            <a:r>
              <a:rPr lang="en-US" sz="1100" i="1" dirty="0">
                <a:solidFill>
                  <a:schemeClr val="tx1"/>
                </a:solidFill>
                <a:latin typeface="+mj-lt"/>
              </a:rPr>
              <a:t> </a:t>
            </a:r>
            <a:r>
              <a:rPr lang="en-US" sz="1100" i="1" dirty="0" err="1">
                <a:solidFill>
                  <a:schemeClr val="tx1"/>
                </a:solidFill>
                <a:latin typeface="+mj-lt"/>
              </a:rPr>
              <a:t>Martelli</a:t>
            </a:r>
            <a:r>
              <a:rPr lang="en-US" sz="1100" i="1" dirty="0">
                <a:solidFill>
                  <a:schemeClr val="tx1"/>
                </a:solidFill>
                <a:latin typeface="+mj-lt"/>
              </a:rPr>
              <a:t>, Eduardo </a:t>
            </a:r>
            <a:r>
              <a:rPr lang="en-US" sz="1100" i="1" dirty="0" err="1">
                <a:solidFill>
                  <a:schemeClr val="tx1"/>
                </a:solidFill>
                <a:latin typeface="+mj-lt"/>
              </a:rPr>
              <a:t>Revoredo</a:t>
            </a:r>
            <a:r>
              <a:rPr lang="en-US" sz="1100" i="1" dirty="0">
                <a:solidFill>
                  <a:schemeClr val="tx1"/>
                </a:solidFill>
                <a:latin typeface="+mj-lt"/>
              </a:rPr>
              <a:t>, Eli Dart, Eoin Kenney, Frank </a:t>
            </a:r>
            <a:r>
              <a:rPr lang="en-US" sz="1100" i="1" dirty="0" err="1">
                <a:solidFill>
                  <a:schemeClr val="tx1"/>
                </a:solidFill>
                <a:latin typeface="+mj-lt"/>
              </a:rPr>
              <a:t>Wuerthwein</a:t>
            </a:r>
            <a:r>
              <a:rPr lang="en-US" sz="1100" i="1" dirty="0">
                <a:solidFill>
                  <a:schemeClr val="tx1"/>
                </a:solidFill>
                <a:latin typeface="+mj-lt"/>
              </a:rPr>
              <a:t>, Frederic Loui, Harvey Newman, Heidi Morgan, </a:t>
            </a:r>
            <a:r>
              <a:rPr lang="en-US" sz="1100" i="1" dirty="0" err="1">
                <a:solidFill>
                  <a:schemeClr val="tx1"/>
                </a:solidFill>
                <a:latin typeface="+mj-lt"/>
              </a:rPr>
              <a:t>Iara</a:t>
            </a:r>
            <a:r>
              <a:rPr lang="en-US" sz="1100" i="1" dirty="0">
                <a:solidFill>
                  <a:schemeClr val="tx1"/>
                </a:solidFill>
                <a:latin typeface="+mj-lt"/>
              </a:rPr>
              <a:t> Machado, Inder Monga, </a:t>
            </a:r>
            <a:r>
              <a:rPr lang="en-US" sz="1100" i="1" dirty="0" err="1">
                <a:solidFill>
                  <a:schemeClr val="tx1"/>
                </a:solidFill>
                <a:latin typeface="+mj-lt"/>
              </a:rPr>
              <a:t>Jeferson</a:t>
            </a:r>
            <a:r>
              <a:rPr lang="en-US" sz="1100" i="1" dirty="0">
                <a:solidFill>
                  <a:schemeClr val="tx1"/>
                </a:solidFill>
                <a:latin typeface="+mj-lt"/>
              </a:rPr>
              <a:t> Souza, Jensen Zhang, </a:t>
            </a:r>
            <a:r>
              <a:rPr lang="en-US" sz="1100" i="1" dirty="0" err="1">
                <a:solidFill>
                  <a:schemeClr val="tx1"/>
                </a:solidFill>
                <a:latin typeface="+mj-lt"/>
              </a:rPr>
              <a:t>Jeonghoon</a:t>
            </a:r>
            <a:r>
              <a:rPr lang="en-US" sz="1100" i="1" dirty="0">
                <a:solidFill>
                  <a:schemeClr val="tx1"/>
                </a:solidFill>
                <a:latin typeface="+mj-lt"/>
              </a:rPr>
              <a:t> Moon, Jeronimo </a:t>
            </a:r>
            <a:r>
              <a:rPr lang="en-US" sz="1100" i="1" dirty="0" err="1">
                <a:solidFill>
                  <a:schemeClr val="tx1"/>
                </a:solidFill>
                <a:latin typeface="+mj-lt"/>
              </a:rPr>
              <a:t>Bezerra</a:t>
            </a:r>
            <a:r>
              <a:rPr lang="en-US" sz="1100" i="1" dirty="0">
                <a:solidFill>
                  <a:schemeClr val="tx1"/>
                </a:solidFill>
                <a:latin typeface="+mj-lt"/>
              </a:rPr>
              <a:t>, Jerry Sobieski, Joao Eduardo Ferreira, Joe </a:t>
            </a:r>
            <a:r>
              <a:rPr lang="en-US" sz="1100" i="1" dirty="0" err="1">
                <a:solidFill>
                  <a:schemeClr val="tx1"/>
                </a:solidFill>
                <a:latin typeface="+mj-lt"/>
              </a:rPr>
              <a:t>Mambretti</a:t>
            </a:r>
            <a:r>
              <a:rPr lang="en-US" sz="1100" i="1" dirty="0">
                <a:solidFill>
                  <a:schemeClr val="tx1"/>
                </a:solidFill>
                <a:latin typeface="+mj-lt"/>
              </a:rPr>
              <a:t>, John Graham, John Hess, John Macauley, Julio Ibarra, Justas </a:t>
            </a:r>
            <a:r>
              <a:rPr lang="en-US" sz="1100" i="1" dirty="0" err="1">
                <a:solidFill>
                  <a:schemeClr val="tx1"/>
                </a:solidFill>
                <a:latin typeface="+mj-lt"/>
              </a:rPr>
              <a:t>Balcas</a:t>
            </a:r>
            <a:r>
              <a:rPr lang="en-US" sz="1100" i="1" dirty="0">
                <a:solidFill>
                  <a:schemeClr val="tx1"/>
                </a:solidFill>
                <a:latin typeface="+mj-lt"/>
              </a:rPr>
              <a:t>, Kai Gao, Karl Newell, Kaushik De, Kevin Sale, Lars Fischer, Liang Zhang, Mahdi </a:t>
            </a:r>
            <a:r>
              <a:rPr lang="en-US" sz="1100" i="1" dirty="0" err="1">
                <a:solidFill>
                  <a:schemeClr val="tx1"/>
                </a:solidFill>
                <a:latin typeface="+mj-lt"/>
              </a:rPr>
              <a:t>Solemani</a:t>
            </a:r>
            <a:r>
              <a:rPr lang="en-US" sz="1100" i="1" dirty="0">
                <a:solidFill>
                  <a:schemeClr val="tx1"/>
                </a:solidFill>
                <a:latin typeface="+mj-lt"/>
              </a:rPr>
              <a:t>, Maria Del Carmen Misa Moreira, Marcos Schwarz, Mariam Kiran, Matt </a:t>
            </a:r>
            <a:r>
              <a:rPr lang="en-US" sz="1100" i="1" dirty="0" err="1">
                <a:solidFill>
                  <a:schemeClr val="tx1"/>
                </a:solidFill>
                <a:latin typeface="+mj-lt"/>
              </a:rPr>
              <a:t>Zekauskas</a:t>
            </a:r>
            <a:r>
              <a:rPr lang="en-US" sz="1100" i="1" dirty="0">
                <a:solidFill>
                  <a:schemeClr val="tx1"/>
                </a:solidFill>
                <a:latin typeface="+mj-lt"/>
              </a:rPr>
              <a:t>, Michael Stanton, Mike Hildreth, Mike Simpson, Ney Lemke, Phil </a:t>
            </a:r>
            <a:r>
              <a:rPr lang="en-US" sz="1100" i="1" dirty="0" err="1">
                <a:solidFill>
                  <a:schemeClr val="tx1"/>
                </a:solidFill>
                <a:latin typeface="+mj-lt"/>
              </a:rPr>
              <a:t>Demar</a:t>
            </a:r>
            <a:r>
              <a:rPr lang="en-US" sz="1100" i="1" dirty="0">
                <a:solidFill>
                  <a:schemeClr val="tx1"/>
                </a:solidFill>
                <a:latin typeface="+mj-lt"/>
              </a:rPr>
              <a:t>, </a:t>
            </a:r>
            <a:r>
              <a:rPr lang="en-US" sz="1100" i="1" dirty="0" err="1">
                <a:solidFill>
                  <a:schemeClr val="tx1"/>
                </a:solidFill>
                <a:latin typeface="+mj-lt"/>
              </a:rPr>
              <a:t>Raimondas</a:t>
            </a:r>
            <a:r>
              <a:rPr lang="en-US" sz="1100" i="1" dirty="0">
                <a:solidFill>
                  <a:schemeClr val="tx1"/>
                </a:solidFill>
                <a:latin typeface="+mj-lt"/>
              </a:rPr>
              <a:t> </a:t>
            </a:r>
            <a:r>
              <a:rPr lang="en-US" sz="1100" i="1" dirty="0" err="1">
                <a:solidFill>
                  <a:schemeClr val="tx1"/>
                </a:solidFill>
                <a:latin typeface="+mj-lt"/>
              </a:rPr>
              <a:t>Sirvinskas</a:t>
            </a:r>
            <a:r>
              <a:rPr lang="en-US" sz="1100" i="1" dirty="0">
                <a:solidFill>
                  <a:schemeClr val="tx1"/>
                </a:solidFill>
                <a:latin typeface="+mj-lt"/>
              </a:rPr>
              <a:t>, Richard Hughes-Jones, </a:t>
            </a:r>
            <a:r>
              <a:rPr lang="en-US" sz="1100" i="1" dirty="0" err="1">
                <a:solidFill>
                  <a:schemeClr val="tx1"/>
                </a:solidFill>
                <a:latin typeface="+mj-lt"/>
              </a:rPr>
              <a:t>Rogerio</a:t>
            </a:r>
            <a:r>
              <a:rPr lang="en-US" sz="1100" i="1" dirty="0">
                <a:solidFill>
                  <a:schemeClr val="tx1"/>
                </a:solidFill>
                <a:latin typeface="+mj-lt"/>
              </a:rPr>
              <a:t> </a:t>
            </a:r>
            <a:r>
              <a:rPr lang="en-US" sz="1100" i="1" dirty="0" err="1">
                <a:solidFill>
                  <a:schemeClr val="tx1"/>
                </a:solidFill>
                <a:latin typeface="+mj-lt"/>
              </a:rPr>
              <a:t>Iope</a:t>
            </a:r>
            <a:r>
              <a:rPr lang="en-US" sz="1100" i="1" dirty="0">
                <a:solidFill>
                  <a:schemeClr val="tx1"/>
                </a:solidFill>
                <a:latin typeface="+mj-lt"/>
              </a:rPr>
              <a:t>, Sergio </a:t>
            </a:r>
            <a:r>
              <a:rPr lang="en-US" sz="1100" i="1" dirty="0" err="1">
                <a:solidFill>
                  <a:schemeClr val="tx1"/>
                </a:solidFill>
                <a:latin typeface="+mj-lt"/>
              </a:rPr>
              <a:t>Novaes</a:t>
            </a:r>
            <a:r>
              <a:rPr lang="en-US" sz="1100" i="1" dirty="0">
                <a:solidFill>
                  <a:schemeClr val="tx1"/>
                </a:solidFill>
                <a:latin typeface="+mj-lt"/>
              </a:rPr>
              <a:t>, Shawn McKee, </a:t>
            </a:r>
            <a:r>
              <a:rPr lang="en-US" sz="1100" i="1" dirty="0" err="1">
                <a:solidFill>
                  <a:schemeClr val="tx1"/>
                </a:solidFill>
                <a:latin typeface="+mj-lt"/>
              </a:rPr>
              <a:t>Siju</a:t>
            </a:r>
            <a:r>
              <a:rPr lang="en-US" sz="1100" i="1" dirty="0">
                <a:solidFill>
                  <a:schemeClr val="tx1"/>
                </a:solidFill>
                <a:latin typeface="+mj-lt"/>
              </a:rPr>
              <a:t> </a:t>
            </a:r>
            <a:r>
              <a:rPr lang="en-US" sz="1100" i="1" dirty="0" err="1">
                <a:solidFill>
                  <a:schemeClr val="tx1"/>
                </a:solidFill>
                <a:latin typeface="+mj-lt"/>
              </a:rPr>
              <a:t>Mammen</a:t>
            </a:r>
            <a:r>
              <a:rPr lang="en-US" sz="1100" i="1" dirty="0">
                <a:solidFill>
                  <a:schemeClr val="tx1"/>
                </a:solidFill>
                <a:latin typeface="+mj-lt"/>
              </a:rPr>
              <a:t>, Susanne </a:t>
            </a:r>
            <a:r>
              <a:rPr lang="en-US" sz="1100" i="1" dirty="0" err="1">
                <a:solidFill>
                  <a:schemeClr val="tx1"/>
                </a:solidFill>
                <a:latin typeface="+mj-lt"/>
              </a:rPr>
              <a:t>Naegele</a:t>
            </a:r>
            <a:r>
              <a:rPr lang="en-US" sz="1100" i="1" dirty="0">
                <a:solidFill>
                  <a:schemeClr val="tx1"/>
                </a:solidFill>
                <a:latin typeface="+mj-lt"/>
              </a:rPr>
              <a:t>-Jackson, Tom de Fanti, Tom Hutton, Tom Lehman, William Johnston, Xi Yang, Y. Richard Yang </a:t>
            </a:r>
          </a:p>
          <a:p>
            <a:pPr marL="403225" indent="-290513">
              <a:lnSpc>
                <a:spcPct val="93000"/>
              </a:lnSpc>
              <a:spcBef>
                <a:spcPts val="0"/>
              </a:spcBef>
              <a:spcAft>
                <a:spcPts val="400"/>
              </a:spcAft>
              <a:buFont typeface="Wingdings" pitchFamily="2" charset="2"/>
              <a:buChar char="§"/>
            </a:pPr>
            <a:r>
              <a:rPr lang="en-US" sz="1600" i="1" dirty="0">
                <a:solidFill>
                  <a:srgbClr val="66FFFF"/>
                </a:solidFill>
                <a:latin typeface="+mj-lt"/>
              </a:rPr>
              <a:t>Participating Organizations/Projects: </a:t>
            </a:r>
          </a:p>
          <a:p>
            <a:pPr marL="403225" indent="-290513">
              <a:lnSpc>
                <a:spcPct val="93000"/>
              </a:lnSpc>
              <a:spcBef>
                <a:spcPts val="0"/>
              </a:spcBef>
              <a:spcAft>
                <a:spcPts val="400"/>
              </a:spcAft>
              <a:buFont typeface="Wingdings" pitchFamily="2" charset="2"/>
              <a:buChar char="§"/>
            </a:pPr>
            <a:r>
              <a:rPr lang="en-US" sz="1200" i="1" dirty="0" err="1">
                <a:solidFill>
                  <a:schemeClr val="tx1"/>
                </a:solidFill>
                <a:latin typeface="+mj-lt"/>
              </a:rPr>
              <a:t>ESnet</a:t>
            </a:r>
            <a:r>
              <a:rPr lang="en-US" sz="1200" i="1" dirty="0">
                <a:solidFill>
                  <a:schemeClr val="tx1"/>
                </a:solidFill>
                <a:latin typeface="+mj-lt"/>
              </a:rPr>
              <a:t>, </a:t>
            </a:r>
            <a:r>
              <a:rPr lang="en-US" sz="1200" i="1" dirty="0" err="1">
                <a:solidFill>
                  <a:schemeClr val="tx1"/>
                </a:solidFill>
                <a:latin typeface="+mj-lt"/>
              </a:rPr>
              <a:t>AARNet</a:t>
            </a:r>
            <a:r>
              <a:rPr lang="en-US" sz="1200" i="1" dirty="0">
                <a:solidFill>
                  <a:schemeClr val="tx1"/>
                </a:solidFill>
                <a:latin typeface="+mj-lt"/>
              </a:rPr>
              <a:t>, </a:t>
            </a:r>
            <a:r>
              <a:rPr lang="en-US" sz="1200" i="1" dirty="0" err="1">
                <a:solidFill>
                  <a:schemeClr val="tx1"/>
                </a:solidFill>
                <a:latin typeface="+mj-lt"/>
              </a:rPr>
              <a:t>AmLight</a:t>
            </a:r>
            <a:r>
              <a:rPr lang="en-US" sz="1200" i="1" dirty="0">
                <a:solidFill>
                  <a:schemeClr val="tx1"/>
                </a:solidFill>
                <a:latin typeface="+mj-lt"/>
              </a:rPr>
              <a:t>, KAUST, KISTI, </a:t>
            </a:r>
            <a:r>
              <a:rPr lang="en-US" sz="1200" i="1" dirty="0" err="1">
                <a:solidFill>
                  <a:schemeClr val="tx1"/>
                </a:solidFill>
                <a:latin typeface="+mj-lt"/>
              </a:rPr>
              <a:t>SANReN</a:t>
            </a:r>
            <a:r>
              <a:rPr lang="en-US" sz="1200" i="1" dirty="0">
                <a:solidFill>
                  <a:schemeClr val="tx1"/>
                </a:solidFill>
                <a:latin typeface="+mj-lt"/>
              </a:rPr>
              <a:t>, GEANT, RNP, CERN, Internet2, CENIC/Pacific Wave, </a:t>
            </a:r>
            <a:r>
              <a:rPr lang="en-US" sz="1200" i="1" dirty="0" err="1">
                <a:solidFill>
                  <a:schemeClr val="tx1"/>
                </a:solidFill>
                <a:latin typeface="+mj-lt"/>
              </a:rPr>
              <a:t>StarLight</a:t>
            </a:r>
            <a:r>
              <a:rPr lang="en-US" sz="1200" i="1" dirty="0">
                <a:solidFill>
                  <a:schemeClr val="tx1"/>
                </a:solidFill>
                <a:latin typeface="+mj-lt"/>
              </a:rPr>
              <a:t>, </a:t>
            </a:r>
            <a:r>
              <a:rPr lang="en-US" sz="1200" i="1" dirty="0" err="1">
                <a:solidFill>
                  <a:schemeClr val="tx1"/>
                </a:solidFill>
                <a:latin typeface="+mj-lt"/>
              </a:rPr>
              <a:t>NetherLight</a:t>
            </a:r>
            <a:r>
              <a:rPr lang="en-US" sz="1200" i="1" dirty="0">
                <a:solidFill>
                  <a:schemeClr val="tx1"/>
                </a:solidFill>
                <a:latin typeface="+mj-lt"/>
              </a:rPr>
              <a:t>, </a:t>
            </a:r>
            <a:r>
              <a:rPr lang="en-US" sz="1200" i="1" dirty="0" err="1">
                <a:solidFill>
                  <a:schemeClr val="tx1"/>
                </a:solidFill>
                <a:latin typeface="+mj-lt"/>
              </a:rPr>
              <a:t>SURFnet</a:t>
            </a:r>
            <a:r>
              <a:rPr lang="en-US" sz="1200" i="1" dirty="0">
                <a:solidFill>
                  <a:schemeClr val="tx1"/>
                </a:solidFill>
                <a:latin typeface="+mj-lt"/>
              </a:rPr>
              <a:t>, </a:t>
            </a:r>
            <a:r>
              <a:rPr lang="en-US" sz="1200" i="1" dirty="0" err="1">
                <a:solidFill>
                  <a:schemeClr val="tx1"/>
                </a:solidFill>
                <a:latin typeface="+mj-lt"/>
              </a:rPr>
              <a:t>Nordunet</a:t>
            </a:r>
            <a:r>
              <a:rPr lang="en-US" sz="1200" i="1" dirty="0">
                <a:solidFill>
                  <a:schemeClr val="tx1"/>
                </a:solidFill>
                <a:latin typeface="+mj-lt"/>
              </a:rPr>
              <a:t>, Southern Light, Pacific Research Platform, FABRIC, RENATER, ATLAS, CMS, VRO, SKAO, OSG, Caltech, UCSD, Yale, FIU, UERJ, </a:t>
            </a:r>
            <a:r>
              <a:rPr lang="en-US" sz="1200" i="1" dirty="0" err="1">
                <a:solidFill>
                  <a:schemeClr val="tx1"/>
                </a:solidFill>
                <a:latin typeface="+mj-lt"/>
              </a:rPr>
              <a:t>GridUNESP</a:t>
            </a:r>
            <a:r>
              <a:rPr lang="en-US" sz="1200" i="1" dirty="0">
                <a:solidFill>
                  <a:schemeClr val="tx1"/>
                </a:solidFill>
                <a:latin typeface="+mj-lt"/>
              </a:rPr>
              <a:t>, Fermilab, Michigan, UT Arlington, George Mason, East Carolina</a:t>
            </a:r>
            <a:endParaRPr lang="en-US" sz="1400" i="1" dirty="0">
              <a:solidFill>
                <a:schemeClr val="tx1"/>
              </a:solidFill>
              <a:latin typeface="+mj-lt"/>
            </a:endParaRPr>
          </a:p>
          <a:p>
            <a:pPr marL="403225" indent="-290513">
              <a:lnSpc>
                <a:spcPct val="93000"/>
              </a:lnSpc>
              <a:spcBef>
                <a:spcPts val="0"/>
              </a:spcBef>
              <a:spcAft>
                <a:spcPts val="400"/>
              </a:spcAft>
              <a:buFont typeface="Wingdings" pitchFamily="2" charset="2"/>
              <a:buChar char="§"/>
            </a:pPr>
            <a:r>
              <a:rPr lang="en-US" sz="1400" i="1" dirty="0">
                <a:solidFill>
                  <a:srgbClr val="FFFF00"/>
                </a:solidFill>
                <a:latin typeface="+mj-lt"/>
              </a:rPr>
              <a:t>Working Closely with the </a:t>
            </a:r>
            <a:r>
              <a:rPr lang="en-US" sz="1400" i="1" dirty="0" err="1">
                <a:solidFill>
                  <a:srgbClr val="FFFF00"/>
                </a:solidFill>
                <a:latin typeface="+mj-lt"/>
              </a:rPr>
              <a:t>AutoGOLE</a:t>
            </a:r>
            <a:r>
              <a:rPr lang="en-US" sz="1400" i="1" dirty="0">
                <a:solidFill>
                  <a:srgbClr val="FFFF00"/>
                </a:solidFill>
                <a:latin typeface="+mj-lt"/>
              </a:rPr>
              <a:t>/SENSE WG</a:t>
            </a:r>
          </a:p>
          <a:p>
            <a:pPr marL="455612" algn="ctr">
              <a:lnSpc>
                <a:spcPct val="93000"/>
              </a:lnSpc>
              <a:spcBef>
                <a:spcPts val="0"/>
              </a:spcBef>
              <a:spcAft>
                <a:spcPts val="400"/>
              </a:spcAft>
              <a:buClr>
                <a:srgbClr val="66FFFF"/>
              </a:buClr>
              <a:buFont typeface="Wingdings" panose="05000000000000000000" pitchFamily="2" charset="2"/>
              <a:buChar char="­"/>
            </a:pPr>
            <a:r>
              <a:rPr lang="en-US" sz="1800" i="1" dirty="0">
                <a:solidFill>
                  <a:srgbClr val="66FFFF"/>
                </a:solidFill>
                <a:latin typeface="+mj-lt"/>
              </a:rPr>
              <a:t>Meets Weekly or Bi-weekly</a:t>
            </a:r>
            <a:br>
              <a:rPr lang="en-US" sz="1800" i="1" dirty="0">
                <a:solidFill>
                  <a:srgbClr val="66FFFF"/>
                </a:solidFill>
                <a:latin typeface="+mj-lt"/>
              </a:rPr>
            </a:br>
            <a:r>
              <a:rPr lang="en-US" sz="1800" i="1" dirty="0">
                <a:solidFill>
                  <a:srgbClr val="66FFFF"/>
                </a:solidFill>
                <a:latin typeface="+mj-lt"/>
              </a:rPr>
              <a:t>All are welcome to join.</a:t>
            </a:r>
          </a:p>
          <a:p>
            <a:pPr marL="114300" indent="0">
              <a:spcBef>
                <a:spcPts val="0"/>
              </a:spcBef>
              <a:spcAft>
                <a:spcPts val="600"/>
              </a:spcAft>
              <a:buSzPct val="114000"/>
              <a:buNone/>
            </a:pPr>
            <a:endParaRPr lang="en-US" sz="2000" i="1" dirty="0">
              <a:solidFill>
                <a:srgbClr val="00FFFF"/>
              </a:solidFill>
            </a:endParaRPr>
          </a:p>
        </p:txBody>
      </p:sp>
      <p:sp>
        <p:nvSpPr>
          <p:cNvPr id="6" name="Slide Number Placeholder 5"/>
          <p:cNvSpPr>
            <a:spLocks noGrp="1"/>
          </p:cNvSpPr>
          <p:nvPr>
            <p:ph type="sldNum" sz="quarter" idx="4294967295"/>
          </p:nvPr>
        </p:nvSpPr>
        <p:spPr>
          <a:xfrm>
            <a:off x="9114601" y="92718"/>
            <a:ext cx="716526" cy="365125"/>
          </a:xfrm>
          <a:prstGeom prst="rect">
            <a:avLst/>
          </a:prstGeom>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DAB0080E-E9A0-4F6B-AB81-3291CD045FED}" type="slidenum">
              <a:rPr kumimoji="0" lang="en-US" sz="11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12</a:t>
            </a:fld>
            <a:endPar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4" name="Picture 3">
            <a:extLst>
              <a:ext uri="{FF2B5EF4-FFF2-40B4-BE49-F238E27FC236}">
                <a16:creationId xmlns:a16="http://schemas.microsoft.com/office/drawing/2014/main" id="{BFF03B21-B372-48E2-931B-74C045023B2F}"/>
              </a:ext>
            </a:extLst>
          </p:cNvPr>
          <p:cNvPicPr>
            <a:picLocks noChangeAspect="1"/>
          </p:cNvPicPr>
          <p:nvPr/>
        </p:nvPicPr>
        <p:blipFill>
          <a:blip r:embed="rId3"/>
          <a:stretch>
            <a:fillRect/>
          </a:stretch>
        </p:blipFill>
        <p:spPr>
          <a:xfrm>
            <a:off x="120982" y="54881"/>
            <a:ext cx="1243361" cy="495542"/>
          </a:xfrm>
          <a:prstGeom prst="rect">
            <a:avLst/>
          </a:prstGeom>
        </p:spPr>
      </p:pic>
      <p:sp>
        <p:nvSpPr>
          <p:cNvPr id="8" name="Title 1">
            <a:extLst>
              <a:ext uri="{FF2B5EF4-FFF2-40B4-BE49-F238E27FC236}">
                <a16:creationId xmlns:a16="http://schemas.microsoft.com/office/drawing/2014/main" id="{1A62CAD1-A1B9-4068-8FCA-C39C799302B4}"/>
              </a:ext>
            </a:extLst>
          </p:cNvPr>
          <p:cNvSpPr txBox="1">
            <a:spLocks/>
          </p:cNvSpPr>
          <p:nvPr/>
        </p:nvSpPr>
        <p:spPr bwMode="auto">
          <a:xfrm>
            <a:off x="0" y="543439"/>
            <a:ext cx="9753600" cy="2808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j-ea"/>
                <a:cs typeface="+mj-cs"/>
              </a:rPr>
              <a:t>Charter: https://www.dropbox.com/s/4my5mjl8xd8a3y9/GNA-G_DataIntensiveSciencesWGCharter.docx?dl=0</a:t>
            </a:r>
            <a:endParaRPr kumimoji="0" lang="en-US" sz="3200" b="1" i="0" u="none" strike="noStrike" kern="0" cap="none" spc="0" normalizeH="0" baseline="0" noProof="0" dirty="0">
              <a:ln>
                <a:noFill/>
              </a:ln>
              <a:solidFill>
                <a:srgbClr val="FFFFFF"/>
              </a:solidFill>
              <a:effectLst/>
              <a:uLnTx/>
              <a:uFillTx/>
              <a:latin typeface="Arial"/>
              <a:ea typeface="+mj-ea"/>
              <a:cs typeface="+mj-cs"/>
            </a:endParaRPr>
          </a:p>
        </p:txBody>
      </p:sp>
      <p:pic>
        <p:nvPicPr>
          <p:cNvPr id="5" name="Picture 4">
            <a:extLst>
              <a:ext uri="{FF2B5EF4-FFF2-40B4-BE49-F238E27FC236}">
                <a16:creationId xmlns:a16="http://schemas.microsoft.com/office/drawing/2014/main" id="{12CAE472-18F3-E91D-D26D-6FB7EEA90300}"/>
              </a:ext>
            </a:extLst>
          </p:cNvPr>
          <p:cNvPicPr>
            <a:picLocks noChangeAspect="1"/>
          </p:cNvPicPr>
          <p:nvPr/>
        </p:nvPicPr>
        <p:blipFill>
          <a:blip r:embed="rId4"/>
          <a:stretch>
            <a:fillRect/>
          </a:stretch>
        </p:blipFill>
        <p:spPr>
          <a:xfrm>
            <a:off x="5444837" y="824334"/>
            <a:ext cx="4308763" cy="5940948"/>
          </a:xfrm>
          <a:prstGeom prst="rect">
            <a:avLst/>
          </a:prstGeom>
        </p:spPr>
      </p:pic>
    </p:spTree>
    <p:extLst>
      <p:ext uri="{BB962C8B-B14F-4D97-AF65-F5344CB8AC3E}">
        <p14:creationId xmlns:p14="http://schemas.microsoft.com/office/powerpoint/2010/main" val="173597593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3579" y="54231"/>
            <a:ext cx="8628560" cy="500966"/>
          </a:xfrm>
        </p:spPr>
        <p:txBody>
          <a:bodyPr/>
          <a:lstStyle/>
          <a:p>
            <a:pPr algn="l">
              <a:lnSpc>
                <a:spcPct val="90000"/>
              </a:lnSpc>
            </a:pPr>
            <a:r>
              <a:rPr lang="en-US" sz="2800" dirty="0">
                <a:solidFill>
                  <a:srgbClr val="66FFFF"/>
                </a:solidFill>
              </a:rPr>
              <a:t>         The GNA-G Data Intensive Sciences WG</a:t>
            </a:r>
            <a:endParaRPr lang="en-US" sz="2600" dirty="0">
              <a:solidFill>
                <a:schemeClr val="tx1"/>
              </a:solidFill>
            </a:endParaRPr>
          </a:p>
        </p:txBody>
      </p:sp>
      <p:sp>
        <p:nvSpPr>
          <p:cNvPr id="3" name="Content Placeholder 2"/>
          <p:cNvSpPr>
            <a:spLocks noGrp="1"/>
          </p:cNvSpPr>
          <p:nvPr>
            <p:ph idx="1"/>
          </p:nvPr>
        </p:nvSpPr>
        <p:spPr>
          <a:xfrm>
            <a:off x="106612" y="743379"/>
            <a:ext cx="9614689" cy="6119165"/>
          </a:xfrm>
          <a:solidFill>
            <a:srgbClr val="00003E"/>
          </a:solidFill>
        </p:spPr>
        <p:txBody>
          <a:bodyPr>
            <a:noAutofit/>
          </a:bodyPr>
          <a:lstStyle/>
          <a:p>
            <a:pPr marL="400050" lvl="1">
              <a:spcBef>
                <a:spcPts val="0"/>
              </a:spcBef>
              <a:spcAft>
                <a:spcPts val="600"/>
              </a:spcAft>
              <a:buFont typeface="Wingdings" panose="05000000000000000000" pitchFamily="2" charset="2"/>
              <a:buChar char="§"/>
              <a:tabLst>
                <a:tab pos="173038" algn="l"/>
              </a:tabLst>
            </a:pPr>
            <a:r>
              <a:rPr lang="en-US" sz="1900" b="1" dirty="0">
                <a:solidFill>
                  <a:srgbClr val="66FFFF"/>
                </a:solidFill>
                <a:ea typeface="Times New Roman" panose="02020603050405020304" pitchFamily="18" charset="0"/>
                <a:cs typeface="Arial" panose="020B0604020202020204" pitchFamily="34" charset="0"/>
              </a:rPr>
              <a:t>Principal aims:</a:t>
            </a:r>
          </a:p>
          <a:p>
            <a:pPr marL="571500" lvl="1" indent="-457200">
              <a:spcBef>
                <a:spcPts val="0"/>
              </a:spcBef>
              <a:spcAft>
                <a:spcPts val="600"/>
              </a:spcAft>
              <a:buAutoNum type="arabicParenBoth"/>
              <a:tabLst>
                <a:tab pos="173038" algn="l"/>
              </a:tabLst>
            </a:pPr>
            <a:r>
              <a:rPr lang="en-US" sz="2000" b="1" dirty="0">
                <a:solidFill>
                  <a:srgbClr val="66FFFF"/>
                </a:solidFill>
                <a:effectLst/>
                <a:ea typeface="Times New Roman" panose="02020603050405020304" pitchFamily="18" charset="0"/>
                <a:cs typeface="Arial" panose="020B0604020202020204" pitchFamily="34" charset="0"/>
              </a:rPr>
              <a:t>To address the challenges</a:t>
            </a:r>
            <a:r>
              <a:rPr lang="en-US" sz="1900" b="1" dirty="0">
                <a:solidFill>
                  <a:srgbClr val="66FFFF"/>
                </a:solidFill>
                <a:effectLst/>
                <a:ea typeface="Times New Roman" panose="02020603050405020304" pitchFamily="18" charset="0"/>
                <a:cs typeface="Arial" panose="020B0604020202020204" pitchFamily="34" charset="0"/>
              </a:rPr>
              <a:t> </a:t>
            </a:r>
            <a:r>
              <a:rPr lang="en-US" sz="1900" b="1" dirty="0">
                <a:effectLst/>
                <a:ea typeface="Times New Roman" panose="02020603050405020304" pitchFamily="18" charset="0"/>
                <a:cs typeface="Arial" panose="020B0604020202020204" pitchFamily="34" charset="0"/>
              </a:rPr>
              <a:t>faced by major data intensive science programs</a:t>
            </a:r>
            <a:br>
              <a:rPr lang="en-US" sz="1900" b="1" dirty="0">
                <a:effectLst/>
                <a:ea typeface="Times New Roman" panose="02020603050405020304" pitchFamily="18" charset="0"/>
                <a:cs typeface="Arial" panose="020B0604020202020204" pitchFamily="34" charset="0"/>
              </a:rPr>
            </a:br>
            <a:r>
              <a:rPr lang="en-US" sz="1900" b="1" dirty="0">
                <a:effectLst/>
                <a:ea typeface="Times New Roman" panose="02020603050405020304" pitchFamily="18" charset="0"/>
                <a:cs typeface="Arial" panose="020B0604020202020204" pitchFamily="34" charset="0"/>
              </a:rPr>
              <a:t>and meet their needs</a:t>
            </a:r>
          </a:p>
          <a:p>
            <a:pPr marL="687388" lvl="2" indent="-173038">
              <a:spcBef>
                <a:spcPts val="0"/>
              </a:spcBef>
              <a:spcAft>
                <a:spcPts val="600"/>
              </a:spcAft>
              <a:buFont typeface="Wingdings" panose="05000000000000000000" pitchFamily="2" charset="2"/>
              <a:buChar char="§"/>
              <a:tabLst>
                <a:tab pos="173038" algn="l"/>
                <a:tab pos="687388" algn="l"/>
              </a:tabLst>
            </a:pPr>
            <a:r>
              <a:rPr lang="en-US" sz="1900" b="1" dirty="0">
                <a:solidFill>
                  <a:srgbClr val="66FFFF"/>
                </a:solidFill>
                <a:effectLst/>
                <a:ea typeface="Times New Roman" panose="02020603050405020304" pitchFamily="18" charset="0"/>
                <a:cs typeface="Arial" panose="020B0604020202020204" pitchFamily="34" charset="0"/>
              </a:rPr>
              <a:t>In a manner consistent and compatible with supporting </a:t>
            </a:r>
            <a:r>
              <a:rPr lang="en-US" sz="1900" b="1" dirty="0">
                <a:effectLst/>
                <a:ea typeface="Times New Roman" panose="02020603050405020304" pitchFamily="18" charset="0"/>
                <a:cs typeface="Arial" panose="020B0604020202020204" pitchFamily="34" charset="0"/>
              </a:rPr>
              <a:t>the needs </a:t>
            </a:r>
            <a:br>
              <a:rPr lang="en-US" sz="1900" b="1" dirty="0">
                <a:effectLst/>
                <a:ea typeface="Times New Roman" panose="02020603050405020304" pitchFamily="18" charset="0"/>
                <a:cs typeface="Arial" panose="020B0604020202020204" pitchFamily="34" charset="0"/>
              </a:rPr>
            </a:br>
            <a:r>
              <a:rPr lang="en-US" sz="1900" b="1" dirty="0">
                <a:effectLst/>
                <a:ea typeface="Times New Roman" panose="02020603050405020304" pitchFamily="18" charset="0"/>
                <a:cs typeface="Arial" panose="020B0604020202020204" pitchFamily="34" charset="0"/>
              </a:rPr>
              <a:t>of smaller groups and individuals in the at large A&amp;R communities</a:t>
            </a:r>
          </a:p>
          <a:p>
            <a:pPr marL="0" indent="0">
              <a:spcBef>
                <a:spcPts val="0"/>
              </a:spcBef>
              <a:spcAft>
                <a:spcPts val="600"/>
              </a:spcAft>
              <a:buNone/>
              <a:tabLst>
                <a:tab pos="173038" algn="l"/>
              </a:tabLst>
            </a:pPr>
            <a:r>
              <a:rPr lang="en-US" sz="1900" dirty="0">
                <a:solidFill>
                  <a:srgbClr val="66FFFF"/>
                </a:solidFill>
                <a:effectLst/>
                <a:ea typeface="Times New Roman" panose="02020603050405020304" pitchFamily="18" charset="0"/>
                <a:cs typeface="Arial" panose="020B0604020202020204" pitchFamily="34" charset="0"/>
              </a:rPr>
              <a:t>  (2) To provide a forum for discussion, a framework and shared toolset </a:t>
            </a:r>
            <a:br>
              <a:rPr lang="en-US" sz="1900" dirty="0">
                <a:solidFill>
                  <a:srgbClr val="66FFFF"/>
                </a:solidFill>
                <a:effectLst/>
                <a:ea typeface="Times New Roman" panose="02020603050405020304" pitchFamily="18" charset="0"/>
                <a:cs typeface="Arial" panose="020B0604020202020204" pitchFamily="34" charset="0"/>
              </a:rPr>
            </a:br>
            <a:r>
              <a:rPr lang="en-US" sz="1900" dirty="0">
                <a:solidFill>
                  <a:srgbClr val="66FFFF"/>
                </a:solidFill>
                <a:effectLst/>
                <a:ea typeface="Times New Roman" panose="02020603050405020304" pitchFamily="18" charset="0"/>
                <a:cs typeface="Arial" panose="020B0604020202020204" pitchFamily="34" charset="0"/>
              </a:rPr>
              <a:t>        </a:t>
            </a:r>
            <a:r>
              <a:rPr lang="en-US" sz="1900" dirty="0">
                <a:solidFill>
                  <a:schemeClr val="tx1"/>
                </a:solidFill>
                <a:effectLst/>
                <a:ea typeface="Times New Roman" panose="02020603050405020304" pitchFamily="18" charset="0"/>
                <a:cs typeface="Arial" panose="020B0604020202020204" pitchFamily="34" charset="0"/>
              </a:rPr>
              <a:t>for both short and long term developments meeting the needs</a:t>
            </a:r>
          </a:p>
          <a:p>
            <a:pPr marL="625475" indent="-109538">
              <a:spcBef>
                <a:spcPts val="0"/>
              </a:spcBef>
              <a:spcAft>
                <a:spcPts val="600"/>
              </a:spcAft>
              <a:buFont typeface="Wingdings" panose="05000000000000000000" pitchFamily="2" charset="2"/>
              <a:buChar char="§"/>
              <a:tabLst>
                <a:tab pos="173038" algn="l"/>
              </a:tabLst>
            </a:pPr>
            <a:r>
              <a:rPr lang="en-US" sz="1900" dirty="0">
                <a:solidFill>
                  <a:schemeClr val="tx1"/>
                </a:solidFill>
                <a:ea typeface="Times New Roman" panose="02020603050405020304" pitchFamily="18" charset="0"/>
                <a:cs typeface="Arial" panose="020B0604020202020204" pitchFamily="34" charset="0"/>
              </a:rPr>
              <a:t> </a:t>
            </a:r>
            <a:r>
              <a:rPr lang="en-US" sz="1900" dirty="0">
                <a:solidFill>
                  <a:srgbClr val="66FFFF"/>
                </a:solidFill>
                <a:ea typeface="Times New Roman" panose="02020603050405020304" pitchFamily="18" charset="0"/>
                <a:cs typeface="Arial" panose="020B0604020202020204" pitchFamily="34" charset="0"/>
              </a:rPr>
              <a:t>To develop a </a:t>
            </a:r>
            <a:r>
              <a:rPr lang="en-US" sz="1900" dirty="0">
                <a:solidFill>
                  <a:srgbClr val="FFFF00"/>
                </a:solidFill>
                <a:ea typeface="Times New Roman" panose="02020603050405020304" pitchFamily="18" charset="0"/>
                <a:cs typeface="Arial" panose="020B0604020202020204" pitchFamily="34" charset="0"/>
              </a:rPr>
              <a:t>persistent global testbed </a:t>
            </a:r>
            <a:r>
              <a:rPr lang="en-US" sz="1900" dirty="0">
                <a:solidFill>
                  <a:srgbClr val="66FFFF"/>
                </a:solidFill>
                <a:ea typeface="Times New Roman" panose="02020603050405020304" pitchFamily="18" charset="0"/>
                <a:cs typeface="Arial" panose="020B0604020202020204" pitchFamily="34" charset="0"/>
              </a:rPr>
              <a:t>as a platform, </a:t>
            </a:r>
            <a:r>
              <a:rPr lang="en-US" sz="1900" dirty="0">
                <a:solidFill>
                  <a:schemeClr val="tx1"/>
                </a:solidFill>
                <a:ea typeface="Times New Roman" panose="02020603050405020304" pitchFamily="18" charset="0"/>
                <a:cs typeface="Arial" panose="020B0604020202020204" pitchFamily="34" charset="0"/>
              </a:rPr>
              <a:t>to foster   </a:t>
            </a:r>
            <a:br>
              <a:rPr lang="en-US" sz="1900" dirty="0">
                <a:solidFill>
                  <a:schemeClr val="tx1"/>
                </a:solidFill>
                <a:ea typeface="Times New Roman" panose="02020603050405020304" pitchFamily="18" charset="0"/>
                <a:cs typeface="Arial" panose="020B0604020202020204" pitchFamily="34" charset="0"/>
              </a:rPr>
            </a:br>
            <a:r>
              <a:rPr lang="en-US" sz="1900" dirty="0">
                <a:solidFill>
                  <a:schemeClr val="tx1"/>
                </a:solidFill>
                <a:ea typeface="Times New Roman" panose="02020603050405020304" pitchFamily="18" charset="0"/>
                <a:cs typeface="Arial" panose="020B0604020202020204" pitchFamily="34" charset="0"/>
              </a:rPr>
              <a:t>   </a:t>
            </a:r>
            <a:r>
              <a:rPr lang="en-US" sz="1900" dirty="0">
                <a:solidFill>
                  <a:srgbClr val="FFFF00"/>
                </a:solidFill>
                <a:ea typeface="Times New Roman" panose="02020603050405020304" pitchFamily="18" charset="0"/>
                <a:cs typeface="Arial" panose="020B0604020202020204" pitchFamily="34" charset="0"/>
              </a:rPr>
              <a:t>ongoing developments </a:t>
            </a:r>
            <a:r>
              <a:rPr lang="en-US" sz="1900" dirty="0">
                <a:solidFill>
                  <a:schemeClr val="tx1"/>
                </a:solidFill>
                <a:ea typeface="Times New Roman" panose="02020603050405020304" pitchFamily="18" charset="0"/>
                <a:cs typeface="Arial" panose="020B0604020202020204" pitchFamily="34" charset="0"/>
              </a:rPr>
              <a:t>among the science and network communities</a:t>
            </a:r>
            <a:endParaRPr lang="en-US" sz="1900" dirty="0">
              <a:solidFill>
                <a:schemeClr val="tx1"/>
              </a:solidFill>
              <a:effectLst/>
              <a:ea typeface="Times New Roman" panose="02020603050405020304" pitchFamily="18" charset="0"/>
              <a:cs typeface="Arial" panose="020B0604020202020204" pitchFamily="34" charset="0"/>
            </a:endParaRPr>
          </a:p>
          <a:p>
            <a:pPr marL="0">
              <a:spcBef>
                <a:spcPts val="0"/>
              </a:spcBef>
              <a:spcAft>
                <a:spcPts val="600"/>
              </a:spcAft>
              <a:buFont typeface="Wingdings" panose="05000000000000000000" pitchFamily="2" charset="2"/>
              <a:buChar char="§"/>
              <a:tabLst>
                <a:tab pos="171450" algn="l"/>
              </a:tabLst>
            </a:pPr>
            <a:r>
              <a:rPr lang="en-US" sz="1900" b="1" dirty="0">
                <a:solidFill>
                  <a:srgbClr val="66FFFF"/>
                </a:solidFill>
                <a:ea typeface="Times New Roman" panose="02020603050405020304" pitchFamily="18" charset="0"/>
                <a:cs typeface="Arial" panose="020B0604020202020204" pitchFamily="34" charset="0"/>
              </a:rPr>
              <a:t>W</a:t>
            </a:r>
            <a:r>
              <a:rPr lang="en-US" sz="1900" b="1" dirty="0">
                <a:solidFill>
                  <a:srgbClr val="66FFFF"/>
                </a:solidFill>
                <a:effectLst/>
                <a:ea typeface="Times New Roman" panose="02020603050405020304" pitchFamily="18" charset="0"/>
                <a:cs typeface="Arial" panose="020B0604020202020204" pitchFamily="34" charset="0"/>
              </a:rPr>
              <a:t>hile sharing and advancing the </a:t>
            </a:r>
            <a:r>
              <a:rPr lang="en-US" sz="1900" b="1" dirty="0">
                <a:effectLst/>
                <a:ea typeface="Times New Roman" panose="02020603050405020304" pitchFamily="18" charset="0"/>
                <a:cs typeface="Arial" panose="020B0604020202020204" pitchFamily="34" charset="0"/>
              </a:rPr>
              <a:t>(new) </a:t>
            </a:r>
            <a:r>
              <a:rPr lang="en-US" sz="1900" b="1" dirty="0">
                <a:solidFill>
                  <a:srgbClr val="66FFFF"/>
                </a:solidFill>
                <a:effectLst/>
                <a:ea typeface="Times New Roman" panose="02020603050405020304" pitchFamily="18" charset="0"/>
                <a:cs typeface="Arial" panose="020B0604020202020204" pitchFamily="34" charset="0"/>
              </a:rPr>
              <a:t>concepts, tools &amp; systems needed </a:t>
            </a:r>
            <a:r>
              <a:rPr lang="en-US" sz="1900" b="1" dirty="0">
                <a:effectLst/>
                <a:ea typeface="Times New Roman" panose="02020603050405020304" pitchFamily="18" charset="0"/>
                <a:cs typeface="Arial" panose="020B0604020202020204" pitchFamily="34" charset="0"/>
              </a:rPr>
              <a:t>      </a:t>
            </a:r>
          </a:p>
          <a:p>
            <a:pPr marL="288925" lvl="1" indent="-288925">
              <a:spcBef>
                <a:spcPts val="0"/>
              </a:spcBef>
              <a:spcAft>
                <a:spcPts val="600"/>
              </a:spcAft>
              <a:buFont typeface="Wingdings" panose="05000000000000000000" pitchFamily="2" charset="2"/>
              <a:buChar char="§"/>
              <a:tabLst>
                <a:tab pos="173038" algn="l"/>
              </a:tabLst>
            </a:pPr>
            <a:r>
              <a:rPr lang="en-US" sz="1900" b="1" dirty="0">
                <a:solidFill>
                  <a:srgbClr val="66FFFF"/>
                </a:solidFill>
                <a:effectLst/>
                <a:ea typeface="Times New Roman" panose="02020603050405020304" pitchFamily="18" charset="0"/>
                <a:cs typeface="Arial" panose="020B0604020202020204" pitchFamily="34" charset="0"/>
              </a:rPr>
              <a:t>Members of the WG partner in joint deployments and/or developments of generally useful tools and systems </a:t>
            </a:r>
            <a:r>
              <a:rPr lang="en-US" sz="1900" b="1" dirty="0">
                <a:effectLst/>
                <a:ea typeface="Times New Roman" panose="02020603050405020304" pitchFamily="18" charset="0"/>
                <a:cs typeface="Arial" panose="020B0604020202020204" pitchFamily="34" charset="0"/>
              </a:rPr>
              <a:t>that help operate and manage R&amp;E  networks with limited resources across national and regional boundaries</a:t>
            </a:r>
          </a:p>
          <a:p>
            <a:pPr marL="288925" lvl="1" indent="-288925">
              <a:spcBef>
                <a:spcPts val="0"/>
              </a:spcBef>
              <a:spcAft>
                <a:spcPts val="600"/>
              </a:spcAft>
              <a:buFont typeface="Wingdings" panose="05000000000000000000" pitchFamily="2" charset="2"/>
              <a:buChar char="§"/>
              <a:tabLst>
                <a:tab pos="173038" algn="l"/>
              </a:tabLst>
            </a:pPr>
            <a:r>
              <a:rPr lang="en-US" sz="1900" b="1" dirty="0">
                <a:solidFill>
                  <a:srgbClr val="66FFFF"/>
                </a:solidFill>
                <a:effectLst/>
                <a:ea typeface="Times New Roman" panose="02020603050405020304" pitchFamily="18" charset="0"/>
                <a:cs typeface="Arial" panose="020B0604020202020204" pitchFamily="34" charset="0"/>
              </a:rPr>
              <a:t>A special focus of the group is to address the growing demand for </a:t>
            </a:r>
          </a:p>
          <a:p>
            <a:pPr marL="569913" lvl="2" indent="-280988">
              <a:lnSpc>
                <a:spcPct val="90000"/>
              </a:lnSpc>
              <a:spcBef>
                <a:spcPts val="0"/>
              </a:spcBef>
              <a:spcAft>
                <a:spcPts val="200"/>
              </a:spcAft>
              <a:buFont typeface="Wingdings" panose="05000000000000000000" pitchFamily="2" charset="2"/>
              <a:buChar char="§"/>
              <a:tabLst>
                <a:tab pos="173038" algn="l"/>
              </a:tabLst>
            </a:pPr>
            <a:r>
              <a:rPr lang="en-US" sz="1800" b="1" dirty="0">
                <a:solidFill>
                  <a:srgbClr val="66FFFF"/>
                </a:solidFill>
                <a:ea typeface="Times New Roman" panose="02020603050405020304" pitchFamily="18" charset="0"/>
                <a:cs typeface="Arial" panose="020B0604020202020204" pitchFamily="34" charset="0"/>
              </a:rPr>
              <a:t>N</a:t>
            </a:r>
            <a:r>
              <a:rPr lang="en-US" sz="1800" b="1" dirty="0">
                <a:solidFill>
                  <a:srgbClr val="66FFFF"/>
                </a:solidFill>
                <a:effectLst/>
                <a:ea typeface="Times New Roman" panose="02020603050405020304" pitchFamily="18" charset="0"/>
                <a:cs typeface="Arial" panose="020B0604020202020204" pitchFamily="34" charset="0"/>
              </a:rPr>
              <a:t>etwork-integrated </a:t>
            </a:r>
            <a:r>
              <a:rPr lang="en-US" sz="1800" b="1" dirty="0">
                <a:effectLst/>
                <a:ea typeface="Times New Roman" panose="02020603050405020304" pitchFamily="18" charset="0"/>
                <a:cs typeface="Arial" panose="020B0604020202020204" pitchFamily="34" charset="0"/>
              </a:rPr>
              <a:t>workflows</a:t>
            </a:r>
          </a:p>
          <a:p>
            <a:pPr marL="569913" lvl="2" indent="-280988">
              <a:lnSpc>
                <a:spcPct val="90000"/>
              </a:lnSpc>
              <a:spcBef>
                <a:spcPts val="0"/>
              </a:spcBef>
              <a:spcAft>
                <a:spcPts val="200"/>
              </a:spcAft>
              <a:buFont typeface="Wingdings" panose="05000000000000000000" pitchFamily="2" charset="2"/>
              <a:buChar char="§"/>
              <a:tabLst>
                <a:tab pos="173038" algn="l"/>
              </a:tabLst>
            </a:pPr>
            <a:r>
              <a:rPr lang="en-US" sz="1800" b="1" dirty="0">
                <a:solidFill>
                  <a:srgbClr val="66FFFF"/>
                </a:solidFill>
                <a:ea typeface="Times New Roman" panose="02020603050405020304" pitchFamily="18" charset="0"/>
                <a:cs typeface="Arial" panose="020B0604020202020204" pitchFamily="34" charset="0"/>
              </a:rPr>
              <a:t>C</a:t>
            </a:r>
            <a:r>
              <a:rPr lang="en-US" sz="1800" b="1" dirty="0">
                <a:solidFill>
                  <a:srgbClr val="66FFFF"/>
                </a:solidFill>
                <a:effectLst/>
                <a:ea typeface="Times New Roman" panose="02020603050405020304" pitchFamily="18" charset="0"/>
                <a:cs typeface="Arial" panose="020B0604020202020204" pitchFamily="34" charset="0"/>
              </a:rPr>
              <a:t>omprehensive cross-institution</a:t>
            </a:r>
            <a:r>
              <a:rPr lang="en-US" sz="1800" b="1" dirty="0">
                <a:effectLst/>
                <a:ea typeface="Times New Roman" panose="02020603050405020304" pitchFamily="18" charset="0"/>
                <a:cs typeface="Arial" panose="020B0604020202020204" pitchFamily="34" charset="0"/>
              </a:rPr>
              <a:t> data management</a:t>
            </a:r>
          </a:p>
          <a:p>
            <a:pPr marL="569913" lvl="2" indent="-280988">
              <a:lnSpc>
                <a:spcPct val="90000"/>
              </a:lnSpc>
              <a:spcBef>
                <a:spcPts val="0"/>
              </a:spcBef>
              <a:spcAft>
                <a:spcPts val="200"/>
              </a:spcAft>
              <a:buFont typeface="Wingdings" panose="05000000000000000000" pitchFamily="2" charset="2"/>
              <a:buChar char="§"/>
              <a:tabLst>
                <a:tab pos="173038" algn="l"/>
              </a:tabLst>
            </a:pPr>
            <a:r>
              <a:rPr lang="en-US" sz="1800" b="1" dirty="0">
                <a:solidFill>
                  <a:srgbClr val="66FFFF"/>
                </a:solidFill>
                <a:ea typeface="Times New Roman" panose="02020603050405020304" pitchFamily="18" charset="0"/>
                <a:cs typeface="Arial" panose="020B0604020202020204" pitchFamily="34" charset="0"/>
              </a:rPr>
              <a:t>A</a:t>
            </a:r>
            <a:r>
              <a:rPr lang="en-US" sz="1800" b="1" dirty="0">
                <a:solidFill>
                  <a:srgbClr val="66FFFF"/>
                </a:solidFill>
                <a:effectLst/>
                <a:ea typeface="Times New Roman" panose="02020603050405020304" pitchFamily="18" charset="0"/>
                <a:cs typeface="Arial" panose="020B0604020202020204" pitchFamily="34" charset="0"/>
              </a:rPr>
              <a:t>utomation, </a:t>
            </a:r>
            <a:r>
              <a:rPr lang="en-US" sz="1800" b="1" dirty="0">
                <a:effectLst/>
                <a:ea typeface="Times New Roman" panose="02020603050405020304" pitchFamily="18" charset="0"/>
                <a:cs typeface="Arial" panose="020B0604020202020204" pitchFamily="34" charset="0"/>
              </a:rPr>
              <a:t>and </a:t>
            </a:r>
          </a:p>
          <a:p>
            <a:pPr marL="569913" lvl="2" indent="-280988">
              <a:lnSpc>
                <a:spcPct val="90000"/>
              </a:lnSpc>
              <a:spcBef>
                <a:spcPts val="0"/>
              </a:spcBef>
              <a:spcAft>
                <a:spcPts val="200"/>
              </a:spcAft>
              <a:buFont typeface="Wingdings" panose="05000000000000000000" pitchFamily="2" charset="2"/>
              <a:buChar char="§"/>
              <a:tabLst>
                <a:tab pos="173038" algn="l"/>
              </a:tabLst>
            </a:pPr>
            <a:r>
              <a:rPr lang="en-US" sz="1800" b="1" dirty="0">
                <a:solidFill>
                  <a:srgbClr val="66FFFF"/>
                </a:solidFill>
                <a:ea typeface="Times New Roman" panose="02020603050405020304" pitchFamily="18" charset="0"/>
                <a:cs typeface="Arial" panose="020B0604020202020204" pitchFamily="34" charset="0"/>
              </a:rPr>
              <a:t>F</a:t>
            </a:r>
            <a:r>
              <a:rPr lang="en-US" sz="1800" b="1" dirty="0">
                <a:solidFill>
                  <a:srgbClr val="66FFFF"/>
                </a:solidFill>
                <a:effectLst/>
                <a:ea typeface="Times New Roman" panose="02020603050405020304" pitchFamily="18" charset="0"/>
                <a:cs typeface="Arial" panose="020B0604020202020204" pitchFamily="34" charset="0"/>
              </a:rPr>
              <a:t>ederated infrastructures </a:t>
            </a:r>
            <a:r>
              <a:rPr lang="en-US" sz="1800" b="1" dirty="0">
                <a:effectLst/>
                <a:ea typeface="Times New Roman" panose="02020603050405020304" pitchFamily="18" charset="0"/>
                <a:cs typeface="Arial" panose="020B0604020202020204" pitchFamily="34" charset="0"/>
              </a:rPr>
              <a:t>encompassing networking, compute, and </a:t>
            </a:r>
            <a:r>
              <a:rPr lang="en-US" sz="1600" b="1" dirty="0">
                <a:effectLst/>
                <a:ea typeface="Times New Roman" panose="02020603050405020304" pitchFamily="18" charset="0"/>
                <a:cs typeface="Arial" panose="020B0604020202020204" pitchFamily="34" charset="0"/>
              </a:rPr>
              <a:t>storage</a:t>
            </a:r>
          </a:p>
          <a:p>
            <a:pPr marL="169863" lvl="1" indent="-280988">
              <a:lnSpc>
                <a:spcPct val="90000"/>
              </a:lnSpc>
              <a:spcBef>
                <a:spcPts val="0"/>
              </a:spcBef>
              <a:spcAft>
                <a:spcPts val="200"/>
              </a:spcAft>
              <a:buFont typeface="Wingdings" panose="05000000000000000000" pitchFamily="2" charset="2"/>
              <a:buChar char="§"/>
              <a:tabLst>
                <a:tab pos="173038" algn="l"/>
              </a:tabLst>
            </a:pPr>
            <a:r>
              <a:rPr lang="en-US" sz="1800" b="1" dirty="0">
                <a:solidFill>
                  <a:srgbClr val="66FFFF"/>
                </a:solidFill>
                <a:ea typeface="Times New Roman" panose="02020603050405020304" pitchFamily="18" charset="0"/>
                <a:cs typeface="Arial" panose="020B0604020202020204" pitchFamily="34" charset="0"/>
              </a:rPr>
              <a:t>Working Closely with </a:t>
            </a:r>
            <a:r>
              <a:rPr lang="en-US" sz="1800" b="1" dirty="0">
                <a:solidFill>
                  <a:srgbClr val="FFFF00"/>
                </a:solidFill>
                <a:ea typeface="Times New Roman" panose="02020603050405020304" pitchFamily="18" charset="0"/>
                <a:cs typeface="Arial" panose="020B0604020202020204" pitchFamily="34" charset="0"/>
              </a:rPr>
              <a:t>the </a:t>
            </a:r>
            <a:r>
              <a:rPr lang="en-US" sz="1800" b="1" dirty="0" err="1">
                <a:solidFill>
                  <a:srgbClr val="FFFF00"/>
                </a:solidFill>
                <a:ea typeface="Times New Roman" panose="02020603050405020304" pitchFamily="18" charset="0"/>
                <a:cs typeface="Arial" panose="020B0604020202020204" pitchFamily="34" charset="0"/>
              </a:rPr>
              <a:t>AutoGOLE</a:t>
            </a:r>
            <a:r>
              <a:rPr lang="en-US" sz="1800" b="1" dirty="0">
                <a:solidFill>
                  <a:srgbClr val="FFFF00"/>
                </a:solidFill>
                <a:ea typeface="Times New Roman" panose="02020603050405020304" pitchFamily="18" charset="0"/>
                <a:cs typeface="Arial" panose="020B0604020202020204" pitchFamily="34" charset="0"/>
              </a:rPr>
              <a:t>/SENSE WG</a:t>
            </a:r>
            <a:endParaRPr lang="en-US" sz="1800" b="1" dirty="0">
              <a:solidFill>
                <a:srgbClr val="FFFF00"/>
              </a:solidFill>
              <a:effectLst/>
              <a:ea typeface="Times New Roman" panose="02020603050405020304" pitchFamily="18" charset="0"/>
              <a:cs typeface="Arial" panose="020B0604020202020204" pitchFamily="34" charset="0"/>
            </a:endParaRPr>
          </a:p>
        </p:txBody>
      </p:sp>
      <p:sp>
        <p:nvSpPr>
          <p:cNvPr id="6" name="Slide Number Placeholder 5"/>
          <p:cNvSpPr>
            <a:spLocks noGrp="1"/>
          </p:cNvSpPr>
          <p:nvPr>
            <p:ph type="sldNum" sz="quarter" idx="4294967295"/>
          </p:nvPr>
        </p:nvSpPr>
        <p:spPr>
          <a:xfrm>
            <a:off x="9330138" y="5754040"/>
            <a:ext cx="311227" cy="365125"/>
          </a:xfrm>
          <a:prstGeom prst="rect">
            <a:avLst/>
          </a:prstGeom>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DAB0080E-E9A0-4F6B-AB81-3291CD045FED}" type="slidenum">
              <a:rPr kumimoji="0" lang="en-US" sz="11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13</a:t>
            </a:fld>
            <a:endPar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4" name="Picture 3">
            <a:extLst>
              <a:ext uri="{FF2B5EF4-FFF2-40B4-BE49-F238E27FC236}">
                <a16:creationId xmlns:a16="http://schemas.microsoft.com/office/drawing/2014/main" id="{BFF03B21-B372-48E2-931B-74C045023B2F}"/>
              </a:ext>
            </a:extLst>
          </p:cNvPr>
          <p:cNvPicPr>
            <a:picLocks noChangeAspect="1"/>
          </p:cNvPicPr>
          <p:nvPr/>
        </p:nvPicPr>
        <p:blipFill>
          <a:blip r:embed="rId3"/>
          <a:stretch>
            <a:fillRect/>
          </a:stretch>
        </p:blipFill>
        <p:spPr>
          <a:xfrm>
            <a:off x="106612" y="54231"/>
            <a:ext cx="1256968" cy="500966"/>
          </a:xfrm>
          <a:prstGeom prst="rect">
            <a:avLst/>
          </a:prstGeom>
        </p:spPr>
      </p:pic>
      <p:sp>
        <p:nvSpPr>
          <p:cNvPr id="8" name="Title 1">
            <a:extLst>
              <a:ext uri="{FF2B5EF4-FFF2-40B4-BE49-F238E27FC236}">
                <a16:creationId xmlns:a16="http://schemas.microsoft.com/office/drawing/2014/main" id="{1A62CAD1-A1B9-4068-8FCA-C39C799302B4}"/>
              </a:ext>
            </a:extLst>
          </p:cNvPr>
          <p:cNvSpPr txBox="1">
            <a:spLocks/>
          </p:cNvSpPr>
          <p:nvPr/>
        </p:nvSpPr>
        <p:spPr bwMode="auto">
          <a:xfrm>
            <a:off x="-112235" y="555197"/>
            <a:ext cx="9753600" cy="2808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j-ea"/>
                <a:cs typeface="+mj-cs"/>
              </a:rPr>
              <a:t>Charter: https://www.dropbox.com/s/4my5mjl8xd8a3y9/GNA-G_DataIntensiveSciencesWGCharter.docx?dl=0</a:t>
            </a:r>
          </a:p>
        </p:txBody>
      </p:sp>
    </p:spTree>
    <p:extLst>
      <p:ext uri="{BB962C8B-B14F-4D97-AF65-F5344CB8AC3E}">
        <p14:creationId xmlns:p14="http://schemas.microsoft.com/office/powerpoint/2010/main" val="341865205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153" y="2621801"/>
            <a:ext cx="2902093" cy="1994958"/>
          </a:xfrm>
          <a:custGeom>
            <a:avLst/>
            <a:gdLst/>
            <a:ahLst/>
            <a:cxnLst/>
            <a:rect l="l" t="t" r="r" b="b"/>
            <a:pathLst>
              <a:path w="2514600" h="1841500">
                <a:moveTo>
                  <a:pt x="0" y="306856"/>
                </a:moveTo>
                <a:lnTo>
                  <a:pt x="4016" y="257082"/>
                </a:lnTo>
                <a:lnTo>
                  <a:pt x="15643" y="209866"/>
                </a:lnTo>
                <a:lnTo>
                  <a:pt x="34250" y="165838"/>
                </a:lnTo>
                <a:lnTo>
                  <a:pt x="59205" y="125631"/>
                </a:lnTo>
                <a:lnTo>
                  <a:pt x="89876" y="89876"/>
                </a:lnTo>
                <a:lnTo>
                  <a:pt x="125630" y="59205"/>
                </a:lnTo>
                <a:lnTo>
                  <a:pt x="165837" y="34250"/>
                </a:lnTo>
                <a:lnTo>
                  <a:pt x="209865" y="15643"/>
                </a:lnTo>
                <a:lnTo>
                  <a:pt x="257082" y="4016"/>
                </a:lnTo>
                <a:lnTo>
                  <a:pt x="306856" y="0"/>
                </a:lnTo>
                <a:lnTo>
                  <a:pt x="2207744" y="0"/>
                </a:lnTo>
                <a:lnTo>
                  <a:pt x="2257517" y="4016"/>
                </a:lnTo>
                <a:lnTo>
                  <a:pt x="2304734" y="15643"/>
                </a:lnTo>
                <a:lnTo>
                  <a:pt x="2348762" y="34250"/>
                </a:lnTo>
                <a:lnTo>
                  <a:pt x="2388969" y="59205"/>
                </a:lnTo>
                <a:lnTo>
                  <a:pt x="2424724" y="89876"/>
                </a:lnTo>
                <a:lnTo>
                  <a:pt x="2455394" y="125631"/>
                </a:lnTo>
                <a:lnTo>
                  <a:pt x="2480349" y="165838"/>
                </a:lnTo>
                <a:lnTo>
                  <a:pt x="2498956" y="209866"/>
                </a:lnTo>
                <a:lnTo>
                  <a:pt x="2510583" y="257082"/>
                </a:lnTo>
                <a:lnTo>
                  <a:pt x="2514600" y="306856"/>
                </a:lnTo>
                <a:lnTo>
                  <a:pt x="2514600" y="1534244"/>
                </a:lnTo>
                <a:lnTo>
                  <a:pt x="2510583" y="1584017"/>
                </a:lnTo>
                <a:lnTo>
                  <a:pt x="2498956" y="1631234"/>
                </a:lnTo>
                <a:lnTo>
                  <a:pt x="2480349" y="1675262"/>
                </a:lnTo>
                <a:lnTo>
                  <a:pt x="2455394" y="1715469"/>
                </a:lnTo>
                <a:lnTo>
                  <a:pt x="2424724" y="1751224"/>
                </a:lnTo>
                <a:lnTo>
                  <a:pt x="2388969" y="1781894"/>
                </a:lnTo>
                <a:lnTo>
                  <a:pt x="2348762" y="1806849"/>
                </a:lnTo>
                <a:lnTo>
                  <a:pt x="2304734" y="1825456"/>
                </a:lnTo>
                <a:lnTo>
                  <a:pt x="2257517" y="1837083"/>
                </a:lnTo>
                <a:lnTo>
                  <a:pt x="2207744" y="1841100"/>
                </a:lnTo>
                <a:lnTo>
                  <a:pt x="306856" y="1841100"/>
                </a:lnTo>
                <a:lnTo>
                  <a:pt x="257082" y="1837083"/>
                </a:lnTo>
                <a:lnTo>
                  <a:pt x="209865" y="1825456"/>
                </a:lnTo>
                <a:lnTo>
                  <a:pt x="165837" y="1806849"/>
                </a:lnTo>
                <a:lnTo>
                  <a:pt x="125630" y="1781894"/>
                </a:lnTo>
                <a:lnTo>
                  <a:pt x="89876" y="1751224"/>
                </a:lnTo>
                <a:lnTo>
                  <a:pt x="59205" y="1715469"/>
                </a:lnTo>
                <a:lnTo>
                  <a:pt x="34250" y="1675262"/>
                </a:lnTo>
                <a:lnTo>
                  <a:pt x="15643" y="1631234"/>
                </a:lnTo>
                <a:lnTo>
                  <a:pt x="4016" y="1584017"/>
                </a:lnTo>
                <a:lnTo>
                  <a:pt x="0" y="1534244"/>
                </a:lnTo>
                <a:lnTo>
                  <a:pt x="0" y="306856"/>
                </a:lnTo>
                <a:close/>
              </a:path>
            </a:pathLst>
          </a:custGeom>
          <a:ln w="19050">
            <a:solidFill>
              <a:srgbClr val="424242"/>
            </a:solidFill>
          </a:ln>
        </p:spPr>
        <p:txBody>
          <a:bodyPr wrap="square" lIns="0" tIns="0" rIns="0" bIns="0" rtlCol="0"/>
          <a:lstStyle/>
          <a:p>
            <a:pPr defTabSz="990570"/>
            <a:endParaRPr sz="1950" b="1">
              <a:solidFill>
                <a:prstClr val="black"/>
              </a:solidFill>
              <a:latin typeface="Calibri"/>
            </a:endParaRPr>
          </a:p>
        </p:txBody>
      </p:sp>
      <p:sp>
        <p:nvSpPr>
          <p:cNvPr id="3" name="object 3"/>
          <p:cNvSpPr/>
          <p:nvPr/>
        </p:nvSpPr>
        <p:spPr>
          <a:xfrm>
            <a:off x="2533156" y="5933396"/>
            <a:ext cx="435451" cy="0"/>
          </a:xfrm>
          <a:custGeom>
            <a:avLst/>
            <a:gdLst/>
            <a:ahLst/>
            <a:cxnLst/>
            <a:rect l="l" t="t" r="r" b="b"/>
            <a:pathLst>
              <a:path w="401955">
                <a:moveTo>
                  <a:pt x="0" y="0"/>
                </a:moveTo>
                <a:lnTo>
                  <a:pt x="401700" y="1"/>
                </a:lnTo>
              </a:path>
            </a:pathLst>
          </a:custGeom>
          <a:ln w="9525">
            <a:solidFill>
              <a:srgbClr val="424242"/>
            </a:solidFill>
          </a:ln>
        </p:spPr>
        <p:txBody>
          <a:bodyPr wrap="square" lIns="0" tIns="0" rIns="0" bIns="0" rtlCol="0"/>
          <a:lstStyle/>
          <a:p>
            <a:pPr defTabSz="990570"/>
            <a:endParaRPr sz="1950" b="1">
              <a:solidFill>
                <a:prstClr val="black"/>
              </a:solidFill>
              <a:latin typeface="Calibri"/>
            </a:endParaRPr>
          </a:p>
        </p:txBody>
      </p:sp>
      <p:sp>
        <p:nvSpPr>
          <p:cNvPr id="4" name="object 4"/>
          <p:cNvSpPr txBox="1">
            <a:spLocks noGrp="1"/>
          </p:cNvSpPr>
          <p:nvPr>
            <p:ph type="title"/>
          </p:nvPr>
        </p:nvSpPr>
        <p:spPr>
          <a:xfrm>
            <a:off x="521465" y="1451138"/>
            <a:ext cx="8623930" cy="436517"/>
          </a:xfrm>
          <a:prstGeom prst="rect">
            <a:avLst/>
          </a:prstGeom>
        </p:spPr>
        <p:txBody>
          <a:bodyPr vert="horz" wrap="square" lIns="0" tIns="52311" rIns="0" bIns="0" rtlCol="0">
            <a:spAutoFit/>
          </a:bodyPr>
          <a:lstStyle/>
          <a:p>
            <a:pPr marL="72229" algn="ctr">
              <a:lnSpc>
                <a:spcPts val="3223"/>
              </a:lnSpc>
            </a:pPr>
            <a:r>
              <a:rPr sz="2600" spc="-5" dirty="0">
                <a:latin typeface="Arial"/>
                <a:cs typeface="Arial"/>
              </a:rPr>
              <a:t>SENS</a:t>
            </a:r>
            <a:r>
              <a:rPr sz="2600" dirty="0">
                <a:latin typeface="Arial"/>
                <a:cs typeface="Arial"/>
              </a:rPr>
              <a:t>E</a:t>
            </a:r>
            <a:r>
              <a:rPr sz="2600" spc="-5" dirty="0">
                <a:latin typeface="Arial"/>
                <a:cs typeface="Arial"/>
              </a:rPr>
              <a:t> a</a:t>
            </a:r>
            <a:r>
              <a:rPr sz="2600" spc="-27" dirty="0">
                <a:latin typeface="Arial"/>
                <a:cs typeface="Arial"/>
              </a:rPr>
              <a:t>n</a:t>
            </a:r>
            <a:r>
              <a:rPr sz="2600" spc="-22" dirty="0">
                <a:latin typeface="Arial"/>
                <a:cs typeface="Arial"/>
              </a:rPr>
              <a:t>d</a:t>
            </a:r>
            <a:r>
              <a:rPr sz="2600" dirty="0">
                <a:latin typeface="Arial"/>
                <a:cs typeface="Arial"/>
              </a:rPr>
              <a:t> </a:t>
            </a:r>
            <a:r>
              <a:rPr sz="2600" spc="-11" dirty="0">
                <a:latin typeface="Arial"/>
                <a:cs typeface="Arial"/>
              </a:rPr>
              <a:t>R</a:t>
            </a:r>
            <a:r>
              <a:rPr sz="2600" spc="-5" dirty="0">
                <a:latin typeface="Arial"/>
                <a:cs typeface="Arial"/>
              </a:rPr>
              <a:t>uci</a:t>
            </a:r>
            <a:r>
              <a:rPr sz="2600" spc="-27" dirty="0">
                <a:latin typeface="Arial"/>
                <a:cs typeface="Arial"/>
              </a:rPr>
              <a:t>o</a:t>
            </a:r>
            <a:r>
              <a:rPr sz="2600" spc="-5" dirty="0">
                <a:latin typeface="Arial"/>
                <a:cs typeface="Arial"/>
              </a:rPr>
              <a:t>/</a:t>
            </a:r>
            <a:r>
              <a:rPr sz="2600" spc="-27" dirty="0">
                <a:latin typeface="Arial"/>
                <a:cs typeface="Arial"/>
              </a:rPr>
              <a:t>FTS</a:t>
            </a:r>
            <a:r>
              <a:rPr sz="2600" spc="-5" dirty="0">
                <a:latin typeface="Arial"/>
                <a:cs typeface="Arial"/>
              </a:rPr>
              <a:t>/XRo</a:t>
            </a:r>
            <a:r>
              <a:rPr sz="2600" spc="-27" dirty="0">
                <a:latin typeface="Arial"/>
                <a:cs typeface="Arial"/>
              </a:rPr>
              <a:t>o</a:t>
            </a:r>
            <a:r>
              <a:rPr sz="2600" spc="5" dirty="0">
                <a:latin typeface="Arial"/>
                <a:cs typeface="Arial"/>
              </a:rPr>
              <a:t>t</a:t>
            </a:r>
            <a:r>
              <a:rPr sz="2600" dirty="0">
                <a:latin typeface="Arial"/>
                <a:cs typeface="Arial"/>
              </a:rPr>
              <a:t>D</a:t>
            </a:r>
            <a:r>
              <a:rPr sz="2600" spc="-5" dirty="0">
                <a:latin typeface="Arial"/>
                <a:cs typeface="Arial"/>
              </a:rPr>
              <a:t> I</a:t>
            </a:r>
            <a:r>
              <a:rPr sz="2600" spc="-27" dirty="0">
                <a:latin typeface="Arial"/>
                <a:cs typeface="Arial"/>
              </a:rPr>
              <a:t>n</a:t>
            </a:r>
            <a:r>
              <a:rPr sz="2600" spc="5" dirty="0">
                <a:latin typeface="Arial"/>
                <a:cs typeface="Arial"/>
              </a:rPr>
              <a:t>t</a:t>
            </a:r>
            <a:r>
              <a:rPr sz="2600" spc="-5" dirty="0">
                <a:latin typeface="Arial"/>
                <a:cs typeface="Arial"/>
              </a:rPr>
              <a:t>e</a:t>
            </a:r>
            <a:r>
              <a:rPr sz="2600" dirty="0">
                <a:latin typeface="Arial"/>
                <a:cs typeface="Arial"/>
              </a:rPr>
              <a:t>r</a:t>
            </a:r>
            <a:r>
              <a:rPr sz="2600" spc="-27" dirty="0">
                <a:latin typeface="Arial"/>
                <a:cs typeface="Arial"/>
              </a:rPr>
              <a:t>op</a:t>
            </a:r>
            <a:r>
              <a:rPr sz="2600" spc="-5" dirty="0">
                <a:latin typeface="Arial"/>
                <a:cs typeface="Arial"/>
              </a:rPr>
              <a:t>e</a:t>
            </a:r>
            <a:r>
              <a:rPr sz="2600" dirty="0">
                <a:latin typeface="Arial"/>
                <a:cs typeface="Arial"/>
              </a:rPr>
              <a:t>r</a:t>
            </a:r>
            <a:r>
              <a:rPr sz="2600" spc="-5" dirty="0">
                <a:latin typeface="Arial"/>
                <a:cs typeface="Arial"/>
              </a:rPr>
              <a:t>a</a:t>
            </a:r>
            <a:r>
              <a:rPr sz="2600" spc="5" dirty="0">
                <a:latin typeface="Arial"/>
                <a:cs typeface="Arial"/>
              </a:rPr>
              <a:t>t</a:t>
            </a:r>
            <a:r>
              <a:rPr sz="2600" spc="-5" dirty="0">
                <a:latin typeface="Arial"/>
                <a:cs typeface="Arial"/>
              </a:rPr>
              <a:t>i</a:t>
            </a:r>
            <a:r>
              <a:rPr sz="2600" spc="-27" dirty="0">
                <a:latin typeface="Arial"/>
                <a:cs typeface="Arial"/>
              </a:rPr>
              <a:t>o</a:t>
            </a:r>
            <a:r>
              <a:rPr sz="2600" spc="-22" dirty="0">
                <a:latin typeface="Arial"/>
                <a:cs typeface="Arial"/>
              </a:rPr>
              <a:t>n</a:t>
            </a:r>
            <a:endParaRPr sz="2600" dirty="0">
              <a:latin typeface="Arial"/>
              <a:cs typeface="Arial"/>
            </a:endParaRPr>
          </a:p>
        </p:txBody>
      </p:sp>
      <p:sp>
        <p:nvSpPr>
          <p:cNvPr id="6" name="object 6"/>
          <p:cNvSpPr/>
          <p:nvPr/>
        </p:nvSpPr>
        <p:spPr>
          <a:xfrm>
            <a:off x="3337576" y="5005849"/>
            <a:ext cx="2715895" cy="1374458"/>
          </a:xfrm>
          <a:custGeom>
            <a:avLst/>
            <a:gdLst/>
            <a:ahLst/>
            <a:cxnLst/>
            <a:rect l="l" t="t" r="r" b="b"/>
            <a:pathLst>
              <a:path w="2506979" h="1268729">
                <a:moveTo>
                  <a:pt x="228327" y="418021"/>
                </a:moveTo>
                <a:lnTo>
                  <a:pt x="225288" y="395983"/>
                </a:lnTo>
                <a:lnTo>
                  <a:pt x="224848" y="374197"/>
                </a:lnTo>
                <a:lnTo>
                  <a:pt x="226922" y="352743"/>
                </a:lnTo>
                <a:lnTo>
                  <a:pt x="238265" y="311142"/>
                </a:lnTo>
                <a:lnTo>
                  <a:pt x="258627" y="271803"/>
                </a:lnTo>
                <a:lnTo>
                  <a:pt x="287320" y="235352"/>
                </a:lnTo>
                <a:lnTo>
                  <a:pt x="323653" y="202414"/>
                </a:lnTo>
                <a:lnTo>
                  <a:pt x="366937" y="173615"/>
                </a:lnTo>
                <a:lnTo>
                  <a:pt x="416483" y="149578"/>
                </a:lnTo>
                <a:lnTo>
                  <a:pt x="471601" y="130930"/>
                </a:lnTo>
                <a:lnTo>
                  <a:pt x="531601" y="118294"/>
                </a:lnTo>
                <a:lnTo>
                  <a:pt x="576238" y="113359"/>
                </a:lnTo>
                <a:lnTo>
                  <a:pt x="615325" y="111966"/>
                </a:lnTo>
                <a:lnTo>
                  <a:pt x="628327" y="112101"/>
                </a:lnTo>
                <a:lnTo>
                  <a:pt x="667104" y="114283"/>
                </a:lnTo>
                <a:lnTo>
                  <a:pt x="705315" y="119099"/>
                </a:lnTo>
                <a:lnTo>
                  <a:pt x="754888" y="129552"/>
                </a:lnTo>
                <a:lnTo>
                  <a:pt x="802269" y="144526"/>
                </a:lnTo>
                <a:lnTo>
                  <a:pt x="813692" y="148965"/>
                </a:lnTo>
                <a:lnTo>
                  <a:pt x="826482" y="133849"/>
                </a:lnTo>
                <a:lnTo>
                  <a:pt x="856447" y="106611"/>
                </a:lnTo>
                <a:lnTo>
                  <a:pt x="891542" y="83514"/>
                </a:lnTo>
                <a:lnTo>
                  <a:pt x="930906" y="64741"/>
                </a:lnTo>
                <a:lnTo>
                  <a:pt x="973679" y="50474"/>
                </a:lnTo>
                <a:lnTo>
                  <a:pt x="1019001" y="40894"/>
                </a:lnTo>
                <a:lnTo>
                  <a:pt x="1066013" y="36184"/>
                </a:lnTo>
                <a:lnTo>
                  <a:pt x="1089884" y="35711"/>
                </a:lnTo>
                <a:lnTo>
                  <a:pt x="1113854" y="36524"/>
                </a:lnTo>
                <a:lnTo>
                  <a:pt x="1161664" y="42097"/>
                </a:lnTo>
                <a:lnTo>
                  <a:pt x="1208582" y="53084"/>
                </a:lnTo>
                <a:lnTo>
                  <a:pt x="1255717" y="70574"/>
                </a:lnTo>
                <a:lnTo>
                  <a:pt x="1299819" y="94739"/>
                </a:lnTo>
                <a:lnTo>
                  <a:pt x="1310313" y="82518"/>
                </a:lnTo>
                <a:lnTo>
                  <a:pt x="1348694" y="50475"/>
                </a:lnTo>
                <a:lnTo>
                  <a:pt x="1395647" y="25823"/>
                </a:lnTo>
                <a:lnTo>
                  <a:pt x="1448885" y="9150"/>
                </a:lnTo>
                <a:lnTo>
                  <a:pt x="1486739" y="2759"/>
                </a:lnTo>
                <a:lnTo>
                  <a:pt x="1525691" y="351"/>
                </a:lnTo>
                <a:lnTo>
                  <a:pt x="1545368" y="696"/>
                </a:lnTo>
                <a:lnTo>
                  <a:pt x="1584697" y="4591"/>
                </a:lnTo>
                <a:lnTo>
                  <a:pt x="1623431" y="12907"/>
                </a:lnTo>
                <a:lnTo>
                  <a:pt x="1667452" y="28686"/>
                </a:lnTo>
                <a:lnTo>
                  <a:pt x="1701501" y="47019"/>
                </a:lnTo>
                <a:lnTo>
                  <a:pt x="1721494" y="61371"/>
                </a:lnTo>
                <a:lnTo>
                  <a:pt x="1738418" y="50780"/>
                </a:lnTo>
                <a:lnTo>
                  <a:pt x="1774947" y="32512"/>
                </a:lnTo>
                <a:lnTo>
                  <a:pt x="1814412" y="18207"/>
                </a:lnTo>
                <a:lnTo>
                  <a:pt x="1856053" y="7958"/>
                </a:lnTo>
                <a:lnTo>
                  <a:pt x="1899107" y="1858"/>
                </a:lnTo>
                <a:lnTo>
                  <a:pt x="1942811" y="0"/>
                </a:lnTo>
                <a:lnTo>
                  <a:pt x="1964670" y="690"/>
                </a:lnTo>
                <a:lnTo>
                  <a:pt x="2007922" y="5367"/>
                </a:lnTo>
                <a:lnTo>
                  <a:pt x="2049920" y="14517"/>
                </a:lnTo>
                <a:lnTo>
                  <a:pt x="2089902" y="28233"/>
                </a:lnTo>
                <a:lnTo>
                  <a:pt x="2127106" y="46608"/>
                </a:lnTo>
                <a:lnTo>
                  <a:pt x="2162283" y="71140"/>
                </a:lnTo>
                <a:lnTo>
                  <a:pt x="2190398" y="99356"/>
                </a:lnTo>
                <a:lnTo>
                  <a:pt x="2215881" y="141488"/>
                </a:lnTo>
                <a:lnTo>
                  <a:pt x="2219962" y="152653"/>
                </a:lnTo>
                <a:lnTo>
                  <a:pt x="2244442" y="158974"/>
                </a:lnTo>
                <a:lnTo>
                  <a:pt x="2290052" y="174926"/>
                </a:lnTo>
                <a:lnTo>
                  <a:pt x="2330833" y="194877"/>
                </a:lnTo>
                <a:lnTo>
                  <a:pt x="2366352" y="218333"/>
                </a:lnTo>
                <a:lnTo>
                  <a:pt x="2396175" y="244796"/>
                </a:lnTo>
                <a:lnTo>
                  <a:pt x="2429280" y="289047"/>
                </a:lnTo>
                <a:lnTo>
                  <a:pt x="2447128" y="337278"/>
                </a:lnTo>
                <a:lnTo>
                  <a:pt x="2449827" y="370817"/>
                </a:lnTo>
                <a:lnTo>
                  <a:pt x="2448254" y="387816"/>
                </a:lnTo>
                <a:lnTo>
                  <a:pt x="2444661" y="404885"/>
                </a:lnTo>
                <a:lnTo>
                  <a:pt x="2438993" y="421962"/>
                </a:lnTo>
                <a:lnTo>
                  <a:pt x="2433953" y="433463"/>
                </a:lnTo>
                <a:lnTo>
                  <a:pt x="2427986" y="444748"/>
                </a:lnTo>
                <a:lnTo>
                  <a:pt x="2446113" y="463643"/>
                </a:lnTo>
                <a:lnTo>
                  <a:pt x="2475176" y="503134"/>
                </a:lnTo>
                <a:lnTo>
                  <a:pt x="2494762" y="544267"/>
                </a:lnTo>
                <a:lnTo>
                  <a:pt x="2505000" y="586291"/>
                </a:lnTo>
                <a:lnTo>
                  <a:pt x="2506654" y="607403"/>
                </a:lnTo>
                <a:lnTo>
                  <a:pt x="2506020" y="628458"/>
                </a:lnTo>
                <a:lnTo>
                  <a:pt x="2497952" y="670017"/>
                </a:lnTo>
                <a:lnTo>
                  <a:pt x="2480925" y="710218"/>
                </a:lnTo>
                <a:lnTo>
                  <a:pt x="2455069" y="748314"/>
                </a:lnTo>
                <a:lnTo>
                  <a:pt x="2420513" y="783552"/>
                </a:lnTo>
                <a:lnTo>
                  <a:pt x="2377389" y="815185"/>
                </a:lnTo>
                <a:lnTo>
                  <a:pt x="2341858" y="834932"/>
                </a:lnTo>
                <a:lnTo>
                  <a:pt x="2296319" y="854290"/>
                </a:lnTo>
                <a:lnTo>
                  <a:pt x="2259994" y="865876"/>
                </a:lnTo>
                <a:lnTo>
                  <a:pt x="2222131" y="874853"/>
                </a:lnTo>
                <a:lnTo>
                  <a:pt x="2183021" y="881139"/>
                </a:lnTo>
                <a:lnTo>
                  <a:pt x="2169757" y="882621"/>
                </a:lnTo>
                <a:lnTo>
                  <a:pt x="2168339" y="901559"/>
                </a:lnTo>
                <a:lnTo>
                  <a:pt x="2151527" y="955529"/>
                </a:lnTo>
                <a:lnTo>
                  <a:pt x="2130720" y="988552"/>
                </a:lnTo>
                <a:lnTo>
                  <a:pt x="2103039" y="1018660"/>
                </a:lnTo>
                <a:lnTo>
                  <a:pt x="2069177" y="1045381"/>
                </a:lnTo>
                <a:lnTo>
                  <a:pt x="2029825" y="1068244"/>
                </a:lnTo>
                <a:lnTo>
                  <a:pt x="1985676" y="1086779"/>
                </a:lnTo>
                <a:lnTo>
                  <a:pt x="1937421" y="1100514"/>
                </a:lnTo>
                <a:lnTo>
                  <a:pt x="1885753" y="1108977"/>
                </a:lnTo>
                <a:lnTo>
                  <a:pt x="1831362" y="1111699"/>
                </a:lnTo>
                <a:lnTo>
                  <a:pt x="1818168" y="1111447"/>
                </a:lnTo>
                <a:lnTo>
                  <a:pt x="1778979" y="1108568"/>
                </a:lnTo>
                <a:lnTo>
                  <a:pt x="1740680" y="1102564"/>
                </a:lnTo>
                <a:lnTo>
                  <a:pt x="1703664" y="1093514"/>
                </a:lnTo>
                <a:lnTo>
                  <a:pt x="1656984" y="1076846"/>
                </a:lnTo>
                <a:lnTo>
                  <a:pt x="1646391" y="1097790"/>
                </a:lnTo>
                <a:lnTo>
                  <a:pt x="1618714" y="1136703"/>
                </a:lnTo>
                <a:lnTo>
                  <a:pt x="1583219" y="1171338"/>
                </a:lnTo>
                <a:lnTo>
                  <a:pt x="1540907" y="1201323"/>
                </a:lnTo>
                <a:lnTo>
                  <a:pt x="1492781" y="1226285"/>
                </a:lnTo>
                <a:lnTo>
                  <a:pt x="1439840" y="1245851"/>
                </a:lnTo>
                <a:lnTo>
                  <a:pt x="1383088" y="1259649"/>
                </a:lnTo>
                <a:lnTo>
                  <a:pt x="1323526" y="1267307"/>
                </a:lnTo>
                <a:lnTo>
                  <a:pt x="1293005" y="1268716"/>
                </a:lnTo>
                <a:lnTo>
                  <a:pt x="1262156" y="1268451"/>
                </a:lnTo>
                <a:lnTo>
                  <a:pt x="1199980" y="1262709"/>
                </a:lnTo>
                <a:lnTo>
                  <a:pt x="1155134" y="1254064"/>
                </a:lnTo>
                <a:lnTo>
                  <a:pt x="1115156" y="1242825"/>
                </a:lnTo>
                <a:lnTo>
                  <a:pt x="1077408" y="1228692"/>
                </a:lnTo>
                <a:lnTo>
                  <a:pt x="1042205" y="1211825"/>
                </a:lnTo>
                <a:lnTo>
                  <a:pt x="999770" y="1185363"/>
                </a:lnTo>
                <a:lnTo>
                  <a:pt x="963163" y="1154710"/>
                </a:lnTo>
                <a:lnTo>
                  <a:pt x="930096" y="1166034"/>
                </a:lnTo>
                <a:lnTo>
                  <a:pt x="862013" y="1182954"/>
                </a:lnTo>
                <a:lnTo>
                  <a:pt x="792351" y="1192389"/>
                </a:lnTo>
                <a:lnTo>
                  <a:pt x="722337" y="1194519"/>
                </a:lnTo>
                <a:lnTo>
                  <a:pt x="687581" y="1192901"/>
                </a:lnTo>
                <a:lnTo>
                  <a:pt x="619339" y="1184414"/>
                </a:lnTo>
                <a:lnTo>
                  <a:pt x="553813" y="1169075"/>
                </a:lnTo>
                <a:lnTo>
                  <a:pt x="492229" y="1147066"/>
                </a:lnTo>
                <a:lnTo>
                  <a:pt x="435815" y="1118567"/>
                </a:lnTo>
                <a:lnTo>
                  <a:pt x="385797" y="1083760"/>
                </a:lnTo>
                <a:lnTo>
                  <a:pt x="343402" y="1042826"/>
                </a:lnTo>
                <a:lnTo>
                  <a:pt x="338675" y="1037254"/>
                </a:lnTo>
                <a:lnTo>
                  <a:pt x="318005" y="1038342"/>
                </a:lnTo>
                <a:lnTo>
                  <a:pt x="277540" y="1037106"/>
                </a:lnTo>
                <a:lnTo>
                  <a:pt x="238723" y="1031579"/>
                </a:lnTo>
                <a:lnTo>
                  <a:pt x="184851" y="1015929"/>
                </a:lnTo>
                <a:lnTo>
                  <a:pt x="137934" y="992389"/>
                </a:lnTo>
                <a:lnTo>
                  <a:pt x="99921" y="962017"/>
                </a:lnTo>
                <a:lnTo>
                  <a:pt x="72757" y="925869"/>
                </a:lnTo>
                <a:lnTo>
                  <a:pt x="58392" y="885005"/>
                </a:lnTo>
                <a:lnTo>
                  <a:pt x="56722" y="861204"/>
                </a:lnTo>
                <a:lnTo>
                  <a:pt x="57658" y="849399"/>
                </a:lnTo>
                <a:lnTo>
                  <a:pt x="72783" y="803718"/>
                </a:lnTo>
                <a:lnTo>
                  <a:pt x="95552" y="772169"/>
                </a:lnTo>
                <a:lnTo>
                  <a:pt x="115893" y="753011"/>
                </a:lnTo>
                <a:lnTo>
                  <a:pt x="99777" y="744292"/>
                </a:lnTo>
                <a:lnTo>
                  <a:pt x="58095" y="714083"/>
                </a:lnTo>
                <a:lnTo>
                  <a:pt x="27033" y="678980"/>
                </a:lnTo>
                <a:lnTo>
                  <a:pt x="7399" y="640501"/>
                </a:lnTo>
                <a:lnTo>
                  <a:pt x="0" y="600165"/>
                </a:lnTo>
                <a:lnTo>
                  <a:pt x="391" y="586569"/>
                </a:lnTo>
                <a:lnTo>
                  <a:pt x="10559" y="546118"/>
                </a:lnTo>
                <a:lnTo>
                  <a:pt x="34842" y="507353"/>
                </a:lnTo>
                <a:lnTo>
                  <a:pt x="69389" y="475472"/>
                </a:lnTo>
                <a:lnTo>
                  <a:pt x="112840" y="450158"/>
                </a:lnTo>
                <a:lnTo>
                  <a:pt x="150148" y="435982"/>
                </a:lnTo>
                <a:lnTo>
                  <a:pt x="190625" y="426320"/>
                </a:lnTo>
                <a:lnTo>
                  <a:pt x="218981" y="422561"/>
                </a:lnTo>
                <a:lnTo>
                  <a:pt x="228327" y="418021"/>
                </a:lnTo>
                <a:close/>
              </a:path>
            </a:pathLst>
          </a:custGeom>
          <a:ln w="19050">
            <a:solidFill>
              <a:srgbClr val="7F7F7F"/>
            </a:solidFill>
          </a:ln>
        </p:spPr>
        <p:txBody>
          <a:bodyPr wrap="square" lIns="0" tIns="0" rIns="0" bIns="0" rtlCol="0"/>
          <a:lstStyle/>
          <a:p>
            <a:pPr defTabSz="990570"/>
            <a:endParaRPr sz="1950" b="1">
              <a:solidFill>
                <a:prstClr val="black"/>
              </a:solidFill>
              <a:latin typeface="Calibri"/>
            </a:endParaRPr>
          </a:p>
        </p:txBody>
      </p:sp>
      <p:sp>
        <p:nvSpPr>
          <p:cNvPr id="7" name="object 7"/>
          <p:cNvSpPr/>
          <p:nvPr/>
        </p:nvSpPr>
        <p:spPr>
          <a:xfrm>
            <a:off x="3485322" y="5812465"/>
            <a:ext cx="149966" cy="22701"/>
          </a:xfrm>
          <a:custGeom>
            <a:avLst/>
            <a:gdLst/>
            <a:ahLst/>
            <a:cxnLst/>
            <a:rect l="l" t="t" r="r" b="b"/>
            <a:pathLst>
              <a:path w="138429" h="20954">
                <a:moveTo>
                  <a:pt x="137883" y="19960"/>
                </a:moveTo>
                <a:lnTo>
                  <a:pt x="124842" y="20428"/>
                </a:lnTo>
                <a:lnTo>
                  <a:pt x="111826" y="20428"/>
                </a:lnTo>
                <a:lnTo>
                  <a:pt x="98861" y="19963"/>
                </a:lnTo>
                <a:lnTo>
                  <a:pt x="60523" y="15821"/>
                </a:lnTo>
                <a:lnTo>
                  <a:pt x="11649" y="4037"/>
                </a:lnTo>
                <a:lnTo>
                  <a:pt x="0" y="0"/>
                </a:lnTo>
              </a:path>
            </a:pathLst>
          </a:custGeom>
          <a:ln w="19050">
            <a:solidFill>
              <a:srgbClr val="7F7F7F"/>
            </a:solidFill>
          </a:ln>
        </p:spPr>
        <p:txBody>
          <a:bodyPr wrap="square" lIns="0" tIns="0" rIns="0" bIns="0" rtlCol="0"/>
          <a:lstStyle/>
          <a:p>
            <a:pPr defTabSz="990570"/>
            <a:endParaRPr sz="1950" b="1">
              <a:solidFill>
                <a:prstClr val="black"/>
              </a:solidFill>
              <a:latin typeface="Calibri"/>
            </a:endParaRPr>
          </a:p>
        </p:txBody>
      </p:sp>
      <p:sp>
        <p:nvSpPr>
          <p:cNvPr id="8" name="object 8"/>
          <p:cNvSpPr/>
          <p:nvPr/>
        </p:nvSpPr>
        <p:spPr>
          <a:xfrm>
            <a:off x="3707234" y="6111387"/>
            <a:ext cx="68104" cy="12383"/>
          </a:xfrm>
          <a:custGeom>
            <a:avLst/>
            <a:gdLst/>
            <a:ahLst/>
            <a:cxnLst/>
            <a:rect l="l" t="t" r="r" b="b"/>
            <a:pathLst>
              <a:path w="62864" h="11429">
                <a:moveTo>
                  <a:pt x="62509" y="0"/>
                </a:moveTo>
                <a:lnTo>
                  <a:pt x="50360" y="3089"/>
                </a:lnTo>
                <a:lnTo>
                  <a:pt x="38011" y="5743"/>
                </a:lnTo>
                <a:lnTo>
                  <a:pt x="25484" y="7958"/>
                </a:lnTo>
                <a:lnTo>
                  <a:pt x="12806" y="9730"/>
                </a:lnTo>
                <a:lnTo>
                  <a:pt x="0" y="11054"/>
                </a:lnTo>
              </a:path>
            </a:pathLst>
          </a:custGeom>
          <a:ln w="19050">
            <a:solidFill>
              <a:srgbClr val="7F7F7F"/>
            </a:solidFill>
          </a:ln>
        </p:spPr>
        <p:txBody>
          <a:bodyPr wrap="square" lIns="0" tIns="0" rIns="0" bIns="0" rtlCol="0"/>
          <a:lstStyle/>
          <a:p>
            <a:pPr defTabSz="990570"/>
            <a:endParaRPr sz="1950" b="1">
              <a:solidFill>
                <a:prstClr val="black"/>
              </a:solidFill>
              <a:latin typeface="Calibri"/>
            </a:endParaRPr>
          </a:p>
        </p:txBody>
      </p:sp>
      <p:sp>
        <p:nvSpPr>
          <p:cNvPr id="9" name="object 9"/>
          <p:cNvSpPr/>
          <p:nvPr/>
        </p:nvSpPr>
        <p:spPr>
          <a:xfrm>
            <a:off x="4332647" y="6189824"/>
            <a:ext cx="41963" cy="55033"/>
          </a:xfrm>
          <a:custGeom>
            <a:avLst/>
            <a:gdLst/>
            <a:ahLst/>
            <a:cxnLst/>
            <a:rect l="l" t="t" r="r" b="b"/>
            <a:pathLst>
              <a:path w="38735" h="50800">
                <a:moveTo>
                  <a:pt x="38413" y="50592"/>
                </a:moveTo>
                <a:lnTo>
                  <a:pt x="29500" y="40937"/>
                </a:lnTo>
                <a:lnTo>
                  <a:pt x="21192" y="31037"/>
                </a:lnTo>
                <a:lnTo>
                  <a:pt x="13499" y="20905"/>
                </a:lnTo>
                <a:lnTo>
                  <a:pt x="6431" y="10554"/>
                </a:lnTo>
                <a:lnTo>
                  <a:pt x="0" y="0"/>
                </a:lnTo>
              </a:path>
            </a:pathLst>
          </a:custGeom>
          <a:ln w="19050">
            <a:solidFill>
              <a:srgbClr val="7F7F7F"/>
            </a:solidFill>
          </a:ln>
        </p:spPr>
        <p:txBody>
          <a:bodyPr wrap="square" lIns="0" tIns="0" rIns="0" bIns="0" rtlCol="0"/>
          <a:lstStyle/>
          <a:p>
            <a:pPr defTabSz="990570"/>
            <a:endParaRPr sz="1950" b="1">
              <a:solidFill>
                <a:prstClr val="black"/>
              </a:solidFill>
              <a:latin typeface="Calibri"/>
            </a:endParaRPr>
          </a:p>
        </p:txBody>
      </p:sp>
      <p:sp>
        <p:nvSpPr>
          <p:cNvPr id="10" name="object 10"/>
          <p:cNvSpPr/>
          <p:nvPr/>
        </p:nvSpPr>
        <p:spPr>
          <a:xfrm>
            <a:off x="5135613" y="6106681"/>
            <a:ext cx="13758" cy="53658"/>
          </a:xfrm>
          <a:custGeom>
            <a:avLst/>
            <a:gdLst/>
            <a:ahLst/>
            <a:cxnLst/>
            <a:rect l="l" t="t" r="r" b="b"/>
            <a:pathLst>
              <a:path w="12700" h="49529">
                <a:moveTo>
                  <a:pt x="12560" y="0"/>
                </a:moveTo>
                <a:lnTo>
                  <a:pt x="10652" y="12421"/>
                </a:lnTo>
                <a:lnTo>
                  <a:pt x="7919" y="24760"/>
                </a:lnTo>
                <a:lnTo>
                  <a:pt x="4367" y="36996"/>
                </a:lnTo>
                <a:lnTo>
                  <a:pt x="0" y="49110"/>
                </a:lnTo>
              </a:path>
            </a:pathLst>
          </a:custGeom>
          <a:ln w="19050">
            <a:solidFill>
              <a:srgbClr val="7F7F7F"/>
            </a:solidFill>
          </a:ln>
        </p:spPr>
        <p:txBody>
          <a:bodyPr wrap="square" lIns="0" tIns="0" rIns="0" bIns="0" rtlCol="0"/>
          <a:lstStyle/>
          <a:p>
            <a:pPr defTabSz="990570"/>
            <a:endParaRPr sz="1950" b="1">
              <a:solidFill>
                <a:prstClr val="black"/>
              </a:solidFill>
              <a:latin typeface="Calibri"/>
            </a:endParaRPr>
          </a:p>
        </p:txBody>
      </p:sp>
      <p:sp>
        <p:nvSpPr>
          <p:cNvPr id="11" name="object 11"/>
          <p:cNvSpPr/>
          <p:nvPr/>
        </p:nvSpPr>
        <p:spPr>
          <a:xfrm>
            <a:off x="5481947" y="5731618"/>
            <a:ext cx="204311" cy="227013"/>
          </a:xfrm>
          <a:custGeom>
            <a:avLst/>
            <a:gdLst/>
            <a:ahLst/>
            <a:cxnLst/>
            <a:rect l="l" t="t" r="r" b="b"/>
            <a:pathLst>
              <a:path w="188595" h="209550">
                <a:moveTo>
                  <a:pt x="0" y="0"/>
                </a:moveTo>
                <a:lnTo>
                  <a:pt x="49251" y="20285"/>
                </a:lnTo>
                <a:lnTo>
                  <a:pt x="92082" y="45600"/>
                </a:lnTo>
                <a:lnTo>
                  <a:pt x="127856" y="75236"/>
                </a:lnTo>
                <a:lnTo>
                  <a:pt x="155935" y="108483"/>
                </a:lnTo>
                <a:lnTo>
                  <a:pt x="175681" y="144634"/>
                </a:lnTo>
                <a:lnTo>
                  <a:pt x="186459" y="182979"/>
                </a:lnTo>
                <a:lnTo>
                  <a:pt x="187948" y="196126"/>
                </a:lnTo>
                <a:lnTo>
                  <a:pt x="188346" y="209412"/>
                </a:lnTo>
              </a:path>
            </a:pathLst>
          </a:custGeom>
          <a:ln w="19050">
            <a:solidFill>
              <a:srgbClr val="7F7F7F"/>
            </a:solidFill>
          </a:ln>
        </p:spPr>
        <p:txBody>
          <a:bodyPr wrap="square" lIns="0" tIns="0" rIns="0" bIns="0" rtlCol="0"/>
          <a:lstStyle/>
          <a:p>
            <a:pPr defTabSz="990570"/>
            <a:endParaRPr sz="1950" b="1">
              <a:solidFill>
                <a:prstClr val="black"/>
              </a:solidFill>
              <a:latin typeface="Calibri"/>
            </a:endParaRPr>
          </a:p>
        </p:txBody>
      </p:sp>
      <p:sp>
        <p:nvSpPr>
          <p:cNvPr id="12" name="object 12"/>
          <p:cNvSpPr/>
          <p:nvPr/>
        </p:nvSpPr>
        <p:spPr>
          <a:xfrm>
            <a:off x="5872963" y="5489990"/>
            <a:ext cx="90805" cy="85302"/>
          </a:xfrm>
          <a:custGeom>
            <a:avLst/>
            <a:gdLst/>
            <a:ahLst/>
            <a:cxnLst/>
            <a:rect l="l" t="t" r="r" b="b"/>
            <a:pathLst>
              <a:path w="83820" h="78739">
                <a:moveTo>
                  <a:pt x="83307" y="0"/>
                </a:moveTo>
                <a:lnTo>
                  <a:pt x="52750" y="38001"/>
                </a:lnTo>
                <a:lnTo>
                  <a:pt x="22913" y="63211"/>
                </a:lnTo>
                <a:lnTo>
                  <a:pt x="11746" y="70897"/>
                </a:lnTo>
                <a:lnTo>
                  <a:pt x="0" y="78195"/>
                </a:lnTo>
              </a:path>
            </a:pathLst>
          </a:custGeom>
          <a:ln w="19050">
            <a:solidFill>
              <a:srgbClr val="7F7F7F"/>
            </a:solidFill>
          </a:ln>
        </p:spPr>
        <p:txBody>
          <a:bodyPr wrap="square" lIns="0" tIns="0" rIns="0" bIns="0" rtlCol="0"/>
          <a:lstStyle/>
          <a:p>
            <a:pPr defTabSz="990570"/>
            <a:endParaRPr sz="1950" b="1">
              <a:solidFill>
                <a:prstClr val="black"/>
              </a:solidFill>
              <a:latin typeface="Calibri"/>
            </a:endParaRPr>
          </a:p>
        </p:txBody>
      </p:sp>
      <p:sp>
        <p:nvSpPr>
          <p:cNvPr id="13" name="object 13"/>
          <p:cNvSpPr/>
          <p:nvPr/>
        </p:nvSpPr>
        <p:spPr>
          <a:xfrm>
            <a:off x="5745202" y="5174348"/>
            <a:ext cx="4815" cy="27517"/>
          </a:xfrm>
          <a:custGeom>
            <a:avLst/>
            <a:gdLst/>
            <a:ahLst/>
            <a:cxnLst/>
            <a:rect l="l" t="t" r="r" b="b"/>
            <a:pathLst>
              <a:path w="4445" h="25400">
                <a:moveTo>
                  <a:pt x="0" y="0"/>
                </a:moveTo>
                <a:lnTo>
                  <a:pt x="2667" y="12516"/>
                </a:lnTo>
                <a:lnTo>
                  <a:pt x="4139" y="25119"/>
                </a:lnTo>
              </a:path>
            </a:pathLst>
          </a:custGeom>
          <a:ln w="19050">
            <a:solidFill>
              <a:srgbClr val="7F7F7F"/>
            </a:solidFill>
          </a:ln>
        </p:spPr>
        <p:txBody>
          <a:bodyPr wrap="square" lIns="0" tIns="0" rIns="0" bIns="0" rtlCol="0"/>
          <a:lstStyle/>
          <a:p>
            <a:pPr defTabSz="990570"/>
            <a:endParaRPr sz="1950" b="1">
              <a:solidFill>
                <a:prstClr val="black"/>
              </a:solidFill>
              <a:latin typeface="Calibri"/>
            </a:endParaRPr>
          </a:p>
        </p:txBody>
      </p:sp>
      <p:sp>
        <p:nvSpPr>
          <p:cNvPr id="14" name="object 14"/>
          <p:cNvSpPr/>
          <p:nvPr/>
        </p:nvSpPr>
        <p:spPr>
          <a:xfrm>
            <a:off x="5164704" y="5069714"/>
            <a:ext cx="57600" cy="51594"/>
          </a:xfrm>
          <a:custGeom>
            <a:avLst/>
            <a:gdLst/>
            <a:ahLst/>
            <a:cxnLst/>
            <a:rect l="l" t="t" r="r" b="b"/>
            <a:pathLst>
              <a:path w="43179" h="47625">
                <a:moveTo>
                  <a:pt x="0" y="47030"/>
                </a:moveTo>
                <a:lnTo>
                  <a:pt x="6932" y="36971"/>
                </a:lnTo>
                <a:lnTo>
                  <a:pt x="14683" y="27216"/>
                </a:lnTo>
                <a:lnTo>
                  <a:pt x="23231" y="17786"/>
                </a:lnTo>
                <a:lnTo>
                  <a:pt x="32556" y="8706"/>
                </a:lnTo>
                <a:lnTo>
                  <a:pt x="42637" y="0"/>
                </a:lnTo>
              </a:path>
            </a:pathLst>
          </a:custGeom>
          <a:ln w="19050">
            <a:solidFill>
              <a:srgbClr val="7F7F7F"/>
            </a:solidFill>
          </a:ln>
        </p:spPr>
        <p:txBody>
          <a:bodyPr wrap="square" lIns="0" tIns="0" rIns="0" bIns="0" rtlCol="0"/>
          <a:lstStyle/>
          <a:p>
            <a:pPr defTabSz="990570"/>
            <a:endParaRPr sz="2400" b="1">
              <a:solidFill>
                <a:prstClr val="black"/>
              </a:solidFill>
              <a:latin typeface="Calibri"/>
            </a:endParaRPr>
          </a:p>
        </p:txBody>
      </p:sp>
      <p:sp>
        <p:nvSpPr>
          <p:cNvPr id="15" name="object 15"/>
          <p:cNvSpPr/>
          <p:nvPr/>
        </p:nvSpPr>
        <p:spPr>
          <a:xfrm>
            <a:off x="4729642" y="5114849"/>
            <a:ext cx="17886" cy="37148"/>
          </a:xfrm>
          <a:custGeom>
            <a:avLst/>
            <a:gdLst/>
            <a:ahLst/>
            <a:cxnLst/>
            <a:rect l="l" t="t" r="r" b="b"/>
            <a:pathLst>
              <a:path w="16510" h="34289">
                <a:moveTo>
                  <a:pt x="0" y="34202"/>
                </a:moveTo>
                <a:lnTo>
                  <a:pt x="4290" y="22546"/>
                </a:lnTo>
                <a:lnTo>
                  <a:pt x="9728" y="11131"/>
                </a:lnTo>
                <a:lnTo>
                  <a:pt x="16294" y="0"/>
                </a:lnTo>
              </a:path>
            </a:pathLst>
          </a:custGeom>
          <a:ln w="19050">
            <a:solidFill>
              <a:srgbClr val="7F7F7F"/>
            </a:solidFill>
          </a:ln>
        </p:spPr>
        <p:txBody>
          <a:bodyPr wrap="square" lIns="0" tIns="0" rIns="0" bIns="0" rtlCol="0"/>
          <a:lstStyle/>
          <a:p>
            <a:pPr defTabSz="990570"/>
            <a:endParaRPr sz="1950" b="1">
              <a:solidFill>
                <a:prstClr val="black"/>
              </a:solidFill>
              <a:latin typeface="Calibri"/>
            </a:endParaRPr>
          </a:p>
        </p:txBody>
      </p:sp>
      <p:sp>
        <p:nvSpPr>
          <p:cNvPr id="16" name="object 16"/>
          <p:cNvSpPr/>
          <p:nvPr/>
        </p:nvSpPr>
        <p:spPr>
          <a:xfrm>
            <a:off x="4218755" y="5166910"/>
            <a:ext cx="74295" cy="37835"/>
          </a:xfrm>
          <a:custGeom>
            <a:avLst/>
            <a:gdLst/>
            <a:ahLst/>
            <a:cxnLst/>
            <a:rect l="l" t="t" r="r" b="b"/>
            <a:pathLst>
              <a:path w="68579" h="34925">
                <a:moveTo>
                  <a:pt x="0" y="0"/>
                </a:moveTo>
                <a:lnTo>
                  <a:pt x="35443" y="16161"/>
                </a:lnTo>
                <a:lnTo>
                  <a:pt x="57555" y="28360"/>
                </a:lnTo>
                <a:lnTo>
                  <a:pt x="68123" y="34870"/>
                </a:lnTo>
              </a:path>
            </a:pathLst>
          </a:custGeom>
          <a:ln w="19050">
            <a:solidFill>
              <a:srgbClr val="7F7F7F"/>
            </a:solidFill>
          </a:ln>
        </p:spPr>
        <p:txBody>
          <a:bodyPr wrap="square" lIns="0" tIns="0" rIns="0" bIns="0" rtlCol="0"/>
          <a:lstStyle/>
          <a:p>
            <a:pPr defTabSz="990570"/>
            <a:endParaRPr sz="1950" b="1">
              <a:solidFill>
                <a:prstClr val="black"/>
              </a:solidFill>
              <a:latin typeface="Calibri"/>
            </a:endParaRPr>
          </a:p>
        </p:txBody>
      </p:sp>
      <p:sp>
        <p:nvSpPr>
          <p:cNvPr id="17" name="object 17"/>
          <p:cNvSpPr/>
          <p:nvPr/>
        </p:nvSpPr>
        <p:spPr>
          <a:xfrm>
            <a:off x="3586176" y="5464540"/>
            <a:ext cx="13070" cy="39899"/>
          </a:xfrm>
          <a:custGeom>
            <a:avLst/>
            <a:gdLst/>
            <a:ahLst/>
            <a:cxnLst/>
            <a:rect l="l" t="t" r="r" b="b"/>
            <a:pathLst>
              <a:path w="12064" h="36829">
                <a:moveTo>
                  <a:pt x="12000" y="36258"/>
                </a:moveTo>
                <a:lnTo>
                  <a:pt x="7193" y="24301"/>
                </a:lnTo>
                <a:lnTo>
                  <a:pt x="3191" y="12208"/>
                </a:lnTo>
                <a:lnTo>
                  <a:pt x="0" y="0"/>
                </a:lnTo>
              </a:path>
            </a:pathLst>
          </a:custGeom>
          <a:ln w="19050">
            <a:solidFill>
              <a:srgbClr val="7F7F7F"/>
            </a:solidFill>
          </a:ln>
        </p:spPr>
        <p:txBody>
          <a:bodyPr wrap="square" lIns="0" tIns="0" rIns="0" bIns="0" rtlCol="0"/>
          <a:lstStyle/>
          <a:p>
            <a:pPr defTabSz="990570"/>
            <a:endParaRPr sz="1950" b="1">
              <a:solidFill>
                <a:prstClr val="black"/>
              </a:solidFill>
              <a:latin typeface="Calibri"/>
            </a:endParaRPr>
          </a:p>
        </p:txBody>
      </p:sp>
      <p:sp>
        <p:nvSpPr>
          <p:cNvPr id="18" name="object 18"/>
          <p:cNvSpPr/>
          <p:nvPr/>
        </p:nvSpPr>
        <p:spPr>
          <a:xfrm>
            <a:off x="789178" y="5278351"/>
            <a:ext cx="2823210" cy="1192021"/>
          </a:xfrm>
          <a:prstGeom prst="rect">
            <a:avLst/>
          </a:prstGeom>
          <a:blipFill>
            <a:blip r:embed="rId3" cstate="print"/>
            <a:stretch>
              <a:fillRect/>
            </a:stretch>
          </a:blipFill>
        </p:spPr>
        <p:txBody>
          <a:bodyPr wrap="square" lIns="0" tIns="0" rIns="0" bIns="0" rtlCol="0"/>
          <a:lstStyle/>
          <a:p>
            <a:pPr defTabSz="990570"/>
            <a:endParaRPr sz="1950" b="1">
              <a:solidFill>
                <a:prstClr val="black"/>
              </a:solidFill>
              <a:latin typeface="Calibri"/>
            </a:endParaRPr>
          </a:p>
        </p:txBody>
      </p:sp>
      <p:sp>
        <p:nvSpPr>
          <p:cNvPr id="19" name="object 19"/>
          <p:cNvSpPr/>
          <p:nvPr/>
        </p:nvSpPr>
        <p:spPr>
          <a:xfrm>
            <a:off x="838555" y="5304632"/>
            <a:ext cx="2724150" cy="1090348"/>
          </a:xfrm>
          <a:custGeom>
            <a:avLst/>
            <a:gdLst/>
            <a:ahLst/>
            <a:cxnLst/>
            <a:rect l="l" t="t" r="r" b="b"/>
            <a:pathLst>
              <a:path w="2514600" h="1006475">
                <a:moveTo>
                  <a:pt x="0" y="167654"/>
                </a:moveTo>
                <a:lnTo>
                  <a:pt x="5576" y="124613"/>
                </a:lnTo>
                <a:lnTo>
                  <a:pt x="21349" y="85722"/>
                </a:lnTo>
                <a:lnTo>
                  <a:pt x="45887" y="52411"/>
                </a:lnTo>
                <a:lnTo>
                  <a:pt x="77757" y="26113"/>
                </a:lnTo>
                <a:lnTo>
                  <a:pt x="115528" y="8261"/>
                </a:lnTo>
                <a:lnTo>
                  <a:pt x="157767" y="286"/>
                </a:lnTo>
                <a:lnTo>
                  <a:pt x="2346946" y="0"/>
                </a:lnTo>
                <a:lnTo>
                  <a:pt x="2361665" y="637"/>
                </a:lnTo>
                <a:lnTo>
                  <a:pt x="2403481" y="9771"/>
                </a:lnTo>
                <a:lnTo>
                  <a:pt x="2440672" y="28625"/>
                </a:lnTo>
                <a:lnTo>
                  <a:pt x="2471804" y="55766"/>
                </a:lnTo>
                <a:lnTo>
                  <a:pt x="2495446" y="89763"/>
                </a:lnTo>
                <a:lnTo>
                  <a:pt x="2510165" y="129182"/>
                </a:lnTo>
                <a:lnTo>
                  <a:pt x="2514600" y="838245"/>
                </a:lnTo>
                <a:lnTo>
                  <a:pt x="2513962" y="852965"/>
                </a:lnTo>
                <a:lnTo>
                  <a:pt x="2504828" y="894781"/>
                </a:lnTo>
                <a:lnTo>
                  <a:pt x="2485974" y="931972"/>
                </a:lnTo>
                <a:lnTo>
                  <a:pt x="2458833" y="963104"/>
                </a:lnTo>
                <a:lnTo>
                  <a:pt x="2424836" y="986746"/>
                </a:lnTo>
                <a:lnTo>
                  <a:pt x="2385417" y="1001465"/>
                </a:lnTo>
                <a:lnTo>
                  <a:pt x="167653" y="1005900"/>
                </a:lnTo>
                <a:lnTo>
                  <a:pt x="152934" y="1005262"/>
                </a:lnTo>
                <a:lnTo>
                  <a:pt x="111118" y="996128"/>
                </a:lnTo>
                <a:lnTo>
                  <a:pt x="73927" y="977274"/>
                </a:lnTo>
                <a:lnTo>
                  <a:pt x="42795" y="950133"/>
                </a:lnTo>
                <a:lnTo>
                  <a:pt x="19153" y="916136"/>
                </a:lnTo>
                <a:lnTo>
                  <a:pt x="4434" y="876717"/>
                </a:lnTo>
                <a:lnTo>
                  <a:pt x="0" y="167654"/>
                </a:lnTo>
                <a:close/>
              </a:path>
            </a:pathLst>
          </a:custGeom>
          <a:ln w="9525">
            <a:solidFill>
              <a:srgbClr val="424242"/>
            </a:solidFill>
          </a:ln>
        </p:spPr>
        <p:txBody>
          <a:bodyPr wrap="square" lIns="0" tIns="0" rIns="0" bIns="0" rtlCol="0"/>
          <a:lstStyle/>
          <a:p>
            <a:pPr defTabSz="990570"/>
            <a:endParaRPr sz="1950" b="1">
              <a:solidFill>
                <a:prstClr val="black"/>
              </a:solidFill>
              <a:latin typeface="Calibri"/>
            </a:endParaRPr>
          </a:p>
        </p:txBody>
      </p:sp>
      <p:sp>
        <p:nvSpPr>
          <p:cNvPr id="20" name="object 20"/>
          <p:cNvSpPr/>
          <p:nvPr/>
        </p:nvSpPr>
        <p:spPr>
          <a:xfrm>
            <a:off x="894842" y="5278350"/>
            <a:ext cx="1092962" cy="366522"/>
          </a:xfrm>
          <a:prstGeom prst="rect">
            <a:avLst/>
          </a:prstGeom>
          <a:blipFill>
            <a:blip r:embed="rId4" cstate="print"/>
            <a:stretch>
              <a:fillRect/>
            </a:stretch>
          </a:blipFill>
        </p:spPr>
        <p:txBody>
          <a:bodyPr wrap="square" lIns="0" tIns="0" rIns="0" bIns="0" rtlCol="0"/>
          <a:lstStyle/>
          <a:p>
            <a:pPr defTabSz="990570"/>
            <a:endParaRPr sz="1950" b="1">
              <a:solidFill>
                <a:prstClr val="black"/>
              </a:solidFill>
              <a:latin typeface="Calibri"/>
            </a:endParaRPr>
          </a:p>
        </p:txBody>
      </p:sp>
      <p:sp>
        <p:nvSpPr>
          <p:cNvPr id="21" name="object 21"/>
          <p:cNvSpPr/>
          <p:nvPr/>
        </p:nvSpPr>
        <p:spPr>
          <a:xfrm>
            <a:off x="917957" y="5242030"/>
            <a:ext cx="1050035" cy="498602"/>
          </a:xfrm>
          <a:prstGeom prst="rect">
            <a:avLst/>
          </a:prstGeom>
          <a:blipFill>
            <a:blip r:embed="rId5" cstate="print"/>
            <a:stretch>
              <a:fillRect/>
            </a:stretch>
          </a:blipFill>
        </p:spPr>
        <p:txBody>
          <a:bodyPr wrap="square" lIns="0" tIns="0" rIns="0" bIns="0" rtlCol="0"/>
          <a:lstStyle/>
          <a:p>
            <a:pPr defTabSz="990570"/>
            <a:endParaRPr sz="1950" b="1">
              <a:solidFill>
                <a:prstClr val="black"/>
              </a:solidFill>
              <a:latin typeface="Calibri"/>
            </a:endParaRPr>
          </a:p>
        </p:txBody>
      </p:sp>
      <p:sp>
        <p:nvSpPr>
          <p:cNvPr id="22" name="object 22"/>
          <p:cNvSpPr/>
          <p:nvPr/>
        </p:nvSpPr>
        <p:spPr>
          <a:xfrm>
            <a:off x="2198662" y="4886314"/>
            <a:ext cx="3780985" cy="1389079"/>
          </a:xfrm>
          <a:prstGeom prst="rect">
            <a:avLst/>
          </a:prstGeom>
          <a:blipFill>
            <a:blip r:embed="rId6" cstate="print"/>
            <a:stretch>
              <a:fillRect/>
            </a:stretch>
          </a:blipFill>
        </p:spPr>
        <p:txBody>
          <a:bodyPr wrap="square" lIns="0" tIns="0" rIns="0" bIns="0" rtlCol="0"/>
          <a:lstStyle/>
          <a:p>
            <a:pPr defTabSz="990570"/>
            <a:endParaRPr sz="1950" b="1">
              <a:solidFill>
                <a:prstClr val="black"/>
              </a:solidFill>
              <a:latin typeface="Calibri"/>
            </a:endParaRPr>
          </a:p>
        </p:txBody>
      </p:sp>
      <p:sp>
        <p:nvSpPr>
          <p:cNvPr id="23" name="object 23"/>
          <p:cNvSpPr/>
          <p:nvPr/>
        </p:nvSpPr>
        <p:spPr>
          <a:xfrm>
            <a:off x="4000319" y="4580110"/>
            <a:ext cx="1254072" cy="515250"/>
          </a:xfrm>
          <a:custGeom>
            <a:avLst/>
            <a:gdLst/>
            <a:ahLst/>
            <a:cxnLst/>
            <a:rect l="l" t="t" r="r" b="b"/>
            <a:pathLst>
              <a:path w="1157604" h="475614">
                <a:moveTo>
                  <a:pt x="1078148" y="0"/>
                </a:moveTo>
                <a:lnTo>
                  <a:pt x="67215" y="908"/>
                </a:lnTo>
                <a:lnTo>
                  <a:pt x="29223" y="17782"/>
                </a:lnTo>
                <a:lnTo>
                  <a:pt x="5150" y="51086"/>
                </a:lnTo>
                <a:lnTo>
                  <a:pt x="0" y="79250"/>
                </a:lnTo>
                <a:lnTo>
                  <a:pt x="907" y="408284"/>
                </a:lnTo>
                <a:lnTo>
                  <a:pt x="17782" y="446276"/>
                </a:lnTo>
                <a:lnTo>
                  <a:pt x="51085" y="470348"/>
                </a:lnTo>
                <a:lnTo>
                  <a:pt x="79250" y="475499"/>
                </a:lnTo>
                <a:lnTo>
                  <a:pt x="1090184" y="474591"/>
                </a:lnTo>
                <a:lnTo>
                  <a:pt x="1128175" y="457717"/>
                </a:lnTo>
                <a:lnTo>
                  <a:pt x="1152248" y="424413"/>
                </a:lnTo>
                <a:lnTo>
                  <a:pt x="1157399" y="396248"/>
                </a:lnTo>
                <a:lnTo>
                  <a:pt x="1156491" y="67215"/>
                </a:lnTo>
                <a:lnTo>
                  <a:pt x="1139617" y="29223"/>
                </a:lnTo>
                <a:lnTo>
                  <a:pt x="1106313" y="5150"/>
                </a:lnTo>
                <a:lnTo>
                  <a:pt x="1078148" y="0"/>
                </a:lnTo>
                <a:close/>
              </a:path>
            </a:pathLst>
          </a:custGeom>
          <a:solidFill>
            <a:srgbClr val="FFCC33"/>
          </a:solidFill>
        </p:spPr>
        <p:txBody>
          <a:bodyPr wrap="square" lIns="0" tIns="0" rIns="0" bIns="0" rtlCol="0"/>
          <a:lstStyle/>
          <a:p>
            <a:pPr defTabSz="990570"/>
            <a:endParaRPr sz="1950" b="1">
              <a:solidFill>
                <a:prstClr val="black"/>
              </a:solidFill>
              <a:latin typeface="Calibri"/>
            </a:endParaRPr>
          </a:p>
        </p:txBody>
      </p:sp>
      <p:sp>
        <p:nvSpPr>
          <p:cNvPr id="24" name="object 24"/>
          <p:cNvSpPr/>
          <p:nvPr/>
        </p:nvSpPr>
        <p:spPr>
          <a:xfrm>
            <a:off x="4000319" y="4580110"/>
            <a:ext cx="1254072" cy="515250"/>
          </a:xfrm>
          <a:custGeom>
            <a:avLst/>
            <a:gdLst/>
            <a:ahLst/>
            <a:cxnLst/>
            <a:rect l="l" t="t" r="r" b="b"/>
            <a:pathLst>
              <a:path w="1157604" h="475614">
                <a:moveTo>
                  <a:pt x="0" y="79251"/>
                </a:moveTo>
                <a:lnTo>
                  <a:pt x="11232" y="38555"/>
                </a:lnTo>
                <a:lnTo>
                  <a:pt x="40657" y="10015"/>
                </a:lnTo>
                <a:lnTo>
                  <a:pt x="1078149" y="0"/>
                </a:lnTo>
                <a:lnTo>
                  <a:pt x="1092669" y="1327"/>
                </a:lnTo>
                <a:lnTo>
                  <a:pt x="1130024" y="19336"/>
                </a:lnTo>
                <a:lnTo>
                  <a:pt x="1153088" y="53400"/>
                </a:lnTo>
                <a:lnTo>
                  <a:pt x="1157400" y="396248"/>
                </a:lnTo>
                <a:lnTo>
                  <a:pt x="1156072" y="410769"/>
                </a:lnTo>
                <a:lnTo>
                  <a:pt x="1138063" y="448124"/>
                </a:lnTo>
                <a:lnTo>
                  <a:pt x="1103999" y="471188"/>
                </a:lnTo>
                <a:lnTo>
                  <a:pt x="79251" y="475500"/>
                </a:lnTo>
                <a:lnTo>
                  <a:pt x="64730" y="474172"/>
                </a:lnTo>
                <a:lnTo>
                  <a:pt x="27375" y="456163"/>
                </a:lnTo>
                <a:lnTo>
                  <a:pt x="4311" y="422099"/>
                </a:lnTo>
                <a:lnTo>
                  <a:pt x="0" y="79251"/>
                </a:lnTo>
                <a:close/>
              </a:path>
            </a:pathLst>
          </a:custGeom>
          <a:ln w="9525">
            <a:solidFill>
              <a:srgbClr val="D7A800"/>
            </a:solidFill>
          </a:ln>
        </p:spPr>
        <p:txBody>
          <a:bodyPr wrap="square" lIns="0" tIns="0" rIns="0" bIns="0" rtlCol="0"/>
          <a:lstStyle/>
          <a:p>
            <a:pPr defTabSz="990570"/>
            <a:endParaRPr sz="1950" b="1">
              <a:solidFill>
                <a:prstClr val="black"/>
              </a:solidFill>
              <a:latin typeface="Calibri"/>
            </a:endParaRPr>
          </a:p>
        </p:txBody>
      </p:sp>
      <p:sp>
        <p:nvSpPr>
          <p:cNvPr id="25" name="object 25"/>
          <p:cNvSpPr/>
          <p:nvPr/>
        </p:nvSpPr>
        <p:spPr>
          <a:xfrm>
            <a:off x="4000319" y="3513827"/>
            <a:ext cx="1254072" cy="515250"/>
          </a:xfrm>
          <a:custGeom>
            <a:avLst/>
            <a:gdLst/>
            <a:ahLst/>
            <a:cxnLst/>
            <a:rect l="l" t="t" r="r" b="b"/>
            <a:pathLst>
              <a:path w="1157604" h="475614">
                <a:moveTo>
                  <a:pt x="1078148" y="0"/>
                </a:moveTo>
                <a:lnTo>
                  <a:pt x="67215" y="907"/>
                </a:lnTo>
                <a:lnTo>
                  <a:pt x="29223" y="17782"/>
                </a:lnTo>
                <a:lnTo>
                  <a:pt x="5150" y="51085"/>
                </a:lnTo>
                <a:lnTo>
                  <a:pt x="0" y="79250"/>
                </a:lnTo>
                <a:lnTo>
                  <a:pt x="907" y="408284"/>
                </a:lnTo>
                <a:lnTo>
                  <a:pt x="17782" y="446276"/>
                </a:lnTo>
                <a:lnTo>
                  <a:pt x="51085" y="470348"/>
                </a:lnTo>
                <a:lnTo>
                  <a:pt x="79250" y="475499"/>
                </a:lnTo>
                <a:lnTo>
                  <a:pt x="1090184" y="474591"/>
                </a:lnTo>
                <a:lnTo>
                  <a:pt x="1128175" y="457717"/>
                </a:lnTo>
                <a:lnTo>
                  <a:pt x="1152248" y="424413"/>
                </a:lnTo>
                <a:lnTo>
                  <a:pt x="1157399" y="396248"/>
                </a:lnTo>
                <a:lnTo>
                  <a:pt x="1156491" y="67215"/>
                </a:lnTo>
                <a:lnTo>
                  <a:pt x="1139617" y="29223"/>
                </a:lnTo>
                <a:lnTo>
                  <a:pt x="1106313" y="5150"/>
                </a:lnTo>
                <a:lnTo>
                  <a:pt x="1078148" y="0"/>
                </a:lnTo>
                <a:close/>
              </a:path>
            </a:pathLst>
          </a:custGeom>
          <a:solidFill>
            <a:srgbClr val="FFCC33"/>
          </a:solidFill>
        </p:spPr>
        <p:txBody>
          <a:bodyPr wrap="square" lIns="0" tIns="0" rIns="0" bIns="0" rtlCol="0"/>
          <a:lstStyle/>
          <a:p>
            <a:pPr defTabSz="990570"/>
            <a:endParaRPr sz="1950" b="1">
              <a:solidFill>
                <a:prstClr val="black"/>
              </a:solidFill>
              <a:latin typeface="Calibri"/>
            </a:endParaRPr>
          </a:p>
        </p:txBody>
      </p:sp>
      <p:sp>
        <p:nvSpPr>
          <p:cNvPr id="26" name="object 26"/>
          <p:cNvSpPr/>
          <p:nvPr/>
        </p:nvSpPr>
        <p:spPr>
          <a:xfrm>
            <a:off x="4000319" y="3513827"/>
            <a:ext cx="1254072" cy="515250"/>
          </a:xfrm>
          <a:custGeom>
            <a:avLst/>
            <a:gdLst/>
            <a:ahLst/>
            <a:cxnLst/>
            <a:rect l="l" t="t" r="r" b="b"/>
            <a:pathLst>
              <a:path w="1157604" h="475614">
                <a:moveTo>
                  <a:pt x="0" y="79251"/>
                </a:moveTo>
                <a:lnTo>
                  <a:pt x="11232" y="38555"/>
                </a:lnTo>
                <a:lnTo>
                  <a:pt x="40657" y="10015"/>
                </a:lnTo>
                <a:lnTo>
                  <a:pt x="1078149" y="0"/>
                </a:lnTo>
                <a:lnTo>
                  <a:pt x="1092669" y="1327"/>
                </a:lnTo>
                <a:lnTo>
                  <a:pt x="1130024" y="19336"/>
                </a:lnTo>
                <a:lnTo>
                  <a:pt x="1153088" y="53400"/>
                </a:lnTo>
                <a:lnTo>
                  <a:pt x="1157400" y="396248"/>
                </a:lnTo>
                <a:lnTo>
                  <a:pt x="1156072" y="410769"/>
                </a:lnTo>
                <a:lnTo>
                  <a:pt x="1138063" y="448124"/>
                </a:lnTo>
                <a:lnTo>
                  <a:pt x="1103999" y="471188"/>
                </a:lnTo>
                <a:lnTo>
                  <a:pt x="79251" y="475500"/>
                </a:lnTo>
                <a:lnTo>
                  <a:pt x="64730" y="474172"/>
                </a:lnTo>
                <a:lnTo>
                  <a:pt x="27375" y="456163"/>
                </a:lnTo>
                <a:lnTo>
                  <a:pt x="4311" y="422099"/>
                </a:lnTo>
                <a:lnTo>
                  <a:pt x="0" y="79251"/>
                </a:lnTo>
                <a:close/>
              </a:path>
            </a:pathLst>
          </a:custGeom>
          <a:ln w="9525">
            <a:solidFill>
              <a:srgbClr val="D7A800"/>
            </a:solidFill>
          </a:ln>
        </p:spPr>
        <p:txBody>
          <a:bodyPr wrap="square" lIns="0" tIns="0" rIns="0" bIns="0" rtlCol="0"/>
          <a:lstStyle/>
          <a:p>
            <a:pPr defTabSz="990570"/>
            <a:endParaRPr sz="1950" b="1">
              <a:solidFill>
                <a:prstClr val="black"/>
              </a:solidFill>
              <a:latin typeface="Calibri"/>
            </a:endParaRPr>
          </a:p>
        </p:txBody>
      </p:sp>
      <p:sp>
        <p:nvSpPr>
          <p:cNvPr id="27" name="object 27"/>
          <p:cNvSpPr/>
          <p:nvPr/>
        </p:nvSpPr>
        <p:spPr>
          <a:xfrm>
            <a:off x="1906762" y="2910274"/>
            <a:ext cx="1045633" cy="528320"/>
          </a:xfrm>
          <a:custGeom>
            <a:avLst/>
            <a:gdLst/>
            <a:ahLst/>
            <a:cxnLst/>
            <a:rect l="l" t="t" r="r" b="b"/>
            <a:pathLst>
              <a:path w="965200" h="487680">
                <a:moveTo>
                  <a:pt x="883544" y="0"/>
                </a:moveTo>
                <a:lnTo>
                  <a:pt x="80537" y="3"/>
                </a:lnTo>
                <a:lnTo>
                  <a:pt x="39858" y="11317"/>
                </a:lnTo>
                <a:lnTo>
                  <a:pt x="10978" y="40433"/>
                </a:lnTo>
                <a:lnTo>
                  <a:pt x="60" y="80540"/>
                </a:lnTo>
                <a:lnTo>
                  <a:pt x="0" y="406959"/>
                </a:lnTo>
                <a:lnTo>
                  <a:pt x="1417" y="421453"/>
                </a:lnTo>
                <a:lnTo>
                  <a:pt x="19343" y="458878"/>
                </a:lnTo>
                <a:lnTo>
                  <a:pt x="53036" y="482469"/>
                </a:lnTo>
                <a:lnTo>
                  <a:pt x="81247" y="487500"/>
                </a:lnTo>
                <a:lnTo>
                  <a:pt x="884256" y="487497"/>
                </a:lnTo>
                <a:lnTo>
                  <a:pt x="924935" y="476182"/>
                </a:lnTo>
                <a:lnTo>
                  <a:pt x="953815" y="447067"/>
                </a:lnTo>
                <a:lnTo>
                  <a:pt x="964733" y="406959"/>
                </a:lnTo>
                <a:lnTo>
                  <a:pt x="964793" y="80540"/>
                </a:lnTo>
                <a:lnTo>
                  <a:pt x="963376" y="66046"/>
                </a:lnTo>
                <a:lnTo>
                  <a:pt x="945450" y="28622"/>
                </a:lnTo>
                <a:lnTo>
                  <a:pt x="911756" y="5031"/>
                </a:lnTo>
                <a:lnTo>
                  <a:pt x="883544" y="0"/>
                </a:lnTo>
                <a:close/>
              </a:path>
            </a:pathLst>
          </a:custGeom>
          <a:solidFill>
            <a:srgbClr val="45818E"/>
          </a:solidFill>
        </p:spPr>
        <p:txBody>
          <a:bodyPr wrap="square" lIns="0" tIns="0" rIns="0" bIns="0" rtlCol="0"/>
          <a:lstStyle/>
          <a:p>
            <a:pPr defTabSz="990570"/>
            <a:endParaRPr sz="1950" b="1">
              <a:solidFill>
                <a:prstClr val="black"/>
              </a:solidFill>
              <a:latin typeface="Calibri"/>
            </a:endParaRPr>
          </a:p>
        </p:txBody>
      </p:sp>
      <p:sp>
        <p:nvSpPr>
          <p:cNvPr id="28" name="object 28"/>
          <p:cNvSpPr/>
          <p:nvPr/>
        </p:nvSpPr>
        <p:spPr>
          <a:xfrm>
            <a:off x="1906759" y="2910274"/>
            <a:ext cx="1045633" cy="528320"/>
          </a:xfrm>
          <a:custGeom>
            <a:avLst/>
            <a:gdLst/>
            <a:ahLst/>
            <a:cxnLst/>
            <a:rect l="l" t="t" r="r" b="b"/>
            <a:pathLst>
              <a:path w="965200" h="487680">
                <a:moveTo>
                  <a:pt x="0" y="81251"/>
                </a:moveTo>
                <a:lnTo>
                  <a:pt x="10981" y="40433"/>
                </a:lnTo>
                <a:lnTo>
                  <a:pt x="39861" y="11317"/>
                </a:lnTo>
                <a:lnTo>
                  <a:pt x="80541" y="3"/>
                </a:lnTo>
                <a:lnTo>
                  <a:pt x="883548" y="0"/>
                </a:lnTo>
                <a:lnTo>
                  <a:pt x="898078" y="1295"/>
                </a:lnTo>
                <a:lnTo>
                  <a:pt x="935673" y="18920"/>
                </a:lnTo>
                <a:lnTo>
                  <a:pt x="959532" y="52411"/>
                </a:lnTo>
                <a:lnTo>
                  <a:pt x="964800" y="406248"/>
                </a:lnTo>
                <a:lnTo>
                  <a:pt x="963504" y="420778"/>
                </a:lnTo>
                <a:lnTo>
                  <a:pt x="945879" y="458373"/>
                </a:lnTo>
                <a:lnTo>
                  <a:pt x="912388" y="482232"/>
                </a:lnTo>
                <a:lnTo>
                  <a:pt x="81251" y="487500"/>
                </a:lnTo>
                <a:lnTo>
                  <a:pt x="66721" y="486204"/>
                </a:lnTo>
                <a:lnTo>
                  <a:pt x="29126" y="468579"/>
                </a:lnTo>
                <a:lnTo>
                  <a:pt x="5267" y="435088"/>
                </a:lnTo>
                <a:lnTo>
                  <a:pt x="0" y="81251"/>
                </a:lnTo>
                <a:close/>
              </a:path>
            </a:pathLst>
          </a:custGeom>
          <a:ln w="19050">
            <a:solidFill>
              <a:srgbClr val="004000"/>
            </a:solidFill>
          </a:ln>
        </p:spPr>
        <p:txBody>
          <a:bodyPr wrap="square" lIns="0" tIns="0" rIns="0" bIns="0" rtlCol="0"/>
          <a:lstStyle/>
          <a:p>
            <a:pPr defTabSz="990570"/>
            <a:endParaRPr sz="1950" b="1">
              <a:solidFill>
                <a:prstClr val="black"/>
              </a:solidFill>
              <a:latin typeface="Calibri"/>
            </a:endParaRPr>
          </a:p>
        </p:txBody>
      </p:sp>
      <p:sp>
        <p:nvSpPr>
          <p:cNvPr id="29" name="object 29"/>
          <p:cNvSpPr/>
          <p:nvPr/>
        </p:nvSpPr>
        <p:spPr>
          <a:xfrm>
            <a:off x="1906762" y="3835278"/>
            <a:ext cx="1045633" cy="528320"/>
          </a:xfrm>
          <a:custGeom>
            <a:avLst/>
            <a:gdLst/>
            <a:ahLst/>
            <a:cxnLst/>
            <a:rect l="l" t="t" r="r" b="b"/>
            <a:pathLst>
              <a:path w="965200" h="487680">
                <a:moveTo>
                  <a:pt x="883544" y="0"/>
                </a:moveTo>
                <a:lnTo>
                  <a:pt x="80537" y="3"/>
                </a:lnTo>
                <a:lnTo>
                  <a:pt x="39858" y="11317"/>
                </a:lnTo>
                <a:lnTo>
                  <a:pt x="10978" y="40433"/>
                </a:lnTo>
                <a:lnTo>
                  <a:pt x="60" y="80540"/>
                </a:lnTo>
                <a:lnTo>
                  <a:pt x="0" y="406959"/>
                </a:lnTo>
                <a:lnTo>
                  <a:pt x="1417" y="421453"/>
                </a:lnTo>
                <a:lnTo>
                  <a:pt x="19343" y="458878"/>
                </a:lnTo>
                <a:lnTo>
                  <a:pt x="53036" y="482469"/>
                </a:lnTo>
                <a:lnTo>
                  <a:pt x="81247" y="487500"/>
                </a:lnTo>
                <a:lnTo>
                  <a:pt x="884256" y="487497"/>
                </a:lnTo>
                <a:lnTo>
                  <a:pt x="924935" y="476182"/>
                </a:lnTo>
                <a:lnTo>
                  <a:pt x="953815" y="447067"/>
                </a:lnTo>
                <a:lnTo>
                  <a:pt x="964733" y="406959"/>
                </a:lnTo>
                <a:lnTo>
                  <a:pt x="964793" y="80540"/>
                </a:lnTo>
                <a:lnTo>
                  <a:pt x="963376" y="66046"/>
                </a:lnTo>
                <a:lnTo>
                  <a:pt x="945450" y="28622"/>
                </a:lnTo>
                <a:lnTo>
                  <a:pt x="911756" y="5031"/>
                </a:lnTo>
                <a:lnTo>
                  <a:pt x="883544" y="0"/>
                </a:lnTo>
                <a:close/>
              </a:path>
            </a:pathLst>
          </a:custGeom>
          <a:solidFill>
            <a:srgbClr val="45818E"/>
          </a:solidFill>
        </p:spPr>
        <p:txBody>
          <a:bodyPr wrap="square" lIns="0" tIns="0" rIns="0" bIns="0" rtlCol="0"/>
          <a:lstStyle/>
          <a:p>
            <a:pPr defTabSz="990570"/>
            <a:endParaRPr sz="1950" b="1">
              <a:solidFill>
                <a:prstClr val="black"/>
              </a:solidFill>
              <a:latin typeface="Calibri"/>
            </a:endParaRPr>
          </a:p>
        </p:txBody>
      </p:sp>
      <p:sp>
        <p:nvSpPr>
          <p:cNvPr id="30" name="object 30"/>
          <p:cNvSpPr/>
          <p:nvPr/>
        </p:nvSpPr>
        <p:spPr>
          <a:xfrm>
            <a:off x="1906759" y="3835278"/>
            <a:ext cx="1045633" cy="528320"/>
          </a:xfrm>
          <a:custGeom>
            <a:avLst/>
            <a:gdLst/>
            <a:ahLst/>
            <a:cxnLst/>
            <a:rect l="l" t="t" r="r" b="b"/>
            <a:pathLst>
              <a:path w="965200" h="487680">
                <a:moveTo>
                  <a:pt x="0" y="81251"/>
                </a:moveTo>
                <a:lnTo>
                  <a:pt x="10981" y="40433"/>
                </a:lnTo>
                <a:lnTo>
                  <a:pt x="39861" y="11317"/>
                </a:lnTo>
                <a:lnTo>
                  <a:pt x="80541" y="3"/>
                </a:lnTo>
                <a:lnTo>
                  <a:pt x="883548" y="0"/>
                </a:lnTo>
                <a:lnTo>
                  <a:pt x="898078" y="1295"/>
                </a:lnTo>
                <a:lnTo>
                  <a:pt x="935673" y="18920"/>
                </a:lnTo>
                <a:lnTo>
                  <a:pt x="959532" y="52411"/>
                </a:lnTo>
                <a:lnTo>
                  <a:pt x="964800" y="406248"/>
                </a:lnTo>
                <a:lnTo>
                  <a:pt x="963504" y="420778"/>
                </a:lnTo>
                <a:lnTo>
                  <a:pt x="945879" y="458373"/>
                </a:lnTo>
                <a:lnTo>
                  <a:pt x="912388" y="482232"/>
                </a:lnTo>
                <a:lnTo>
                  <a:pt x="81251" y="487500"/>
                </a:lnTo>
                <a:lnTo>
                  <a:pt x="66721" y="486204"/>
                </a:lnTo>
                <a:lnTo>
                  <a:pt x="29126" y="468579"/>
                </a:lnTo>
                <a:lnTo>
                  <a:pt x="5267" y="435088"/>
                </a:lnTo>
                <a:lnTo>
                  <a:pt x="0" y="81251"/>
                </a:lnTo>
                <a:close/>
              </a:path>
            </a:pathLst>
          </a:custGeom>
          <a:ln w="19050">
            <a:solidFill>
              <a:srgbClr val="004000"/>
            </a:solidFill>
          </a:ln>
        </p:spPr>
        <p:txBody>
          <a:bodyPr wrap="square" lIns="0" tIns="0" rIns="0" bIns="0" rtlCol="0"/>
          <a:lstStyle/>
          <a:p>
            <a:pPr defTabSz="990570"/>
            <a:endParaRPr sz="1950" b="1">
              <a:solidFill>
                <a:prstClr val="black"/>
              </a:solidFill>
              <a:latin typeface="Calibri"/>
            </a:endParaRPr>
          </a:p>
        </p:txBody>
      </p:sp>
      <p:sp>
        <p:nvSpPr>
          <p:cNvPr id="31" name="object 31"/>
          <p:cNvSpPr/>
          <p:nvPr/>
        </p:nvSpPr>
        <p:spPr>
          <a:xfrm>
            <a:off x="2429358" y="3438400"/>
            <a:ext cx="0" cy="396928"/>
          </a:xfrm>
          <a:custGeom>
            <a:avLst/>
            <a:gdLst/>
            <a:ahLst/>
            <a:cxnLst/>
            <a:rect l="l" t="t" r="r" b="b"/>
            <a:pathLst>
              <a:path h="366394">
                <a:moveTo>
                  <a:pt x="0" y="0"/>
                </a:moveTo>
                <a:lnTo>
                  <a:pt x="1" y="366300"/>
                </a:lnTo>
              </a:path>
            </a:pathLst>
          </a:custGeom>
          <a:ln w="28575">
            <a:solidFill>
              <a:srgbClr val="005386"/>
            </a:solidFill>
          </a:ln>
        </p:spPr>
        <p:txBody>
          <a:bodyPr wrap="square" lIns="0" tIns="0" rIns="0" bIns="0" rtlCol="0"/>
          <a:lstStyle/>
          <a:p>
            <a:pPr defTabSz="990570"/>
            <a:endParaRPr sz="1950" b="1">
              <a:solidFill>
                <a:prstClr val="black"/>
              </a:solidFill>
              <a:latin typeface="Calibri"/>
            </a:endParaRPr>
          </a:p>
        </p:txBody>
      </p:sp>
      <p:sp>
        <p:nvSpPr>
          <p:cNvPr id="32" name="object 32"/>
          <p:cNvSpPr txBox="1"/>
          <p:nvPr/>
        </p:nvSpPr>
        <p:spPr>
          <a:xfrm>
            <a:off x="834235" y="5342956"/>
            <a:ext cx="1348884" cy="920830"/>
          </a:xfrm>
          <a:prstGeom prst="rect">
            <a:avLst/>
          </a:prstGeom>
        </p:spPr>
        <p:txBody>
          <a:bodyPr vert="horz" wrap="square" lIns="0" tIns="0" rIns="0" bIns="0" rtlCol="0">
            <a:spAutoFit/>
          </a:bodyPr>
          <a:lstStyle/>
          <a:p>
            <a:pPr marL="244203" defTabSz="990570"/>
            <a:r>
              <a:rPr sz="1517" b="1" dirty="0">
                <a:solidFill>
                  <a:srgbClr val="424242"/>
                </a:solidFill>
                <a:latin typeface="Arial"/>
                <a:cs typeface="Arial"/>
              </a:rPr>
              <a:t>E</a:t>
            </a:r>
            <a:r>
              <a:rPr sz="1517" b="1" spc="-5" dirty="0">
                <a:solidFill>
                  <a:srgbClr val="424242"/>
                </a:solidFill>
                <a:latin typeface="Arial"/>
                <a:cs typeface="Arial"/>
              </a:rPr>
              <a:t>n</a:t>
            </a:r>
            <a:r>
              <a:rPr sz="1517" b="1" dirty="0">
                <a:solidFill>
                  <a:srgbClr val="424242"/>
                </a:solidFill>
                <a:latin typeface="Arial"/>
                <a:cs typeface="Arial"/>
              </a:rPr>
              <a:t>d</a:t>
            </a:r>
            <a:r>
              <a:rPr sz="1517" b="1" spc="-11" dirty="0">
                <a:solidFill>
                  <a:srgbClr val="424242"/>
                </a:solidFill>
                <a:latin typeface="Arial"/>
                <a:cs typeface="Arial"/>
              </a:rPr>
              <a:t> </a:t>
            </a:r>
            <a:r>
              <a:rPr sz="1517" b="1" dirty="0">
                <a:solidFill>
                  <a:srgbClr val="424242"/>
                </a:solidFill>
                <a:latin typeface="Arial"/>
                <a:cs typeface="Arial"/>
              </a:rPr>
              <a:t>Si</a:t>
            </a:r>
            <a:r>
              <a:rPr sz="1517" b="1" spc="-11" dirty="0">
                <a:solidFill>
                  <a:srgbClr val="424242"/>
                </a:solidFill>
                <a:latin typeface="Arial"/>
                <a:cs typeface="Arial"/>
              </a:rPr>
              <a:t>t</a:t>
            </a:r>
            <a:r>
              <a:rPr sz="1517" b="1" dirty="0">
                <a:solidFill>
                  <a:srgbClr val="424242"/>
                </a:solidFill>
                <a:latin typeface="Arial"/>
                <a:cs typeface="Arial"/>
              </a:rPr>
              <a:t>e</a:t>
            </a:r>
            <a:endParaRPr sz="1517" b="1" dirty="0">
              <a:solidFill>
                <a:prstClr val="black"/>
              </a:solidFill>
              <a:latin typeface="Arial"/>
              <a:cs typeface="Arial"/>
            </a:endParaRPr>
          </a:p>
          <a:p>
            <a:pPr marL="13758" marR="5503" indent="469145" defTabSz="990570">
              <a:lnSpc>
                <a:spcPts val="1538"/>
              </a:lnSpc>
              <a:spcBef>
                <a:spcPts val="829"/>
              </a:spcBef>
            </a:pPr>
            <a:r>
              <a:rPr sz="1300" b="1" spc="-65" dirty="0">
                <a:solidFill>
                  <a:prstClr val="black"/>
                </a:solidFill>
                <a:latin typeface="Arial"/>
                <a:cs typeface="Arial"/>
              </a:rPr>
              <a:t>XR</a:t>
            </a:r>
            <a:r>
              <a:rPr sz="1300" b="1" spc="16" dirty="0">
                <a:solidFill>
                  <a:prstClr val="black"/>
                </a:solidFill>
                <a:latin typeface="Arial"/>
                <a:cs typeface="Arial"/>
              </a:rPr>
              <a:t>oo</a:t>
            </a:r>
            <a:r>
              <a:rPr sz="1300" b="1" spc="38" dirty="0">
                <a:solidFill>
                  <a:prstClr val="black"/>
                </a:solidFill>
                <a:latin typeface="Arial"/>
                <a:cs typeface="Arial"/>
              </a:rPr>
              <a:t>t</a:t>
            </a:r>
            <a:r>
              <a:rPr sz="1300" b="1" spc="-32" dirty="0">
                <a:solidFill>
                  <a:prstClr val="black"/>
                </a:solidFill>
                <a:latin typeface="Arial"/>
                <a:cs typeface="Arial"/>
              </a:rPr>
              <a:t>D</a:t>
            </a:r>
            <a:r>
              <a:rPr sz="1300" b="1" spc="-11" dirty="0">
                <a:solidFill>
                  <a:prstClr val="black"/>
                </a:solidFill>
                <a:latin typeface="Arial"/>
                <a:cs typeface="Arial"/>
              </a:rPr>
              <a:t> </a:t>
            </a:r>
            <a:r>
              <a:rPr sz="1300" b="1" spc="-103" dirty="0">
                <a:solidFill>
                  <a:prstClr val="black"/>
                </a:solidFill>
                <a:latin typeface="Arial"/>
                <a:cs typeface="Arial"/>
              </a:rPr>
              <a:t>(</a:t>
            </a:r>
            <a:r>
              <a:rPr sz="1300" b="1" spc="-27" dirty="0">
                <a:solidFill>
                  <a:prstClr val="black"/>
                </a:solidFill>
                <a:latin typeface="Arial"/>
                <a:cs typeface="Arial"/>
              </a:rPr>
              <a:t>Da</a:t>
            </a:r>
            <a:r>
              <a:rPr sz="1300" b="1" spc="38" dirty="0">
                <a:solidFill>
                  <a:prstClr val="black"/>
                </a:solidFill>
                <a:latin typeface="Arial"/>
                <a:cs typeface="Arial"/>
              </a:rPr>
              <a:t>t</a:t>
            </a:r>
            <a:r>
              <a:rPr sz="1300" b="1" spc="-32" dirty="0">
                <a:solidFill>
                  <a:prstClr val="black"/>
                </a:solidFill>
                <a:latin typeface="Arial"/>
                <a:cs typeface="Arial"/>
              </a:rPr>
              <a:t>a</a:t>
            </a:r>
            <a:r>
              <a:rPr sz="1300" b="1" spc="5" dirty="0">
                <a:solidFill>
                  <a:prstClr val="black"/>
                </a:solidFill>
                <a:latin typeface="Arial"/>
                <a:cs typeface="Arial"/>
              </a:rPr>
              <a:t> </a:t>
            </a:r>
            <a:r>
              <a:rPr sz="1300" b="1" spc="-65" dirty="0">
                <a:solidFill>
                  <a:prstClr val="black"/>
                </a:solidFill>
                <a:latin typeface="Arial"/>
                <a:cs typeface="Arial"/>
              </a:rPr>
              <a:t>T</a:t>
            </a:r>
            <a:r>
              <a:rPr sz="1300" b="1" dirty="0">
                <a:solidFill>
                  <a:prstClr val="black"/>
                </a:solidFill>
                <a:latin typeface="Arial"/>
                <a:cs typeface="Arial"/>
              </a:rPr>
              <a:t>r</a:t>
            </a:r>
            <a:r>
              <a:rPr sz="1300" b="1" spc="-27" dirty="0">
                <a:solidFill>
                  <a:prstClr val="black"/>
                </a:solidFill>
                <a:latin typeface="Arial"/>
                <a:cs typeface="Arial"/>
              </a:rPr>
              <a:t>a</a:t>
            </a:r>
            <a:r>
              <a:rPr sz="1300" b="1" spc="-5" dirty="0">
                <a:solidFill>
                  <a:prstClr val="black"/>
                </a:solidFill>
                <a:latin typeface="Arial"/>
                <a:cs typeface="Arial"/>
              </a:rPr>
              <a:t>n</a:t>
            </a:r>
            <a:r>
              <a:rPr sz="1300" b="1" spc="11" dirty="0">
                <a:solidFill>
                  <a:prstClr val="black"/>
                </a:solidFill>
                <a:latin typeface="Arial"/>
                <a:cs typeface="Arial"/>
              </a:rPr>
              <a:t>s</a:t>
            </a:r>
            <a:r>
              <a:rPr sz="1300" b="1" spc="-5" dirty="0">
                <a:solidFill>
                  <a:prstClr val="black"/>
                </a:solidFill>
                <a:latin typeface="Arial"/>
                <a:cs typeface="Arial"/>
              </a:rPr>
              <a:t>f</a:t>
            </a:r>
            <a:r>
              <a:rPr sz="1300" b="1" spc="-27" dirty="0">
                <a:solidFill>
                  <a:prstClr val="black"/>
                </a:solidFill>
                <a:latin typeface="Arial"/>
                <a:cs typeface="Arial"/>
              </a:rPr>
              <a:t>e</a:t>
            </a:r>
            <a:r>
              <a:rPr sz="1300" b="1" dirty="0">
                <a:solidFill>
                  <a:prstClr val="black"/>
                </a:solidFill>
                <a:latin typeface="Arial"/>
                <a:cs typeface="Arial"/>
              </a:rPr>
              <a:t>r</a:t>
            </a:r>
          </a:p>
          <a:p>
            <a:pPr marL="458826" defTabSz="990570"/>
            <a:r>
              <a:rPr sz="1300" b="1" spc="-32" dirty="0">
                <a:solidFill>
                  <a:prstClr val="black"/>
                </a:solidFill>
                <a:latin typeface="Arial"/>
                <a:cs typeface="Arial"/>
              </a:rPr>
              <a:t>S</a:t>
            </a:r>
            <a:r>
              <a:rPr sz="1300" b="1" spc="11" dirty="0">
                <a:solidFill>
                  <a:prstClr val="black"/>
                </a:solidFill>
                <a:latin typeface="Arial"/>
                <a:cs typeface="Arial"/>
              </a:rPr>
              <a:t>ys</a:t>
            </a:r>
            <a:r>
              <a:rPr sz="1300" b="1" dirty="0">
                <a:solidFill>
                  <a:prstClr val="black"/>
                </a:solidFill>
                <a:latin typeface="Arial"/>
                <a:cs typeface="Arial"/>
              </a:rPr>
              <a:t>t</a:t>
            </a:r>
            <a:r>
              <a:rPr sz="1300" b="1" spc="-27" dirty="0">
                <a:solidFill>
                  <a:prstClr val="black"/>
                </a:solidFill>
                <a:latin typeface="Arial"/>
                <a:cs typeface="Arial"/>
              </a:rPr>
              <a:t>e</a:t>
            </a:r>
            <a:r>
              <a:rPr sz="1300" b="1" spc="22" dirty="0">
                <a:solidFill>
                  <a:prstClr val="black"/>
                </a:solidFill>
                <a:latin typeface="Arial"/>
                <a:cs typeface="Arial"/>
              </a:rPr>
              <a:t>m</a:t>
            </a:r>
            <a:r>
              <a:rPr sz="1300" b="1" spc="-103" dirty="0">
                <a:solidFill>
                  <a:prstClr val="black"/>
                </a:solidFill>
                <a:latin typeface="Arial"/>
                <a:cs typeface="Arial"/>
              </a:rPr>
              <a:t>)</a:t>
            </a:r>
            <a:endParaRPr sz="1300" b="1" dirty="0">
              <a:solidFill>
                <a:prstClr val="black"/>
              </a:solidFill>
              <a:latin typeface="Arial"/>
              <a:cs typeface="Arial"/>
            </a:endParaRPr>
          </a:p>
        </p:txBody>
      </p:sp>
      <p:sp>
        <p:nvSpPr>
          <p:cNvPr id="33" name="object 33"/>
          <p:cNvSpPr/>
          <p:nvPr/>
        </p:nvSpPr>
        <p:spPr>
          <a:xfrm>
            <a:off x="6667725" y="5859918"/>
            <a:ext cx="435451" cy="0"/>
          </a:xfrm>
          <a:custGeom>
            <a:avLst/>
            <a:gdLst/>
            <a:ahLst/>
            <a:cxnLst/>
            <a:rect l="l" t="t" r="r" b="b"/>
            <a:pathLst>
              <a:path w="401954">
                <a:moveTo>
                  <a:pt x="0" y="0"/>
                </a:moveTo>
                <a:lnTo>
                  <a:pt x="401700" y="1"/>
                </a:lnTo>
              </a:path>
            </a:pathLst>
          </a:custGeom>
          <a:ln w="9525">
            <a:solidFill>
              <a:srgbClr val="424242"/>
            </a:solidFill>
          </a:ln>
        </p:spPr>
        <p:txBody>
          <a:bodyPr wrap="square" lIns="0" tIns="0" rIns="0" bIns="0" rtlCol="0"/>
          <a:lstStyle/>
          <a:p>
            <a:pPr defTabSz="990570"/>
            <a:endParaRPr sz="1950" b="1">
              <a:solidFill>
                <a:prstClr val="black"/>
              </a:solidFill>
              <a:latin typeface="Calibri"/>
            </a:endParaRPr>
          </a:p>
        </p:txBody>
      </p:sp>
      <p:sp>
        <p:nvSpPr>
          <p:cNvPr id="34" name="object 34"/>
          <p:cNvSpPr/>
          <p:nvPr/>
        </p:nvSpPr>
        <p:spPr>
          <a:xfrm>
            <a:off x="5986525" y="5205706"/>
            <a:ext cx="2823209" cy="1188720"/>
          </a:xfrm>
          <a:prstGeom prst="rect">
            <a:avLst/>
          </a:prstGeom>
          <a:blipFill>
            <a:blip r:embed="rId7" cstate="print"/>
            <a:stretch>
              <a:fillRect/>
            </a:stretch>
          </a:blipFill>
        </p:spPr>
        <p:txBody>
          <a:bodyPr wrap="square" lIns="0" tIns="0" rIns="0" bIns="0" rtlCol="0"/>
          <a:lstStyle/>
          <a:p>
            <a:pPr defTabSz="990570"/>
            <a:endParaRPr sz="1950" b="1">
              <a:solidFill>
                <a:prstClr val="black"/>
              </a:solidFill>
              <a:latin typeface="Calibri"/>
            </a:endParaRPr>
          </a:p>
        </p:txBody>
      </p:sp>
      <p:sp>
        <p:nvSpPr>
          <p:cNvPr id="35" name="object 35"/>
          <p:cNvSpPr/>
          <p:nvPr/>
        </p:nvSpPr>
        <p:spPr>
          <a:xfrm>
            <a:off x="6035873" y="5231153"/>
            <a:ext cx="2724150" cy="1090348"/>
          </a:xfrm>
          <a:custGeom>
            <a:avLst/>
            <a:gdLst/>
            <a:ahLst/>
            <a:cxnLst/>
            <a:rect l="l" t="t" r="r" b="b"/>
            <a:pathLst>
              <a:path w="2514600" h="1006475">
                <a:moveTo>
                  <a:pt x="0" y="167654"/>
                </a:moveTo>
                <a:lnTo>
                  <a:pt x="5576" y="124613"/>
                </a:lnTo>
                <a:lnTo>
                  <a:pt x="21349" y="85722"/>
                </a:lnTo>
                <a:lnTo>
                  <a:pt x="45887" y="52411"/>
                </a:lnTo>
                <a:lnTo>
                  <a:pt x="77757" y="26113"/>
                </a:lnTo>
                <a:lnTo>
                  <a:pt x="115528" y="8261"/>
                </a:lnTo>
                <a:lnTo>
                  <a:pt x="157767" y="286"/>
                </a:lnTo>
                <a:lnTo>
                  <a:pt x="2346946" y="0"/>
                </a:lnTo>
                <a:lnTo>
                  <a:pt x="2361665" y="637"/>
                </a:lnTo>
                <a:lnTo>
                  <a:pt x="2403481" y="9771"/>
                </a:lnTo>
                <a:lnTo>
                  <a:pt x="2440672" y="28625"/>
                </a:lnTo>
                <a:lnTo>
                  <a:pt x="2471804" y="55766"/>
                </a:lnTo>
                <a:lnTo>
                  <a:pt x="2495446" y="89763"/>
                </a:lnTo>
                <a:lnTo>
                  <a:pt x="2510165" y="129182"/>
                </a:lnTo>
                <a:lnTo>
                  <a:pt x="2514600" y="838245"/>
                </a:lnTo>
                <a:lnTo>
                  <a:pt x="2513962" y="852965"/>
                </a:lnTo>
                <a:lnTo>
                  <a:pt x="2504828" y="894781"/>
                </a:lnTo>
                <a:lnTo>
                  <a:pt x="2485974" y="931972"/>
                </a:lnTo>
                <a:lnTo>
                  <a:pt x="2458833" y="963104"/>
                </a:lnTo>
                <a:lnTo>
                  <a:pt x="2424836" y="986746"/>
                </a:lnTo>
                <a:lnTo>
                  <a:pt x="2385417" y="1001465"/>
                </a:lnTo>
                <a:lnTo>
                  <a:pt x="167653" y="1005900"/>
                </a:lnTo>
                <a:lnTo>
                  <a:pt x="152934" y="1005262"/>
                </a:lnTo>
                <a:lnTo>
                  <a:pt x="111118" y="996128"/>
                </a:lnTo>
                <a:lnTo>
                  <a:pt x="73927" y="977274"/>
                </a:lnTo>
                <a:lnTo>
                  <a:pt x="42795" y="950133"/>
                </a:lnTo>
                <a:lnTo>
                  <a:pt x="19153" y="916136"/>
                </a:lnTo>
                <a:lnTo>
                  <a:pt x="4434" y="876717"/>
                </a:lnTo>
                <a:lnTo>
                  <a:pt x="0" y="167654"/>
                </a:lnTo>
                <a:close/>
              </a:path>
            </a:pathLst>
          </a:custGeom>
          <a:ln w="9525">
            <a:solidFill>
              <a:srgbClr val="424242"/>
            </a:solidFill>
          </a:ln>
        </p:spPr>
        <p:txBody>
          <a:bodyPr wrap="square" lIns="0" tIns="0" rIns="0" bIns="0" rtlCol="0"/>
          <a:lstStyle/>
          <a:p>
            <a:pPr defTabSz="990570"/>
            <a:endParaRPr sz="1950" b="1">
              <a:solidFill>
                <a:prstClr val="black"/>
              </a:solidFill>
              <a:latin typeface="Calibri"/>
            </a:endParaRPr>
          </a:p>
        </p:txBody>
      </p:sp>
      <p:sp>
        <p:nvSpPr>
          <p:cNvPr id="36" name="object 36"/>
          <p:cNvSpPr/>
          <p:nvPr/>
        </p:nvSpPr>
        <p:spPr>
          <a:xfrm>
            <a:off x="7584694" y="5278350"/>
            <a:ext cx="1092962" cy="366522"/>
          </a:xfrm>
          <a:prstGeom prst="rect">
            <a:avLst/>
          </a:prstGeom>
          <a:blipFill>
            <a:blip r:embed="rId4" cstate="print"/>
            <a:stretch>
              <a:fillRect/>
            </a:stretch>
          </a:blipFill>
        </p:spPr>
        <p:txBody>
          <a:bodyPr wrap="square" lIns="0" tIns="0" rIns="0" bIns="0" rtlCol="0"/>
          <a:lstStyle/>
          <a:p>
            <a:pPr defTabSz="990570"/>
            <a:endParaRPr sz="1950" b="1">
              <a:solidFill>
                <a:prstClr val="black"/>
              </a:solidFill>
              <a:latin typeface="Calibri"/>
            </a:endParaRPr>
          </a:p>
        </p:txBody>
      </p:sp>
      <p:sp>
        <p:nvSpPr>
          <p:cNvPr id="37" name="object 37"/>
          <p:cNvSpPr/>
          <p:nvPr/>
        </p:nvSpPr>
        <p:spPr>
          <a:xfrm>
            <a:off x="7604505" y="5242030"/>
            <a:ext cx="1050035" cy="498602"/>
          </a:xfrm>
          <a:prstGeom prst="rect">
            <a:avLst/>
          </a:prstGeom>
          <a:blipFill>
            <a:blip r:embed="rId8" cstate="print"/>
            <a:stretch>
              <a:fillRect/>
            </a:stretch>
          </a:blipFill>
        </p:spPr>
        <p:txBody>
          <a:bodyPr wrap="square" lIns="0" tIns="0" rIns="0" bIns="0" rtlCol="0"/>
          <a:lstStyle/>
          <a:p>
            <a:pPr defTabSz="990570"/>
            <a:endParaRPr sz="1950" b="1">
              <a:solidFill>
                <a:prstClr val="black"/>
              </a:solidFill>
              <a:latin typeface="Calibri"/>
            </a:endParaRPr>
          </a:p>
        </p:txBody>
      </p:sp>
      <p:sp>
        <p:nvSpPr>
          <p:cNvPr id="38" name="object 38"/>
          <p:cNvSpPr/>
          <p:nvPr/>
        </p:nvSpPr>
        <p:spPr>
          <a:xfrm>
            <a:off x="6172698" y="4891474"/>
            <a:ext cx="942446" cy="515250"/>
          </a:xfrm>
          <a:custGeom>
            <a:avLst/>
            <a:gdLst/>
            <a:ahLst/>
            <a:cxnLst/>
            <a:rect l="l" t="t" r="r" b="b"/>
            <a:pathLst>
              <a:path w="869950" h="475614">
                <a:moveTo>
                  <a:pt x="790148" y="0"/>
                </a:moveTo>
                <a:lnTo>
                  <a:pt x="67213" y="908"/>
                </a:lnTo>
                <a:lnTo>
                  <a:pt x="29222" y="17783"/>
                </a:lnTo>
                <a:lnTo>
                  <a:pt x="5150" y="51088"/>
                </a:lnTo>
                <a:lnTo>
                  <a:pt x="0" y="79253"/>
                </a:lnTo>
                <a:lnTo>
                  <a:pt x="908" y="408286"/>
                </a:lnTo>
                <a:lnTo>
                  <a:pt x="17783" y="446277"/>
                </a:lnTo>
                <a:lnTo>
                  <a:pt x="51087" y="470350"/>
                </a:lnTo>
                <a:lnTo>
                  <a:pt x="79251" y="475500"/>
                </a:lnTo>
                <a:lnTo>
                  <a:pt x="802185" y="474592"/>
                </a:lnTo>
                <a:lnTo>
                  <a:pt x="840176" y="457717"/>
                </a:lnTo>
                <a:lnTo>
                  <a:pt x="864249" y="424413"/>
                </a:lnTo>
                <a:lnTo>
                  <a:pt x="869400" y="396248"/>
                </a:lnTo>
                <a:lnTo>
                  <a:pt x="868491" y="67214"/>
                </a:lnTo>
                <a:lnTo>
                  <a:pt x="851616" y="29223"/>
                </a:lnTo>
                <a:lnTo>
                  <a:pt x="818312" y="5150"/>
                </a:lnTo>
                <a:lnTo>
                  <a:pt x="790148" y="0"/>
                </a:lnTo>
                <a:close/>
              </a:path>
            </a:pathLst>
          </a:custGeom>
          <a:solidFill>
            <a:srgbClr val="FFCC33"/>
          </a:solidFill>
        </p:spPr>
        <p:txBody>
          <a:bodyPr wrap="square" lIns="0" tIns="0" rIns="0" bIns="0" rtlCol="0"/>
          <a:lstStyle/>
          <a:p>
            <a:pPr defTabSz="990570"/>
            <a:endParaRPr sz="1950" b="1">
              <a:solidFill>
                <a:prstClr val="black"/>
              </a:solidFill>
              <a:latin typeface="Calibri"/>
            </a:endParaRPr>
          </a:p>
        </p:txBody>
      </p:sp>
      <p:sp>
        <p:nvSpPr>
          <p:cNvPr id="39" name="object 39"/>
          <p:cNvSpPr/>
          <p:nvPr/>
        </p:nvSpPr>
        <p:spPr>
          <a:xfrm>
            <a:off x="6172698" y="4891474"/>
            <a:ext cx="942446" cy="515250"/>
          </a:xfrm>
          <a:custGeom>
            <a:avLst/>
            <a:gdLst/>
            <a:ahLst/>
            <a:cxnLst/>
            <a:rect l="l" t="t" r="r" b="b"/>
            <a:pathLst>
              <a:path w="869950" h="475614">
                <a:moveTo>
                  <a:pt x="0" y="79252"/>
                </a:moveTo>
                <a:lnTo>
                  <a:pt x="11232" y="38556"/>
                </a:lnTo>
                <a:lnTo>
                  <a:pt x="40656" y="10016"/>
                </a:lnTo>
                <a:lnTo>
                  <a:pt x="790148" y="0"/>
                </a:lnTo>
                <a:lnTo>
                  <a:pt x="804668" y="1327"/>
                </a:lnTo>
                <a:lnTo>
                  <a:pt x="842024" y="19335"/>
                </a:lnTo>
                <a:lnTo>
                  <a:pt x="865087" y="53399"/>
                </a:lnTo>
                <a:lnTo>
                  <a:pt x="869400" y="396247"/>
                </a:lnTo>
                <a:lnTo>
                  <a:pt x="868072" y="410768"/>
                </a:lnTo>
                <a:lnTo>
                  <a:pt x="850064" y="448124"/>
                </a:lnTo>
                <a:lnTo>
                  <a:pt x="816000" y="471187"/>
                </a:lnTo>
                <a:lnTo>
                  <a:pt x="79251" y="475500"/>
                </a:lnTo>
                <a:lnTo>
                  <a:pt x="64731" y="474172"/>
                </a:lnTo>
                <a:lnTo>
                  <a:pt x="27375" y="456164"/>
                </a:lnTo>
                <a:lnTo>
                  <a:pt x="4312" y="422100"/>
                </a:lnTo>
                <a:lnTo>
                  <a:pt x="0" y="79252"/>
                </a:lnTo>
                <a:close/>
              </a:path>
            </a:pathLst>
          </a:custGeom>
          <a:ln w="9525">
            <a:solidFill>
              <a:srgbClr val="D7A800"/>
            </a:solidFill>
          </a:ln>
        </p:spPr>
        <p:txBody>
          <a:bodyPr wrap="square" lIns="0" tIns="0" rIns="0" bIns="0" rtlCol="0"/>
          <a:lstStyle/>
          <a:p>
            <a:pPr defTabSz="990570"/>
            <a:endParaRPr sz="1950" b="1">
              <a:solidFill>
                <a:prstClr val="black"/>
              </a:solidFill>
              <a:latin typeface="Calibri"/>
            </a:endParaRPr>
          </a:p>
        </p:txBody>
      </p:sp>
      <p:sp>
        <p:nvSpPr>
          <p:cNvPr id="40" name="object 40"/>
          <p:cNvSpPr/>
          <p:nvPr/>
        </p:nvSpPr>
        <p:spPr>
          <a:xfrm>
            <a:off x="6333232" y="5614833"/>
            <a:ext cx="852733" cy="587083"/>
          </a:xfrm>
          <a:prstGeom prst="rect">
            <a:avLst/>
          </a:prstGeom>
          <a:blipFill>
            <a:blip r:embed="rId9" cstate="print"/>
            <a:stretch>
              <a:fillRect/>
            </a:stretch>
          </a:blipFill>
        </p:spPr>
        <p:txBody>
          <a:bodyPr wrap="square" lIns="0" tIns="0" rIns="0" bIns="0" rtlCol="0"/>
          <a:lstStyle/>
          <a:p>
            <a:pPr defTabSz="990570"/>
            <a:endParaRPr sz="1950" b="1">
              <a:solidFill>
                <a:prstClr val="black"/>
              </a:solidFill>
              <a:latin typeface="Calibri"/>
            </a:endParaRPr>
          </a:p>
        </p:txBody>
      </p:sp>
      <p:sp>
        <p:nvSpPr>
          <p:cNvPr id="41" name="object 41"/>
          <p:cNvSpPr/>
          <p:nvPr/>
        </p:nvSpPr>
        <p:spPr>
          <a:xfrm>
            <a:off x="2880639" y="4027995"/>
            <a:ext cx="1762443" cy="864023"/>
          </a:xfrm>
          <a:custGeom>
            <a:avLst/>
            <a:gdLst/>
            <a:ahLst/>
            <a:cxnLst/>
            <a:rect l="l" t="t" r="r" b="b"/>
            <a:pathLst>
              <a:path w="1626870" h="797560">
                <a:moveTo>
                  <a:pt x="0" y="703131"/>
                </a:moveTo>
                <a:lnTo>
                  <a:pt x="18949" y="797082"/>
                </a:lnTo>
                <a:lnTo>
                  <a:pt x="75912" y="733209"/>
                </a:lnTo>
                <a:lnTo>
                  <a:pt x="50987" y="733209"/>
                </a:lnTo>
                <a:lnTo>
                  <a:pt x="24278" y="723054"/>
                </a:lnTo>
                <a:lnTo>
                  <a:pt x="28877" y="710956"/>
                </a:lnTo>
                <a:lnTo>
                  <a:pt x="0" y="703131"/>
                </a:lnTo>
                <a:close/>
              </a:path>
              <a:path w="1626870" h="797560">
                <a:moveTo>
                  <a:pt x="28877" y="710956"/>
                </a:moveTo>
                <a:lnTo>
                  <a:pt x="24278" y="723054"/>
                </a:lnTo>
                <a:lnTo>
                  <a:pt x="50987" y="733209"/>
                </a:lnTo>
                <a:lnTo>
                  <a:pt x="56592" y="718466"/>
                </a:lnTo>
                <a:lnTo>
                  <a:pt x="28877" y="710956"/>
                </a:lnTo>
                <a:close/>
              </a:path>
              <a:path w="1626870" h="797560">
                <a:moveTo>
                  <a:pt x="56592" y="718466"/>
                </a:moveTo>
                <a:lnTo>
                  <a:pt x="50987" y="733209"/>
                </a:lnTo>
                <a:lnTo>
                  <a:pt x="75912" y="733209"/>
                </a:lnTo>
                <a:lnTo>
                  <a:pt x="82740" y="725552"/>
                </a:lnTo>
                <a:lnTo>
                  <a:pt x="56592" y="718466"/>
                </a:lnTo>
                <a:close/>
              </a:path>
              <a:path w="1626870" h="797560">
                <a:moveTo>
                  <a:pt x="1597988" y="0"/>
                </a:moveTo>
                <a:lnTo>
                  <a:pt x="1588397" y="52566"/>
                </a:lnTo>
                <a:lnTo>
                  <a:pt x="1560873" y="103764"/>
                </a:lnTo>
                <a:lnTo>
                  <a:pt x="1533041" y="137638"/>
                </a:lnTo>
                <a:lnTo>
                  <a:pt x="1498144" y="170797"/>
                </a:lnTo>
                <a:lnTo>
                  <a:pt x="1456726" y="202812"/>
                </a:lnTo>
                <a:lnTo>
                  <a:pt x="1409377" y="233297"/>
                </a:lnTo>
                <a:lnTo>
                  <a:pt x="1356695" y="261894"/>
                </a:lnTo>
                <a:lnTo>
                  <a:pt x="1299283" y="288267"/>
                </a:lnTo>
                <a:lnTo>
                  <a:pt x="1237547" y="312169"/>
                </a:lnTo>
                <a:lnTo>
                  <a:pt x="1172486" y="333129"/>
                </a:lnTo>
                <a:lnTo>
                  <a:pt x="1104496" y="350935"/>
                </a:lnTo>
                <a:lnTo>
                  <a:pt x="1034171" y="365287"/>
                </a:lnTo>
                <a:lnTo>
                  <a:pt x="962110" y="375889"/>
                </a:lnTo>
                <a:lnTo>
                  <a:pt x="888908" y="382451"/>
                </a:lnTo>
                <a:lnTo>
                  <a:pt x="778047" y="385257"/>
                </a:lnTo>
                <a:lnTo>
                  <a:pt x="740356" y="386977"/>
                </a:lnTo>
                <a:lnTo>
                  <a:pt x="665725" y="393678"/>
                </a:lnTo>
                <a:lnTo>
                  <a:pt x="592082" y="404514"/>
                </a:lnTo>
                <a:lnTo>
                  <a:pt x="520218" y="419181"/>
                </a:lnTo>
                <a:lnTo>
                  <a:pt x="450701" y="437389"/>
                </a:lnTo>
                <a:lnTo>
                  <a:pt x="384102" y="458848"/>
                </a:lnTo>
                <a:lnTo>
                  <a:pt x="320992" y="483276"/>
                </a:lnTo>
                <a:lnTo>
                  <a:pt x="261726" y="510493"/>
                </a:lnTo>
                <a:lnTo>
                  <a:pt x="207276" y="540057"/>
                </a:lnTo>
                <a:lnTo>
                  <a:pt x="158005" y="571789"/>
                </a:lnTo>
                <a:lnTo>
                  <a:pt x="114477" y="605453"/>
                </a:lnTo>
                <a:lnTo>
                  <a:pt x="77266" y="640838"/>
                </a:lnTo>
                <a:lnTo>
                  <a:pt x="46968" y="677767"/>
                </a:lnTo>
                <a:lnTo>
                  <a:pt x="28877" y="710956"/>
                </a:lnTo>
                <a:lnTo>
                  <a:pt x="56592" y="718466"/>
                </a:lnTo>
                <a:lnTo>
                  <a:pt x="58936" y="712301"/>
                </a:lnTo>
                <a:lnTo>
                  <a:pt x="58596" y="712301"/>
                </a:lnTo>
                <a:lnTo>
                  <a:pt x="59959" y="709609"/>
                </a:lnTo>
                <a:lnTo>
                  <a:pt x="60331" y="709609"/>
                </a:lnTo>
                <a:lnTo>
                  <a:pt x="69700" y="695082"/>
                </a:lnTo>
                <a:lnTo>
                  <a:pt x="82708" y="677948"/>
                </a:lnTo>
                <a:lnTo>
                  <a:pt x="114178" y="644168"/>
                </a:lnTo>
                <a:lnTo>
                  <a:pt x="152458" y="611384"/>
                </a:lnTo>
                <a:lnTo>
                  <a:pt x="196963" y="579986"/>
                </a:lnTo>
                <a:lnTo>
                  <a:pt x="247092" y="550330"/>
                </a:lnTo>
                <a:lnTo>
                  <a:pt x="302243" y="522752"/>
                </a:lnTo>
                <a:lnTo>
                  <a:pt x="392875" y="486044"/>
                </a:lnTo>
                <a:lnTo>
                  <a:pt x="457950" y="465029"/>
                </a:lnTo>
                <a:lnTo>
                  <a:pt x="525941" y="447177"/>
                </a:lnTo>
                <a:lnTo>
                  <a:pt x="596252" y="432782"/>
                </a:lnTo>
                <a:lnTo>
                  <a:pt x="668285" y="422137"/>
                </a:lnTo>
                <a:lnTo>
                  <a:pt x="741664" y="415522"/>
                </a:lnTo>
                <a:lnTo>
                  <a:pt x="853584" y="412661"/>
                </a:lnTo>
                <a:lnTo>
                  <a:pt x="891468" y="410912"/>
                </a:lnTo>
                <a:lnTo>
                  <a:pt x="966276" y="404159"/>
                </a:lnTo>
                <a:lnTo>
                  <a:pt x="1039892" y="393283"/>
                </a:lnTo>
                <a:lnTo>
                  <a:pt x="1111744" y="378575"/>
                </a:lnTo>
                <a:lnTo>
                  <a:pt x="1181258" y="360325"/>
                </a:lnTo>
                <a:lnTo>
                  <a:pt x="1247871" y="338814"/>
                </a:lnTo>
                <a:lnTo>
                  <a:pt x="1310807" y="314415"/>
                </a:lnTo>
                <a:lnTo>
                  <a:pt x="1369898" y="287235"/>
                </a:lnTo>
                <a:lnTo>
                  <a:pt x="1424382" y="257616"/>
                </a:lnTo>
                <a:lnTo>
                  <a:pt x="1473696" y="225803"/>
                </a:lnTo>
                <a:lnTo>
                  <a:pt x="1517274" y="192024"/>
                </a:lnTo>
                <a:lnTo>
                  <a:pt x="1554533" y="156470"/>
                </a:lnTo>
                <a:lnTo>
                  <a:pt x="1584855" y="119299"/>
                </a:lnTo>
                <a:lnTo>
                  <a:pt x="1607535" y="80652"/>
                </a:lnTo>
                <a:lnTo>
                  <a:pt x="1621731" y="40732"/>
                </a:lnTo>
                <a:lnTo>
                  <a:pt x="1626509" y="1765"/>
                </a:lnTo>
                <a:lnTo>
                  <a:pt x="1597988" y="0"/>
                </a:lnTo>
                <a:close/>
              </a:path>
              <a:path w="1626870" h="797560">
                <a:moveTo>
                  <a:pt x="59959" y="709609"/>
                </a:moveTo>
                <a:lnTo>
                  <a:pt x="58596" y="712301"/>
                </a:lnTo>
                <a:lnTo>
                  <a:pt x="59424" y="711017"/>
                </a:lnTo>
                <a:lnTo>
                  <a:pt x="59959" y="709609"/>
                </a:lnTo>
                <a:close/>
              </a:path>
              <a:path w="1626870" h="797560">
                <a:moveTo>
                  <a:pt x="59424" y="711017"/>
                </a:moveTo>
                <a:lnTo>
                  <a:pt x="58596" y="712301"/>
                </a:lnTo>
                <a:lnTo>
                  <a:pt x="58936" y="712301"/>
                </a:lnTo>
                <a:lnTo>
                  <a:pt x="59424" y="711017"/>
                </a:lnTo>
                <a:close/>
              </a:path>
              <a:path w="1626870" h="797560">
                <a:moveTo>
                  <a:pt x="60331" y="709609"/>
                </a:moveTo>
                <a:lnTo>
                  <a:pt x="59959" y="709609"/>
                </a:lnTo>
                <a:lnTo>
                  <a:pt x="59424" y="711017"/>
                </a:lnTo>
                <a:lnTo>
                  <a:pt x="60331" y="709609"/>
                </a:lnTo>
                <a:close/>
              </a:path>
            </a:pathLst>
          </a:custGeom>
          <a:solidFill>
            <a:srgbClr val="424242"/>
          </a:solidFill>
        </p:spPr>
        <p:txBody>
          <a:bodyPr wrap="square" lIns="0" tIns="0" rIns="0" bIns="0" rtlCol="0"/>
          <a:lstStyle/>
          <a:p>
            <a:pPr defTabSz="990570"/>
            <a:endParaRPr sz="1950" b="1">
              <a:solidFill>
                <a:prstClr val="black"/>
              </a:solidFill>
              <a:latin typeface="Calibri"/>
            </a:endParaRPr>
          </a:p>
        </p:txBody>
      </p:sp>
      <p:sp>
        <p:nvSpPr>
          <p:cNvPr id="42" name="object 42"/>
          <p:cNvSpPr/>
          <p:nvPr/>
        </p:nvSpPr>
        <p:spPr>
          <a:xfrm>
            <a:off x="4581169" y="4022126"/>
            <a:ext cx="114354" cy="551709"/>
          </a:xfrm>
          <a:custGeom>
            <a:avLst/>
            <a:gdLst/>
            <a:ahLst/>
            <a:cxnLst/>
            <a:rect l="l" t="t" r="r" b="b"/>
            <a:pathLst>
              <a:path w="85725" h="509269">
                <a:moveTo>
                  <a:pt x="28570" y="423081"/>
                </a:moveTo>
                <a:lnTo>
                  <a:pt x="0" y="423089"/>
                </a:lnTo>
                <a:lnTo>
                  <a:pt x="42884" y="508802"/>
                </a:lnTo>
                <a:lnTo>
                  <a:pt x="78578" y="437368"/>
                </a:lnTo>
                <a:lnTo>
                  <a:pt x="28578" y="437368"/>
                </a:lnTo>
                <a:lnTo>
                  <a:pt x="28570" y="423081"/>
                </a:lnTo>
                <a:close/>
              </a:path>
              <a:path w="85725" h="509269">
                <a:moveTo>
                  <a:pt x="57139" y="423073"/>
                </a:moveTo>
                <a:lnTo>
                  <a:pt x="28570" y="423081"/>
                </a:lnTo>
                <a:lnTo>
                  <a:pt x="28578" y="437368"/>
                </a:lnTo>
                <a:lnTo>
                  <a:pt x="57153" y="437360"/>
                </a:lnTo>
                <a:lnTo>
                  <a:pt x="57139" y="423073"/>
                </a:lnTo>
                <a:close/>
              </a:path>
              <a:path w="85725" h="509269">
                <a:moveTo>
                  <a:pt x="85725" y="423066"/>
                </a:moveTo>
                <a:lnTo>
                  <a:pt x="57139" y="423073"/>
                </a:lnTo>
                <a:lnTo>
                  <a:pt x="57153" y="437360"/>
                </a:lnTo>
                <a:lnTo>
                  <a:pt x="28578" y="437368"/>
                </a:lnTo>
                <a:lnTo>
                  <a:pt x="78582" y="437360"/>
                </a:lnTo>
                <a:lnTo>
                  <a:pt x="85725" y="423066"/>
                </a:lnTo>
                <a:close/>
              </a:path>
              <a:path w="85725" h="509269">
                <a:moveTo>
                  <a:pt x="56572" y="0"/>
                </a:moveTo>
                <a:lnTo>
                  <a:pt x="27997" y="5"/>
                </a:lnTo>
                <a:lnTo>
                  <a:pt x="28059" y="93402"/>
                </a:lnTo>
                <a:lnTo>
                  <a:pt x="28175" y="220974"/>
                </a:lnTo>
                <a:lnTo>
                  <a:pt x="28268" y="253017"/>
                </a:lnTo>
                <a:lnTo>
                  <a:pt x="28407" y="276288"/>
                </a:lnTo>
                <a:lnTo>
                  <a:pt x="28541" y="372412"/>
                </a:lnTo>
                <a:lnTo>
                  <a:pt x="28570" y="423081"/>
                </a:lnTo>
                <a:lnTo>
                  <a:pt x="57139" y="423073"/>
                </a:lnTo>
                <a:lnTo>
                  <a:pt x="57007" y="287736"/>
                </a:lnTo>
                <a:lnTo>
                  <a:pt x="56735" y="220974"/>
                </a:lnTo>
                <a:lnTo>
                  <a:pt x="56597" y="93402"/>
                </a:lnTo>
                <a:lnTo>
                  <a:pt x="56572" y="0"/>
                </a:lnTo>
                <a:close/>
              </a:path>
            </a:pathLst>
          </a:custGeom>
          <a:solidFill>
            <a:srgbClr val="424242"/>
          </a:solidFill>
        </p:spPr>
        <p:txBody>
          <a:bodyPr wrap="square" lIns="0" tIns="0" rIns="0" bIns="0" rtlCol="0"/>
          <a:lstStyle/>
          <a:p>
            <a:pPr defTabSz="990570"/>
            <a:endParaRPr sz="2400" b="1">
              <a:solidFill>
                <a:prstClr val="black"/>
              </a:solidFill>
              <a:latin typeface="Calibri"/>
            </a:endParaRPr>
          </a:p>
        </p:txBody>
      </p:sp>
      <p:sp>
        <p:nvSpPr>
          <p:cNvPr id="43" name="object 43"/>
          <p:cNvSpPr/>
          <p:nvPr/>
        </p:nvSpPr>
        <p:spPr>
          <a:xfrm>
            <a:off x="4611538" y="4021012"/>
            <a:ext cx="2522566" cy="864023"/>
          </a:xfrm>
          <a:custGeom>
            <a:avLst/>
            <a:gdLst/>
            <a:ahLst/>
            <a:cxnLst/>
            <a:rect l="l" t="t" r="r" b="b"/>
            <a:pathLst>
              <a:path w="1891029" h="797560">
                <a:moveTo>
                  <a:pt x="1834473" y="720229"/>
                </a:moveTo>
                <a:lnTo>
                  <a:pt x="1808934" y="728224"/>
                </a:lnTo>
                <a:lnTo>
                  <a:pt x="1875450" y="797229"/>
                </a:lnTo>
                <a:lnTo>
                  <a:pt x="1885524" y="734915"/>
                </a:lnTo>
                <a:lnTo>
                  <a:pt x="1841078" y="734915"/>
                </a:lnTo>
                <a:lnTo>
                  <a:pt x="1834473" y="720229"/>
                </a:lnTo>
                <a:close/>
              </a:path>
              <a:path w="1891029" h="797560">
                <a:moveTo>
                  <a:pt x="1861938" y="711632"/>
                </a:moveTo>
                <a:lnTo>
                  <a:pt x="1834473" y="720229"/>
                </a:lnTo>
                <a:lnTo>
                  <a:pt x="1841078" y="734915"/>
                </a:lnTo>
                <a:lnTo>
                  <a:pt x="1867138" y="723193"/>
                </a:lnTo>
                <a:lnTo>
                  <a:pt x="1861938" y="711632"/>
                </a:lnTo>
                <a:close/>
              </a:path>
              <a:path w="1891029" h="797560">
                <a:moveTo>
                  <a:pt x="1890745" y="702614"/>
                </a:moveTo>
                <a:lnTo>
                  <a:pt x="1861938" y="711632"/>
                </a:lnTo>
                <a:lnTo>
                  <a:pt x="1867138" y="723193"/>
                </a:lnTo>
                <a:lnTo>
                  <a:pt x="1841078" y="734915"/>
                </a:lnTo>
                <a:lnTo>
                  <a:pt x="1885524" y="734915"/>
                </a:lnTo>
                <a:lnTo>
                  <a:pt x="1890745" y="702614"/>
                </a:lnTo>
                <a:close/>
              </a:path>
              <a:path w="1891029" h="797560">
                <a:moveTo>
                  <a:pt x="1830770" y="711998"/>
                </a:moveTo>
                <a:lnTo>
                  <a:pt x="1834473" y="720229"/>
                </a:lnTo>
                <a:lnTo>
                  <a:pt x="1856605" y="713301"/>
                </a:lnTo>
                <a:lnTo>
                  <a:pt x="1831752" y="713301"/>
                </a:lnTo>
                <a:lnTo>
                  <a:pt x="1830770" y="711998"/>
                </a:lnTo>
                <a:close/>
              </a:path>
              <a:path w="1891029" h="797560">
                <a:moveTo>
                  <a:pt x="1830115" y="710542"/>
                </a:moveTo>
                <a:lnTo>
                  <a:pt x="1830770" y="711998"/>
                </a:lnTo>
                <a:lnTo>
                  <a:pt x="1831752" y="713301"/>
                </a:lnTo>
                <a:lnTo>
                  <a:pt x="1830115" y="710542"/>
                </a:lnTo>
                <a:close/>
              </a:path>
              <a:path w="1891029" h="797560">
                <a:moveTo>
                  <a:pt x="1861448" y="710542"/>
                </a:moveTo>
                <a:lnTo>
                  <a:pt x="1830115" y="710542"/>
                </a:lnTo>
                <a:lnTo>
                  <a:pt x="1831752" y="713301"/>
                </a:lnTo>
                <a:lnTo>
                  <a:pt x="1856605" y="713301"/>
                </a:lnTo>
                <a:lnTo>
                  <a:pt x="1861938" y="711632"/>
                </a:lnTo>
                <a:lnTo>
                  <a:pt x="1861448" y="710542"/>
                </a:lnTo>
                <a:close/>
              </a:path>
              <a:path w="1891029" h="797560">
                <a:moveTo>
                  <a:pt x="28501" y="0"/>
                </a:moveTo>
                <a:lnTo>
                  <a:pt x="0" y="2059"/>
                </a:lnTo>
                <a:lnTo>
                  <a:pt x="1348" y="20714"/>
                </a:lnTo>
                <a:lnTo>
                  <a:pt x="5619" y="41295"/>
                </a:lnTo>
                <a:lnTo>
                  <a:pt x="22317" y="81559"/>
                </a:lnTo>
                <a:lnTo>
                  <a:pt x="48864" y="120300"/>
                </a:lnTo>
                <a:lnTo>
                  <a:pt x="84239" y="157420"/>
                </a:lnTo>
                <a:lnTo>
                  <a:pt x="127641" y="192869"/>
                </a:lnTo>
                <a:lnTo>
                  <a:pt x="178380" y="226533"/>
                </a:lnTo>
                <a:lnTo>
                  <a:pt x="235797" y="258237"/>
                </a:lnTo>
                <a:lnTo>
                  <a:pt x="299243" y="287761"/>
                </a:lnTo>
                <a:lnTo>
                  <a:pt x="368065" y="314855"/>
                </a:lnTo>
                <a:lnTo>
                  <a:pt x="404285" y="327411"/>
                </a:lnTo>
                <a:lnTo>
                  <a:pt x="441603" y="339257"/>
                </a:lnTo>
                <a:lnTo>
                  <a:pt x="519028" y="360648"/>
                </a:lnTo>
                <a:lnTo>
                  <a:pt x="600016" y="378844"/>
                </a:lnTo>
                <a:lnTo>
                  <a:pt x="683723" y="393506"/>
                </a:lnTo>
                <a:lnTo>
                  <a:pt x="769482" y="404347"/>
                </a:lnTo>
                <a:lnTo>
                  <a:pt x="856623" y="411076"/>
                </a:lnTo>
                <a:lnTo>
                  <a:pt x="900682" y="412814"/>
                </a:lnTo>
                <a:lnTo>
                  <a:pt x="988269" y="413978"/>
                </a:lnTo>
                <a:lnTo>
                  <a:pt x="1031420" y="415674"/>
                </a:lnTo>
                <a:lnTo>
                  <a:pt x="1117332" y="422301"/>
                </a:lnTo>
                <a:lnTo>
                  <a:pt x="1201724" y="432972"/>
                </a:lnTo>
                <a:lnTo>
                  <a:pt x="1284093" y="447401"/>
                </a:lnTo>
                <a:lnTo>
                  <a:pt x="1363739" y="465297"/>
                </a:lnTo>
                <a:lnTo>
                  <a:pt x="1439972" y="486366"/>
                </a:lnTo>
                <a:lnTo>
                  <a:pt x="1476415" y="497942"/>
                </a:lnTo>
                <a:lnTo>
                  <a:pt x="1546209" y="523194"/>
                </a:lnTo>
                <a:lnTo>
                  <a:pt x="1610838" y="550856"/>
                </a:lnTo>
                <a:lnTo>
                  <a:pt x="1669596" y="580608"/>
                </a:lnTo>
                <a:lnTo>
                  <a:pt x="1721773" y="612115"/>
                </a:lnTo>
                <a:lnTo>
                  <a:pt x="1766656" y="645015"/>
                </a:lnTo>
                <a:lnTo>
                  <a:pt x="1803539" y="678901"/>
                </a:lnTo>
                <a:lnTo>
                  <a:pt x="1830770" y="711998"/>
                </a:lnTo>
                <a:lnTo>
                  <a:pt x="1830115" y="710542"/>
                </a:lnTo>
                <a:lnTo>
                  <a:pt x="1861448" y="710542"/>
                </a:lnTo>
                <a:lnTo>
                  <a:pt x="1855735" y="697840"/>
                </a:lnTo>
                <a:lnTo>
                  <a:pt x="1823510" y="658463"/>
                </a:lnTo>
                <a:lnTo>
                  <a:pt x="1784112" y="622391"/>
                </a:lnTo>
                <a:lnTo>
                  <a:pt x="1737037" y="587959"/>
                </a:lnTo>
                <a:lnTo>
                  <a:pt x="1682943" y="555341"/>
                </a:lnTo>
                <a:lnTo>
                  <a:pt x="1622478" y="524758"/>
                </a:lnTo>
                <a:lnTo>
                  <a:pt x="1556298" y="496459"/>
                </a:lnTo>
                <a:lnTo>
                  <a:pt x="1485059" y="470707"/>
                </a:lnTo>
                <a:lnTo>
                  <a:pt x="1447579" y="458823"/>
                </a:lnTo>
                <a:lnTo>
                  <a:pt x="1369998" y="437417"/>
                </a:lnTo>
                <a:lnTo>
                  <a:pt x="1289018" y="419253"/>
                </a:lnTo>
                <a:lnTo>
                  <a:pt x="1205303" y="404622"/>
                </a:lnTo>
                <a:lnTo>
                  <a:pt x="1119526" y="393811"/>
                </a:lnTo>
                <a:lnTo>
                  <a:pt x="1032540" y="387122"/>
                </a:lnTo>
                <a:lnTo>
                  <a:pt x="988646" y="385405"/>
                </a:lnTo>
                <a:lnTo>
                  <a:pt x="901802" y="384261"/>
                </a:lnTo>
                <a:lnTo>
                  <a:pt x="858817" y="382584"/>
                </a:lnTo>
                <a:lnTo>
                  <a:pt x="773060" y="375998"/>
                </a:lnTo>
                <a:lnTo>
                  <a:pt x="688648" y="365359"/>
                </a:lnTo>
                <a:lnTo>
                  <a:pt x="606275" y="350963"/>
                </a:lnTo>
                <a:lnTo>
                  <a:pt x="526634" y="333103"/>
                </a:lnTo>
                <a:lnTo>
                  <a:pt x="450246" y="312021"/>
                </a:lnTo>
                <a:lnTo>
                  <a:pt x="413640" y="300409"/>
                </a:lnTo>
                <a:lnTo>
                  <a:pt x="343870" y="275192"/>
                </a:lnTo>
                <a:lnTo>
                  <a:pt x="279276" y="247576"/>
                </a:lnTo>
                <a:lnTo>
                  <a:pt x="220568" y="217890"/>
                </a:lnTo>
                <a:lnTo>
                  <a:pt x="168456" y="186479"/>
                </a:lnTo>
                <a:lnTo>
                  <a:pt x="123652" y="153727"/>
                </a:lnTo>
                <a:lnTo>
                  <a:pt x="86850" y="120069"/>
                </a:lnTo>
                <a:lnTo>
                  <a:pt x="58679" y="86013"/>
                </a:lnTo>
                <a:lnTo>
                  <a:pt x="39608" y="52090"/>
                </a:lnTo>
                <a:lnTo>
                  <a:pt x="29850" y="18653"/>
                </a:lnTo>
                <a:lnTo>
                  <a:pt x="28501" y="0"/>
                </a:lnTo>
                <a:close/>
              </a:path>
            </a:pathLst>
          </a:custGeom>
          <a:solidFill>
            <a:srgbClr val="424242"/>
          </a:solidFill>
        </p:spPr>
        <p:txBody>
          <a:bodyPr wrap="square" lIns="0" tIns="0" rIns="0" bIns="0" rtlCol="0"/>
          <a:lstStyle/>
          <a:p>
            <a:pPr defTabSz="990570"/>
            <a:endParaRPr sz="2400" b="1">
              <a:solidFill>
                <a:prstClr val="black"/>
              </a:solidFill>
              <a:latin typeface="Calibri"/>
            </a:endParaRPr>
          </a:p>
        </p:txBody>
      </p:sp>
      <p:sp>
        <p:nvSpPr>
          <p:cNvPr id="44" name="object 44"/>
          <p:cNvSpPr/>
          <p:nvPr/>
        </p:nvSpPr>
        <p:spPr>
          <a:xfrm>
            <a:off x="1949898" y="4363156"/>
            <a:ext cx="376978" cy="1373082"/>
          </a:xfrm>
          <a:custGeom>
            <a:avLst/>
            <a:gdLst/>
            <a:ahLst/>
            <a:cxnLst/>
            <a:rect l="l" t="t" r="r" b="b"/>
            <a:pathLst>
              <a:path w="347980" h="1267460">
                <a:moveTo>
                  <a:pt x="166353" y="1239018"/>
                </a:moveTo>
                <a:lnTo>
                  <a:pt x="157948" y="1267230"/>
                </a:lnTo>
                <a:lnTo>
                  <a:pt x="252343" y="1250627"/>
                </a:lnTo>
                <a:lnTo>
                  <a:pt x="244896" y="1243644"/>
                </a:lnTo>
                <a:lnTo>
                  <a:pt x="178958" y="1243644"/>
                </a:lnTo>
                <a:lnTo>
                  <a:pt x="166353" y="1239018"/>
                </a:lnTo>
                <a:close/>
              </a:path>
              <a:path w="347980" h="1267460">
                <a:moveTo>
                  <a:pt x="174528" y="1211580"/>
                </a:moveTo>
                <a:lnTo>
                  <a:pt x="166353" y="1239018"/>
                </a:lnTo>
                <a:lnTo>
                  <a:pt x="178958" y="1243644"/>
                </a:lnTo>
                <a:lnTo>
                  <a:pt x="188802" y="1216818"/>
                </a:lnTo>
                <a:lnTo>
                  <a:pt x="174528" y="1211580"/>
                </a:lnTo>
                <a:close/>
              </a:path>
              <a:path w="347980" h="1267460">
                <a:moveTo>
                  <a:pt x="182425" y="1185073"/>
                </a:moveTo>
                <a:lnTo>
                  <a:pt x="174530" y="1211581"/>
                </a:lnTo>
                <a:lnTo>
                  <a:pt x="188802" y="1216818"/>
                </a:lnTo>
                <a:lnTo>
                  <a:pt x="178958" y="1243644"/>
                </a:lnTo>
                <a:lnTo>
                  <a:pt x="244896" y="1243644"/>
                </a:lnTo>
                <a:lnTo>
                  <a:pt x="182425" y="1185073"/>
                </a:lnTo>
                <a:close/>
              </a:path>
              <a:path w="347980" h="1267460">
                <a:moveTo>
                  <a:pt x="178026" y="599209"/>
                </a:moveTo>
                <a:lnTo>
                  <a:pt x="138386" y="608103"/>
                </a:lnTo>
                <a:lnTo>
                  <a:pt x="106201" y="630381"/>
                </a:lnTo>
                <a:lnTo>
                  <a:pt x="76997" y="664079"/>
                </a:lnTo>
                <a:lnTo>
                  <a:pt x="51587" y="706720"/>
                </a:lnTo>
                <a:lnTo>
                  <a:pt x="30407" y="756556"/>
                </a:lnTo>
                <a:lnTo>
                  <a:pt x="14171" y="811866"/>
                </a:lnTo>
                <a:lnTo>
                  <a:pt x="3729" y="870910"/>
                </a:lnTo>
                <a:lnTo>
                  <a:pt x="0" y="931924"/>
                </a:lnTo>
                <a:lnTo>
                  <a:pt x="1374" y="962816"/>
                </a:lnTo>
                <a:lnTo>
                  <a:pt x="12098" y="1023905"/>
                </a:lnTo>
                <a:lnTo>
                  <a:pt x="32221" y="1081914"/>
                </a:lnTo>
                <a:lnTo>
                  <a:pt x="60303" y="1135067"/>
                </a:lnTo>
                <a:lnTo>
                  <a:pt x="94997" y="1181591"/>
                </a:lnTo>
                <a:lnTo>
                  <a:pt x="135049" y="1219680"/>
                </a:lnTo>
                <a:lnTo>
                  <a:pt x="166353" y="1239018"/>
                </a:lnTo>
                <a:lnTo>
                  <a:pt x="174528" y="1211581"/>
                </a:lnTo>
                <a:lnTo>
                  <a:pt x="173133" y="1211580"/>
                </a:lnTo>
                <a:lnTo>
                  <a:pt x="169852" y="1209864"/>
                </a:lnTo>
                <a:lnTo>
                  <a:pt x="170671" y="1209864"/>
                </a:lnTo>
                <a:lnTo>
                  <a:pt x="153718" y="1198046"/>
                </a:lnTo>
                <a:lnTo>
                  <a:pt x="134992" y="1181966"/>
                </a:lnTo>
                <a:lnTo>
                  <a:pt x="100445" y="1143071"/>
                </a:lnTo>
                <a:lnTo>
                  <a:pt x="71085" y="1096783"/>
                </a:lnTo>
                <a:lnTo>
                  <a:pt x="48400" y="1045046"/>
                </a:lnTo>
                <a:lnTo>
                  <a:pt x="33787" y="989821"/>
                </a:lnTo>
                <a:lnTo>
                  <a:pt x="28561" y="932802"/>
                </a:lnTo>
                <a:lnTo>
                  <a:pt x="29425" y="903850"/>
                </a:lnTo>
                <a:lnTo>
                  <a:pt x="36163" y="846771"/>
                </a:lnTo>
                <a:lnTo>
                  <a:pt x="48808" y="792431"/>
                </a:lnTo>
                <a:lnTo>
                  <a:pt x="66377" y="742811"/>
                </a:lnTo>
                <a:lnTo>
                  <a:pt x="87797" y="699907"/>
                </a:lnTo>
                <a:lnTo>
                  <a:pt x="111796" y="665732"/>
                </a:lnTo>
                <a:lnTo>
                  <a:pt x="136978" y="642147"/>
                </a:lnTo>
                <a:lnTo>
                  <a:pt x="136716" y="642147"/>
                </a:lnTo>
                <a:lnTo>
                  <a:pt x="138502" y="640904"/>
                </a:lnTo>
                <a:lnTo>
                  <a:pt x="138828" y="640904"/>
                </a:lnTo>
                <a:lnTo>
                  <a:pt x="149376" y="634695"/>
                </a:lnTo>
                <a:lnTo>
                  <a:pt x="148884" y="634695"/>
                </a:lnTo>
                <a:lnTo>
                  <a:pt x="151302" y="633561"/>
                </a:lnTo>
                <a:lnTo>
                  <a:pt x="152042" y="633561"/>
                </a:lnTo>
                <a:lnTo>
                  <a:pt x="161656" y="630107"/>
                </a:lnTo>
                <a:lnTo>
                  <a:pt x="160609" y="630107"/>
                </a:lnTo>
                <a:lnTo>
                  <a:pt x="163704" y="629372"/>
                </a:lnTo>
                <a:lnTo>
                  <a:pt x="166622" y="629372"/>
                </a:lnTo>
                <a:lnTo>
                  <a:pt x="184021" y="627273"/>
                </a:lnTo>
                <a:lnTo>
                  <a:pt x="222039" y="601734"/>
                </a:lnTo>
                <a:lnTo>
                  <a:pt x="223632" y="599735"/>
                </a:lnTo>
                <a:lnTo>
                  <a:pt x="176533" y="599735"/>
                </a:lnTo>
                <a:lnTo>
                  <a:pt x="178026" y="599209"/>
                </a:lnTo>
                <a:close/>
              </a:path>
              <a:path w="347980" h="1267460">
                <a:moveTo>
                  <a:pt x="169852" y="1209864"/>
                </a:moveTo>
                <a:lnTo>
                  <a:pt x="173135" y="1211581"/>
                </a:lnTo>
                <a:lnTo>
                  <a:pt x="171583" y="1210499"/>
                </a:lnTo>
                <a:lnTo>
                  <a:pt x="169852" y="1209864"/>
                </a:lnTo>
                <a:close/>
              </a:path>
              <a:path w="347980" h="1267460">
                <a:moveTo>
                  <a:pt x="171583" y="1210499"/>
                </a:moveTo>
                <a:lnTo>
                  <a:pt x="173135" y="1211581"/>
                </a:lnTo>
                <a:lnTo>
                  <a:pt x="174528" y="1211580"/>
                </a:lnTo>
                <a:lnTo>
                  <a:pt x="171583" y="1210499"/>
                </a:lnTo>
                <a:close/>
              </a:path>
              <a:path w="347980" h="1267460">
                <a:moveTo>
                  <a:pt x="170671" y="1209864"/>
                </a:moveTo>
                <a:lnTo>
                  <a:pt x="169852" y="1209864"/>
                </a:lnTo>
                <a:lnTo>
                  <a:pt x="171583" y="1210499"/>
                </a:lnTo>
                <a:lnTo>
                  <a:pt x="170671" y="1209864"/>
                </a:lnTo>
                <a:close/>
              </a:path>
              <a:path w="347980" h="1267460">
                <a:moveTo>
                  <a:pt x="138502" y="640904"/>
                </a:moveTo>
                <a:lnTo>
                  <a:pt x="136716" y="642147"/>
                </a:lnTo>
                <a:lnTo>
                  <a:pt x="137657" y="641593"/>
                </a:lnTo>
                <a:lnTo>
                  <a:pt x="138502" y="640904"/>
                </a:lnTo>
                <a:close/>
              </a:path>
              <a:path w="347980" h="1267460">
                <a:moveTo>
                  <a:pt x="137657" y="641593"/>
                </a:moveTo>
                <a:lnTo>
                  <a:pt x="136716" y="642147"/>
                </a:lnTo>
                <a:lnTo>
                  <a:pt x="136978" y="642147"/>
                </a:lnTo>
                <a:lnTo>
                  <a:pt x="137657" y="641593"/>
                </a:lnTo>
                <a:close/>
              </a:path>
              <a:path w="347980" h="1267460">
                <a:moveTo>
                  <a:pt x="138828" y="640904"/>
                </a:moveTo>
                <a:lnTo>
                  <a:pt x="138502" y="640904"/>
                </a:lnTo>
                <a:lnTo>
                  <a:pt x="137657" y="641593"/>
                </a:lnTo>
                <a:lnTo>
                  <a:pt x="138828" y="640904"/>
                </a:lnTo>
                <a:close/>
              </a:path>
              <a:path w="347980" h="1267460">
                <a:moveTo>
                  <a:pt x="151302" y="633561"/>
                </a:moveTo>
                <a:lnTo>
                  <a:pt x="148884" y="634695"/>
                </a:lnTo>
                <a:lnTo>
                  <a:pt x="150145" y="634242"/>
                </a:lnTo>
                <a:lnTo>
                  <a:pt x="151302" y="633561"/>
                </a:lnTo>
                <a:close/>
              </a:path>
              <a:path w="347980" h="1267460">
                <a:moveTo>
                  <a:pt x="150145" y="634242"/>
                </a:moveTo>
                <a:lnTo>
                  <a:pt x="148884" y="634695"/>
                </a:lnTo>
                <a:lnTo>
                  <a:pt x="149376" y="634695"/>
                </a:lnTo>
                <a:lnTo>
                  <a:pt x="150145" y="634242"/>
                </a:lnTo>
                <a:close/>
              </a:path>
              <a:path w="347980" h="1267460">
                <a:moveTo>
                  <a:pt x="152042" y="633561"/>
                </a:moveTo>
                <a:lnTo>
                  <a:pt x="151302" y="633561"/>
                </a:lnTo>
                <a:lnTo>
                  <a:pt x="150145" y="634242"/>
                </a:lnTo>
                <a:lnTo>
                  <a:pt x="152042" y="633561"/>
                </a:lnTo>
                <a:close/>
              </a:path>
              <a:path w="347980" h="1267460">
                <a:moveTo>
                  <a:pt x="163704" y="629372"/>
                </a:moveTo>
                <a:lnTo>
                  <a:pt x="160609" y="630107"/>
                </a:lnTo>
                <a:lnTo>
                  <a:pt x="162197" y="629913"/>
                </a:lnTo>
                <a:lnTo>
                  <a:pt x="163704" y="629372"/>
                </a:lnTo>
                <a:close/>
              </a:path>
              <a:path w="347980" h="1267460">
                <a:moveTo>
                  <a:pt x="162197" y="629913"/>
                </a:moveTo>
                <a:lnTo>
                  <a:pt x="160609" y="630107"/>
                </a:lnTo>
                <a:lnTo>
                  <a:pt x="161656" y="630107"/>
                </a:lnTo>
                <a:lnTo>
                  <a:pt x="162197" y="629913"/>
                </a:lnTo>
                <a:close/>
              </a:path>
              <a:path w="347980" h="1267460">
                <a:moveTo>
                  <a:pt x="166622" y="629372"/>
                </a:moveTo>
                <a:lnTo>
                  <a:pt x="163704" y="629372"/>
                </a:lnTo>
                <a:lnTo>
                  <a:pt x="162197" y="629913"/>
                </a:lnTo>
                <a:lnTo>
                  <a:pt x="166622" y="629372"/>
                </a:lnTo>
                <a:close/>
              </a:path>
              <a:path w="347980" h="1267460">
                <a:moveTo>
                  <a:pt x="179598" y="599022"/>
                </a:moveTo>
                <a:lnTo>
                  <a:pt x="178026" y="599209"/>
                </a:lnTo>
                <a:lnTo>
                  <a:pt x="176533" y="599735"/>
                </a:lnTo>
                <a:lnTo>
                  <a:pt x="179598" y="599022"/>
                </a:lnTo>
                <a:close/>
              </a:path>
              <a:path w="347980" h="1267460">
                <a:moveTo>
                  <a:pt x="224201" y="599022"/>
                </a:moveTo>
                <a:lnTo>
                  <a:pt x="179598" y="599022"/>
                </a:lnTo>
                <a:lnTo>
                  <a:pt x="176533" y="599735"/>
                </a:lnTo>
                <a:lnTo>
                  <a:pt x="223632" y="599735"/>
                </a:lnTo>
                <a:lnTo>
                  <a:pt x="224201" y="599022"/>
                </a:lnTo>
                <a:close/>
              </a:path>
              <a:path w="347980" h="1267460">
                <a:moveTo>
                  <a:pt x="182731" y="597550"/>
                </a:moveTo>
                <a:lnTo>
                  <a:pt x="178026" y="599209"/>
                </a:lnTo>
                <a:lnTo>
                  <a:pt x="179598" y="599022"/>
                </a:lnTo>
                <a:lnTo>
                  <a:pt x="224201" y="599022"/>
                </a:lnTo>
                <a:lnTo>
                  <a:pt x="224837" y="598224"/>
                </a:lnTo>
                <a:lnTo>
                  <a:pt x="181570" y="598224"/>
                </a:lnTo>
                <a:lnTo>
                  <a:pt x="182731" y="597550"/>
                </a:lnTo>
                <a:close/>
              </a:path>
              <a:path w="347980" h="1267460">
                <a:moveTo>
                  <a:pt x="183995" y="597104"/>
                </a:moveTo>
                <a:lnTo>
                  <a:pt x="182731" y="597550"/>
                </a:lnTo>
                <a:lnTo>
                  <a:pt x="181570" y="598224"/>
                </a:lnTo>
                <a:lnTo>
                  <a:pt x="183995" y="597104"/>
                </a:lnTo>
                <a:close/>
              </a:path>
              <a:path w="347980" h="1267460">
                <a:moveTo>
                  <a:pt x="225730" y="597104"/>
                </a:moveTo>
                <a:lnTo>
                  <a:pt x="183995" y="597104"/>
                </a:lnTo>
                <a:lnTo>
                  <a:pt x="181570" y="598224"/>
                </a:lnTo>
                <a:lnTo>
                  <a:pt x="224837" y="598224"/>
                </a:lnTo>
                <a:lnTo>
                  <a:pt x="225730" y="597104"/>
                </a:lnTo>
                <a:close/>
              </a:path>
              <a:path w="347980" h="1267460">
                <a:moveTo>
                  <a:pt x="188154" y="594399"/>
                </a:moveTo>
                <a:lnTo>
                  <a:pt x="182731" y="597550"/>
                </a:lnTo>
                <a:lnTo>
                  <a:pt x="183995" y="597104"/>
                </a:lnTo>
                <a:lnTo>
                  <a:pt x="225730" y="597104"/>
                </a:lnTo>
                <a:lnTo>
                  <a:pt x="227304" y="595130"/>
                </a:lnTo>
                <a:lnTo>
                  <a:pt x="187220" y="595130"/>
                </a:lnTo>
                <a:lnTo>
                  <a:pt x="188154" y="594399"/>
                </a:lnTo>
                <a:close/>
              </a:path>
              <a:path w="347980" h="1267460">
                <a:moveTo>
                  <a:pt x="189002" y="593906"/>
                </a:moveTo>
                <a:lnTo>
                  <a:pt x="188154" y="594399"/>
                </a:lnTo>
                <a:lnTo>
                  <a:pt x="187220" y="595130"/>
                </a:lnTo>
                <a:lnTo>
                  <a:pt x="189002" y="593906"/>
                </a:lnTo>
                <a:close/>
              </a:path>
              <a:path w="347980" h="1267460">
                <a:moveTo>
                  <a:pt x="228280" y="593906"/>
                </a:moveTo>
                <a:lnTo>
                  <a:pt x="189002" y="593906"/>
                </a:lnTo>
                <a:lnTo>
                  <a:pt x="187220" y="595130"/>
                </a:lnTo>
                <a:lnTo>
                  <a:pt x="227304" y="595130"/>
                </a:lnTo>
                <a:lnTo>
                  <a:pt x="228280" y="593906"/>
                </a:lnTo>
                <a:close/>
              </a:path>
              <a:path w="347980" h="1267460">
                <a:moveTo>
                  <a:pt x="319058" y="0"/>
                </a:moveTo>
                <a:lnTo>
                  <a:pt x="318142" y="57476"/>
                </a:lnTo>
                <a:lnTo>
                  <a:pt x="315488" y="114061"/>
                </a:lnTo>
                <a:lnTo>
                  <a:pt x="311210" y="169763"/>
                </a:lnTo>
                <a:lnTo>
                  <a:pt x="305426" y="224123"/>
                </a:lnTo>
                <a:lnTo>
                  <a:pt x="298253" y="276683"/>
                </a:lnTo>
                <a:lnTo>
                  <a:pt x="289807" y="326981"/>
                </a:lnTo>
                <a:lnTo>
                  <a:pt x="280214" y="374556"/>
                </a:lnTo>
                <a:lnTo>
                  <a:pt x="269594" y="418942"/>
                </a:lnTo>
                <a:lnTo>
                  <a:pt x="258075" y="459670"/>
                </a:lnTo>
                <a:lnTo>
                  <a:pt x="245794" y="496256"/>
                </a:lnTo>
                <a:lnTo>
                  <a:pt x="226402" y="542027"/>
                </a:lnTo>
                <a:lnTo>
                  <a:pt x="206354" y="575694"/>
                </a:lnTo>
                <a:lnTo>
                  <a:pt x="188154" y="594399"/>
                </a:lnTo>
                <a:lnTo>
                  <a:pt x="189002" y="593906"/>
                </a:lnTo>
                <a:lnTo>
                  <a:pt x="228280" y="593906"/>
                </a:lnTo>
                <a:lnTo>
                  <a:pt x="229953" y="591807"/>
                </a:lnTo>
                <a:lnTo>
                  <a:pt x="252276" y="554154"/>
                </a:lnTo>
                <a:lnTo>
                  <a:pt x="272888" y="505338"/>
                </a:lnTo>
                <a:lnTo>
                  <a:pt x="285574" y="467438"/>
                </a:lnTo>
                <a:lnTo>
                  <a:pt x="297385" y="425587"/>
                </a:lnTo>
                <a:lnTo>
                  <a:pt x="308226" y="380201"/>
                </a:lnTo>
                <a:lnTo>
                  <a:pt x="317988" y="331708"/>
                </a:lnTo>
                <a:lnTo>
                  <a:pt x="326565" y="280544"/>
                </a:lnTo>
                <a:lnTo>
                  <a:pt x="333841" y="227144"/>
                </a:lnTo>
                <a:lnTo>
                  <a:pt x="339702" y="171949"/>
                </a:lnTo>
                <a:lnTo>
                  <a:pt x="344032" y="115397"/>
                </a:lnTo>
                <a:lnTo>
                  <a:pt x="346713" y="57931"/>
                </a:lnTo>
                <a:lnTo>
                  <a:pt x="347629" y="455"/>
                </a:lnTo>
                <a:lnTo>
                  <a:pt x="319058" y="0"/>
                </a:lnTo>
                <a:close/>
              </a:path>
            </a:pathLst>
          </a:custGeom>
          <a:solidFill>
            <a:srgbClr val="424242"/>
          </a:solidFill>
        </p:spPr>
        <p:txBody>
          <a:bodyPr wrap="square" lIns="0" tIns="0" rIns="0" bIns="0" rtlCol="0"/>
          <a:lstStyle/>
          <a:p>
            <a:pPr defTabSz="990570"/>
            <a:endParaRPr sz="1950" b="1">
              <a:solidFill>
                <a:prstClr val="black"/>
              </a:solidFill>
              <a:latin typeface="Calibri"/>
            </a:endParaRPr>
          </a:p>
        </p:txBody>
      </p:sp>
      <p:sp>
        <p:nvSpPr>
          <p:cNvPr id="45" name="object 45"/>
          <p:cNvSpPr/>
          <p:nvPr/>
        </p:nvSpPr>
        <p:spPr>
          <a:xfrm>
            <a:off x="2968607" y="3127902"/>
            <a:ext cx="1705191" cy="386609"/>
          </a:xfrm>
          <a:custGeom>
            <a:avLst/>
            <a:gdLst/>
            <a:ahLst/>
            <a:cxnLst/>
            <a:rect l="l" t="t" r="r" b="b"/>
            <a:pathLst>
              <a:path w="1698625" h="356869">
                <a:moveTo>
                  <a:pt x="1641412" y="270637"/>
                </a:moveTo>
                <a:lnTo>
                  <a:pt x="1612837" y="270637"/>
                </a:lnTo>
                <a:lnTo>
                  <a:pt x="1655700" y="356362"/>
                </a:lnTo>
                <a:lnTo>
                  <a:pt x="1691419" y="284924"/>
                </a:lnTo>
                <a:lnTo>
                  <a:pt x="1641412" y="284924"/>
                </a:lnTo>
                <a:lnTo>
                  <a:pt x="1641412" y="270637"/>
                </a:lnTo>
                <a:close/>
              </a:path>
              <a:path w="1698625" h="356869">
                <a:moveTo>
                  <a:pt x="1641412" y="42862"/>
                </a:moveTo>
                <a:lnTo>
                  <a:pt x="1641412" y="284924"/>
                </a:lnTo>
                <a:lnTo>
                  <a:pt x="1669987" y="284924"/>
                </a:lnTo>
                <a:lnTo>
                  <a:pt x="1669987" y="57150"/>
                </a:lnTo>
                <a:lnTo>
                  <a:pt x="1655700" y="57150"/>
                </a:lnTo>
                <a:lnTo>
                  <a:pt x="1641412" y="42862"/>
                </a:lnTo>
                <a:close/>
              </a:path>
              <a:path w="1698625" h="356869">
                <a:moveTo>
                  <a:pt x="1698562" y="270637"/>
                </a:moveTo>
                <a:lnTo>
                  <a:pt x="1669987" y="270637"/>
                </a:lnTo>
                <a:lnTo>
                  <a:pt x="1669987" y="284924"/>
                </a:lnTo>
                <a:lnTo>
                  <a:pt x="1691419" y="284924"/>
                </a:lnTo>
                <a:lnTo>
                  <a:pt x="1698562" y="270637"/>
                </a:lnTo>
                <a:close/>
              </a:path>
              <a:path w="1698625" h="356869">
                <a:moveTo>
                  <a:pt x="85725" y="0"/>
                </a:moveTo>
                <a:lnTo>
                  <a:pt x="0" y="42862"/>
                </a:lnTo>
                <a:lnTo>
                  <a:pt x="85725" y="85725"/>
                </a:lnTo>
                <a:lnTo>
                  <a:pt x="85725" y="57150"/>
                </a:lnTo>
                <a:lnTo>
                  <a:pt x="71437" y="57150"/>
                </a:lnTo>
                <a:lnTo>
                  <a:pt x="71437" y="28575"/>
                </a:lnTo>
                <a:lnTo>
                  <a:pt x="85725" y="28575"/>
                </a:lnTo>
                <a:lnTo>
                  <a:pt x="85725" y="0"/>
                </a:lnTo>
                <a:close/>
              </a:path>
              <a:path w="1698625" h="356869">
                <a:moveTo>
                  <a:pt x="85725" y="28575"/>
                </a:moveTo>
                <a:lnTo>
                  <a:pt x="71437" y="28575"/>
                </a:lnTo>
                <a:lnTo>
                  <a:pt x="71437" y="57150"/>
                </a:lnTo>
                <a:lnTo>
                  <a:pt x="85725" y="57150"/>
                </a:lnTo>
                <a:lnTo>
                  <a:pt x="85725" y="28575"/>
                </a:lnTo>
                <a:close/>
              </a:path>
              <a:path w="1698625" h="356869">
                <a:moveTo>
                  <a:pt x="1663590" y="28575"/>
                </a:moveTo>
                <a:lnTo>
                  <a:pt x="85725" y="28575"/>
                </a:lnTo>
                <a:lnTo>
                  <a:pt x="85725" y="57150"/>
                </a:lnTo>
                <a:lnTo>
                  <a:pt x="1641412" y="57150"/>
                </a:lnTo>
                <a:lnTo>
                  <a:pt x="1641412" y="42862"/>
                </a:lnTo>
                <a:lnTo>
                  <a:pt x="1669987" y="42862"/>
                </a:lnTo>
                <a:lnTo>
                  <a:pt x="1669987" y="34970"/>
                </a:lnTo>
                <a:lnTo>
                  <a:pt x="1663590" y="28575"/>
                </a:lnTo>
                <a:close/>
              </a:path>
              <a:path w="1698625" h="356869">
                <a:moveTo>
                  <a:pt x="1669987" y="42862"/>
                </a:moveTo>
                <a:lnTo>
                  <a:pt x="1641412" y="42862"/>
                </a:lnTo>
                <a:lnTo>
                  <a:pt x="1655700" y="57150"/>
                </a:lnTo>
                <a:lnTo>
                  <a:pt x="1669987" y="57150"/>
                </a:lnTo>
                <a:lnTo>
                  <a:pt x="1669987" y="42862"/>
                </a:lnTo>
                <a:close/>
              </a:path>
            </a:pathLst>
          </a:custGeom>
          <a:solidFill>
            <a:srgbClr val="424242"/>
          </a:solidFill>
        </p:spPr>
        <p:txBody>
          <a:bodyPr wrap="square" lIns="0" tIns="0" rIns="0" bIns="0" rtlCol="0"/>
          <a:lstStyle/>
          <a:p>
            <a:pPr defTabSz="990570"/>
            <a:endParaRPr sz="1950" b="1">
              <a:solidFill>
                <a:prstClr val="black"/>
              </a:solidFill>
              <a:latin typeface="Calibri"/>
            </a:endParaRPr>
          </a:p>
        </p:txBody>
      </p:sp>
      <p:sp>
        <p:nvSpPr>
          <p:cNvPr id="46" name="object 46"/>
          <p:cNvSpPr/>
          <p:nvPr/>
        </p:nvSpPr>
        <p:spPr>
          <a:xfrm>
            <a:off x="2925380" y="5460218"/>
            <a:ext cx="3506311" cy="331576"/>
          </a:xfrm>
          <a:custGeom>
            <a:avLst/>
            <a:gdLst/>
            <a:ahLst/>
            <a:cxnLst/>
            <a:rect l="l" t="t" r="r" b="b"/>
            <a:pathLst>
              <a:path w="3236595" h="306070">
                <a:moveTo>
                  <a:pt x="0" y="243796"/>
                </a:moveTo>
                <a:lnTo>
                  <a:pt x="48924" y="239322"/>
                </a:lnTo>
                <a:lnTo>
                  <a:pt x="61894" y="238078"/>
                </a:lnTo>
                <a:lnTo>
                  <a:pt x="104286" y="234270"/>
                </a:lnTo>
                <a:lnTo>
                  <a:pt x="148528" y="231075"/>
                </a:lnTo>
                <a:lnTo>
                  <a:pt x="190288" y="229430"/>
                </a:lnTo>
                <a:lnTo>
                  <a:pt x="202907" y="229387"/>
                </a:lnTo>
                <a:lnTo>
                  <a:pt x="217488" y="229976"/>
                </a:lnTo>
                <a:lnTo>
                  <a:pt x="260075" y="234053"/>
                </a:lnTo>
                <a:lnTo>
                  <a:pt x="300321" y="240228"/>
                </a:lnTo>
                <a:lnTo>
                  <a:pt x="325465" y="244642"/>
                </a:lnTo>
                <a:lnTo>
                  <a:pt x="337444" y="246743"/>
                </a:lnTo>
                <a:lnTo>
                  <a:pt x="380730" y="252920"/>
                </a:lnTo>
                <a:lnTo>
                  <a:pt x="411835" y="253772"/>
                </a:lnTo>
                <a:lnTo>
                  <a:pt x="424143" y="253206"/>
                </a:lnTo>
                <a:lnTo>
                  <a:pt x="435217" y="252250"/>
                </a:lnTo>
                <a:lnTo>
                  <a:pt x="445755" y="251107"/>
                </a:lnTo>
                <a:lnTo>
                  <a:pt x="456454" y="249979"/>
                </a:lnTo>
                <a:lnTo>
                  <a:pt x="468011" y="249069"/>
                </a:lnTo>
                <a:lnTo>
                  <a:pt x="481124" y="248580"/>
                </a:lnTo>
                <a:lnTo>
                  <a:pt x="492038" y="249045"/>
                </a:lnTo>
                <a:lnTo>
                  <a:pt x="502954" y="250302"/>
                </a:lnTo>
                <a:lnTo>
                  <a:pt x="513927" y="252123"/>
                </a:lnTo>
                <a:lnTo>
                  <a:pt x="525015" y="254280"/>
                </a:lnTo>
                <a:lnTo>
                  <a:pt x="536274" y="256544"/>
                </a:lnTo>
                <a:lnTo>
                  <a:pt x="547761" y="258686"/>
                </a:lnTo>
                <a:lnTo>
                  <a:pt x="559532" y="260477"/>
                </a:lnTo>
                <a:lnTo>
                  <a:pt x="571645" y="261690"/>
                </a:lnTo>
                <a:lnTo>
                  <a:pt x="584157" y="262095"/>
                </a:lnTo>
                <a:lnTo>
                  <a:pt x="597123" y="261463"/>
                </a:lnTo>
                <a:lnTo>
                  <a:pt x="635448" y="252026"/>
                </a:lnTo>
                <a:lnTo>
                  <a:pt x="669882" y="235465"/>
                </a:lnTo>
                <a:lnTo>
                  <a:pt x="706368" y="214239"/>
                </a:lnTo>
                <a:lnTo>
                  <a:pt x="743640" y="190269"/>
                </a:lnTo>
                <a:lnTo>
                  <a:pt x="780427" y="165473"/>
                </a:lnTo>
                <a:lnTo>
                  <a:pt x="792362" y="157357"/>
                </a:lnTo>
                <a:lnTo>
                  <a:pt x="804055" y="149433"/>
                </a:lnTo>
                <a:lnTo>
                  <a:pt x="837214" y="127530"/>
                </a:lnTo>
                <a:lnTo>
                  <a:pt x="870641" y="107378"/>
                </a:lnTo>
                <a:lnTo>
                  <a:pt x="909172" y="85410"/>
                </a:lnTo>
                <a:lnTo>
                  <a:pt x="944810" y="65782"/>
                </a:lnTo>
                <a:lnTo>
                  <a:pt x="986875" y="43489"/>
                </a:lnTo>
                <a:lnTo>
                  <a:pt x="1013624" y="29859"/>
                </a:lnTo>
                <a:lnTo>
                  <a:pt x="1025107" y="23633"/>
                </a:lnTo>
                <a:lnTo>
                  <a:pt x="1033248" y="18414"/>
                </a:lnTo>
                <a:lnTo>
                  <a:pt x="1039194" y="14087"/>
                </a:lnTo>
                <a:lnTo>
                  <a:pt x="1044090" y="10535"/>
                </a:lnTo>
                <a:lnTo>
                  <a:pt x="1086004" y="1096"/>
                </a:lnTo>
                <a:lnTo>
                  <a:pt x="1131902" y="0"/>
                </a:lnTo>
                <a:lnTo>
                  <a:pt x="1144601" y="65"/>
                </a:lnTo>
                <a:lnTo>
                  <a:pt x="1184541" y="854"/>
                </a:lnTo>
                <a:lnTo>
                  <a:pt x="1225803" y="2245"/>
                </a:lnTo>
                <a:lnTo>
                  <a:pt x="1266534" y="3867"/>
                </a:lnTo>
                <a:lnTo>
                  <a:pt x="1279673" y="4395"/>
                </a:lnTo>
                <a:lnTo>
                  <a:pt x="1292478" y="4893"/>
                </a:lnTo>
                <a:lnTo>
                  <a:pt x="1304881" y="5348"/>
                </a:lnTo>
                <a:lnTo>
                  <a:pt x="1318990" y="5833"/>
                </a:lnTo>
                <a:lnTo>
                  <a:pt x="1332954" y="6366"/>
                </a:lnTo>
                <a:lnTo>
                  <a:pt x="1373931" y="8178"/>
                </a:lnTo>
                <a:lnTo>
                  <a:pt x="1413427" y="10151"/>
                </a:lnTo>
                <a:lnTo>
                  <a:pt x="1426240" y="10809"/>
                </a:lnTo>
                <a:lnTo>
                  <a:pt x="1438867" y="11456"/>
                </a:lnTo>
                <a:lnTo>
                  <a:pt x="1487427" y="13769"/>
                </a:lnTo>
                <a:lnTo>
                  <a:pt x="1536205" y="15340"/>
                </a:lnTo>
                <a:lnTo>
                  <a:pt x="1584581" y="15854"/>
                </a:lnTo>
                <a:lnTo>
                  <a:pt x="1595376" y="15834"/>
                </a:lnTo>
                <a:lnTo>
                  <a:pt x="1606115" y="15775"/>
                </a:lnTo>
                <a:lnTo>
                  <a:pt x="1617028" y="15688"/>
                </a:lnTo>
                <a:lnTo>
                  <a:pt x="1628346" y="15585"/>
                </a:lnTo>
                <a:lnTo>
                  <a:pt x="1640302" y="15476"/>
                </a:lnTo>
                <a:lnTo>
                  <a:pt x="1653126" y="15372"/>
                </a:lnTo>
                <a:lnTo>
                  <a:pt x="1667049" y="15283"/>
                </a:lnTo>
                <a:lnTo>
                  <a:pt x="1682302" y="15221"/>
                </a:lnTo>
                <a:lnTo>
                  <a:pt x="1699117" y="15196"/>
                </a:lnTo>
                <a:lnTo>
                  <a:pt x="1712406" y="15202"/>
                </a:lnTo>
                <a:lnTo>
                  <a:pt x="1758667" y="15273"/>
                </a:lnTo>
                <a:lnTo>
                  <a:pt x="1811648" y="15387"/>
                </a:lnTo>
                <a:lnTo>
                  <a:pt x="1830164" y="15426"/>
                </a:lnTo>
                <a:lnTo>
                  <a:pt x="1886363" y="15523"/>
                </a:lnTo>
                <a:lnTo>
                  <a:pt x="1923004" y="15551"/>
                </a:lnTo>
                <a:lnTo>
                  <a:pt x="1940667" y="15549"/>
                </a:lnTo>
                <a:lnTo>
                  <a:pt x="1989385" y="15456"/>
                </a:lnTo>
                <a:lnTo>
                  <a:pt x="2028825" y="15196"/>
                </a:lnTo>
                <a:lnTo>
                  <a:pt x="2067786" y="13743"/>
                </a:lnTo>
                <a:lnTo>
                  <a:pt x="2104081" y="10128"/>
                </a:lnTo>
                <a:lnTo>
                  <a:pt x="2113247" y="9215"/>
                </a:lnTo>
                <a:lnTo>
                  <a:pt x="2122185" y="8730"/>
                </a:lnTo>
                <a:lnTo>
                  <a:pt x="2131641" y="8842"/>
                </a:lnTo>
                <a:lnTo>
                  <a:pt x="2142356" y="9719"/>
                </a:lnTo>
                <a:lnTo>
                  <a:pt x="2190113" y="19556"/>
                </a:lnTo>
                <a:lnTo>
                  <a:pt x="2236373" y="35745"/>
                </a:lnTo>
                <a:lnTo>
                  <a:pt x="2273092" y="51249"/>
                </a:lnTo>
                <a:lnTo>
                  <a:pt x="2316360" y="71743"/>
                </a:lnTo>
                <a:lnTo>
                  <a:pt x="2350885" y="89170"/>
                </a:lnTo>
                <a:lnTo>
                  <a:pt x="2386255" y="107432"/>
                </a:lnTo>
                <a:lnTo>
                  <a:pt x="2398089" y="113561"/>
                </a:lnTo>
                <a:lnTo>
                  <a:pt x="2433285" y="131641"/>
                </a:lnTo>
                <a:lnTo>
                  <a:pt x="2456383" y="143261"/>
                </a:lnTo>
                <a:lnTo>
                  <a:pt x="2468168" y="149196"/>
                </a:lnTo>
                <a:lnTo>
                  <a:pt x="2480121" y="155235"/>
                </a:lnTo>
                <a:lnTo>
                  <a:pt x="2492192" y="161350"/>
                </a:lnTo>
                <a:lnTo>
                  <a:pt x="2504334" y="167511"/>
                </a:lnTo>
                <a:lnTo>
                  <a:pt x="2516498" y="173687"/>
                </a:lnTo>
                <a:lnTo>
                  <a:pt x="2528636" y="179848"/>
                </a:lnTo>
                <a:lnTo>
                  <a:pt x="2564417" y="197946"/>
                </a:lnTo>
                <a:lnTo>
                  <a:pt x="2608846" y="220059"/>
                </a:lnTo>
                <a:lnTo>
                  <a:pt x="2638025" y="234084"/>
                </a:lnTo>
                <a:lnTo>
                  <a:pt x="2652509" y="241079"/>
                </a:lnTo>
                <a:lnTo>
                  <a:pt x="2664933" y="247393"/>
                </a:lnTo>
                <a:lnTo>
                  <a:pt x="2675848" y="253104"/>
                </a:lnTo>
                <a:lnTo>
                  <a:pt x="2685806" y="258287"/>
                </a:lnTo>
                <a:lnTo>
                  <a:pt x="2727104" y="275311"/>
                </a:lnTo>
                <a:lnTo>
                  <a:pt x="2776689" y="286176"/>
                </a:lnTo>
                <a:lnTo>
                  <a:pt x="2816069" y="292422"/>
                </a:lnTo>
                <a:lnTo>
                  <a:pt x="2856712" y="297634"/>
                </a:lnTo>
                <a:lnTo>
                  <a:pt x="2896640" y="301686"/>
                </a:lnTo>
                <a:lnTo>
                  <a:pt x="2945344" y="305060"/>
                </a:lnTo>
                <a:lnTo>
                  <a:pt x="2971914" y="305626"/>
                </a:lnTo>
                <a:lnTo>
                  <a:pt x="2986746" y="305164"/>
                </a:lnTo>
                <a:lnTo>
                  <a:pt x="3026999" y="301339"/>
                </a:lnTo>
                <a:lnTo>
                  <a:pt x="3062798" y="296030"/>
                </a:lnTo>
                <a:lnTo>
                  <a:pt x="3074168" y="294413"/>
                </a:lnTo>
                <a:lnTo>
                  <a:pt x="3085407" y="293044"/>
                </a:lnTo>
                <a:lnTo>
                  <a:pt x="3096607" y="292027"/>
                </a:lnTo>
                <a:lnTo>
                  <a:pt x="3107859" y="291466"/>
                </a:lnTo>
                <a:lnTo>
                  <a:pt x="3122152" y="291475"/>
                </a:lnTo>
                <a:lnTo>
                  <a:pt x="3166558" y="293829"/>
                </a:lnTo>
                <a:lnTo>
                  <a:pt x="3207217" y="297753"/>
                </a:lnTo>
                <a:lnTo>
                  <a:pt x="3218596" y="298983"/>
                </a:lnTo>
                <a:lnTo>
                  <a:pt x="3228407" y="300021"/>
                </a:lnTo>
                <a:lnTo>
                  <a:pt x="3236365" y="300777"/>
                </a:lnTo>
              </a:path>
            </a:pathLst>
          </a:custGeom>
          <a:ln w="28575">
            <a:solidFill>
              <a:srgbClr val="00FF00"/>
            </a:solidFill>
          </a:ln>
        </p:spPr>
        <p:txBody>
          <a:bodyPr wrap="square" lIns="0" tIns="0" rIns="0" bIns="0" rtlCol="0"/>
          <a:lstStyle/>
          <a:p>
            <a:pPr defTabSz="990570"/>
            <a:endParaRPr sz="1950" b="1">
              <a:solidFill>
                <a:prstClr val="black"/>
              </a:solidFill>
              <a:latin typeface="Calibri"/>
            </a:endParaRPr>
          </a:p>
        </p:txBody>
      </p:sp>
      <p:sp>
        <p:nvSpPr>
          <p:cNvPr id="47" name="object 47"/>
          <p:cNvSpPr/>
          <p:nvPr/>
        </p:nvSpPr>
        <p:spPr>
          <a:xfrm>
            <a:off x="6357905" y="5619993"/>
            <a:ext cx="310250" cy="49530"/>
          </a:xfrm>
          <a:custGeom>
            <a:avLst/>
            <a:gdLst/>
            <a:ahLst/>
            <a:cxnLst/>
            <a:rect l="l" t="t" r="r" b="b"/>
            <a:pathLst>
              <a:path w="286385" h="45720">
                <a:moveTo>
                  <a:pt x="282592" y="0"/>
                </a:moveTo>
                <a:lnTo>
                  <a:pt x="3394" y="0"/>
                </a:lnTo>
                <a:lnTo>
                  <a:pt x="0" y="3394"/>
                </a:lnTo>
                <a:lnTo>
                  <a:pt x="0" y="42096"/>
                </a:lnTo>
                <a:lnTo>
                  <a:pt x="3394" y="45490"/>
                </a:lnTo>
                <a:lnTo>
                  <a:pt x="282592" y="45490"/>
                </a:lnTo>
                <a:lnTo>
                  <a:pt x="285987" y="42096"/>
                </a:lnTo>
                <a:lnTo>
                  <a:pt x="285987" y="3394"/>
                </a:lnTo>
                <a:lnTo>
                  <a:pt x="282592" y="0"/>
                </a:lnTo>
                <a:close/>
              </a:path>
            </a:pathLst>
          </a:custGeom>
          <a:solidFill>
            <a:srgbClr val="515254"/>
          </a:solidFill>
        </p:spPr>
        <p:txBody>
          <a:bodyPr wrap="square" lIns="0" tIns="0" rIns="0" bIns="0" rtlCol="0"/>
          <a:lstStyle/>
          <a:p>
            <a:pPr defTabSz="990570"/>
            <a:endParaRPr sz="1950" b="1">
              <a:solidFill>
                <a:prstClr val="black"/>
              </a:solidFill>
              <a:latin typeface="Calibri"/>
            </a:endParaRPr>
          </a:p>
        </p:txBody>
      </p:sp>
      <p:sp>
        <p:nvSpPr>
          <p:cNvPr id="48" name="object 48"/>
          <p:cNvSpPr/>
          <p:nvPr/>
        </p:nvSpPr>
        <p:spPr>
          <a:xfrm>
            <a:off x="6357905" y="5619993"/>
            <a:ext cx="310250" cy="49530"/>
          </a:xfrm>
          <a:custGeom>
            <a:avLst/>
            <a:gdLst/>
            <a:ahLst/>
            <a:cxnLst/>
            <a:rect l="l" t="t" r="r" b="b"/>
            <a:pathLst>
              <a:path w="286385" h="45720">
                <a:moveTo>
                  <a:pt x="0" y="37908"/>
                </a:moveTo>
                <a:lnTo>
                  <a:pt x="0" y="42095"/>
                </a:lnTo>
                <a:lnTo>
                  <a:pt x="3394" y="45490"/>
                </a:lnTo>
                <a:lnTo>
                  <a:pt x="7581" y="45490"/>
                </a:lnTo>
                <a:lnTo>
                  <a:pt x="278405" y="45490"/>
                </a:lnTo>
                <a:lnTo>
                  <a:pt x="282592" y="45490"/>
                </a:lnTo>
                <a:lnTo>
                  <a:pt x="285987" y="42095"/>
                </a:lnTo>
                <a:lnTo>
                  <a:pt x="285987" y="37908"/>
                </a:lnTo>
                <a:lnTo>
                  <a:pt x="285987" y="7581"/>
                </a:lnTo>
                <a:lnTo>
                  <a:pt x="285987" y="3394"/>
                </a:lnTo>
                <a:lnTo>
                  <a:pt x="282592" y="0"/>
                </a:lnTo>
                <a:lnTo>
                  <a:pt x="278405" y="0"/>
                </a:lnTo>
                <a:lnTo>
                  <a:pt x="7581" y="0"/>
                </a:lnTo>
                <a:lnTo>
                  <a:pt x="3394" y="0"/>
                </a:lnTo>
                <a:lnTo>
                  <a:pt x="0" y="3394"/>
                </a:lnTo>
                <a:lnTo>
                  <a:pt x="0" y="7581"/>
                </a:lnTo>
                <a:lnTo>
                  <a:pt x="0" y="37908"/>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49" name="object 49"/>
          <p:cNvSpPr/>
          <p:nvPr/>
        </p:nvSpPr>
        <p:spPr>
          <a:xfrm>
            <a:off x="6377138" y="5630048"/>
            <a:ext cx="32332" cy="29580"/>
          </a:xfrm>
          <a:custGeom>
            <a:avLst/>
            <a:gdLst/>
            <a:ahLst/>
            <a:cxnLst/>
            <a:rect l="l" t="t" r="r" b="b"/>
            <a:pathLst>
              <a:path w="29845" h="27304">
                <a:moveTo>
                  <a:pt x="23011" y="0"/>
                </a:moveTo>
                <a:lnTo>
                  <a:pt x="6637" y="0"/>
                </a:lnTo>
                <a:lnTo>
                  <a:pt x="0" y="6017"/>
                </a:lnTo>
                <a:lnTo>
                  <a:pt x="0" y="20863"/>
                </a:lnTo>
                <a:lnTo>
                  <a:pt x="6637" y="26880"/>
                </a:lnTo>
                <a:lnTo>
                  <a:pt x="23011" y="26880"/>
                </a:lnTo>
                <a:lnTo>
                  <a:pt x="29646" y="20863"/>
                </a:lnTo>
                <a:lnTo>
                  <a:pt x="29646"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50" name="object 50"/>
          <p:cNvSpPr/>
          <p:nvPr/>
        </p:nvSpPr>
        <p:spPr>
          <a:xfrm>
            <a:off x="6377138" y="5630049"/>
            <a:ext cx="32332" cy="29580"/>
          </a:xfrm>
          <a:custGeom>
            <a:avLst/>
            <a:gdLst/>
            <a:ahLst/>
            <a:cxnLst/>
            <a:rect l="l" t="t" r="r" b="b"/>
            <a:pathLst>
              <a:path w="29845"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51" name="object 51"/>
          <p:cNvSpPr/>
          <p:nvPr/>
        </p:nvSpPr>
        <p:spPr>
          <a:xfrm>
            <a:off x="6564413" y="5630048"/>
            <a:ext cx="32332" cy="29580"/>
          </a:xfrm>
          <a:custGeom>
            <a:avLst/>
            <a:gdLst/>
            <a:ahLst/>
            <a:cxnLst/>
            <a:rect l="l" t="t" r="r" b="b"/>
            <a:pathLst>
              <a:path w="29845" h="27304">
                <a:moveTo>
                  <a:pt x="23011" y="0"/>
                </a:moveTo>
                <a:lnTo>
                  <a:pt x="6635" y="0"/>
                </a:lnTo>
                <a:lnTo>
                  <a:pt x="0" y="6017"/>
                </a:lnTo>
                <a:lnTo>
                  <a:pt x="0" y="20863"/>
                </a:lnTo>
                <a:lnTo>
                  <a:pt x="6635" y="26880"/>
                </a:lnTo>
                <a:lnTo>
                  <a:pt x="23011" y="26880"/>
                </a:lnTo>
                <a:lnTo>
                  <a:pt x="29646" y="20863"/>
                </a:lnTo>
                <a:lnTo>
                  <a:pt x="29646"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52" name="object 52"/>
          <p:cNvSpPr/>
          <p:nvPr/>
        </p:nvSpPr>
        <p:spPr>
          <a:xfrm>
            <a:off x="6564413" y="5630049"/>
            <a:ext cx="32332" cy="29580"/>
          </a:xfrm>
          <a:custGeom>
            <a:avLst/>
            <a:gdLst/>
            <a:ahLst/>
            <a:cxnLst/>
            <a:rect l="l" t="t" r="r" b="b"/>
            <a:pathLst>
              <a:path w="29845"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53" name="object 53"/>
          <p:cNvSpPr/>
          <p:nvPr/>
        </p:nvSpPr>
        <p:spPr>
          <a:xfrm>
            <a:off x="6615581" y="5630074"/>
            <a:ext cx="32332" cy="29580"/>
          </a:xfrm>
          <a:custGeom>
            <a:avLst/>
            <a:gdLst/>
            <a:ahLst/>
            <a:cxnLst/>
            <a:rect l="l" t="t" r="r" b="b"/>
            <a:pathLst>
              <a:path w="29845" h="27304">
                <a:moveTo>
                  <a:pt x="23011" y="0"/>
                </a:moveTo>
                <a:lnTo>
                  <a:pt x="6637" y="0"/>
                </a:lnTo>
                <a:lnTo>
                  <a:pt x="0" y="6017"/>
                </a:lnTo>
                <a:lnTo>
                  <a:pt x="0" y="20862"/>
                </a:lnTo>
                <a:lnTo>
                  <a:pt x="6637" y="26879"/>
                </a:lnTo>
                <a:lnTo>
                  <a:pt x="23011" y="26879"/>
                </a:lnTo>
                <a:lnTo>
                  <a:pt x="29648" y="20862"/>
                </a:lnTo>
                <a:lnTo>
                  <a:pt x="29648"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54" name="object 54"/>
          <p:cNvSpPr/>
          <p:nvPr/>
        </p:nvSpPr>
        <p:spPr>
          <a:xfrm>
            <a:off x="6615581" y="5630074"/>
            <a:ext cx="32332" cy="29580"/>
          </a:xfrm>
          <a:custGeom>
            <a:avLst/>
            <a:gdLst/>
            <a:ahLst/>
            <a:cxnLst/>
            <a:rect l="l" t="t" r="r" b="b"/>
            <a:pathLst>
              <a:path w="29845"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55" name="object 55"/>
          <p:cNvSpPr/>
          <p:nvPr/>
        </p:nvSpPr>
        <p:spPr>
          <a:xfrm>
            <a:off x="6357905" y="5690544"/>
            <a:ext cx="310250" cy="49530"/>
          </a:xfrm>
          <a:custGeom>
            <a:avLst/>
            <a:gdLst/>
            <a:ahLst/>
            <a:cxnLst/>
            <a:rect l="l" t="t" r="r" b="b"/>
            <a:pathLst>
              <a:path w="286385" h="45720">
                <a:moveTo>
                  <a:pt x="282592" y="0"/>
                </a:moveTo>
                <a:lnTo>
                  <a:pt x="3394" y="0"/>
                </a:lnTo>
                <a:lnTo>
                  <a:pt x="0" y="3393"/>
                </a:lnTo>
                <a:lnTo>
                  <a:pt x="0" y="42095"/>
                </a:lnTo>
                <a:lnTo>
                  <a:pt x="3394" y="45488"/>
                </a:lnTo>
                <a:lnTo>
                  <a:pt x="282592" y="45488"/>
                </a:lnTo>
                <a:lnTo>
                  <a:pt x="285987" y="42095"/>
                </a:lnTo>
                <a:lnTo>
                  <a:pt x="285987" y="3393"/>
                </a:lnTo>
                <a:lnTo>
                  <a:pt x="282592" y="0"/>
                </a:lnTo>
                <a:close/>
              </a:path>
            </a:pathLst>
          </a:custGeom>
          <a:solidFill>
            <a:srgbClr val="515254"/>
          </a:solidFill>
        </p:spPr>
        <p:txBody>
          <a:bodyPr wrap="square" lIns="0" tIns="0" rIns="0" bIns="0" rtlCol="0"/>
          <a:lstStyle/>
          <a:p>
            <a:pPr defTabSz="990570"/>
            <a:endParaRPr sz="1950" b="1">
              <a:solidFill>
                <a:prstClr val="black"/>
              </a:solidFill>
              <a:latin typeface="Calibri"/>
            </a:endParaRPr>
          </a:p>
        </p:txBody>
      </p:sp>
      <p:sp>
        <p:nvSpPr>
          <p:cNvPr id="56" name="object 56"/>
          <p:cNvSpPr/>
          <p:nvPr/>
        </p:nvSpPr>
        <p:spPr>
          <a:xfrm>
            <a:off x="6357905" y="5690543"/>
            <a:ext cx="310250" cy="49530"/>
          </a:xfrm>
          <a:custGeom>
            <a:avLst/>
            <a:gdLst/>
            <a:ahLst/>
            <a:cxnLst/>
            <a:rect l="l" t="t" r="r" b="b"/>
            <a:pathLst>
              <a:path w="286385" h="45720">
                <a:moveTo>
                  <a:pt x="0" y="37908"/>
                </a:moveTo>
                <a:lnTo>
                  <a:pt x="0" y="42095"/>
                </a:lnTo>
                <a:lnTo>
                  <a:pt x="3394" y="45490"/>
                </a:lnTo>
                <a:lnTo>
                  <a:pt x="7581" y="45490"/>
                </a:lnTo>
                <a:lnTo>
                  <a:pt x="278405" y="45490"/>
                </a:lnTo>
                <a:lnTo>
                  <a:pt x="282592" y="45490"/>
                </a:lnTo>
                <a:lnTo>
                  <a:pt x="285987" y="42095"/>
                </a:lnTo>
                <a:lnTo>
                  <a:pt x="285987" y="37908"/>
                </a:lnTo>
                <a:lnTo>
                  <a:pt x="285987" y="7581"/>
                </a:lnTo>
                <a:lnTo>
                  <a:pt x="285987" y="3394"/>
                </a:lnTo>
                <a:lnTo>
                  <a:pt x="282592" y="0"/>
                </a:lnTo>
                <a:lnTo>
                  <a:pt x="278405" y="0"/>
                </a:lnTo>
                <a:lnTo>
                  <a:pt x="7581" y="0"/>
                </a:lnTo>
                <a:lnTo>
                  <a:pt x="3394" y="0"/>
                </a:lnTo>
                <a:lnTo>
                  <a:pt x="0" y="3394"/>
                </a:lnTo>
                <a:lnTo>
                  <a:pt x="0" y="7581"/>
                </a:lnTo>
                <a:lnTo>
                  <a:pt x="0" y="37908"/>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57" name="object 57"/>
          <p:cNvSpPr/>
          <p:nvPr/>
        </p:nvSpPr>
        <p:spPr>
          <a:xfrm>
            <a:off x="6377138" y="5700598"/>
            <a:ext cx="32332" cy="29580"/>
          </a:xfrm>
          <a:custGeom>
            <a:avLst/>
            <a:gdLst/>
            <a:ahLst/>
            <a:cxnLst/>
            <a:rect l="l" t="t" r="r" b="b"/>
            <a:pathLst>
              <a:path w="29845" h="27304">
                <a:moveTo>
                  <a:pt x="23011" y="0"/>
                </a:moveTo>
                <a:lnTo>
                  <a:pt x="6637" y="0"/>
                </a:lnTo>
                <a:lnTo>
                  <a:pt x="0" y="6017"/>
                </a:lnTo>
                <a:lnTo>
                  <a:pt x="0" y="20862"/>
                </a:lnTo>
                <a:lnTo>
                  <a:pt x="6637" y="26880"/>
                </a:lnTo>
                <a:lnTo>
                  <a:pt x="23011" y="26880"/>
                </a:lnTo>
                <a:lnTo>
                  <a:pt x="29646" y="20862"/>
                </a:lnTo>
                <a:lnTo>
                  <a:pt x="29646"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58" name="object 58"/>
          <p:cNvSpPr/>
          <p:nvPr/>
        </p:nvSpPr>
        <p:spPr>
          <a:xfrm>
            <a:off x="6377138" y="5700599"/>
            <a:ext cx="32332" cy="29580"/>
          </a:xfrm>
          <a:custGeom>
            <a:avLst/>
            <a:gdLst/>
            <a:ahLst/>
            <a:cxnLst/>
            <a:rect l="l" t="t" r="r" b="b"/>
            <a:pathLst>
              <a:path w="29845"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59" name="object 59"/>
          <p:cNvSpPr/>
          <p:nvPr/>
        </p:nvSpPr>
        <p:spPr>
          <a:xfrm>
            <a:off x="6564413" y="5700598"/>
            <a:ext cx="32332" cy="29580"/>
          </a:xfrm>
          <a:custGeom>
            <a:avLst/>
            <a:gdLst/>
            <a:ahLst/>
            <a:cxnLst/>
            <a:rect l="l" t="t" r="r" b="b"/>
            <a:pathLst>
              <a:path w="29845" h="27304">
                <a:moveTo>
                  <a:pt x="23011" y="0"/>
                </a:moveTo>
                <a:lnTo>
                  <a:pt x="6635" y="0"/>
                </a:lnTo>
                <a:lnTo>
                  <a:pt x="0" y="6017"/>
                </a:lnTo>
                <a:lnTo>
                  <a:pt x="0" y="20862"/>
                </a:lnTo>
                <a:lnTo>
                  <a:pt x="6635" y="26880"/>
                </a:lnTo>
                <a:lnTo>
                  <a:pt x="23011" y="26880"/>
                </a:lnTo>
                <a:lnTo>
                  <a:pt x="29646" y="20862"/>
                </a:lnTo>
                <a:lnTo>
                  <a:pt x="29646"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60" name="object 60"/>
          <p:cNvSpPr/>
          <p:nvPr/>
        </p:nvSpPr>
        <p:spPr>
          <a:xfrm>
            <a:off x="6564413" y="5700599"/>
            <a:ext cx="32332" cy="29580"/>
          </a:xfrm>
          <a:custGeom>
            <a:avLst/>
            <a:gdLst/>
            <a:ahLst/>
            <a:cxnLst/>
            <a:rect l="l" t="t" r="r" b="b"/>
            <a:pathLst>
              <a:path w="29845"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61" name="object 61"/>
          <p:cNvSpPr/>
          <p:nvPr/>
        </p:nvSpPr>
        <p:spPr>
          <a:xfrm>
            <a:off x="6357905" y="5761092"/>
            <a:ext cx="310250" cy="49530"/>
          </a:xfrm>
          <a:custGeom>
            <a:avLst/>
            <a:gdLst/>
            <a:ahLst/>
            <a:cxnLst/>
            <a:rect l="l" t="t" r="r" b="b"/>
            <a:pathLst>
              <a:path w="286385" h="45720">
                <a:moveTo>
                  <a:pt x="282592" y="0"/>
                </a:moveTo>
                <a:lnTo>
                  <a:pt x="3394" y="0"/>
                </a:lnTo>
                <a:lnTo>
                  <a:pt x="0" y="3394"/>
                </a:lnTo>
                <a:lnTo>
                  <a:pt x="0" y="42095"/>
                </a:lnTo>
                <a:lnTo>
                  <a:pt x="3394" y="45490"/>
                </a:lnTo>
                <a:lnTo>
                  <a:pt x="282592" y="45490"/>
                </a:lnTo>
                <a:lnTo>
                  <a:pt x="285987" y="42095"/>
                </a:lnTo>
                <a:lnTo>
                  <a:pt x="285987" y="3394"/>
                </a:lnTo>
                <a:lnTo>
                  <a:pt x="282592" y="0"/>
                </a:lnTo>
                <a:close/>
              </a:path>
            </a:pathLst>
          </a:custGeom>
          <a:solidFill>
            <a:srgbClr val="515254"/>
          </a:solidFill>
        </p:spPr>
        <p:txBody>
          <a:bodyPr wrap="square" lIns="0" tIns="0" rIns="0" bIns="0" rtlCol="0"/>
          <a:lstStyle/>
          <a:p>
            <a:pPr defTabSz="990570"/>
            <a:endParaRPr sz="1950" b="1">
              <a:solidFill>
                <a:prstClr val="black"/>
              </a:solidFill>
              <a:latin typeface="Calibri"/>
            </a:endParaRPr>
          </a:p>
        </p:txBody>
      </p:sp>
      <p:sp>
        <p:nvSpPr>
          <p:cNvPr id="62" name="object 62"/>
          <p:cNvSpPr/>
          <p:nvPr/>
        </p:nvSpPr>
        <p:spPr>
          <a:xfrm>
            <a:off x="6357905" y="5761092"/>
            <a:ext cx="310250" cy="49530"/>
          </a:xfrm>
          <a:custGeom>
            <a:avLst/>
            <a:gdLst/>
            <a:ahLst/>
            <a:cxnLst/>
            <a:rect l="l" t="t" r="r" b="b"/>
            <a:pathLst>
              <a:path w="286385" h="45720">
                <a:moveTo>
                  <a:pt x="0" y="37908"/>
                </a:moveTo>
                <a:lnTo>
                  <a:pt x="0" y="42095"/>
                </a:lnTo>
                <a:lnTo>
                  <a:pt x="3394" y="45490"/>
                </a:lnTo>
                <a:lnTo>
                  <a:pt x="7581" y="45490"/>
                </a:lnTo>
                <a:lnTo>
                  <a:pt x="278405" y="45490"/>
                </a:lnTo>
                <a:lnTo>
                  <a:pt x="282592" y="45490"/>
                </a:lnTo>
                <a:lnTo>
                  <a:pt x="285987" y="42095"/>
                </a:lnTo>
                <a:lnTo>
                  <a:pt x="285987" y="37908"/>
                </a:lnTo>
                <a:lnTo>
                  <a:pt x="285987" y="7581"/>
                </a:lnTo>
                <a:lnTo>
                  <a:pt x="285987" y="3394"/>
                </a:lnTo>
                <a:lnTo>
                  <a:pt x="282592" y="0"/>
                </a:lnTo>
                <a:lnTo>
                  <a:pt x="278405" y="0"/>
                </a:lnTo>
                <a:lnTo>
                  <a:pt x="7581" y="0"/>
                </a:lnTo>
                <a:lnTo>
                  <a:pt x="3394" y="0"/>
                </a:lnTo>
                <a:lnTo>
                  <a:pt x="0" y="3394"/>
                </a:lnTo>
                <a:lnTo>
                  <a:pt x="0" y="7581"/>
                </a:lnTo>
                <a:lnTo>
                  <a:pt x="0" y="37908"/>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63" name="object 63"/>
          <p:cNvSpPr/>
          <p:nvPr/>
        </p:nvSpPr>
        <p:spPr>
          <a:xfrm>
            <a:off x="6377138" y="5771148"/>
            <a:ext cx="32332" cy="29580"/>
          </a:xfrm>
          <a:custGeom>
            <a:avLst/>
            <a:gdLst/>
            <a:ahLst/>
            <a:cxnLst/>
            <a:rect l="l" t="t" r="r" b="b"/>
            <a:pathLst>
              <a:path w="29845" h="27304">
                <a:moveTo>
                  <a:pt x="23011" y="0"/>
                </a:moveTo>
                <a:lnTo>
                  <a:pt x="6637" y="0"/>
                </a:lnTo>
                <a:lnTo>
                  <a:pt x="0" y="6017"/>
                </a:lnTo>
                <a:lnTo>
                  <a:pt x="0" y="20862"/>
                </a:lnTo>
                <a:lnTo>
                  <a:pt x="6637" y="26879"/>
                </a:lnTo>
                <a:lnTo>
                  <a:pt x="23011" y="26879"/>
                </a:lnTo>
                <a:lnTo>
                  <a:pt x="29646" y="20862"/>
                </a:lnTo>
                <a:lnTo>
                  <a:pt x="29646"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64" name="object 64"/>
          <p:cNvSpPr/>
          <p:nvPr/>
        </p:nvSpPr>
        <p:spPr>
          <a:xfrm>
            <a:off x="6377138" y="5771148"/>
            <a:ext cx="32332" cy="29580"/>
          </a:xfrm>
          <a:custGeom>
            <a:avLst/>
            <a:gdLst/>
            <a:ahLst/>
            <a:cxnLst/>
            <a:rect l="l" t="t" r="r" b="b"/>
            <a:pathLst>
              <a:path w="29845"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65" name="object 65"/>
          <p:cNvSpPr/>
          <p:nvPr/>
        </p:nvSpPr>
        <p:spPr>
          <a:xfrm>
            <a:off x="6564413" y="5771148"/>
            <a:ext cx="32332" cy="29580"/>
          </a:xfrm>
          <a:custGeom>
            <a:avLst/>
            <a:gdLst/>
            <a:ahLst/>
            <a:cxnLst/>
            <a:rect l="l" t="t" r="r" b="b"/>
            <a:pathLst>
              <a:path w="29845" h="27304">
                <a:moveTo>
                  <a:pt x="23011" y="0"/>
                </a:moveTo>
                <a:lnTo>
                  <a:pt x="6635" y="0"/>
                </a:lnTo>
                <a:lnTo>
                  <a:pt x="0" y="6017"/>
                </a:lnTo>
                <a:lnTo>
                  <a:pt x="0" y="20862"/>
                </a:lnTo>
                <a:lnTo>
                  <a:pt x="6635" y="26879"/>
                </a:lnTo>
                <a:lnTo>
                  <a:pt x="23011" y="26879"/>
                </a:lnTo>
                <a:lnTo>
                  <a:pt x="29646" y="20862"/>
                </a:lnTo>
                <a:lnTo>
                  <a:pt x="29646"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66" name="object 66"/>
          <p:cNvSpPr/>
          <p:nvPr/>
        </p:nvSpPr>
        <p:spPr>
          <a:xfrm>
            <a:off x="6564413" y="5771148"/>
            <a:ext cx="32332" cy="29580"/>
          </a:xfrm>
          <a:custGeom>
            <a:avLst/>
            <a:gdLst/>
            <a:ahLst/>
            <a:cxnLst/>
            <a:rect l="l" t="t" r="r" b="b"/>
            <a:pathLst>
              <a:path w="29845"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67" name="object 67"/>
          <p:cNvSpPr/>
          <p:nvPr/>
        </p:nvSpPr>
        <p:spPr>
          <a:xfrm>
            <a:off x="6615581" y="5771173"/>
            <a:ext cx="32332" cy="29580"/>
          </a:xfrm>
          <a:custGeom>
            <a:avLst/>
            <a:gdLst/>
            <a:ahLst/>
            <a:cxnLst/>
            <a:rect l="l" t="t" r="r" b="b"/>
            <a:pathLst>
              <a:path w="29845" h="27304">
                <a:moveTo>
                  <a:pt x="23011" y="0"/>
                </a:moveTo>
                <a:lnTo>
                  <a:pt x="6637" y="0"/>
                </a:lnTo>
                <a:lnTo>
                  <a:pt x="0" y="6017"/>
                </a:lnTo>
                <a:lnTo>
                  <a:pt x="0" y="20862"/>
                </a:lnTo>
                <a:lnTo>
                  <a:pt x="6637" y="26880"/>
                </a:lnTo>
                <a:lnTo>
                  <a:pt x="23011" y="26880"/>
                </a:lnTo>
                <a:lnTo>
                  <a:pt x="29648" y="20862"/>
                </a:lnTo>
                <a:lnTo>
                  <a:pt x="29648"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68" name="object 68"/>
          <p:cNvSpPr/>
          <p:nvPr/>
        </p:nvSpPr>
        <p:spPr>
          <a:xfrm>
            <a:off x="6615581" y="5771174"/>
            <a:ext cx="32332" cy="29580"/>
          </a:xfrm>
          <a:custGeom>
            <a:avLst/>
            <a:gdLst/>
            <a:ahLst/>
            <a:cxnLst/>
            <a:rect l="l" t="t" r="r" b="b"/>
            <a:pathLst>
              <a:path w="29845"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69" name="object 69"/>
          <p:cNvSpPr/>
          <p:nvPr/>
        </p:nvSpPr>
        <p:spPr>
          <a:xfrm>
            <a:off x="2951163" y="5802029"/>
            <a:ext cx="3511815" cy="393488"/>
          </a:xfrm>
          <a:custGeom>
            <a:avLst/>
            <a:gdLst/>
            <a:ahLst/>
            <a:cxnLst/>
            <a:rect l="l" t="t" r="r" b="b"/>
            <a:pathLst>
              <a:path w="3241675" h="363220">
                <a:moveTo>
                  <a:pt x="0" y="52118"/>
                </a:moveTo>
                <a:lnTo>
                  <a:pt x="7295" y="52199"/>
                </a:lnTo>
                <a:lnTo>
                  <a:pt x="16341" y="52415"/>
                </a:lnTo>
                <a:lnTo>
                  <a:pt x="26906" y="52723"/>
                </a:lnTo>
                <a:lnTo>
                  <a:pt x="38756" y="53083"/>
                </a:lnTo>
                <a:lnTo>
                  <a:pt x="51658" y="53454"/>
                </a:lnTo>
                <a:lnTo>
                  <a:pt x="65379" y="53795"/>
                </a:lnTo>
                <a:lnTo>
                  <a:pt x="79687" y="54063"/>
                </a:lnTo>
                <a:lnTo>
                  <a:pt x="94347" y="54218"/>
                </a:lnTo>
                <a:lnTo>
                  <a:pt x="109127" y="54219"/>
                </a:lnTo>
                <a:lnTo>
                  <a:pt x="123794" y="54024"/>
                </a:lnTo>
                <a:lnTo>
                  <a:pt x="165709" y="51521"/>
                </a:lnTo>
                <a:lnTo>
                  <a:pt x="205773" y="45883"/>
                </a:lnTo>
                <a:lnTo>
                  <a:pt x="243852" y="38803"/>
                </a:lnTo>
                <a:lnTo>
                  <a:pt x="268299" y="33847"/>
                </a:lnTo>
                <a:lnTo>
                  <a:pt x="280277" y="31425"/>
                </a:lnTo>
                <a:lnTo>
                  <a:pt x="292108" y="29097"/>
                </a:lnTo>
                <a:lnTo>
                  <a:pt x="303804" y="26905"/>
                </a:lnTo>
                <a:lnTo>
                  <a:pt x="315377" y="24891"/>
                </a:lnTo>
                <a:lnTo>
                  <a:pt x="328950" y="22533"/>
                </a:lnTo>
                <a:lnTo>
                  <a:pt x="342181" y="19748"/>
                </a:lnTo>
                <a:lnTo>
                  <a:pt x="355098" y="16685"/>
                </a:lnTo>
                <a:lnTo>
                  <a:pt x="367729" y="13493"/>
                </a:lnTo>
                <a:lnTo>
                  <a:pt x="380101" y="10322"/>
                </a:lnTo>
                <a:lnTo>
                  <a:pt x="392242" y="7322"/>
                </a:lnTo>
                <a:lnTo>
                  <a:pt x="404180" y="4640"/>
                </a:lnTo>
                <a:lnTo>
                  <a:pt x="415944" y="2426"/>
                </a:lnTo>
                <a:lnTo>
                  <a:pt x="427560" y="829"/>
                </a:lnTo>
                <a:lnTo>
                  <a:pt x="439057" y="0"/>
                </a:lnTo>
                <a:lnTo>
                  <a:pt x="450463" y="85"/>
                </a:lnTo>
                <a:lnTo>
                  <a:pt x="494911" y="12696"/>
                </a:lnTo>
                <a:lnTo>
                  <a:pt x="527677" y="33923"/>
                </a:lnTo>
                <a:lnTo>
                  <a:pt x="559697" y="60203"/>
                </a:lnTo>
                <a:lnTo>
                  <a:pt x="580169" y="78280"/>
                </a:lnTo>
                <a:lnTo>
                  <a:pt x="590039" y="86980"/>
                </a:lnTo>
                <a:lnTo>
                  <a:pt x="631455" y="118865"/>
                </a:lnTo>
                <a:lnTo>
                  <a:pt x="672934" y="144433"/>
                </a:lnTo>
                <a:lnTo>
                  <a:pt x="714945" y="166549"/>
                </a:lnTo>
                <a:lnTo>
                  <a:pt x="760589" y="189426"/>
                </a:lnTo>
                <a:lnTo>
                  <a:pt x="798525" y="207844"/>
                </a:lnTo>
                <a:lnTo>
                  <a:pt x="836198" y="225930"/>
                </a:lnTo>
                <a:lnTo>
                  <a:pt x="848164" y="231666"/>
                </a:lnTo>
                <a:lnTo>
                  <a:pt x="890006" y="251888"/>
                </a:lnTo>
                <a:lnTo>
                  <a:pt x="924205" y="269871"/>
                </a:lnTo>
                <a:lnTo>
                  <a:pt x="939344" y="279115"/>
                </a:lnTo>
                <a:lnTo>
                  <a:pt x="946290" y="283180"/>
                </a:lnTo>
                <a:lnTo>
                  <a:pt x="987147" y="301317"/>
                </a:lnTo>
                <a:lnTo>
                  <a:pt x="1023752" y="315787"/>
                </a:lnTo>
                <a:lnTo>
                  <a:pt x="1062336" y="330021"/>
                </a:lnTo>
                <a:lnTo>
                  <a:pt x="1099151" y="342016"/>
                </a:lnTo>
                <a:lnTo>
                  <a:pt x="1140001" y="351070"/>
                </a:lnTo>
                <a:lnTo>
                  <a:pt x="1189173" y="355419"/>
                </a:lnTo>
                <a:lnTo>
                  <a:pt x="1212052" y="356040"/>
                </a:lnTo>
                <a:lnTo>
                  <a:pt x="1223793" y="356437"/>
                </a:lnTo>
                <a:lnTo>
                  <a:pt x="1264565" y="358647"/>
                </a:lnTo>
                <a:lnTo>
                  <a:pt x="1303599" y="360402"/>
                </a:lnTo>
                <a:lnTo>
                  <a:pt x="1351946" y="361621"/>
                </a:lnTo>
                <a:lnTo>
                  <a:pt x="1366546" y="361783"/>
                </a:lnTo>
                <a:lnTo>
                  <a:pt x="1379830" y="362152"/>
                </a:lnTo>
                <a:lnTo>
                  <a:pt x="1392126" y="362594"/>
                </a:lnTo>
                <a:lnTo>
                  <a:pt x="1403765" y="362975"/>
                </a:lnTo>
                <a:lnTo>
                  <a:pt x="1415075" y="363163"/>
                </a:lnTo>
                <a:lnTo>
                  <a:pt x="1426387" y="363024"/>
                </a:lnTo>
                <a:lnTo>
                  <a:pt x="1475411" y="356740"/>
                </a:lnTo>
                <a:lnTo>
                  <a:pt x="1513054" y="346729"/>
                </a:lnTo>
                <a:lnTo>
                  <a:pt x="1552442" y="334506"/>
                </a:lnTo>
                <a:lnTo>
                  <a:pt x="1591384" y="321668"/>
                </a:lnTo>
                <a:lnTo>
                  <a:pt x="1603886" y="317528"/>
                </a:lnTo>
                <a:lnTo>
                  <a:pt x="1649345" y="303241"/>
                </a:lnTo>
                <a:lnTo>
                  <a:pt x="1689472" y="293386"/>
                </a:lnTo>
                <a:lnTo>
                  <a:pt x="1736773" y="285325"/>
                </a:lnTo>
                <a:lnTo>
                  <a:pt x="1783990" y="279912"/>
                </a:lnTo>
                <a:lnTo>
                  <a:pt x="1829593" y="276074"/>
                </a:lnTo>
                <a:lnTo>
                  <a:pt x="1866195" y="273837"/>
                </a:lnTo>
                <a:lnTo>
                  <a:pt x="1880027" y="273024"/>
                </a:lnTo>
                <a:lnTo>
                  <a:pt x="1918962" y="270843"/>
                </a:lnTo>
                <a:lnTo>
                  <a:pt x="1957495" y="269456"/>
                </a:lnTo>
                <a:lnTo>
                  <a:pt x="1984306" y="268685"/>
                </a:lnTo>
                <a:lnTo>
                  <a:pt x="1997883" y="268296"/>
                </a:lnTo>
                <a:lnTo>
                  <a:pt x="2038637" y="266909"/>
                </a:lnTo>
                <a:lnTo>
                  <a:pt x="2078265" y="264840"/>
                </a:lnTo>
                <a:lnTo>
                  <a:pt x="2126776" y="260236"/>
                </a:lnTo>
                <a:lnTo>
                  <a:pt x="2168012" y="251839"/>
                </a:lnTo>
                <a:lnTo>
                  <a:pt x="2209094" y="238931"/>
                </a:lnTo>
                <a:lnTo>
                  <a:pt x="2245584" y="224395"/>
                </a:lnTo>
                <a:lnTo>
                  <a:pt x="2278111" y="210047"/>
                </a:lnTo>
                <a:lnTo>
                  <a:pt x="2288181" y="205620"/>
                </a:lnTo>
                <a:lnTo>
                  <a:pt x="2337101" y="187593"/>
                </a:lnTo>
                <a:lnTo>
                  <a:pt x="2359881" y="180652"/>
                </a:lnTo>
                <a:lnTo>
                  <a:pt x="2370054" y="177606"/>
                </a:lnTo>
                <a:lnTo>
                  <a:pt x="2413835" y="161715"/>
                </a:lnTo>
                <a:lnTo>
                  <a:pt x="2458692" y="140974"/>
                </a:lnTo>
                <a:lnTo>
                  <a:pt x="2492513" y="124431"/>
                </a:lnTo>
                <a:lnTo>
                  <a:pt x="2503954" y="118858"/>
                </a:lnTo>
                <a:lnTo>
                  <a:pt x="2539127" y="102309"/>
                </a:lnTo>
                <a:lnTo>
                  <a:pt x="2574580" y="87016"/>
                </a:lnTo>
                <a:lnTo>
                  <a:pt x="2586076" y="82056"/>
                </a:lnTo>
                <a:lnTo>
                  <a:pt x="2597955" y="76846"/>
                </a:lnTo>
                <a:lnTo>
                  <a:pt x="2610149" y="71452"/>
                </a:lnTo>
                <a:lnTo>
                  <a:pt x="2622592" y="65941"/>
                </a:lnTo>
                <a:lnTo>
                  <a:pt x="2635217" y="60378"/>
                </a:lnTo>
                <a:lnTo>
                  <a:pt x="2673512" y="44037"/>
                </a:lnTo>
                <a:lnTo>
                  <a:pt x="2711028" y="29605"/>
                </a:lnTo>
                <a:lnTo>
                  <a:pt x="2756711" y="16412"/>
                </a:lnTo>
                <a:lnTo>
                  <a:pt x="2782170" y="13826"/>
                </a:lnTo>
                <a:lnTo>
                  <a:pt x="2796198" y="14723"/>
                </a:lnTo>
                <a:lnTo>
                  <a:pt x="2843649" y="29675"/>
                </a:lnTo>
                <a:lnTo>
                  <a:pt x="2864751" y="39990"/>
                </a:lnTo>
                <a:lnTo>
                  <a:pt x="2875288" y="44862"/>
                </a:lnTo>
                <a:lnTo>
                  <a:pt x="2924066" y="57519"/>
                </a:lnTo>
                <a:lnTo>
                  <a:pt x="2964695" y="62990"/>
                </a:lnTo>
                <a:lnTo>
                  <a:pt x="3003272" y="66624"/>
                </a:lnTo>
                <a:lnTo>
                  <a:pt x="3052906" y="69556"/>
                </a:lnTo>
                <a:lnTo>
                  <a:pt x="3066324" y="69620"/>
                </a:lnTo>
                <a:lnTo>
                  <a:pt x="3078064" y="69246"/>
                </a:lnTo>
                <a:lnTo>
                  <a:pt x="3089001" y="68581"/>
                </a:lnTo>
                <a:lnTo>
                  <a:pt x="3100014" y="67776"/>
                </a:lnTo>
                <a:lnTo>
                  <a:pt x="3111979" y="66978"/>
                </a:lnTo>
                <a:lnTo>
                  <a:pt x="3155341" y="65231"/>
                </a:lnTo>
                <a:lnTo>
                  <a:pt x="3198960" y="63453"/>
                </a:lnTo>
                <a:lnTo>
                  <a:pt x="3211917" y="62923"/>
                </a:lnTo>
                <a:lnTo>
                  <a:pt x="3223498" y="62449"/>
                </a:lnTo>
                <a:lnTo>
                  <a:pt x="3233352" y="62046"/>
                </a:lnTo>
                <a:lnTo>
                  <a:pt x="3241128" y="61730"/>
                </a:lnTo>
              </a:path>
            </a:pathLst>
          </a:custGeom>
          <a:ln w="28575">
            <a:solidFill>
              <a:srgbClr val="8E7CC3"/>
            </a:solidFill>
          </a:ln>
        </p:spPr>
        <p:txBody>
          <a:bodyPr wrap="square" lIns="0" tIns="0" rIns="0" bIns="0" rtlCol="0"/>
          <a:lstStyle/>
          <a:p>
            <a:pPr defTabSz="990570"/>
            <a:endParaRPr sz="1950" b="1">
              <a:solidFill>
                <a:prstClr val="black"/>
              </a:solidFill>
              <a:latin typeface="Calibri"/>
            </a:endParaRPr>
          </a:p>
        </p:txBody>
      </p:sp>
      <p:sp>
        <p:nvSpPr>
          <p:cNvPr id="70" name="object 70"/>
          <p:cNvSpPr/>
          <p:nvPr/>
        </p:nvSpPr>
        <p:spPr>
          <a:xfrm>
            <a:off x="6357905" y="5835279"/>
            <a:ext cx="310250" cy="49530"/>
          </a:xfrm>
          <a:custGeom>
            <a:avLst/>
            <a:gdLst/>
            <a:ahLst/>
            <a:cxnLst/>
            <a:rect l="l" t="t" r="r" b="b"/>
            <a:pathLst>
              <a:path w="286385" h="45720">
                <a:moveTo>
                  <a:pt x="282592" y="0"/>
                </a:moveTo>
                <a:lnTo>
                  <a:pt x="3394" y="0"/>
                </a:lnTo>
                <a:lnTo>
                  <a:pt x="0" y="3394"/>
                </a:lnTo>
                <a:lnTo>
                  <a:pt x="0" y="42095"/>
                </a:lnTo>
                <a:lnTo>
                  <a:pt x="3394" y="45489"/>
                </a:lnTo>
                <a:lnTo>
                  <a:pt x="282592" y="45489"/>
                </a:lnTo>
                <a:lnTo>
                  <a:pt x="285987" y="42095"/>
                </a:lnTo>
                <a:lnTo>
                  <a:pt x="285987" y="3394"/>
                </a:lnTo>
                <a:lnTo>
                  <a:pt x="282592" y="0"/>
                </a:lnTo>
                <a:close/>
              </a:path>
            </a:pathLst>
          </a:custGeom>
          <a:solidFill>
            <a:srgbClr val="515254"/>
          </a:solidFill>
        </p:spPr>
        <p:txBody>
          <a:bodyPr wrap="square" lIns="0" tIns="0" rIns="0" bIns="0" rtlCol="0"/>
          <a:lstStyle/>
          <a:p>
            <a:pPr defTabSz="990570"/>
            <a:endParaRPr sz="1950" b="1">
              <a:solidFill>
                <a:prstClr val="black"/>
              </a:solidFill>
              <a:latin typeface="Calibri"/>
            </a:endParaRPr>
          </a:p>
        </p:txBody>
      </p:sp>
      <p:sp>
        <p:nvSpPr>
          <p:cNvPr id="71" name="object 71"/>
          <p:cNvSpPr/>
          <p:nvPr/>
        </p:nvSpPr>
        <p:spPr>
          <a:xfrm>
            <a:off x="6357905" y="5835278"/>
            <a:ext cx="310250" cy="49530"/>
          </a:xfrm>
          <a:custGeom>
            <a:avLst/>
            <a:gdLst/>
            <a:ahLst/>
            <a:cxnLst/>
            <a:rect l="l" t="t" r="r" b="b"/>
            <a:pathLst>
              <a:path w="286385" h="45720">
                <a:moveTo>
                  <a:pt x="0" y="37908"/>
                </a:moveTo>
                <a:lnTo>
                  <a:pt x="0" y="42095"/>
                </a:lnTo>
                <a:lnTo>
                  <a:pt x="3394" y="45490"/>
                </a:lnTo>
                <a:lnTo>
                  <a:pt x="7581" y="45490"/>
                </a:lnTo>
                <a:lnTo>
                  <a:pt x="278405" y="45490"/>
                </a:lnTo>
                <a:lnTo>
                  <a:pt x="282592" y="45490"/>
                </a:lnTo>
                <a:lnTo>
                  <a:pt x="285987" y="42095"/>
                </a:lnTo>
                <a:lnTo>
                  <a:pt x="285987" y="37908"/>
                </a:lnTo>
                <a:lnTo>
                  <a:pt x="285987" y="7581"/>
                </a:lnTo>
                <a:lnTo>
                  <a:pt x="285987" y="3394"/>
                </a:lnTo>
                <a:lnTo>
                  <a:pt x="282592" y="0"/>
                </a:lnTo>
                <a:lnTo>
                  <a:pt x="278405" y="0"/>
                </a:lnTo>
                <a:lnTo>
                  <a:pt x="7581" y="0"/>
                </a:lnTo>
                <a:lnTo>
                  <a:pt x="3394" y="0"/>
                </a:lnTo>
                <a:lnTo>
                  <a:pt x="0" y="3394"/>
                </a:lnTo>
                <a:lnTo>
                  <a:pt x="0" y="7581"/>
                </a:lnTo>
                <a:lnTo>
                  <a:pt x="0" y="37908"/>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72" name="object 72"/>
          <p:cNvSpPr/>
          <p:nvPr/>
        </p:nvSpPr>
        <p:spPr>
          <a:xfrm>
            <a:off x="6377138" y="5845333"/>
            <a:ext cx="32332" cy="29580"/>
          </a:xfrm>
          <a:custGeom>
            <a:avLst/>
            <a:gdLst/>
            <a:ahLst/>
            <a:cxnLst/>
            <a:rect l="l" t="t" r="r" b="b"/>
            <a:pathLst>
              <a:path w="29845" h="27304">
                <a:moveTo>
                  <a:pt x="23011" y="0"/>
                </a:moveTo>
                <a:lnTo>
                  <a:pt x="6637" y="0"/>
                </a:lnTo>
                <a:lnTo>
                  <a:pt x="0" y="6017"/>
                </a:lnTo>
                <a:lnTo>
                  <a:pt x="0" y="20862"/>
                </a:lnTo>
                <a:lnTo>
                  <a:pt x="6637" y="26879"/>
                </a:lnTo>
                <a:lnTo>
                  <a:pt x="23011" y="26879"/>
                </a:lnTo>
                <a:lnTo>
                  <a:pt x="29646" y="20862"/>
                </a:lnTo>
                <a:lnTo>
                  <a:pt x="29646"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73" name="object 73"/>
          <p:cNvSpPr/>
          <p:nvPr/>
        </p:nvSpPr>
        <p:spPr>
          <a:xfrm>
            <a:off x="6377138" y="5845333"/>
            <a:ext cx="32332" cy="29580"/>
          </a:xfrm>
          <a:custGeom>
            <a:avLst/>
            <a:gdLst/>
            <a:ahLst/>
            <a:cxnLst/>
            <a:rect l="l" t="t" r="r" b="b"/>
            <a:pathLst>
              <a:path w="29845"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74" name="object 74"/>
          <p:cNvSpPr/>
          <p:nvPr/>
        </p:nvSpPr>
        <p:spPr>
          <a:xfrm>
            <a:off x="6564413" y="5845333"/>
            <a:ext cx="32332" cy="29580"/>
          </a:xfrm>
          <a:custGeom>
            <a:avLst/>
            <a:gdLst/>
            <a:ahLst/>
            <a:cxnLst/>
            <a:rect l="l" t="t" r="r" b="b"/>
            <a:pathLst>
              <a:path w="29845" h="27304">
                <a:moveTo>
                  <a:pt x="23011" y="0"/>
                </a:moveTo>
                <a:lnTo>
                  <a:pt x="6635" y="0"/>
                </a:lnTo>
                <a:lnTo>
                  <a:pt x="0" y="6017"/>
                </a:lnTo>
                <a:lnTo>
                  <a:pt x="0" y="20862"/>
                </a:lnTo>
                <a:lnTo>
                  <a:pt x="6635" y="26879"/>
                </a:lnTo>
                <a:lnTo>
                  <a:pt x="23011" y="26879"/>
                </a:lnTo>
                <a:lnTo>
                  <a:pt x="29646" y="20862"/>
                </a:lnTo>
                <a:lnTo>
                  <a:pt x="29646"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75" name="object 75"/>
          <p:cNvSpPr/>
          <p:nvPr/>
        </p:nvSpPr>
        <p:spPr>
          <a:xfrm>
            <a:off x="6564413" y="5845333"/>
            <a:ext cx="32332" cy="29580"/>
          </a:xfrm>
          <a:custGeom>
            <a:avLst/>
            <a:gdLst/>
            <a:ahLst/>
            <a:cxnLst/>
            <a:rect l="l" t="t" r="r" b="b"/>
            <a:pathLst>
              <a:path w="29845"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76" name="object 76"/>
          <p:cNvSpPr/>
          <p:nvPr/>
        </p:nvSpPr>
        <p:spPr>
          <a:xfrm>
            <a:off x="6615581" y="5845359"/>
            <a:ext cx="32332" cy="29580"/>
          </a:xfrm>
          <a:custGeom>
            <a:avLst/>
            <a:gdLst/>
            <a:ahLst/>
            <a:cxnLst/>
            <a:rect l="l" t="t" r="r" b="b"/>
            <a:pathLst>
              <a:path w="29845" h="27304">
                <a:moveTo>
                  <a:pt x="23011" y="0"/>
                </a:moveTo>
                <a:lnTo>
                  <a:pt x="6637" y="0"/>
                </a:lnTo>
                <a:lnTo>
                  <a:pt x="0" y="6017"/>
                </a:lnTo>
                <a:lnTo>
                  <a:pt x="0" y="20862"/>
                </a:lnTo>
                <a:lnTo>
                  <a:pt x="6637" y="26879"/>
                </a:lnTo>
                <a:lnTo>
                  <a:pt x="23011" y="26879"/>
                </a:lnTo>
                <a:lnTo>
                  <a:pt x="29648" y="20862"/>
                </a:lnTo>
                <a:lnTo>
                  <a:pt x="29648"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77" name="object 77"/>
          <p:cNvSpPr/>
          <p:nvPr/>
        </p:nvSpPr>
        <p:spPr>
          <a:xfrm>
            <a:off x="6615581" y="5845359"/>
            <a:ext cx="32332" cy="29580"/>
          </a:xfrm>
          <a:custGeom>
            <a:avLst/>
            <a:gdLst/>
            <a:ahLst/>
            <a:cxnLst/>
            <a:rect l="l" t="t" r="r" b="b"/>
            <a:pathLst>
              <a:path w="29845"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78" name="object 78"/>
          <p:cNvSpPr/>
          <p:nvPr/>
        </p:nvSpPr>
        <p:spPr>
          <a:xfrm>
            <a:off x="6357905" y="5905828"/>
            <a:ext cx="310250" cy="49530"/>
          </a:xfrm>
          <a:custGeom>
            <a:avLst/>
            <a:gdLst/>
            <a:ahLst/>
            <a:cxnLst/>
            <a:rect l="l" t="t" r="r" b="b"/>
            <a:pathLst>
              <a:path w="286385" h="45720">
                <a:moveTo>
                  <a:pt x="282592" y="0"/>
                </a:moveTo>
                <a:lnTo>
                  <a:pt x="3394" y="0"/>
                </a:lnTo>
                <a:lnTo>
                  <a:pt x="0" y="3394"/>
                </a:lnTo>
                <a:lnTo>
                  <a:pt x="0" y="42095"/>
                </a:lnTo>
                <a:lnTo>
                  <a:pt x="3394" y="45490"/>
                </a:lnTo>
                <a:lnTo>
                  <a:pt x="282592" y="45490"/>
                </a:lnTo>
                <a:lnTo>
                  <a:pt x="285987" y="42095"/>
                </a:lnTo>
                <a:lnTo>
                  <a:pt x="285987" y="3394"/>
                </a:lnTo>
                <a:lnTo>
                  <a:pt x="282592" y="0"/>
                </a:lnTo>
                <a:close/>
              </a:path>
            </a:pathLst>
          </a:custGeom>
          <a:solidFill>
            <a:srgbClr val="515254"/>
          </a:solidFill>
        </p:spPr>
        <p:txBody>
          <a:bodyPr wrap="square" lIns="0" tIns="0" rIns="0" bIns="0" rtlCol="0"/>
          <a:lstStyle/>
          <a:p>
            <a:pPr defTabSz="990570"/>
            <a:endParaRPr sz="1950" b="1">
              <a:solidFill>
                <a:prstClr val="black"/>
              </a:solidFill>
              <a:latin typeface="Calibri"/>
            </a:endParaRPr>
          </a:p>
        </p:txBody>
      </p:sp>
      <p:sp>
        <p:nvSpPr>
          <p:cNvPr id="79" name="object 79"/>
          <p:cNvSpPr/>
          <p:nvPr/>
        </p:nvSpPr>
        <p:spPr>
          <a:xfrm>
            <a:off x="6357905" y="5905828"/>
            <a:ext cx="310250" cy="49530"/>
          </a:xfrm>
          <a:custGeom>
            <a:avLst/>
            <a:gdLst/>
            <a:ahLst/>
            <a:cxnLst/>
            <a:rect l="l" t="t" r="r" b="b"/>
            <a:pathLst>
              <a:path w="286385" h="45720">
                <a:moveTo>
                  <a:pt x="0" y="37908"/>
                </a:moveTo>
                <a:lnTo>
                  <a:pt x="0" y="42095"/>
                </a:lnTo>
                <a:lnTo>
                  <a:pt x="3394" y="45490"/>
                </a:lnTo>
                <a:lnTo>
                  <a:pt x="7581" y="45490"/>
                </a:lnTo>
                <a:lnTo>
                  <a:pt x="278405" y="45490"/>
                </a:lnTo>
                <a:lnTo>
                  <a:pt x="282592" y="45490"/>
                </a:lnTo>
                <a:lnTo>
                  <a:pt x="285987" y="42095"/>
                </a:lnTo>
                <a:lnTo>
                  <a:pt x="285987" y="37908"/>
                </a:lnTo>
                <a:lnTo>
                  <a:pt x="285987" y="7581"/>
                </a:lnTo>
                <a:lnTo>
                  <a:pt x="285987" y="3394"/>
                </a:lnTo>
                <a:lnTo>
                  <a:pt x="282592" y="0"/>
                </a:lnTo>
                <a:lnTo>
                  <a:pt x="278405" y="0"/>
                </a:lnTo>
                <a:lnTo>
                  <a:pt x="7581" y="0"/>
                </a:lnTo>
                <a:lnTo>
                  <a:pt x="3394" y="0"/>
                </a:lnTo>
                <a:lnTo>
                  <a:pt x="0" y="3394"/>
                </a:lnTo>
                <a:lnTo>
                  <a:pt x="0" y="7581"/>
                </a:lnTo>
                <a:lnTo>
                  <a:pt x="0" y="37908"/>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80" name="object 80"/>
          <p:cNvSpPr/>
          <p:nvPr/>
        </p:nvSpPr>
        <p:spPr>
          <a:xfrm>
            <a:off x="6377138" y="5915884"/>
            <a:ext cx="32332" cy="29580"/>
          </a:xfrm>
          <a:custGeom>
            <a:avLst/>
            <a:gdLst/>
            <a:ahLst/>
            <a:cxnLst/>
            <a:rect l="l" t="t" r="r" b="b"/>
            <a:pathLst>
              <a:path w="29845" h="27304">
                <a:moveTo>
                  <a:pt x="23011" y="0"/>
                </a:moveTo>
                <a:lnTo>
                  <a:pt x="6637" y="0"/>
                </a:lnTo>
                <a:lnTo>
                  <a:pt x="0" y="6017"/>
                </a:lnTo>
                <a:lnTo>
                  <a:pt x="0" y="20862"/>
                </a:lnTo>
                <a:lnTo>
                  <a:pt x="6637" y="26880"/>
                </a:lnTo>
                <a:lnTo>
                  <a:pt x="23011" y="26880"/>
                </a:lnTo>
                <a:lnTo>
                  <a:pt x="29646" y="20862"/>
                </a:lnTo>
                <a:lnTo>
                  <a:pt x="29646"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81" name="object 81"/>
          <p:cNvSpPr/>
          <p:nvPr/>
        </p:nvSpPr>
        <p:spPr>
          <a:xfrm>
            <a:off x="6377138" y="5915884"/>
            <a:ext cx="32332" cy="29580"/>
          </a:xfrm>
          <a:custGeom>
            <a:avLst/>
            <a:gdLst/>
            <a:ahLst/>
            <a:cxnLst/>
            <a:rect l="l" t="t" r="r" b="b"/>
            <a:pathLst>
              <a:path w="29845"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82" name="object 82"/>
          <p:cNvSpPr/>
          <p:nvPr/>
        </p:nvSpPr>
        <p:spPr>
          <a:xfrm>
            <a:off x="6564413" y="5915884"/>
            <a:ext cx="32332" cy="29580"/>
          </a:xfrm>
          <a:custGeom>
            <a:avLst/>
            <a:gdLst/>
            <a:ahLst/>
            <a:cxnLst/>
            <a:rect l="l" t="t" r="r" b="b"/>
            <a:pathLst>
              <a:path w="29845" h="27304">
                <a:moveTo>
                  <a:pt x="23011" y="0"/>
                </a:moveTo>
                <a:lnTo>
                  <a:pt x="6635" y="0"/>
                </a:lnTo>
                <a:lnTo>
                  <a:pt x="0" y="6017"/>
                </a:lnTo>
                <a:lnTo>
                  <a:pt x="0" y="20862"/>
                </a:lnTo>
                <a:lnTo>
                  <a:pt x="6635" y="26880"/>
                </a:lnTo>
                <a:lnTo>
                  <a:pt x="23011" y="26880"/>
                </a:lnTo>
                <a:lnTo>
                  <a:pt x="29646" y="20862"/>
                </a:lnTo>
                <a:lnTo>
                  <a:pt x="29646"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83" name="object 83"/>
          <p:cNvSpPr/>
          <p:nvPr/>
        </p:nvSpPr>
        <p:spPr>
          <a:xfrm>
            <a:off x="6564413" y="5915884"/>
            <a:ext cx="32332" cy="29580"/>
          </a:xfrm>
          <a:custGeom>
            <a:avLst/>
            <a:gdLst/>
            <a:ahLst/>
            <a:cxnLst/>
            <a:rect l="l" t="t" r="r" b="b"/>
            <a:pathLst>
              <a:path w="29845"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84" name="object 84"/>
          <p:cNvSpPr/>
          <p:nvPr/>
        </p:nvSpPr>
        <p:spPr>
          <a:xfrm>
            <a:off x="6357905" y="5976378"/>
            <a:ext cx="310250" cy="49530"/>
          </a:xfrm>
          <a:custGeom>
            <a:avLst/>
            <a:gdLst/>
            <a:ahLst/>
            <a:cxnLst/>
            <a:rect l="l" t="t" r="r" b="b"/>
            <a:pathLst>
              <a:path w="286385" h="45720">
                <a:moveTo>
                  <a:pt x="282592" y="0"/>
                </a:moveTo>
                <a:lnTo>
                  <a:pt x="3394" y="0"/>
                </a:lnTo>
                <a:lnTo>
                  <a:pt x="0" y="3394"/>
                </a:lnTo>
                <a:lnTo>
                  <a:pt x="0" y="42095"/>
                </a:lnTo>
                <a:lnTo>
                  <a:pt x="3394" y="45490"/>
                </a:lnTo>
                <a:lnTo>
                  <a:pt x="282592" y="45490"/>
                </a:lnTo>
                <a:lnTo>
                  <a:pt x="285987" y="42095"/>
                </a:lnTo>
                <a:lnTo>
                  <a:pt x="285987" y="3394"/>
                </a:lnTo>
                <a:lnTo>
                  <a:pt x="282592" y="0"/>
                </a:lnTo>
                <a:close/>
              </a:path>
            </a:pathLst>
          </a:custGeom>
          <a:solidFill>
            <a:srgbClr val="515254"/>
          </a:solidFill>
        </p:spPr>
        <p:txBody>
          <a:bodyPr wrap="square" lIns="0" tIns="0" rIns="0" bIns="0" rtlCol="0"/>
          <a:lstStyle/>
          <a:p>
            <a:pPr defTabSz="990570"/>
            <a:endParaRPr sz="1950" b="1">
              <a:solidFill>
                <a:prstClr val="black"/>
              </a:solidFill>
              <a:latin typeface="Calibri"/>
            </a:endParaRPr>
          </a:p>
        </p:txBody>
      </p:sp>
      <p:sp>
        <p:nvSpPr>
          <p:cNvPr id="85" name="object 85"/>
          <p:cNvSpPr/>
          <p:nvPr/>
        </p:nvSpPr>
        <p:spPr>
          <a:xfrm>
            <a:off x="6357905" y="5976378"/>
            <a:ext cx="310250" cy="49530"/>
          </a:xfrm>
          <a:custGeom>
            <a:avLst/>
            <a:gdLst/>
            <a:ahLst/>
            <a:cxnLst/>
            <a:rect l="l" t="t" r="r" b="b"/>
            <a:pathLst>
              <a:path w="286385" h="45720">
                <a:moveTo>
                  <a:pt x="0" y="37908"/>
                </a:moveTo>
                <a:lnTo>
                  <a:pt x="0" y="42095"/>
                </a:lnTo>
                <a:lnTo>
                  <a:pt x="3394" y="45490"/>
                </a:lnTo>
                <a:lnTo>
                  <a:pt x="7581" y="45490"/>
                </a:lnTo>
                <a:lnTo>
                  <a:pt x="278405" y="45490"/>
                </a:lnTo>
                <a:lnTo>
                  <a:pt x="282592" y="45490"/>
                </a:lnTo>
                <a:lnTo>
                  <a:pt x="285987" y="42095"/>
                </a:lnTo>
                <a:lnTo>
                  <a:pt x="285987" y="37908"/>
                </a:lnTo>
                <a:lnTo>
                  <a:pt x="285987" y="7581"/>
                </a:lnTo>
                <a:lnTo>
                  <a:pt x="285987" y="3394"/>
                </a:lnTo>
                <a:lnTo>
                  <a:pt x="282592" y="0"/>
                </a:lnTo>
                <a:lnTo>
                  <a:pt x="278405" y="0"/>
                </a:lnTo>
                <a:lnTo>
                  <a:pt x="7581" y="0"/>
                </a:lnTo>
                <a:lnTo>
                  <a:pt x="3394" y="0"/>
                </a:lnTo>
                <a:lnTo>
                  <a:pt x="0" y="3394"/>
                </a:lnTo>
                <a:lnTo>
                  <a:pt x="0" y="7581"/>
                </a:lnTo>
                <a:lnTo>
                  <a:pt x="0" y="37908"/>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86" name="object 86"/>
          <p:cNvSpPr/>
          <p:nvPr/>
        </p:nvSpPr>
        <p:spPr>
          <a:xfrm>
            <a:off x="6377138" y="5986433"/>
            <a:ext cx="32332" cy="29580"/>
          </a:xfrm>
          <a:custGeom>
            <a:avLst/>
            <a:gdLst/>
            <a:ahLst/>
            <a:cxnLst/>
            <a:rect l="l" t="t" r="r" b="b"/>
            <a:pathLst>
              <a:path w="29845" h="27304">
                <a:moveTo>
                  <a:pt x="23011" y="0"/>
                </a:moveTo>
                <a:lnTo>
                  <a:pt x="6637" y="0"/>
                </a:lnTo>
                <a:lnTo>
                  <a:pt x="0" y="6017"/>
                </a:lnTo>
                <a:lnTo>
                  <a:pt x="0" y="20862"/>
                </a:lnTo>
                <a:lnTo>
                  <a:pt x="6637" y="26880"/>
                </a:lnTo>
                <a:lnTo>
                  <a:pt x="23011" y="26880"/>
                </a:lnTo>
                <a:lnTo>
                  <a:pt x="29646" y="20862"/>
                </a:lnTo>
                <a:lnTo>
                  <a:pt x="29646"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87" name="object 87"/>
          <p:cNvSpPr/>
          <p:nvPr/>
        </p:nvSpPr>
        <p:spPr>
          <a:xfrm>
            <a:off x="6377138" y="5986433"/>
            <a:ext cx="32332" cy="29580"/>
          </a:xfrm>
          <a:custGeom>
            <a:avLst/>
            <a:gdLst/>
            <a:ahLst/>
            <a:cxnLst/>
            <a:rect l="l" t="t" r="r" b="b"/>
            <a:pathLst>
              <a:path w="29845"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88" name="object 88"/>
          <p:cNvSpPr/>
          <p:nvPr/>
        </p:nvSpPr>
        <p:spPr>
          <a:xfrm>
            <a:off x="6564413" y="5986433"/>
            <a:ext cx="32332" cy="29580"/>
          </a:xfrm>
          <a:custGeom>
            <a:avLst/>
            <a:gdLst/>
            <a:ahLst/>
            <a:cxnLst/>
            <a:rect l="l" t="t" r="r" b="b"/>
            <a:pathLst>
              <a:path w="29845" h="27304">
                <a:moveTo>
                  <a:pt x="23011" y="0"/>
                </a:moveTo>
                <a:lnTo>
                  <a:pt x="6635" y="0"/>
                </a:lnTo>
                <a:lnTo>
                  <a:pt x="0" y="6017"/>
                </a:lnTo>
                <a:lnTo>
                  <a:pt x="0" y="20862"/>
                </a:lnTo>
                <a:lnTo>
                  <a:pt x="6635" y="26880"/>
                </a:lnTo>
                <a:lnTo>
                  <a:pt x="23011" y="26880"/>
                </a:lnTo>
                <a:lnTo>
                  <a:pt x="29646" y="20862"/>
                </a:lnTo>
                <a:lnTo>
                  <a:pt x="29646"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89" name="object 89"/>
          <p:cNvSpPr/>
          <p:nvPr/>
        </p:nvSpPr>
        <p:spPr>
          <a:xfrm>
            <a:off x="6564413" y="5986433"/>
            <a:ext cx="32332" cy="29580"/>
          </a:xfrm>
          <a:custGeom>
            <a:avLst/>
            <a:gdLst/>
            <a:ahLst/>
            <a:cxnLst/>
            <a:rect l="l" t="t" r="r" b="b"/>
            <a:pathLst>
              <a:path w="29845"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90" name="object 90"/>
          <p:cNvSpPr/>
          <p:nvPr/>
        </p:nvSpPr>
        <p:spPr>
          <a:xfrm>
            <a:off x="6615581" y="5986458"/>
            <a:ext cx="32332" cy="29580"/>
          </a:xfrm>
          <a:custGeom>
            <a:avLst/>
            <a:gdLst/>
            <a:ahLst/>
            <a:cxnLst/>
            <a:rect l="l" t="t" r="r" b="b"/>
            <a:pathLst>
              <a:path w="29845" h="27304">
                <a:moveTo>
                  <a:pt x="23011" y="0"/>
                </a:moveTo>
                <a:lnTo>
                  <a:pt x="6637" y="0"/>
                </a:lnTo>
                <a:lnTo>
                  <a:pt x="0" y="6017"/>
                </a:lnTo>
                <a:lnTo>
                  <a:pt x="0" y="20862"/>
                </a:lnTo>
                <a:lnTo>
                  <a:pt x="6637" y="26880"/>
                </a:lnTo>
                <a:lnTo>
                  <a:pt x="23011" y="26880"/>
                </a:lnTo>
                <a:lnTo>
                  <a:pt x="29648" y="20862"/>
                </a:lnTo>
                <a:lnTo>
                  <a:pt x="29648"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91" name="object 91"/>
          <p:cNvSpPr/>
          <p:nvPr/>
        </p:nvSpPr>
        <p:spPr>
          <a:xfrm>
            <a:off x="6615581" y="5986458"/>
            <a:ext cx="32332" cy="29580"/>
          </a:xfrm>
          <a:custGeom>
            <a:avLst/>
            <a:gdLst/>
            <a:ahLst/>
            <a:cxnLst/>
            <a:rect l="l" t="t" r="r" b="b"/>
            <a:pathLst>
              <a:path w="29845"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92" name="object 92"/>
          <p:cNvSpPr/>
          <p:nvPr/>
        </p:nvSpPr>
        <p:spPr>
          <a:xfrm>
            <a:off x="2658566" y="5693470"/>
            <a:ext cx="310250" cy="49530"/>
          </a:xfrm>
          <a:custGeom>
            <a:avLst/>
            <a:gdLst/>
            <a:ahLst/>
            <a:cxnLst/>
            <a:rect l="l" t="t" r="r" b="b"/>
            <a:pathLst>
              <a:path w="286385" h="45720">
                <a:moveTo>
                  <a:pt x="282592" y="0"/>
                </a:moveTo>
                <a:lnTo>
                  <a:pt x="3394" y="0"/>
                </a:lnTo>
                <a:lnTo>
                  <a:pt x="0" y="3394"/>
                </a:lnTo>
                <a:lnTo>
                  <a:pt x="0" y="42095"/>
                </a:lnTo>
                <a:lnTo>
                  <a:pt x="3394" y="45490"/>
                </a:lnTo>
                <a:lnTo>
                  <a:pt x="282592" y="45490"/>
                </a:lnTo>
                <a:lnTo>
                  <a:pt x="285987" y="42095"/>
                </a:lnTo>
                <a:lnTo>
                  <a:pt x="285987" y="3394"/>
                </a:lnTo>
                <a:lnTo>
                  <a:pt x="282592" y="0"/>
                </a:lnTo>
                <a:close/>
              </a:path>
            </a:pathLst>
          </a:custGeom>
          <a:solidFill>
            <a:srgbClr val="515254"/>
          </a:solidFill>
        </p:spPr>
        <p:txBody>
          <a:bodyPr wrap="square" lIns="0" tIns="0" rIns="0" bIns="0" rtlCol="0"/>
          <a:lstStyle/>
          <a:p>
            <a:pPr defTabSz="990570"/>
            <a:endParaRPr sz="1950" b="1">
              <a:solidFill>
                <a:prstClr val="black"/>
              </a:solidFill>
              <a:latin typeface="Calibri"/>
            </a:endParaRPr>
          </a:p>
        </p:txBody>
      </p:sp>
      <p:sp>
        <p:nvSpPr>
          <p:cNvPr id="93" name="object 93"/>
          <p:cNvSpPr/>
          <p:nvPr/>
        </p:nvSpPr>
        <p:spPr>
          <a:xfrm>
            <a:off x="2658566" y="5693470"/>
            <a:ext cx="310250" cy="49530"/>
          </a:xfrm>
          <a:custGeom>
            <a:avLst/>
            <a:gdLst/>
            <a:ahLst/>
            <a:cxnLst/>
            <a:rect l="l" t="t" r="r" b="b"/>
            <a:pathLst>
              <a:path w="286385" h="45720">
                <a:moveTo>
                  <a:pt x="0" y="37908"/>
                </a:moveTo>
                <a:lnTo>
                  <a:pt x="0" y="42095"/>
                </a:lnTo>
                <a:lnTo>
                  <a:pt x="3394" y="45490"/>
                </a:lnTo>
                <a:lnTo>
                  <a:pt x="7581" y="45490"/>
                </a:lnTo>
                <a:lnTo>
                  <a:pt x="278405" y="45490"/>
                </a:lnTo>
                <a:lnTo>
                  <a:pt x="282592" y="45490"/>
                </a:lnTo>
                <a:lnTo>
                  <a:pt x="285987" y="42095"/>
                </a:lnTo>
                <a:lnTo>
                  <a:pt x="285987" y="37908"/>
                </a:lnTo>
                <a:lnTo>
                  <a:pt x="285987" y="7581"/>
                </a:lnTo>
                <a:lnTo>
                  <a:pt x="285987" y="3394"/>
                </a:lnTo>
                <a:lnTo>
                  <a:pt x="282592" y="0"/>
                </a:lnTo>
                <a:lnTo>
                  <a:pt x="278405" y="0"/>
                </a:lnTo>
                <a:lnTo>
                  <a:pt x="7581" y="0"/>
                </a:lnTo>
                <a:lnTo>
                  <a:pt x="3394" y="0"/>
                </a:lnTo>
                <a:lnTo>
                  <a:pt x="0" y="3394"/>
                </a:lnTo>
                <a:lnTo>
                  <a:pt x="0" y="7581"/>
                </a:lnTo>
                <a:lnTo>
                  <a:pt x="0" y="37908"/>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94" name="object 94"/>
          <p:cNvSpPr/>
          <p:nvPr/>
        </p:nvSpPr>
        <p:spPr>
          <a:xfrm>
            <a:off x="2677797" y="5703526"/>
            <a:ext cx="32332" cy="29580"/>
          </a:xfrm>
          <a:custGeom>
            <a:avLst/>
            <a:gdLst/>
            <a:ahLst/>
            <a:cxnLst/>
            <a:rect l="l" t="t" r="r" b="b"/>
            <a:pathLst>
              <a:path w="29844" h="27304">
                <a:moveTo>
                  <a:pt x="23011" y="0"/>
                </a:moveTo>
                <a:lnTo>
                  <a:pt x="6637" y="0"/>
                </a:lnTo>
                <a:lnTo>
                  <a:pt x="0" y="6017"/>
                </a:lnTo>
                <a:lnTo>
                  <a:pt x="0" y="20862"/>
                </a:lnTo>
                <a:lnTo>
                  <a:pt x="6637" y="26879"/>
                </a:lnTo>
                <a:lnTo>
                  <a:pt x="23011" y="26879"/>
                </a:lnTo>
                <a:lnTo>
                  <a:pt x="29648" y="20862"/>
                </a:lnTo>
                <a:lnTo>
                  <a:pt x="29648"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95" name="object 95"/>
          <p:cNvSpPr/>
          <p:nvPr/>
        </p:nvSpPr>
        <p:spPr>
          <a:xfrm>
            <a:off x="2677797" y="5703525"/>
            <a:ext cx="32332" cy="29580"/>
          </a:xfrm>
          <a:custGeom>
            <a:avLst/>
            <a:gdLst/>
            <a:ahLst/>
            <a:cxnLst/>
            <a:rect l="l" t="t" r="r" b="b"/>
            <a:pathLst>
              <a:path w="29844"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96" name="object 96"/>
          <p:cNvSpPr/>
          <p:nvPr/>
        </p:nvSpPr>
        <p:spPr>
          <a:xfrm>
            <a:off x="2865074" y="5703526"/>
            <a:ext cx="32332" cy="29580"/>
          </a:xfrm>
          <a:custGeom>
            <a:avLst/>
            <a:gdLst/>
            <a:ahLst/>
            <a:cxnLst/>
            <a:rect l="l" t="t" r="r" b="b"/>
            <a:pathLst>
              <a:path w="29844" h="27304">
                <a:moveTo>
                  <a:pt x="23009" y="0"/>
                </a:moveTo>
                <a:lnTo>
                  <a:pt x="6635" y="0"/>
                </a:lnTo>
                <a:lnTo>
                  <a:pt x="0" y="6017"/>
                </a:lnTo>
                <a:lnTo>
                  <a:pt x="0" y="20862"/>
                </a:lnTo>
                <a:lnTo>
                  <a:pt x="6635" y="26879"/>
                </a:lnTo>
                <a:lnTo>
                  <a:pt x="23009" y="26879"/>
                </a:lnTo>
                <a:lnTo>
                  <a:pt x="29646" y="20862"/>
                </a:lnTo>
                <a:lnTo>
                  <a:pt x="29646" y="6017"/>
                </a:lnTo>
                <a:lnTo>
                  <a:pt x="23009"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97" name="object 97"/>
          <p:cNvSpPr/>
          <p:nvPr/>
        </p:nvSpPr>
        <p:spPr>
          <a:xfrm>
            <a:off x="2865074" y="5703525"/>
            <a:ext cx="32332" cy="29580"/>
          </a:xfrm>
          <a:custGeom>
            <a:avLst/>
            <a:gdLst/>
            <a:ahLst/>
            <a:cxnLst/>
            <a:rect l="l" t="t" r="r" b="b"/>
            <a:pathLst>
              <a:path w="29844"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98" name="object 98"/>
          <p:cNvSpPr/>
          <p:nvPr/>
        </p:nvSpPr>
        <p:spPr>
          <a:xfrm>
            <a:off x="2916243" y="5703551"/>
            <a:ext cx="32332" cy="29580"/>
          </a:xfrm>
          <a:custGeom>
            <a:avLst/>
            <a:gdLst/>
            <a:ahLst/>
            <a:cxnLst/>
            <a:rect l="l" t="t" r="r" b="b"/>
            <a:pathLst>
              <a:path w="29844" h="27304">
                <a:moveTo>
                  <a:pt x="23011" y="0"/>
                </a:moveTo>
                <a:lnTo>
                  <a:pt x="6637" y="0"/>
                </a:lnTo>
                <a:lnTo>
                  <a:pt x="0" y="6017"/>
                </a:lnTo>
                <a:lnTo>
                  <a:pt x="0" y="20862"/>
                </a:lnTo>
                <a:lnTo>
                  <a:pt x="6637" y="26879"/>
                </a:lnTo>
                <a:lnTo>
                  <a:pt x="23011" y="26879"/>
                </a:lnTo>
                <a:lnTo>
                  <a:pt x="29648" y="20862"/>
                </a:lnTo>
                <a:lnTo>
                  <a:pt x="29648"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99" name="object 99"/>
          <p:cNvSpPr/>
          <p:nvPr/>
        </p:nvSpPr>
        <p:spPr>
          <a:xfrm>
            <a:off x="2916243" y="5703550"/>
            <a:ext cx="32332" cy="29580"/>
          </a:xfrm>
          <a:custGeom>
            <a:avLst/>
            <a:gdLst/>
            <a:ahLst/>
            <a:cxnLst/>
            <a:rect l="l" t="t" r="r" b="b"/>
            <a:pathLst>
              <a:path w="29844"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100" name="object 100"/>
          <p:cNvSpPr/>
          <p:nvPr/>
        </p:nvSpPr>
        <p:spPr>
          <a:xfrm>
            <a:off x="2658566" y="5764021"/>
            <a:ext cx="310250" cy="49530"/>
          </a:xfrm>
          <a:custGeom>
            <a:avLst/>
            <a:gdLst/>
            <a:ahLst/>
            <a:cxnLst/>
            <a:rect l="l" t="t" r="r" b="b"/>
            <a:pathLst>
              <a:path w="286385" h="45720">
                <a:moveTo>
                  <a:pt x="282592" y="0"/>
                </a:moveTo>
                <a:lnTo>
                  <a:pt x="3394" y="0"/>
                </a:lnTo>
                <a:lnTo>
                  <a:pt x="0" y="3394"/>
                </a:lnTo>
                <a:lnTo>
                  <a:pt x="0" y="42095"/>
                </a:lnTo>
                <a:lnTo>
                  <a:pt x="3394" y="45490"/>
                </a:lnTo>
                <a:lnTo>
                  <a:pt x="282592" y="45490"/>
                </a:lnTo>
                <a:lnTo>
                  <a:pt x="285987" y="42095"/>
                </a:lnTo>
                <a:lnTo>
                  <a:pt x="285987" y="3394"/>
                </a:lnTo>
                <a:lnTo>
                  <a:pt x="282592" y="0"/>
                </a:lnTo>
                <a:close/>
              </a:path>
            </a:pathLst>
          </a:custGeom>
          <a:solidFill>
            <a:srgbClr val="515254"/>
          </a:solidFill>
        </p:spPr>
        <p:txBody>
          <a:bodyPr wrap="square" lIns="0" tIns="0" rIns="0" bIns="0" rtlCol="0"/>
          <a:lstStyle/>
          <a:p>
            <a:pPr defTabSz="990570"/>
            <a:endParaRPr sz="1950" b="1">
              <a:solidFill>
                <a:prstClr val="black"/>
              </a:solidFill>
              <a:latin typeface="Calibri"/>
            </a:endParaRPr>
          </a:p>
        </p:txBody>
      </p:sp>
      <p:sp>
        <p:nvSpPr>
          <p:cNvPr id="101" name="object 101"/>
          <p:cNvSpPr/>
          <p:nvPr/>
        </p:nvSpPr>
        <p:spPr>
          <a:xfrm>
            <a:off x="2658566" y="5764021"/>
            <a:ext cx="310250" cy="49530"/>
          </a:xfrm>
          <a:custGeom>
            <a:avLst/>
            <a:gdLst/>
            <a:ahLst/>
            <a:cxnLst/>
            <a:rect l="l" t="t" r="r" b="b"/>
            <a:pathLst>
              <a:path w="286385" h="45720">
                <a:moveTo>
                  <a:pt x="0" y="37908"/>
                </a:moveTo>
                <a:lnTo>
                  <a:pt x="0" y="42095"/>
                </a:lnTo>
                <a:lnTo>
                  <a:pt x="3394" y="45490"/>
                </a:lnTo>
                <a:lnTo>
                  <a:pt x="7581" y="45490"/>
                </a:lnTo>
                <a:lnTo>
                  <a:pt x="278405" y="45490"/>
                </a:lnTo>
                <a:lnTo>
                  <a:pt x="282592" y="45490"/>
                </a:lnTo>
                <a:lnTo>
                  <a:pt x="285987" y="42095"/>
                </a:lnTo>
                <a:lnTo>
                  <a:pt x="285987" y="37908"/>
                </a:lnTo>
                <a:lnTo>
                  <a:pt x="285987" y="7581"/>
                </a:lnTo>
                <a:lnTo>
                  <a:pt x="285987" y="3394"/>
                </a:lnTo>
                <a:lnTo>
                  <a:pt x="282592" y="0"/>
                </a:lnTo>
                <a:lnTo>
                  <a:pt x="278405" y="0"/>
                </a:lnTo>
                <a:lnTo>
                  <a:pt x="7581" y="0"/>
                </a:lnTo>
                <a:lnTo>
                  <a:pt x="3394" y="0"/>
                </a:lnTo>
                <a:lnTo>
                  <a:pt x="0" y="3394"/>
                </a:lnTo>
                <a:lnTo>
                  <a:pt x="0" y="7581"/>
                </a:lnTo>
                <a:lnTo>
                  <a:pt x="0" y="37908"/>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102" name="object 102"/>
          <p:cNvSpPr/>
          <p:nvPr/>
        </p:nvSpPr>
        <p:spPr>
          <a:xfrm>
            <a:off x="2677797" y="5774075"/>
            <a:ext cx="32332" cy="29580"/>
          </a:xfrm>
          <a:custGeom>
            <a:avLst/>
            <a:gdLst/>
            <a:ahLst/>
            <a:cxnLst/>
            <a:rect l="l" t="t" r="r" b="b"/>
            <a:pathLst>
              <a:path w="29844" h="27304">
                <a:moveTo>
                  <a:pt x="23011" y="0"/>
                </a:moveTo>
                <a:lnTo>
                  <a:pt x="6637" y="0"/>
                </a:lnTo>
                <a:lnTo>
                  <a:pt x="0" y="6017"/>
                </a:lnTo>
                <a:lnTo>
                  <a:pt x="0" y="20862"/>
                </a:lnTo>
                <a:lnTo>
                  <a:pt x="6637" y="26880"/>
                </a:lnTo>
                <a:lnTo>
                  <a:pt x="23011" y="26880"/>
                </a:lnTo>
                <a:lnTo>
                  <a:pt x="29648" y="20862"/>
                </a:lnTo>
                <a:lnTo>
                  <a:pt x="29648"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103" name="object 103"/>
          <p:cNvSpPr/>
          <p:nvPr/>
        </p:nvSpPr>
        <p:spPr>
          <a:xfrm>
            <a:off x="2677797" y="5774075"/>
            <a:ext cx="32332" cy="29580"/>
          </a:xfrm>
          <a:custGeom>
            <a:avLst/>
            <a:gdLst/>
            <a:ahLst/>
            <a:cxnLst/>
            <a:rect l="l" t="t" r="r" b="b"/>
            <a:pathLst>
              <a:path w="29844"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104" name="object 104"/>
          <p:cNvSpPr/>
          <p:nvPr/>
        </p:nvSpPr>
        <p:spPr>
          <a:xfrm>
            <a:off x="2865074" y="5774075"/>
            <a:ext cx="32332" cy="29580"/>
          </a:xfrm>
          <a:custGeom>
            <a:avLst/>
            <a:gdLst/>
            <a:ahLst/>
            <a:cxnLst/>
            <a:rect l="l" t="t" r="r" b="b"/>
            <a:pathLst>
              <a:path w="29844" h="27304">
                <a:moveTo>
                  <a:pt x="23009" y="0"/>
                </a:moveTo>
                <a:lnTo>
                  <a:pt x="6635" y="0"/>
                </a:lnTo>
                <a:lnTo>
                  <a:pt x="0" y="6017"/>
                </a:lnTo>
                <a:lnTo>
                  <a:pt x="0" y="20862"/>
                </a:lnTo>
                <a:lnTo>
                  <a:pt x="6635" y="26880"/>
                </a:lnTo>
                <a:lnTo>
                  <a:pt x="23009" y="26880"/>
                </a:lnTo>
                <a:lnTo>
                  <a:pt x="29646" y="20862"/>
                </a:lnTo>
                <a:lnTo>
                  <a:pt x="29646" y="6017"/>
                </a:lnTo>
                <a:lnTo>
                  <a:pt x="23009"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105" name="object 105"/>
          <p:cNvSpPr/>
          <p:nvPr/>
        </p:nvSpPr>
        <p:spPr>
          <a:xfrm>
            <a:off x="2865074" y="5774075"/>
            <a:ext cx="32332" cy="29580"/>
          </a:xfrm>
          <a:custGeom>
            <a:avLst/>
            <a:gdLst/>
            <a:ahLst/>
            <a:cxnLst/>
            <a:rect l="l" t="t" r="r" b="b"/>
            <a:pathLst>
              <a:path w="29844"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106" name="object 106"/>
          <p:cNvSpPr/>
          <p:nvPr/>
        </p:nvSpPr>
        <p:spPr>
          <a:xfrm>
            <a:off x="2658566" y="5834570"/>
            <a:ext cx="310250" cy="49530"/>
          </a:xfrm>
          <a:custGeom>
            <a:avLst/>
            <a:gdLst/>
            <a:ahLst/>
            <a:cxnLst/>
            <a:rect l="l" t="t" r="r" b="b"/>
            <a:pathLst>
              <a:path w="286385" h="45720">
                <a:moveTo>
                  <a:pt x="282592" y="0"/>
                </a:moveTo>
                <a:lnTo>
                  <a:pt x="3394" y="0"/>
                </a:lnTo>
                <a:lnTo>
                  <a:pt x="0" y="3394"/>
                </a:lnTo>
                <a:lnTo>
                  <a:pt x="0" y="42095"/>
                </a:lnTo>
                <a:lnTo>
                  <a:pt x="3394" y="45490"/>
                </a:lnTo>
                <a:lnTo>
                  <a:pt x="282592" y="45490"/>
                </a:lnTo>
                <a:lnTo>
                  <a:pt x="285987" y="42095"/>
                </a:lnTo>
                <a:lnTo>
                  <a:pt x="285987" y="3394"/>
                </a:lnTo>
                <a:lnTo>
                  <a:pt x="282592" y="0"/>
                </a:lnTo>
                <a:close/>
              </a:path>
            </a:pathLst>
          </a:custGeom>
          <a:solidFill>
            <a:srgbClr val="515254"/>
          </a:solidFill>
        </p:spPr>
        <p:txBody>
          <a:bodyPr wrap="square" lIns="0" tIns="0" rIns="0" bIns="0" rtlCol="0"/>
          <a:lstStyle/>
          <a:p>
            <a:pPr defTabSz="990570"/>
            <a:endParaRPr sz="1950" b="1">
              <a:solidFill>
                <a:prstClr val="black"/>
              </a:solidFill>
              <a:latin typeface="Calibri"/>
            </a:endParaRPr>
          </a:p>
        </p:txBody>
      </p:sp>
      <p:sp>
        <p:nvSpPr>
          <p:cNvPr id="107" name="object 107"/>
          <p:cNvSpPr/>
          <p:nvPr/>
        </p:nvSpPr>
        <p:spPr>
          <a:xfrm>
            <a:off x="2658566" y="5834570"/>
            <a:ext cx="310250" cy="49530"/>
          </a:xfrm>
          <a:custGeom>
            <a:avLst/>
            <a:gdLst/>
            <a:ahLst/>
            <a:cxnLst/>
            <a:rect l="l" t="t" r="r" b="b"/>
            <a:pathLst>
              <a:path w="286385" h="45720">
                <a:moveTo>
                  <a:pt x="0" y="37908"/>
                </a:moveTo>
                <a:lnTo>
                  <a:pt x="0" y="42095"/>
                </a:lnTo>
                <a:lnTo>
                  <a:pt x="3394" y="45490"/>
                </a:lnTo>
                <a:lnTo>
                  <a:pt x="7581" y="45490"/>
                </a:lnTo>
                <a:lnTo>
                  <a:pt x="278405" y="45490"/>
                </a:lnTo>
                <a:lnTo>
                  <a:pt x="282592" y="45490"/>
                </a:lnTo>
                <a:lnTo>
                  <a:pt x="285987" y="42095"/>
                </a:lnTo>
                <a:lnTo>
                  <a:pt x="285987" y="37908"/>
                </a:lnTo>
                <a:lnTo>
                  <a:pt x="285987" y="7581"/>
                </a:lnTo>
                <a:lnTo>
                  <a:pt x="285987" y="3394"/>
                </a:lnTo>
                <a:lnTo>
                  <a:pt x="282592" y="0"/>
                </a:lnTo>
                <a:lnTo>
                  <a:pt x="278405" y="0"/>
                </a:lnTo>
                <a:lnTo>
                  <a:pt x="7581" y="0"/>
                </a:lnTo>
                <a:lnTo>
                  <a:pt x="3394" y="0"/>
                </a:lnTo>
                <a:lnTo>
                  <a:pt x="0" y="3394"/>
                </a:lnTo>
                <a:lnTo>
                  <a:pt x="0" y="7581"/>
                </a:lnTo>
                <a:lnTo>
                  <a:pt x="0" y="37908"/>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108" name="object 108"/>
          <p:cNvSpPr/>
          <p:nvPr/>
        </p:nvSpPr>
        <p:spPr>
          <a:xfrm>
            <a:off x="2677797" y="5844625"/>
            <a:ext cx="32332" cy="29580"/>
          </a:xfrm>
          <a:custGeom>
            <a:avLst/>
            <a:gdLst/>
            <a:ahLst/>
            <a:cxnLst/>
            <a:rect l="l" t="t" r="r" b="b"/>
            <a:pathLst>
              <a:path w="29844" h="27304">
                <a:moveTo>
                  <a:pt x="23011" y="0"/>
                </a:moveTo>
                <a:lnTo>
                  <a:pt x="6637" y="0"/>
                </a:lnTo>
                <a:lnTo>
                  <a:pt x="0" y="6017"/>
                </a:lnTo>
                <a:lnTo>
                  <a:pt x="0" y="20862"/>
                </a:lnTo>
                <a:lnTo>
                  <a:pt x="6637" y="26880"/>
                </a:lnTo>
                <a:lnTo>
                  <a:pt x="23011" y="26880"/>
                </a:lnTo>
                <a:lnTo>
                  <a:pt x="29648" y="20862"/>
                </a:lnTo>
                <a:lnTo>
                  <a:pt x="29648"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109" name="object 109"/>
          <p:cNvSpPr/>
          <p:nvPr/>
        </p:nvSpPr>
        <p:spPr>
          <a:xfrm>
            <a:off x="2677797" y="5844625"/>
            <a:ext cx="32332" cy="29580"/>
          </a:xfrm>
          <a:custGeom>
            <a:avLst/>
            <a:gdLst/>
            <a:ahLst/>
            <a:cxnLst/>
            <a:rect l="l" t="t" r="r" b="b"/>
            <a:pathLst>
              <a:path w="29844"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110" name="object 110"/>
          <p:cNvSpPr/>
          <p:nvPr/>
        </p:nvSpPr>
        <p:spPr>
          <a:xfrm>
            <a:off x="2865074" y="5844625"/>
            <a:ext cx="32332" cy="29580"/>
          </a:xfrm>
          <a:custGeom>
            <a:avLst/>
            <a:gdLst/>
            <a:ahLst/>
            <a:cxnLst/>
            <a:rect l="l" t="t" r="r" b="b"/>
            <a:pathLst>
              <a:path w="29844" h="27304">
                <a:moveTo>
                  <a:pt x="23009" y="0"/>
                </a:moveTo>
                <a:lnTo>
                  <a:pt x="6635" y="0"/>
                </a:lnTo>
                <a:lnTo>
                  <a:pt x="0" y="6017"/>
                </a:lnTo>
                <a:lnTo>
                  <a:pt x="0" y="20862"/>
                </a:lnTo>
                <a:lnTo>
                  <a:pt x="6635" y="26880"/>
                </a:lnTo>
                <a:lnTo>
                  <a:pt x="23009" y="26880"/>
                </a:lnTo>
                <a:lnTo>
                  <a:pt x="29646" y="20862"/>
                </a:lnTo>
                <a:lnTo>
                  <a:pt x="29646" y="6017"/>
                </a:lnTo>
                <a:lnTo>
                  <a:pt x="23009"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111" name="object 111"/>
          <p:cNvSpPr/>
          <p:nvPr/>
        </p:nvSpPr>
        <p:spPr>
          <a:xfrm>
            <a:off x="2865074" y="5844625"/>
            <a:ext cx="32332" cy="29580"/>
          </a:xfrm>
          <a:custGeom>
            <a:avLst/>
            <a:gdLst/>
            <a:ahLst/>
            <a:cxnLst/>
            <a:rect l="l" t="t" r="r" b="b"/>
            <a:pathLst>
              <a:path w="29844"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112" name="object 112"/>
          <p:cNvSpPr/>
          <p:nvPr/>
        </p:nvSpPr>
        <p:spPr>
          <a:xfrm>
            <a:off x="2916243" y="5844650"/>
            <a:ext cx="32332" cy="29580"/>
          </a:xfrm>
          <a:custGeom>
            <a:avLst/>
            <a:gdLst/>
            <a:ahLst/>
            <a:cxnLst/>
            <a:rect l="l" t="t" r="r" b="b"/>
            <a:pathLst>
              <a:path w="29844" h="27304">
                <a:moveTo>
                  <a:pt x="23011" y="0"/>
                </a:moveTo>
                <a:lnTo>
                  <a:pt x="6637" y="0"/>
                </a:lnTo>
                <a:lnTo>
                  <a:pt x="0" y="6017"/>
                </a:lnTo>
                <a:lnTo>
                  <a:pt x="0" y="20862"/>
                </a:lnTo>
                <a:lnTo>
                  <a:pt x="6637" y="26880"/>
                </a:lnTo>
                <a:lnTo>
                  <a:pt x="23011" y="26880"/>
                </a:lnTo>
                <a:lnTo>
                  <a:pt x="29648" y="20862"/>
                </a:lnTo>
                <a:lnTo>
                  <a:pt x="29648" y="6017"/>
                </a:lnTo>
                <a:lnTo>
                  <a:pt x="23011" y="0"/>
                </a:lnTo>
                <a:close/>
              </a:path>
            </a:pathLst>
          </a:custGeom>
          <a:solidFill>
            <a:srgbClr val="FFFFFF"/>
          </a:solidFill>
        </p:spPr>
        <p:txBody>
          <a:bodyPr wrap="square" lIns="0" tIns="0" rIns="0" bIns="0" rtlCol="0"/>
          <a:lstStyle/>
          <a:p>
            <a:pPr defTabSz="990570"/>
            <a:endParaRPr sz="1950" b="1">
              <a:solidFill>
                <a:prstClr val="black"/>
              </a:solidFill>
              <a:latin typeface="Calibri"/>
            </a:endParaRPr>
          </a:p>
        </p:txBody>
      </p:sp>
      <p:sp>
        <p:nvSpPr>
          <p:cNvPr id="113" name="object 113"/>
          <p:cNvSpPr/>
          <p:nvPr/>
        </p:nvSpPr>
        <p:spPr>
          <a:xfrm>
            <a:off x="2916243" y="5844650"/>
            <a:ext cx="32332" cy="29580"/>
          </a:xfrm>
          <a:custGeom>
            <a:avLst/>
            <a:gdLst/>
            <a:ahLst/>
            <a:cxnLst/>
            <a:rect l="l" t="t" r="r" b="b"/>
            <a:pathLst>
              <a:path w="29844" h="27304">
                <a:moveTo>
                  <a:pt x="0" y="13440"/>
                </a:moveTo>
                <a:lnTo>
                  <a:pt x="0" y="20862"/>
                </a:lnTo>
                <a:lnTo>
                  <a:pt x="6636" y="26880"/>
                </a:lnTo>
                <a:lnTo>
                  <a:pt x="14824" y="26880"/>
                </a:lnTo>
                <a:lnTo>
                  <a:pt x="23011" y="26880"/>
                </a:lnTo>
                <a:lnTo>
                  <a:pt x="29648" y="20862"/>
                </a:lnTo>
                <a:lnTo>
                  <a:pt x="29648" y="13440"/>
                </a:lnTo>
                <a:lnTo>
                  <a:pt x="29648" y="6017"/>
                </a:lnTo>
                <a:lnTo>
                  <a:pt x="23011" y="0"/>
                </a:lnTo>
                <a:lnTo>
                  <a:pt x="14824" y="0"/>
                </a:lnTo>
                <a:lnTo>
                  <a:pt x="6636" y="0"/>
                </a:lnTo>
                <a:lnTo>
                  <a:pt x="0" y="6017"/>
                </a:lnTo>
                <a:lnTo>
                  <a:pt x="0" y="13440"/>
                </a:lnTo>
                <a:close/>
              </a:path>
            </a:pathLst>
          </a:custGeom>
          <a:ln w="9525">
            <a:solidFill>
              <a:srgbClr val="363739"/>
            </a:solidFill>
          </a:ln>
        </p:spPr>
        <p:txBody>
          <a:bodyPr wrap="square" lIns="0" tIns="0" rIns="0" bIns="0" rtlCol="0"/>
          <a:lstStyle/>
          <a:p>
            <a:pPr defTabSz="990570"/>
            <a:endParaRPr sz="1950" b="1">
              <a:solidFill>
                <a:prstClr val="black"/>
              </a:solidFill>
              <a:latin typeface="Calibri"/>
            </a:endParaRPr>
          </a:p>
        </p:txBody>
      </p:sp>
      <p:sp>
        <p:nvSpPr>
          <p:cNvPr id="114" name="object 114"/>
          <p:cNvSpPr/>
          <p:nvPr/>
        </p:nvSpPr>
        <p:spPr>
          <a:xfrm>
            <a:off x="4260303" y="5143133"/>
            <a:ext cx="838570" cy="188489"/>
          </a:xfrm>
          <a:custGeom>
            <a:avLst/>
            <a:gdLst/>
            <a:ahLst/>
            <a:cxnLst/>
            <a:rect l="l" t="t" r="r" b="b"/>
            <a:pathLst>
              <a:path w="774064" h="173989">
                <a:moveTo>
                  <a:pt x="744999" y="0"/>
                </a:moveTo>
                <a:lnTo>
                  <a:pt x="25637" y="192"/>
                </a:lnTo>
                <a:lnTo>
                  <a:pt x="12575" y="5095"/>
                </a:lnTo>
                <a:lnTo>
                  <a:pt x="3439" y="15289"/>
                </a:lnTo>
                <a:lnTo>
                  <a:pt x="0" y="29000"/>
                </a:lnTo>
                <a:lnTo>
                  <a:pt x="192" y="148362"/>
                </a:lnTo>
                <a:lnTo>
                  <a:pt x="5095" y="161423"/>
                </a:lnTo>
                <a:lnTo>
                  <a:pt x="15289" y="170560"/>
                </a:lnTo>
                <a:lnTo>
                  <a:pt x="29000" y="174000"/>
                </a:lnTo>
                <a:lnTo>
                  <a:pt x="748362" y="173807"/>
                </a:lnTo>
                <a:lnTo>
                  <a:pt x="761423" y="168904"/>
                </a:lnTo>
                <a:lnTo>
                  <a:pt x="770560" y="158710"/>
                </a:lnTo>
                <a:lnTo>
                  <a:pt x="774000" y="144999"/>
                </a:lnTo>
                <a:lnTo>
                  <a:pt x="773807" y="25637"/>
                </a:lnTo>
                <a:lnTo>
                  <a:pt x="768904" y="12576"/>
                </a:lnTo>
                <a:lnTo>
                  <a:pt x="758710" y="3439"/>
                </a:lnTo>
                <a:lnTo>
                  <a:pt x="744999" y="0"/>
                </a:lnTo>
                <a:close/>
              </a:path>
            </a:pathLst>
          </a:custGeom>
          <a:solidFill>
            <a:srgbClr val="6D9EEB"/>
          </a:solidFill>
        </p:spPr>
        <p:txBody>
          <a:bodyPr wrap="square" lIns="0" tIns="0" rIns="0" bIns="0" rtlCol="0"/>
          <a:lstStyle/>
          <a:p>
            <a:pPr defTabSz="990570"/>
            <a:endParaRPr sz="1950" b="1">
              <a:solidFill>
                <a:prstClr val="black"/>
              </a:solidFill>
              <a:latin typeface="Calibri"/>
            </a:endParaRPr>
          </a:p>
        </p:txBody>
      </p:sp>
      <p:sp>
        <p:nvSpPr>
          <p:cNvPr id="115" name="object 115"/>
          <p:cNvSpPr txBox="1"/>
          <p:nvPr/>
        </p:nvSpPr>
        <p:spPr>
          <a:xfrm>
            <a:off x="4156880" y="4628759"/>
            <a:ext cx="939694" cy="759247"/>
          </a:xfrm>
          <a:prstGeom prst="rect">
            <a:avLst/>
          </a:prstGeom>
        </p:spPr>
        <p:txBody>
          <a:bodyPr vert="horz" wrap="square" lIns="0" tIns="0" rIns="0" bIns="0" rtlCol="0">
            <a:spAutoFit/>
          </a:bodyPr>
          <a:lstStyle/>
          <a:p>
            <a:pPr marL="688" algn="ctr" defTabSz="990570">
              <a:lnSpc>
                <a:spcPts val="1782"/>
              </a:lnSpc>
            </a:pPr>
            <a:r>
              <a:rPr sz="1517" b="1" spc="-16" dirty="0">
                <a:solidFill>
                  <a:srgbClr val="212121"/>
                </a:solidFill>
                <a:latin typeface="Arial Narrow"/>
                <a:cs typeface="Arial Narrow"/>
              </a:rPr>
              <a:t>SENSE</a:t>
            </a:r>
            <a:endParaRPr sz="1517" b="1">
              <a:solidFill>
                <a:prstClr val="black"/>
              </a:solidFill>
              <a:latin typeface="Arial Narrow"/>
              <a:cs typeface="Arial Narrow"/>
            </a:endParaRPr>
          </a:p>
          <a:p>
            <a:pPr algn="ctr" defTabSz="990570">
              <a:lnSpc>
                <a:spcPts val="1782"/>
              </a:lnSpc>
            </a:pPr>
            <a:r>
              <a:rPr sz="1517" b="1" spc="-16" dirty="0">
                <a:solidFill>
                  <a:srgbClr val="212121"/>
                </a:solidFill>
                <a:latin typeface="Arial Narrow"/>
                <a:cs typeface="Arial Narrow"/>
              </a:rPr>
              <a:t>Ne</a:t>
            </a:r>
            <a:r>
              <a:rPr sz="1517" b="1" dirty="0">
                <a:solidFill>
                  <a:srgbClr val="212121"/>
                </a:solidFill>
                <a:latin typeface="Arial Narrow"/>
                <a:cs typeface="Arial Narrow"/>
              </a:rPr>
              <a:t>t</a:t>
            </a:r>
            <a:r>
              <a:rPr sz="1517" b="1" spc="-11" dirty="0">
                <a:solidFill>
                  <a:srgbClr val="212121"/>
                </a:solidFill>
                <a:latin typeface="Arial Narrow"/>
                <a:cs typeface="Arial Narrow"/>
              </a:rPr>
              <a:t>w</a:t>
            </a:r>
            <a:r>
              <a:rPr sz="1517" b="1" spc="-16" dirty="0">
                <a:solidFill>
                  <a:srgbClr val="212121"/>
                </a:solidFill>
                <a:latin typeface="Arial Narrow"/>
                <a:cs typeface="Arial Narrow"/>
              </a:rPr>
              <a:t>o</a:t>
            </a:r>
            <a:r>
              <a:rPr sz="1517" b="1" spc="-5" dirty="0">
                <a:solidFill>
                  <a:srgbClr val="212121"/>
                </a:solidFill>
                <a:latin typeface="Arial Narrow"/>
                <a:cs typeface="Arial Narrow"/>
              </a:rPr>
              <a:t>r</a:t>
            </a:r>
            <a:r>
              <a:rPr sz="1517" b="1" dirty="0">
                <a:solidFill>
                  <a:srgbClr val="212121"/>
                </a:solidFill>
                <a:latin typeface="Arial Narrow"/>
                <a:cs typeface="Arial Narrow"/>
              </a:rPr>
              <a:t>k</a:t>
            </a:r>
            <a:r>
              <a:rPr sz="1517" b="1" spc="5" dirty="0">
                <a:solidFill>
                  <a:srgbClr val="212121"/>
                </a:solidFill>
                <a:latin typeface="Arial Narrow"/>
                <a:cs typeface="Arial Narrow"/>
              </a:rPr>
              <a:t> </a:t>
            </a:r>
            <a:r>
              <a:rPr sz="1517" b="1" spc="-16" dirty="0">
                <a:solidFill>
                  <a:srgbClr val="212121"/>
                </a:solidFill>
                <a:latin typeface="Arial Narrow"/>
                <a:cs typeface="Arial Narrow"/>
              </a:rPr>
              <a:t>RM</a:t>
            </a:r>
            <a:endParaRPr sz="1517" b="1">
              <a:solidFill>
                <a:prstClr val="black"/>
              </a:solidFill>
              <a:latin typeface="Arial Narrow"/>
              <a:cs typeface="Arial Narrow"/>
            </a:endParaRPr>
          </a:p>
          <a:p>
            <a:pPr marL="105248" algn="ctr" defTabSz="990570">
              <a:spcBef>
                <a:spcPts val="493"/>
              </a:spcBef>
            </a:pPr>
            <a:r>
              <a:rPr sz="1517" b="1" spc="-16" dirty="0">
                <a:solidFill>
                  <a:srgbClr val="212121"/>
                </a:solidFill>
                <a:latin typeface="Arial Narrow"/>
                <a:cs typeface="Arial Narrow"/>
              </a:rPr>
              <a:t>NS</a:t>
            </a:r>
            <a:r>
              <a:rPr sz="1517" b="1" spc="-5" dirty="0">
                <a:solidFill>
                  <a:srgbClr val="212121"/>
                </a:solidFill>
                <a:latin typeface="Arial Narrow"/>
                <a:cs typeface="Arial Narrow"/>
              </a:rPr>
              <a:t>I</a:t>
            </a:r>
            <a:r>
              <a:rPr sz="1517" b="1" spc="11" dirty="0">
                <a:solidFill>
                  <a:srgbClr val="212121"/>
                </a:solidFill>
                <a:latin typeface="Arial Narrow"/>
                <a:cs typeface="Arial Narrow"/>
              </a:rPr>
              <a:t> </a:t>
            </a:r>
            <a:r>
              <a:rPr sz="1517" b="1" spc="-16" dirty="0">
                <a:solidFill>
                  <a:srgbClr val="212121"/>
                </a:solidFill>
                <a:latin typeface="Arial Narrow"/>
                <a:cs typeface="Arial Narrow"/>
              </a:rPr>
              <a:t>PA</a:t>
            </a:r>
            <a:endParaRPr sz="1517" b="1">
              <a:solidFill>
                <a:prstClr val="black"/>
              </a:solidFill>
              <a:latin typeface="Arial Narrow"/>
              <a:cs typeface="Arial Narrow"/>
            </a:endParaRPr>
          </a:p>
        </p:txBody>
      </p:sp>
      <p:sp>
        <p:nvSpPr>
          <p:cNvPr id="116" name="object 116"/>
          <p:cNvSpPr txBox="1"/>
          <p:nvPr/>
        </p:nvSpPr>
        <p:spPr>
          <a:xfrm>
            <a:off x="3923652" y="3555390"/>
            <a:ext cx="1423604" cy="461665"/>
          </a:xfrm>
          <a:prstGeom prst="rect">
            <a:avLst/>
          </a:prstGeom>
        </p:spPr>
        <p:txBody>
          <a:bodyPr vert="horz" wrap="square" lIns="0" tIns="0" rIns="0" bIns="0" rtlCol="0">
            <a:spAutoFit/>
          </a:bodyPr>
          <a:lstStyle/>
          <a:p>
            <a:pPr marL="688" algn="ctr" defTabSz="990570">
              <a:lnSpc>
                <a:spcPts val="1782"/>
              </a:lnSpc>
            </a:pPr>
            <a:r>
              <a:rPr b="1" spc="-16" dirty="0">
                <a:solidFill>
                  <a:srgbClr val="212121"/>
                </a:solidFill>
                <a:latin typeface="Arial Narrow"/>
                <a:cs typeface="Arial Narrow"/>
              </a:rPr>
              <a:t>SENSE</a:t>
            </a:r>
            <a:endParaRPr b="1" dirty="0">
              <a:solidFill>
                <a:prstClr val="black"/>
              </a:solidFill>
              <a:latin typeface="Arial Narrow"/>
              <a:cs typeface="Arial Narrow"/>
            </a:endParaRPr>
          </a:p>
          <a:p>
            <a:pPr algn="ctr" defTabSz="990570">
              <a:lnSpc>
                <a:spcPts val="1782"/>
              </a:lnSpc>
            </a:pPr>
            <a:r>
              <a:rPr b="1" spc="-11" dirty="0">
                <a:solidFill>
                  <a:srgbClr val="212121"/>
                </a:solidFill>
                <a:latin typeface="Arial Narrow"/>
                <a:cs typeface="Arial Narrow"/>
              </a:rPr>
              <a:t>O</a:t>
            </a:r>
            <a:r>
              <a:rPr b="1" dirty="0">
                <a:solidFill>
                  <a:srgbClr val="212121"/>
                </a:solidFill>
                <a:latin typeface="Arial Narrow"/>
                <a:cs typeface="Arial Narrow"/>
              </a:rPr>
              <a:t>r</a:t>
            </a:r>
            <a:r>
              <a:rPr b="1" spc="-5" dirty="0">
                <a:solidFill>
                  <a:srgbClr val="212121"/>
                </a:solidFill>
                <a:latin typeface="Arial Narrow"/>
                <a:cs typeface="Arial Narrow"/>
              </a:rPr>
              <a:t>c</a:t>
            </a:r>
            <a:r>
              <a:rPr b="1" spc="-16" dirty="0">
                <a:solidFill>
                  <a:srgbClr val="212121"/>
                </a:solidFill>
                <a:latin typeface="Arial Narrow"/>
                <a:cs typeface="Arial Narrow"/>
              </a:rPr>
              <a:t>h</a:t>
            </a:r>
            <a:r>
              <a:rPr b="1" spc="-5" dirty="0">
                <a:solidFill>
                  <a:srgbClr val="212121"/>
                </a:solidFill>
                <a:latin typeface="Arial Narrow"/>
                <a:cs typeface="Arial Narrow"/>
              </a:rPr>
              <a:t>es</a:t>
            </a:r>
            <a:r>
              <a:rPr b="1" dirty="0">
                <a:solidFill>
                  <a:srgbClr val="212121"/>
                </a:solidFill>
                <a:latin typeface="Arial Narrow"/>
                <a:cs typeface="Arial Narrow"/>
              </a:rPr>
              <a:t>t</a:t>
            </a:r>
            <a:r>
              <a:rPr b="1" spc="-5" dirty="0">
                <a:solidFill>
                  <a:srgbClr val="212121"/>
                </a:solidFill>
                <a:latin typeface="Arial Narrow"/>
                <a:cs typeface="Arial Narrow"/>
              </a:rPr>
              <a:t>ra</a:t>
            </a:r>
            <a:r>
              <a:rPr b="1" dirty="0">
                <a:solidFill>
                  <a:srgbClr val="212121"/>
                </a:solidFill>
                <a:latin typeface="Arial Narrow"/>
                <a:cs typeface="Arial Narrow"/>
              </a:rPr>
              <a:t>t</a:t>
            </a:r>
            <a:r>
              <a:rPr b="1" spc="-16" dirty="0">
                <a:solidFill>
                  <a:srgbClr val="212121"/>
                </a:solidFill>
                <a:latin typeface="Arial Narrow"/>
                <a:cs typeface="Arial Narrow"/>
              </a:rPr>
              <a:t>o</a:t>
            </a:r>
            <a:r>
              <a:rPr b="1" spc="-5" dirty="0">
                <a:solidFill>
                  <a:srgbClr val="212121"/>
                </a:solidFill>
                <a:latin typeface="Arial Narrow"/>
                <a:cs typeface="Arial Narrow"/>
              </a:rPr>
              <a:t>r</a:t>
            </a:r>
            <a:endParaRPr b="1" dirty="0">
              <a:solidFill>
                <a:prstClr val="black"/>
              </a:solidFill>
              <a:latin typeface="Arial Narrow"/>
              <a:cs typeface="Arial Narrow"/>
            </a:endParaRPr>
          </a:p>
        </p:txBody>
      </p:sp>
      <p:sp>
        <p:nvSpPr>
          <p:cNvPr id="117" name="object 117"/>
          <p:cNvSpPr txBox="1"/>
          <p:nvPr/>
        </p:nvSpPr>
        <p:spPr>
          <a:xfrm>
            <a:off x="2196326" y="3080122"/>
            <a:ext cx="466408" cy="233462"/>
          </a:xfrm>
          <a:prstGeom prst="rect">
            <a:avLst/>
          </a:prstGeom>
        </p:spPr>
        <p:txBody>
          <a:bodyPr vert="horz" wrap="square" lIns="0" tIns="0" rIns="0" bIns="0" rtlCol="0">
            <a:spAutoFit/>
          </a:bodyPr>
          <a:lstStyle/>
          <a:p>
            <a:pPr marL="13758" defTabSz="990570"/>
            <a:r>
              <a:rPr sz="1517" b="1" spc="-16" dirty="0">
                <a:solidFill>
                  <a:srgbClr val="FFFFFF"/>
                </a:solidFill>
                <a:latin typeface="Arial Narrow"/>
                <a:cs typeface="Arial Narrow"/>
              </a:rPr>
              <a:t>Ru</a:t>
            </a:r>
            <a:r>
              <a:rPr sz="1517" b="1" spc="-5" dirty="0">
                <a:solidFill>
                  <a:srgbClr val="FFFFFF"/>
                </a:solidFill>
                <a:latin typeface="Arial Narrow"/>
                <a:cs typeface="Arial Narrow"/>
              </a:rPr>
              <a:t>c</a:t>
            </a:r>
            <a:r>
              <a:rPr sz="1517" b="1" spc="5" dirty="0">
                <a:solidFill>
                  <a:srgbClr val="FFFFFF"/>
                </a:solidFill>
                <a:latin typeface="Arial Narrow"/>
                <a:cs typeface="Arial Narrow"/>
              </a:rPr>
              <a:t>i</a:t>
            </a:r>
            <a:r>
              <a:rPr sz="1517" b="1" spc="-11" dirty="0">
                <a:solidFill>
                  <a:srgbClr val="FFFFFF"/>
                </a:solidFill>
                <a:latin typeface="Arial Narrow"/>
                <a:cs typeface="Arial Narrow"/>
              </a:rPr>
              <a:t>o</a:t>
            </a:r>
            <a:endParaRPr sz="1517" b="1" dirty="0">
              <a:solidFill>
                <a:prstClr val="black"/>
              </a:solidFill>
              <a:latin typeface="Arial Narrow"/>
              <a:cs typeface="Arial Narrow"/>
            </a:endParaRPr>
          </a:p>
        </p:txBody>
      </p:sp>
      <p:sp>
        <p:nvSpPr>
          <p:cNvPr id="118" name="object 118"/>
          <p:cNvSpPr txBox="1"/>
          <p:nvPr/>
        </p:nvSpPr>
        <p:spPr>
          <a:xfrm>
            <a:off x="2266838" y="4004682"/>
            <a:ext cx="325385" cy="233462"/>
          </a:xfrm>
          <a:prstGeom prst="rect">
            <a:avLst/>
          </a:prstGeom>
        </p:spPr>
        <p:txBody>
          <a:bodyPr vert="horz" wrap="square" lIns="0" tIns="0" rIns="0" bIns="0" rtlCol="0">
            <a:spAutoFit/>
          </a:bodyPr>
          <a:lstStyle/>
          <a:p>
            <a:pPr marL="13758" defTabSz="990570"/>
            <a:r>
              <a:rPr sz="1517" b="1" spc="-16" dirty="0">
                <a:solidFill>
                  <a:srgbClr val="FFFFFF"/>
                </a:solidFill>
                <a:latin typeface="Arial Narrow"/>
                <a:cs typeface="Arial Narrow"/>
              </a:rPr>
              <a:t>FTS</a:t>
            </a:r>
            <a:endParaRPr sz="1517" b="1">
              <a:solidFill>
                <a:prstClr val="black"/>
              </a:solidFill>
              <a:latin typeface="Arial Narrow"/>
              <a:cs typeface="Arial Narrow"/>
            </a:endParaRPr>
          </a:p>
        </p:txBody>
      </p:sp>
      <p:sp>
        <p:nvSpPr>
          <p:cNvPr id="119" name="object 119"/>
          <p:cNvSpPr txBox="1"/>
          <p:nvPr/>
        </p:nvSpPr>
        <p:spPr>
          <a:xfrm>
            <a:off x="258325" y="2822208"/>
            <a:ext cx="1605195" cy="693460"/>
          </a:xfrm>
          <a:prstGeom prst="rect">
            <a:avLst/>
          </a:prstGeom>
        </p:spPr>
        <p:txBody>
          <a:bodyPr vert="horz" wrap="square" lIns="0" tIns="0" rIns="0" bIns="0" rtlCol="0">
            <a:spAutoFit/>
          </a:bodyPr>
          <a:lstStyle/>
          <a:p>
            <a:pPr marL="13758" marR="5503" defTabSz="990570">
              <a:lnSpc>
                <a:spcPct val="99000"/>
              </a:lnSpc>
            </a:pPr>
            <a:r>
              <a:rPr sz="1517" b="1" spc="11" dirty="0">
                <a:solidFill>
                  <a:prstClr val="black"/>
                </a:solidFill>
                <a:latin typeface="Arial"/>
                <a:cs typeface="Arial"/>
              </a:rPr>
              <a:t>S</a:t>
            </a:r>
            <a:r>
              <a:rPr sz="1517" b="1" dirty="0">
                <a:solidFill>
                  <a:prstClr val="black"/>
                </a:solidFill>
                <a:latin typeface="Arial"/>
                <a:cs typeface="Arial"/>
              </a:rPr>
              <a:t>ci</a:t>
            </a:r>
            <a:r>
              <a:rPr sz="1517" b="1" spc="-43" dirty="0">
                <a:solidFill>
                  <a:prstClr val="black"/>
                </a:solidFill>
                <a:latin typeface="Arial"/>
                <a:cs typeface="Arial"/>
              </a:rPr>
              <a:t>e</a:t>
            </a:r>
            <a:r>
              <a:rPr sz="1517" b="1" spc="-5" dirty="0">
                <a:solidFill>
                  <a:prstClr val="black"/>
                </a:solidFill>
                <a:latin typeface="Arial"/>
                <a:cs typeface="Arial"/>
              </a:rPr>
              <a:t>n</a:t>
            </a:r>
            <a:r>
              <a:rPr sz="1517" b="1" spc="49" dirty="0">
                <a:solidFill>
                  <a:prstClr val="black"/>
                </a:solidFill>
                <a:latin typeface="Arial"/>
                <a:cs typeface="Arial"/>
              </a:rPr>
              <a:t>t</a:t>
            </a:r>
            <a:r>
              <a:rPr sz="1517" b="1" dirty="0">
                <a:solidFill>
                  <a:prstClr val="black"/>
                </a:solidFill>
                <a:latin typeface="Arial"/>
                <a:cs typeface="Arial"/>
              </a:rPr>
              <a:t>i</a:t>
            </a:r>
            <a:r>
              <a:rPr sz="1517" b="1" spc="16" dirty="0">
                <a:solidFill>
                  <a:prstClr val="black"/>
                </a:solidFill>
                <a:latin typeface="Arial"/>
                <a:cs typeface="Arial"/>
              </a:rPr>
              <a:t>f</a:t>
            </a:r>
            <a:r>
              <a:rPr sz="1517" b="1" dirty="0">
                <a:solidFill>
                  <a:prstClr val="black"/>
                </a:solidFill>
                <a:latin typeface="Arial"/>
                <a:cs typeface="Arial"/>
              </a:rPr>
              <a:t>i</a:t>
            </a:r>
            <a:r>
              <a:rPr sz="1517" b="1" spc="49" dirty="0">
                <a:solidFill>
                  <a:prstClr val="black"/>
                </a:solidFill>
                <a:latin typeface="Arial"/>
                <a:cs typeface="Arial"/>
              </a:rPr>
              <a:t>c</a:t>
            </a:r>
            <a:r>
              <a:rPr sz="1517" b="1" spc="-5" dirty="0">
                <a:solidFill>
                  <a:prstClr val="black"/>
                </a:solidFill>
                <a:latin typeface="Arial"/>
                <a:cs typeface="Arial"/>
              </a:rPr>
              <a:t> </a:t>
            </a:r>
            <a:r>
              <a:rPr sz="1517" b="1" spc="-38" dirty="0">
                <a:solidFill>
                  <a:prstClr val="black"/>
                </a:solidFill>
                <a:latin typeface="Arial"/>
                <a:cs typeface="Arial"/>
              </a:rPr>
              <a:t>D</a:t>
            </a:r>
            <a:r>
              <a:rPr sz="1517" b="1" spc="-43" dirty="0">
                <a:solidFill>
                  <a:prstClr val="black"/>
                </a:solidFill>
                <a:latin typeface="Arial"/>
                <a:cs typeface="Arial"/>
              </a:rPr>
              <a:t>a</a:t>
            </a:r>
            <a:r>
              <a:rPr sz="1517" b="1" spc="49" dirty="0">
                <a:solidFill>
                  <a:prstClr val="black"/>
                </a:solidFill>
                <a:latin typeface="Arial"/>
                <a:cs typeface="Arial"/>
              </a:rPr>
              <a:t>t</a:t>
            </a:r>
            <a:r>
              <a:rPr sz="1517" b="1" spc="-38" dirty="0">
                <a:solidFill>
                  <a:prstClr val="black"/>
                </a:solidFill>
                <a:latin typeface="Arial"/>
                <a:cs typeface="Arial"/>
              </a:rPr>
              <a:t>a</a:t>
            </a:r>
            <a:r>
              <a:rPr sz="1517" b="1" spc="-22" dirty="0">
                <a:solidFill>
                  <a:prstClr val="black"/>
                </a:solidFill>
                <a:latin typeface="Arial"/>
                <a:cs typeface="Arial"/>
              </a:rPr>
              <a:t> </a:t>
            </a:r>
            <a:r>
              <a:rPr sz="1517" b="1" spc="16" dirty="0">
                <a:solidFill>
                  <a:prstClr val="black"/>
                </a:solidFill>
                <a:latin typeface="Arial"/>
                <a:cs typeface="Arial"/>
              </a:rPr>
              <a:t>M</a:t>
            </a:r>
            <a:r>
              <a:rPr sz="1517" b="1" dirty="0">
                <a:solidFill>
                  <a:prstClr val="black"/>
                </a:solidFill>
                <a:latin typeface="Arial"/>
                <a:cs typeface="Arial"/>
              </a:rPr>
              <a:t>a</a:t>
            </a:r>
            <a:r>
              <a:rPr sz="1517" b="1" spc="-5" dirty="0">
                <a:solidFill>
                  <a:prstClr val="black"/>
                </a:solidFill>
                <a:latin typeface="Arial"/>
                <a:cs typeface="Arial"/>
              </a:rPr>
              <a:t>n</a:t>
            </a:r>
            <a:r>
              <a:rPr sz="1517" b="1" spc="-43" dirty="0">
                <a:solidFill>
                  <a:prstClr val="black"/>
                </a:solidFill>
                <a:latin typeface="Arial"/>
                <a:cs typeface="Arial"/>
              </a:rPr>
              <a:t>a</a:t>
            </a:r>
            <a:r>
              <a:rPr sz="1517" b="1" spc="16" dirty="0">
                <a:solidFill>
                  <a:prstClr val="black"/>
                </a:solidFill>
                <a:latin typeface="Arial"/>
                <a:cs typeface="Arial"/>
              </a:rPr>
              <a:t>g</a:t>
            </a:r>
            <a:r>
              <a:rPr sz="1517" b="1" spc="-43" dirty="0">
                <a:solidFill>
                  <a:prstClr val="black"/>
                </a:solidFill>
                <a:latin typeface="Arial"/>
                <a:cs typeface="Arial"/>
              </a:rPr>
              <a:t>e</a:t>
            </a:r>
            <a:r>
              <a:rPr sz="1517" b="1" spc="5" dirty="0">
                <a:solidFill>
                  <a:prstClr val="black"/>
                </a:solidFill>
                <a:latin typeface="Arial"/>
                <a:cs typeface="Arial"/>
              </a:rPr>
              <a:t>m</a:t>
            </a:r>
            <a:r>
              <a:rPr sz="1517" b="1" spc="-5" dirty="0">
                <a:solidFill>
                  <a:prstClr val="black"/>
                </a:solidFill>
                <a:latin typeface="Arial"/>
                <a:cs typeface="Arial"/>
              </a:rPr>
              <a:t>en</a:t>
            </a:r>
            <a:r>
              <a:rPr sz="1517" b="1" spc="54" dirty="0">
                <a:solidFill>
                  <a:prstClr val="black"/>
                </a:solidFill>
                <a:latin typeface="Arial"/>
                <a:cs typeface="Arial"/>
              </a:rPr>
              <a:t>t </a:t>
            </a:r>
            <a:r>
              <a:rPr sz="1517" b="1" spc="-43" dirty="0">
                <a:solidFill>
                  <a:prstClr val="black"/>
                </a:solidFill>
                <a:latin typeface="Arial"/>
                <a:cs typeface="Arial"/>
              </a:rPr>
              <a:t>a</a:t>
            </a:r>
            <a:r>
              <a:rPr sz="1517" b="1" spc="-5" dirty="0">
                <a:solidFill>
                  <a:prstClr val="black"/>
                </a:solidFill>
                <a:latin typeface="Arial"/>
                <a:cs typeface="Arial"/>
              </a:rPr>
              <a:t>n</a:t>
            </a:r>
            <a:r>
              <a:rPr sz="1517" b="1" spc="49" dirty="0">
                <a:solidFill>
                  <a:prstClr val="black"/>
                </a:solidFill>
                <a:latin typeface="Arial"/>
                <a:cs typeface="Arial"/>
              </a:rPr>
              <a:t>d</a:t>
            </a:r>
            <a:r>
              <a:rPr sz="1517" b="1" spc="-11" dirty="0">
                <a:solidFill>
                  <a:prstClr val="black"/>
                </a:solidFill>
                <a:latin typeface="Arial"/>
                <a:cs typeface="Arial"/>
              </a:rPr>
              <a:t> </a:t>
            </a:r>
            <a:r>
              <a:rPr sz="1517" b="1" spc="54" dirty="0">
                <a:solidFill>
                  <a:prstClr val="black"/>
                </a:solidFill>
                <a:latin typeface="Arial"/>
                <a:cs typeface="Arial"/>
              </a:rPr>
              <a:t>M</a:t>
            </a:r>
            <a:r>
              <a:rPr sz="1517" b="1" spc="16" dirty="0">
                <a:solidFill>
                  <a:prstClr val="black"/>
                </a:solidFill>
                <a:latin typeface="Arial"/>
                <a:cs typeface="Arial"/>
              </a:rPr>
              <a:t>o</a:t>
            </a:r>
            <a:r>
              <a:rPr sz="1517" b="1" spc="-16" dirty="0">
                <a:solidFill>
                  <a:prstClr val="black"/>
                </a:solidFill>
                <a:latin typeface="Arial"/>
                <a:cs typeface="Arial"/>
              </a:rPr>
              <a:t>v</a:t>
            </a:r>
            <a:r>
              <a:rPr sz="1517" b="1" spc="-27" dirty="0">
                <a:solidFill>
                  <a:prstClr val="black"/>
                </a:solidFill>
                <a:latin typeface="Arial"/>
                <a:cs typeface="Arial"/>
              </a:rPr>
              <a:t>e</a:t>
            </a:r>
            <a:r>
              <a:rPr sz="1517" b="1" spc="27" dirty="0">
                <a:solidFill>
                  <a:prstClr val="black"/>
                </a:solidFill>
                <a:latin typeface="Arial"/>
                <a:cs typeface="Arial"/>
              </a:rPr>
              <a:t>m</a:t>
            </a:r>
            <a:r>
              <a:rPr sz="1517" b="1" spc="-43" dirty="0">
                <a:solidFill>
                  <a:prstClr val="black"/>
                </a:solidFill>
                <a:latin typeface="Arial"/>
                <a:cs typeface="Arial"/>
              </a:rPr>
              <a:t>e</a:t>
            </a:r>
            <a:r>
              <a:rPr sz="1517" b="1" spc="-5" dirty="0">
                <a:solidFill>
                  <a:prstClr val="black"/>
                </a:solidFill>
                <a:latin typeface="Arial"/>
                <a:cs typeface="Arial"/>
              </a:rPr>
              <a:t>n</a:t>
            </a:r>
            <a:r>
              <a:rPr sz="1517" b="1" spc="54" dirty="0">
                <a:solidFill>
                  <a:prstClr val="black"/>
                </a:solidFill>
                <a:latin typeface="Arial"/>
                <a:cs typeface="Arial"/>
              </a:rPr>
              <a:t>t </a:t>
            </a:r>
            <a:r>
              <a:rPr sz="1517" b="1" spc="-16" dirty="0">
                <a:solidFill>
                  <a:prstClr val="black"/>
                </a:solidFill>
                <a:latin typeface="Arial"/>
                <a:cs typeface="Arial"/>
              </a:rPr>
              <a:t>S</a:t>
            </a:r>
            <a:r>
              <a:rPr sz="1517" b="1" spc="-27" dirty="0">
                <a:solidFill>
                  <a:prstClr val="black"/>
                </a:solidFill>
                <a:latin typeface="Arial"/>
                <a:cs typeface="Arial"/>
              </a:rPr>
              <a:t>u</a:t>
            </a:r>
            <a:r>
              <a:rPr sz="1517" b="1" dirty="0">
                <a:solidFill>
                  <a:prstClr val="black"/>
                </a:solidFill>
                <a:latin typeface="Arial"/>
                <a:cs typeface="Arial"/>
              </a:rPr>
              <a:t>i</a:t>
            </a:r>
            <a:r>
              <a:rPr sz="1517" b="1" spc="49" dirty="0">
                <a:solidFill>
                  <a:prstClr val="black"/>
                </a:solidFill>
                <a:latin typeface="Arial"/>
                <a:cs typeface="Arial"/>
              </a:rPr>
              <a:t>t</a:t>
            </a:r>
            <a:r>
              <a:rPr sz="1517" b="1" spc="-38" dirty="0">
                <a:solidFill>
                  <a:prstClr val="black"/>
                </a:solidFill>
                <a:latin typeface="Arial"/>
                <a:cs typeface="Arial"/>
              </a:rPr>
              <a:t>e</a:t>
            </a:r>
            <a:endParaRPr sz="1517" b="1" dirty="0">
              <a:solidFill>
                <a:prstClr val="black"/>
              </a:solidFill>
              <a:latin typeface="Arial"/>
              <a:cs typeface="Arial"/>
            </a:endParaRPr>
          </a:p>
        </p:txBody>
      </p:sp>
      <p:sp>
        <p:nvSpPr>
          <p:cNvPr id="120" name="object 120"/>
          <p:cNvSpPr txBox="1"/>
          <p:nvPr/>
        </p:nvSpPr>
        <p:spPr>
          <a:xfrm>
            <a:off x="2715101" y="4939147"/>
            <a:ext cx="608118" cy="461665"/>
          </a:xfrm>
          <a:prstGeom prst="rect">
            <a:avLst/>
          </a:prstGeom>
        </p:spPr>
        <p:txBody>
          <a:bodyPr vert="horz" wrap="square" lIns="0" tIns="0" rIns="0" bIns="0" rtlCol="0">
            <a:spAutoFit/>
          </a:bodyPr>
          <a:lstStyle/>
          <a:p>
            <a:pPr marL="37834" defTabSz="990570">
              <a:lnSpc>
                <a:spcPts val="1782"/>
              </a:lnSpc>
            </a:pPr>
            <a:r>
              <a:rPr sz="1517" b="1" spc="-16" dirty="0">
                <a:solidFill>
                  <a:srgbClr val="212121"/>
                </a:solidFill>
                <a:latin typeface="Arial Narrow"/>
                <a:cs typeface="Arial Narrow"/>
              </a:rPr>
              <a:t>SENSE</a:t>
            </a:r>
            <a:endParaRPr sz="1517" b="1">
              <a:solidFill>
                <a:prstClr val="black"/>
              </a:solidFill>
              <a:latin typeface="Arial Narrow"/>
              <a:cs typeface="Arial Narrow"/>
            </a:endParaRPr>
          </a:p>
          <a:p>
            <a:pPr marL="13758" defTabSz="990570">
              <a:lnSpc>
                <a:spcPts val="1782"/>
              </a:lnSpc>
            </a:pPr>
            <a:r>
              <a:rPr sz="1517" b="1" spc="-16" dirty="0">
                <a:solidFill>
                  <a:srgbClr val="212121"/>
                </a:solidFill>
                <a:latin typeface="Arial Narrow"/>
                <a:cs typeface="Arial Narrow"/>
              </a:rPr>
              <a:t>S</a:t>
            </a:r>
            <a:r>
              <a:rPr sz="1517" b="1" dirty="0">
                <a:solidFill>
                  <a:srgbClr val="212121"/>
                </a:solidFill>
                <a:latin typeface="Arial Narrow"/>
                <a:cs typeface="Arial Narrow"/>
              </a:rPr>
              <a:t>ite</a:t>
            </a:r>
            <a:r>
              <a:rPr sz="1517" b="1" spc="5" dirty="0">
                <a:solidFill>
                  <a:srgbClr val="212121"/>
                </a:solidFill>
                <a:latin typeface="Arial Narrow"/>
                <a:cs typeface="Arial Narrow"/>
              </a:rPr>
              <a:t> </a:t>
            </a:r>
            <a:r>
              <a:rPr sz="1517" b="1" spc="-16" dirty="0">
                <a:solidFill>
                  <a:srgbClr val="212121"/>
                </a:solidFill>
                <a:latin typeface="Arial Narrow"/>
                <a:cs typeface="Arial Narrow"/>
              </a:rPr>
              <a:t>RM</a:t>
            </a:r>
            <a:endParaRPr sz="1517" b="1">
              <a:solidFill>
                <a:prstClr val="black"/>
              </a:solidFill>
              <a:latin typeface="Arial Narrow"/>
              <a:cs typeface="Arial Narrow"/>
            </a:endParaRPr>
          </a:p>
        </p:txBody>
      </p:sp>
      <p:sp>
        <p:nvSpPr>
          <p:cNvPr id="121" name="object 121"/>
          <p:cNvSpPr txBox="1"/>
          <p:nvPr/>
        </p:nvSpPr>
        <p:spPr>
          <a:xfrm>
            <a:off x="307919" y="3835278"/>
            <a:ext cx="1470790" cy="686342"/>
          </a:xfrm>
          <a:prstGeom prst="rect">
            <a:avLst/>
          </a:prstGeom>
        </p:spPr>
        <p:txBody>
          <a:bodyPr vert="horz" wrap="square" lIns="0" tIns="0" rIns="0" bIns="0" rtlCol="0">
            <a:spAutoFit/>
          </a:bodyPr>
          <a:lstStyle/>
          <a:p>
            <a:pPr marL="13758" marR="5503" defTabSz="990570">
              <a:lnSpc>
                <a:spcPct val="97900"/>
              </a:lnSpc>
            </a:pPr>
            <a:r>
              <a:rPr sz="1517" b="1" spc="-27" dirty="0">
                <a:solidFill>
                  <a:srgbClr val="424242"/>
                </a:solidFill>
                <a:latin typeface="Arial"/>
                <a:cs typeface="Arial"/>
              </a:rPr>
              <a:t>P</a:t>
            </a:r>
            <a:r>
              <a:rPr sz="1517" b="1" spc="-5" dirty="0">
                <a:solidFill>
                  <a:srgbClr val="424242"/>
                </a:solidFill>
                <a:latin typeface="Arial"/>
                <a:cs typeface="Arial"/>
              </a:rPr>
              <a:t>r</a:t>
            </a:r>
            <a:r>
              <a:rPr sz="1517" b="1" dirty="0">
                <a:solidFill>
                  <a:srgbClr val="424242"/>
                </a:solidFill>
                <a:latin typeface="Arial"/>
                <a:cs typeface="Arial"/>
              </a:rPr>
              <a:t>i</a:t>
            </a:r>
            <a:r>
              <a:rPr sz="1517" b="1" spc="27" dirty="0">
                <a:solidFill>
                  <a:srgbClr val="424242"/>
                </a:solidFill>
                <a:latin typeface="Arial"/>
                <a:cs typeface="Arial"/>
              </a:rPr>
              <a:t>m</a:t>
            </a:r>
            <a:r>
              <a:rPr sz="1517" b="1" spc="-43" dirty="0">
                <a:solidFill>
                  <a:srgbClr val="424242"/>
                </a:solidFill>
                <a:latin typeface="Arial"/>
                <a:cs typeface="Arial"/>
              </a:rPr>
              <a:t>a</a:t>
            </a:r>
            <a:r>
              <a:rPr sz="1517" b="1" spc="-5" dirty="0">
                <a:solidFill>
                  <a:srgbClr val="424242"/>
                </a:solidFill>
                <a:latin typeface="Arial"/>
                <a:cs typeface="Arial"/>
              </a:rPr>
              <a:t>r</a:t>
            </a:r>
            <a:r>
              <a:rPr sz="1517" b="1" dirty="0">
                <a:solidFill>
                  <a:srgbClr val="424242"/>
                </a:solidFill>
                <a:latin typeface="Arial"/>
                <a:cs typeface="Arial"/>
              </a:rPr>
              <a:t>y</a:t>
            </a:r>
            <a:r>
              <a:rPr sz="1517" b="1" spc="-5" dirty="0">
                <a:solidFill>
                  <a:srgbClr val="424242"/>
                </a:solidFill>
                <a:latin typeface="Arial"/>
                <a:cs typeface="Arial"/>
              </a:rPr>
              <a:t> </a:t>
            </a:r>
            <a:r>
              <a:rPr sz="1517" b="1" spc="11" dirty="0">
                <a:solidFill>
                  <a:srgbClr val="424242"/>
                </a:solidFill>
                <a:latin typeface="Arial"/>
                <a:cs typeface="Arial"/>
              </a:rPr>
              <a:t>sys</a:t>
            </a:r>
            <a:r>
              <a:rPr sz="1517" b="1" dirty="0">
                <a:solidFill>
                  <a:srgbClr val="424242"/>
                </a:solidFill>
                <a:latin typeface="Arial"/>
                <a:cs typeface="Arial"/>
              </a:rPr>
              <a:t>t</a:t>
            </a:r>
            <a:r>
              <a:rPr sz="1517" b="1" spc="-43" dirty="0">
                <a:solidFill>
                  <a:srgbClr val="424242"/>
                </a:solidFill>
                <a:latin typeface="Arial"/>
                <a:cs typeface="Arial"/>
              </a:rPr>
              <a:t>e</a:t>
            </a:r>
            <a:r>
              <a:rPr sz="1517" b="1" spc="22" dirty="0">
                <a:solidFill>
                  <a:srgbClr val="424242"/>
                </a:solidFill>
                <a:latin typeface="Arial"/>
                <a:cs typeface="Arial"/>
              </a:rPr>
              <a:t>m</a:t>
            </a:r>
            <a:r>
              <a:rPr sz="1517" b="1" spc="5" dirty="0">
                <a:solidFill>
                  <a:srgbClr val="424242"/>
                </a:solidFill>
                <a:latin typeface="Arial"/>
                <a:cs typeface="Arial"/>
              </a:rPr>
              <a:t> </a:t>
            </a:r>
            <a:r>
              <a:rPr sz="1517" b="1" spc="16" dirty="0">
                <a:solidFill>
                  <a:srgbClr val="424242"/>
                </a:solidFill>
                <a:latin typeface="Arial"/>
                <a:cs typeface="Arial"/>
              </a:rPr>
              <a:t>fo</a:t>
            </a:r>
            <a:r>
              <a:rPr sz="1517" b="1" dirty="0">
                <a:solidFill>
                  <a:srgbClr val="424242"/>
                </a:solidFill>
                <a:latin typeface="Arial"/>
                <a:cs typeface="Arial"/>
              </a:rPr>
              <a:t>r</a:t>
            </a:r>
            <a:r>
              <a:rPr sz="1517" b="1" spc="-11" dirty="0">
                <a:solidFill>
                  <a:srgbClr val="424242"/>
                </a:solidFill>
                <a:latin typeface="Arial"/>
                <a:cs typeface="Arial"/>
              </a:rPr>
              <a:t> </a:t>
            </a:r>
            <a:r>
              <a:rPr sz="1517" b="1" spc="-5" dirty="0">
                <a:solidFill>
                  <a:srgbClr val="424242"/>
                </a:solidFill>
                <a:latin typeface="Arial"/>
                <a:cs typeface="Arial"/>
              </a:rPr>
              <a:t>L</a:t>
            </a:r>
            <a:r>
              <a:rPr sz="1517" b="1" dirty="0">
                <a:solidFill>
                  <a:srgbClr val="424242"/>
                </a:solidFill>
                <a:latin typeface="Arial"/>
                <a:cs typeface="Arial"/>
              </a:rPr>
              <a:t>HC </a:t>
            </a:r>
            <a:r>
              <a:rPr sz="1517" b="1" spc="-27" dirty="0">
                <a:solidFill>
                  <a:srgbClr val="424242"/>
                </a:solidFill>
                <a:latin typeface="Arial"/>
                <a:cs typeface="Arial"/>
              </a:rPr>
              <a:t>an</a:t>
            </a:r>
            <a:r>
              <a:rPr sz="1517" b="1" spc="49" dirty="0">
                <a:solidFill>
                  <a:srgbClr val="424242"/>
                </a:solidFill>
                <a:latin typeface="Arial"/>
                <a:cs typeface="Arial"/>
              </a:rPr>
              <a:t>d</a:t>
            </a:r>
            <a:r>
              <a:rPr sz="1517" b="1" spc="22" dirty="0">
                <a:solidFill>
                  <a:srgbClr val="424242"/>
                </a:solidFill>
                <a:latin typeface="Arial"/>
                <a:cs typeface="Arial"/>
              </a:rPr>
              <a:t> </a:t>
            </a:r>
            <a:r>
              <a:rPr sz="1517" b="1" dirty="0">
                <a:solidFill>
                  <a:srgbClr val="424242"/>
                </a:solidFill>
                <a:latin typeface="Arial"/>
                <a:cs typeface="Arial"/>
              </a:rPr>
              <a:t>othe</a:t>
            </a:r>
            <a:r>
              <a:rPr sz="1517" b="1" spc="-5" dirty="0">
                <a:solidFill>
                  <a:srgbClr val="424242"/>
                </a:solidFill>
                <a:latin typeface="Arial"/>
                <a:cs typeface="Arial"/>
              </a:rPr>
              <a:t>rs</a:t>
            </a:r>
            <a:endParaRPr sz="1517" b="1" dirty="0">
              <a:solidFill>
                <a:prstClr val="black"/>
              </a:solidFill>
              <a:latin typeface="Arial"/>
              <a:cs typeface="Arial"/>
            </a:endParaRPr>
          </a:p>
        </p:txBody>
      </p:sp>
      <p:sp>
        <p:nvSpPr>
          <p:cNvPr id="122" name="object 122"/>
          <p:cNvSpPr txBox="1"/>
          <p:nvPr/>
        </p:nvSpPr>
        <p:spPr>
          <a:xfrm>
            <a:off x="7466197" y="5342956"/>
            <a:ext cx="1293825" cy="920830"/>
          </a:xfrm>
          <a:prstGeom prst="rect">
            <a:avLst/>
          </a:prstGeom>
        </p:spPr>
        <p:txBody>
          <a:bodyPr vert="horz" wrap="square" lIns="0" tIns="0" rIns="0" bIns="0" rtlCol="0">
            <a:spAutoFit/>
          </a:bodyPr>
          <a:lstStyle/>
          <a:p>
            <a:pPr marL="299922" defTabSz="990570"/>
            <a:r>
              <a:rPr sz="1517" b="1" dirty="0">
                <a:solidFill>
                  <a:srgbClr val="424242"/>
                </a:solidFill>
                <a:latin typeface="Arial"/>
                <a:cs typeface="Arial"/>
              </a:rPr>
              <a:t>E</a:t>
            </a:r>
            <a:r>
              <a:rPr sz="1517" b="1" spc="-5" dirty="0">
                <a:solidFill>
                  <a:srgbClr val="424242"/>
                </a:solidFill>
                <a:latin typeface="Arial"/>
                <a:cs typeface="Arial"/>
              </a:rPr>
              <a:t>n</a:t>
            </a:r>
            <a:r>
              <a:rPr sz="1517" b="1" dirty="0">
                <a:solidFill>
                  <a:srgbClr val="424242"/>
                </a:solidFill>
                <a:latin typeface="Arial"/>
                <a:cs typeface="Arial"/>
              </a:rPr>
              <a:t>d</a:t>
            </a:r>
            <a:r>
              <a:rPr sz="1517" b="1" spc="-11" dirty="0">
                <a:solidFill>
                  <a:srgbClr val="424242"/>
                </a:solidFill>
                <a:latin typeface="Arial"/>
                <a:cs typeface="Arial"/>
              </a:rPr>
              <a:t> </a:t>
            </a:r>
            <a:r>
              <a:rPr sz="1517" b="1" dirty="0">
                <a:solidFill>
                  <a:srgbClr val="424242"/>
                </a:solidFill>
                <a:latin typeface="Arial"/>
                <a:cs typeface="Arial"/>
              </a:rPr>
              <a:t>Si</a:t>
            </a:r>
            <a:r>
              <a:rPr sz="1517" b="1" spc="-11" dirty="0">
                <a:solidFill>
                  <a:srgbClr val="424242"/>
                </a:solidFill>
                <a:latin typeface="Arial"/>
                <a:cs typeface="Arial"/>
              </a:rPr>
              <a:t>t</a:t>
            </a:r>
            <a:r>
              <a:rPr sz="1517" b="1" dirty="0">
                <a:solidFill>
                  <a:srgbClr val="424242"/>
                </a:solidFill>
                <a:latin typeface="Arial"/>
                <a:cs typeface="Arial"/>
              </a:rPr>
              <a:t>e</a:t>
            </a:r>
            <a:endParaRPr sz="1517" b="1" dirty="0">
              <a:solidFill>
                <a:prstClr val="black"/>
              </a:solidFill>
              <a:latin typeface="Arial"/>
              <a:cs typeface="Arial"/>
            </a:endParaRPr>
          </a:p>
          <a:p>
            <a:pPr marL="13758" defTabSz="990570">
              <a:lnSpc>
                <a:spcPts val="1549"/>
              </a:lnSpc>
              <a:spcBef>
                <a:spcPts val="758"/>
              </a:spcBef>
            </a:pPr>
            <a:r>
              <a:rPr sz="1300" b="1" spc="-65" dirty="0">
                <a:solidFill>
                  <a:prstClr val="black"/>
                </a:solidFill>
                <a:latin typeface="Arial"/>
                <a:cs typeface="Arial"/>
              </a:rPr>
              <a:t>XR</a:t>
            </a:r>
            <a:r>
              <a:rPr sz="1300" b="1" spc="16" dirty="0">
                <a:solidFill>
                  <a:prstClr val="black"/>
                </a:solidFill>
                <a:latin typeface="Arial"/>
                <a:cs typeface="Arial"/>
              </a:rPr>
              <a:t>oo</a:t>
            </a:r>
            <a:r>
              <a:rPr sz="1300" b="1" spc="38" dirty="0">
                <a:solidFill>
                  <a:prstClr val="black"/>
                </a:solidFill>
                <a:latin typeface="Arial"/>
                <a:cs typeface="Arial"/>
              </a:rPr>
              <a:t>t</a:t>
            </a:r>
            <a:r>
              <a:rPr sz="1300" b="1" spc="-32" dirty="0">
                <a:solidFill>
                  <a:prstClr val="black"/>
                </a:solidFill>
                <a:latin typeface="Arial"/>
                <a:cs typeface="Arial"/>
              </a:rPr>
              <a:t>D</a:t>
            </a:r>
            <a:endParaRPr sz="1300" b="1" dirty="0">
              <a:solidFill>
                <a:prstClr val="black"/>
              </a:solidFill>
              <a:latin typeface="Arial"/>
              <a:cs typeface="Arial"/>
            </a:endParaRPr>
          </a:p>
          <a:p>
            <a:pPr marL="13758" defTabSz="990570">
              <a:lnSpc>
                <a:spcPts val="1549"/>
              </a:lnSpc>
            </a:pPr>
            <a:r>
              <a:rPr sz="1300" b="1" spc="-103" dirty="0">
                <a:solidFill>
                  <a:prstClr val="black"/>
                </a:solidFill>
                <a:latin typeface="Arial"/>
                <a:cs typeface="Arial"/>
              </a:rPr>
              <a:t>(</a:t>
            </a:r>
            <a:r>
              <a:rPr sz="1300" b="1" spc="-27" dirty="0">
                <a:solidFill>
                  <a:prstClr val="black"/>
                </a:solidFill>
                <a:latin typeface="Arial"/>
                <a:cs typeface="Arial"/>
              </a:rPr>
              <a:t>Da</a:t>
            </a:r>
            <a:r>
              <a:rPr sz="1300" b="1" spc="38" dirty="0">
                <a:solidFill>
                  <a:prstClr val="black"/>
                </a:solidFill>
                <a:latin typeface="Arial"/>
                <a:cs typeface="Arial"/>
              </a:rPr>
              <a:t>t</a:t>
            </a:r>
            <a:r>
              <a:rPr sz="1300" b="1" spc="-32" dirty="0">
                <a:solidFill>
                  <a:prstClr val="black"/>
                </a:solidFill>
                <a:latin typeface="Arial"/>
                <a:cs typeface="Arial"/>
              </a:rPr>
              <a:t>a</a:t>
            </a:r>
            <a:r>
              <a:rPr sz="1300" b="1" spc="5" dirty="0">
                <a:solidFill>
                  <a:prstClr val="black"/>
                </a:solidFill>
                <a:latin typeface="Arial"/>
                <a:cs typeface="Arial"/>
              </a:rPr>
              <a:t> </a:t>
            </a:r>
            <a:r>
              <a:rPr sz="1300" b="1" spc="-65" dirty="0">
                <a:solidFill>
                  <a:prstClr val="black"/>
                </a:solidFill>
                <a:latin typeface="Arial"/>
                <a:cs typeface="Arial"/>
              </a:rPr>
              <a:t>T</a:t>
            </a:r>
            <a:r>
              <a:rPr sz="1300" b="1" dirty="0">
                <a:solidFill>
                  <a:prstClr val="black"/>
                </a:solidFill>
                <a:latin typeface="Arial"/>
                <a:cs typeface="Arial"/>
              </a:rPr>
              <a:t>r</a:t>
            </a:r>
            <a:r>
              <a:rPr sz="1300" b="1" spc="-27" dirty="0">
                <a:solidFill>
                  <a:prstClr val="black"/>
                </a:solidFill>
                <a:latin typeface="Arial"/>
                <a:cs typeface="Arial"/>
              </a:rPr>
              <a:t>a</a:t>
            </a:r>
            <a:r>
              <a:rPr sz="1300" b="1" spc="-5" dirty="0">
                <a:solidFill>
                  <a:prstClr val="black"/>
                </a:solidFill>
                <a:latin typeface="Arial"/>
                <a:cs typeface="Arial"/>
              </a:rPr>
              <a:t>n</a:t>
            </a:r>
            <a:r>
              <a:rPr sz="1300" b="1" spc="11" dirty="0">
                <a:solidFill>
                  <a:prstClr val="black"/>
                </a:solidFill>
                <a:latin typeface="Arial"/>
                <a:cs typeface="Arial"/>
              </a:rPr>
              <a:t>s</a:t>
            </a:r>
            <a:r>
              <a:rPr sz="1300" b="1" spc="-5" dirty="0">
                <a:solidFill>
                  <a:prstClr val="black"/>
                </a:solidFill>
                <a:latin typeface="Arial"/>
                <a:cs typeface="Arial"/>
              </a:rPr>
              <a:t>f</a:t>
            </a:r>
            <a:r>
              <a:rPr sz="1300" b="1" spc="-27" dirty="0">
                <a:solidFill>
                  <a:prstClr val="black"/>
                </a:solidFill>
                <a:latin typeface="Arial"/>
                <a:cs typeface="Arial"/>
              </a:rPr>
              <a:t>e</a:t>
            </a:r>
            <a:r>
              <a:rPr sz="1300" b="1" dirty="0">
                <a:solidFill>
                  <a:prstClr val="black"/>
                </a:solidFill>
                <a:latin typeface="Arial"/>
                <a:cs typeface="Arial"/>
              </a:rPr>
              <a:t>r</a:t>
            </a:r>
          </a:p>
          <a:p>
            <a:pPr marL="13758" defTabSz="990570">
              <a:spcBef>
                <a:spcPts val="49"/>
              </a:spcBef>
            </a:pPr>
            <a:r>
              <a:rPr sz="1300" b="1" spc="-32" dirty="0">
                <a:solidFill>
                  <a:prstClr val="black"/>
                </a:solidFill>
                <a:latin typeface="Arial"/>
                <a:cs typeface="Arial"/>
              </a:rPr>
              <a:t>S</a:t>
            </a:r>
            <a:r>
              <a:rPr sz="1300" b="1" spc="11" dirty="0">
                <a:solidFill>
                  <a:prstClr val="black"/>
                </a:solidFill>
                <a:latin typeface="Arial"/>
                <a:cs typeface="Arial"/>
              </a:rPr>
              <a:t>ys</a:t>
            </a:r>
            <a:r>
              <a:rPr sz="1300" b="1" dirty="0">
                <a:solidFill>
                  <a:prstClr val="black"/>
                </a:solidFill>
                <a:latin typeface="Arial"/>
                <a:cs typeface="Arial"/>
              </a:rPr>
              <a:t>t</a:t>
            </a:r>
            <a:r>
              <a:rPr sz="1300" b="1" spc="-27" dirty="0">
                <a:solidFill>
                  <a:prstClr val="black"/>
                </a:solidFill>
                <a:latin typeface="Arial"/>
                <a:cs typeface="Arial"/>
              </a:rPr>
              <a:t>e</a:t>
            </a:r>
            <a:r>
              <a:rPr sz="1300" b="1" spc="22" dirty="0">
                <a:solidFill>
                  <a:prstClr val="black"/>
                </a:solidFill>
                <a:latin typeface="Arial"/>
                <a:cs typeface="Arial"/>
              </a:rPr>
              <a:t>m</a:t>
            </a:r>
            <a:r>
              <a:rPr sz="1300" b="1" spc="-103" dirty="0">
                <a:solidFill>
                  <a:prstClr val="black"/>
                </a:solidFill>
                <a:latin typeface="Arial"/>
                <a:cs typeface="Arial"/>
              </a:rPr>
              <a:t>)</a:t>
            </a:r>
            <a:endParaRPr sz="1300" b="1" dirty="0">
              <a:solidFill>
                <a:prstClr val="black"/>
              </a:solidFill>
              <a:latin typeface="Arial"/>
              <a:cs typeface="Arial"/>
            </a:endParaRPr>
          </a:p>
        </p:txBody>
      </p:sp>
      <p:sp>
        <p:nvSpPr>
          <p:cNvPr id="123" name="object 123"/>
          <p:cNvSpPr txBox="1"/>
          <p:nvPr/>
        </p:nvSpPr>
        <p:spPr>
          <a:xfrm>
            <a:off x="6339219" y="4939147"/>
            <a:ext cx="608118" cy="461665"/>
          </a:xfrm>
          <a:prstGeom prst="rect">
            <a:avLst/>
          </a:prstGeom>
        </p:spPr>
        <p:txBody>
          <a:bodyPr vert="horz" wrap="square" lIns="0" tIns="0" rIns="0" bIns="0" rtlCol="0">
            <a:spAutoFit/>
          </a:bodyPr>
          <a:lstStyle/>
          <a:p>
            <a:pPr marL="37834" defTabSz="990570">
              <a:lnSpc>
                <a:spcPts val="1782"/>
              </a:lnSpc>
            </a:pPr>
            <a:r>
              <a:rPr sz="1517" b="1" spc="-16" dirty="0">
                <a:solidFill>
                  <a:srgbClr val="212121"/>
                </a:solidFill>
                <a:latin typeface="Arial Narrow"/>
                <a:cs typeface="Arial Narrow"/>
              </a:rPr>
              <a:t>SENSE</a:t>
            </a:r>
            <a:endParaRPr sz="1517" b="1">
              <a:solidFill>
                <a:prstClr val="black"/>
              </a:solidFill>
              <a:latin typeface="Arial Narrow"/>
              <a:cs typeface="Arial Narrow"/>
            </a:endParaRPr>
          </a:p>
          <a:p>
            <a:pPr marL="13758" defTabSz="990570">
              <a:lnSpc>
                <a:spcPts val="1782"/>
              </a:lnSpc>
            </a:pPr>
            <a:r>
              <a:rPr sz="1517" b="1" spc="-16" dirty="0">
                <a:solidFill>
                  <a:srgbClr val="212121"/>
                </a:solidFill>
                <a:latin typeface="Arial Narrow"/>
                <a:cs typeface="Arial Narrow"/>
              </a:rPr>
              <a:t>S</a:t>
            </a:r>
            <a:r>
              <a:rPr sz="1517" b="1" dirty="0">
                <a:solidFill>
                  <a:srgbClr val="212121"/>
                </a:solidFill>
                <a:latin typeface="Arial Narrow"/>
                <a:cs typeface="Arial Narrow"/>
              </a:rPr>
              <a:t>ite</a:t>
            </a:r>
            <a:r>
              <a:rPr sz="1517" b="1" spc="5" dirty="0">
                <a:solidFill>
                  <a:srgbClr val="212121"/>
                </a:solidFill>
                <a:latin typeface="Arial Narrow"/>
                <a:cs typeface="Arial Narrow"/>
              </a:rPr>
              <a:t> </a:t>
            </a:r>
            <a:r>
              <a:rPr sz="1517" b="1" spc="-16" dirty="0">
                <a:solidFill>
                  <a:srgbClr val="212121"/>
                </a:solidFill>
                <a:latin typeface="Arial Narrow"/>
                <a:cs typeface="Arial Narrow"/>
              </a:rPr>
              <a:t>RM</a:t>
            </a:r>
            <a:endParaRPr sz="1517" b="1">
              <a:solidFill>
                <a:prstClr val="black"/>
              </a:solidFill>
              <a:latin typeface="Arial Narrow"/>
              <a:cs typeface="Arial Narrow"/>
            </a:endParaRPr>
          </a:p>
        </p:txBody>
      </p:sp>
      <p:sp>
        <p:nvSpPr>
          <p:cNvPr id="124" name="object 124"/>
          <p:cNvSpPr txBox="1"/>
          <p:nvPr/>
        </p:nvSpPr>
        <p:spPr>
          <a:xfrm>
            <a:off x="779874" y="1968627"/>
            <a:ext cx="8623930" cy="291555"/>
          </a:xfrm>
          <a:prstGeom prst="rect">
            <a:avLst/>
          </a:prstGeom>
        </p:spPr>
        <p:txBody>
          <a:bodyPr vert="horz" wrap="square" lIns="0" tIns="0" rIns="0" bIns="0" rtlCol="0">
            <a:spAutoFit/>
          </a:bodyPr>
          <a:lstStyle/>
          <a:p>
            <a:pPr marL="112814" marR="5503" indent="-99057" defTabSz="990570">
              <a:lnSpc>
                <a:spcPct val="101400"/>
              </a:lnSpc>
            </a:pPr>
            <a:r>
              <a:rPr b="1" spc="27" dirty="0">
                <a:solidFill>
                  <a:srgbClr val="134F5C"/>
                </a:solidFill>
                <a:latin typeface="Arial"/>
                <a:cs typeface="Arial"/>
              </a:rPr>
              <a:t>●</a:t>
            </a:r>
            <a:r>
              <a:rPr sz="2000" b="1" spc="-27" dirty="0">
                <a:solidFill>
                  <a:srgbClr val="0033CC"/>
                </a:solidFill>
                <a:latin typeface="Arial"/>
                <a:cs typeface="Arial"/>
              </a:rPr>
              <a:t>R</a:t>
            </a:r>
            <a:r>
              <a:rPr sz="2000" b="1" spc="-32" dirty="0">
                <a:solidFill>
                  <a:srgbClr val="0033CC"/>
                </a:solidFill>
                <a:latin typeface="Arial"/>
                <a:cs typeface="Arial"/>
              </a:rPr>
              <a:t>u</a:t>
            </a:r>
            <a:r>
              <a:rPr sz="2000" b="1" spc="16" dirty="0">
                <a:solidFill>
                  <a:srgbClr val="0033CC"/>
                </a:solidFill>
                <a:latin typeface="Arial"/>
                <a:cs typeface="Arial"/>
              </a:rPr>
              <a:t>c</a:t>
            </a:r>
            <a:r>
              <a:rPr sz="2000" b="1" spc="-22" dirty="0">
                <a:solidFill>
                  <a:srgbClr val="0033CC"/>
                </a:solidFill>
                <a:latin typeface="Arial"/>
                <a:cs typeface="Arial"/>
              </a:rPr>
              <a:t>io</a:t>
            </a:r>
            <a:r>
              <a:rPr b="1" spc="-11" dirty="0">
                <a:solidFill>
                  <a:srgbClr val="134F5C"/>
                </a:solidFill>
                <a:latin typeface="Arial"/>
                <a:cs typeface="Arial"/>
              </a:rPr>
              <a:t> </a:t>
            </a:r>
            <a:r>
              <a:rPr b="1" spc="-16" dirty="0">
                <a:solidFill>
                  <a:srgbClr val="134F5C"/>
                </a:solidFill>
                <a:latin typeface="Arial"/>
                <a:cs typeface="Arial"/>
              </a:rPr>
              <a:t>i</a:t>
            </a:r>
            <a:r>
              <a:rPr b="1" spc="-43" dirty="0">
                <a:solidFill>
                  <a:srgbClr val="134F5C"/>
                </a:solidFill>
                <a:latin typeface="Arial"/>
                <a:cs typeface="Arial"/>
              </a:rPr>
              <a:t>d</a:t>
            </a:r>
            <a:r>
              <a:rPr b="1" spc="16" dirty="0">
                <a:solidFill>
                  <a:srgbClr val="134F5C"/>
                </a:solidFill>
                <a:latin typeface="Arial"/>
                <a:cs typeface="Arial"/>
              </a:rPr>
              <a:t>e</a:t>
            </a:r>
            <a:r>
              <a:rPr b="1" spc="-43" dirty="0">
                <a:solidFill>
                  <a:srgbClr val="134F5C"/>
                </a:solidFill>
                <a:latin typeface="Arial"/>
                <a:cs typeface="Arial"/>
              </a:rPr>
              <a:t>n</a:t>
            </a:r>
            <a:r>
              <a:rPr b="1" spc="11" dirty="0">
                <a:solidFill>
                  <a:srgbClr val="134F5C"/>
                </a:solidFill>
                <a:latin typeface="Arial"/>
                <a:cs typeface="Arial"/>
              </a:rPr>
              <a:t>t</a:t>
            </a:r>
            <a:r>
              <a:rPr b="1" spc="-22" dirty="0">
                <a:solidFill>
                  <a:srgbClr val="134F5C"/>
                </a:solidFill>
                <a:latin typeface="Arial"/>
                <a:cs typeface="Arial"/>
              </a:rPr>
              <a:t>i</a:t>
            </a:r>
            <a:r>
              <a:rPr b="1" spc="-27" dirty="0">
                <a:solidFill>
                  <a:srgbClr val="134F5C"/>
                </a:solidFill>
                <a:latin typeface="Arial"/>
                <a:cs typeface="Arial"/>
              </a:rPr>
              <a:t>f</a:t>
            </a:r>
            <a:r>
              <a:rPr b="1" spc="-5" dirty="0">
                <a:solidFill>
                  <a:srgbClr val="134F5C"/>
                </a:solidFill>
                <a:latin typeface="Arial"/>
                <a:cs typeface="Arial"/>
              </a:rPr>
              <a:t>i</a:t>
            </a:r>
            <a:r>
              <a:rPr b="1" spc="-16" dirty="0">
                <a:solidFill>
                  <a:srgbClr val="134F5C"/>
                </a:solidFill>
                <a:latin typeface="Arial"/>
                <a:cs typeface="Arial"/>
              </a:rPr>
              <a:t>e</a:t>
            </a:r>
            <a:r>
              <a:rPr b="1" spc="-38" dirty="0">
                <a:solidFill>
                  <a:srgbClr val="134F5C"/>
                </a:solidFill>
                <a:latin typeface="Arial"/>
                <a:cs typeface="Arial"/>
              </a:rPr>
              <a:t>s</a:t>
            </a:r>
            <a:r>
              <a:rPr b="1" spc="-5" dirty="0">
                <a:solidFill>
                  <a:srgbClr val="134F5C"/>
                </a:solidFill>
                <a:latin typeface="Arial"/>
                <a:cs typeface="Arial"/>
              </a:rPr>
              <a:t> </a:t>
            </a:r>
            <a:r>
              <a:rPr b="1" spc="-11" dirty="0">
                <a:solidFill>
                  <a:srgbClr val="134F5C"/>
                </a:solidFill>
                <a:latin typeface="Arial"/>
                <a:cs typeface="Arial"/>
              </a:rPr>
              <a:t>g</a:t>
            </a:r>
            <a:r>
              <a:rPr b="1" spc="5" dirty="0">
                <a:solidFill>
                  <a:srgbClr val="134F5C"/>
                </a:solidFill>
                <a:latin typeface="Arial"/>
                <a:cs typeface="Arial"/>
              </a:rPr>
              <a:t>r</a:t>
            </a:r>
            <a:r>
              <a:rPr b="1" spc="-11" dirty="0">
                <a:solidFill>
                  <a:srgbClr val="134F5C"/>
                </a:solidFill>
                <a:latin typeface="Arial"/>
                <a:cs typeface="Arial"/>
              </a:rPr>
              <a:t>o</a:t>
            </a:r>
            <a:r>
              <a:rPr b="1" spc="-43" dirty="0">
                <a:solidFill>
                  <a:srgbClr val="134F5C"/>
                </a:solidFill>
                <a:latin typeface="Arial"/>
                <a:cs typeface="Arial"/>
              </a:rPr>
              <a:t>u</a:t>
            </a:r>
            <a:r>
              <a:rPr b="1" spc="-11" dirty="0">
                <a:solidFill>
                  <a:srgbClr val="134F5C"/>
                </a:solidFill>
                <a:latin typeface="Arial"/>
                <a:cs typeface="Arial"/>
              </a:rPr>
              <a:t>p</a:t>
            </a:r>
            <a:r>
              <a:rPr b="1" spc="-38" dirty="0">
                <a:solidFill>
                  <a:srgbClr val="134F5C"/>
                </a:solidFill>
                <a:latin typeface="Arial"/>
                <a:cs typeface="Arial"/>
              </a:rPr>
              <a:t>s</a:t>
            </a:r>
            <a:r>
              <a:rPr b="1" spc="-5" dirty="0">
                <a:solidFill>
                  <a:srgbClr val="134F5C"/>
                </a:solidFill>
                <a:latin typeface="Arial"/>
                <a:cs typeface="Arial"/>
              </a:rPr>
              <a:t> </a:t>
            </a:r>
            <a:r>
              <a:rPr b="1" spc="-11" dirty="0">
                <a:solidFill>
                  <a:srgbClr val="134F5C"/>
                </a:solidFill>
                <a:latin typeface="Arial"/>
                <a:cs typeface="Arial"/>
              </a:rPr>
              <a:t>o</a:t>
            </a:r>
            <a:r>
              <a:rPr b="1" dirty="0">
                <a:solidFill>
                  <a:srgbClr val="134F5C"/>
                </a:solidFill>
                <a:latin typeface="Arial"/>
                <a:cs typeface="Arial"/>
              </a:rPr>
              <a:t>f</a:t>
            </a:r>
            <a:r>
              <a:rPr b="1" spc="-5" dirty="0">
                <a:solidFill>
                  <a:srgbClr val="134F5C"/>
                </a:solidFill>
                <a:latin typeface="Arial"/>
                <a:cs typeface="Arial"/>
              </a:rPr>
              <a:t> </a:t>
            </a:r>
            <a:r>
              <a:rPr b="1" spc="-11" dirty="0">
                <a:solidFill>
                  <a:srgbClr val="134F5C"/>
                </a:solidFill>
                <a:latin typeface="Arial"/>
                <a:cs typeface="Arial"/>
              </a:rPr>
              <a:t>d</a:t>
            </a:r>
            <a:r>
              <a:rPr b="1" spc="16" dirty="0">
                <a:solidFill>
                  <a:srgbClr val="134F5C"/>
                </a:solidFill>
                <a:latin typeface="Arial"/>
                <a:cs typeface="Arial"/>
              </a:rPr>
              <a:t>a</a:t>
            </a:r>
            <a:r>
              <a:rPr b="1" spc="11" dirty="0">
                <a:solidFill>
                  <a:srgbClr val="134F5C"/>
                </a:solidFill>
                <a:latin typeface="Arial"/>
                <a:cs typeface="Arial"/>
              </a:rPr>
              <a:t>t</a:t>
            </a:r>
            <a:r>
              <a:rPr b="1" spc="22" dirty="0">
                <a:solidFill>
                  <a:srgbClr val="134F5C"/>
                </a:solidFill>
                <a:latin typeface="Arial"/>
                <a:cs typeface="Arial"/>
              </a:rPr>
              <a:t>a</a:t>
            </a:r>
            <a:r>
              <a:rPr b="1" spc="-5" dirty="0">
                <a:solidFill>
                  <a:srgbClr val="134F5C"/>
                </a:solidFill>
                <a:latin typeface="Arial"/>
                <a:cs typeface="Arial"/>
              </a:rPr>
              <a:t> f</a:t>
            </a:r>
            <a:r>
              <a:rPr b="1" spc="-16" dirty="0">
                <a:solidFill>
                  <a:srgbClr val="134F5C"/>
                </a:solidFill>
                <a:latin typeface="Arial"/>
                <a:cs typeface="Arial"/>
              </a:rPr>
              <a:t>l</a:t>
            </a:r>
            <a:r>
              <a:rPr b="1" spc="-43" dirty="0">
                <a:solidFill>
                  <a:srgbClr val="134F5C"/>
                </a:solidFill>
                <a:latin typeface="Arial"/>
                <a:cs typeface="Arial"/>
              </a:rPr>
              <a:t>o</a:t>
            </a:r>
            <a:r>
              <a:rPr b="1" spc="38" dirty="0">
                <a:solidFill>
                  <a:srgbClr val="134F5C"/>
                </a:solidFill>
                <a:latin typeface="Arial"/>
                <a:cs typeface="Arial"/>
              </a:rPr>
              <a:t>w</a:t>
            </a:r>
            <a:r>
              <a:rPr b="1" spc="-38" dirty="0">
                <a:solidFill>
                  <a:srgbClr val="134F5C"/>
                </a:solidFill>
                <a:latin typeface="Arial"/>
                <a:cs typeface="Arial"/>
              </a:rPr>
              <a:t>s</a:t>
            </a:r>
            <a:r>
              <a:rPr b="1" spc="-22" dirty="0">
                <a:solidFill>
                  <a:srgbClr val="134F5C"/>
                </a:solidFill>
                <a:latin typeface="Arial"/>
                <a:cs typeface="Arial"/>
              </a:rPr>
              <a:t> </a:t>
            </a:r>
            <a:r>
              <a:rPr b="1" spc="-27" dirty="0">
                <a:solidFill>
                  <a:srgbClr val="134F5C"/>
                </a:solidFill>
                <a:latin typeface="Arial"/>
                <a:cs typeface="Arial"/>
              </a:rPr>
              <a:t>(I</a:t>
            </a:r>
            <a:r>
              <a:rPr b="1" dirty="0">
                <a:solidFill>
                  <a:srgbClr val="134F5C"/>
                </a:solidFill>
                <a:latin typeface="Arial"/>
                <a:cs typeface="Arial"/>
              </a:rPr>
              <a:t>P</a:t>
            </a:r>
            <a:r>
              <a:rPr b="1" spc="-65" dirty="0">
                <a:solidFill>
                  <a:srgbClr val="134F5C"/>
                </a:solidFill>
                <a:latin typeface="Arial"/>
                <a:cs typeface="Arial"/>
              </a:rPr>
              <a:t>v</a:t>
            </a:r>
            <a:r>
              <a:rPr b="1" dirty="0">
                <a:solidFill>
                  <a:srgbClr val="134F5C"/>
                </a:solidFill>
                <a:latin typeface="Arial"/>
                <a:cs typeface="Arial"/>
              </a:rPr>
              <a:t>6</a:t>
            </a:r>
            <a:r>
              <a:rPr b="1" spc="-11" dirty="0">
                <a:solidFill>
                  <a:srgbClr val="134F5C"/>
                </a:solidFill>
                <a:latin typeface="Arial"/>
                <a:cs typeface="Arial"/>
              </a:rPr>
              <a:t> </a:t>
            </a:r>
            <a:r>
              <a:rPr b="1" spc="-43" dirty="0">
                <a:solidFill>
                  <a:srgbClr val="134F5C"/>
                </a:solidFill>
                <a:latin typeface="Arial"/>
                <a:cs typeface="Arial"/>
              </a:rPr>
              <a:t>su</a:t>
            </a:r>
            <a:r>
              <a:rPr b="1" spc="-11" dirty="0">
                <a:solidFill>
                  <a:srgbClr val="134F5C"/>
                </a:solidFill>
                <a:latin typeface="Arial"/>
                <a:cs typeface="Arial"/>
              </a:rPr>
              <a:t>b</a:t>
            </a:r>
            <a:r>
              <a:rPr b="1" spc="-38" dirty="0">
                <a:solidFill>
                  <a:srgbClr val="134F5C"/>
                </a:solidFill>
                <a:latin typeface="Arial"/>
                <a:cs typeface="Arial"/>
              </a:rPr>
              <a:t>n</a:t>
            </a:r>
            <a:r>
              <a:rPr b="1" spc="16" dirty="0">
                <a:solidFill>
                  <a:srgbClr val="134F5C"/>
                </a:solidFill>
                <a:latin typeface="Arial"/>
                <a:cs typeface="Arial"/>
              </a:rPr>
              <a:t>et</a:t>
            </a:r>
            <a:r>
              <a:rPr b="1" spc="-65" dirty="0">
                <a:solidFill>
                  <a:srgbClr val="134F5C"/>
                </a:solidFill>
                <a:latin typeface="Arial"/>
                <a:cs typeface="Arial"/>
              </a:rPr>
              <a:t>s</a:t>
            </a:r>
            <a:r>
              <a:rPr b="1" spc="-38" dirty="0">
                <a:solidFill>
                  <a:srgbClr val="134F5C"/>
                </a:solidFill>
                <a:latin typeface="Arial"/>
                <a:cs typeface="Arial"/>
              </a:rPr>
              <a:t>)</a:t>
            </a:r>
            <a:r>
              <a:rPr b="1" spc="-5" dirty="0">
                <a:solidFill>
                  <a:srgbClr val="134F5C"/>
                </a:solidFill>
                <a:latin typeface="Arial"/>
                <a:cs typeface="Arial"/>
              </a:rPr>
              <a:t> </a:t>
            </a:r>
            <a:r>
              <a:rPr b="1" dirty="0">
                <a:solidFill>
                  <a:srgbClr val="134F5C"/>
                </a:solidFill>
                <a:latin typeface="Arial"/>
                <a:cs typeface="Arial"/>
              </a:rPr>
              <a:t>wh</a:t>
            </a:r>
            <a:r>
              <a:rPr b="1" spc="-38" dirty="0">
                <a:solidFill>
                  <a:srgbClr val="134F5C"/>
                </a:solidFill>
                <a:latin typeface="Arial"/>
                <a:cs typeface="Arial"/>
              </a:rPr>
              <a:t>i</a:t>
            </a:r>
            <a:r>
              <a:rPr b="1" spc="16" dirty="0">
                <a:solidFill>
                  <a:srgbClr val="134F5C"/>
                </a:solidFill>
                <a:latin typeface="Arial"/>
                <a:cs typeface="Arial"/>
              </a:rPr>
              <a:t>c</a:t>
            </a:r>
            <a:r>
              <a:rPr b="1" spc="-32" dirty="0">
                <a:solidFill>
                  <a:srgbClr val="134F5C"/>
                </a:solidFill>
                <a:latin typeface="Arial"/>
                <a:cs typeface="Arial"/>
              </a:rPr>
              <a:t>h</a:t>
            </a:r>
            <a:r>
              <a:rPr b="1" spc="-11" dirty="0">
                <a:solidFill>
                  <a:srgbClr val="134F5C"/>
                </a:solidFill>
                <a:latin typeface="Arial"/>
                <a:cs typeface="Arial"/>
              </a:rPr>
              <a:t> </a:t>
            </a:r>
            <a:r>
              <a:rPr b="1" spc="16" dirty="0">
                <a:solidFill>
                  <a:srgbClr val="134F5C"/>
                </a:solidFill>
                <a:latin typeface="Arial"/>
                <a:cs typeface="Arial"/>
              </a:rPr>
              <a:t>a</a:t>
            </a:r>
            <a:r>
              <a:rPr b="1" spc="5" dirty="0">
                <a:solidFill>
                  <a:srgbClr val="134F5C"/>
                </a:solidFill>
                <a:latin typeface="Arial"/>
                <a:cs typeface="Arial"/>
              </a:rPr>
              <a:t>r</a:t>
            </a:r>
            <a:r>
              <a:rPr b="1" spc="22" dirty="0">
                <a:solidFill>
                  <a:srgbClr val="134F5C"/>
                </a:solidFill>
                <a:latin typeface="Arial"/>
                <a:cs typeface="Arial"/>
              </a:rPr>
              <a:t>e</a:t>
            </a:r>
            <a:r>
              <a:rPr b="1" spc="-11" dirty="0">
                <a:solidFill>
                  <a:srgbClr val="134F5C"/>
                </a:solidFill>
                <a:latin typeface="Arial"/>
                <a:cs typeface="Arial"/>
              </a:rPr>
              <a:t> </a:t>
            </a:r>
            <a:r>
              <a:rPr b="1" spc="-22" dirty="0">
                <a:solidFill>
                  <a:srgbClr val="134F5C"/>
                </a:solidFill>
                <a:latin typeface="Arial"/>
                <a:cs typeface="Arial"/>
              </a:rPr>
              <a:t>"</a:t>
            </a:r>
            <a:r>
              <a:rPr b="1" spc="-38" dirty="0">
                <a:solidFill>
                  <a:srgbClr val="134F5C"/>
                </a:solidFill>
                <a:latin typeface="Arial"/>
                <a:cs typeface="Arial"/>
              </a:rPr>
              <a:t>hi</a:t>
            </a:r>
            <a:r>
              <a:rPr b="1" spc="-11" dirty="0">
                <a:solidFill>
                  <a:srgbClr val="134F5C"/>
                </a:solidFill>
                <a:latin typeface="Arial"/>
                <a:cs typeface="Arial"/>
              </a:rPr>
              <a:t>g</a:t>
            </a:r>
            <a:r>
              <a:rPr b="1" spc="-32" dirty="0">
                <a:solidFill>
                  <a:srgbClr val="134F5C"/>
                </a:solidFill>
                <a:latin typeface="Arial"/>
                <a:cs typeface="Arial"/>
              </a:rPr>
              <a:t>h</a:t>
            </a:r>
            <a:r>
              <a:rPr b="1" spc="-11" dirty="0">
                <a:solidFill>
                  <a:srgbClr val="134F5C"/>
                </a:solidFill>
                <a:latin typeface="Arial"/>
                <a:cs typeface="Arial"/>
              </a:rPr>
              <a:t> p</a:t>
            </a:r>
            <a:r>
              <a:rPr b="1" spc="5" dirty="0">
                <a:solidFill>
                  <a:srgbClr val="134F5C"/>
                </a:solidFill>
                <a:latin typeface="Arial"/>
                <a:cs typeface="Arial"/>
              </a:rPr>
              <a:t>r</a:t>
            </a:r>
            <a:r>
              <a:rPr b="1" spc="-38" dirty="0">
                <a:solidFill>
                  <a:srgbClr val="134F5C"/>
                </a:solidFill>
                <a:latin typeface="Arial"/>
                <a:cs typeface="Arial"/>
              </a:rPr>
              <a:t>i</a:t>
            </a:r>
            <a:r>
              <a:rPr b="1" spc="-11" dirty="0">
                <a:solidFill>
                  <a:srgbClr val="134F5C"/>
                </a:solidFill>
                <a:latin typeface="Arial"/>
                <a:cs typeface="Arial"/>
              </a:rPr>
              <a:t>o</a:t>
            </a:r>
            <a:r>
              <a:rPr b="1" spc="5" dirty="0">
                <a:solidFill>
                  <a:srgbClr val="134F5C"/>
                </a:solidFill>
                <a:latin typeface="Arial"/>
                <a:cs typeface="Arial"/>
              </a:rPr>
              <a:t>r</a:t>
            </a:r>
            <a:r>
              <a:rPr b="1" spc="-38" dirty="0">
                <a:solidFill>
                  <a:srgbClr val="134F5C"/>
                </a:solidFill>
                <a:latin typeface="Arial"/>
                <a:cs typeface="Arial"/>
              </a:rPr>
              <a:t>i</a:t>
            </a:r>
            <a:r>
              <a:rPr b="1" spc="16" dirty="0">
                <a:solidFill>
                  <a:srgbClr val="134F5C"/>
                </a:solidFill>
                <a:latin typeface="Arial"/>
                <a:cs typeface="Arial"/>
              </a:rPr>
              <a:t>t</a:t>
            </a:r>
            <a:r>
              <a:rPr b="1" spc="-49" dirty="0">
                <a:solidFill>
                  <a:srgbClr val="134F5C"/>
                </a:solidFill>
                <a:latin typeface="Arial"/>
                <a:cs typeface="Arial"/>
              </a:rPr>
              <a:t>y"</a:t>
            </a:r>
            <a:endParaRPr b="1" dirty="0">
              <a:solidFill>
                <a:prstClr val="black"/>
              </a:solidFill>
              <a:latin typeface="Arial"/>
              <a:cs typeface="Arial"/>
            </a:endParaRPr>
          </a:p>
        </p:txBody>
      </p:sp>
      <p:sp>
        <p:nvSpPr>
          <p:cNvPr id="125" name="object 125"/>
          <p:cNvSpPr txBox="1"/>
          <p:nvPr/>
        </p:nvSpPr>
        <p:spPr>
          <a:xfrm>
            <a:off x="4758334" y="2398058"/>
            <a:ext cx="4104040" cy="822726"/>
          </a:xfrm>
          <a:prstGeom prst="rect">
            <a:avLst/>
          </a:prstGeom>
        </p:spPr>
        <p:txBody>
          <a:bodyPr vert="horz" wrap="square" lIns="0" tIns="0" rIns="0" bIns="0" rtlCol="0">
            <a:spAutoFit/>
          </a:bodyPr>
          <a:lstStyle/>
          <a:p>
            <a:pPr marL="112127" marR="5503" indent="-99057" defTabSz="990570">
              <a:lnSpc>
                <a:spcPct val="98600"/>
              </a:lnSpc>
            </a:pPr>
            <a:r>
              <a:rPr b="1" spc="27" dirty="0">
                <a:solidFill>
                  <a:srgbClr val="B45F06"/>
                </a:solidFill>
                <a:latin typeface="Arial"/>
                <a:cs typeface="Arial"/>
              </a:rPr>
              <a:t>●</a:t>
            </a:r>
            <a:r>
              <a:rPr b="1" spc="-32" dirty="0">
                <a:solidFill>
                  <a:srgbClr val="0033CC"/>
                </a:solidFill>
                <a:latin typeface="Arial"/>
                <a:cs typeface="Arial"/>
              </a:rPr>
              <a:t>S</a:t>
            </a:r>
            <a:r>
              <a:rPr b="1" spc="-27" dirty="0">
                <a:solidFill>
                  <a:srgbClr val="0033CC"/>
                </a:solidFill>
                <a:latin typeface="Arial"/>
                <a:cs typeface="Arial"/>
              </a:rPr>
              <a:t>E</a:t>
            </a:r>
            <a:r>
              <a:rPr b="1" spc="16" dirty="0">
                <a:solidFill>
                  <a:srgbClr val="0033CC"/>
                </a:solidFill>
                <a:latin typeface="Arial"/>
                <a:cs typeface="Arial"/>
              </a:rPr>
              <a:t>N</a:t>
            </a:r>
            <a:r>
              <a:rPr b="1" spc="-32" dirty="0">
                <a:solidFill>
                  <a:srgbClr val="0033CC"/>
                </a:solidFill>
                <a:latin typeface="Arial"/>
                <a:cs typeface="Arial"/>
              </a:rPr>
              <a:t>SE</a:t>
            </a:r>
            <a:r>
              <a:rPr b="1" dirty="0">
                <a:solidFill>
                  <a:srgbClr val="000096"/>
                </a:solidFill>
                <a:latin typeface="Arial"/>
                <a:cs typeface="Arial"/>
              </a:rPr>
              <a:t> </a:t>
            </a:r>
            <a:r>
              <a:rPr b="1" spc="11" dirty="0">
                <a:solidFill>
                  <a:srgbClr val="000066"/>
                </a:solidFill>
                <a:latin typeface="Arial"/>
                <a:cs typeface="Arial"/>
              </a:rPr>
              <a:t>t</a:t>
            </a:r>
            <a:r>
              <a:rPr b="1" spc="16" dirty="0">
                <a:solidFill>
                  <a:srgbClr val="000066"/>
                </a:solidFill>
                <a:latin typeface="Arial"/>
                <a:cs typeface="Arial"/>
              </a:rPr>
              <a:t>ake</a:t>
            </a:r>
            <a:r>
              <a:rPr b="1" spc="-38" dirty="0">
                <a:solidFill>
                  <a:srgbClr val="000066"/>
                </a:solidFill>
                <a:latin typeface="Arial"/>
                <a:cs typeface="Arial"/>
              </a:rPr>
              <a:t>s</a:t>
            </a:r>
            <a:r>
              <a:rPr b="1" spc="-5" dirty="0">
                <a:solidFill>
                  <a:srgbClr val="000066"/>
                </a:solidFill>
                <a:latin typeface="Arial"/>
                <a:cs typeface="Arial"/>
              </a:rPr>
              <a:t> f</a:t>
            </a:r>
            <a:r>
              <a:rPr b="1" spc="-38" dirty="0">
                <a:solidFill>
                  <a:srgbClr val="000066"/>
                </a:solidFill>
                <a:latin typeface="Arial"/>
                <a:cs typeface="Arial"/>
              </a:rPr>
              <a:t>l</a:t>
            </a:r>
            <a:r>
              <a:rPr b="1" spc="-11" dirty="0">
                <a:solidFill>
                  <a:srgbClr val="000066"/>
                </a:solidFill>
                <a:latin typeface="Arial"/>
                <a:cs typeface="Arial"/>
              </a:rPr>
              <a:t>o</a:t>
            </a:r>
            <a:r>
              <a:rPr b="1" spc="38" dirty="0">
                <a:solidFill>
                  <a:srgbClr val="000066"/>
                </a:solidFill>
                <a:latin typeface="Arial"/>
                <a:cs typeface="Arial"/>
              </a:rPr>
              <a:t>w</a:t>
            </a:r>
            <a:r>
              <a:rPr b="1" spc="-38" dirty="0">
                <a:solidFill>
                  <a:srgbClr val="000066"/>
                </a:solidFill>
                <a:latin typeface="Arial"/>
                <a:cs typeface="Arial"/>
              </a:rPr>
              <a:t>s</a:t>
            </a:r>
            <a:r>
              <a:rPr b="1" spc="-5" dirty="0">
                <a:solidFill>
                  <a:srgbClr val="000066"/>
                </a:solidFill>
                <a:latin typeface="Arial"/>
                <a:cs typeface="Arial"/>
              </a:rPr>
              <a:t> f</a:t>
            </a:r>
            <a:r>
              <a:rPr b="1" spc="5" dirty="0">
                <a:solidFill>
                  <a:srgbClr val="000066"/>
                </a:solidFill>
                <a:latin typeface="Arial"/>
                <a:cs typeface="Arial"/>
              </a:rPr>
              <a:t>r</a:t>
            </a:r>
            <a:r>
              <a:rPr b="1" spc="-11" dirty="0">
                <a:solidFill>
                  <a:srgbClr val="000066"/>
                </a:solidFill>
                <a:latin typeface="Arial"/>
                <a:cs typeface="Arial"/>
              </a:rPr>
              <a:t>o</a:t>
            </a:r>
            <a:r>
              <a:rPr b="1" spc="11" dirty="0">
                <a:solidFill>
                  <a:srgbClr val="000066"/>
                </a:solidFill>
                <a:latin typeface="Arial"/>
                <a:cs typeface="Arial"/>
              </a:rPr>
              <a:t>m</a:t>
            </a:r>
            <a:r>
              <a:rPr b="1" spc="-11" dirty="0">
                <a:solidFill>
                  <a:srgbClr val="000066"/>
                </a:solidFill>
                <a:latin typeface="Arial"/>
                <a:cs typeface="Arial"/>
              </a:rPr>
              <a:t> </a:t>
            </a:r>
            <a:r>
              <a:rPr b="1" spc="11" dirty="0">
                <a:solidFill>
                  <a:srgbClr val="000066"/>
                </a:solidFill>
                <a:latin typeface="Arial"/>
                <a:cs typeface="Arial"/>
              </a:rPr>
              <a:t>t</a:t>
            </a:r>
            <a:r>
              <a:rPr b="1" spc="-43" dirty="0">
                <a:solidFill>
                  <a:srgbClr val="000066"/>
                </a:solidFill>
                <a:latin typeface="Arial"/>
                <a:cs typeface="Arial"/>
              </a:rPr>
              <a:t>h</a:t>
            </a:r>
            <a:r>
              <a:rPr b="1" spc="22" dirty="0">
                <a:solidFill>
                  <a:srgbClr val="000066"/>
                </a:solidFill>
                <a:latin typeface="Arial"/>
                <a:cs typeface="Arial"/>
              </a:rPr>
              <a:t>e</a:t>
            </a:r>
            <a:r>
              <a:rPr b="1" spc="-5" dirty="0">
                <a:solidFill>
                  <a:srgbClr val="000066"/>
                </a:solidFill>
                <a:latin typeface="Arial"/>
                <a:cs typeface="Arial"/>
              </a:rPr>
              <a:t> </a:t>
            </a:r>
            <a:r>
              <a:rPr b="1" spc="-43" dirty="0">
                <a:solidFill>
                  <a:srgbClr val="000066"/>
                </a:solidFill>
                <a:latin typeface="Arial"/>
                <a:cs typeface="Arial"/>
              </a:rPr>
              <a:t>s</a:t>
            </a:r>
            <a:r>
              <a:rPr b="1" spc="-38" dirty="0">
                <a:solidFill>
                  <a:srgbClr val="000066"/>
                </a:solidFill>
                <a:latin typeface="Arial"/>
                <a:cs typeface="Arial"/>
              </a:rPr>
              <a:t>i</a:t>
            </a:r>
            <a:r>
              <a:rPr b="1" spc="11" dirty="0">
                <a:solidFill>
                  <a:srgbClr val="000066"/>
                </a:solidFill>
                <a:latin typeface="Arial"/>
                <a:cs typeface="Arial"/>
              </a:rPr>
              <a:t>t</a:t>
            </a:r>
            <a:r>
              <a:rPr b="1" spc="22" dirty="0">
                <a:solidFill>
                  <a:srgbClr val="000066"/>
                </a:solidFill>
                <a:latin typeface="Arial"/>
                <a:cs typeface="Arial"/>
              </a:rPr>
              <a:t>e</a:t>
            </a:r>
            <a:r>
              <a:rPr b="1" spc="11" dirty="0">
                <a:solidFill>
                  <a:srgbClr val="000066"/>
                </a:solidFill>
                <a:latin typeface="Arial"/>
                <a:cs typeface="Arial"/>
              </a:rPr>
              <a:t> </a:t>
            </a:r>
            <a:r>
              <a:rPr b="1" dirty="0">
                <a:solidFill>
                  <a:srgbClr val="000066"/>
                </a:solidFill>
                <a:latin typeface="Arial"/>
                <a:cs typeface="Arial"/>
              </a:rPr>
              <a:t>ed</a:t>
            </a:r>
            <a:r>
              <a:rPr b="1" spc="-5" dirty="0">
                <a:solidFill>
                  <a:srgbClr val="000066"/>
                </a:solidFill>
                <a:latin typeface="Arial"/>
                <a:cs typeface="Arial"/>
              </a:rPr>
              <a:t>g</a:t>
            </a:r>
            <a:r>
              <a:rPr b="1" spc="22" dirty="0">
                <a:solidFill>
                  <a:srgbClr val="000066"/>
                </a:solidFill>
                <a:latin typeface="Arial"/>
                <a:cs typeface="Arial"/>
              </a:rPr>
              <a:t>e</a:t>
            </a:r>
            <a:r>
              <a:rPr b="1" spc="-11" dirty="0">
                <a:solidFill>
                  <a:srgbClr val="000066"/>
                </a:solidFill>
                <a:latin typeface="Arial"/>
                <a:cs typeface="Arial"/>
              </a:rPr>
              <a:t> </a:t>
            </a:r>
            <a:r>
              <a:rPr b="1" spc="-5" dirty="0">
                <a:solidFill>
                  <a:srgbClr val="000066"/>
                </a:solidFill>
                <a:latin typeface="Arial"/>
                <a:cs typeface="Arial"/>
              </a:rPr>
              <a:t>an</a:t>
            </a:r>
            <a:r>
              <a:rPr b="1" dirty="0">
                <a:solidFill>
                  <a:srgbClr val="000066"/>
                </a:solidFill>
                <a:latin typeface="Arial"/>
                <a:cs typeface="Arial"/>
              </a:rPr>
              <a:t>d</a:t>
            </a:r>
            <a:r>
              <a:rPr b="1" spc="-11" dirty="0">
                <a:solidFill>
                  <a:srgbClr val="000066"/>
                </a:solidFill>
                <a:latin typeface="Arial"/>
                <a:cs typeface="Arial"/>
              </a:rPr>
              <a:t> </a:t>
            </a:r>
            <a:r>
              <a:rPr b="1" spc="-22" dirty="0">
                <a:solidFill>
                  <a:srgbClr val="000066"/>
                </a:solidFill>
                <a:latin typeface="Arial"/>
                <a:cs typeface="Arial"/>
              </a:rPr>
              <a:t>"</a:t>
            </a:r>
            <a:r>
              <a:rPr b="1" spc="-5" dirty="0">
                <a:solidFill>
                  <a:srgbClr val="000066"/>
                </a:solidFill>
                <a:latin typeface="Arial"/>
                <a:cs typeface="Arial"/>
              </a:rPr>
              <a:t>T</a:t>
            </a:r>
            <a:r>
              <a:rPr b="1" spc="5" dirty="0">
                <a:solidFill>
                  <a:srgbClr val="000066"/>
                </a:solidFill>
                <a:latin typeface="Arial"/>
                <a:cs typeface="Arial"/>
              </a:rPr>
              <a:t>r</a:t>
            </a:r>
            <a:r>
              <a:rPr b="1" spc="-16" dirty="0">
                <a:solidFill>
                  <a:srgbClr val="000066"/>
                </a:solidFill>
                <a:latin typeface="Arial"/>
                <a:cs typeface="Arial"/>
              </a:rPr>
              <a:t>aff</a:t>
            </a:r>
            <a:r>
              <a:rPr b="1" spc="-5" dirty="0">
                <a:solidFill>
                  <a:srgbClr val="000066"/>
                </a:solidFill>
                <a:latin typeface="Arial"/>
                <a:cs typeface="Arial"/>
              </a:rPr>
              <a:t>i</a:t>
            </a:r>
            <a:r>
              <a:rPr b="1" spc="22" dirty="0">
                <a:solidFill>
                  <a:srgbClr val="000066"/>
                </a:solidFill>
                <a:latin typeface="Arial"/>
                <a:cs typeface="Arial"/>
              </a:rPr>
              <a:t>c</a:t>
            </a:r>
            <a:r>
              <a:rPr b="1" spc="-11" dirty="0">
                <a:solidFill>
                  <a:srgbClr val="000066"/>
                </a:solidFill>
                <a:latin typeface="Arial"/>
                <a:cs typeface="Arial"/>
              </a:rPr>
              <a:t> </a:t>
            </a:r>
            <a:r>
              <a:rPr b="1" spc="-32" dirty="0">
                <a:solidFill>
                  <a:srgbClr val="000066"/>
                </a:solidFill>
                <a:latin typeface="Arial"/>
                <a:cs typeface="Arial"/>
              </a:rPr>
              <a:t>E</a:t>
            </a:r>
            <a:r>
              <a:rPr b="1" spc="-38" dirty="0">
                <a:solidFill>
                  <a:srgbClr val="000066"/>
                </a:solidFill>
                <a:latin typeface="Arial"/>
                <a:cs typeface="Arial"/>
              </a:rPr>
              <a:t>n</a:t>
            </a:r>
            <a:r>
              <a:rPr b="1" spc="-5" dirty="0">
                <a:solidFill>
                  <a:srgbClr val="000066"/>
                </a:solidFill>
                <a:latin typeface="Arial"/>
                <a:cs typeface="Arial"/>
              </a:rPr>
              <a:t>g</a:t>
            </a:r>
            <a:r>
              <a:rPr b="1" spc="-38" dirty="0">
                <a:solidFill>
                  <a:srgbClr val="000066"/>
                </a:solidFill>
                <a:latin typeface="Arial"/>
                <a:cs typeface="Arial"/>
              </a:rPr>
              <a:t>in</a:t>
            </a:r>
            <a:r>
              <a:rPr b="1" spc="11" dirty="0">
                <a:solidFill>
                  <a:srgbClr val="000066"/>
                </a:solidFill>
                <a:latin typeface="Arial"/>
                <a:cs typeface="Arial"/>
              </a:rPr>
              <a:t>ee</a:t>
            </a:r>
            <a:r>
              <a:rPr b="1" spc="16" dirty="0">
                <a:solidFill>
                  <a:srgbClr val="000066"/>
                </a:solidFill>
                <a:latin typeface="Arial"/>
                <a:cs typeface="Arial"/>
              </a:rPr>
              <a:t>r</a:t>
            </a:r>
            <a:r>
              <a:rPr b="1" spc="-43" dirty="0">
                <a:solidFill>
                  <a:srgbClr val="000066"/>
                </a:solidFill>
                <a:latin typeface="Arial"/>
                <a:cs typeface="Arial"/>
              </a:rPr>
              <a:t>s</a:t>
            </a:r>
            <a:r>
              <a:rPr b="1" spc="-22" dirty="0">
                <a:solidFill>
                  <a:srgbClr val="000066"/>
                </a:solidFill>
                <a:latin typeface="Arial"/>
                <a:cs typeface="Arial"/>
              </a:rPr>
              <a:t>"</a:t>
            </a:r>
            <a:r>
              <a:rPr b="1" spc="-5" dirty="0">
                <a:solidFill>
                  <a:srgbClr val="000066"/>
                </a:solidFill>
                <a:latin typeface="Arial"/>
                <a:cs typeface="Arial"/>
              </a:rPr>
              <a:t> p</a:t>
            </a:r>
            <a:r>
              <a:rPr b="1" spc="16" dirty="0">
                <a:solidFill>
                  <a:srgbClr val="000066"/>
                </a:solidFill>
                <a:latin typeface="Arial"/>
                <a:cs typeface="Arial"/>
              </a:rPr>
              <a:t>at</a:t>
            </a:r>
            <a:r>
              <a:rPr b="1" spc="-38" dirty="0">
                <a:solidFill>
                  <a:srgbClr val="000066"/>
                </a:solidFill>
                <a:latin typeface="Arial"/>
                <a:cs typeface="Arial"/>
              </a:rPr>
              <a:t>hs</a:t>
            </a:r>
            <a:r>
              <a:rPr b="1" spc="-22" dirty="0">
                <a:solidFill>
                  <a:srgbClr val="000066"/>
                </a:solidFill>
                <a:latin typeface="Arial"/>
                <a:cs typeface="Arial"/>
              </a:rPr>
              <a:t> </a:t>
            </a:r>
            <a:r>
              <a:rPr b="1" spc="11" dirty="0">
                <a:solidFill>
                  <a:srgbClr val="000066"/>
                </a:solidFill>
                <a:latin typeface="Arial"/>
                <a:cs typeface="Arial"/>
              </a:rPr>
              <a:t>ac</a:t>
            </a:r>
            <a:r>
              <a:rPr b="1" spc="16" dirty="0">
                <a:solidFill>
                  <a:srgbClr val="000066"/>
                </a:solidFill>
                <a:latin typeface="Arial"/>
                <a:cs typeface="Arial"/>
              </a:rPr>
              <a:t>r</a:t>
            </a:r>
            <a:r>
              <a:rPr b="1" spc="-5" dirty="0">
                <a:solidFill>
                  <a:srgbClr val="000066"/>
                </a:solidFill>
                <a:latin typeface="Arial"/>
                <a:cs typeface="Arial"/>
              </a:rPr>
              <a:t>o</a:t>
            </a:r>
            <a:r>
              <a:rPr b="1" spc="-43" dirty="0">
                <a:solidFill>
                  <a:srgbClr val="000066"/>
                </a:solidFill>
                <a:latin typeface="Arial"/>
                <a:cs typeface="Arial"/>
              </a:rPr>
              <a:t>s</a:t>
            </a:r>
            <a:r>
              <a:rPr b="1" spc="-38" dirty="0">
                <a:solidFill>
                  <a:srgbClr val="000066"/>
                </a:solidFill>
                <a:latin typeface="Arial"/>
                <a:cs typeface="Arial"/>
              </a:rPr>
              <a:t>s</a:t>
            </a:r>
            <a:r>
              <a:rPr b="1" spc="-5" dirty="0">
                <a:solidFill>
                  <a:srgbClr val="000066"/>
                </a:solidFill>
                <a:latin typeface="Arial"/>
                <a:cs typeface="Arial"/>
              </a:rPr>
              <a:t> </a:t>
            </a:r>
            <a:r>
              <a:rPr b="1" spc="16" dirty="0">
                <a:solidFill>
                  <a:srgbClr val="000066"/>
                </a:solidFill>
                <a:latin typeface="Arial"/>
                <a:cs typeface="Arial"/>
              </a:rPr>
              <a:t>t</a:t>
            </a:r>
            <a:r>
              <a:rPr b="1" spc="-38" dirty="0">
                <a:solidFill>
                  <a:srgbClr val="000066"/>
                </a:solidFill>
                <a:latin typeface="Arial"/>
                <a:cs typeface="Arial"/>
              </a:rPr>
              <a:t>h</a:t>
            </a:r>
            <a:r>
              <a:rPr b="1" spc="22" dirty="0">
                <a:solidFill>
                  <a:srgbClr val="000066"/>
                </a:solidFill>
                <a:latin typeface="Arial"/>
                <a:cs typeface="Arial"/>
              </a:rPr>
              <a:t>e</a:t>
            </a:r>
            <a:r>
              <a:rPr b="1" spc="-11" dirty="0">
                <a:solidFill>
                  <a:srgbClr val="000066"/>
                </a:solidFill>
                <a:latin typeface="Arial"/>
                <a:cs typeface="Arial"/>
              </a:rPr>
              <a:t> </a:t>
            </a:r>
            <a:r>
              <a:rPr b="1" dirty="0">
                <a:solidFill>
                  <a:srgbClr val="000066"/>
                </a:solidFill>
                <a:latin typeface="Arial"/>
                <a:cs typeface="Arial"/>
              </a:rPr>
              <a:t>W</a:t>
            </a:r>
            <a:r>
              <a:rPr b="1" spc="-70" dirty="0">
                <a:solidFill>
                  <a:srgbClr val="000066"/>
                </a:solidFill>
                <a:latin typeface="Arial"/>
                <a:cs typeface="Arial"/>
              </a:rPr>
              <a:t>A</a:t>
            </a:r>
            <a:r>
              <a:rPr b="1" spc="22" dirty="0">
                <a:solidFill>
                  <a:srgbClr val="000066"/>
                </a:solidFill>
                <a:latin typeface="Arial"/>
                <a:cs typeface="Arial"/>
              </a:rPr>
              <a:t>N</a:t>
            </a:r>
            <a:r>
              <a:rPr b="1" spc="-5" dirty="0">
                <a:solidFill>
                  <a:srgbClr val="000066"/>
                </a:solidFill>
                <a:latin typeface="Arial"/>
                <a:cs typeface="Arial"/>
              </a:rPr>
              <a:t> an</a:t>
            </a:r>
            <a:r>
              <a:rPr b="1" dirty="0">
                <a:solidFill>
                  <a:srgbClr val="000066"/>
                </a:solidFill>
                <a:latin typeface="Arial"/>
                <a:cs typeface="Arial"/>
              </a:rPr>
              <a:t>d</a:t>
            </a:r>
            <a:r>
              <a:rPr b="1" spc="-11" dirty="0">
                <a:solidFill>
                  <a:srgbClr val="000066"/>
                </a:solidFill>
                <a:latin typeface="Arial"/>
                <a:cs typeface="Arial"/>
              </a:rPr>
              <a:t> </a:t>
            </a:r>
            <a:r>
              <a:rPr b="1" spc="-32" dirty="0">
                <a:solidFill>
                  <a:srgbClr val="000066"/>
                </a:solidFill>
                <a:latin typeface="Arial"/>
                <a:cs typeface="Arial"/>
              </a:rPr>
              <a:t>E</a:t>
            </a:r>
            <a:r>
              <a:rPr b="1" spc="-38" dirty="0">
                <a:solidFill>
                  <a:srgbClr val="000066"/>
                </a:solidFill>
                <a:latin typeface="Arial"/>
                <a:cs typeface="Arial"/>
              </a:rPr>
              <a:t>n</a:t>
            </a:r>
            <a:r>
              <a:rPr b="1" dirty="0">
                <a:solidFill>
                  <a:srgbClr val="000066"/>
                </a:solidFill>
                <a:latin typeface="Arial"/>
                <a:cs typeface="Arial"/>
              </a:rPr>
              <a:t>d</a:t>
            </a:r>
            <a:r>
              <a:rPr b="1" spc="-11" dirty="0">
                <a:solidFill>
                  <a:srgbClr val="000066"/>
                </a:solidFill>
                <a:latin typeface="Arial"/>
                <a:cs typeface="Arial"/>
              </a:rPr>
              <a:t> </a:t>
            </a:r>
            <a:r>
              <a:rPr b="1" spc="-32" dirty="0">
                <a:solidFill>
                  <a:srgbClr val="000066"/>
                </a:solidFill>
                <a:latin typeface="Arial"/>
                <a:cs typeface="Arial"/>
              </a:rPr>
              <a:t>S</a:t>
            </a:r>
            <a:r>
              <a:rPr b="1" spc="-38" dirty="0">
                <a:solidFill>
                  <a:srgbClr val="000066"/>
                </a:solidFill>
                <a:latin typeface="Arial"/>
                <a:cs typeface="Arial"/>
              </a:rPr>
              <a:t>i</a:t>
            </a:r>
            <a:r>
              <a:rPr b="1" spc="16" dirty="0">
                <a:solidFill>
                  <a:srgbClr val="000066"/>
                </a:solidFill>
                <a:latin typeface="Arial"/>
                <a:cs typeface="Arial"/>
              </a:rPr>
              <a:t>t</a:t>
            </a:r>
            <a:r>
              <a:rPr b="1" spc="-16" dirty="0">
                <a:solidFill>
                  <a:srgbClr val="000066"/>
                </a:solidFill>
                <a:latin typeface="Arial"/>
                <a:cs typeface="Arial"/>
              </a:rPr>
              <a:t>es</a:t>
            </a:r>
            <a:endParaRPr b="1" dirty="0">
              <a:solidFill>
                <a:srgbClr val="000066"/>
              </a:solidFill>
              <a:latin typeface="Arial"/>
              <a:cs typeface="Arial"/>
            </a:endParaRPr>
          </a:p>
        </p:txBody>
      </p:sp>
      <p:sp>
        <p:nvSpPr>
          <p:cNvPr id="126" name="object 126"/>
          <p:cNvSpPr txBox="1"/>
          <p:nvPr/>
        </p:nvSpPr>
        <p:spPr>
          <a:xfrm>
            <a:off x="5349008" y="3417022"/>
            <a:ext cx="4510993" cy="830997"/>
          </a:xfrm>
          <a:prstGeom prst="rect">
            <a:avLst/>
          </a:prstGeom>
        </p:spPr>
        <p:txBody>
          <a:bodyPr vert="horz" wrap="square" lIns="0" tIns="0" rIns="0" bIns="0" rtlCol="0">
            <a:spAutoFit/>
          </a:bodyPr>
          <a:lstStyle/>
          <a:p>
            <a:pPr marL="112127" marR="5503" indent="-99057" defTabSz="990570">
              <a:lnSpc>
                <a:spcPct val="99500"/>
              </a:lnSpc>
            </a:pPr>
            <a:r>
              <a:rPr b="1" spc="27" dirty="0">
                <a:solidFill>
                  <a:srgbClr val="B45F06"/>
                </a:solidFill>
                <a:latin typeface="Arial"/>
                <a:cs typeface="Arial"/>
              </a:rPr>
              <a:t>●</a:t>
            </a:r>
            <a:r>
              <a:rPr b="1" spc="-27" dirty="0">
                <a:solidFill>
                  <a:srgbClr val="0033CC"/>
                </a:solidFill>
                <a:latin typeface="Arial"/>
                <a:cs typeface="Arial"/>
              </a:rPr>
              <a:t>E</a:t>
            </a:r>
            <a:r>
              <a:rPr b="1" spc="-43" dirty="0">
                <a:solidFill>
                  <a:srgbClr val="0033CC"/>
                </a:solidFill>
                <a:latin typeface="Arial"/>
                <a:cs typeface="Arial"/>
              </a:rPr>
              <a:t>n</a:t>
            </a:r>
            <a:r>
              <a:rPr b="1" spc="16" dirty="0">
                <a:solidFill>
                  <a:srgbClr val="0033CC"/>
                </a:solidFill>
                <a:latin typeface="Arial"/>
                <a:cs typeface="Arial"/>
              </a:rPr>
              <a:t>a</a:t>
            </a:r>
            <a:r>
              <a:rPr b="1" spc="-11" dirty="0">
                <a:solidFill>
                  <a:srgbClr val="0033CC"/>
                </a:solidFill>
                <a:latin typeface="Arial"/>
                <a:cs typeface="Arial"/>
              </a:rPr>
              <a:t>b</a:t>
            </a:r>
            <a:r>
              <a:rPr b="1" spc="-38" dirty="0">
                <a:solidFill>
                  <a:srgbClr val="0033CC"/>
                </a:solidFill>
                <a:latin typeface="Arial"/>
                <a:cs typeface="Arial"/>
              </a:rPr>
              <a:t>l</a:t>
            </a:r>
            <a:r>
              <a:rPr b="1" spc="16" dirty="0">
                <a:solidFill>
                  <a:srgbClr val="0033CC"/>
                </a:solidFill>
                <a:latin typeface="Arial"/>
                <a:cs typeface="Arial"/>
              </a:rPr>
              <a:t>e</a:t>
            </a:r>
            <a:r>
              <a:rPr b="1" spc="-38" dirty="0">
                <a:solidFill>
                  <a:srgbClr val="0033CC"/>
                </a:solidFill>
                <a:latin typeface="Arial"/>
                <a:cs typeface="Arial"/>
              </a:rPr>
              <a:t>s</a:t>
            </a:r>
            <a:r>
              <a:rPr b="1" spc="-5" dirty="0">
                <a:solidFill>
                  <a:srgbClr val="0033CC"/>
                </a:solidFill>
                <a:latin typeface="Arial"/>
                <a:cs typeface="Arial"/>
              </a:rPr>
              <a:t> </a:t>
            </a:r>
            <a:r>
              <a:rPr b="1" spc="-43" dirty="0">
                <a:solidFill>
                  <a:srgbClr val="0033CC"/>
                </a:solidFill>
                <a:latin typeface="Arial"/>
                <a:cs typeface="Arial"/>
              </a:rPr>
              <a:t>us</a:t>
            </a:r>
            <a:r>
              <a:rPr b="1" spc="22" dirty="0">
                <a:solidFill>
                  <a:srgbClr val="0033CC"/>
                </a:solidFill>
                <a:latin typeface="Arial"/>
                <a:cs typeface="Arial"/>
              </a:rPr>
              <a:t>e</a:t>
            </a:r>
            <a:r>
              <a:rPr b="1" spc="-5" dirty="0">
                <a:solidFill>
                  <a:srgbClr val="0033CC"/>
                </a:solidFill>
                <a:latin typeface="Arial"/>
                <a:cs typeface="Arial"/>
              </a:rPr>
              <a:t> </a:t>
            </a:r>
            <a:r>
              <a:rPr b="1" spc="-11" dirty="0">
                <a:solidFill>
                  <a:srgbClr val="0033CC"/>
                </a:solidFill>
                <a:latin typeface="Arial"/>
                <a:cs typeface="Arial"/>
              </a:rPr>
              <a:t>o</a:t>
            </a:r>
            <a:r>
              <a:rPr b="1" dirty="0">
                <a:solidFill>
                  <a:srgbClr val="0033CC"/>
                </a:solidFill>
                <a:latin typeface="Arial"/>
                <a:cs typeface="Arial"/>
              </a:rPr>
              <a:t>f</a:t>
            </a:r>
            <a:r>
              <a:rPr b="1" spc="-5" dirty="0">
                <a:solidFill>
                  <a:srgbClr val="0033CC"/>
                </a:solidFill>
                <a:latin typeface="Arial"/>
                <a:cs typeface="Arial"/>
              </a:rPr>
              <a:t> </a:t>
            </a:r>
            <a:r>
              <a:rPr b="1" spc="-22" dirty="0">
                <a:solidFill>
                  <a:srgbClr val="0033CC"/>
                </a:solidFill>
                <a:latin typeface="Arial"/>
                <a:cs typeface="Arial"/>
              </a:rPr>
              <a:t>"</a:t>
            </a:r>
            <a:r>
              <a:rPr b="1" dirty="0">
                <a:solidFill>
                  <a:srgbClr val="0033CC"/>
                </a:solidFill>
                <a:latin typeface="Arial"/>
                <a:cs typeface="Arial"/>
              </a:rPr>
              <a:t>m</a:t>
            </a:r>
            <a:r>
              <a:rPr b="1" spc="-43" dirty="0">
                <a:solidFill>
                  <a:srgbClr val="0033CC"/>
                </a:solidFill>
                <a:latin typeface="Arial"/>
                <a:cs typeface="Arial"/>
              </a:rPr>
              <a:t>u</a:t>
            </a:r>
            <a:r>
              <a:rPr b="1" spc="-38" dirty="0">
                <a:solidFill>
                  <a:srgbClr val="0033CC"/>
                </a:solidFill>
                <a:latin typeface="Arial"/>
                <a:cs typeface="Arial"/>
              </a:rPr>
              <a:t>l</a:t>
            </a:r>
            <a:r>
              <a:rPr b="1" spc="11" dirty="0">
                <a:solidFill>
                  <a:srgbClr val="0033CC"/>
                </a:solidFill>
                <a:latin typeface="Arial"/>
                <a:cs typeface="Arial"/>
              </a:rPr>
              <a:t>t</a:t>
            </a:r>
            <a:r>
              <a:rPr b="1" spc="-38" dirty="0">
                <a:solidFill>
                  <a:srgbClr val="0033CC"/>
                </a:solidFill>
                <a:latin typeface="Arial"/>
                <a:cs typeface="Arial"/>
              </a:rPr>
              <a:t>i</a:t>
            </a:r>
            <a:r>
              <a:rPr b="1" spc="-11" dirty="0">
                <a:solidFill>
                  <a:srgbClr val="0033CC"/>
                </a:solidFill>
                <a:latin typeface="Arial"/>
                <a:cs typeface="Arial"/>
              </a:rPr>
              <a:t>p</a:t>
            </a:r>
            <a:r>
              <a:rPr b="1" spc="-38" dirty="0">
                <a:solidFill>
                  <a:srgbClr val="0033CC"/>
                </a:solidFill>
                <a:latin typeface="Arial"/>
                <a:cs typeface="Arial"/>
              </a:rPr>
              <a:t>l</a:t>
            </a:r>
            <a:r>
              <a:rPr b="1" spc="22" dirty="0">
                <a:solidFill>
                  <a:srgbClr val="0033CC"/>
                </a:solidFill>
                <a:latin typeface="Arial"/>
                <a:cs typeface="Arial"/>
              </a:rPr>
              <a:t>e</a:t>
            </a:r>
            <a:r>
              <a:rPr b="1" spc="-5" dirty="0">
                <a:solidFill>
                  <a:srgbClr val="0033CC"/>
                </a:solidFill>
                <a:latin typeface="Arial"/>
                <a:cs typeface="Arial"/>
              </a:rPr>
              <a:t> </a:t>
            </a:r>
            <a:r>
              <a:rPr b="1" spc="-11" dirty="0">
                <a:solidFill>
                  <a:srgbClr val="0033CC"/>
                </a:solidFill>
                <a:latin typeface="Arial"/>
                <a:cs typeface="Arial"/>
              </a:rPr>
              <a:t>p</a:t>
            </a:r>
            <a:r>
              <a:rPr b="1" spc="16" dirty="0">
                <a:solidFill>
                  <a:srgbClr val="0033CC"/>
                </a:solidFill>
                <a:latin typeface="Arial"/>
                <a:cs typeface="Arial"/>
              </a:rPr>
              <a:t>a</a:t>
            </a:r>
            <a:r>
              <a:rPr b="1" spc="11" dirty="0">
                <a:solidFill>
                  <a:srgbClr val="0033CC"/>
                </a:solidFill>
                <a:latin typeface="Arial"/>
                <a:cs typeface="Arial"/>
              </a:rPr>
              <a:t>t</a:t>
            </a:r>
            <a:r>
              <a:rPr b="1" spc="-43" dirty="0">
                <a:solidFill>
                  <a:srgbClr val="0033CC"/>
                </a:solidFill>
                <a:latin typeface="Arial"/>
                <a:cs typeface="Arial"/>
              </a:rPr>
              <a:t>h</a:t>
            </a:r>
            <a:r>
              <a:rPr b="1" spc="-38" dirty="0">
                <a:solidFill>
                  <a:srgbClr val="0033CC"/>
                </a:solidFill>
                <a:latin typeface="Arial"/>
                <a:cs typeface="Arial"/>
              </a:rPr>
              <a:t>s</a:t>
            </a:r>
            <a:r>
              <a:rPr b="1" spc="-22" dirty="0">
                <a:solidFill>
                  <a:srgbClr val="0033CC"/>
                </a:solidFill>
                <a:latin typeface="Arial"/>
                <a:cs typeface="Arial"/>
              </a:rPr>
              <a:t> </a:t>
            </a:r>
            <a:r>
              <a:rPr b="1" spc="-5" dirty="0">
                <a:solidFill>
                  <a:srgbClr val="0033CC"/>
                </a:solidFill>
                <a:latin typeface="Arial"/>
                <a:cs typeface="Arial"/>
              </a:rPr>
              <a:t>b</a:t>
            </a:r>
            <a:r>
              <a:rPr b="1" dirty="0">
                <a:solidFill>
                  <a:srgbClr val="0033CC"/>
                </a:solidFill>
                <a:latin typeface="Arial"/>
                <a:cs typeface="Arial"/>
              </a:rPr>
              <a:t>e</a:t>
            </a:r>
            <a:r>
              <a:rPr b="1" spc="5" dirty="0">
                <a:solidFill>
                  <a:srgbClr val="0033CC"/>
                </a:solidFill>
                <a:latin typeface="Arial"/>
                <a:cs typeface="Arial"/>
              </a:rPr>
              <a:t>t</a:t>
            </a:r>
            <a:r>
              <a:rPr b="1" spc="38" dirty="0">
                <a:solidFill>
                  <a:srgbClr val="0033CC"/>
                </a:solidFill>
                <a:latin typeface="Arial"/>
                <a:cs typeface="Arial"/>
              </a:rPr>
              <a:t>w</a:t>
            </a:r>
            <a:r>
              <a:rPr b="1" spc="16" dirty="0">
                <a:solidFill>
                  <a:srgbClr val="0033CC"/>
                </a:solidFill>
                <a:latin typeface="Arial"/>
                <a:cs typeface="Arial"/>
              </a:rPr>
              <a:t>ee</a:t>
            </a:r>
            <a:r>
              <a:rPr b="1" spc="-32" dirty="0">
                <a:solidFill>
                  <a:srgbClr val="0033CC"/>
                </a:solidFill>
                <a:latin typeface="Arial"/>
                <a:cs typeface="Arial"/>
              </a:rPr>
              <a:t>n</a:t>
            </a:r>
            <a:r>
              <a:rPr b="1" spc="-11" dirty="0">
                <a:solidFill>
                  <a:srgbClr val="0033CC"/>
                </a:solidFill>
                <a:latin typeface="Arial"/>
                <a:cs typeface="Arial"/>
              </a:rPr>
              <a:t> </a:t>
            </a:r>
            <a:r>
              <a:rPr b="1" spc="-43" dirty="0">
                <a:solidFill>
                  <a:srgbClr val="0033CC"/>
                </a:solidFill>
                <a:latin typeface="Arial"/>
                <a:cs typeface="Arial"/>
              </a:rPr>
              <a:t>s</a:t>
            </a:r>
            <a:r>
              <a:rPr b="1" spc="-38" dirty="0">
                <a:solidFill>
                  <a:srgbClr val="0033CC"/>
                </a:solidFill>
                <a:latin typeface="Arial"/>
                <a:cs typeface="Arial"/>
              </a:rPr>
              <a:t>i</a:t>
            </a:r>
            <a:r>
              <a:rPr b="1" spc="5" dirty="0">
                <a:solidFill>
                  <a:srgbClr val="0033CC"/>
                </a:solidFill>
                <a:latin typeface="Arial"/>
                <a:cs typeface="Arial"/>
              </a:rPr>
              <a:t>t</a:t>
            </a:r>
            <a:r>
              <a:rPr b="1" spc="27" dirty="0">
                <a:solidFill>
                  <a:srgbClr val="0033CC"/>
                </a:solidFill>
                <a:latin typeface="Arial"/>
                <a:cs typeface="Arial"/>
              </a:rPr>
              <a:t>e</a:t>
            </a:r>
            <a:r>
              <a:rPr b="1" spc="-43" dirty="0">
                <a:solidFill>
                  <a:srgbClr val="0033CC"/>
                </a:solidFill>
                <a:latin typeface="Arial"/>
                <a:cs typeface="Arial"/>
              </a:rPr>
              <a:t>s</a:t>
            </a:r>
            <a:r>
              <a:rPr b="1" spc="-22" dirty="0">
                <a:solidFill>
                  <a:srgbClr val="0033CC"/>
                </a:solidFill>
                <a:latin typeface="Arial"/>
                <a:cs typeface="Arial"/>
              </a:rPr>
              <a:t>"</a:t>
            </a:r>
            <a:r>
              <a:rPr b="1" dirty="0">
                <a:solidFill>
                  <a:srgbClr val="0033CC"/>
                </a:solidFill>
                <a:latin typeface="Arial"/>
                <a:cs typeface="Arial"/>
              </a:rPr>
              <a:t> </a:t>
            </a:r>
            <a:r>
              <a:rPr b="1" spc="16" dirty="0">
                <a:solidFill>
                  <a:srgbClr val="000066"/>
                </a:solidFill>
                <a:latin typeface="Arial"/>
                <a:cs typeface="Arial"/>
              </a:rPr>
              <a:t>a</a:t>
            </a:r>
            <a:r>
              <a:rPr b="1" spc="-32" dirty="0">
                <a:solidFill>
                  <a:srgbClr val="000066"/>
                </a:solidFill>
                <a:latin typeface="Arial"/>
                <a:cs typeface="Arial"/>
              </a:rPr>
              <a:t>n</a:t>
            </a:r>
            <a:r>
              <a:rPr b="1" spc="-22" dirty="0">
                <a:solidFill>
                  <a:srgbClr val="000066"/>
                </a:solidFill>
                <a:latin typeface="Arial"/>
                <a:cs typeface="Arial"/>
              </a:rPr>
              <a:t>d</a:t>
            </a:r>
            <a:r>
              <a:rPr b="1" spc="-11" dirty="0">
                <a:solidFill>
                  <a:srgbClr val="0033CC"/>
                </a:solidFill>
                <a:latin typeface="Arial"/>
                <a:cs typeface="Arial"/>
              </a:rPr>
              <a:t> p</a:t>
            </a:r>
            <a:r>
              <a:rPr b="1" spc="5" dirty="0">
                <a:solidFill>
                  <a:srgbClr val="0033CC"/>
                </a:solidFill>
                <a:latin typeface="Arial"/>
                <a:cs typeface="Arial"/>
              </a:rPr>
              <a:t>r</a:t>
            </a:r>
            <a:r>
              <a:rPr b="1" spc="-49" dirty="0">
                <a:solidFill>
                  <a:srgbClr val="0033CC"/>
                </a:solidFill>
                <a:latin typeface="Arial"/>
                <a:cs typeface="Arial"/>
              </a:rPr>
              <a:t>o</a:t>
            </a:r>
            <a:r>
              <a:rPr b="1" spc="-43" dirty="0">
                <a:solidFill>
                  <a:srgbClr val="0033CC"/>
                </a:solidFill>
                <a:latin typeface="Arial"/>
                <a:cs typeface="Arial"/>
              </a:rPr>
              <a:t>v</a:t>
            </a:r>
            <a:r>
              <a:rPr b="1" spc="-38" dirty="0">
                <a:solidFill>
                  <a:srgbClr val="0033CC"/>
                </a:solidFill>
                <a:latin typeface="Arial"/>
                <a:cs typeface="Arial"/>
              </a:rPr>
              <a:t>i</a:t>
            </a:r>
            <a:r>
              <a:rPr b="1" spc="-43" dirty="0">
                <a:solidFill>
                  <a:srgbClr val="0033CC"/>
                </a:solidFill>
                <a:latin typeface="Arial"/>
                <a:cs typeface="Arial"/>
              </a:rPr>
              <a:t>s</a:t>
            </a:r>
            <a:r>
              <a:rPr b="1" spc="-38" dirty="0">
                <a:solidFill>
                  <a:srgbClr val="0033CC"/>
                </a:solidFill>
                <a:latin typeface="Arial"/>
                <a:cs typeface="Arial"/>
              </a:rPr>
              <a:t>i</a:t>
            </a:r>
            <a:r>
              <a:rPr b="1" spc="-32" dirty="0">
                <a:solidFill>
                  <a:srgbClr val="0033CC"/>
                </a:solidFill>
                <a:latin typeface="Arial"/>
                <a:cs typeface="Arial"/>
              </a:rPr>
              <a:t>o</a:t>
            </a:r>
            <a:r>
              <a:rPr b="1" spc="-22" dirty="0">
                <a:solidFill>
                  <a:srgbClr val="0033CC"/>
                </a:solidFill>
                <a:latin typeface="Arial"/>
                <a:cs typeface="Arial"/>
              </a:rPr>
              <a:t>n</a:t>
            </a:r>
            <a:r>
              <a:rPr lang="en-US" b="1" spc="-22" dirty="0">
                <a:solidFill>
                  <a:srgbClr val="0033CC"/>
                </a:solidFill>
                <a:latin typeface="Arial"/>
                <a:cs typeface="Arial"/>
              </a:rPr>
              <a:t>ing</a:t>
            </a:r>
            <a:r>
              <a:rPr b="1" spc="-11" dirty="0">
                <a:solidFill>
                  <a:srgbClr val="0033CC"/>
                </a:solidFill>
                <a:latin typeface="Arial"/>
                <a:cs typeface="Arial"/>
              </a:rPr>
              <a:t> </a:t>
            </a:r>
            <a:r>
              <a:rPr b="1" spc="-16" dirty="0">
                <a:solidFill>
                  <a:srgbClr val="0033CC"/>
                </a:solidFill>
                <a:latin typeface="Arial"/>
                <a:cs typeface="Arial"/>
              </a:rPr>
              <a:t>"</a:t>
            </a:r>
            <a:r>
              <a:rPr b="1" spc="-32" dirty="0">
                <a:solidFill>
                  <a:srgbClr val="0033CC"/>
                </a:solidFill>
                <a:latin typeface="Arial"/>
                <a:cs typeface="Arial"/>
              </a:rPr>
              <a:t>d</a:t>
            </a:r>
            <a:r>
              <a:rPr b="1" spc="16" dirty="0">
                <a:solidFill>
                  <a:srgbClr val="0033CC"/>
                </a:solidFill>
                <a:latin typeface="Arial"/>
                <a:cs typeface="Arial"/>
              </a:rPr>
              <a:t>e</a:t>
            </a:r>
            <a:r>
              <a:rPr b="1" spc="11" dirty="0">
                <a:solidFill>
                  <a:srgbClr val="0033CC"/>
                </a:solidFill>
                <a:latin typeface="Arial"/>
                <a:cs typeface="Arial"/>
              </a:rPr>
              <a:t>t</a:t>
            </a:r>
            <a:r>
              <a:rPr b="1" spc="16" dirty="0">
                <a:solidFill>
                  <a:srgbClr val="0033CC"/>
                </a:solidFill>
                <a:latin typeface="Arial"/>
                <a:cs typeface="Arial"/>
              </a:rPr>
              <a:t>e</a:t>
            </a:r>
            <a:r>
              <a:rPr b="1" spc="5" dirty="0">
                <a:solidFill>
                  <a:srgbClr val="0033CC"/>
                </a:solidFill>
                <a:latin typeface="Arial"/>
                <a:cs typeface="Arial"/>
              </a:rPr>
              <a:t>r</a:t>
            </a:r>
            <a:r>
              <a:rPr b="1" dirty="0">
                <a:solidFill>
                  <a:srgbClr val="0033CC"/>
                </a:solidFill>
                <a:latin typeface="Arial"/>
                <a:cs typeface="Arial"/>
              </a:rPr>
              <a:t>m</a:t>
            </a:r>
            <a:r>
              <a:rPr b="1" spc="-22" dirty="0">
                <a:solidFill>
                  <a:srgbClr val="0033CC"/>
                </a:solidFill>
                <a:latin typeface="Arial"/>
                <a:cs typeface="Arial"/>
              </a:rPr>
              <a:t>i</a:t>
            </a:r>
            <a:r>
              <a:rPr b="1" spc="-60" dirty="0">
                <a:solidFill>
                  <a:srgbClr val="0033CC"/>
                </a:solidFill>
                <a:latin typeface="Arial"/>
                <a:cs typeface="Arial"/>
              </a:rPr>
              <a:t>n</a:t>
            </a:r>
            <a:r>
              <a:rPr b="1" spc="-22" dirty="0">
                <a:solidFill>
                  <a:srgbClr val="0033CC"/>
                </a:solidFill>
                <a:latin typeface="Arial"/>
                <a:cs typeface="Arial"/>
              </a:rPr>
              <a:t>i</a:t>
            </a:r>
            <a:r>
              <a:rPr b="1" spc="-49" dirty="0">
                <a:solidFill>
                  <a:srgbClr val="0033CC"/>
                </a:solidFill>
                <a:latin typeface="Arial"/>
                <a:cs typeface="Arial"/>
              </a:rPr>
              <a:t>s</a:t>
            </a:r>
            <a:r>
              <a:rPr b="1" spc="11" dirty="0">
                <a:solidFill>
                  <a:srgbClr val="0033CC"/>
                </a:solidFill>
                <a:latin typeface="Arial"/>
                <a:cs typeface="Arial"/>
              </a:rPr>
              <a:t>t</a:t>
            </a:r>
            <a:r>
              <a:rPr b="1" spc="-5" dirty="0">
                <a:solidFill>
                  <a:srgbClr val="0033CC"/>
                </a:solidFill>
                <a:latin typeface="Arial"/>
                <a:cs typeface="Arial"/>
              </a:rPr>
              <a:t>i</a:t>
            </a:r>
            <a:r>
              <a:rPr b="1" spc="-16" dirty="0">
                <a:solidFill>
                  <a:srgbClr val="0033CC"/>
                </a:solidFill>
                <a:latin typeface="Arial"/>
                <a:cs typeface="Arial"/>
              </a:rPr>
              <a:t>c</a:t>
            </a:r>
            <a:r>
              <a:rPr b="1" spc="-22" dirty="0">
                <a:solidFill>
                  <a:srgbClr val="0033CC"/>
                </a:solidFill>
                <a:latin typeface="Arial"/>
                <a:cs typeface="Arial"/>
              </a:rPr>
              <a:t>"</a:t>
            </a:r>
            <a:r>
              <a:rPr b="1" spc="-5" dirty="0">
                <a:solidFill>
                  <a:srgbClr val="0033CC"/>
                </a:solidFill>
                <a:latin typeface="Arial"/>
                <a:cs typeface="Arial"/>
              </a:rPr>
              <a:t> </a:t>
            </a:r>
            <a:r>
              <a:rPr b="1" spc="-43" dirty="0">
                <a:solidFill>
                  <a:srgbClr val="0033CC"/>
                </a:solidFill>
                <a:latin typeface="Arial"/>
                <a:cs typeface="Arial"/>
              </a:rPr>
              <a:t>n</a:t>
            </a:r>
            <a:r>
              <a:rPr b="1" spc="16" dirty="0">
                <a:solidFill>
                  <a:srgbClr val="0033CC"/>
                </a:solidFill>
                <a:latin typeface="Arial"/>
                <a:cs typeface="Arial"/>
              </a:rPr>
              <a:t>e</a:t>
            </a:r>
            <a:r>
              <a:rPr b="1" spc="11" dirty="0">
                <a:solidFill>
                  <a:srgbClr val="0033CC"/>
                </a:solidFill>
                <a:latin typeface="Arial"/>
                <a:cs typeface="Arial"/>
              </a:rPr>
              <a:t>t</a:t>
            </a:r>
            <a:r>
              <a:rPr b="1" spc="38" dirty="0">
                <a:solidFill>
                  <a:srgbClr val="0033CC"/>
                </a:solidFill>
                <a:latin typeface="Arial"/>
                <a:cs typeface="Arial"/>
              </a:rPr>
              <a:t>w</a:t>
            </a:r>
            <a:r>
              <a:rPr b="1" spc="-11" dirty="0">
                <a:solidFill>
                  <a:srgbClr val="0033CC"/>
                </a:solidFill>
                <a:latin typeface="Arial"/>
                <a:cs typeface="Arial"/>
              </a:rPr>
              <a:t>o</a:t>
            </a:r>
            <a:r>
              <a:rPr b="1" spc="5" dirty="0">
                <a:solidFill>
                  <a:srgbClr val="0033CC"/>
                </a:solidFill>
                <a:latin typeface="Arial"/>
                <a:cs typeface="Arial"/>
              </a:rPr>
              <a:t>r</a:t>
            </a:r>
            <a:r>
              <a:rPr b="1" spc="22" dirty="0">
                <a:solidFill>
                  <a:srgbClr val="0033CC"/>
                </a:solidFill>
                <a:latin typeface="Arial"/>
                <a:cs typeface="Arial"/>
              </a:rPr>
              <a:t>k</a:t>
            </a:r>
            <a:r>
              <a:rPr b="1" spc="11" dirty="0">
                <a:solidFill>
                  <a:srgbClr val="0033CC"/>
                </a:solidFill>
                <a:latin typeface="Arial"/>
                <a:cs typeface="Arial"/>
              </a:rPr>
              <a:t> r</a:t>
            </a:r>
            <a:r>
              <a:rPr b="1" dirty="0">
                <a:solidFill>
                  <a:srgbClr val="0033CC"/>
                </a:solidFill>
                <a:latin typeface="Arial"/>
                <a:cs typeface="Arial"/>
              </a:rPr>
              <a:t>e</a:t>
            </a:r>
            <a:r>
              <a:rPr b="1" spc="-43" dirty="0">
                <a:solidFill>
                  <a:srgbClr val="0033CC"/>
                </a:solidFill>
                <a:latin typeface="Arial"/>
                <a:cs typeface="Arial"/>
              </a:rPr>
              <a:t>s</a:t>
            </a:r>
            <a:r>
              <a:rPr b="1" spc="-11" dirty="0">
                <a:solidFill>
                  <a:srgbClr val="0033CC"/>
                </a:solidFill>
                <a:latin typeface="Arial"/>
                <a:cs typeface="Arial"/>
              </a:rPr>
              <a:t>o</a:t>
            </a:r>
            <a:r>
              <a:rPr b="1" spc="-43" dirty="0">
                <a:solidFill>
                  <a:srgbClr val="0033CC"/>
                </a:solidFill>
                <a:latin typeface="Arial"/>
                <a:cs typeface="Arial"/>
              </a:rPr>
              <a:t>u</a:t>
            </a:r>
            <a:r>
              <a:rPr b="1" spc="11" dirty="0">
                <a:solidFill>
                  <a:srgbClr val="0033CC"/>
                </a:solidFill>
                <a:latin typeface="Arial"/>
                <a:cs typeface="Arial"/>
              </a:rPr>
              <a:t>r</a:t>
            </a:r>
            <a:r>
              <a:rPr b="1" dirty="0">
                <a:solidFill>
                  <a:srgbClr val="0033CC"/>
                </a:solidFill>
                <a:latin typeface="Arial"/>
                <a:cs typeface="Arial"/>
              </a:rPr>
              <a:t>c</a:t>
            </a:r>
            <a:r>
              <a:rPr b="1" spc="16" dirty="0">
                <a:solidFill>
                  <a:srgbClr val="0033CC"/>
                </a:solidFill>
                <a:latin typeface="Arial"/>
                <a:cs typeface="Arial"/>
              </a:rPr>
              <a:t>e</a:t>
            </a:r>
            <a:r>
              <a:rPr b="1" spc="-38" dirty="0">
                <a:solidFill>
                  <a:srgbClr val="0033CC"/>
                </a:solidFill>
                <a:latin typeface="Arial"/>
                <a:cs typeface="Arial"/>
              </a:rPr>
              <a:t>s</a:t>
            </a:r>
            <a:r>
              <a:rPr b="1" spc="-5" dirty="0">
                <a:solidFill>
                  <a:srgbClr val="0033CC"/>
                </a:solidFill>
                <a:latin typeface="Arial"/>
                <a:cs typeface="Arial"/>
              </a:rPr>
              <a:t> </a:t>
            </a:r>
            <a:r>
              <a:rPr b="1" spc="11" dirty="0">
                <a:solidFill>
                  <a:srgbClr val="0033CC"/>
                </a:solidFill>
                <a:latin typeface="Arial"/>
                <a:cs typeface="Arial"/>
              </a:rPr>
              <a:t>t</a:t>
            </a:r>
            <a:r>
              <a:rPr b="1" dirty="0">
                <a:solidFill>
                  <a:srgbClr val="0033CC"/>
                </a:solidFill>
                <a:latin typeface="Arial"/>
                <a:cs typeface="Arial"/>
              </a:rPr>
              <a:t>o</a:t>
            </a:r>
            <a:r>
              <a:rPr b="1" spc="-11" dirty="0">
                <a:solidFill>
                  <a:srgbClr val="0033CC"/>
                </a:solidFill>
                <a:latin typeface="Arial"/>
                <a:cs typeface="Arial"/>
              </a:rPr>
              <a:t> </a:t>
            </a:r>
            <a:r>
              <a:rPr b="1" spc="38" dirty="0">
                <a:solidFill>
                  <a:srgbClr val="0033CC"/>
                </a:solidFill>
                <a:latin typeface="Arial"/>
                <a:cs typeface="Arial"/>
              </a:rPr>
              <a:t>w</a:t>
            </a:r>
            <a:r>
              <a:rPr b="1" spc="-11" dirty="0">
                <a:solidFill>
                  <a:srgbClr val="0033CC"/>
                </a:solidFill>
                <a:latin typeface="Arial"/>
                <a:cs typeface="Arial"/>
              </a:rPr>
              <a:t>o</a:t>
            </a:r>
            <a:r>
              <a:rPr b="1" spc="11" dirty="0">
                <a:solidFill>
                  <a:srgbClr val="0033CC"/>
                </a:solidFill>
                <a:latin typeface="Arial"/>
                <a:cs typeface="Arial"/>
              </a:rPr>
              <a:t>r</a:t>
            </a:r>
            <a:r>
              <a:rPr b="1" dirty="0">
                <a:solidFill>
                  <a:srgbClr val="0033CC"/>
                </a:solidFill>
                <a:latin typeface="Arial"/>
                <a:cs typeface="Arial"/>
              </a:rPr>
              <a:t>k</a:t>
            </a:r>
            <a:r>
              <a:rPr b="1" spc="-5" dirty="0">
                <a:solidFill>
                  <a:srgbClr val="0033CC"/>
                </a:solidFill>
                <a:latin typeface="Arial"/>
                <a:cs typeface="Arial"/>
              </a:rPr>
              <a:t>f</a:t>
            </a:r>
            <a:r>
              <a:rPr b="1" spc="-38" dirty="0">
                <a:solidFill>
                  <a:srgbClr val="0033CC"/>
                </a:solidFill>
                <a:latin typeface="Arial"/>
                <a:cs typeface="Arial"/>
              </a:rPr>
              <a:t>l</a:t>
            </a:r>
            <a:r>
              <a:rPr b="1" spc="-11" dirty="0">
                <a:solidFill>
                  <a:srgbClr val="0033CC"/>
                </a:solidFill>
                <a:latin typeface="Arial"/>
                <a:cs typeface="Arial"/>
              </a:rPr>
              <a:t>o</a:t>
            </a:r>
            <a:r>
              <a:rPr b="1" spc="38" dirty="0">
                <a:solidFill>
                  <a:srgbClr val="0033CC"/>
                </a:solidFill>
                <a:latin typeface="Arial"/>
                <a:cs typeface="Arial"/>
              </a:rPr>
              <a:t>w</a:t>
            </a:r>
            <a:r>
              <a:rPr b="1" spc="-38" dirty="0">
                <a:solidFill>
                  <a:srgbClr val="0033CC"/>
                </a:solidFill>
                <a:latin typeface="Arial"/>
                <a:cs typeface="Arial"/>
              </a:rPr>
              <a:t>s</a:t>
            </a:r>
            <a:endParaRPr b="1" dirty="0">
              <a:solidFill>
                <a:srgbClr val="0033CC"/>
              </a:solidFill>
              <a:latin typeface="Arial"/>
              <a:cs typeface="Arial"/>
            </a:endParaRPr>
          </a:p>
        </p:txBody>
      </p:sp>
      <p:sp>
        <p:nvSpPr>
          <p:cNvPr id="127" name="object 127"/>
          <p:cNvSpPr/>
          <p:nvPr/>
        </p:nvSpPr>
        <p:spPr>
          <a:xfrm>
            <a:off x="4260303" y="5143133"/>
            <a:ext cx="838570" cy="188489"/>
          </a:xfrm>
          <a:custGeom>
            <a:avLst/>
            <a:gdLst/>
            <a:ahLst/>
            <a:cxnLst/>
            <a:rect l="l" t="t" r="r" b="b"/>
            <a:pathLst>
              <a:path w="774064" h="173989">
                <a:moveTo>
                  <a:pt x="0" y="29000"/>
                </a:moveTo>
                <a:lnTo>
                  <a:pt x="3439" y="15289"/>
                </a:lnTo>
                <a:lnTo>
                  <a:pt x="12576" y="5095"/>
                </a:lnTo>
                <a:lnTo>
                  <a:pt x="25637" y="192"/>
                </a:lnTo>
                <a:lnTo>
                  <a:pt x="744999" y="0"/>
                </a:lnTo>
                <a:lnTo>
                  <a:pt x="758710" y="3439"/>
                </a:lnTo>
                <a:lnTo>
                  <a:pt x="768904" y="12576"/>
                </a:lnTo>
                <a:lnTo>
                  <a:pt x="773807" y="25637"/>
                </a:lnTo>
                <a:lnTo>
                  <a:pt x="774000" y="144999"/>
                </a:lnTo>
                <a:lnTo>
                  <a:pt x="770560" y="158710"/>
                </a:lnTo>
                <a:lnTo>
                  <a:pt x="761423" y="168904"/>
                </a:lnTo>
                <a:lnTo>
                  <a:pt x="748362" y="173807"/>
                </a:lnTo>
                <a:lnTo>
                  <a:pt x="29000" y="174000"/>
                </a:lnTo>
                <a:lnTo>
                  <a:pt x="15289" y="170560"/>
                </a:lnTo>
                <a:lnTo>
                  <a:pt x="5095" y="161423"/>
                </a:lnTo>
                <a:lnTo>
                  <a:pt x="192" y="148362"/>
                </a:lnTo>
                <a:lnTo>
                  <a:pt x="0" y="29000"/>
                </a:lnTo>
                <a:close/>
              </a:path>
            </a:pathLst>
          </a:custGeom>
          <a:ln w="9525">
            <a:solidFill>
              <a:srgbClr val="0C343D"/>
            </a:solidFill>
          </a:ln>
        </p:spPr>
        <p:txBody>
          <a:bodyPr wrap="square" lIns="0" tIns="0" rIns="0" bIns="0" rtlCol="0"/>
          <a:lstStyle/>
          <a:p>
            <a:pPr defTabSz="990570"/>
            <a:endParaRPr sz="1950" b="1">
              <a:solidFill>
                <a:prstClr val="black"/>
              </a:solidFill>
              <a:latin typeface="Calibri"/>
            </a:endParaRPr>
          </a:p>
        </p:txBody>
      </p:sp>
      <p:sp>
        <p:nvSpPr>
          <p:cNvPr id="128" name="Title 1">
            <a:extLst>
              <a:ext uri="{FF2B5EF4-FFF2-40B4-BE49-F238E27FC236}">
                <a16:creationId xmlns:a16="http://schemas.microsoft.com/office/drawing/2014/main" id="{56146B05-EB78-6A77-25F6-BF6B12BAD476}"/>
              </a:ext>
            </a:extLst>
          </p:cNvPr>
          <p:cNvSpPr txBox="1">
            <a:spLocks/>
          </p:cNvSpPr>
          <p:nvPr/>
        </p:nvSpPr>
        <p:spPr bwMode="auto">
          <a:xfrm>
            <a:off x="4626727" y="6423773"/>
            <a:ext cx="5164099" cy="36499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a:lnSpc>
                <a:spcPct val="90000"/>
              </a:lnSpc>
            </a:pPr>
            <a:r>
              <a:rPr lang="en-US" sz="1600" kern="0" dirty="0">
                <a:solidFill>
                  <a:srgbClr val="000066"/>
                </a:solidFill>
              </a:rPr>
              <a:t>Tom Lehman, </a:t>
            </a:r>
            <a:r>
              <a:rPr lang="en-US" sz="1600" kern="0" dirty="0" err="1">
                <a:solidFill>
                  <a:srgbClr val="000066"/>
                </a:solidFill>
              </a:rPr>
              <a:t>Esnet</a:t>
            </a:r>
            <a:r>
              <a:rPr lang="en-US" sz="1600" kern="0" dirty="0">
                <a:solidFill>
                  <a:srgbClr val="000066"/>
                </a:solidFill>
              </a:rPr>
              <a:t> LHCOPN/LHCONE Meeting April 2022</a:t>
            </a:r>
          </a:p>
        </p:txBody>
      </p:sp>
      <p:sp>
        <p:nvSpPr>
          <p:cNvPr id="132" name="TextBox 131">
            <a:extLst>
              <a:ext uri="{FF2B5EF4-FFF2-40B4-BE49-F238E27FC236}">
                <a16:creationId xmlns:a16="http://schemas.microsoft.com/office/drawing/2014/main" id="{A1246272-8C74-EFF3-C5FB-25A027AC709A}"/>
              </a:ext>
            </a:extLst>
          </p:cNvPr>
          <p:cNvSpPr txBox="1"/>
          <p:nvPr/>
        </p:nvSpPr>
        <p:spPr>
          <a:xfrm>
            <a:off x="258326" y="105674"/>
            <a:ext cx="9329020" cy="1200329"/>
          </a:xfrm>
          <a:prstGeom prst="rect">
            <a:avLst/>
          </a:prstGeom>
          <a:noFill/>
        </p:spPr>
        <p:txBody>
          <a:bodyPr wrap="square">
            <a:spAutoFit/>
          </a:bodyPr>
          <a:lstStyle/>
          <a:p>
            <a:r>
              <a:rPr kumimoji="0" lang="en-US" sz="2400" b="1" i="0" u="none" strike="noStrike" kern="0" cap="none" spc="0" normalizeH="0" baseline="0" noProof="0" dirty="0">
                <a:ln>
                  <a:noFill/>
                </a:ln>
                <a:solidFill>
                  <a:srgbClr val="424242"/>
                </a:solidFill>
                <a:effectLst/>
                <a:uLnTx/>
                <a:uFillTx/>
                <a:latin typeface="Calibri"/>
                <a:ea typeface="Calibri"/>
                <a:cs typeface="Calibri"/>
                <a:sym typeface="Calibri"/>
              </a:rPr>
              <a:t>    </a:t>
            </a:r>
            <a:r>
              <a:rPr kumimoji="0" lang="en-US" sz="2400" b="1" i="0" u="none" strike="noStrike" kern="0" cap="none" spc="0" normalizeH="0" baseline="0" noProof="0" dirty="0">
                <a:ln>
                  <a:noFill/>
                </a:ln>
                <a:solidFill>
                  <a:srgbClr val="424242"/>
                </a:solidFill>
                <a:effectLst/>
                <a:uLnTx/>
                <a:uFillTx/>
                <a:latin typeface="Arial" panose="020B0604020202020204" pitchFamily="34" charset="0"/>
                <a:ea typeface="Calibri"/>
                <a:cs typeface="Arial" panose="020B0604020202020204" pitchFamily="34" charset="0"/>
                <a:sym typeface="Calibri"/>
              </a:rPr>
              <a:t>SENSE: SDN Enabled Networks for Science at the </a:t>
            </a:r>
            <a:r>
              <a:rPr kumimoji="0" lang="en-US" sz="2400" b="1" i="0" u="none" strike="noStrike" kern="0" cap="none" spc="0" normalizeH="0" baseline="0" noProof="0" dirty="0" err="1">
                <a:ln>
                  <a:noFill/>
                </a:ln>
                <a:solidFill>
                  <a:srgbClr val="424242"/>
                </a:solidFill>
                <a:effectLst/>
                <a:uLnTx/>
                <a:uFillTx/>
                <a:latin typeface="Arial" panose="020B0604020202020204" pitchFamily="34" charset="0"/>
                <a:ea typeface="Calibri"/>
                <a:cs typeface="Arial" panose="020B0604020202020204" pitchFamily="34" charset="0"/>
                <a:sym typeface="Calibri"/>
              </a:rPr>
              <a:t>Exascale</a:t>
            </a:r>
            <a:br>
              <a:rPr kumimoji="0" lang="en-US" sz="2400" b="1" i="0" u="none" strike="noStrike" kern="0" cap="none" spc="0" normalizeH="0" baseline="0" noProof="0" dirty="0">
                <a:ln>
                  <a:noFill/>
                </a:ln>
                <a:solidFill>
                  <a:srgbClr val="424242"/>
                </a:solidFill>
                <a:effectLst/>
                <a:uLnTx/>
                <a:uFillTx/>
                <a:latin typeface="Calibri"/>
                <a:ea typeface="Calibri"/>
                <a:cs typeface="Calibri"/>
                <a:sym typeface="Calibri"/>
              </a:rPr>
            </a:br>
            <a:r>
              <a:rPr kumimoji="0" lang="en-US" sz="2400" b="1" i="0" u="none" strike="noStrike" kern="0" cap="none" spc="0" normalizeH="0" baseline="0" noProof="0" dirty="0">
                <a:ln>
                  <a:noFill/>
                </a:ln>
                <a:solidFill>
                  <a:srgbClr val="424242"/>
                </a:solidFill>
                <a:effectLst/>
                <a:uLnTx/>
                <a:uFillTx/>
                <a:latin typeface="Calibri"/>
                <a:ea typeface="Calibri"/>
                <a:cs typeface="Calibri"/>
                <a:sym typeface="Calibri"/>
              </a:rPr>
              <a:t>      </a:t>
            </a:r>
            <a:r>
              <a:rPr kumimoji="0" lang="en-US" sz="2400" b="1" i="0" u="none" strike="noStrike" kern="0" cap="none" spc="0" normalizeH="0" baseline="0" noProof="0" dirty="0" err="1">
                <a:ln>
                  <a:noFill/>
                </a:ln>
                <a:solidFill>
                  <a:srgbClr val="3333FF"/>
                </a:solidFill>
                <a:effectLst/>
                <a:uLnTx/>
                <a:uFillTx/>
                <a:latin typeface="Calibri"/>
                <a:ea typeface="Calibri"/>
                <a:cs typeface="Calibri"/>
                <a:sym typeface="Calibri"/>
              </a:rPr>
              <a:t>ESnet</a:t>
            </a:r>
            <a:r>
              <a:rPr kumimoji="0" lang="en-US" sz="2400" b="1" i="0" u="none" strike="noStrike" kern="0" cap="none" spc="0" normalizeH="0" baseline="0" noProof="0" dirty="0">
                <a:ln>
                  <a:noFill/>
                </a:ln>
                <a:solidFill>
                  <a:srgbClr val="3333FF"/>
                </a:solidFill>
                <a:effectLst/>
                <a:uLnTx/>
                <a:uFillTx/>
                <a:latin typeface="Calibri"/>
                <a:ea typeface="Calibri"/>
                <a:cs typeface="Calibri"/>
                <a:sym typeface="Calibri"/>
              </a:rPr>
              <a:t>, Caltech, Fermilab, LBNL</a:t>
            </a:r>
            <a:r>
              <a:rPr kumimoji="0" lang="en-US" sz="2400" b="1" i="0" u="none" strike="noStrike" kern="0" cap="none" spc="0" normalizeH="0" baseline="0" noProof="0" dirty="0">
                <a:ln>
                  <a:noFill/>
                </a:ln>
                <a:solidFill>
                  <a:srgbClr val="424242"/>
                </a:solidFill>
                <a:effectLst/>
                <a:uLnTx/>
                <a:uFillTx/>
                <a:latin typeface="Calibri"/>
                <a:ea typeface="Calibri"/>
                <a:cs typeface="Calibri"/>
                <a:sym typeface="Calibri"/>
              </a:rPr>
              <a:t> </a:t>
            </a:r>
            <a:r>
              <a:rPr kumimoji="0" lang="en-US" sz="2400" b="1" i="0" u="none" strike="noStrike" kern="0" cap="none" spc="0" normalizeH="0" baseline="0" noProof="0" dirty="0">
                <a:ln>
                  <a:noFill/>
                </a:ln>
                <a:solidFill>
                  <a:srgbClr val="424242"/>
                </a:solidFill>
                <a:effectLst/>
                <a:uLnTx/>
                <a:uFillTx/>
                <a:latin typeface="Calibri"/>
                <a:ea typeface="Calibri"/>
                <a:cs typeface="Calibri"/>
                <a:sym typeface="Calibri"/>
                <a:hlinkClick r:id="rId10"/>
              </a:rPr>
              <a:t>https://arxiv.org/abs/2004.05953</a:t>
            </a:r>
            <a:br>
              <a:rPr kumimoji="0" lang="en-US" sz="2400" b="1" i="0" u="none" strike="noStrike" kern="0" cap="none" spc="0" normalizeH="0" baseline="0" noProof="0" dirty="0">
                <a:ln>
                  <a:noFill/>
                </a:ln>
                <a:solidFill>
                  <a:srgbClr val="424242"/>
                </a:solidFill>
                <a:effectLst/>
                <a:uLnTx/>
                <a:uFillTx/>
                <a:latin typeface="Calibri"/>
                <a:ea typeface="Calibri"/>
                <a:cs typeface="Calibri"/>
                <a:sym typeface="Calibri"/>
              </a:rPr>
            </a:br>
            <a:r>
              <a:rPr kumimoji="0" lang="en-US" sz="2400" b="1" i="0" u="none" strike="noStrike" kern="0" cap="none" spc="0" normalizeH="0" baseline="0" noProof="0" dirty="0">
                <a:ln>
                  <a:noFill/>
                </a:ln>
                <a:solidFill>
                  <a:srgbClr val="3333FF"/>
                </a:solidFill>
                <a:effectLst/>
                <a:uLnTx/>
                <a:uFillTx/>
                <a:latin typeface="Calibri"/>
                <a:ea typeface="Calibri"/>
                <a:cs typeface="Calibri"/>
                <a:sym typeface="Calibri"/>
              </a:rPr>
              <a:t>Creates Virtual Circuit Overlays. Site and Network RMs, Orchestrator</a:t>
            </a:r>
            <a:endParaRPr lang="en-US" sz="2400" dirty="0"/>
          </a:p>
        </p:txBody>
      </p:sp>
    </p:spTree>
    <p:extLst>
      <p:ext uri="{BB962C8B-B14F-4D97-AF65-F5344CB8AC3E}">
        <p14:creationId xmlns:p14="http://schemas.microsoft.com/office/powerpoint/2010/main" val="1135367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41;p13">
            <a:extLst>
              <a:ext uri="{FF2B5EF4-FFF2-40B4-BE49-F238E27FC236}">
                <a16:creationId xmlns:a16="http://schemas.microsoft.com/office/drawing/2014/main" id="{6D4C8E62-1DEE-353F-1240-F744E4B0114F}"/>
              </a:ext>
            </a:extLst>
          </p:cNvPr>
          <p:cNvPicPr preferRelativeResize="0"/>
          <p:nvPr/>
        </p:nvPicPr>
        <p:blipFill>
          <a:blip r:embed="rId2">
            <a:alphaModFix/>
          </a:blip>
          <a:stretch>
            <a:fillRect/>
          </a:stretch>
        </p:blipFill>
        <p:spPr>
          <a:xfrm>
            <a:off x="181668" y="536719"/>
            <a:ext cx="9446782" cy="5934751"/>
          </a:xfrm>
          <a:prstGeom prst="rect">
            <a:avLst/>
          </a:prstGeom>
          <a:noFill/>
          <a:ln>
            <a:noFill/>
          </a:ln>
        </p:spPr>
      </p:pic>
      <p:sp>
        <p:nvSpPr>
          <p:cNvPr id="14" name="TextBox 13">
            <a:extLst>
              <a:ext uri="{FF2B5EF4-FFF2-40B4-BE49-F238E27FC236}">
                <a16:creationId xmlns:a16="http://schemas.microsoft.com/office/drawing/2014/main" id="{01D49CC3-1754-4DD6-8C6D-2018BC6D348B}"/>
              </a:ext>
            </a:extLst>
          </p:cNvPr>
          <p:cNvSpPr txBox="1"/>
          <p:nvPr/>
        </p:nvSpPr>
        <p:spPr>
          <a:xfrm>
            <a:off x="737779" y="15063"/>
            <a:ext cx="8521279" cy="461665"/>
          </a:xfrm>
          <a:prstGeom prst="rect">
            <a:avLst/>
          </a:prstGeom>
          <a:solidFill>
            <a:srgbClr val="000066"/>
          </a:solidFill>
          <a:ln>
            <a:solidFill>
              <a:srgbClr val="FFCC00"/>
            </a:solidFill>
          </a:ln>
        </p:spPr>
        <p:txBody>
          <a:bodyPr wrap="square" rtlCol="0">
            <a:spAutoFit/>
          </a:bodyPr>
          <a:lstStyle/>
          <a:p>
            <a:pPr algn="ctr">
              <a:spcBef>
                <a:spcPct val="0"/>
              </a:spcBef>
              <a:defRPr/>
            </a:pPr>
            <a:r>
              <a:rPr lang="en-US" sz="2400" b="1" dirty="0">
                <a:solidFill>
                  <a:schemeClr val="bg1"/>
                </a:solidFill>
                <a:latin typeface="Arial"/>
                <a:cs typeface="Arial"/>
              </a:rPr>
              <a:t>GNA-G </a:t>
            </a:r>
            <a:r>
              <a:rPr lang="en-US" sz="2400" b="1" dirty="0" err="1">
                <a:solidFill>
                  <a:schemeClr val="bg1"/>
                </a:solidFill>
                <a:latin typeface="Arial"/>
                <a:cs typeface="Arial"/>
              </a:rPr>
              <a:t>AutoGOLE</a:t>
            </a:r>
            <a:r>
              <a:rPr lang="en-US" sz="2400" b="1" dirty="0">
                <a:solidFill>
                  <a:schemeClr val="bg1"/>
                </a:solidFill>
                <a:latin typeface="Arial"/>
                <a:cs typeface="Arial"/>
              </a:rPr>
              <a:t>/SENSE WG </a:t>
            </a:r>
            <a:r>
              <a:rPr lang="en-US" sz="2400" b="1" dirty="0">
                <a:solidFill>
                  <a:srgbClr val="66FFFF"/>
                </a:solidFill>
                <a:latin typeface="Arial"/>
                <a:cs typeface="Arial"/>
              </a:rPr>
              <a:t>Global </a:t>
            </a:r>
            <a:r>
              <a:rPr lang="en-US" sz="2400" b="1" dirty="0" err="1">
                <a:solidFill>
                  <a:srgbClr val="66FFFF"/>
                </a:solidFill>
                <a:latin typeface="Arial"/>
                <a:cs typeface="Arial"/>
              </a:rPr>
              <a:t>Persisten</a:t>
            </a:r>
            <a:r>
              <a:rPr lang="en-US" sz="2400" b="1" dirty="0">
                <a:solidFill>
                  <a:srgbClr val="66FFFF"/>
                </a:solidFill>
                <a:latin typeface="Arial"/>
                <a:cs typeface="Arial"/>
              </a:rPr>
              <a:t>t Testbed</a:t>
            </a:r>
            <a:r>
              <a:rPr lang="en-US" sz="1400" b="1" dirty="0">
                <a:solidFill>
                  <a:schemeClr val="bg1"/>
                </a:solidFill>
                <a:latin typeface="Arial"/>
                <a:cs typeface="Arial"/>
              </a:rPr>
              <a:t> </a:t>
            </a:r>
          </a:p>
        </p:txBody>
      </p:sp>
      <p:sp>
        <p:nvSpPr>
          <p:cNvPr id="7" name="TextBox 6">
            <a:extLst>
              <a:ext uri="{FF2B5EF4-FFF2-40B4-BE49-F238E27FC236}">
                <a16:creationId xmlns:a16="http://schemas.microsoft.com/office/drawing/2014/main" id="{4CB88C8E-37C4-464D-9B8B-273B52FB9F76}"/>
              </a:ext>
            </a:extLst>
          </p:cNvPr>
          <p:cNvSpPr txBox="1"/>
          <p:nvPr/>
        </p:nvSpPr>
        <p:spPr>
          <a:xfrm>
            <a:off x="702526" y="6368081"/>
            <a:ext cx="8736981" cy="341632"/>
          </a:xfrm>
          <a:prstGeom prst="rect">
            <a:avLst/>
          </a:prstGeom>
          <a:solidFill>
            <a:srgbClr val="000066"/>
          </a:solidFill>
          <a:ln>
            <a:solidFill>
              <a:srgbClr val="FFCC00"/>
            </a:solidFill>
          </a:ln>
        </p:spPr>
        <p:txBody>
          <a:bodyPr wrap="square" rtlCol="0">
            <a:spAutoFit/>
          </a:bodyPr>
          <a:lstStyle/>
          <a:p>
            <a:pPr algn="ctr" defTabSz="914423">
              <a:lnSpc>
                <a:spcPct val="90000"/>
              </a:lnSpc>
              <a:spcBef>
                <a:spcPct val="0"/>
              </a:spcBef>
              <a:defRPr/>
            </a:pPr>
            <a:r>
              <a:rPr lang="en-US" b="1" dirty="0">
                <a:solidFill>
                  <a:srgbClr val="66FFFF"/>
                </a:solidFill>
                <a:latin typeface="Arial"/>
                <a:cs typeface="Arial"/>
              </a:rPr>
              <a:t>Software Driven Network OSes; Programmability at the Edges and in the Core</a:t>
            </a:r>
            <a:endParaRPr lang="en-US" sz="1500" b="1" dirty="0">
              <a:solidFill>
                <a:schemeClr val="bg1"/>
              </a:solidFill>
              <a:latin typeface="Arial"/>
              <a:cs typeface="Arial"/>
            </a:endParaRPr>
          </a:p>
        </p:txBody>
      </p:sp>
      <p:sp>
        <p:nvSpPr>
          <p:cNvPr id="2" name="Title 1">
            <a:extLst>
              <a:ext uri="{FF2B5EF4-FFF2-40B4-BE49-F238E27FC236}">
                <a16:creationId xmlns:a16="http://schemas.microsoft.com/office/drawing/2014/main" id="{EA31BB27-2C14-B693-275E-BD3CDD5E21DB}"/>
              </a:ext>
            </a:extLst>
          </p:cNvPr>
          <p:cNvSpPr txBox="1">
            <a:spLocks/>
          </p:cNvSpPr>
          <p:nvPr/>
        </p:nvSpPr>
        <p:spPr bwMode="auto">
          <a:xfrm>
            <a:off x="7107383" y="536720"/>
            <a:ext cx="2521068" cy="3416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a:lnSpc>
                <a:spcPct val="90000"/>
              </a:lnSpc>
            </a:pPr>
            <a:r>
              <a:rPr lang="en-US" sz="1600" kern="0" dirty="0">
                <a:solidFill>
                  <a:srgbClr val="000066"/>
                </a:solidFill>
              </a:rPr>
              <a:t>Tom Lehman, </a:t>
            </a:r>
            <a:r>
              <a:rPr lang="en-US" sz="1600" kern="0" dirty="0" err="1">
                <a:solidFill>
                  <a:srgbClr val="000066"/>
                </a:solidFill>
              </a:rPr>
              <a:t>ESnet</a:t>
            </a:r>
            <a:endParaRPr lang="en-US" sz="1600" kern="0" dirty="0">
              <a:solidFill>
                <a:srgbClr val="000066"/>
              </a:solidFill>
            </a:endParaRPr>
          </a:p>
        </p:txBody>
      </p:sp>
    </p:spTree>
    <p:extLst>
      <p:ext uri="{BB962C8B-B14F-4D97-AF65-F5344CB8AC3E}">
        <p14:creationId xmlns:p14="http://schemas.microsoft.com/office/powerpoint/2010/main" val="2776719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4"/>
          <p:cNvSpPr txBox="1">
            <a:spLocks noGrp="1"/>
          </p:cNvSpPr>
          <p:nvPr>
            <p:ph type="body" idx="1"/>
          </p:nvPr>
        </p:nvSpPr>
        <p:spPr>
          <a:xfrm>
            <a:off x="0" y="1510482"/>
            <a:ext cx="4220450" cy="1199496"/>
          </a:xfrm>
          <a:prstGeom prst="rect">
            <a:avLst/>
          </a:prstGeom>
        </p:spPr>
        <p:txBody>
          <a:bodyPr spcFirstLastPara="1" wrap="square" lIns="99044" tIns="99044" rIns="99044" bIns="99044" anchor="t" anchorCtr="0">
            <a:noAutofit/>
          </a:bodyPr>
          <a:lstStyle/>
          <a:p>
            <a:pPr marL="277359" indent="-167296">
              <a:lnSpc>
                <a:spcPct val="90000"/>
              </a:lnSpc>
              <a:spcBef>
                <a:spcPts val="0"/>
              </a:spcBef>
              <a:spcAft>
                <a:spcPts val="600"/>
              </a:spcAft>
              <a:buChar char="●"/>
            </a:pPr>
            <a:r>
              <a:rPr lang="en" b="1" dirty="0">
                <a:solidFill>
                  <a:schemeClr val="tx1">
                    <a:lumMod val="50000"/>
                  </a:schemeClr>
                </a:solidFill>
              </a:rPr>
              <a:t>Goal is to more flexibly control how these are utilized on </a:t>
            </a:r>
            <a:br>
              <a:rPr lang="en" b="1" dirty="0">
                <a:solidFill>
                  <a:schemeClr val="tx1">
                    <a:lumMod val="50000"/>
                  </a:schemeClr>
                </a:solidFill>
              </a:rPr>
            </a:br>
            <a:r>
              <a:rPr lang="en" b="1" dirty="0">
                <a:solidFill>
                  <a:schemeClr val="tx1">
                    <a:lumMod val="50000"/>
                  </a:schemeClr>
                </a:solidFill>
              </a:rPr>
              <a:t>a per flow, group, or use basis</a:t>
            </a:r>
            <a:endParaRPr b="1" dirty="0">
              <a:solidFill>
                <a:schemeClr val="tx1">
                  <a:lumMod val="50000"/>
                </a:schemeClr>
              </a:solidFill>
            </a:endParaRPr>
          </a:p>
          <a:p>
            <a:pPr marL="277359" marR="0" lvl="0" indent="-167296" algn="l" defTabSz="914400" rtl="0" eaLnBrk="1" fontAlgn="auto" latinLnBrk="0" hangingPunct="1">
              <a:lnSpc>
                <a:spcPct val="90000"/>
              </a:lnSpc>
              <a:spcBef>
                <a:spcPts val="0"/>
              </a:spcBef>
              <a:spcAft>
                <a:spcPts val="0"/>
              </a:spcAft>
              <a:buClr>
                <a:srgbClr val="4EC1E0"/>
              </a:buClr>
              <a:buSzPts val="2000"/>
              <a:buFont typeface="Arial"/>
              <a:buChar char="●"/>
              <a:tabLst/>
              <a:defRPr/>
            </a:pPr>
            <a:r>
              <a:rPr kumimoji="0" lang="en-US" sz="2167" b="1" i="0" u="none" strike="noStrike" kern="0" cap="none" spc="0" normalizeH="0" baseline="0" noProof="0" dirty="0">
                <a:ln>
                  <a:noFill/>
                </a:ln>
                <a:solidFill>
                  <a:schemeClr val="tx1">
                    <a:lumMod val="50000"/>
                  </a:schemeClr>
                </a:solidFill>
                <a:effectLst/>
                <a:uLnTx/>
                <a:uFillTx/>
                <a:latin typeface="Calibri"/>
                <a:cs typeface="Calibri"/>
                <a:sym typeface="Calibri"/>
              </a:rPr>
              <a:t>Do not want to manage "</a:t>
            </a:r>
            <a:r>
              <a:rPr kumimoji="0" lang="en-US" sz="2167" b="1" i="0" u="none" strike="noStrike" kern="0" cap="none" spc="0" normalizeH="0" baseline="0" noProof="0" dirty="0">
                <a:ln>
                  <a:noFill/>
                </a:ln>
                <a:solidFill>
                  <a:srgbClr val="800000"/>
                </a:solidFill>
                <a:effectLst/>
                <a:uLnTx/>
                <a:uFillTx/>
                <a:latin typeface="Calibri"/>
                <a:cs typeface="Calibri"/>
                <a:sym typeface="Calibri"/>
              </a:rPr>
              <a:t>every</a:t>
            </a:r>
            <a:r>
              <a:rPr kumimoji="0" lang="en-US" sz="2167" b="1" i="0" u="none" strike="noStrike" kern="0" cap="none" spc="0" normalizeH="0" baseline="0" noProof="0" dirty="0">
                <a:ln>
                  <a:noFill/>
                </a:ln>
                <a:solidFill>
                  <a:schemeClr val="tx1">
                    <a:lumMod val="50000"/>
                  </a:schemeClr>
                </a:solidFill>
                <a:effectLst/>
                <a:uLnTx/>
                <a:uFillTx/>
                <a:latin typeface="Calibri"/>
                <a:cs typeface="Calibri"/>
                <a:sym typeface="Calibri"/>
              </a:rPr>
              <a:t>" flow in the network; but we  should be able to manage </a:t>
            </a:r>
            <a:br>
              <a:rPr kumimoji="0" lang="en-US" sz="2167" b="1" i="0" u="none" strike="noStrike" kern="0" cap="none" spc="0" normalizeH="0" baseline="0" noProof="0" dirty="0">
                <a:ln>
                  <a:noFill/>
                </a:ln>
                <a:solidFill>
                  <a:schemeClr val="tx1">
                    <a:lumMod val="50000"/>
                  </a:schemeClr>
                </a:solidFill>
                <a:effectLst/>
                <a:uLnTx/>
                <a:uFillTx/>
                <a:latin typeface="Calibri"/>
                <a:cs typeface="Calibri"/>
                <a:sym typeface="Calibri"/>
              </a:rPr>
            </a:br>
            <a:r>
              <a:rPr kumimoji="0" lang="en-US" sz="2167" b="1" i="0" u="none" strike="noStrike" kern="0" cap="none" spc="0" normalizeH="0" baseline="0" noProof="0" dirty="0">
                <a:ln>
                  <a:noFill/>
                </a:ln>
                <a:solidFill>
                  <a:schemeClr val="tx1">
                    <a:lumMod val="50000"/>
                  </a:schemeClr>
                </a:solidFill>
                <a:effectLst/>
                <a:uLnTx/>
                <a:uFillTx/>
                <a:latin typeface="Calibri"/>
                <a:cs typeface="Calibri"/>
                <a:sym typeface="Calibri"/>
              </a:rPr>
              <a:t>"</a:t>
            </a:r>
            <a:r>
              <a:rPr kumimoji="0" lang="en-US" sz="2167" b="1" i="0" u="none" strike="noStrike" kern="0" cap="none" spc="0" normalizeH="0" baseline="0" noProof="0" dirty="0">
                <a:ln>
                  <a:noFill/>
                </a:ln>
                <a:solidFill>
                  <a:srgbClr val="00B050"/>
                </a:solidFill>
                <a:effectLst/>
                <a:uLnTx/>
                <a:uFillTx/>
                <a:latin typeface="Calibri"/>
                <a:cs typeface="Calibri"/>
                <a:sym typeface="Calibri"/>
              </a:rPr>
              <a:t>any</a:t>
            </a:r>
            <a:r>
              <a:rPr kumimoji="0" lang="en-US" sz="2167" b="1" i="0" u="none" strike="noStrike" kern="0" cap="none" spc="0" normalizeH="0" baseline="0" noProof="0" dirty="0">
                <a:ln>
                  <a:noFill/>
                </a:ln>
                <a:solidFill>
                  <a:schemeClr val="tx1">
                    <a:lumMod val="50000"/>
                  </a:schemeClr>
                </a:solidFill>
                <a:effectLst/>
                <a:uLnTx/>
                <a:uFillTx/>
                <a:latin typeface="Calibri"/>
                <a:cs typeface="Calibri"/>
                <a:sym typeface="Calibri"/>
              </a:rPr>
              <a:t>" flow in the network</a:t>
            </a:r>
          </a:p>
          <a:p>
            <a:pPr marL="0" indent="0">
              <a:lnSpc>
                <a:spcPct val="90000"/>
              </a:lnSpc>
              <a:buNone/>
            </a:pPr>
            <a:endParaRPr b="1" dirty="0">
              <a:solidFill>
                <a:schemeClr val="tx1">
                  <a:lumMod val="50000"/>
                </a:schemeClr>
              </a:solidFill>
            </a:endParaRPr>
          </a:p>
        </p:txBody>
      </p:sp>
      <p:sp>
        <p:nvSpPr>
          <p:cNvPr id="178" name="Google Shape;178;p34"/>
          <p:cNvSpPr txBox="1">
            <a:spLocks noGrp="1"/>
          </p:cNvSpPr>
          <p:nvPr>
            <p:ph type="body" idx="1"/>
          </p:nvPr>
        </p:nvSpPr>
        <p:spPr>
          <a:xfrm>
            <a:off x="65267" y="412929"/>
            <a:ext cx="4818125" cy="1148525"/>
          </a:xfrm>
          <a:prstGeom prst="rect">
            <a:avLst/>
          </a:prstGeom>
        </p:spPr>
        <p:txBody>
          <a:bodyPr spcFirstLastPara="1" wrap="square" lIns="99044" tIns="99044" rIns="99044" bIns="99044" anchor="t" anchorCtr="0">
            <a:noAutofit/>
          </a:bodyPr>
          <a:lstStyle/>
          <a:p>
            <a:pPr marL="277359" indent="-167296">
              <a:lnSpc>
                <a:spcPct val="90000"/>
              </a:lnSpc>
              <a:buChar char="●"/>
            </a:pPr>
            <a:r>
              <a:rPr lang="en" b="1" dirty="0">
                <a:solidFill>
                  <a:schemeClr val="tx1">
                    <a:lumMod val="50000"/>
                  </a:schemeClr>
                </a:solidFill>
              </a:rPr>
              <a:t>There are </a:t>
            </a:r>
            <a:r>
              <a:rPr lang="en" b="1" dirty="0">
                <a:solidFill>
                  <a:srgbClr val="0033CC"/>
                </a:solidFill>
              </a:rPr>
              <a:t>multiple transatlantic </a:t>
            </a:r>
            <a:br>
              <a:rPr lang="en" b="1" dirty="0">
                <a:solidFill>
                  <a:srgbClr val="0033CC"/>
                </a:solidFill>
              </a:rPr>
            </a:br>
            <a:r>
              <a:rPr lang="en" b="1" dirty="0">
                <a:solidFill>
                  <a:srgbClr val="0033CC"/>
                </a:solidFill>
              </a:rPr>
              <a:t>and transpacific links, </a:t>
            </a:r>
            <a:r>
              <a:rPr lang="en" b="1" dirty="0">
                <a:solidFill>
                  <a:schemeClr val="tx1">
                    <a:lumMod val="50000"/>
                  </a:schemeClr>
                </a:solidFill>
              </a:rPr>
              <a:t>operated </a:t>
            </a:r>
            <a:br>
              <a:rPr lang="en" b="1" dirty="0">
                <a:solidFill>
                  <a:schemeClr val="tx1">
                    <a:lumMod val="50000"/>
                  </a:schemeClr>
                </a:solidFill>
              </a:rPr>
            </a:br>
            <a:r>
              <a:rPr lang="en" b="1" dirty="0">
                <a:solidFill>
                  <a:schemeClr val="tx1">
                    <a:lumMod val="50000"/>
                  </a:schemeClr>
                </a:solidFill>
              </a:rPr>
              <a:t>by multiple organizations</a:t>
            </a:r>
            <a:endParaRPr b="1" dirty="0">
              <a:solidFill>
                <a:schemeClr val="tx1">
                  <a:lumMod val="50000"/>
                </a:schemeClr>
              </a:solidFill>
            </a:endParaRPr>
          </a:p>
        </p:txBody>
      </p:sp>
      <p:pic>
        <p:nvPicPr>
          <p:cNvPr id="179" name="Google Shape;179;p34"/>
          <p:cNvPicPr preferRelativeResize="0"/>
          <p:nvPr/>
        </p:nvPicPr>
        <p:blipFill>
          <a:blip r:embed="rId3">
            <a:alphaModFix/>
          </a:blip>
          <a:stretch>
            <a:fillRect/>
          </a:stretch>
        </p:blipFill>
        <p:spPr>
          <a:xfrm>
            <a:off x="3833213" y="188024"/>
            <a:ext cx="5894281" cy="5655658"/>
          </a:xfrm>
          <a:prstGeom prst="rect">
            <a:avLst/>
          </a:prstGeom>
          <a:noFill/>
          <a:ln>
            <a:noFill/>
          </a:ln>
        </p:spPr>
      </p:pic>
      <p:sp>
        <p:nvSpPr>
          <p:cNvPr id="180" name="Google Shape;180;p34"/>
          <p:cNvSpPr txBox="1"/>
          <p:nvPr/>
        </p:nvSpPr>
        <p:spPr>
          <a:xfrm>
            <a:off x="8225808" y="5170229"/>
            <a:ext cx="1614925" cy="433484"/>
          </a:xfrm>
          <a:prstGeom prst="rect">
            <a:avLst/>
          </a:prstGeom>
          <a:noFill/>
          <a:ln>
            <a:noFill/>
          </a:ln>
        </p:spPr>
        <p:txBody>
          <a:bodyPr spcFirstLastPara="1" wrap="square" lIns="99044" tIns="99044" rIns="99044" bIns="99044" anchor="t" anchorCtr="0">
            <a:spAutoFit/>
          </a:bodyPr>
          <a:lstStyle/>
          <a:p>
            <a:pPr marL="0" marR="0" lvl="0" indent="0" algn="l" defTabSz="990570" rtl="0" eaLnBrk="1" fontAlgn="auto" latinLnBrk="0" hangingPunct="1">
              <a:lnSpc>
                <a:spcPct val="100000"/>
              </a:lnSpc>
              <a:spcBef>
                <a:spcPts val="0"/>
              </a:spcBef>
              <a:spcAft>
                <a:spcPts val="0"/>
              </a:spcAft>
              <a:buClr>
                <a:srgbClr val="000000"/>
              </a:buClr>
              <a:buSzTx/>
              <a:buFontTx/>
              <a:buNone/>
              <a:tabLst/>
              <a:defRPr/>
            </a:pPr>
            <a:r>
              <a:rPr kumimoji="0" lang="en" sz="1517" b="0" i="0" u="none" strike="noStrike" kern="0" cap="none" spc="0" normalizeH="0" baseline="0" noProof="0" dirty="0">
                <a:ln>
                  <a:noFill/>
                </a:ln>
                <a:solidFill>
                  <a:srgbClr val="000000"/>
                </a:solidFill>
                <a:effectLst/>
                <a:uLnTx/>
                <a:uFillTx/>
                <a:latin typeface="Calibri"/>
                <a:ea typeface="Calibri"/>
                <a:cs typeface="Calibri"/>
                <a:sym typeface="Calibri"/>
              </a:rPr>
              <a:t>transatlantic links</a:t>
            </a:r>
            <a:endParaRPr kumimoji="0" sz="1517"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181" name="Google Shape;181;p34"/>
          <p:cNvCxnSpPr/>
          <p:nvPr/>
        </p:nvCxnSpPr>
        <p:spPr>
          <a:xfrm>
            <a:off x="7440608" y="5386971"/>
            <a:ext cx="785200" cy="6500"/>
          </a:xfrm>
          <a:prstGeom prst="straightConnector1">
            <a:avLst/>
          </a:prstGeom>
          <a:noFill/>
          <a:ln w="38100" cap="flat" cmpd="sng">
            <a:solidFill>
              <a:srgbClr val="6AA84F"/>
            </a:solidFill>
            <a:prstDash val="solid"/>
            <a:round/>
            <a:headEnd type="none" w="med" len="med"/>
            <a:tailEnd type="none" w="med" len="med"/>
          </a:ln>
        </p:spPr>
      </p:cxnSp>
      <p:sp>
        <p:nvSpPr>
          <p:cNvPr id="182" name="Google Shape;182;p34"/>
          <p:cNvSpPr txBox="1">
            <a:spLocks noGrp="1"/>
          </p:cNvSpPr>
          <p:nvPr>
            <p:ph type="title"/>
          </p:nvPr>
        </p:nvSpPr>
        <p:spPr>
          <a:xfrm>
            <a:off x="219526" y="33710"/>
            <a:ext cx="8915400" cy="639776"/>
          </a:xfrm>
          <a:prstGeom prst="rect">
            <a:avLst/>
          </a:prstGeom>
          <a:noFill/>
          <a:ln>
            <a:noFill/>
          </a:ln>
        </p:spPr>
        <p:txBody>
          <a:bodyPr spcFirstLastPara="1" wrap="square" lIns="99044" tIns="99044" rIns="99044" bIns="99044" anchor="ctr" anchorCtr="0">
            <a:noAutofit/>
          </a:bodyPr>
          <a:lstStyle/>
          <a:p>
            <a:r>
              <a:rPr lang="en" dirty="0">
                <a:solidFill>
                  <a:srgbClr val="434343"/>
                </a:solidFill>
              </a:rPr>
              <a:t>Important Link Management</a:t>
            </a:r>
            <a:endParaRPr dirty="0">
              <a:solidFill>
                <a:srgbClr val="434343"/>
              </a:solidFill>
            </a:endParaRPr>
          </a:p>
        </p:txBody>
      </p:sp>
      <p:sp>
        <p:nvSpPr>
          <p:cNvPr id="11" name="Google Shape;177;p34">
            <a:extLst>
              <a:ext uri="{FF2B5EF4-FFF2-40B4-BE49-F238E27FC236}">
                <a16:creationId xmlns:a16="http://schemas.microsoft.com/office/drawing/2014/main" id="{F16E985A-CC40-4607-A4ED-93BACA89224A}"/>
              </a:ext>
            </a:extLst>
          </p:cNvPr>
          <p:cNvSpPr txBox="1">
            <a:spLocks/>
          </p:cNvSpPr>
          <p:nvPr/>
        </p:nvSpPr>
        <p:spPr>
          <a:xfrm>
            <a:off x="3009648" y="5740736"/>
            <a:ext cx="6896352" cy="921197"/>
          </a:xfrm>
          <a:prstGeom prst="rect">
            <a:avLst/>
          </a:prstGeom>
          <a:noFill/>
          <a:ln>
            <a:noFill/>
          </a:ln>
        </p:spPr>
        <p:txBody>
          <a:bodyPr spcFirstLastPara="1" wrap="square" lIns="99044" tIns="99044" rIns="99044" bIns="99044" anchor="t" anchorCtr="0">
            <a:noAutofit/>
          </a:bodyPr>
          <a:lstStyle>
            <a:defPPr marR="0" lvl="0" algn="l" rtl="0">
              <a:lnSpc>
                <a:spcPct val="100000"/>
              </a:lnSpc>
              <a:spcBef>
                <a:spcPts val="0"/>
              </a:spcBef>
              <a:spcAft>
                <a:spcPts val="0"/>
              </a:spcAft>
            </a:defPPr>
            <a:lvl1pPr marL="495285" marR="0" lvl="0" indent="-385221" algn="l" rtl="0">
              <a:lnSpc>
                <a:spcPct val="100000"/>
              </a:lnSpc>
              <a:spcBef>
                <a:spcPts val="953"/>
              </a:spcBef>
              <a:spcAft>
                <a:spcPts val="0"/>
              </a:spcAft>
              <a:buClr>
                <a:schemeClr val="accent1"/>
              </a:buClr>
              <a:buSzPts val="2000"/>
              <a:buFont typeface="Arial"/>
              <a:buChar char="•"/>
              <a:defRPr sz="2167" b="0" i="0" u="none" strike="noStrike" cap="none">
                <a:solidFill>
                  <a:schemeClr val="dk1"/>
                </a:solidFill>
                <a:latin typeface="Calibri"/>
                <a:ea typeface="Calibri"/>
                <a:cs typeface="Calibri"/>
                <a:sym typeface="Calibri"/>
              </a:defRPr>
            </a:lvl1pPr>
            <a:lvl2pPr marL="990570" marR="0" lvl="1" indent="-364585" algn="l" rtl="0">
              <a:lnSpc>
                <a:spcPct val="100000"/>
              </a:lnSpc>
              <a:spcBef>
                <a:spcPts val="433"/>
              </a:spcBef>
              <a:spcAft>
                <a:spcPts val="0"/>
              </a:spcAft>
              <a:buClr>
                <a:schemeClr val="dk1"/>
              </a:buClr>
              <a:buSzPts val="1700"/>
              <a:buFont typeface="Arial"/>
              <a:buChar char="–"/>
              <a:defRPr sz="2167" b="0" i="0" u="none" strike="noStrike" cap="none">
                <a:solidFill>
                  <a:schemeClr val="dk1"/>
                </a:solidFill>
                <a:latin typeface="Calibri"/>
                <a:ea typeface="Calibri"/>
                <a:cs typeface="Calibri"/>
                <a:sym typeface="Calibri"/>
              </a:defRPr>
            </a:lvl2pPr>
            <a:lvl3pPr marL="1485854" marR="0" lvl="2" indent="-371464" algn="l" rtl="0">
              <a:lnSpc>
                <a:spcPct val="100000"/>
              </a:lnSpc>
              <a:spcBef>
                <a:spcPts val="390"/>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3pPr>
            <a:lvl4pPr marL="1981139" marR="0" lvl="3" indent="-343948" algn="l" rtl="0">
              <a:lnSpc>
                <a:spcPct val="100000"/>
              </a:lnSpc>
              <a:spcBef>
                <a:spcPts val="303"/>
              </a:spcBef>
              <a:spcAft>
                <a:spcPts val="0"/>
              </a:spcAft>
              <a:buClr>
                <a:schemeClr val="dk1"/>
              </a:buClr>
              <a:buSzPts val="1400"/>
              <a:buFont typeface="Merriweather Sans"/>
              <a:buChar char="–"/>
              <a:defRPr sz="1517" b="0" i="0" u="none" strike="noStrike" cap="none">
                <a:solidFill>
                  <a:schemeClr val="dk1"/>
                </a:solidFill>
                <a:latin typeface="Calibri"/>
                <a:ea typeface="Calibri"/>
                <a:cs typeface="Calibri"/>
                <a:sym typeface="Calibri"/>
              </a:defRPr>
            </a:lvl4pPr>
            <a:lvl5pPr marL="2476424" marR="0" lvl="4" indent="-343948" algn="l" rtl="0">
              <a:lnSpc>
                <a:spcPct val="100000"/>
              </a:lnSpc>
              <a:spcBef>
                <a:spcPts val="303"/>
              </a:spcBef>
              <a:spcAft>
                <a:spcPts val="0"/>
              </a:spcAft>
              <a:buClr>
                <a:schemeClr val="dk1"/>
              </a:buClr>
              <a:buSzPts val="1400"/>
              <a:buFont typeface="Arial"/>
              <a:buChar char="»"/>
              <a:defRPr sz="1517" b="0" i="0" u="none" strike="noStrike" cap="none">
                <a:solidFill>
                  <a:schemeClr val="dk1"/>
                </a:solidFill>
                <a:latin typeface="Calibri"/>
                <a:ea typeface="Calibri"/>
                <a:cs typeface="Calibri"/>
                <a:sym typeface="Calibri"/>
              </a:defRPr>
            </a:lvl5pPr>
            <a:lvl6pPr marL="2971709" marR="0" lvl="5" indent="-38522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6pPr>
            <a:lvl7pPr marL="3466993" marR="0" lvl="6" indent="-38522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7pPr>
            <a:lvl8pPr marL="3962278" marR="0" lvl="7" indent="-38522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8pPr>
            <a:lvl9pPr marL="4457563" marR="0" lvl="8" indent="-38522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9pPr>
          </a:lstStyle>
          <a:p>
            <a:pPr marL="277359" marR="0" lvl="0" indent="-167296" algn="l" defTabSz="914400" rtl="0" eaLnBrk="1" fontAlgn="auto" latinLnBrk="0" hangingPunct="1">
              <a:lnSpc>
                <a:spcPct val="100000"/>
              </a:lnSpc>
              <a:spcBef>
                <a:spcPts val="0"/>
              </a:spcBef>
              <a:spcAft>
                <a:spcPts val="600"/>
              </a:spcAft>
              <a:buClr>
                <a:srgbClr val="4EC1E0"/>
              </a:buClr>
              <a:buSzPts val="2000"/>
              <a:buFont typeface="Arial"/>
              <a:buChar char="●"/>
              <a:tabLst/>
              <a:defRPr/>
            </a:pPr>
            <a:r>
              <a:rPr kumimoji="0" lang="en-US" sz="2167" b="1" i="0" u="none" strike="noStrike" kern="0" cap="none" spc="0" normalizeH="0" baseline="0" noProof="0" dirty="0">
                <a:ln>
                  <a:noFill/>
                </a:ln>
                <a:solidFill>
                  <a:srgbClr val="666666"/>
                </a:solidFill>
                <a:effectLst/>
                <a:uLnTx/>
                <a:uFillTx/>
                <a:latin typeface="Calibri"/>
                <a:cs typeface="Calibri"/>
                <a:sym typeface="Calibri"/>
              </a:rPr>
              <a:t> </a:t>
            </a:r>
            <a:r>
              <a:rPr kumimoji="0" lang="en-US" sz="2000" b="1" i="0" u="none" strike="noStrike" kern="0" cap="none" spc="0" normalizeH="0" baseline="0" noProof="0" dirty="0">
                <a:ln>
                  <a:noFill/>
                </a:ln>
                <a:solidFill>
                  <a:srgbClr val="3333FF"/>
                </a:solidFill>
                <a:effectLst/>
                <a:uLnTx/>
                <a:uFillTx/>
                <a:latin typeface="Calibri"/>
                <a:cs typeface="Calibri"/>
                <a:sym typeface="Calibri"/>
              </a:rPr>
              <a:t>Two timescales: </a:t>
            </a:r>
            <a:r>
              <a:rPr kumimoji="0" lang="en-US" sz="2000" b="1" i="0" u="none" strike="noStrike" kern="0" cap="none" spc="0" normalizeH="0" baseline="0" noProof="0" dirty="0">
                <a:ln>
                  <a:noFill/>
                </a:ln>
                <a:solidFill>
                  <a:srgbClr val="031A6D"/>
                </a:solidFill>
                <a:effectLst/>
                <a:uLnTx/>
                <a:uFillTx/>
                <a:latin typeface="Calibri"/>
                <a:cs typeface="Calibri"/>
                <a:sym typeface="Calibri"/>
              </a:rPr>
              <a:t>SENSE overlay network of virtual circuits    </a:t>
            </a:r>
            <a:br>
              <a:rPr kumimoji="0" lang="en-US" sz="2000" b="1" i="0" u="none" strike="noStrike" kern="0" cap="none" spc="0" normalizeH="0" baseline="0" noProof="0" dirty="0">
                <a:ln>
                  <a:noFill/>
                </a:ln>
                <a:solidFill>
                  <a:srgbClr val="031A6D"/>
                </a:solidFill>
                <a:effectLst/>
                <a:uLnTx/>
                <a:uFillTx/>
                <a:latin typeface="Calibri"/>
                <a:cs typeface="Calibri"/>
                <a:sym typeface="Calibri"/>
              </a:rPr>
            </a:br>
            <a:r>
              <a:rPr kumimoji="0" lang="en-US" sz="2000" b="1" i="0" u="none" strike="noStrike" kern="0" cap="none" spc="0" normalizeH="0" baseline="0" noProof="0" dirty="0">
                <a:ln>
                  <a:noFill/>
                </a:ln>
                <a:solidFill>
                  <a:srgbClr val="031A6D"/>
                </a:solidFill>
                <a:effectLst/>
                <a:uLnTx/>
                <a:uFillTx/>
                <a:latin typeface="Calibri"/>
                <a:cs typeface="Calibri"/>
                <a:sym typeface="Calibri"/>
              </a:rPr>
              <a:t>   with BW guarantees is relatively stable; IPv6 subnets and </a:t>
            </a:r>
            <a:br>
              <a:rPr kumimoji="0" lang="en-US" sz="2000" b="1" i="0" u="none" strike="noStrike" kern="0" cap="none" spc="0" normalizeH="0" baseline="0" noProof="0" dirty="0">
                <a:ln>
                  <a:noFill/>
                </a:ln>
                <a:solidFill>
                  <a:srgbClr val="031A6D"/>
                </a:solidFill>
                <a:effectLst/>
                <a:uLnTx/>
                <a:uFillTx/>
                <a:latin typeface="Calibri"/>
                <a:cs typeface="Calibri"/>
                <a:sym typeface="Calibri"/>
              </a:rPr>
            </a:br>
            <a:r>
              <a:rPr kumimoji="0" lang="en-US" sz="2000" b="1" i="0" u="none" strike="noStrike" kern="0" cap="none" spc="0" normalizeH="0" baseline="0" noProof="0" dirty="0">
                <a:ln>
                  <a:noFill/>
                </a:ln>
                <a:solidFill>
                  <a:srgbClr val="031A6D"/>
                </a:solidFill>
                <a:effectLst/>
                <a:uLnTx/>
                <a:uFillTx/>
                <a:latin typeface="Calibri"/>
                <a:cs typeface="Calibri"/>
                <a:sym typeface="Calibri"/>
              </a:rPr>
              <a:t>   Directors provide more dynamic flow handling</a:t>
            </a:r>
          </a:p>
        </p:txBody>
      </p:sp>
      <p:sp>
        <p:nvSpPr>
          <p:cNvPr id="9" name="Google Shape;177;p34">
            <a:extLst>
              <a:ext uri="{FF2B5EF4-FFF2-40B4-BE49-F238E27FC236}">
                <a16:creationId xmlns:a16="http://schemas.microsoft.com/office/drawing/2014/main" id="{1E537BD3-DED9-430F-825E-DFE3B13FB24B}"/>
              </a:ext>
            </a:extLst>
          </p:cNvPr>
          <p:cNvSpPr txBox="1">
            <a:spLocks/>
          </p:cNvSpPr>
          <p:nvPr/>
        </p:nvSpPr>
        <p:spPr>
          <a:xfrm>
            <a:off x="73749" y="3956348"/>
            <a:ext cx="3389887" cy="3172746"/>
          </a:xfrm>
          <a:prstGeom prst="rect">
            <a:avLst/>
          </a:prstGeom>
          <a:noFill/>
          <a:ln>
            <a:noFill/>
          </a:ln>
        </p:spPr>
        <p:txBody>
          <a:bodyPr spcFirstLastPara="1" wrap="square" lIns="99044" tIns="99044" rIns="99044" bIns="99044" anchor="t" anchorCtr="0">
            <a:noAutofit/>
          </a:bodyPr>
          <a:lstStyle>
            <a:defPPr marR="0" lvl="0" algn="l" rtl="0">
              <a:lnSpc>
                <a:spcPct val="100000"/>
              </a:lnSpc>
              <a:spcBef>
                <a:spcPts val="0"/>
              </a:spcBef>
              <a:spcAft>
                <a:spcPts val="0"/>
              </a:spcAft>
            </a:defPPr>
            <a:lvl1pPr marL="495285" marR="0" lvl="0" indent="-385221" algn="l" rtl="0">
              <a:lnSpc>
                <a:spcPct val="100000"/>
              </a:lnSpc>
              <a:spcBef>
                <a:spcPts val="953"/>
              </a:spcBef>
              <a:spcAft>
                <a:spcPts val="0"/>
              </a:spcAft>
              <a:buClr>
                <a:schemeClr val="accent1"/>
              </a:buClr>
              <a:buSzPts val="2000"/>
              <a:buFont typeface="Arial"/>
              <a:buChar char="•"/>
              <a:defRPr sz="2167" b="0" i="0" u="none" strike="noStrike" cap="none">
                <a:solidFill>
                  <a:schemeClr val="dk1"/>
                </a:solidFill>
                <a:latin typeface="Calibri"/>
                <a:ea typeface="Calibri"/>
                <a:cs typeface="Calibri"/>
                <a:sym typeface="Calibri"/>
              </a:defRPr>
            </a:lvl1pPr>
            <a:lvl2pPr marL="990570" marR="0" lvl="1" indent="-364585" algn="l" rtl="0">
              <a:lnSpc>
                <a:spcPct val="100000"/>
              </a:lnSpc>
              <a:spcBef>
                <a:spcPts val="433"/>
              </a:spcBef>
              <a:spcAft>
                <a:spcPts val="0"/>
              </a:spcAft>
              <a:buClr>
                <a:schemeClr val="dk1"/>
              </a:buClr>
              <a:buSzPts val="1700"/>
              <a:buFont typeface="Arial"/>
              <a:buChar char="–"/>
              <a:defRPr sz="2167" b="0" i="0" u="none" strike="noStrike" cap="none">
                <a:solidFill>
                  <a:schemeClr val="dk1"/>
                </a:solidFill>
                <a:latin typeface="Calibri"/>
                <a:ea typeface="Calibri"/>
                <a:cs typeface="Calibri"/>
                <a:sym typeface="Calibri"/>
              </a:defRPr>
            </a:lvl2pPr>
            <a:lvl3pPr marL="1485854" marR="0" lvl="2" indent="-371464" algn="l" rtl="0">
              <a:lnSpc>
                <a:spcPct val="100000"/>
              </a:lnSpc>
              <a:spcBef>
                <a:spcPts val="390"/>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3pPr>
            <a:lvl4pPr marL="1981139" marR="0" lvl="3" indent="-343948" algn="l" rtl="0">
              <a:lnSpc>
                <a:spcPct val="100000"/>
              </a:lnSpc>
              <a:spcBef>
                <a:spcPts val="303"/>
              </a:spcBef>
              <a:spcAft>
                <a:spcPts val="0"/>
              </a:spcAft>
              <a:buClr>
                <a:schemeClr val="dk1"/>
              </a:buClr>
              <a:buSzPts val="1400"/>
              <a:buFont typeface="Merriweather Sans"/>
              <a:buChar char="–"/>
              <a:defRPr sz="1517" b="0" i="0" u="none" strike="noStrike" cap="none">
                <a:solidFill>
                  <a:schemeClr val="dk1"/>
                </a:solidFill>
                <a:latin typeface="Calibri"/>
                <a:ea typeface="Calibri"/>
                <a:cs typeface="Calibri"/>
                <a:sym typeface="Calibri"/>
              </a:defRPr>
            </a:lvl4pPr>
            <a:lvl5pPr marL="2476424" marR="0" lvl="4" indent="-343948" algn="l" rtl="0">
              <a:lnSpc>
                <a:spcPct val="100000"/>
              </a:lnSpc>
              <a:spcBef>
                <a:spcPts val="303"/>
              </a:spcBef>
              <a:spcAft>
                <a:spcPts val="0"/>
              </a:spcAft>
              <a:buClr>
                <a:schemeClr val="dk1"/>
              </a:buClr>
              <a:buSzPts val="1400"/>
              <a:buFont typeface="Arial"/>
              <a:buChar char="»"/>
              <a:defRPr sz="1517" b="0" i="0" u="none" strike="noStrike" cap="none">
                <a:solidFill>
                  <a:schemeClr val="dk1"/>
                </a:solidFill>
                <a:latin typeface="Calibri"/>
                <a:ea typeface="Calibri"/>
                <a:cs typeface="Calibri"/>
                <a:sym typeface="Calibri"/>
              </a:defRPr>
            </a:lvl5pPr>
            <a:lvl6pPr marL="2971709" marR="0" lvl="5" indent="-38522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6pPr>
            <a:lvl7pPr marL="3466993" marR="0" lvl="6" indent="-38522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7pPr>
            <a:lvl8pPr marL="3962278" marR="0" lvl="7" indent="-38522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8pPr>
            <a:lvl9pPr marL="4457563" marR="0" lvl="8" indent="-385221" algn="l" rtl="0">
              <a:lnSpc>
                <a:spcPct val="100000"/>
              </a:lnSpc>
              <a:spcBef>
                <a:spcPts val="433"/>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9pPr>
          </a:lstStyle>
          <a:p>
            <a:pPr marL="344488" marR="0" lvl="0" indent="-234950" algn="l" defTabSz="914400" rtl="0" eaLnBrk="1" fontAlgn="auto" latinLnBrk="0" hangingPunct="1">
              <a:lnSpc>
                <a:spcPct val="90000"/>
              </a:lnSpc>
              <a:spcBef>
                <a:spcPts val="0"/>
              </a:spcBef>
              <a:spcAft>
                <a:spcPts val="600"/>
              </a:spcAft>
              <a:buClr>
                <a:srgbClr val="4EC1E0"/>
              </a:buClr>
              <a:buSzPts val="2000"/>
              <a:buFont typeface="Arial"/>
              <a:buChar char="●"/>
              <a:tabLst/>
              <a:defRPr/>
            </a:pPr>
            <a:r>
              <a:rPr kumimoji="0" lang="en-US" sz="2200" b="1" i="0" u="none" strike="noStrike" kern="0" cap="none" spc="0" normalizeH="0" baseline="0" noProof="0" dirty="0">
                <a:ln>
                  <a:noFill/>
                </a:ln>
                <a:solidFill>
                  <a:srgbClr val="3333FF"/>
                </a:solidFill>
                <a:effectLst/>
                <a:uLnTx/>
                <a:uFillTx/>
                <a:latin typeface="Calibri"/>
                <a:cs typeface="Calibri"/>
                <a:sym typeface="Calibri"/>
              </a:rPr>
              <a:t>An equally important goal </a:t>
            </a:r>
            <a:r>
              <a:rPr kumimoji="0" lang="en-US" sz="2200" b="1" i="0" u="none" strike="noStrike" kern="0" cap="none" spc="0" normalizeH="0" baseline="0" noProof="0" dirty="0">
                <a:ln>
                  <a:noFill/>
                </a:ln>
                <a:solidFill>
                  <a:schemeClr val="tx1">
                    <a:lumMod val="50000"/>
                  </a:schemeClr>
                </a:solidFill>
                <a:effectLst/>
                <a:uLnTx/>
                <a:uFillTx/>
                <a:latin typeface="Calibri"/>
                <a:cs typeface="Calibri"/>
                <a:sym typeface="Calibri"/>
              </a:rPr>
              <a:t>is to understand the load vs capacity </a:t>
            </a:r>
            <a:br>
              <a:rPr kumimoji="0" lang="en-US" sz="2200" b="1" i="0" u="none" strike="noStrike" kern="0" cap="none" spc="0" normalizeH="0" baseline="0" noProof="0" dirty="0">
                <a:ln>
                  <a:noFill/>
                </a:ln>
                <a:solidFill>
                  <a:schemeClr val="tx1">
                    <a:lumMod val="50000"/>
                  </a:schemeClr>
                </a:solidFill>
                <a:effectLst/>
                <a:uLnTx/>
                <a:uFillTx/>
                <a:latin typeface="Calibri"/>
                <a:cs typeface="Calibri"/>
                <a:sym typeface="Calibri"/>
              </a:rPr>
            </a:br>
            <a:r>
              <a:rPr kumimoji="0" lang="en-US" sz="2200" b="1" i="0" u="none" strike="noStrike" kern="0" cap="none" spc="0" normalizeH="0" baseline="0" noProof="0" dirty="0">
                <a:ln>
                  <a:noFill/>
                </a:ln>
                <a:solidFill>
                  <a:schemeClr val="tx1">
                    <a:lumMod val="50000"/>
                  </a:schemeClr>
                </a:solidFill>
                <a:effectLst/>
                <a:uLnTx/>
                <a:uFillTx/>
                <a:latin typeface="Calibri"/>
                <a:cs typeface="Calibri"/>
                <a:sym typeface="Calibri"/>
              </a:rPr>
              <a:t>and leave room </a:t>
            </a:r>
            <a:br>
              <a:rPr kumimoji="0" lang="en-US" sz="2200" b="1" i="0" u="none" strike="noStrike" kern="0" cap="none" spc="0" normalizeH="0" baseline="0" noProof="0" dirty="0">
                <a:ln>
                  <a:noFill/>
                </a:ln>
                <a:solidFill>
                  <a:schemeClr val="tx1">
                    <a:lumMod val="50000"/>
                  </a:schemeClr>
                </a:solidFill>
                <a:effectLst/>
                <a:uLnTx/>
                <a:uFillTx/>
                <a:latin typeface="Calibri"/>
                <a:cs typeface="Calibri"/>
                <a:sym typeface="Calibri"/>
              </a:rPr>
            </a:br>
            <a:r>
              <a:rPr kumimoji="0" lang="en-US" sz="2200" b="1" i="0" u="none" strike="noStrike" kern="0" cap="none" spc="0" normalizeH="0" baseline="0" noProof="0" dirty="0">
                <a:ln>
                  <a:noFill/>
                </a:ln>
                <a:solidFill>
                  <a:schemeClr val="tx1">
                    <a:lumMod val="50000"/>
                  </a:schemeClr>
                </a:solidFill>
                <a:effectLst/>
                <a:uLnTx/>
                <a:uFillTx/>
                <a:latin typeface="Calibri"/>
                <a:cs typeface="Calibri"/>
                <a:sym typeface="Calibri"/>
              </a:rPr>
              <a:t>for other traffic </a:t>
            </a:r>
          </a:p>
          <a:p>
            <a:pPr marL="344488" marR="0" lvl="0" indent="-234950" algn="l" defTabSz="914400" rtl="0" eaLnBrk="1" fontAlgn="auto" latinLnBrk="0" hangingPunct="1">
              <a:lnSpc>
                <a:spcPct val="90000"/>
              </a:lnSpc>
              <a:spcBef>
                <a:spcPts val="0"/>
              </a:spcBef>
              <a:spcAft>
                <a:spcPts val="600"/>
              </a:spcAft>
              <a:buClr>
                <a:srgbClr val="4EC1E0"/>
              </a:buClr>
              <a:buSzPts val="2000"/>
              <a:buFont typeface="Arial"/>
              <a:buChar char="●"/>
              <a:tabLst/>
              <a:defRPr/>
            </a:pPr>
            <a:r>
              <a:rPr kumimoji="0" lang="en-US" sz="2200" b="1" i="0" u="none" strike="noStrike" kern="0" cap="none" spc="0" normalizeH="0" baseline="0" noProof="0" dirty="0">
                <a:ln>
                  <a:noFill/>
                </a:ln>
                <a:solidFill>
                  <a:srgbClr val="3333FF"/>
                </a:solidFill>
                <a:effectLst/>
                <a:uLnTx/>
                <a:uFillTx/>
                <a:latin typeface="Calibri"/>
                <a:cs typeface="Calibri"/>
                <a:sym typeface="Calibri"/>
              </a:rPr>
              <a:t>Remain compatible </a:t>
            </a:r>
            <a:br>
              <a:rPr kumimoji="0" lang="en-US" sz="2200" b="1" i="0" u="none" strike="noStrike" kern="0" cap="none" spc="0" normalizeH="0" baseline="0" noProof="0" dirty="0">
                <a:ln>
                  <a:noFill/>
                </a:ln>
                <a:solidFill>
                  <a:srgbClr val="3333FF"/>
                </a:solidFill>
                <a:effectLst/>
                <a:uLnTx/>
                <a:uFillTx/>
                <a:latin typeface="Calibri"/>
                <a:cs typeface="Calibri"/>
                <a:sym typeface="Calibri"/>
              </a:rPr>
            </a:br>
            <a:r>
              <a:rPr kumimoji="0" lang="en-US" sz="2200" b="1" i="0" u="none" strike="noStrike" kern="0" cap="none" spc="0" normalizeH="0" baseline="0" noProof="0" dirty="0">
                <a:ln>
                  <a:noFill/>
                </a:ln>
                <a:solidFill>
                  <a:schemeClr val="tx1">
                    <a:lumMod val="50000"/>
                  </a:schemeClr>
                </a:solidFill>
                <a:effectLst/>
                <a:uLnTx/>
                <a:uFillTx/>
                <a:latin typeface="Calibri"/>
                <a:cs typeface="Calibri"/>
                <a:sym typeface="Calibri"/>
              </a:rPr>
              <a:t>with other network operations</a:t>
            </a:r>
          </a:p>
        </p:txBody>
      </p:sp>
    </p:spTree>
    <p:extLst>
      <p:ext uri="{BB962C8B-B14F-4D97-AF65-F5344CB8AC3E}">
        <p14:creationId xmlns:p14="http://schemas.microsoft.com/office/powerpoint/2010/main" val="169230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722" y="202657"/>
            <a:ext cx="9107380" cy="483442"/>
          </a:xfrm>
        </p:spPr>
        <p:txBody>
          <a:bodyPr/>
          <a:lstStyle/>
          <a:p>
            <a:pPr algn="ctr">
              <a:lnSpc>
                <a:spcPct val="90000"/>
              </a:lnSpc>
            </a:pPr>
            <a:r>
              <a:rPr lang="en-US" sz="2600" dirty="0">
                <a:solidFill>
                  <a:srgbClr val="66FFFF"/>
                </a:solidFill>
              </a:rPr>
              <a:t>Global P4 + SONIC Lab: </a:t>
            </a:r>
            <a:br>
              <a:rPr lang="en-US" sz="2600" dirty="0">
                <a:solidFill>
                  <a:srgbClr val="66FFFF"/>
                </a:solidFill>
              </a:rPr>
            </a:br>
            <a:r>
              <a:rPr lang="en-US" sz="2600" dirty="0">
                <a:solidFill>
                  <a:srgbClr val="FFFF00"/>
                </a:solidFill>
              </a:rPr>
              <a:t>Programmable </a:t>
            </a:r>
            <a:r>
              <a:rPr lang="en-US" sz="2600" dirty="0">
                <a:solidFill>
                  <a:schemeClr val="tx1"/>
                </a:solidFill>
              </a:rPr>
              <a:t>Global Persistent Testbed </a:t>
            </a:r>
            <a:endParaRPr lang="en-US" sz="2400" dirty="0">
              <a:solidFill>
                <a:schemeClr val="tx1"/>
              </a:solidFill>
            </a:endParaRPr>
          </a:p>
        </p:txBody>
      </p:sp>
      <p:sp>
        <p:nvSpPr>
          <p:cNvPr id="22" name="TextBox 4">
            <a:extLst>
              <a:ext uri="{FF2B5EF4-FFF2-40B4-BE49-F238E27FC236}">
                <a16:creationId xmlns:a16="http://schemas.microsoft.com/office/drawing/2014/main" id="{9B04C0AC-D8EE-6FA3-526C-A47955065A89}"/>
              </a:ext>
            </a:extLst>
          </p:cNvPr>
          <p:cNvSpPr txBox="1">
            <a:spLocks noChangeArrowheads="1"/>
          </p:cNvSpPr>
          <p:nvPr/>
        </p:nvSpPr>
        <p:spPr bwMode="auto">
          <a:xfrm>
            <a:off x="208722" y="3175553"/>
            <a:ext cx="4581939" cy="3599359"/>
          </a:xfrm>
          <a:prstGeom prst="rect">
            <a:avLst/>
          </a:prstGeom>
          <a:solidFill>
            <a:srgbClr val="002060"/>
          </a:solidFill>
          <a:ln w="25400">
            <a:solidFill>
              <a:srgbClr val="FFEB00"/>
            </a:solidFill>
            <a:miter lim="800000"/>
            <a:headEnd/>
            <a:tailEnd/>
          </a:ln>
          <a:effectLst>
            <a:outerShdw blurRad="50800" dist="38100" dir="2700000" algn="tl" rotWithShape="0">
              <a:prstClr val="black">
                <a:alpha val="40000"/>
              </a:prstClr>
            </a:outerShdw>
          </a:effectLst>
        </p:spPr>
        <p:txBody>
          <a:bodyPr wrap="square" lIns="91332" tIns="45661" rIns="91332" bIns="45661">
            <a:no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23" fontAlgn="base">
              <a:lnSpc>
                <a:spcPct val="90000"/>
              </a:lnSpc>
              <a:spcBef>
                <a:spcPct val="0"/>
              </a:spcBef>
              <a:spcAft>
                <a:spcPts val="300"/>
              </a:spcAft>
              <a:defRPr/>
            </a:pPr>
            <a:r>
              <a:rPr lang="en-US" altLang="en-US" sz="1500" b="1" dirty="0">
                <a:solidFill>
                  <a:srgbClr val="66FFFF"/>
                </a:solidFill>
                <a:latin typeface="Arial" panose="020B0604020202020204" pitchFamily="34" charset="0"/>
              </a:rPr>
              <a:t>19 Active GNA-G/RARE P4, SONIC Testbed Sites</a:t>
            </a:r>
          </a:p>
          <a:p>
            <a:pPr marL="114303" indent="-114303" defTabSz="914423" fontAlgn="base">
              <a:lnSpc>
                <a:spcPct val="90000"/>
              </a:lnSpc>
              <a:spcBef>
                <a:spcPct val="0"/>
              </a:spcBef>
              <a:spcAft>
                <a:spcPct val="0"/>
              </a:spcAft>
              <a:buFont typeface="Arial" panose="020B0604020202020204" pitchFamily="34" charset="0"/>
              <a:buChar char="•"/>
              <a:defRPr/>
            </a:pPr>
            <a:r>
              <a:rPr lang="en-US" altLang="en-US" sz="1500" dirty="0">
                <a:solidFill>
                  <a:srgbClr val="FFFF00"/>
                </a:solidFill>
                <a:latin typeface="Arial" panose="020B0604020202020204" pitchFamily="34" charset="0"/>
              </a:rPr>
              <a:t>Caltech</a:t>
            </a:r>
            <a:r>
              <a:rPr lang="en-US" altLang="en-US" sz="1500" dirty="0">
                <a:solidFill>
                  <a:srgbClr val="FFFFFF"/>
                </a:solidFill>
                <a:latin typeface="Arial" panose="020B0604020202020204" pitchFamily="34" charset="0"/>
              </a:rPr>
              <a:t>, Pasadena-US: 4 </a:t>
            </a:r>
            <a:r>
              <a:rPr lang="en-US" altLang="en-US" sz="1500" dirty="0" err="1">
                <a:solidFill>
                  <a:srgbClr val="FFFFFF"/>
                </a:solidFill>
                <a:latin typeface="Arial" panose="020B0604020202020204" pitchFamily="34" charset="0"/>
              </a:rPr>
              <a:t>FreeRtr</a:t>
            </a:r>
            <a:r>
              <a:rPr lang="en-US" altLang="en-US" sz="1500" dirty="0">
                <a:solidFill>
                  <a:srgbClr val="FFFFFF"/>
                </a:solidFill>
                <a:latin typeface="Arial" panose="020B0604020202020204" pitchFamily="34" charset="0"/>
              </a:rPr>
              <a:t>/P4 + SONIC</a:t>
            </a:r>
          </a:p>
          <a:p>
            <a:pPr marL="114303" indent="-114303" defTabSz="914423" fontAlgn="base">
              <a:lnSpc>
                <a:spcPct val="90000"/>
              </a:lnSpc>
              <a:spcBef>
                <a:spcPct val="0"/>
              </a:spcBef>
              <a:spcAft>
                <a:spcPct val="0"/>
              </a:spcAft>
              <a:buFont typeface="Arial" panose="020B0604020202020204" pitchFamily="34" charset="0"/>
              <a:buChar char="•"/>
              <a:defRPr/>
            </a:pPr>
            <a:r>
              <a:rPr lang="en-US" altLang="en-US" sz="1500" dirty="0">
                <a:solidFill>
                  <a:srgbClr val="FFFF00"/>
                </a:solidFill>
                <a:latin typeface="Arial" panose="020B0604020202020204" pitchFamily="34" charset="0"/>
              </a:rPr>
              <a:t>CERN, </a:t>
            </a:r>
            <a:r>
              <a:rPr lang="en-US" altLang="en-US" sz="1500" dirty="0">
                <a:solidFill>
                  <a:srgbClr val="FFFFFF"/>
                </a:solidFill>
                <a:latin typeface="Arial" panose="020B0604020202020204" pitchFamily="34" charset="0"/>
              </a:rPr>
              <a:t>Geneva-CH: </a:t>
            </a:r>
            <a:r>
              <a:rPr lang="en-US" altLang="en-US" sz="1500" dirty="0" err="1">
                <a:solidFill>
                  <a:srgbClr val="FFFFFF"/>
                </a:solidFill>
                <a:latin typeface="Arial" panose="020B0604020202020204" pitchFamily="34" charset="0"/>
              </a:rPr>
              <a:t>FreeRtr</a:t>
            </a:r>
            <a:r>
              <a:rPr lang="en-US" altLang="en-US" sz="1500" dirty="0">
                <a:solidFill>
                  <a:srgbClr val="FFFFFF"/>
                </a:solidFill>
                <a:latin typeface="Arial" panose="020B0604020202020204" pitchFamily="34" charset="0"/>
              </a:rPr>
              <a:t>/P4</a:t>
            </a:r>
          </a:p>
          <a:p>
            <a:pPr marL="114303" indent="-114303" defTabSz="914423" fontAlgn="base">
              <a:lnSpc>
                <a:spcPct val="90000"/>
              </a:lnSpc>
              <a:spcBef>
                <a:spcPct val="0"/>
              </a:spcBef>
              <a:spcAft>
                <a:spcPct val="0"/>
              </a:spcAft>
              <a:buFont typeface="Arial" panose="020B0604020202020204" pitchFamily="34" charset="0"/>
              <a:buChar char="•"/>
              <a:defRPr/>
            </a:pPr>
            <a:r>
              <a:rPr lang="en-US" altLang="en-US" sz="1500" dirty="0">
                <a:solidFill>
                  <a:srgbClr val="FFFF00"/>
                </a:solidFill>
                <a:latin typeface="Arial" panose="020B0604020202020204" pitchFamily="34" charset="0"/>
              </a:rPr>
              <a:t>FIU,</a:t>
            </a:r>
            <a:r>
              <a:rPr lang="en-US" altLang="en-US" sz="1500" dirty="0">
                <a:solidFill>
                  <a:srgbClr val="FFFFFF"/>
                </a:solidFill>
                <a:latin typeface="Arial" panose="020B0604020202020204" pitchFamily="34" charset="0"/>
              </a:rPr>
              <a:t> Miami-US: </a:t>
            </a:r>
            <a:r>
              <a:rPr lang="en-US" altLang="en-US" sz="1500" dirty="0" err="1">
                <a:solidFill>
                  <a:srgbClr val="FFFFFF"/>
                </a:solidFill>
                <a:latin typeface="Arial" panose="020B0604020202020204" pitchFamily="34" charset="0"/>
              </a:rPr>
              <a:t>FreeRtr</a:t>
            </a:r>
            <a:r>
              <a:rPr lang="en-US" altLang="en-US" sz="1500" dirty="0">
                <a:solidFill>
                  <a:srgbClr val="FFFFFF"/>
                </a:solidFill>
                <a:latin typeface="Arial" panose="020B0604020202020204" pitchFamily="34" charset="0"/>
              </a:rPr>
              <a:t>/P4</a:t>
            </a:r>
          </a:p>
          <a:p>
            <a:pPr marL="114303" indent="-114303" defTabSz="914423" fontAlgn="base">
              <a:lnSpc>
                <a:spcPct val="90000"/>
              </a:lnSpc>
              <a:spcBef>
                <a:spcPct val="0"/>
              </a:spcBef>
              <a:spcAft>
                <a:spcPct val="0"/>
              </a:spcAft>
              <a:buFont typeface="Arial" panose="020B0604020202020204" pitchFamily="34" charset="0"/>
              <a:buChar char="•"/>
              <a:defRPr/>
            </a:pPr>
            <a:r>
              <a:rPr lang="en-US" altLang="en-US" sz="1500" dirty="0">
                <a:solidFill>
                  <a:srgbClr val="FFFF00"/>
                </a:solidFill>
                <a:latin typeface="Arial" panose="020B0604020202020204" pitchFamily="34" charset="0"/>
              </a:rPr>
              <a:t>GEANT, Amsterdam</a:t>
            </a:r>
            <a:r>
              <a:rPr lang="en-US" altLang="en-US" sz="1500" dirty="0">
                <a:solidFill>
                  <a:srgbClr val="FFFFFF"/>
                </a:solidFill>
                <a:latin typeface="Arial" panose="020B0604020202020204" pitchFamily="34" charset="0"/>
              </a:rPr>
              <a:t>-NL: </a:t>
            </a:r>
            <a:r>
              <a:rPr lang="en-US" altLang="en-US" sz="1500" dirty="0" err="1">
                <a:solidFill>
                  <a:srgbClr val="FFFFFF"/>
                </a:solidFill>
                <a:latin typeface="Arial" panose="020B0604020202020204" pitchFamily="34" charset="0"/>
              </a:rPr>
              <a:t>FreeRtr</a:t>
            </a:r>
            <a:r>
              <a:rPr lang="en-US" altLang="en-US" sz="1500" dirty="0">
                <a:solidFill>
                  <a:srgbClr val="FFFFFF"/>
                </a:solidFill>
                <a:latin typeface="Arial" panose="020B0604020202020204" pitchFamily="34" charset="0"/>
              </a:rPr>
              <a:t>/P4</a:t>
            </a:r>
          </a:p>
          <a:p>
            <a:pPr marL="114303" indent="-114303" defTabSz="914423" fontAlgn="base">
              <a:lnSpc>
                <a:spcPct val="90000"/>
              </a:lnSpc>
              <a:spcBef>
                <a:spcPct val="0"/>
              </a:spcBef>
              <a:spcAft>
                <a:spcPct val="0"/>
              </a:spcAft>
              <a:buFont typeface="Arial" panose="020B0604020202020204" pitchFamily="34" charset="0"/>
              <a:buChar char="•"/>
              <a:defRPr/>
            </a:pPr>
            <a:r>
              <a:rPr lang="en-US" altLang="en-US" sz="1500" dirty="0">
                <a:solidFill>
                  <a:srgbClr val="FFFF00"/>
                </a:solidFill>
                <a:latin typeface="Arial" panose="020B0604020202020204" pitchFamily="34" charset="0"/>
              </a:rPr>
              <a:t>GEANT, Budapest</a:t>
            </a:r>
            <a:r>
              <a:rPr lang="en-US" altLang="en-US" sz="1500" dirty="0">
                <a:solidFill>
                  <a:srgbClr val="FFFFFF"/>
                </a:solidFill>
                <a:latin typeface="Arial" panose="020B0604020202020204" pitchFamily="34" charset="0"/>
              </a:rPr>
              <a:t>-HU: </a:t>
            </a:r>
            <a:r>
              <a:rPr lang="en-US" altLang="en-US" sz="1500" dirty="0" err="1">
                <a:solidFill>
                  <a:srgbClr val="FFFFFF"/>
                </a:solidFill>
                <a:latin typeface="Arial" panose="020B0604020202020204" pitchFamily="34" charset="0"/>
              </a:rPr>
              <a:t>FreeRtr</a:t>
            </a:r>
            <a:r>
              <a:rPr lang="en-US" altLang="en-US" sz="1500" dirty="0">
                <a:solidFill>
                  <a:srgbClr val="FFFFFF"/>
                </a:solidFill>
                <a:latin typeface="Arial" panose="020B0604020202020204" pitchFamily="34" charset="0"/>
              </a:rPr>
              <a:t>/P4 </a:t>
            </a:r>
          </a:p>
          <a:p>
            <a:pPr marL="114303" indent="-114303" defTabSz="914423" fontAlgn="base">
              <a:lnSpc>
                <a:spcPct val="90000"/>
              </a:lnSpc>
              <a:spcBef>
                <a:spcPct val="0"/>
              </a:spcBef>
              <a:spcAft>
                <a:spcPct val="0"/>
              </a:spcAft>
              <a:buFont typeface="Arial" panose="020B0604020202020204" pitchFamily="34" charset="0"/>
              <a:buChar char="•"/>
              <a:defRPr/>
            </a:pPr>
            <a:r>
              <a:rPr lang="en-US" altLang="en-US" sz="1500" dirty="0">
                <a:solidFill>
                  <a:srgbClr val="FFFF00"/>
                </a:solidFill>
                <a:latin typeface="Arial" panose="020B0604020202020204" pitchFamily="34" charset="0"/>
              </a:rPr>
              <a:t>GEANT, Frankfurt</a:t>
            </a:r>
            <a:r>
              <a:rPr lang="en-US" altLang="en-US" sz="1500" dirty="0">
                <a:solidFill>
                  <a:srgbClr val="FFFFFF"/>
                </a:solidFill>
                <a:latin typeface="Arial" panose="020B0604020202020204" pitchFamily="34" charset="0"/>
              </a:rPr>
              <a:t>-DE: </a:t>
            </a:r>
            <a:r>
              <a:rPr lang="en-US" altLang="en-US" sz="1500" dirty="0" err="1">
                <a:solidFill>
                  <a:srgbClr val="FFFFFF"/>
                </a:solidFill>
                <a:latin typeface="Arial" panose="020B0604020202020204" pitchFamily="34" charset="0"/>
              </a:rPr>
              <a:t>FreeRtr</a:t>
            </a:r>
            <a:r>
              <a:rPr lang="en-US" altLang="en-US" sz="1500" dirty="0">
                <a:solidFill>
                  <a:srgbClr val="FFFFFF"/>
                </a:solidFill>
                <a:latin typeface="Arial" panose="020B0604020202020204" pitchFamily="34" charset="0"/>
              </a:rPr>
              <a:t>/P4</a:t>
            </a:r>
          </a:p>
          <a:p>
            <a:pPr marL="114303" indent="-114303" defTabSz="914423" fontAlgn="base">
              <a:lnSpc>
                <a:spcPct val="90000"/>
              </a:lnSpc>
              <a:spcBef>
                <a:spcPct val="0"/>
              </a:spcBef>
              <a:spcAft>
                <a:spcPct val="0"/>
              </a:spcAft>
              <a:buFont typeface="Arial" panose="020B0604020202020204" pitchFamily="34" charset="0"/>
              <a:buChar char="•"/>
              <a:defRPr/>
            </a:pPr>
            <a:r>
              <a:rPr lang="en-US" altLang="en-US" sz="1500" dirty="0">
                <a:solidFill>
                  <a:srgbClr val="FFFF00"/>
                </a:solidFill>
                <a:latin typeface="Arial" panose="020B0604020202020204" pitchFamily="34" charset="0"/>
              </a:rPr>
              <a:t>GEANT, Paris</a:t>
            </a:r>
            <a:r>
              <a:rPr lang="en-US" altLang="en-US" sz="1500" dirty="0">
                <a:solidFill>
                  <a:srgbClr val="FFFFFF"/>
                </a:solidFill>
                <a:latin typeface="Arial" panose="020B0604020202020204" pitchFamily="34" charset="0"/>
              </a:rPr>
              <a:t>-FR: </a:t>
            </a:r>
            <a:r>
              <a:rPr lang="en-US" altLang="en-US" sz="1500" dirty="0" err="1">
                <a:solidFill>
                  <a:srgbClr val="FFFFFF"/>
                </a:solidFill>
                <a:latin typeface="Arial" panose="020B0604020202020204" pitchFamily="34" charset="0"/>
              </a:rPr>
              <a:t>FreeRtr</a:t>
            </a:r>
            <a:r>
              <a:rPr lang="en-US" altLang="en-US" sz="1500" dirty="0">
                <a:solidFill>
                  <a:srgbClr val="FFFFFF"/>
                </a:solidFill>
                <a:latin typeface="Arial" panose="020B0604020202020204" pitchFamily="34" charset="0"/>
              </a:rPr>
              <a:t>/DPDK</a:t>
            </a:r>
          </a:p>
          <a:p>
            <a:pPr marL="114303" indent="-114303" defTabSz="914423" fontAlgn="base">
              <a:lnSpc>
                <a:spcPct val="90000"/>
              </a:lnSpc>
              <a:spcBef>
                <a:spcPct val="0"/>
              </a:spcBef>
              <a:spcAft>
                <a:spcPct val="0"/>
              </a:spcAft>
              <a:buFont typeface="Arial" panose="020B0604020202020204" pitchFamily="34" charset="0"/>
              <a:buChar char="•"/>
              <a:defRPr/>
            </a:pPr>
            <a:r>
              <a:rPr lang="en-US" altLang="en-US" sz="1500" dirty="0">
                <a:solidFill>
                  <a:srgbClr val="FFFF00"/>
                </a:solidFill>
                <a:latin typeface="Arial" panose="020B0604020202020204" pitchFamily="34" charset="0"/>
              </a:rPr>
              <a:t>GEANT, Poznan</a:t>
            </a:r>
            <a:r>
              <a:rPr lang="en-US" altLang="en-US" sz="1500" dirty="0">
                <a:solidFill>
                  <a:srgbClr val="FFFFFF"/>
                </a:solidFill>
                <a:latin typeface="Arial" panose="020B0604020202020204" pitchFamily="34" charset="0"/>
              </a:rPr>
              <a:t>-PL: </a:t>
            </a:r>
            <a:r>
              <a:rPr lang="en-US" altLang="en-US" sz="1500" dirty="0" err="1">
                <a:solidFill>
                  <a:srgbClr val="FFFFFF"/>
                </a:solidFill>
                <a:latin typeface="Arial" panose="020B0604020202020204" pitchFamily="34" charset="0"/>
              </a:rPr>
              <a:t>FreeRtr</a:t>
            </a:r>
            <a:r>
              <a:rPr lang="en-US" altLang="en-US" sz="1500" dirty="0">
                <a:solidFill>
                  <a:srgbClr val="FFFFFF"/>
                </a:solidFill>
                <a:latin typeface="Arial" panose="020B0604020202020204" pitchFamily="34" charset="0"/>
              </a:rPr>
              <a:t>/P4</a:t>
            </a:r>
          </a:p>
          <a:p>
            <a:pPr marL="114303" indent="-114303" defTabSz="914423" fontAlgn="base">
              <a:lnSpc>
                <a:spcPct val="90000"/>
              </a:lnSpc>
              <a:spcBef>
                <a:spcPct val="0"/>
              </a:spcBef>
              <a:spcAft>
                <a:spcPct val="0"/>
              </a:spcAft>
              <a:buFont typeface="Arial" panose="020B0604020202020204" pitchFamily="34" charset="0"/>
              <a:buChar char="•"/>
              <a:defRPr/>
            </a:pPr>
            <a:r>
              <a:rPr lang="en-US" altLang="en-US" sz="1500" dirty="0">
                <a:solidFill>
                  <a:srgbClr val="FFFF00"/>
                </a:solidFill>
                <a:latin typeface="Arial" panose="020B0604020202020204" pitchFamily="34" charset="0"/>
              </a:rPr>
              <a:t>GEANT, Prague</a:t>
            </a:r>
            <a:r>
              <a:rPr lang="en-US" altLang="en-US" sz="1500" dirty="0">
                <a:solidFill>
                  <a:srgbClr val="FFFFFF"/>
                </a:solidFill>
                <a:latin typeface="Arial" panose="020B0604020202020204" pitchFamily="34" charset="0"/>
              </a:rPr>
              <a:t>-CZ: </a:t>
            </a:r>
            <a:r>
              <a:rPr lang="en-US" altLang="en-US" sz="1500" dirty="0" err="1">
                <a:solidFill>
                  <a:srgbClr val="FFFFFF"/>
                </a:solidFill>
                <a:latin typeface="Arial" panose="020B0604020202020204" pitchFamily="34" charset="0"/>
              </a:rPr>
              <a:t>FreeRtr</a:t>
            </a:r>
            <a:r>
              <a:rPr lang="en-US" altLang="en-US" sz="1500" dirty="0">
                <a:solidFill>
                  <a:srgbClr val="FFFFFF"/>
                </a:solidFill>
                <a:latin typeface="Arial" panose="020B0604020202020204" pitchFamily="34" charset="0"/>
              </a:rPr>
              <a:t>/DPDK</a:t>
            </a:r>
          </a:p>
          <a:p>
            <a:pPr marL="114303" indent="-114303" defTabSz="914423" fontAlgn="base">
              <a:lnSpc>
                <a:spcPct val="90000"/>
              </a:lnSpc>
              <a:spcBef>
                <a:spcPct val="0"/>
              </a:spcBef>
              <a:spcAft>
                <a:spcPct val="0"/>
              </a:spcAft>
              <a:buFont typeface="Arial" panose="020B0604020202020204" pitchFamily="34" charset="0"/>
              <a:buChar char="•"/>
              <a:defRPr/>
            </a:pPr>
            <a:r>
              <a:rPr lang="en-US" altLang="en-US" sz="1500" dirty="0">
                <a:solidFill>
                  <a:srgbClr val="FFFF00"/>
                </a:solidFill>
                <a:latin typeface="Arial" panose="020B0604020202020204" pitchFamily="34" charset="0"/>
              </a:rPr>
              <a:t>RENATER, Paris</a:t>
            </a:r>
            <a:r>
              <a:rPr lang="en-US" altLang="en-US" sz="1500" dirty="0">
                <a:solidFill>
                  <a:srgbClr val="FFFFFF"/>
                </a:solidFill>
                <a:latin typeface="Arial" panose="020B0604020202020204" pitchFamily="34" charset="0"/>
              </a:rPr>
              <a:t>-FR: </a:t>
            </a:r>
            <a:r>
              <a:rPr lang="en-US" altLang="en-US" sz="1500" dirty="0" err="1">
                <a:solidFill>
                  <a:srgbClr val="FFFFFF"/>
                </a:solidFill>
                <a:latin typeface="Arial" panose="020B0604020202020204" pitchFamily="34" charset="0"/>
              </a:rPr>
              <a:t>FreeRtr</a:t>
            </a:r>
            <a:r>
              <a:rPr lang="en-US" altLang="en-US" sz="1500" dirty="0">
                <a:solidFill>
                  <a:srgbClr val="FFFFFF"/>
                </a:solidFill>
                <a:latin typeface="Arial" panose="020B0604020202020204" pitchFamily="34" charset="0"/>
              </a:rPr>
              <a:t>/P4</a:t>
            </a:r>
          </a:p>
          <a:p>
            <a:pPr marL="114303" indent="-114303" defTabSz="914423" fontAlgn="base">
              <a:lnSpc>
                <a:spcPct val="90000"/>
              </a:lnSpc>
              <a:spcBef>
                <a:spcPct val="0"/>
              </a:spcBef>
              <a:spcAft>
                <a:spcPct val="0"/>
              </a:spcAft>
              <a:buFont typeface="Arial" panose="020B0604020202020204" pitchFamily="34" charset="0"/>
              <a:buChar char="•"/>
              <a:defRPr/>
            </a:pPr>
            <a:r>
              <a:rPr lang="en-US" altLang="en-US" sz="1500" dirty="0" err="1">
                <a:solidFill>
                  <a:srgbClr val="FFFF00"/>
                </a:solidFill>
                <a:latin typeface="Arial" panose="020B0604020202020204" pitchFamily="34" charset="0"/>
              </a:rPr>
              <a:t>SouthernLight</a:t>
            </a:r>
            <a:r>
              <a:rPr lang="en-US" altLang="en-US" sz="1500" dirty="0">
                <a:solidFill>
                  <a:srgbClr val="FFFF00"/>
                </a:solidFill>
                <a:latin typeface="Arial" panose="020B0604020202020204" pitchFamily="34" charset="0"/>
              </a:rPr>
              <a:t> </a:t>
            </a:r>
            <a:r>
              <a:rPr lang="en-US" altLang="en-US" sz="1500" dirty="0">
                <a:solidFill>
                  <a:srgbClr val="FFFFFF"/>
                </a:solidFill>
                <a:latin typeface="Arial" panose="020B0604020202020204" pitchFamily="34" charset="0"/>
              </a:rPr>
              <a:t>(FIU/</a:t>
            </a:r>
            <a:r>
              <a:rPr lang="en-US" altLang="en-US" sz="1500" dirty="0" err="1">
                <a:solidFill>
                  <a:srgbClr val="FFFFFF"/>
                </a:solidFill>
                <a:latin typeface="Arial" panose="020B0604020202020204" pitchFamily="34" charset="0"/>
              </a:rPr>
              <a:t>RedClara</a:t>
            </a:r>
            <a:r>
              <a:rPr lang="en-US" altLang="en-US" sz="1500" dirty="0">
                <a:solidFill>
                  <a:srgbClr val="FFFFFF"/>
                </a:solidFill>
                <a:latin typeface="Arial" panose="020B0604020202020204" pitchFamily="34" charset="0"/>
              </a:rPr>
              <a:t>/</a:t>
            </a:r>
            <a:r>
              <a:rPr lang="en-US" altLang="en-US" sz="1500" dirty="0" err="1">
                <a:solidFill>
                  <a:srgbClr val="FFFFFF"/>
                </a:solidFill>
                <a:latin typeface="Arial" panose="020B0604020202020204" pitchFamily="34" charset="0"/>
              </a:rPr>
              <a:t>Rednesp</a:t>
            </a:r>
            <a:r>
              <a:rPr lang="en-US" altLang="en-US" sz="1500" dirty="0">
                <a:solidFill>
                  <a:srgbClr val="FFFFFF"/>
                </a:solidFill>
                <a:latin typeface="Arial" panose="020B0604020202020204" pitchFamily="34" charset="0"/>
              </a:rPr>
              <a:t>/RNP), </a:t>
            </a:r>
            <a:br>
              <a:rPr lang="en-US" altLang="en-US" sz="1500" dirty="0">
                <a:solidFill>
                  <a:srgbClr val="FFFFFF"/>
                </a:solidFill>
                <a:latin typeface="Arial" panose="020B0604020202020204" pitchFamily="34" charset="0"/>
              </a:rPr>
            </a:br>
            <a:r>
              <a:rPr lang="en-US" altLang="en-US" sz="1500" dirty="0">
                <a:solidFill>
                  <a:srgbClr val="FFFFFF"/>
                </a:solidFill>
                <a:latin typeface="Arial" panose="020B0604020202020204" pitchFamily="34" charset="0"/>
              </a:rPr>
              <a:t>    São Paulo-BR: </a:t>
            </a:r>
            <a:r>
              <a:rPr lang="en-US" altLang="en-US" sz="1500" dirty="0" err="1">
                <a:solidFill>
                  <a:srgbClr val="FFFFFF"/>
                </a:solidFill>
                <a:latin typeface="Arial" panose="020B0604020202020204" pitchFamily="34" charset="0"/>
              </a:rPr>
              <a:t>FreeRtr</a:t>
            </a:r>
            <a:r>
              <a:rPr lang="en-US" altLang="en-US" sz="1500" dirty="0">
                <a:solidFill>
                  <a:srgbClr val="FFFFFF"/>
                </a:solidFill>
                <a:latin typeface="Arial" panose="020B0604020202020204" pitchFamily="34" charset="0"/>
              </a:rPr>
              <a:t>/P4</a:t>
            </a:r>
          </a:p>
          <a:p>
            <a:pPr marL="114303" indent="-114303" defTabSz="914423" fontAlgn="base">
              <a:lnSpc>
                <a:spcPct val="90000"/>
              </a:lnSpc>
              <a:spcBef>
                <a:spcPct val="0"/>
              </a:spcBef>
              <a:spcAft>
                <a:spcPct val="0"/>
              </a:spcAft>
              <a:buFont typeface="Arial" panose="020B0604020202020204" pitchFamily="34" charset="0"/>
              <a:buChar char="•"/>
              <a:defRPr/>
            </a:pPr>
            <a:r>
              <a:rPr lang="en-US" altLang="en-US" sz="1500" dirty="0" err="1">
                <a:solidFill>
                  <a:srgbClr val="FFFF00"/>
                </a:solidFill>
                <a:latin typeface="Arial" panose="020B0604020202020204" pitchFamily="34" charset="0"/>
              </a:rPr>
              <a:t>StarLight</a:t>
            </a:r>
            <a:r>
              <a:rPr lang="en-US" altLang="en-US" sz="1500" dirty="0">
                <a:solidFill>
                  <a:srgbClr val="FFFF00"/>
                </a:solidFill>
                <a:latin typeface="Arial" panose="020B0604020202020204" pitchFamily="34" charset="0"/>
              </a:rPr>
              <a:t>, </a:t>
            </a:r>
            <a:r>
              <a:rPr lang="en-US" altLang="en-US" sz="1500" dirty="0">
                <a:solidFill>
                  <a:srgbClr val="FFFFFF"/>
                </a:solidFill>
                <a:latin typeface="Arial" panose="020B0604020202020204" pitchFamily="34" charset="0"/>
              </a:rPr>
              <a:t>Chicago-US: </a:t>
            </a:r>
            <a:r>
              <a:rPr lang="en-US" altLang="en-US" sz="1500" dirty="0" err="1">
                <a:solidFill>
                  <a:srgbClr val="FFFFFF"/>
                </a:solidFill>
                <a:latin typeface="Arial" panose="020B0604020202020204" pitchFamily="34" charset="0"/>
              </a:rPr>
              <a:t>FreeRtr</a:t>
            </a:r>
            <a:r>
              <a:rPr lang="en-US" altLang="en-US" sz="1500" dirty="0">
                <a:solidFill>
                  <a:srgbClr val="FFFFFF"/>
                </a:solidFill>
                <a:latin typeface="Arial" panose="020B0604020202020204" pitchFamily="34" charset="0"/>
              </a:rPr>
              <a:t>/P4</a:t>
            </a:r>
          </a:p>
          <a:p>
            <a:pPr marL="114303" indent="-114303" defTabSz="914423" fontAlgn="base">
              <a:lnSpc>
                <a:spcPct val="90000"/>
              </a:lnSpc>
              <a:spcBef>
                <a:spcPct val="0"/>
              </a:spcBef>
              <a:spcAft>
                <a:spcPct val="0"/>
              </a:spcAft>
              <a:buFont typeface="Arial" panose="020B0604020202020204" pitchFamily="34" charset="0"/>
              <a:buChar char="•"/>
              <a:defRPr/>
            </a:pPr>
            <a:r>
              <a:rPr lang="en-US" altLang="en-US" sz="1500" dirty="0">
                <a:solidFill>
                  <a:srgbClr val="FFFF00"/>
                </a:solidFill>
                <a:latin typeface="Arial" panose="020B0604020202020204" pitchFamily="34" charset="0"/>
              </a:rPr>
              <a:t>SWITCH, </a:t>
            </a:r>
            <a:r>
              <a:rPr lang="en-US" altLang="en-US" sz="1500" dirty="0">
                <a:solidFill>
                  <a:srgbClr val="FFFFFF"/>
                </a:solidFill>
                <a:latin typeface="Arial" panose="020B0604020202020204" pitchFamily="34" charset="0"/>
              </a:rPr>
              <a:t>Geneva-CH: </a:t>
            </a:r>
            <a:r>
              <a:rPr lang="en-US" altLang="en-US" sz="1500" dirty="0" err="1">
                <a:solidFill>
                  <a:srgbClr val="FFFFFF"/>
                </a:solidFill>
                <a:latin typeface="Arial" panose="020B0604020202020204" pitchFamily="34" charset="0"/>
              </a:rPr>
              <a:t>FreeRtr</a:t>
            </a:r>
            <a:r>
              <a:rPr lang="en-US" altLang="en-US" sz="1500" dirty="0">
                <a:solidFill>
                  <a:srgbClr val="FFFFFF"/>
                </a:solidFill>
                <a:latin typeface="Arial" panose="020B0604020202020204" pitchFamily="34" charset="0"/>
              </a:rPr>
              <a:t>/P4 </a:t>
            </a:r>
          </a:p>
          <a:p>
            <a:pPr marL="114303" indent="-114303" defTabSz="914423" fontAlgn="base">
              <a:lnSpc>
                <a:spcPct val="90000"/>
              </a:lnSpc>
              <a:spcBef>
                <a:spcPct val="0"/>
              </a:spcBef>
              <a:spcAft>
                <a:spcPct val="0"/>
              </a:spcAft>
              <a:buFont typeface="Arial" panose="020B0604020202020204" pitchFamily="34" charset="0"/>
              <a:buChar char="•"/>
              <a:defRPr/>
            </a:pPr>
            <a:r>
              <a:rPr lang="en-US" altLang="en-US" sz="1500" dirty="0">
                <a:solidFill>
                  <a:srgbClr val="FFFF00"/>
                </a:solidFill>
                <a:latin typeface="Arial" panose="020B0604020202020204" pitchFamily="34" charset="0"/>
              </a:rPr>
              <a:t>TCD, </a:t>
            </a:r>
            <a:r>
              <a:rPr lang="en-US" altLang="en-US" sz="1500" dirty="0">
                <a:solidFill>
                  <a:srgbClr val="FFFFFF"/>
                </a:solidFill>
                <a:latin typeface="Arial" panose="020B0604020202020204" pitchFamily="34" charset="0"/>
              </a:rPr>
              <a:t>Dublin-IE: </a:t>
            </a:r>
            <a:r>
              <a:rPr lang="en-US" altLang="en-US" sz="1500" dirty="0" err="1">
                <a:solidFill>
                  <a:srgbClr val="FFFFFF"/>
                </a:solidFill>
                <a:latin typeface="Arial" panose="020B0604020202020204" pitchFamily="34" charset="0"/>
              </a:rPr>
              <a:t>FreeRtr</a:t>
            </a:r>
            <a:r>
              <a:rPr lang="en-US" altLang="en-US" sz="1500" dirty="0">
                <a:solidFill>
                  <a:srgbClr val="FFFFFF"/>
                </a:solidFill>
                <a:latin typeface="Arial" panose="020B0604020202020204" pitchFamily="34" charset="0"/>
              </a:rPr>
              <a:t>/P4</a:t>
            </a:r>
          </a:p>
          <a:p>
            <a:pPr marL="114303" indent="-114303" defTabSz="914423" fontAlgn="base">
              <a:lnSpc>
                <a:spcPct val="90000"/>
              </a:lnSpc>
              <a:spcBef>
                <a:spcPct val="0"/>
              </a:spcBef>
              <a:spcAft>
                <a:spcPct val="0"/>
              </a:spcAft>
              <a:buFont typeface="Arial" panose="020B0604020202020204" pitchFamily="34" charset="0"/>
              <a:buChar char="•"/>
              <a:defRPr/>
            </a:pPr>
            <a:r>
              <a:rPr lang="en-US" altLang="en-US" sz="1500" dirty="0">
                <a:solidFill>
                  <a:srgbClr val="FFFF00"/>
                </a:solidFill>
                <a:latin typeface="Arial" panose="020B0604020202020204" pitchFamily="34" charset="0"/>
              </a:rPr>
              <a:t>Tennessee Tech: </a:t>
            </a:r>
            <a:r>
              <a:rPr lang="en-US" altLang="en-US" sz="1500" dirty="0" err="1">
                <a:solidFill>
                  <a:srgbClr val="FFFFFF"/>
                </a:solidFill>
                <a:latin typeface="Arial" panose="020B0604020202020204" pitchFamily="34" charset="0"/>
              </a:rPr>
              <a:t>FreeRtr</a:t>
            </a:r>
            <a:r>
              <a:rPr lang="en-US" altLang="en-US" sz="1500" dirty="0">
                <a:solidFill>
                  <a:srgbClr val="FFFFFF"/>
                </a:solidFill>
                <a:latin typeface="Arial" panose="020B0604020202020204" pitchFamily="34" charset="0"/>
              </a:rPr>
              <a:t>/P4</a:t>
            </a:r>
            <a:endParaRPr lang="en-US" altLang="en-US" sz="1500" dirty="0">
              <a:solidFill>
                <a:srgbClr val="FFFF00"/>
              </a:solidFill>
              <a:latin typeface="Arial" panose="020B0604020202020204" pitchFamily="34" charset="0"/>
            </a:endParaRPr>
          </a:p>
          <a:p>
            <a:pPr defTabSz="914423" fontAlgn="base">
              <a:lnSpc>
                <a:spcPct val="90000"/>
              </a:lnSpc>
              <a:spcBef>
                <a:spcPct val="0"/>
              </a:spcBef>
              <a:spcAft>
                <a:spcPct val="0"/>
              </a:spcAft>
              <a:defRPr/>
            </a:pPr>
            <a:r>
              <a:rPr lang="en-US" altLang="en-US" sz="1500" dirty="0">
                <a:solidFill>
                  <a:srgbClr val="FFFFFF"/>
                </a:solidFill>
                <a:latin typeface="Arial" panose="020B0604020202020204" pitchFamily="34" charset="0"/>
              </a:rPr>
              <a:t> </a:t>
            </a:r>
          </a:p>
          <a:p>
            <a:pPr algn="ctr" defTabSz="914423" eaLnBrk="1" fontAlgn="base" hangingPunct="1">
              <a:lnSpc>
                <a:spcPct val="88000"/>
              </a:lnSpc>
              <a:spcBef>
                <a:spcPct val="0"/>
              </a:spcBef>
              <a:spcAft>
                <a:spcPct val="0"/>
              </a:spcAft>
              <a:defRPr/>
            </a:pPr>
            <a:endParaRPr lang="en-US" sz="1500" b="1" dirty="0">
              <a:solidFill>
                <a:srgbClr val="FFFFFF"/>
              </a:solidFill>
              <a:cs typeface="Arial"/>
            </a:endParaRPr>
          </a:p>
        </p:txBody>
      </p:sp>
      <p:sp>
        <p:nvSpPr>
          <p:cNvPr id="27" name="TextBox 4">
            <a:extLst>
              <a:ext uri="{FF2B5EF4-FFF2-40B4-BE49-F238E27FC236}">
                <a16:creationId xmlns:a16="http://schemas.microsoft.com/office/drawing/2014/main" id="{748817B6-713A-48EB-F06E-2610EDF030E3}"/>
              </a:ext>
            </a:extLst>
          </p:cNvPr>
          <p:cNvSpPr txBox="1">
            <a:spLocks noChangeArrowheads="1"/>
          </p:cNvSpPr>
          <p:nvPr/>
        </p:nvSpPr>
        <p:spPr bwMode="auto">
          <a:xfrm>
            <a:off x="4790660" y="3503545"/>
            <a:ext cx="4960308" cy="3271368"/>
          </a:xfrm>
          <a:prstGeom prst="rect">
            <a:avLst/>
          </a:prstGeom>
          <a:solidFill>
            <a:srgbClr val="002060"/>
          </a:solidFill>
          <a:ln w="25400">
            <a:solidFill>
              <a:srgbClr val="FFEB00"/>
            </a:solidFill>
            <a:miter lim="800000"/>
            <a:headEnd/>
            <a:tailEnd/>
          </a:ln>
          <a:effectLst>
            <a:outerShdw blurRad="50800" dist="38100" dir="2700000" algn="tl" rotWithShape="0">
              <a:prstClr val="black">
                <a:alpha val="40000"/>
              </a:prstClr>
            </a:outerShdw>
          </a:effectLst>
        </p:spPr>
        <p:txBody>
          <a:bodyPr wrap="square" lIns="91332" tIns="45661" rIns="91332" bIns="45661">
            <a:no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23" fontAlgn="base">
              <a:spcBef>
                <a:spcPct val="0"/>
              </a:spcBef>
              <a:spcAft>
                <a:spcPct val="0"/>
              </a:spcAft>
              <a:defRPr/>
            </a:pPr>
            <a:r>
              <a:rPr lang="en-US" altLang="en-US" sz="1600" b="1" dirty="0">
                <a:solidFill>
                  <a:srgbClr val="66FFFF"/>
                </a:solidFill>
                <a:latin typeface="Arial" panose="020B0604020202020204" pitchFamily="34" charset="0"/>
              </a:rPr>
              <a:t> + 9 Expected sites (by SC22):</a:t>
            </a:r>
          </a:p>
          <a:p>
            <a:pPr marL="174629" indent="-174629" defTabSz="914423" fontAlgn="base">
              <a:spcBef>
                <a:spcPct val="0"/>
              </a:spcBef>
              <a:spcAft>
                <a:spcPct val="0"/>
              </a:spcAft>
              <a:buFont typeface="Arial" panose="020B0604020202020204" pitchFamily="34" charset="0"/>
              <a:buChar char="•"/>
              <a:defRPr/>
            </a:pPr>
            <a:r>
              <a:rPr lang="en-US" altLang="en-US" sz="1600" dirty="0" err="1">
                <a:solidFill>
                  <a:srgbClr val="FFFF00"/>
                </a:solidFill>
                <a:latin typeface="Arial" panose="020B0604020202020204" pitchFamily="34" charset="0"/>
              </a:rPr>
              <a:t>HEAnet</a:t>
            </a:r>
            <a:r>
              <a:rPr lang="en-US" altLang="en-US" sz="1600" dirty="0">
                <a:solidFill>
                  <a:srgbClr val="FFFF00"/>
                </a:solidFill>
                <a:latin typeface="Arial" panose="020B0604020202020204" pitchFamily="34" charset="0"/>
              </a:rPr>
              <a:t>, Dublin</a:t>
            </a:r>
            <a:r>
              <a:rPr lang="en-US" altLang="en-US" sz="1600" dirty="0">
                <a:solidFill>
                  <a:srgbClr val="FFFFFF"/>
                </a:solidFill>
                <a:latin typeface="Arial" panose="020B0604020202020204" pitchFamily="34" charset="0"/>
              </a:rPr>
              <a:t>-IE: </a:t>
            </a:r>
            <a:r>
              <a:rPr lang="en-US" altLang="en-US" sz="1600" dirty="0" err="1">
                <a:solidFill>
                  <a:srgbClr val="FFFFFF"/>
                </a:solidFill>
                <a:latin typeface="Arial" panose="020B0604020202020204" pitchFamily="34" charset="0"/>
              </a:rPr>
              <a:t>FreeRtr</a:t>
            </a:r>
            <a:r>
              <a:rPr lang="en-US" altLang="en-US" sz="1600" dirty="0">
                <a:solidFill>
                  <a:srgbClr val="FFFFFF"/>
                </a:solidFill>
                <a:latin typeface="Arial" panose="020B0604020202020204" pitchFamily="34" charset="0"/>
              </a:rPr>
              <a:t>/P4</a:t>
            </a:r>
          </a:p>
          <a:p>
            <a:pPr marL="174629" indent="-174629" defTabSz="914423" fontAlgn="base">
              <a:spcBef>
                <a:spcPct val="0"/>
              </a:spcBef>
              <a:spcAft>
                <a:spcPct val="0"/>
              </a:spcAft>
              <a:buFont typeface="Arial" panose="020B0604020202020204" pitchFamily="34" charset="0"/>
              <a:buChar char="•"/>
              <a:defRPr/>
            </a:pPr>
            <a:r>
              <a:rPr lang="en-US" altLang="en-US" sz="1600" dirty="0">
                <a:solidFill>
                  <a:srgbClr val="FFFF00"/>
                </a:solidFill>
                <a:latin typeface="Arial" panose="020B0604020202020204" pitchFamily="34" charset="0"/>
              </a:rPr>
              <a:t>JISC, London</a:t>
            </a:r>
            <a:r>
              <a:rPr lang="en-US" altLang="en-US" sz="1600" dirty="0">
                <a:solidFill>
                  <a:srgbClr val="FFFFFF"/>
                </a:solidFill>
                <a:latin typeface="Arial" panose="020B0604020202020204" pitchFamily="34" charset="0"/>
              </a:rPr>
              <a:t>-UK: </a:t>
            </a:r>
            <a:r>
              <a:rPr lang="en-US" altLang="en-US" sz="1600" dirty="0" err="1">
                <a:solidFill>
                  <a:srgbClr val="FFFFFF"/>
                </a:solidFill>
                <a:latin typeface="Arial" panose="020B0604020202020204" pitchFamily="34" charset="0"/>
              </a:rPr>
              <a:t>FreeRtr</a:t>
            </a:r>
            <a:r>
              <a:rPr lang="en-US" altLang="en-US" sz="1600" dirty="0">
                <a:solidFill>
                  <a:srgbClr val="FFFFFF"/>
                </a:solidFill>
                <a:latin typeface="Arial" panose="020B0604020202020204" pitchFamily="34" charset="0"/>
              </a:rPr>
              <a:t>/P4</a:t>
            </a:r>
          </a:p>
          <a:p>
            <a:pPr marL="174629" indent="-174629" defTabSz="914423" fontAlgn="base">
              <a:spcBef>
                <a:spcPct val="0"/>
              </a:spcBef>
              <a:spcAft>
                <a:spcPct val="0"/>
              </a:spcAft>
              <a:buFont typeface="Arial" panose="020B0604020202020204" pitchFamily="34" charset="0"/>
              <a:buChar char="•"/>
              <a:defRPr/>
            </a:pPr>
            <a:r>
              <a:rPr lang="en-US" altLang="en-US" sz="1600" dirty="0">
                <a:solidFill>
                  <a:srgbClr val="FFFF00"/>
                </a:solidFill>
                <a:latin typeface="Arial" panose="020B0604020202020204" pitchFamily="34" charset="0"/>
              </a:rPr>
              <a:t>KAUST, Saudi Arabia</a:t>
            </a:r>
            <a:r>
              <a:rPr lang="en-US" altLang="en-US" sz="1600" dirty="0">
                <a:solidFill>
                  <a:srgbClr val="FFFFFF"/>
                </a:solidFill>
                <a:latin typeface="Arial" panose="020B0604020202020204" pitchFamily="34" charset="0"/>
              </a:rPr>
              <a:t>: </a:t>
            </a:r>
            <a:r>
              <a:rPr lang="en-US" altLang="en-US" sz="1600" dirty="0" err="1">
                <a:solidFill>
                  <a:srgbClr val="FFFFFF"/>
                </a:solidFill>
                <a:latin typeface="Arial" panose="020B0604020202020204" pitchFamily="34" charset="0"/>
              </a:rPr>
              <a:t>FreeRtr</a:t>
            </a:r>
            <a:r>
              <a:rPr lang="en-US" altLang="en-US" sz="1600" dirty="0">
                <a:solidFill>
                  <a:srgbClr val="FFFFFF"/>
                </a:solidFill>
                <a:latin typeface="Arial" panose="020B0604020202020204" pitchFamily="34" charset="0"/>
              </a:rPr>
              <a:t>/DPDK</a:t>
            </a:r>
          </a:p>
          <a:p>
            <a:pPr marL="174629" indent="-174629" defTabSz="914423" fontAlgn="base">
              <a:spcBef>
                <a:spcPct val="0"/>
              </a:spcBef>
              <a:spcAft>
                <a:spcPct val="0"/>
              </a:spcAft>
              <a:buFont typeface="Arial" panose="020B0604020202020204" pitchFamily="34" charset="0"/>
              <a:buChar char="•"/>
              <a:defRPr/>
            </a:pPr>
            <a:r>
              <a:rPr lang="en-US" altLang="en-US" sz="1600" dirty="0">
                <a:solidFill>
                  <a:srgbClr val="FFFF00"/>
                </a:solidFill>
                <a:latin typeface="Arial" panose="020B0604020202020204" pitchFamily="34" charset="0"/>
              </a:rPr>
              <a:t>KISTI, South Korea</a:t>
            </a:r>
            <a:r>
              <a:rPr lang="en-US" altLang="en-US" sz="1600" dirty="0">
                <a:solidFill>
                  <a:srgbClr val="FFFFFF"/>
                </a:solidFill>
                <a:latin typeface="Arial" panose="020B0604020202020204" pitchFamily="34" charset="0"/>
              </a:rPr>
              <a:t>: </a:t>
            </a:r>
            <a:r>
              <a:rPr lang="en-US" altLang="en-US" sz="1600" dirty="0" err="1">
                <a:solidFill>
                  <a:srgbClr val="FFFFFF"/>
                </a:solidFill>
                <a:latin typeface="Arial" panose="020B0604020202020204" pitchFamily="34" charset="0"/>
              </a:rPr>
              <a:t>SONiC</a:t>
            </a:r>
            <a:r>
              <a:rPr lang="en-US" altLang="en-US" sz="1600" dirty="0">
                <a:solidFill>
                  <a:srgbClr val="FFFFFF"/>
                </a:solidFill>
                <a:latin typeface="Arial" panose="020B0604020202020204" pitchFamily="34" charset="0"/>
              </a:rPr>
              <a:t>/P4</a:t>
            </a:r>
          </a:p>
          <a:p>
            <a:pPr marL="174629" indent="-174629" defTabSz="914423" fontAlgn="base">
              <a:spcBef>
                <a:spcPct val="0"/>
              </a:spcBef>
              <a:spcAft>
                <a:spcPct val="0"/>
              </a:spcAft>
              <a:buFont typeface="Arial" panose="020B0604020202020204" pitchFamily="34" charset="0"/>
              <a:buChar char="•"/>
              <a:defRPr/>
            </a:pPr>
            <a:r>
              <a:rPr lang="en-US" altLang="en-US" sz="1600" dirty="0">
                <a:solidFill>
                  <a:srgbClr val="FFFF00"/>
                </a:solidFill>
                <a:latin typeface="Arial" panose="020B0604020202020204" pitchFamily="34" charset="0"/>
              </a:rPr>
              <a:t>RNP, Rio de Janeiro</a:t>
            </a:r>
            <a:r>
              <a:rPr lang="en-US" altLang="en-US" sz="1600" dirty="0">
                <a:solidFill>
                  <a:srgbClr val="FFFFFF"/>
                </a:solidFill>
                <a:latin typeface="Arial" panose="020B0604020202020204" pitchFamily="34" charset="0"/>
              </a:rPr>
              <a:t>-BR: </a:t>
            </a:r>
            <a:r>
              <a:rPr lang="en-US" altLang="en-US" sz="1600" dirty="0" err="1">
                <a:solidFill>
                  <a:srgbClr val="FFFFFF"/>
                </a:solidFill>
                <a:latin typeface="Arial" panose="020B0604020202020204" pitchFamily="34" charset="0"/>
              </a:rPr>
              <a:t>FreeRtr</a:t>
            </a:r>
            <a:r>
              <a:rPr lang="en-US" altLang="en-US" sz="1600" dirty="0">
                <a:solidFill>
                  <a:srgbClr val="FFFFFF"/>
                </a:solidFill>
                <a:latin typeface="Arial" panose="020B0604020202020204" pitchFamily="34" charset="0"/>
              </a:rPr>
              <a:t>/P4, </a:t>
            </a:r>
            <a:br>
              <a:rPr lang="en-US" altLang="en-US" sz="1600" dirty="0">
                <a:solidFill>
                  <a:srgbClr val="FFFFFF"/>
                </a:solidFill>
                <a:latin typeface="Arial" panose="020B0604020202020204" pitchFamily="34" charset="0"/>
              </a:rPr>
            </a:br>
            <a:r>
              <a:rPr lang="en-US" altLang="en-US" sz="1600" dirty="0">
                <a:solidFill>
                  <a:srgbClr val="FFFFFF"/>
                </a:solidFill>
                <a:latin typeface="Arial" panose="020B0604020202020204" pitchFamily="34" charset="0"/>
              </a:rPr>
              <a:t>   </a:t>
            </a:r>
            <a:r>
              <a:rPr lang="en-US" altLang="en-US" sz="1600" dirty="0" err="1">
                <a:solidFill>
                  <a:srgbClr val="FFFFFF"/>
                </a:solidFill>
                <a:latin typeface="Arial" panose="020B0604020202020204" pitchFamily="34" charset="0"/>
              </a:rPr>
              <a:t>SONiC</a:t>
            </a:r>
            <a:r>
              <a:rPr lang="en-US" altLang="en-US" sz="1600" dirty="0">
                <a:solidFill>
                  <a:srgbClr val="FFFFFF"/>
                </a:solidFill>
                <a:latin typeface="Arial" panose="020B0604020202020204" pitchFamily="34" charset="0"/>
              </a:rPr>
              <a:t>/P4</a:t>
            </a:r>
          </a:p>
          <a:p>
            <a:pPr marL="174629" indent="-174629" defTabSz="914423" fontAlgn="base">
              <a:spcBef>
                <a:spcPct val="0"/>
              </a:spcBef>
              <a:spcAft>
                <a:spcPct val="0"/>
              </a:spcAft>
              <a:buFont typeface="Arial" panose="020B0604020202020204" pitchFamily="34" charset="0"/>
              <a:buChar char="•"/>
              <a:defRPr/>
            </a:pPr>
            <a:r>
              <a:rPr lang="en-US" altLang="en-US" sz="1600" dirty="0">
                <a:solidFill>
                  <a:srgbClr val="FFFF00"/>
                </a:solidFill>
                <a:latin typeface="Arial" panose="020B0604020202020204" pitchFamily="34" charset="0"/>
              </a:rPr>
              <a:t>SC22 Caltech Booth, Dallas</a:t>
            </a:r>
            <a:r>
              <a:rPr lang="en-US" altLang="en-US" sz="1600" dirty="0">
                <a:solidFill>
                  <a:srgbClr val="FFFFFF"/>
                </a:solidFill>
                <a:latin typeface="Arial" panose="020B0604020202020204" pitchFamily="34" charset="0"/>
              </a:rPr>
              <a:t>-US:</a:t>
            </a:r>
            <a:br>
              <a:rPr lang="en-US" altLang="en-US" sz="1600" dirty="0">
                <a:solidFill>
                  <a:srgbClr val="FFFFFF"/>
                </a:solidFill>
                <a:latin typeface="Arial" panose="020B0604020202020204" pitchFamily="34" charset="0"/>
              </a:rPr>
            </a:br>
            <a:r>
              <a:rPr lang="en-US" altLang="en-US" sz="1600" dirty="0">
                <a:solidFill>
                  <a:srgbClr val="FFFFFF"/>
                </a:solidFill>
                <a:latin typeface="Arial" panose="020B0604020202020204" pitchFamily="34" charset="0"/>
              </a:rPr>
              <a:t>  </a:t>
            </a:r>
            <a:r>
              <a:rPr lang="en-US" altLang="en-US" sz="1600" dirty="0" err="1">
                <a:solidFill>
                  <a:srgbClr val="FFFFFF"/>
                </a:solidFill>
                <a:latin typeface="Arial" panose="020B0604020202020204" pitchFamily="34" charset="0"/>
              </a:rPr>
              <a:t>FreeRtr</a:t>
            </a:r>
            <a:r>
              <a:rPr lang="en-US" altLang="en-US" sz="1600" dirty="0">
                <a:solidFill>
                  <a:srgbClr val="FFFFFF"/>
                </a:solidFill>
                <a:latin typeface="Arial" panose="020B0604020202020204" pitchFamily="34" charset="0"/>
              </a:rPr>
              <a:t>/P4</a:t>
            </a:r>
          </a:p>
          <a:p>
            <a:pPr marL="174629" indent="-174629" defTabSz="914423" fontAlgn="base">
              <a:spcBef>
                <a:spcPct val="0"/>
              </a:spcBef>
              <a:spcAft>
                <a:spcPct val="0"/>
              </a:spcAft>
              <a:buFont typeface="Arial" panose="020B0604020202020204" pitchFamily="34" charset="0"/>
              <a:buChar char="•"/>
              <a:defRPr/>
            </a:pPr>
            <a:r>
              <a:rPr lang="en-US" altLang="en-US" sz="1600" dirty="0">
                <a:solidFill>
                  <a:srgbClr val="FFFF00"/>
                </a:solidFill>
                <a:latin typeface="Arial" panose="020B0604020202020204" pitchFamily="34" charset="0"/>
              </a:rPr>
              <a:t>UCSD, San Diego</a:t>
            </a:r>
            <a:r>
              <a:rPr lang="en-US" altLang="en-US" sz="1600" dirty="0">
                <a:solidFill>
                  <a:srgbClr val="FFFFFF"/>
                </a:solidFill>
                <a:latin typeface="Arial" panose="020B0604020202020204" pitchFamily="34" charset="0"/>
              </a:rPr>
              <a:t>-US: </a:t>
            </a:r>
            <a:r>
              <a:rPr lang="en-US" altLang="en-US" sz="1600" dirty="0" err="1">
                <a:solidFill>
                  <a:srgbClr val="FFFFFF"/>
                </a:solidFill>
                <a:latin typeface="Arial" panose="020B0604020202020204" pitchFamily="34" charset="0"/>
              </a:rPr>
              <a:t>SONiC</a:t>
            </a:r>
            <a:r>
              <a:rPr lang="en-US" altLang="en-US" sz="1600" dirty="0">
                <a:solidFill>
                  <a:srgbClr val="FFFFFF"/>
                </a:solidFill>
                <a:latin typeface="Arial" panose="020B0604020202020204" pitchFamily="34" charset="0"/>
              </a:rPr>
              <a:t>/P4</a:t>
            </a:r>
          </a:p>
          <a:p>
            <a:pPr marL="174629" indent="-174629" defTabSz="914423" fontAlgn="base">
              <a:spcBef>
                <a:spcPct val="0"/>
              </a:spcBef>
              <a:spcAft>
                <a:spcPct val="0"/>
              </a:spcAft>
              <a:buFont typeface="Arial" panose="020B0604020202020204" pitchFamily="34" charset="0"/>
              <a:buChar char="•"/>
              <a:defRPr/>
            </a:pPr>
            <a:r>
              <a:rPr lang="en-US" altLang="en-US" sz="1600" dirty="0">
                <a:solidFill>
                  <a:srgbClr val="FFFF00"/>
                </a:solidFill>
                <a:latin typeface="Arial" panose="020B0604020202020204" pitchFamily="34" charset="0"/>
              </a:rPr>
              <a:t>UFES, Vitória</a:t>
            </a:r>
            <a:r>
              <a:rPr lang="en-US" altLang="en-US" sz="1600" dirty="0">
                <a:solidFill>
                  <a:srgbClr val="FFFFFF"/>
                </a:solidFill>
                <a:latin typeface="Arial" panose="020B0604020202020204" pitchFamily="34" charset="0"/>
              </a:rPr>
              <a:t>-BR: 2x </a:t>
            </a:r>
            <a:r>
              <a:rPr lang="en-US" altLang="en-US" sz="1600" dirty="0" err="1">
                <a:solidFill>
                  <a:srgbClr val="FFFFFF"/>
                </a:solidFill>
                <a:latin typeface="Arial" panose="020B0604020202020204" pitchFamily="34" charset="0"/>
              </a:rPr>
              <a:t>FreeRtr</a:t>
            </a:r>
            <a:r>
              <a:rPr lang="en-US" altLang="en-US" sz="1600" dirty="0">
                <a:solidFill>
                  <a:srgbClr val="FFFFFF"/>
                </a:solidFill>
                <a:latin typeface="Arial" panose="020B0604020202020204" pitchFamily="34" charset="0"/>
              </a:rPr>
              <a:t>/P4</a:t>
            </a:r>
          </a:p>
          <a:p>
            <a:pPr marL="174629" indent="-174629" defTabSz="914423" fontAlgn="base">
              <a:spcBef>
                <a:spcPct val="0"/>
              </a:spcBef>
              <a:spcAft>
                <a:spcPct val="0"/>
              </a:spcAft>
              <a:buFont typeface="Arial" panose="020B0604020202020204" pitchFamily="34" charset="0"/>
              <a:buChar char="•"/>
              <a:defRPr/>
            </a:pPr>
            <a:r>
              <a:rPr lang="en-US" altLang="en-US" sz="1600" dirty="0" err="1">
                <a:solidFill>
                  <a:srgbClr val="FFFF00"/>
                </a:solidFill>
                <a:latin typeface="Arial" panose="020B0604020202020204" pitchFamily="34" charset="0"/>
              </a:rPr>
              <a:t>UMd</a:t>
            </a:r>
            <a:r>
              <a:rPr lang="en-US" altLang="en-US" sz="1600" dirty="0">
                <a:solidFill>
                  <a:srgbClr val="FFFF00"/>
                </a:solidFill>
                <a:latin typeface="Arial" panose="020B0604020202020204" pitchFamily="34" charset="0"/>
              </a:rPr>
              <a:t>, College Park, Maryland</a:t>
            </a:r>
            <a:r>
              <a:rPr lang="en-US" altLang="en-US" sz="1600" dirty="0">
                <a:solidFill>
                  <a:srgbClr val="FFFFFF"/>
                </a:solidFill>
                <a:latin typeface="Arial" panose="020B0604020202020204" pitchFamily="34" charset="0"/>
              </a:rPr>
              <a:t>-US:</a:t>
            </a:r>
            <a:br>
              <a:rPr lang="en-US" altLang="en-US" sz="1600" dirty="0">
                <a:solidFill>
                  <a:srgbClr val="FFFFFF"/>
                </a:solidFill>
                <a:latin typeface="Arial" panose="020B0604020202020204" pitchFamily="34" charset="0"/>
              </a:rPr>
            </a:br>
            <a:r>
              <a:rPr lang="en-US" altLang="en-US" sz="1600" dirty="0" err="1">
                <a:solidFill>
                  <a:srgbClr val="FFFFFF"/>
                </a:solidFill>
                <a:latin typeface="Arial" panose="020B0604020202020204" pitchFamily="34" charset="0"/>
              </a:rPr>
              <a:t>FreeRtr</a:t>
            </a:r>
            <a:r>
              <a:rPr lang="en-US" altLang="en-US" sz="1600" dirty="0">
                <a:solidFill>
                  <a:srgbClr val="FFFFFF"/>
                </a:solidFill>
                <a:latin typeface="Arial" panose="020B0604020202020204" pitchFamily="34" charset="0"/>
              </a:rPr>
              <a:t>/P4</a:t>
            </a:r>
          </a:p>
          <a:p>
            <a:pPr defTabSz="914423" fontAlgn="base">
              <a:spcBef>
                <a:spcPct val="0"/>
              </a:spcBef>
              <a:spcAft>
                <a:spcPct val="0"/>
              </a:spcAft>
              <a:defRPr/>
            </a:pPr>
            <a:r>
              <a:rPr lang="en-US" altLang="en-US" sz="1600" dirty="0">
                <a:solidFill>
                  <a:srgbClr val="FFFFFF"/>
                </a:solidFill>
                <a:latin typeface="Arial" panose="020B0604020202020204" pitchFamily="34" charset="0"/>
              </a:rPr>
              <a:t> </a:t>
            </a:r>
          </a:p>
          <a:p>
            <a:pPr algn="ctr" defTabSz="914423" eaLnBrk="1" fontAlgn="base" hangingPunct="1">
              <a:lnSpc>
                <a:spcPct val="88000"/>
              </a:lnSpc>
              <a:spcBef>
                <a:spcPct val="0"/>
              </a:spcBef>
              <a:spcAft>
                <a:spcPct val="0"/>
              </a:spcAft>
              <a:defRPr/>
            </a:pPr>
            <a:endParaRPr lang="en-US" sz="1600" b="1" dirty="0">
              <a:solidFill>
                <a:srgbClr val="FFFFFF"/>
              </a:solidFill>
              <a:cs typeface="Arial"/>
            </a:endParaRPr>
          </a:p>
        </p:txBody>
      </p:sp>
      <p:pic>
        <p:nvPicPr>
          <p:cNvPr id="3" name="Picture 2"/>
          <p:cNvPicPr>
            <a:picLocks noChangeAspect="1"/>
          </p:cNvPicPr>
          <p:nvPr/>
        </p:nvPicPr>
        <p:blipFill>
          <a:blip r:embed="rId3"/>
          <a:stretch>
            <a:fillRect/>
          </a:stretch>
        </p:blipFill>
        <p:spPr>
          <a:xfrm>
            <a:off x="81268" y="831273"/>
            <a:ext cx="9743464" cy="5943638"/>
          </a:xfrm>
          <a:prstGeom prst="rect">
            <a:avLst/>
          </a:prstGeom>
          <a:ln w="22225">
            <a:solidFill>
              <a:schemeClr val="accent1"/>
            </a:solidFill>
          </a:ln>
        </p:spPr>
      </p:pic>
      <p:pic>
        <p:nvPicPr>
          <p:cNvPr id="5" name="Picture 4">
            <a:extLst>
              <a:ext uri="{FF2B5EF4-FFF2-40B4-BE49-F238E27FC236}">
                <a16:creationId xmlns:a16="http://schemas.microsoft.com/office/drawing/2014/main" id="{09AA13A5-0A7E-9805-80A4-FACCF2D797A4}"/>
              </a:ext>
            </a:extLst>
          </p:cNvPr>
          <p:cNvPicPr>
            <a:picLocks noChangeAspect="1"/>
          </p:cNvPicPr>
          <p:nvPr/>
        </p:nvPicPr>
        <p:blipFill rotWithShape="1">
          <a:blip r:embed="rId4"/>
          <a:srcRect t="23549" r="33734" b="20901"/>
          <a:stretch/>
        </p:blipFill>
        <p:spPr>
          <a:xfrm>
            <a:off x="4586912" y="5268134"/>
            <a:ext cx="3372524" cy="947275"/>
          </a:xfrm>
          <a:prstGeom prst="rect">
            <a:avLst/>
          </a:prstGeom>
        </p:spPr>
      </p:pic>
      <p:sp>
        <p:nvSpPr>
          <p:cNvPr id="6" name="Rectangle 5">
            <a:extLst>
              <a:ext uri="{FF2B5EF4-FFF2-40B4-BE49-F238E27FC236}">
                <a16:creationId xmlns:a16="http://schemas.microsoft.com/office/drawing/2014/main" id="{5C661560-89A7-9FA0-1374-57BD44E0C747}"/>
              </a:ext>
            </a:extLst>
          </p:cNvPr>
          <p:cNvSpPr/>
          <p:nvPr/>
        </p:nvSpPr>
        <p:spPr bwMode="auto">
          <a:xfrm>
            <a:off x="4762413" y="6215409"/>
            <a:ext cx="3169200" cy="559502"/>
          </a:xfrm>
          <a:prstGeom prst="rect">
            <a:avLst/>
          </a:prstGeom>
          <a:solidFill>
            <a:schemeClr val="tx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95000"/>
              </a:lnSpc>
              <a:spcBef>
                <a:spcPct val="20000"/>
              </a:spcBef>
              <a:spcAft>
                <a:spcPct val="0"/>
              </a:spcAft>
              <a:buClrTx/>
              <a:buSzTx/>
              <a:buFont typeface="Wingdings" pitchFamily="2" charset="2"/>
              <a:buChar char="r"/>
              <a:tabLst/>
            </a:pPr>
            <a:r>
              <a:rPr kumimoji="0" lang="en-US" sz="2000" b="1" i="0" u="none" strike="noStrike" cap="none" normalizeH="0" baseline="0" dirty="0">
                <a:ln>
                  <a:noFill/>
                </a:ln>
                <a:solidFill>
                  <a:schemeClr val="tx1"/>
                </a:solidFill>
                <a:effectLst/>
                <a:latin typeface="Arial" pitchFamily="34" charset="0"/>
              </a:rPr>
              <a:t>00</a:t>
            </a:r>
          </a:p>
        </p:txBody>
      </p:sp>
      <p:pic>
        <p:nvPicPr>
          <p:cNvPr id="4" name="Picture 3">
            <a:extLst>
              <a:ext uri="{FF2B5EF4-FFF2-40B4-BE49-F238E27FC236}">
                <a16:creationId xmlns:a16="http://schemas.microsoft.com/office/drawing/2014/main" id="{C4FBAF83-DCE1-4BB6-8C5A-F1C825EE3865}"/>
              </a:ext>
            </a:extLst>
          </p:cNvPr>
          <p:cNvPicPr>
            <a:picLocks noChangeAspect="1"/>
          </p:cNvPicPr>
          <p:nvPr/>
        </p:nvPicPr>
        <p:blipFill>
          <a:blip r:embed="rId5"/>
          <a:stretch>
            <a:fillRect/>
          </a:stretch>
        </p:blipFill>
        <p:spPr>
          <a:xfrm>
            <a:off x="3816927" y="2450688"/>
            <a:ext cx="5892361" cy="2881394"/>
          </a:xfrm>
          <a:prstGeom prst="rect">
            <a:avLst/>
          </a:prstGeom>
        </p:spPr>
      </p:pic>
      <p:sp>
        <p:nvSpPr>
          <p:cNvPr id="8" name="Content Placeholder 2">
            <a:extLst>
              <a:ext uri="{FF2B5EF4-FFF2-40B4-BE49-F238E27FC236}">
                <a16:creationId xmlns:a16="http://schemas.microsoft.com/office/drawing/2014/main" id="{F3B69A57-1B11-D6B6-09C6-824C2FB14A4B}"/>
              </a:ext>
            </a:extLst>
          </p:cNvPr>
          <p:cNvSpPr txBox="1">
            <a:spLocks/>
          </p:cNvSpPr>
          <p:nvPr/>
        </p:nvSpPr>
        <p:spPr bwMode="auto">
          <a:xfrm>
            <a:off x="7973291" y="5268134"/>
            <a:ext cx="1642205" cy="992045"/>
          </a:xfrm>
          <a:prstGeom prst="rect">
            <a:avLst/>
          </a:prstGeom>
          <a:solidFill>
            <a:srgbClr val="001D3A"/>
          </a:solidFill>
          <a:ln w="19050">
            <a:solidFill>
              <a:srgbClr val="FFED13"/>
            </a:solidFill>
            <a:miter lim="800000"/>
            <a:headEnd/>
            <a:tailEnd/>
          </a:ln>
        </p:spPr>
        <p:txBody>
          <a:bodyPr vert="horz" wrap="square" lIns="0" tIns="45720" rIns="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0" indent="0" algn="ctr">
              <a:lnSpc>
                <a:spcPct val="93000"/>
              </a:lnSpc>
              <a:spcBef>
                <a:spcPts val="0"/>
              </a:spcBef>
              <a:spcAft>
                <a:spcPts val="500"/>
              </a:spcAft>
              <a:buNone/>
            </a:pPr>
            <a:r>
              <a:rPr lang="en-US" sz="1400" kern="0" dirty="0">
                <a:solidFill>
                  <a:srgbClr val="66FFFF"/>
                </a:solidFill>
              </a:rPr>
              <a:t>GEANT + RNP</a:t>
            </a:r>
            <a:br>
              <a:rPr lang="en-US" sz="1400" kern="0" dirty="0">
                <a:solidFill>
                  <a:srgbClr val="66FFFF"/>
                </a:solidFill>
              </a:rPr>
            </a:br>
            <a:r>
              <a:rPr lang="en-US" sz="1400" kern="0" dirty="0">
                <a:solidFill>
                  <a:schemeClr val="tx1"/>
                </a:solidFill>
              </a:rPr>
              <a:t>Frederic Loui</a:t>
            </a:r>
            <a:br>
              <a:rPr lang="en-US" sz="1400" kern="0" dirty="0">
                <a:solidFill>
                  <a:schemeClr val="tx1"/>
                </a:solidFill>
              </a:rPr>
            </a:br>
            <a:r>
              <a:rPr lang="en-US" sz="1400" kern="0" dirty="0">
                <a:solidFill>
                  <a:schemeClr val="tx1"/>
                </a:solidFill>
              </a:rPr>
              <a:t>Marcos Schwarz </a:t>
            </a:r>
            <a:br>
              <a:rPr lang="en-US" sz="1400" kern="0" dirty="0">
                <a:solidFill>
                  <a:schemeClr val="tx1"/>
                </a:solidFill>
              </a:rPr>
            </a:br>
            <a:r>
              <a:rPr lang="en-US" sz="1400" kern="0" dirty="0">
                <a:solidFill>
                  <a:schemeClr val="tx1"/>
                </a:solidFill>
              </a:rPr>
              <a:t>et al.</a:t>
            </a:r>
          </a:p>
        </p:txBody>
      </p:sp>
    </p:spTree>
    <p:extLst>
      <p:ext uri="{BB962C8B-B14F-4D97-AF65-F5344CB8AC3E}">
        <p14:creationId xmlns:p14="http://schemas.microsoft.com/office/powerpoint/2010/main" val="287850807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908"/>
            <a:ext cx="9745734" cy="791465"/>
          </a:xfrm>
          <a:solidFill>
            <a:srgbClr val="001D3A"/>
          </a:solidFill>
        </p:spPr>
        <p:txBody>
          <a:bodyPr/>
          <a:lstStyle/>
          <a:p>
            <a:pPr>
              <a:lnSpc>
                <a:spcPct val="80000"/>
              </a:lnSpc>
            </a:pPr>
            <a:r>
              <a:rPr lang="en-US" sz="2800" b="1" kern="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Global </a:t>
            </a:r>
            <a:r>
              <a:rPr lang="en-US" sz="2800" b="1" kern="0"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Petascale</a:t>
            </a:r>
            <a:r>
              <a:rPr lang="en-US" sz="2800" b="1" kern="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to </a:t>
            </a:r>
            <a:r>
              <a:rPr lang="en-US" sz="2800" b="1" kern="0"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Exascale</a:t>
            </a:r>
            <a:r>
              <a:rPr lang="en-US" sz="2800" b="1" kern="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Workflows</a:t>
            </a:r>
            <a:br>
              <a:rPr lang="en-US" sz="2800" b="1" kern="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r>
              <a:rPr lang="en-US" sz="2800" b="1" kern="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for Data Intensive Sciences</a:t>
            </a:r>
            <a:endParaRPr lang="en-US" sz="2800" dirty="0">
              <a:solidFill>
                <a:schemeClr val="tx1"/>
              </a:solidFill>
            </a:endParaRPr>
          </a:p>
        </p:txBody>
      </p:sp>
      <p:sp>
        <p:nvSpPr>
          <p:cNvPr id="3" name="Content Placeholder 2"/>
          <p:cNvSpPr>
            <a:spLocks noGrp="1"/>
          </p:cNvSpPr>
          <p:nvPr>
            <p:ph idx="1"/>
          </p:nvPr>
        </p:nvSpPr>
        <p:spPr>
          <a:xfrm>
            <a:off x="0" y="930248"/>
            <a:ext cx="9906000" cy="5784003"/>
          </a:xfrm>
          <a:solidFill>
            <a:srgbClr val="00003E"/>
          </a:solidFill>
        </p:spPr>
        <p:txBody>
          <a:bodyPr>
            <a:noAutofit/>
          </a:bodyPr>
          <a:lstStyle/>
          <a:p>
            <a:pPr marL="403225" indent="-290513">
              <a:spcBef>
                <a:spcPts val="0"/>
              </a:spcBef>
              <a:spcAft>
                <a:spcPts val="600"/>
              </a:spcAft>
              <a:buFont typeface="Wingdings" pitchFamily="2" charset="2"/>
              <a:buChar char="§"/>
            </a:pPr>
            <a:r>
              <a:rPr lang="en-US" sz="2400" dirty="0">
                <a:solidFill>
                  <a:srgbClr val="66FFFF"/>
                </a:solidFill>
              </a:rPr>
              <a:t>Advances Embedded and Interoperate within a </a:t>
            </a:r>
            <a:r>
              <a:rPr lang="en-US" sz="2400" dirty="0">
                <a:solidFill>
                  <a:schemeClr val="tx1"/>
                </a:solidFill>
              </a:rPr>
              <a:t>‘composable’ architecture of subsystems, components and interfaces, </a:t>
            </a:r>
            <a:r>
              <a:rPr lang="en-US" sz="2400" dirty="0">
                <a:solidFill>
                  <a:srgbClr val="66FFFF"/>
                </a:solidFill>
              </a:rPr>
              <a:t>organized into several areas:</a:t>
            </a:r>
          </a:p>
          <a:p>
            <a:pPr marL="631825" lvl="1" indent="-228600">
              <a:spcBef>
                <a:spcPts val="0"/>
              </a:spcBef>
              <a:spcAft>
                <a:spcPts val="600"/>
              </a:spcAft>
              <a:buFont typeface="Wingdings" pitchFamily="2" charset="2"/>
              <a:buChar char="§"/>
            </a:pPr>
            <a:r>
              <a:rPr lang="en-US" sz="2000" b="1" dirty="0">
                <a:solidFill>
                  <a:srgbClr val="FFFF00"/>
                </a:solidFill>
              </a:rPr>
              <a:t>Visibility: </a:t>
            </a:r>
            <a:r>
              <a:rPr lang="en-US" sz="2000" b="1" dirty="0">
                <a:solidFill>
                  <a:srgbClr val="66FFFF"/>
                </a:solidFill>
              </a:rPr>
              <a:t>Monitoring and information tracking and management </a:t>
            </a:r>
            <a:r>
              <a:rPr lang="en-US" sz="2000" b="1" dirty="0"/>
              <a:t>including IETF ALTO/</a:t>
            </a:r>
            <a:r>
              <a:rPr lang="en-US" sz="2000" b="1" dirty="0" err="1"/>
              <a:t>OpenALTO</a:t>
            </a:r>
            <a:r>
              <a:rPr lang="en-US" sz="2000" b="1" dirty="0"/>
              <a:t>, BGP-LS, </a:t>
            </a:r>
            <a:r>
              <a:rPr lang="en-US" sz="2000" b="1" dirty="0" err="1"/>
              <a:t>sFlow</a:t>
            </a:r>
            <a:r>
              <a:rPr lang="en-US" sz="2000" b="1" dirty="0"/>
              <a:t>/NetFlow, </a:t>
            </a:r>
            <a:r>
              <a:rPr lang="en-US" sz="2000" b="1" dirty="0" err="1"/>
              <a:t>Perfsonar</a:t>
            </a:r>
            <a:r>
              <a:rPr lang="en-US" sz="2000" b="1" dirty="0"/>
              <a:t>, Traceroute, Qualcomm Gradient Graph congestion information, Kubernetes statistics, Prometheus, P4/</a:t>
            </a:r>
            <a:r>
              <a:rPr lang="en-US" sz="2000" b="1" dirty="0" err="1"/>
              <a:t>Inband</a:t>
            </a:r>
            <a:r>
              <a:rPr lang="en-US" sz="2000" b="1" dirty="0"/>
              <a:t> telemetry</a:t>
            </a:r>
          </a:p>
          <a:p>
            <a:pPr marL="631825" lvl="1" indent="-228600">
              <a:spcBef>
                <a:spcPts val="0"/>
              </a:spcBef>
              <a:spcAft>
                <a:spcPts val="600"/>
              </a:spcAft>
              <a:buFont typeface="Wingdings" pitchFamily="2" charset="2"/>
              <a:buChar char="§"/>
            </a:pPr>
            <a:r>
              <a:rPr lang="en-US" sz="2000" b="1" dirty="0">
                <a:solidFill>
                  <a:srgbClr val="FFFF00"/>
                </a:solidFill>
              </a:rPr>
              <a:t>Intelligence: </a:t>
            </a:r>
            <a:r>
              <a:rPr lang="en-US" sz="2000" b="1" dirty="0">
                <a:solidFill>
                  <a:srgbClr val="66FFFF"/>
                </a:solidFill>
              </a:rPr>
              <a:t>Stateful decisions using composable metrics </a:t>
            </a:r>
            <a:r>
              <a:rPr lang="en-US" sz="2000" b="1" dirty="0"/>
              <a:t>(policy, priority, network- and site-state, SLA constraints, responses to ‘events’ at sites and in the networks, ...), using tools from: </a:t>
            </a:r>
            <a:r>
              <a:rPr lang="en-US" sz="2000" b="1" dirty="0" err="1">
                <a:solidFill>
                  <a:srgbClr val="66FFFF"/>
                </a:solidFill>
              </a:rPr>
              <a:t>NetPredict</a:t>
            </a:r>
            <a:r>
              <a:rPr lang="en-US" sz="2000" b="1" dirty="0">
                <a:solidFill>
                  <a:srgbClr val="66FFFF"/>
                </a:solidFill>
              </a:rPr>
              <a:t>, Hecate, RL-G2, Yale Bilevel optimization, Coral, </a:t>
            </a:r>
            <a:r>
              <a:rPr lang="en-US" sz="2000" b="1" dirty="0" err="1">
                <a:solidFill>
                  <a:srgbClr val="66FFFF"/>
                </a:solidFill>
              </a:rPr>
              <a:t>Elastiflow</a:t>
            </a:r>
            <a:r>
              <a:rPr lang="en-US" sz="2000" b="1" dirty="0">
                <a:solidFill>
                  <a:srgbClr val="66FFFF"/>
                </a:solidFill>
              </a:rPr>
              <a:t>/Elastic Stack</a:t>
            </a:r>
          </a:p>
          <a:p>
            <a:pPr marL="631825" lvl="1" indent="-228600">
              <a:spcBef>
                <a:spcPts val="0"/>
              </a:spcBef>
              <a:spcAft>
                <a:spcPts val="600"/>
              </a:spcAft>
              <a:buFont typeface="Wingdings" pitchFamily="2" charset="2"/>
              <a:buChar char="§"/>
            </a:pPr>
            <a:r>
              <a:rPr lang="en-US" sz="2000" b="1" dirty="0">
                <a:solidFill>
                  <a:srgbClr val="FFFF00"/>
                </a:solidFill>
              </a:rPr>
              <a:t>Controllability: </a:t>
            </a:r>
            <a:r>
              <a:rPr lang="en-US" sz="2000" b="1" dirty="0">
                <a:solidFill>
                  <a:srgbClr val="66FFFF"/>
                </a:solidFill>
              </a:rPr>
              <a:t>SENSE/</a:t>
            </a:r>
            <a:r>
              <a:rPr lang="en-US" sz="2000" b="1" dirty="0" err="1">
                <a:solidFill>
                  <a:srgbClr val="66FFFF"/>
                </a:solidFill>
              </a:rPr>
              <a:t>OpenNSA</a:t>
            </a:r>
            <a:r>
              <a:rPr lang="en-US" sz="2000" b="1" dirty="0">
                <a:solidFill>
                  <a:srgbClr val="66FFFF"/>
                </a:solidFill>
              </a:rPr>
              <a:t>/</a:t>
            </a:r>
            <a:r>
              <a:rPr lang="en-US" sz="2000" b="1" dirty="0" err="1">
                <a:solidFill>
                  <a:srgbClr val="66FFFF"/>
                </a:solidFill>
              </a:rPr>
              <a:t>AutoGOLE</a:t>
            </a:r>
            <a:r>
              <a:rPr lang="en-US" sz="2000" b="1" dirty="0">
                <a:solidFill>
                  <a:srgbClr val="66FFFF"/>
                </a:solidFill>
              </a:rPr>
              <a:t>, </a:t>
            </a:r>
            <a:r>
              <a:rPr lang="en-US" sz="2000" b="1" dirty="0"/>
              <a:t>P4/PINS, Segment routing with SRv6, MPLS and/or </a:t>
            </a:r>
            <a:r>
              <a:rPr lang="en-US" sz="2000" b="1" dirty="0" err="1"/>
              <a:t>PolKA</a:t>
            </a:r>
            <a:r>
              <a:rPr lang="en-US" sz="2000" b="1" dirty="0"/>
              <a:t>, BGP/PCEP</a:t>
            </a:r>
          </a:p>
          <a:p>
            <a:pPr marL="631825" lvl="1" indent="-228600">
              <a:spcBef>
                <a:spcPts val="0"/>
              </a:spcBef>
              <a:spcAft>
                <a:spcPts val="600"/>
              </a:spcAft>
              <a:buFont typeface="Wingdings" pitchFamily="2" charset="2"/>
              <a:buChar char="§"/>
            </a:pPr>
            <a:r>
              <a:rPr lang="en-US" sz="2000" b="1" dirty="0">
                <a:solidFill>
                  <a:srgbClr val="FFFF00"/>
                </a:solidFill>
              </a:rPr>
              <a:t>Network OSes and Tools: </a:t>
            </a:r>
            <a:r>
              <a:rPr lang="en-US" sz="2000" b="1" dirty="0">
                <a:solidFill>
                  <a:srgbClr val="66FFFF"/>
                </a:solidFill>
              </a:rPr>
              <a:t>GEANT RARE/</a:t>
            </a:r>
            <a:r>
              <a:rPr lang="en-US" sz="2000" b="1" dirty="0" err="1">
                <a:solidFill>
                  <a:srgbClr val="66FFFF"/>
                </a:solidFill>
              </a:rPr>
              <a:t>freeRtr</a:t>
            </a:r>
            <a:r>
              <a:rPr lang="en-US" sz="2000" b="1" dirty="0">
                <a:solidFill>
                  <a:srgbClr val="66FFFF"/>
                </a:solidFill>
              </a:rPr>
              <a:t>, SONIC, </a:t>
            </a:r>
            <a:r>
              <a:rPr lang="en-US" sz="2000" b="1" dirty="0"/>
              <a:t>Calico VPP, </a:t>
            </a:r>
            <a:r>
              <a:rPr lang="en-US" sz="2000" b="1" dirty="0" err="1"/>
              <a:t>Bstruct</a:t>
            </a:r>
            <a:r>
              <a:rPr lang="en-US" sz="2000" b="1" dirty="0"/>
              <a:t>-Mininet environment, ...</a:t>
            </a:r>
          </a:p>
          <a:p>
            <a:pPr marL="631825" lvl="1" indent="-228600">
              <a:spcBef>
                <a:spcPts val="0"/>
              </a:spcBef>
              <a:spcAft>
                <a:spcPts val="600"/>
              </a:spcAft>
              <a:buFont typeface="Wingdings" pitchFamily="2" charset="2"/>
              <a:buChar char="§"/>
            </a:pPr>
            <a:r>
              <a:rPr lang="en-US" sz="2000" b="1" dirty="0">
                <a:solidFill>
                  <a:srgbClr val="FFFF00"/>
                </a:solidFill>
              </a:rPr>
              <a:t>Orchestration: </a:t>
            </a:r>
            <a:r>
              <a:rPr lang="en-US" sz="2000" b="1" dirty="0">
                <a:solidFill>
                  <a:srgbClr val="66FFFF"/>
                </a:solidFill>
              </a:rPr>
              <a:t>SENSE, Kubernetes (+k8s namespace), </a:t>
            </a:r>
            <a:r>
              <a:rPr lang="en-US" sz="2000" b="1" dirty="0"/>
              <a:t>dedicated code and APIs for interoperation and progressive integration</a:t>
            </a:r>
          </a:p>
        </p:txBody>
      </p:sp>
      <p:pic>
        <p:nvPicPr>
          <p:cNvPr id="4" name="Picture 3">
            <a:extLst>
              <a:ext uri="{FF2B5EF4-FFF2-40B4-BE49-F238E27FC236}">
                <a16:creationId xmlns:a16="http://schemas.microsoft.com/office/drawing/2014/main" id="{B2A8B716-CAF6-4F2C-88C9-66E35204FFC4}"/>
              </a:ext>
            </a:extLst>
          </p:cNvPr>
          <p:cNvPicPr>
            <a:picLocks noChangeAspect="1"/>
          </p:cNvPicPr>
          <p:nvPr/>
        </p:nvPicPr>
        <p:blipFill>
          <a:blip r:embed="rId3"/>
          <a:stretch>
            <a:fillRect/>
          </a:stretch>
        </p:blipFill>
        <p:spPr>
          <a:xfrm>
            <a:off x="8326172" y="142642"/>
            <a:ext cx="1349062" cy="618375"/>
          </a:xfrm>
          <a:prstGeom prst="rect">
            <a:avLst/>
          </a:prstGeom>
        </p:spPr>
      </p:pic>
    </p:spTree>
    <p:extLst>
      <p:ext uri="{BB962C8B-B14F-4D97-AF65-F5344CB8AC3E}">
        <p14:creationId xmlns:p14="http://schemas.microsoft.com/office/powerpoint/2010/main" val="264254103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2" name="Picture 1">
            <a:extLst>
              <a:ext uri="{FF2B5EF4-FFF2-40B4-BE49-F238E27FC236}">
                <a16:creationId xmlns:a16="http://schemas.microsoft.com/office/drawing/2014/main" id="{44F82A7E-5198-49E8-8F42-9285108DDAC8}"/>
              </a:ext>
            </a:extLst>
          </p:cNvPr>
          <p:cNvPicPr>
            <a:picLocks noChangeAspect="1"/>
          </p:cNvPicPr>
          <p:nvPr/>
        </p:nvPicPr>
        <p:blipFill>
          <a:blip r:embed="rId3"/>
          <a:stretch>
            <a:fillRect/>
          </a:stretch>
        </p:blipFill>
        <p:spPr>
          <a:xfrm>
            <a:off x="3520147" y="429491"/>
            <a:ext cx="6330434" cy="5103767"/>
          </a:xfrm>
          <a:prstGeom prst="rect">
            <a:avLst/>
          </a:prstGeom>
          <a:solidFill>
            <a:schemeClr val="lt1"/>
          </a:solidFill>
          <a:ln>
            <a:solidFill>
              <a:schemeClr val="bg1"/>
            </a:solidFill>
          </a:ln>
        </p:spPr>
      </p:pic>
      <p:sp>
        <p:nvSpPr>
          <p:cNvPr id="34" name="Google Shape;474;p30">
            <a:extLst>
              <a:ext uri="{FF2B5EF4-FFF2-40B4-BE49-F238E27FC236}">
                <a16:creationId xmlns:a16="http://schemas.microsoft.com/office/drawing/2014/main" id="{710AE4C9-8237-4006-BF7F-D6D146D869D6}"/>
              </a:ext>
            </a:extLst>
          </p:cNvPr>
          <p:cNvSpPr txBox="1">
            <a:spLocks noGrp="1"/>
          </p:cNvSpPr>
          <p:nvPr>
            <p:ph type="title"/>
          </p:nvPr>
        </p:nvSpPr>
        <p:spPr>
          <a:xfrm>
            <a:off x="2744319" y="76371"/>
            <a:ext cx="5783153" cy="353120"/>
          </a:xfrm>
          <a:prstGeom prst="rect">
            <a:avLst/>
          </a:prstGeom>
        </p:spPr>
        <p:txBody>
          <a:bodyPr spcFirstLastPara="1" wrap="square" lIns="99044" tIns="49508" rIns="99044" bIns="49508" anchor="ctr" anchorCtr="0">
            <a:noAutofit/>
          </a:bodyPr>
          <a:lstStyle/>
          <a:p>
            <a:pPr algn="ctr"/>
            <a:r>
              <a:rPr lang="en-US" sz="2800" dirty="0">
                <a:solidFill>
                  <a:srgbClr val="000000"/>
                </a:solidFill>
              </a:rPr>
              <a:t>M. Kiran, C, </a:t>
            </a:r>
            <a:r>
              <a:rPr lang="en-US" sz="2800" dirty="0" err="1">
                <a:solidFill>
                  <a:srgbClr val="000000"/>
                </a:solidFill>
              </a:rPr>
              <a:t>Guok</a:t>
            </a:r>
            <a:r>
              <a:rPr lang="en-US" sz="2800" dirty="0">
                <a:solidFill>
                  <a:srgbClr val="000000"/>
                </a:solidFill>
              </a:rPr>
              <a:t> et al (</a:t>
            </a:r>
            <a:r>
              <a:rPr lang="en-US" sz="2800" dirty="0" err="1">
                <a:solidFill>
                  <a:srgbClr val="000000"/>
                </a:solidFill>
              </a:rPr>
              <a:t>ESnet</a:t>
            </a:r>
            <a:r>
              <a:rPr lang="en-US" sz="2800" dirty="0">
                <a:solidFill>
                  <a:srgbClr val="000000"/>
                </a:solidFill>
              </a:rPr>
              <a:t>)</a:t>
            </a:r>
            <a:endParaRPr sz="1800" dirty="0">
              <a:solidFill>
                <a:srgbClr val="000000"/>
              </a:solidFill>
            </a:endParaRPr>
          </a:p>
        </p:txBody>
      </p:sp>
      <p:pic>
        <p:nvPicPr>
          <p:cNvPr id="5" name="Picture 4">
            <a:extLst>
              <a:ext uri="{FF2B5EF4-FFF2-40B4-BE49-F238E27FC236}">
                <a16:creationId xmlns:a16="http://schemas.microsoft.com/office/drawing/2014/main" id="{D2836632-E686-4221-BB77-B7EC0C7786A1}"/>
              </a:ext>
            </a:extLst>
          </p:cNvPr>
          <p:cNvPicPr>
            <a:picLocks noChangeAspect="1"/>
          </p:cNvPicPr>
          <p:nvPr/>
        </p:nvPicPr>
        <p:blipFill>
          <a:blip r:embed="rId4"/>
          <a:stretch>
            <a:fillRect/>
          </a:stretch>
        </p:blipFill>
        <p:spPr>
          <a:xfrm>
            <a:off x="131618" y="-37076"/>
            <a:ext cx="2612702" cy="2726748"/>
          </a:xfrm>
          <a:prstGeom prst="rect">
            <a:avLst/>
          </a:prstGeom>
        </p:spPr>
      </p:pic>
      <p:pic>
        <p:nvPicPr>
          <p:cNvPr id="7" name="Picture 6">
            <a:extLst>
              <a:ext uri="{FF2B5EF4-FFF2-40B4-BE49-F238E27FC236}">
                <a16:creationId xmlns:a16="http://schemas.microsoft.com/office/drawing/2014/main" id="{0444DB37-7EC8-4B09-89D8-96A0BA411757}"/>
              </a:ext>
            </a:extLst>
          </p:cNvPr>
          <p:cNvPicPr>
            <a:picLocks noChangeAspect="1"/>
          </p:cNvPicPr>
          <p:nvPr/>
        </p:nvPicPr>
        <p:blipFill>
          <a:blip r:embed="rId5"/>
          <a:stretch>
            <a:fillRect/>
          </a:stretch>
        </p:blipFill>
        <p:spPr>
          <a:xfrm>
            <a:off x="256743" y="2905493"/>
            <a:ext cx="2487576" cy="2442279"/>
          </a:xfrm>
          <a:prstGeom prst="rect">
            <a:avLst/>
          </a:prstGeom>
        </p:spPr>
      </p:pic>
      <p:sp>
        <p:nvSpPr>
          <p:cNvPr id="39" name="Google Shape;474;p30">
            <a:extLst>
              <a:ext uri="{FF2B5EF4-FFF2-40B4-BE49-F238E27FC236}">
                <a16:creationId xmlns:a16="http://schemas.microsoft.com/office/drawing/2014/main" id="{B77CE65C-59E0-434C-B2F0-BD9FD064E3E7}"/>
              </a:ext>
            </a:extLst>
          </p:cNvPr>
          <p:cNvSpPr txBox="1">
            <a:spLocks/>
          </p:cNvSpPr>
          <p:nvPr/>
        </p:nvSpPr>
        <p:spPr>
          <a:xfrm>
            <a:off x="1210533" y="2680156"/>
            <a:ext cx="3311236" cy="322148"/>
          </a:xfrm>
          <a:prstGeom prst="rect">
            <a:avLst/>
          </a:prstGeom>
          <a:solidFill>
            <a:schemeClr val="bg1"/>
          </a:solidFill>
          <a:ln>
            <a:noFill/>
          </a:ln>
        </p:spPr>
        <p:txBody>
          <a:bodyPr spcFirstLastPara="1" wrap="square" lIns="99044" tIns="49508" rIns="99044" bIns="4950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Calibri"/>
              <a:buNone/>
              <a:defRPr sz="3467"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50" b="0" i="0" u="none" strike="noStrike" cap="none">
                <a:solidFill>
                  <a:srgbClr val="000000"/>
                </a:solidFill>
                <a:latin typeface="Arial"/>
                <a:ea typeface="Arial"/>
                <a:cs typeface="Arial"/>
                <a:sym typeface="Arial"/>
              </a:defRPr>
            </a:lvl9pPr>
          </a:lstStyle>
          <a:p>
            <a:pPr defTabSz="914423">
              <a:buClr>
                <a:srgbClr val="6D6E71"/>
              </a:buClr>
              <a:defRPr/>
            </a:pPr>
            <a:r>
              <a:rPr lang="en-US" sz="1800" kern="0" dirty="0">
                <a:solidFill>
                  <a:srgbClr val="000000"/>
                </a:solidFill>
              </a:rPr>
              <a:t>Intelligent Controller (HECATE)</a:t>
            </a:r>
            <a:endParaRPr lang="en-US" sz="1200" kern="0" dirty="0">
              <a:solidFill>
                <a:srgbClr val="000000"/>
              </a:solidFill>
            </a:endParaRPr>
          </a:p>
        </p:txBody>
      </p:sp>
      <p:sp>
        <p:nvSpPr>
          <p:cNvPr id="40" name="Google Shape;474;p30">
            <a:extLst>
              <a:ext uri="{FF2B5EF4-FFF2-40B4-BE49-F238E27FC236}">
                <a16:creationId xmlns:a16="http://schemas.microsoft.com/office/drawing/2014/main" id="{25123807-66AD-40CC-BB8A-195F9DBAF3EB}"/>
              </a:ext>
            </a:extLst>
          </p:cNvPr>
          <p:cNvSpPr txBox="1">
            <a:spLocks/>
          </p:cNvSpPr>
          <p:nvPr/>
        </p:nvSpPr>
        <p:spPr>
          <a:xfrm>
            <a:off x="256743" y="5586561"/>
            <a:ext cx="8395854" cy="1186507"/>
          </a:xfrm>
          <a:prstGeom prst="rect">
            <a:avLst/>
          </a:prstGeom>
          <a:noFill/>
          <a:ln>
            <a:noFill/>
          </a:ln>
        </p:spPr>
        <p:txBody>
          <a:bodyPr spcFirstLastPara="1" wrap="square" lIns="99044" tIns="49508" rIns="99044" bIns="4950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Calibri"/>
              <a:buNone/>
              <a:defRPr sz="3467"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50" b="0" i="0" u="none" strike="noStrike" cap="none">
                <a:solidFill>
                  <a:srgbClr val="000000"/>
                </a:solidFill>
                <a:latin typeface="Arial"/>
                <a:ea typeface="Arial"/>
                <a:cs typeface="Arial"/>
                <a:sym typeface="Arial"/>
              </a:defRPr>
            </a:lvl9pPr>
          </a:lstStyle>
          <a:p>
            <a:pPr defTabSz="914423">
              <a:lnSpc>
                <a:spcPct val="93000"/>
              </a:lnSpc>
              <a:buClr>
                <a:srgbClr val="6D6E71"/>
              </a:buClr>
              <a:defRPr/>
            </a:pPr>
            <a:r>
              <a:rPr lang="en-US" sz="1800" kern="0" dirty="0">
                <a:solidFill>
                  <a:srgbClr val="000000"/>
                </a:solidFill>
              </a:rPr>
              <a:t>Case Studies:</a:t>
            </a:r>
            <a:br>
              <a:rPr lang="en-US" sz="1800" kern="0" dirty="0">
                <a:solidFill>
                  <a:srgbClr val="000000"/>
                </a:solidFill>
              </a:rPr>
            </a:br>
            <a:r>
              <a:rPr lang="en-US" sz="1800" kern="0" dirty="0">
                <a:solidFill>
                  <a:srgbClr val="000000"/>
                </a:solidFill>
              </a:rPr>
              <a:t>1. </a:t>
            </a:r>
            <a:r>
              <a:rPr lang="en-US" sz="1800" kern="0" dirty="0">
                <a:solidFill>
                  <a:srgbClr val="3333FF"/>
                </a:solidFill>
              </a:rPr>
              <a:t>Model free: </a:t>
            </a:r>
            <a:r>
              <a:rPr lang="en-US" sz="1800" kern="0" dirty="0">
                <a:solidFill>
                  <a:srgbClr val="000000"/>
                </a:solidFill>
              </a:rPr>
              <a:t>Path selection for large data transfers: better load balancing</a:t>
            </a:r>
            <a:br>
              <a:rPr lang="en-US" sz="1800" kern="0" dirty="0">
                <a:solidFill>
                  <a:srgbClr val="000000"/>
                </a:solidFill>
              </a:rPr>
            </a:br>
            <a:r>
              <a:rPr lang="en-US" sz="1800" kern="0" dirty="0">
                <a:solidFill>
                  <a:srgbClr val="000000"/>
                </a:solidFill>
              </a:rPr>
              <a:t>2. </a:t>
            </a:r>
            <a:r>
              <a:rPr lang="en-US" sz="1800" kern="0" dirty="0">
                <a:solidFill>
                  <a:srgbClr val="3333FF"/>
                </a:solidFill>
              </a:rPr>
              <a:t>Model Free:</a:t>
            </a:r>
            <a:r>
              <a:rPr lang="en-US" sz="1800" kern="0" dirty="0">
                <a:solidFill>
                  <a:srgbClr val="000000"/>
                </a:solidFill>
              </a:rPr>
              <a:t> Forwarding decisions for complex network topologies:</a:t>
            </a:r>
            <a:br>
              <a:rPr lang="en-US" sz="1800" kern="0" dirty="0">
                <a:solidFill>
                  <a:srgbClr val="000000"/>
                </a:solidFill>
              </a:rPr>
            </a:br>
            <a:r>
              <a:rPr lang="en-US" sz="1800" kern="0" dirty="0">
                <a:solidFill>
                  <a:srgbClr val="000000"/>
                </a:solidFill>
              </a:rPr>
              <a:t>    Deep RL to learn optimal packet delivery policies vs. network load level</a:t>
            </a:r>
          </a:p>
          <a:p>
            <a:pPr defTabSz="914423">
              <a:lnSpc>
                <a:spcPct val="93000"/>
              </a:lnSpc>
              <a:buClr>
                <a:srgbClr val="6D6E71"/>
              </a:buClr>
              <a:defRPr/>
            </a:pPr>
            <a:r>
              <a:rPr lang="en-US" sz="1800" kern="0" dirty="0">
                <a:solidFill>
                  <a:srgbClr val="000000"/>
                </a:solidFill>
              </a:rPr>
              <a:t>3. </a:t>
            </a:r>
            <a:r>
              <a:rPr lang="en-US" sz="1800" kern="0" dirty="0">
                <a:solidFill>
                  <a:srgbClr val="3333FF"/>
                </a:solidFill>
              </a:rPr>
              <a:t>Model Based: </a:t>
            </a:r>
            <a:r>
              <a:rPr lang="en-US" sz="1800" kern="0" dirty="0">
                <a:solidFill>
                  <a:srgbClr val="000000"/>
                </a:solidFill>
              </a:rPr>
              <a:t>Predicting network patterns with </a:t>
            </a:r>
            <a:r>
              <a:rPr lang="en-US" sz="1800" kern="0" dirty="0" err="1">
                <a:solidFill>
                  <a:srgbClr val="3333FF"/>
                </a:solidFill>
              </a:rPr>
              <a:t>Netpredict</a:t>
            </a:r>
            <a:endParaRPr lang="en-US" sz="1800" kern="0" dirty="0">
              <a:solidFill>
                <a:srgbClr val="3333FF"/>
              </a:solidFill>
            </a:endParaRPr>
          </a:p>
        </p:txBody>
      </p:sp>
      <p:sp>
        <p:nvSpPr>
          <p:cNvPr id="3" name="Rectangle 2">
            <a:extLst>
              <a:ext uri="{FF2B5EF4-FFF2-40B4-BE49-F238E27FC236}">
                <a16:creationId xmlns:a16="http://schemas.microsoft.com/office/drawing/2014/main" id="{F09C931B-C6DB-5B6D-F510-DA2CB3BAB0DB}"/>
              </a:ext>
            </a:extLst>
          </p:cNvPr>
          <p:cNvSpPr/>
          <p:nvPr/>
        </p:nvSpPr>
        <p:spPr>
          <a:xfrm>
            <a:off x="131618" y="0"/>
            <a:ext cx="2571825" cy="531743"/>
          </a:xfrm>
          <a:prstGeom prst="rect">
            <a:avLst/>
          </a:prstGeom>
          <a:solidFill>
            <a:srgbClr val="66FF66"/>
          </a:solidFill>
          <a:ln w="158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b="1" dirty="0">
                <a:solidFill>
                  <a:srgbClr val="6D6E71">
                    <a:lumMod val="50000"/>
                  </a:srgbClr>
                </a:solidFill>
                <a:latin typeface="Arial"/>
              </a:rPr>
              <a:t>Self Driving Network</a:t>
            </a:r>
          </a:p>
        </p:txBody>
      </p:sp>
      <p:sp>
        <p:nvSpPr>
          <p:cNvPr id="9" name="Rectangle 8">
            <a:extLst>
              <a:ext uri="{FF2B5EF4-FFF2-40B4-BE49-F238E27FC236}">
                <a16:creationId xmlns:a16="http://schemas.microsoft.com/office/drawing/2014/main" id="{C9526684-889F-4246-DE4B-F8C916927A89}"/>
              </a:ext>
            </a:extLst>
          </p:cNvPr>
          <p:cNvSpPr/>
          <p:nvPr/>
        </p:nvSpPr>
        <p:spPr>
          <a:xfrm>
            <a:off x="131617" y="541683"/>
            <a:ext cx="2571825" cy="531743"/>
          </a:xfrm>
          <a:prstGeom prst="rect">
            <a:avLst/>
          </a:prstGeom>
          <a:solidFill>
            <a:srgbClr val="A7FDFB"/>
          </a:solidFill>
          <a:ln w="158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23">
              <a:defRPr/>
            </a:pPr>
            <a:r>
              <a:rPr lang="en-US" sz="1300" b="1" dirty="0">
                <a:solidFill>
                  <a:srgbClr val="6D6E71">
                    <a:lumMod val="50000"/>
                  </a:srgbClr>
                </a:solidFill>
                <a:latin typeface="Arial"/>
              </a:rPr>
              <a:t>Adaptive Routing (e.g. Real </a:t>
            </a:r>
            <a:br>
              <a:rPr lang="en-US" sz="1300" b="1" dirty="0">
                <a:solidFill>
                  <a:srgbClr val="6D6E71">
                    <a:lumMod val="50000"/>
                  </a:srgbClr>
                </a:solidFill>
                <a:latin typeface="Arial"/>
              </a:rPr>
            </a:br>
            <a:r>
              <a:rPr lang="en-US" sz="1300" b="1" dirty="0">
                <a:solidFill>
                  <a:srgbClr val="6D6E71">
                    <a:lumMod val="50000"/>
                  </a:srgbClr>
                </a:solidFill>
                <a:latin typeface="Arial"/>
              </a:rPr>
              <a:t>time data for routing decisions)</a:t>
            </a:r>
          </a:p>
        </p:txBody>
      </p:sp>
      <p:sp>
        <p:nvSpPr>
          <p:cNvPr id="10" name="Rectangle 9">
            <a:extLst>
              <a:ext uri="{FF2B5EF4-FFF2-40B4-BE49-F238E27FC236}">
                <a16:creationId xmlns:a16="http://schemas.microsoft.com/office/drawing/2014/main" id="{136F9B62-61B4-4FC5-5B4C-0A3FD40844BF}"/>
              </a:ext>
            </a:extLst>
          </p:cNvPr>
          <p:cNvSpPr/>
          <p:nvPr/>
        </p:nvSpPr>
        <p:spPr>
          <a:xfrm>
            <a:off x="131617" y="1073426"/>
            <a:ext cx="2571825" cy="436803"/>
          </a:xfrm>
          <a:prstGeom prst="rect">
            <a:avLst/>
          </a:prstGeom>
          <a:solidFill>
            <a:srgbClr val="A7FDFB"/>
          </a:solidFill>
          <a:ln w="158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23">
              <a:defRPr/>
            </a:pPr>
            <a:r>
              <a:rPr lang="en-US" sz="1300" b="1" dirty="0">
                <a:solidFill>
                  <a:srgbClr val="6D6E71">
                    <a:lumMod val="50000"/>
                  </a:srgbClr>
                </a:solidFill>
                <a:latin typeface="Arial"/>
              </a:rPr>
              <a:t>Learns to Avoid Congestion</a:t>
            </a:r>
          </a:p>
        </p:txBody>
      </p:sp>
      <p:sp>
        <p:nvSpPr>
          <p:cNvPr id="12" name="Rectangle 11">
            <a:extLst>
              <a:ext uri="{FF2B5EF4-FFF2-40B4-BE49-F238E27FC236}">
                <a16:creationId xmlns:a16="http://schemas.microsoft.com/office/drawing/2014/main" id="{1B78995F-346F-60B3-996B-35424D795CF8}"/>
              </a:ext>
            </a:extLst>
          </p:cNvPr>
          <p:cNvSpPr/>
          <p:nvPr/>
        </p:nvSpPr>
        <p:spPr>
          <a:xfrm>
            <a:off x="137146" y="1500157"/>
            <a:ext cx="2571825" cy="436803"/>
          </a:xfrm>
          <a:prstGeom prst="rect">
            <a:avLst/>
          </a:prstGeom>
          <a:solidFill>
            <a:srgbClr val="A7FDFB"/>
          </a:solidFill>
          <a:ln w="158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23">
              <a:defRPr/>
            </a:pPr>
            <a:r>
              <a:rPr lang="en-US" sz="1300" b="1" dirty="0">
                <a:solidFill>
                  <a:srgbClr val="6D6E71">
                    <a:lumMod val="50000"/>
                  </a:srgbClr>
                </a:solidFill>
                <a:latin typeface="Arial"/>
              </a:rPr>
              <a:t>Congestion Free</a:t>
            </a:r>
            <a:r>
              <a:rPr lang="en-US" sz="1300" b="1" dirty="0">
                <a:solidFill>
                  <a:srgbClr val="6D6E71">
                    <a:lumMod val="50000"/>
                  </a:srgbClr>
                </a:solidFill>
                <a:latin typeface="Arial"/>
                <a:sym typeface="Wingdings" panose="05000000000000000000" pitchFamily="2" charset="2"/>
              </a:rPr>
              <a:t> </a:t>
            </a:r>
            <a:r>
              <a:rPr lang="en-US" sz="1300" b="1" dirty="0">
                <a:solidFill>
                  <a:srgbClr val="6D6E71">
                    <a:lumMod val="50000"/>
                  </a:srgbClr>
                </a:solidFill>
                <a:latin typeface="Arial"/>
                <a:sym typeface="Wingdings 3" panose="05040102010807070707" pitchFamily="18" charset="2"/>
              </a:rPr>
              <a:t></a:t>
            </a:r>
            <a:r>
              <a:rPr lang="en-US" sz="1300" b="1" dirty="0">
                <a:solidFill>
                  <a:srgbClr val="6D6E71">
                    <a:lumMod val="50000"/>
                  </a:srgbClr>
                </a:solidFill>
                <a:latin typeface="Arial"/>
              </a:rPr>
              <a:t> Loss Free</a:t>
            </a:r>
          </a:p>
        </p:txBody>
      </p:sp>
      <p:sp>
        <p:nvSpPr>
          <p:cNvPr id="14" name="Rectangle 13">
            <a:extLst>
              <a:ext uri="{FF2B5EF4-FFF2-40B4-BE49-F238E27FC236}">
                <a16:creationId xmlns:a16="http://schemas.microsoft.com/office/drawing/2014/main" id="{FB1414F3-9D7E-2E19-9ABF-718BD2D9B1E6}"/>
              </a:ext>
            </a:extLst>
          </p:cNvPr>
          <p:cNvSpPr/>
          <p:nvPr/>
        </p:nvSpPr>
        <p:spPr>
          <a:xfrm>
            <a:off x="132733" y="1941930"/>
            <a:ext cx="2570709" cy="353120"/>
          </a:xfrm>
          <a:prstGeom prst="rect">
            <a:avLst/>
          </a:prstGeom>
          <a:solidFill>
            <a:srgbClr val="A7FDFB"/>
          </a:solidFill>
          <a:ln w="158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23">
              <a:defRPr/>
            </a:pPr>
            <a:r>
              <a:rPr lang="en-US" sz="1300" b="1" dirty="0">
                <a:solidFill>
                  <a:srgbClr val="6D6E71">
                    <a:lumMod val="50000"/>
                  </a:srgbClr>
                </a:solidFill>
                <a:latin typeface="Arial"/>
              </a:rPr>
              <a:t>Towards 100% Utilization</a:t>
            </a:r>
          </a:p>
        </p:txBody>
      </p:sp>
      <p:sp>
        <p:nvSpPr>
          <p:cNvPr id="15" name="Rectangle 14">
            <a:extLst>
              <a:ext uri="{FF2B5EF4-FFF2-40B4-BE49-F238E27FC236}">
                <a16:creationId xmlns:a16="http://schemas.microsoft.com/office/drawing/2014/main" id="{09612583-0CE9-18C2-5638-088FF19CD3D4}"/>
              </a:ext>
            </a:extLst>
          </p:cNvPr>
          <p:cNvSpPr/>
          <p:nvPr/>
        </p:nvSpPr>
        <p:spPr>
          <a:xfrm>
            <a:off x="131616" y="2299547"/>
            <a:ext cx="2571825" cy="353120"/>
          </a:xfrm>
          <a:prstGeom prst="rect">
            <a:avLst/>
          </a:prstGeom>
          <a:solidFill>
            <a:srgbClr val="A7FDFB"/>
          </a:solidFill>
          <a:ln w="158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23">
              <a:defRPr/>
            </a:pPr>
            <a:r>
              <a:rPr lang="en-US" sz="1300" b="1" dirty="0">
                <a:solidFill>
                  <a:srgbClr val="6D6E71">
                    <a:lumMod val="50000"/>
                  </a:srgbClr>
                </a:solidFill>
                <a:latin typeface="Arial"/>
              </a:rPr>
              <a:t>Proactive Fault Repair</a:t>
            </a:r>
          </a:p>
        </p:txBody>
      </p:sp>
      <p:pic>
        <p:nvPicPr>
          <p:cNvPr id="8" name="Picture 7">
            <a:extLst>
              <a:ext uri="{FF2B5EF4-FFF2-40B4-BE49-F238E27FC236}">
                <a16:creationId xmlns:a16="http://schemas.microsoft.com/office/drawing/2014/main" id="{EA7BEA6D-78C9-579D-EDCD-C618B6D5E848}"/>
              </a:ext>
            </a:extLst>
          </p:cNvPr>
          <p:cNvPicPr>
            <a:picLocks noChangeAspect="1"/>
          </p:cNvPicPr>
          <p:nvPr/>
        </p:nvPicPr>
        <p:blipFill rotWithShape="1">
          <a:blip r:embed="rId6"/>
          <a:srcRect r="4255"/>
          <a:stretch/>
        </p:blipFill>
        <p:spPr>
          <a:xfrm>
            <a:off x="1032572" y="2963206"/>
            <a:ext cx="3230592" cy="2537641"/>
          </a:xfrm>
          <a:prstGeom prst="rect">
            <a:avLst/>
          </a:prstGeom>
        </p:spPr>
      </p:pic>
      <p:pic>
        <p:nvPicPr>
          <p:cNvPr id="16" name="Picture 15">
            <a:extLst>
              <a:ext uri="{FF2B5EF4-FFF2-40B4-BE49-F238E27FC236}">
                <a16:creationId xmlns:a16="http://schemas.microsoft.com/office/drawing/2014/main" id="{9C167767-41FC-D0A0-3F29-C2FDCDBB774E}"/>
              </a:ext>
            </a:extLst>
          </p:cNvPr>
          <p:cNvPicPr>
            <a:picLocks noChangeAspect="1"/>
          </p:cNvPicPr>
          <p:nvPr/>
        </p:nvPicPr>
        <p:blipFill rotWithShape="1">
          <a:blip r:embed="rId7"/>
          <a:srcRect l="2602" t="16804" b="7378"/>
          <a:stretch/>
        </p:blipFill>
        <p:spPr>
          <a:xfrm>
            <a:off x="2866151" y="1338985"/>
            <a:ext cx="3133701" cy="940006"/>
          </a:xfrm>
          <a:prstGeom prst="rect">
            <a:avLst/>
          </a:prstGeom>
        </p:spPr>
      </p:pic>
      <p:sp>
        <p:nvSpPr>
          <p:cNvPr id="17" name="Content Placeholder 2">
            <a:extLst>
              <a:ext uri="{FF2B5EF4-FFF2-40B4-BE49-F238E27FC236}">
                <a16:creationId xmlns:a16="http://schemas.microsoft.com/office/drawing/2014/main" id="{6A843E4D-FBC8-F708-A2EF-E34E3EA912EF}"/>
              </a:ext>
            </a:extLst>
          </p:cNvPr>
          <p:cNvSpPr txBox="1">
            <a:spLocks/>
          </p:cNvSpPr>
          <p:nvPr/>
        </p:nvSpPr>
        <p:spPr bwMode="auto">
          <a:xfrm>
            <a:off x="2973325" y="447811"/>
            <a:ext cx="6713647" cy="325080"/>
          </a:xfrm>
          <a:prstGeom prst="rect">
            <a:avLst/>
          </a:prstGeom>
          <a:solidFill>
            <a:srgbClr val="001D3A"/>
          </a:solidFill>
          <a:ln w="19050">
            <a:solidFill>
              <a:srgbClr val="FFED1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rgbClr val="FFF11F"/>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defRPr>
            </a:lvl5pPr>
            <a:lvl6pPr marL="2514600" indent="-228600" algn="l" rtl="0" fontAlgn="base">
              <a:spcBef>
                <a:spcPct val="20000"/>
              </a:spcBef>
              <a:spcAft>
                <a:spcPct val="0"/>
              </a:spcAft>
              <a:buChar char="»"/>
              <a:defRPr sz="2000">
                <a:solidFill>
                  <a:schemeClr val="tx1"/>
                </a:solidFill>
                <a:latin typeface="Arial Unicode MS" pitchFamily="34" charset="-128"/>
              </a:defRPr>
            </a:lvl6pPr>
            <a:lvl7pPr marL="2971800" indent="-228600" algn="l" rtl="0" fontAlgn="base">
              <a:spcBef>
                <a:spcPct val="20000"/>
              </a:spcBef>
              <a:spcAft>
                <a:spcPct val="0"/>
              </a:spcAft>
              <a:buChar char="»"/>
              <a:defRPr sz="2000">
                <a:solidFill>
                  <a:schemeClr val="tx1"/>
                </a:solidFill>
                <a:latin typeface="Arial Unicode MS" pitchFamily="34" charset="-128"/>
              </a:defRPr>
            </a:lvl7pPr>
            <a:lvl8pPr marL="3429000" indent="-228600" algn="l" rtl="0" fontAlgn="base">
              <a:spcBef>
                <a:spcPct val="20000"/>
              </a:spcBef>
              <a:spcAft>
                <a:spcPct val="0"/>
              </a:spcAft>
              <a:buChar char="»"/>
              <a:defRPr sz="2000">
                <a:solidFill>
                  <a:schemeClr val="tx1"/>
                </a:solidFill>
                <a:latin typeface="Arial Unicode MS" pitchFamily="34" charset="-128"/>
              </a:defRPr>
            </a:lvl8pPr>
            <a:lvl9pPr marL="3886200" indent="-228600" algn="l" rtl="0" fontAlgn="base">
              <a:spcBef>
                <a:spcPct val="20000"/>
              </a:spcBef>
              <a:spcAft>
                <a:spcPct val="0"/>
              </a:spcAft>
              <a:buChar char="»"/>
              <a:defRPr sz="2000">
                <a:solidFill>
                  <a:schemeClr val="tx1"/>
                </a:solidFill>
                <a:latin typeface="Arial Unicode MS" pitchFamily="34" charset="-128"/>
              </a:defRPr>
            </a:lvl9pPr>
          </a:lstStyle>
          <a:p>
            <a:pPr marL="0" indent="0" defTabSz="914423">
              <a:lnSpc>
                <a:spcPct val="95000"/>
              </a:lnSpc>
              <a:spcBef>
                <a:spcPts val="0"/>
              </a:spcBef>
              <a:spcAft>
                <a:spcPts val="600"/>
              </a:spcAft>
              <a:buNone/>
              <a:tabLst>
                <a:tab pos="282582" algn="l"/>
              </a:tabLst>
              <a:defRPr/>
            </a:pPr>
            <a:r>
              <a:rPr lang="en-US" sz="1600" kern="0" dirty="0">
                <a:solidFill>
                  <a:srgbClr val="66FFFF"/>
                </a:solidFill>
                <a:latin typeface="Arial"/>
              </a:rPr>
              <a:t>Mariam Kiran (</a:t>
            </a:r>
            <a:r>
              <a:rPr lang="en-US" sz="1600" kern="0" dirty="0" err="1">
                <a:solidFill>
                  <a:srgbClr val="66FFFF"/>
                </a:solidFill>
                <a:latin typeface="Arial"/>
              </a:rPr>
              <a:t>ESnet</a:t>
            </a:r>
            <a:r>
              <a:rPr lang="en-US" sz="1600" kern="0" dirty="0">
                <a:solidFill>
                  <a:srgbClr val="66FFFF"/>
                </a:solidFill>
                <a:latin typeface="Arial"/>
              </a:rPr>
              <a:t>) et al. Intelligent Networks DOE Project</a:t>
            </a:r>
            <a:endParaRPr lang="en-US" sz="1600" kern="0" dirty="0">
              <a:solidFill>
                <a:srgbClr val="6D6E71"/>
              </a:solidFill>
              <a:latin typeface="Arial"/>
            </a:endParaRPr>
          </a:p>
        </p:txBody>
      </p:sp>
      <p:pic>
        <p:nvPicPr>
          <p:cNvPr id="6" name="Picture 5">
            <a:extLst>
              <a:ext uri="{FF2B5EF4-FFF2-40B4-BE49-F238E27FC236}">
                <a16:creationId xmlns:a16="http://schemas.microsoft.com/office/drawing/2014/main" id="{7F797ADE-8858-2896-F507-1ACCAAD56B81}"/>
              </a:ext>
            </a:extLst>
          </p:cNvPr>
          <p:cNvPicPr>
            <a:picLocks noChangeAspect="1"/>
          </p:cNvPicPr>
          <p:nvPr/>
        </p:nvPicPr>
        <p:blipFill>
          <a:blip r:embed="rId8"/>
          <a:stretch>
            <a:fillRect/>
          </a:stretch>
        </p:blipFill>
        <p:spPr>
          <a:xfrm>
            <a:off x="176624" y="2928462"/>
            <a:ext cx="1022392" cy="1945880"/>
          </a:xfrm>
          <a:prstGeom prst="rect">
            <a:avLst/>
          </a:prstGeom>
          <a:solidFill>
            <a:schemeClr val="lt1"/>
          </a:solidFill>
        </p:spPr>
      </p:pic>
      <p:sp>
        <p:nvSpPr>
          <p:cNvPr id="11" name="Rectangle 10">
            <a:extLst>
              <a:ext uri="{FF2B5EF4-FFF2-40B4-BE49-F238E27FC236}">
                <a16:creationId xmlns:a16="http://schemas.microsoft.com/office/drawing/2014/main" id="{78482028-073B-00D8-D18E-BD8D60D42EF8}"/>
              </a:ext>
            </a:extLst>
          </p:cNvPr>
          <p:cNvSpPr/>
          <p:nvPr/>
        </p:nvSpPr>
        <p:spPr>
          <a:xfrm>
            <a:off x="256744" y="4874342"/>
            <a:ext cx="1045217" cy="466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F762E23-967C-AC88-63AD-7EB199A0FAC1}"/>
              </a:ext>
            </a:extLst>
          </p:cNvPr>
          <p:cNvSpPr/>
          <p:nvPr/>
        </p:nvSpPr>
        <p:spPr>
          <a:xfrm>
            <a:off x="2871196" y="1324742"/>
            <a:ext cx="3081489" cy="940006"/>
          </a:xfrm>
          <a:prstGeom prst="rect">
            <a:avLst/>
          </a:prstGeom>
          <a:solidFill>
            <a:srgbClr val="FFFFCC"/>
          </a:solidFill>
          <a:ln w="158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23">
              <a:defRPr/>
            </a:pPr>
            <a:r>
              <a:rPr lang="en-US" sz="1600" b="1" dirty="0">
                <a:solidFill>
                  <a:srgbClr val="6D6E71">
                    <a:lumMod val="50000"/>
                  </a:srgbClr>
                </a:solidFill>
                <a:latin typeface="Arial"/>
              </a:rPr>
              <a:t>Use Deep Reinforcement Learning to Optimize network traffic engineering</a:t>
            </a:r>
          </a:p>
        </p:txBody>
      </p:sp>
    </p:spTree>
    <p:extLst>
      <p:ext uri="{BB962C8B-B14F-4D97-AF65-F5344CB8AC3E}">
        <p14:creationId xmlns:p14="http://schemas.microsoft.com/office/powerpoint/2010/main" val="3024019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498330" y="6469380"/>
            <a:ext cx="407670" cy="304800"/>
          </a:xfrm>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1AD93096-5B34-4342-9326-69289CEAE4C2}" type="slidenum">
              <a:rPr kumimoji="0" lang="en-US" sz="1400" b="0" i="0" u="none" strike="noStrike" kern="1200" cap="none" spc="0" normalizeH="0" baseline="0" noProof="0" smtClean="0">
                <a:ln>
                  <a:noFill/>
                </a:ln>
                <a:solidFill>
                  <a:srgbClr val="FFFFFF"/>
                </a:solidFill>
                <a:effectLst/>
                <a:uLnTx/>
                <a:uFillTx/>
                <a:latin typeface="Arial"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a:t>
            </a:fld>
            <a:endPar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6404097" name="Picture 1"/>
          <p:cNvPicPr>
            <a:picLocks noChangeAspect="1" noChangeArrowheads="1"/>
          </p:cNvPicPr>
          <p:nvPr/>
        </p:nvPicPr>
        <p:blipFill>
          <a:blip r:embed="rId3" cstate="print">
            <a:lum bright="-3000" contrast="6000"/>
          </a:blip>
          <a:srcRect l="1566"/>
          <a:stretch>
            <a:fillRect/>
          </a:stretch>
        </p:blipFill>
        <p:spPr bwMode="auto">
          <a:xfrm>
            <a:off x="193853" y="976264"/>
            <a:ext cx="5910673" cy="3486150"/>
          </a:xfrm>
          <a:prstGeom prst="rect">
            <a:avLst/>
          </a:prstGeom>
          <a:noFill/>
          <a:ln w="25400">
            <a:solidFill>
              <a:srgbClr val="FFDE00"/>
            </a:solidFill>
            <a:miter lim="800000"/>
            <a:headEnd/>
            <a:tailEnd/>
          </a:ln>
        </p:spPr>
      </p:pic>
      <p:pic>
        <p:nvPicPr>
          <p:cNvPr id="8" name="Picture 2" descr="file:///D:/NEWMANCP/CMSHiggs2012/ScienceHiggsBreakthrough6114.cover-expansion_files/F1.gif"/>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1000"/>
                    </a14:imgEffect>
                  </a14:imgLayer>
                </a14:imgProps>
              </a:ext>
            </a:extLst>
          </a:blip>
          <a:srcRect/>
          <a:stretch>
            <a:fillRect/>
          </a:stretch>
        </p:blipFill>
        <p:spPr bwMode="auto">
          <a:xfrm>
            <a:off x="6118236" y="152402"/>
            <a:ext cx="3559164" cy="4285317"/>
          </a:xfrm>
          <a:prstGeom prst="rect">
            <a:avLst/>
          </a:prstGeom>
          <a:noFill/>
          <a:ln w="25400">
            <a:solidFill>
              <a:srgbClr val="FFDE00"/>
            </a:solidFill>
          </a:ln>
        </p:spPr>
      </p:pic>
      <p:pic>
        <p:nvPicPr>
          <p:cNvPr id="5" name="Picture 8" descr="https://cdsweb.cern.ch/record/1459463/files/Fig1-gammagamma_run194108_evt564224000_ispy_3d-annotated-2.png"/>
          <p:cNvPicPr>
            <a:picLocks noChangeAspect="1" noChangeArrowheads="1"/>
          </p:cNvPicPr>
          <p:nvPr/>
        </p:nvPicPr>
        <p:blipFill>
          <a:blip r:embed="rId6" cstate="print"/>
          <a:srcRect/>
          <a:stretch>
            <a:fillRect/>
          </a:stretch>
        </p:blipFill>
        <p:spPr bwMode="auto">
          <a:xfrm>
            <a:off x="7694703" y="4464997"/>
            <a:ext cx="1914119" cy="1143571"/>
          </a:xfrm>
          <a:prstGeom prst="rect">
            <a:avLst/>
          </a:prstGeom>
          <a:noFill/>
          <a:ln w="25400">
            <a:solidFill>
              <a:srgbClr val="FFC000"/>
            </a:solidFill>
          </a:ln>
        </p:spPr>
      </p:pic>
      <p:sp>
        <p:nvSpPr>
          <p:cNvPr id="12" name="Rectangle 2"/>
          <p:cNvSpPr>
            <a:spLocks noChangeArrowheads="1"/>
          </p:cNvSpPr>
          <p:nvPr/>
        </p:nvSpPr>
        <p:spPr bwMode="auto">
          <a:xfrm>
            <a:off x="184471" y="145234"/>
            <a:ext cx="5911530" cy="795509"/>
          </a:xfrm>
          <a:prstGeom prst="rect">
            <a:avLst/>
          </a:prstGeom>
          <a:solidFill>
            <a:srgbClr val="00004B"/>
          </a:solidFill>
          <a:ln w="19050">
            <a:solidFill>
              <a:srgbClr val="FFDE00"/>
            </a:solid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pitchFamily="34" charset="0"/>
              </a:rPr>
              <a:t>LHC: </a:t>
            </a:r>
            <a:r>
              <a:rPr kumimoji="0" lang="en-US" sz="2400" b="1" i="0" u="none" strike="noStrike" kern="1200" cap="none" spc="0" normalizeH="0" baseline="0" noProof="0" dirty="0">
                <a:ln>
                  <a:noFill/>
                </a:ln>
                <a:solidFill>
                  <a:srgbClr val="FFFF00"/>
                </a:solidFill>
                <a:effectLst/>
                <a:uLnTx/>
                <a:uFillTx/>
                <a:latin typeface="Arial"/>
                <a:ea typeface="+mn-ea"/>
                <a:cs typeface="Arial" pitchFamily="34" charset="0"/>
              </a:rPr>
              <a:t>Discovery of the Higgs Boson and Beyond; </a:t>
            </a:r>
            <a:r>
              <a:rPr kumimoji="0" lang="en-US" sz="2400" b="1" i="0" u="none" strike="noStrike" kern="1200" cap="none" spc="0" normalizeH="0" baseline="0" noProof="0" dirty="0">
                <a:ln>
                  <a:noFill/>
                </a:ln>
                <a:solidFill>
                  <a:srgbClr val="00FFFF"/>
                </a:solidFill>
                <a:effectLst/>
                <a:uLnTx/>
                <a:uFillTx/>
                <a:latin typeface="Arial"/>
                <a:ea typeface="+mn-ea"/>
                <a:cs typeface="Arial" pitchFamily="34" charset="0"/>
              </a:rPr>
              <a:t>75+ Years of Exploration !</a:t>
            </a:r>
            <a:endParaRPr kumimoji="0" lang="en-US" sz="2400" b="1" i="0" u="none" strike="noStrike" kern="1200" cap="none" spc="0" normalizeH="0" baseline="0" noProof="0" dirty="0">
              <a:ln>
                <a:noFill/>
              </a:ln>
              <a:solidFill>
                <a:srgbClr val="FFDE00"/>
              </a:solidFill>
              <a:effectLst/>
              <a:uLnTx/>
              <a:uFillTx/>
              <a:latin typeface="Arial"/>
              <a:ea typeface="+mn-ea"/>
              <a:cs typeface="Arial" pitchFamily="34" charset="0"/>
            </a:endParaRPr>
          </a:p>
        </p:txBody>
      </p:sp>
      <p:pic>
        <p:nvPicPr>
          <p:cNvPr id="14" name="Picture 2"/>
          <p:cNvPicPr>
            <a:picLocks noChangeAspect="1" noChangeArrowheads="1"/>
          </p:cNvPicPr>
          <p:nvPr/>
        </p:nvPicPr>
        <p:blipFill>
          <a:blip r:embed="rId7" cstate="print"/>
          <a:srcRect t="5102" r="35240"/>
          <a:stretch>
            <a:fillRect/>
          </a:stretch>
        </p:blipFill>
        <p:spPr bwMode="auto">
          <a:xfrm>
            <a:off x="3308351" y="4486128"/>
            <a:ext cx="2292351" cy="2172503"/>
          </a:xfrm>
          <a:prstGeom prst="rect">
            <a:avLst/>
          </a:prstGeom>
          <a:noFill/>
          <a:ln w="25400">
            <a:solidFill>
              <a:srgbClr val="FFC000"/>
            </a:solidFill>
            <a:miter lim="800000"/>
            <a:headEnd/>
            <a:tailEnd/>
          </a:ln>
        </p:spPr>
      </p:pic>
      <p:pic>
        <p:nvPicPr>
          <p:cNvPr id="15" name="Picture 3" descr="6"/>
          <p:cNvPicPr>
            <a:picLocks noChangeAspect="1" noChangeArrowheads="1"/>
          </p:cNvPicPr>
          <p:nvPr/>
        </p:nvPicPr>
        <p:blipFill>
          <a:blip r:embed="rId8" cstate="print"/>
          <a:srcRect l="10840" t="48182" r="10840" b="9091"/>
          <a:stretch>
            <a:fillRect/>
          </a:stretch>
        </p:blipFill>
        <p:spPr bwMode="auto">
          <a:xfrm>
            <a:off x="5282911" y="4465320"/>
            <a:ext cx="2401794" cy="2225040"/>
          </a:xfrm>
          <a:prstGeom prst="rect">
            <a:avLst/>
          </a:prstGeom>
          <a:noFill/>
          <a:ln w="25400">
            <a:solidFill>
              <a:srgbClr val="FFC000"/>
            </a:solidFill>
            <a:miter lim="800000"/>
            <a:headEnd/>
            <a:tailEnd/>
          </a:ln>
        </p:spPr>
      </p:pic>
      <p:pic>
        <p:nvPicPr>
          <p:cNvPr id="16" name="Picture 10" descr="https://cdsweb.cern.ch/record/1459462/files/eemm_run195099_evt137440354_ispy_3d.png"/>
          <p:cNvPicPr>
            <a:picLocks noChangeAspect="1" noChangeArrowheads="1"/>
          </p:cNvPicPr>
          <p:nvPr/>
        </p:nvPicPr>
        <p:blipFill>
          <a:blip r:embed="rId9" cstate="print"/>
          <a:srcRect/>
          <a:stretch>
            <a:fillRect/>
          </a:stretch>
        </p:blipFill>
        <p:spPr bwMode="auto">
          <a:xfrm>
            <a:off x="7680960" y="5615940"/>
            <a:ext cx="1920240" cy="1083150"/>
          </a:xfrm>
          <a:prstGeom prst="rect">
            <a:avLst/>
          </a:prstGeom>
          <a:noFill/>
          <a:ln w="25400">
            <a:solidFill>
              <a:srgbClr val="FFC000"/>
            </a:solidFill>
          </a:ln>
        </p:spPr>
      </p:pic>
      <p:pic>
        <p:nvPicPr>
          <p:cNvPr id="6404099" name="Picture 3"/>
          <p:cNvPicPr>
            <a:picLocks noChangeAspect="1" noChangeArrowheads="1"/>
          </p:cNvPicPr>
          <p:nvPr/>
        </p:nvPicPr>
        <p:blipFill>
          <a:blip r:embed="rId10" cstate="print">
            <a:lum bright="-33000" contrast="51000"/>
          </a:blip>
          <a:srcRect/>
          <a:stretch>
            <a:fillRect/>
          </a:stretch>
        </p:blipFill>
        <p:spPr bwMode="auto">
          <a:xfrm>
            <a:off x="5203635" y="4452532"/>
            <a:ext cx="3447997" cy="2247900"/>
          </a:xfrm>
          <a:prstGeom prst="rect">
            <a:avLst/>
          </a:prstGeom>
          <a:noFill/>
          <a:ln w="22225">
            <a:solidFill>
              <a:srgbClr val="FFC000"/>
            </a:solidFill>
            <a:miter lim="800000"/>
            <a:headEnd/>
            <a:tailEnd/>
          </a:ln>
        </p:spPr>
      </p:pic>
      <p:pic>
        <p:nvPicPr>
          <p:cNvPr id="6404100" name="Picture 4"/>
          <p:cNvPicPr>
            <a:picLocks noChangeAspect="1" noChangeArrowheads="1"/>
          </p:cNvPicPr>
          <p:nvPr/>
        </p:nvPicPr>
        <p:blipFill>
          <a:blip r:embed="rId11" cstate="print">
            <a:lum bright="-4000" contrast="13000"/>
          </a:blip>
          <a:srcRect/>
          <a:stretch>
            <a:fillRect/>
          </a:stretch>
        </p:blipFill>
        <p:spPr bwMode="auto">
          <a:xfrm>
            <a:off x="7308808" y="4451986"/>
            <a:ext cx="2301099" cy="2267406"/>
          </a:xfrm>
          <a:prstGeom prst="rect">
            <a:avLst/>
          </a:prstGeom>
          <a:noFill/>
          <a:ln w="22225">
            <a:solidFill>
              <a:srgbClr val="FFC000"/>
            </a:solidFill>
            <a:miter lim="800000"/>
            <a:headEnd/>
            <a:tailEnd/>
          </a:ln>
        </p:spPr>
      </p:pic>
      <p:sp>
        <p:nvSpPr>
          <p:cNvPr id="18" name="Rectangle 2"/>
          <p:cNvSpPr>
            <a:spLocks noChangeArrowheads="1"/>
          </p:cNvSpPr>
          <p:nvPr/>
        </p:nvSpPr>
        <p:spPr bwMode="auto">
          <a:xfrm>
            <a:off x="5520266" y="4455122"/>
            <a:ext cx="4309536" cy="2326678"/>
          </a:xfrm>
          <a:prstGeom prst="rect">
            <a:avLst/>
          </a:prstGeom>
          <a:solidFill>
            <a:srgbClr val="00004B"/>
          </a:solidFill>
          <a:ln w="19050">
            <a:solidFill>
              <a:srgbClr val="FFDE00"/>
            </a:solidFill>
            <a:miter lim="800000"/>
            <a:headEnd/>
            <a:tailEnd/>
          </a:ln>
        </p:spPr>
        <p:txBody>
          <a:bodyPr anchor="ctr"/>
          <a:lstStyle/>
          <a:p>
            <a:pPr marL="114300" marR="0" lvl="0" indent="-114300" algn="ctr" defTabSz="914400" rtl="0" eaLnBrk="1" fontAlgn="base" latinLnBrk="0" hangingPunct="1">
              <a:lnSpc>
                <a:spcPct val="90000"/>
              </a:lnSpc>
              <a:spcBef>
                <a:spcPct val="0"/>
              </a:spcBef>
              <a:spcAft>
                <a:spcPts val="300"/>
              </a:spcAft>
              <a:buClrTx/>
              <a:buSzTx/>
              <a:buFontTx/>
              <a:buNone/>
              <a:tabLst/>
              <a:defRPr/>
            </a:pPr>
            <a:r>
              <a:rPr kumimoji="0" lang="en-US" sz="1800" b="1" i="0" u="none" strike="noStrike" kern="1200" cap="none" spc="0" normalizeH="0" baseline="0" noProof="0" dirty="0">
                <a:ln>
                  <a:noFill/>
                </a:ln>
                <a:solidFill>
                  <a:srgbClr val="00FFFF"/>
                </a:solidFill>
                <a:effectLst/>
                <a:uLnTx/>
                <a:uFillTx/>
                <a:latin typeface="Arial"/>
                <a:ea typeface="+mn-ea"/>
                <a:cs typeface="Arial"/>
              </a:rPr>
              <a:t>Advanced Networks Were Essential </a:t>
            </a:r>
            <a:r>
              <a:rPr kumimoji="0" lang="en-US" sz="1800" b="1" i="0" u="none" strike="noStrike" kern="1200" cap="none" spc="0" normalizeH="0" baseline="0" noProof="0" dirty="0">
                <a:ln>
                  <a:noFill/>
                </a:ln>
                <a:solidFill>
                  <a:srgbClr val="FFFFFF"/>
                </a:solidFill>
                <a:effectLst/>
                <a:uLnTx/>
                <a:uFillTx/>
                <a:latin typeface="Arial"/>
                <a:ea typeface="+mn-ea"/>
                <a:cs typeface="Arial"/>
              </a:rPr>
              <a:t>to Higgs Discovery and Every </a:t>
            </a:r>
            <a:r>
              <a:rPr kumimoji="0" lang="en-US" sz="1800" b="1" i="0" u="none" strike="noStrike" kern="1200" cap="none" spc="0" normalizeH="0" baseline="0" noProof="0" dirty="0" err="1">
                <a:ln>
                  <a:noFill/>
                </a:ln>
                <a:solidFill>
                  <a:srgbClr val="FFFFFF"/>
                </a:solidFill>
                <a:effectLst/>
                <a:uLnTx/>
                <a:uFillTx/>
                <a:latin typeface="Arial"/>
                <a:ea typeface="+mn-ea"/>
                <a:cs typeface="Arial"/>
              </a:rPr>
              <a:t>Ph.D</a:t>
            </a:r>
            <a:r>
              <a:rPr kumimoji="0" lang="en-US" sz="1800" b="1" i="0" u="none" strike="noStrike" kern="1200" cap="none" spc="0" normalizeH="0" baseline="0" noProof="0" dirty="0">
                <a:ln>
                  <a:noFill/>
                </a:ln>
                <a:solidFill>
                  <a:srgbClr val="FFFFFF"/>
                </a:solidFill>
                <a:effectLst/>
                <a:uLnTx/>
                <a:uFillTx/>
                <a:latin typeface="Arial"/>
                <a:ea typeface="+mn-ea"/>
                <a:cs typeface="Arial"/>
              </a:rPr>
              <a:t> Thesis; They </a:t>
            </a:r>
            <a:r>
              <a:rPr kumimoji="0" lang="en-US" sz="1800" b="1" i="0" u="none" strike="noStrike" kern="1200" cap="none" spc="0" normalizeH="0" baseline="0" noProof="0" dirty="0">
                <a:ln>
                  <a:noFill/>
                </a:ln>
                <a:solidFill>
                  <a:srgbClr val="FFFF00"/>
                </a:solidFill>
                <a:effectLst/>
                <a:uLnTx/>
                <a:uFillTx/>
                <a:latin typeface="Arial"/>
                <a:ea typeface="+mn-ea"/>
                <a:cs typeface="Arial"/>
              </a:rPr>
              <a:t>will be Essential </a:t>
            </a:r>
            <a:br>
              <a:rPr kumimoji="0" lang="en-US" sz="1800" b="1" i="0" u="none" strike="noStrike" kern="1200" cap="none" spc="0" normalizeH="0" baseline="0" noProof="0" dirty="0">
                <a:ln>
                  <a:noFill/>
                </a:ln>
                <a:solidFill>
                  <a:srgbClr val="FFFF00"/>
                </a:solidFill>
                <a:effectLst/>
                <a:uLnTx/>
                <a:uFillTx/>
                <a:latin typeface="Arial"/>
                <a:ea typeface="+mn-ea"/>
                <a:cs typeface="Arial"/>
              </a:rPr>
            </a:br>
            <a:r>
              <a:rPr kumimoji="0" lang="en-US" sz="1800" b="1" i="0" u="none" strike="noStrike" kern="1200" cap="none" spc="0" normalizeH="0" baseline="0" noProof="0" dirty="0">
                <a:ln>
                  <a:noFill/>
                </a:ln>
                <a:solidFill>
                  <a:srgbClr val="FFFF00"/>
                </a:solidFill>
                <a:effectLst/>
                <a:uLnTx/>
                <a:uFillTx/>
                <a:latin typeface="Arial"/>
                <a:ea typeface="+mn-ea"/>
                <a:cs typeface="Arial"/>
              </a:rPr>
              <a:t>to All Future Discoveries</a:t>
            </a:r>
          </a:p>
          <a:p>
            <a:pPr marL="114300" marR="0" lvl="0" indent="-1143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lumMod val="95000"/>
                  </a:srgbClr>
                </a:solidFill>
                <a:effectLst/>
                <a:uLnTx/>
                <a:uFillTx/>
                <a:latin typeface="Arial"/>
                <a:ea typeface="+mn-ea"/>
                <a:cs typeface="Arial"/>
              </a:rPr>
              <a:t>NOTE:</a:t>
            </a:r>
            <a:r>
              <a:rPr kumimoji="0" lang="en-US" sz="1800" b="1" i="0" u="none" strike="noStrike" kern="1200" cap="none" spc="0" normalizeH="0" baseline="0" noProof="0" dirty="0">
                <a:ln>
                  <a:noFill/>
                </a:ln>
                <a:solidFill>
                  <a:srgbClr val="00FFFF"/>
                </a:solidFill>
                <a:effectLst/>
                <a:uLnTx/>
                <a:uFillTx/>
                <a:latin typeface="Arial"/>
                <a:ea typeface="+mn-ea"/>
                <a:cs typeface="Arial"/>
              </a:rPr>
              <a:t> ~95% of Data</a:t>
            </a:r>
            <a:r>
              <a:rPr kumimoji="0" lang="en-US" sz="1800" b="1" i="0" u="none" strike="noStrike" kern="1200" cap="none" spc="0" normalizeH="0" baseline="0" noProof="0" dirty="0">
                <a:ln>
                  <a:noFill/>
                </a:ln>
                <a:solidFill>
                  <a:srgbClr val="FFFF00"/>
                </a:solidFill>
                <a:effectLst/>
                <a:uLnTx/>
                <a:uFillTx/>
                <a:latin typeface="Arial"/>
                <a:ea typeface="+mn-ea"/>
                <a:cs typeface="Arial"/>
              </a:rPr>
              <a:t> Still to be Taken</a:t>
            </a:r>
          </a:p>
          <a:p>
            <a:pPr marL="114300" marR="0" lvl="0" indent="-1143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FFFF"/>
                </a:solidFill>
                <a:effectLst/>
                <a:uLnTx/>
                <a:uFillTx/>
                <a:latin typeface="Arial"/>
                <a:ea typeface="+mn-ea"/>
                <a:cs typeface="Arial"/>
              </a:rPr>
              <a:t>Greater Intensity: </a:t>
            </a:r>
            <a:r>
              <a:rPr kumimoji="0" lang="en-US" sz="1800" b="1" i="0" u="none" strike="noStrike" kern="1200" cap="none" spc="0" normalizeH="0" baseline="0" noProof="0" dirty="0">
                <a:ln>
                  <a:noFill/>
                </a:ln>
                <a:solidFill>
                  <a:srgbClr val="FFFF00"/>
                </a:solidFill>
                <a:effectLst/>
                <a:uLnTx/>
                <a:uFillTx/>
                <a:latin typeface="Arial"/>
                <a:ea typeface="+mn-ea"/>
                <a:cs typeface="Arial"/>
              </a:rPr>
              <a:t>Upgraded detectors for more complex events </a:t>
            </a:r>
          </a:p>
          <a:p>
            <a:pPr marL="114300" marR="0" lvl="0" indent="-1143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srgbClr val="00FFFF"/>
                </a:solidFill>
                <a:effectLst/>
                <a:uLnTx/>
                <a:uFillTx/>
                <a:latin typeface="Arial"/>
                <a:ea typeface="+mn-ea"/>
                <a:cs typeface="Arial"/>
              </a:rPr>
              <a:t>To 25X Data to Storage Rate </a:t>
            </a:r>
            <a:r>
              <a:rPr kumimoji="0" lang="en-US" sz="1600" b="1" i="1" u="none" strike="noStrike" kern="1200" cap="none" spc="0" normalizeH="0" baseline="0" noProof="0" dirty="0">
                <a:ln>
                  <a:noFill/>
                </a:ln>
                <a:solidFill>
                  <a:srgbClr val="FFFFFF"/>
                </a:solidFill>
                <a:effectLst/>
                <a:uLnTx/>
                <a:uFillTx/>
                <a:latin typeface="Arial"/>
                <a:ea typeface="+mn-ea"/>
                <a:cs typeface="Arial"/>
              </a:rPr>
              <a:t>in 2029-40</a:t>
            </a:r>
          </a:p>
        </p:txBody>
      </p:sp>
      <p:pic>
        <p:nvPicPr>
          <p:cNvPr id="19" name="Picture 1"/>
          <p:cNvPicPr>
            <a:picLocks noChangeAspect="1" noChangeArrowheads="1"/>
          </p:cNvPicPr>
          <p:nvPr/>
        </p:nvPicPr>
        <p:blipFill rotWithShape="1">
          <a:blip r:embed="rId12" cstate="print"/>
          <a:srcRect l="6941" r="12634" b="10014"/>
          <a:stretch/>
        </p:blipFill>
        <p:spPr bwMode="auto">
          <a:xfrm>
            <a:off x="3299461" y="2108257"/>
            <a:ext cx="2805064" cy="2348333"/>
          </a:xfrm>
          <a:prstGeom prst="rect">
            <a:avLst/>
          </a:prstGeom>
          <a:noFill/>
          <a:ln w="19050">
            <a:solidFill>
              <a:srgbClr val="FFED13"/>
            </a:solidFill>
            <a:miter lim="800000"/>
            <a:headEnd/>
            <a:tailEnd/>
          </a:ln>
        </p:spPr>
      </p:pic>
      <p:sp>
        <p:nvSpPr>
          <p:cNvPr id="20" name="Rectangle 19"/>
          <p:cNvSpPr/>
          <p:nvPr/>
        </p:nvSpPr>
        <p:spPr>
          <a:xfrm>
            <a:off x="3307080" y="1766407"/>
            <a:ext cx="1420968" cy="322269"/>
          </a:xfrm>
          <a:prstGeom prst="rect">
            <a:avLst/>
          </a:prstGeom>
          <a:solidFill>
            <a:srgbClr val="000066"/>
          </a:solidFill>
          <a:ln w="19050">
            <a:solidFill>
              <a:srgbClr val="FFED13"/>
            </a:solidFill>
          </a:ln>
        </p:spPr>
        <p:txBody>
          <a:bodyPr wrap="square" lIns="0" tIns="0" rIns="0" bIns="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9FF7FB"/>
                </a:solidFill>
                <a:effectLst/>
                <a:uLnTx/>
                <a:uFillTx/>
                <a:latin typeface="Arial"/>
                <a:ea typeface="+mn-ea"/>
                <a:cs typeface="Arial" pitchFamily="34" charset="0"/>
              </a:rPr>
              <a:t>Englert</a:t>
            </a:r>
            <a:endParaRPr kumimoji="0" lang="en-US" sz="2000" b="1" i="0" u="none" strike="noStrike" kern="1200" cap="none" spc="0" normalizeH="0" baseline="0" noProof="0" dirty="0">
              <a:ln>
                <a:noFill/>
              </a:ln>
              <a:solidFill>
                <a:srgbClr val="9FF7FB"/>
              </a:solidFill>
              <a:effectLst/>
              <a:uLnTx/>
              <a:uFillTx/>
              <a:latin typeface="Arial"/>
              <a:ea typeface="+mn-ea"/>
              <a:cs typeface="Arial" pitchFamily="34" charset="0"/>
            </a:endParaRPr>
          </a:p>
        </p:txBody>
      </p:sp>
      <p:pic>
        <p:nvPicPr>
          <p:cNvPr id="22" name="Picture 6" descr="http://startswithabang.com/wp-content/uploads/2008/10/large-nobel.jpg"/>
          <p:cNvPicPr>
            <a:picLocks noChangeAspect="1" noChangeArrowheads="1"/>
          </p:cNvPicPr>
          <p:nvPr/>
        </p:nvPicPr>
        <p:blipFill>
          <a:blip r:embed="rId13" cstate="print"/>
          <a:srcRect/>
          <a:stretch>
            <a:fillRect/>
          </a:stretch>
        </p:blipFill>
        <p:spPr bwMode="auto">
          <a:xfrm>
            <a:off x="5410200" y="3657602"/>
            <a:ext cx="728614" cy="768369"/>
          </a:xfrm>
          <a:prstGeom prst="rect">
            <a:avLst/>
          </a:prstGeom>
          <a:noFill/>
          <a:ln>
            <a:solidFill>
              <a:srgbClr val="FFCC00"/>
            </a:solidFill>
          </a:ln>
        </p:spPr>
      </p:pic>
      <p:sp>
        <p:nvSpPr>
          <p:cNvPr id="23" name="Rectangle 2"/>
          <p:cNvSpPr txBox="1">
            <a:spLocks noChangeArrowheads="1"/>
          </p:cNvSpPr>
          <p:nvPr/>
        </p:nvSpPr>
        <p:spPr bwMode="auto">
          <a:xfrm>
            <a:off x="3305910" y="1423098"/>
            <a:ext cx="2805332" cy="331957"/>
          </a:xfrm>
          <a:prstGeom prst="rect">
            <a:avLst/>
          </a:prstGeom>
          <a:solidFill>
            <a:srgbClr val="000066"/>
          </a:solidFill>
          <a:ln w="19050">
            <a:solidFill>
              <a:srgbClr val="FFE900"/>
            </a:solidFill>
            <a:miter lim="800000"/>
            <a:headEnd/>
            <a:tailEnd/>
          </a:ln>
        </p:spPr>
        <p:txBody>
          <a:bodyPr vert="horz" wrap="square" lIns="91440" tIns="45720" rIns="91440" bIns="46038" numCol="1" anchor="ctr"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FFED13"/>
                </a:solidFill>
                <a:effectLst/>
                <a:uLnTx/>
                <a:uFillTx/>
                <a:latin typeface="Arial"/>
                <a:ea typeface="+mn-ea"/>
                <a:cs typeface="Arial" charset="0"/>
              </a:rPr>
              <a:t>2013 Nobel Prize </a:t>
            </a:r>
          </a:p>
        </p:txBody>
      </p:sp>
      <p:sp>
        <p:nvSpPr>
          <p:cNvPr id="21" name="Rectangle 20"/>
          <p:cNvSpPr/>
          <p:nvPr/>
        </p:nvSpPr>
        <p:spPr>
          <a:xfrm>
            <a:off x="4738115" y="1765125"/>
            <a:ext cx="1365124" cy="340224"/>
          </a:xfrm>
          <a:prstGeom prst="rect">
            <a:avLst/>
          </a:prstGeom>
          <a:solidFill>
            <a:srgbClr val="000066"/>
          </a:solidFill>
          <a:ln w="19050">
            <a:solidFill>
              <a:srgbClr val="FFDE00"/>
            </a:solidFill>
          </a:ln>
        </p:spPr>
        <p:txBody>
          <a:bodyPr wrap="square" lIns="0" tIns="0" rIns="0" bIns="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FF7FB"/>
                </a:solidFill>
                <a:effectLst/>
                <a:uLnTx/>
                <a:uFillTx/>
                <a:latin typeface="Arial"/>
                <a:ea typeface="+mn-ea"/>
                <a:cs typeface="Arial" pitchFamily="34" charset="0"/>
              </a:rPr>
              <a:t>Higgs</a:t>
            </a:r>
            <a:endParaRPr kumimoji="0" lang="en-US" sz="2400" b="1" i="0" u="none" strike="noStrike" kern="1200" cap="none" spc="0" normalizeH="0" baseline="0" noProof="0" dirty="0">
              <a:ln>
                <a:noFill/>
              </a:ln>
              <a:solidFill>
                <a:srgbClr val="9FF7FB"/>
              </a:solidFill>
              <a:effectLst/>
              <a:uLnTx/>
              <a:uFillTx/>
              <a:latin typeface="Arial"/>
              <a:ea typeface="+mn-ea"/>
              <a:cs typeface="Arial" pitchFamily="34" charset="0"/>
            </a:endParaRPr>
          </a:p>
        </p:txBody>
      </p:sp>
      <p:sp>
        <p:nvSpPr>
          <p:cNvPr id="25" name="Slide Number Placeholder 3"/>
          <p:cNvSpPr txBox="1">
            <a:spLocks/>
          </p:cNvSpPr>
          <p:nvPr/>
        </p:nvSpPr>
        <p:spPr>
          <a:xfrm>
            <a:off x="9139383" y="6189455"/>
            <a:ext cx="694771" cy="278359"/>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3" name="Picture 2"/>
          <p:cNvPicPr>
            <a:picLocks noChangeAspect="1"/>
          </p:cNvPicPr>
          <p:nvPr/>
        </p:nvPicPr>
        <p:blipFill>
          <a:blip r:embed="rId14"/>
          <a:stretch>
            <a:fillRect/>
          </a:stretch>
        </p:blipFill>
        <p:spPr>
          <a:xfrm>
            <a:off x="6124657" y="1473523"/>
            <a:ext cx="3552743" cy="2984102"/>
          </a:xfrm>
          <a:prstGeom prst="rect">
            <a:avLst/>
          </a:prstGeom>
        </p:spPr>
      </p:pic>
      <p:pic>
        <p:nvPicPr>
          <p:cNvPr id="7600130" name="Picture 2" descr="http://media.economist.com/sites/default/files/imagecache/print-cover-full/20120707_cna400.jpg"/>
          <p:cNvPicPr>
            <a:picLocks noChangeAspect="1" noChangeArrowheads="1"/>
          </p:cNvPicPr>
          <p:nvPr/>
        </p:nvPicPr>
        <p:blipFill>
          <a:blip r:embed="rId15" cstate="print"/>
          <a:srcRect b="6844"/>
          <a:stretch>
            <a:fillRect/>
          </a:stretch>
        </p:blipFill>
        <p:spPr bwMode="auto">
          <a:xfrm>
            <a:off x="4315984" y="4467000"/>
            <a:ext cx="1191706" cy="2297879"/>
          </a:xfrm>
          <a:prstGeom prst="rect">
            <a:avLst/>
          </a:prstGeom>
          <a:noFill/>
          <a:ln w="22225">
            <a:solidFill>
              <a:srgbClr val="FFEF00"/>
            </a:solidFill>
          </a:ln>
        </p:spPr>
      </p:pic>
      <p:sp>
        <p:nvSpPr>
          <p:cNvPr id="13" name="Rectangle 2"/>
          <p:cNvSpPr>
            <a:spLocks noChangeArrowheads="1"/>
          </p:cNvSpPr>
          <p:nvPr/>
        </p:nvSpPr>
        <p:spPr bwMode="auto">
          <a:xfrm>
            <a:off x="187137" y="4455613"/>
            <a:ext cx="4116271" cy="2320651"/>
          </a:xfrm>
          <a:prstGeom prst="rect">
            <a:avLst/>
          </a:prstGeom>
          <a:solidFill>
            <a:srgbClr val="00004B"/>
          </a:solidFill>
          <a:ln w="19050">
            <a:solidFill>
              <a:srgbClr val="FFDE00"/>
            </a:solidFill>
            <a:miter lim="800000"/>
            <a:headEnd/>
            <a:tailEnd/>
          </a:ln>
        </p:spPr>
        <p:txBody>
          <a:bodyPr lIns="0" rIns="0" anchor="ct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pitchFamily="34" charset="0"/>
              </a:rPr>
              <a:t>48 Year Search;</a:t>
            </a:r>
            <a:r>
              <a:rPr kumimoji="0" lang="en-US" sz="1800" b="1" i="0" u="none" strike="noStrike" kern="1200" cap="none" spc="0" normalizeH="0" baseline="0" noProof="0" dirty="0">
                <a:ln>
                  <a:noFill/>
                </a:ln>
                <a:solidFill>
                  <a:srgbClr val="00FFFF"/>
                </a:solidFill>
                <a:effectLst/>
                <a:uLnTx/>
                <a:uFillTx/>
                <a:latin typeface="Arial"/>
                <a:ea typeface="+mn-ea"/>
                <a:cs typeface="Arial" pitchFamily="34" charset="0"/>
              </a:rPr>
              <a:t> 75 Year Exploration</a:t>
            </a:r>
          </a:p>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Arial" pitchFamily="34" charset="0"/>
              </a:rPr>
              <a:t>Theory</a:t>
            </a:r>
            <a:r>
              <a:rPr kumimoji="0" lang="en-US" sz="1800" b="1" i="0" u="none" strike="noStrike" kern="1200" cap="none" spc="0" normalizeH="0" baseline="0" noProof="0" dirty="0">
                <a:ln>
                  <a:noFill/>
                </a:ln>
                <a:solidFill>
                  <a:srgbClr val="FFFFFF"/>
                </a:solidFill>
                <a:effectLst/>
                <a:uLnTx/>
                <a:uFillTx/>
                <a:latin typeface="Arial"/>
                <a:ea typeface="+mn-ea"/>
                <a:cs typeface="Arial" pitchFamily="34" charset="0"/>
              </a:rPr>
              <a:t> (1964): 1950s – 1970s;</a:t>
            </a:r>
          </a:p>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Arial" pitchFamily="34" charset="0"/>
              </a:rPr>
              <a:t>LHC + Experiments Concept: </a:t>
            </a:r>
            <a:r>
              <a:rPr kumimoji="0" lang="en-US" sz="1800" b="1" i="0" u="none" strike="noStrike" kern="1200" cap="none" spc="0" normalizeH="0" baseline="0" noProof="0" dirty="0">
                <a:ln>
                  <a:noFill/>
                </a:ln>
                <a:solidFill>
                  <a:srgbClr val="FFFFFF"/>
                </a:solidFill>
                <a:effectLst/>
                <a:uLnTx/>
                <a:uFillTx/>
                <a:latin typeface="Arial"/>
                <a:ea typeface="+mn-ea"/>
                <a:cs typeface="Arial" pitchFamily="34" charset="0"/>
              </a:rPr>
              <a:t>1984</a:t>
            </a:r>
          </a:p>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Arial" pitchFamily="34" charset="0"/>
              </a:rPr>
              <a:t>Construction:</a:t>
            </a:r>
            <a:r>
              <a:rPr kumimoji="0" lang="en-US" sz="1800" b="1" i="0" u="none" strike="noStrike" kern="1200" cap="none" spc="0" normalizeH="0" baseline="0" noProof="0" dirty="0">
                <a:ln>
                  <a:noFill/>
                </a:ln>
                <a:solidFill>
                  <a:srgbClr val="FFFFFF"/>
                </a:solidFill>
                <a:effectLst/>
                <a:uLnTx/>
                <a:uFillTx/>
                <a:latin typeface="Arial"/>
                <a:ea typeface="+mn-ea"/>
                <a:cs typeface="Arial" pitchFamily="34" charset="0"/>
              </a:rPr>
              <a:t> 2001; </a:t>
            </a:r>
            <a:r>
              <a:rPr kumimoji="0" lang="en-US" sz="1800" b="1" i="0" u="none" strike="noStrike" kern="1200" cap="none" spc="0" normalizeH="0" baseline="0" noProof="0" dirty="0">
                <a:ln>
                  <a:noFill/>
                </a:ln>
                <a:solidFill>
                  <a:srgbClr val="FFFF00"/>
                </a:solidFill>
                <a:effectLst/>
                <a:uLnTx/>
                <a:uFillTx/>
                <a:latin typeface="Arial"/>
                <a:ea typeface="+mn-ea"/>
                <a:cs typeface="Arial" pitchFamily="34" charset="0"/>
              </a:rPr>
              <a:t>Operation: </a:t>
            </a:r>
            <a:r>
              <a:rPr kumimoji="0" lang="en-US" sz="1800" b="1" i="0" u="none" strike="noStrike" kern="1200" cap="none" spc="0" normalizeH="0" baseline="0" noProof="0" dirty="0">
                <a:ln>
                  <a:noFill/>
                </a:ln>
                <a:solidFill>
                  <a:srgbClr val="FFFFFF"/>
                </a:solidFill>
                <a:effectLst/>
                <a:uLnTx/>
                <a:uFillTx/>
                <a:latin typeface="Arial"/>
                <a:ea typeface="+mn-ea"/>
                <a:cs typeface="Arial" pitchFamily="34" charset="0"/>
              </a:rPr>
              <a:t>2009 </a:t>
            </a:r>
            <a:br>
              <a:rPr kumimoji="0" lang="en-US" sz="1800" b="1" i="0" u="none" strike="noStrike" kern="1200" cap="none" spc="0" normalizeH="0" baseline="0" noProof="0" dirty="0">
                <a:ln>
                  <a:noFill/>
                </a:ln>
                <a:solidFill>
                  <a:srgbClr val="FFFFFF"/>
                </a:solidFill>
                <a:effectLst/>
                <a:uLnTx/>
                <a:uFillTx/>
                <a:latin typeface="Arial"/>
                <a:ea typeface="+mn-ea"/>
                <a:cs typeface="Arial" pitchFamily="34" charset="0"/>
              </a:rPr>
            </a:br>
            <a:r>
              <a:rPr kumimoji="0" lang="en-US" sz="1800" b="1" i="0" u="none" strike="noStrike" kern="1200" cap="none" spc="0" normalizeH="0" baseline="0" noProof="0" dirty="0">
                <a:ln>
                  <a:noFill/>
                </a:ln>
                <a:solidFill>
                  <a:srgbClr val="FFFF00"/>
                </a:solidFill>
                <a:effectLst/>
                <a:uLnTx/>
                <a:uFillTx/>
                <a:latin typeface="Arial"/>
                <a:ea typeface="+mn-ea"/>
                <a:cs typeface="Arial" pitchFamily="34" charset="0"/>
              </a:rPr>
              <a:t>Run1:</a:t>
            </a:r>
            <a:r>
              <a:rPr kumimoji="0" lang="en-US" sz="1800" b="1" i="0" u="none" strike="noStrike" kern="1200" cap="none" spc="0" normalizeH="0" baseline="0" noProof="0" dirty="0">
                <a:ln>
                  <a:noFill/>
                </a:ln>
                <a:solidFill>
                  <a:srgbClr val="FFFFFF"/>
                </a:solidFill>
                <a:effectLst/>
                <a:uLnTx/>
                <a:uFillTx/>
                <a:latin typeface="Arial"/>
                <a:ea typeface="+mn-ea"/>
                <a:cs typeface="Arial" pitchFamily="34" charset="0"/>
              </a:rPr>
              <a:t> </a:t>
            </a:r>
            <a:r>
              <a:rPr kumimoji="0" lang="en-US" sz="1800" b="1" i="0" u="none" strike="noStrike" kern="1200" cap="none" spc="0" normalizeH="0" baseline="0" noProof="0" dirty="0">
                <a:ln>
                  <a:noFill/>
                </a:ln>
                <a:solidFill>
                  <a:srgbClr val="00FFFF"/>
                </a:solidFill>
                <a:effectLst/>
                <a:uLnTx/>
                <a:uFillTx/>
                <a:latin typeface="Arial"/>
                <a:ea typeface="+mn-ea"/>
                <a:cs typeface="Arial" pitchFamily="34" charset="0"/>
              </a:rPr>
              <a:t>Higgs Boson Discovery </a:t>
            </a:r>
            <a:r>
              <a:rPr kumimoji="0" lang="en-US" sz="1800" b="1" i="0" u="none" strike="noStrike" kern="1200" cap="none" spc="0" normalizeH="0" baseline="0" noProof="0" dirty="0">
                <a:ln>
                  <a:noFill/>
                </a:ln>
                <a:solidFill>
                  <a:srgbClr val="FFFFFF"/>
                </a:solidFill>
                <a:effectLst/>
                <a:uLnTx/>
                <a:uFillTx/>
                <a:latin typeface="Arial"/>
                <a:ea typeface="+mn-ea"/>
                <a:cs typeface="Arial" pitchFamily="34" charset="0"/>
              </a:rPr>
              <a:t>2012</a:t>
            </a:r>
          </a:p>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Arial" pitchFamily="34" charset="0"/>
              </a:rPr>
              <a:t>Run2 and Going Forward: </a:t>
            </a:r>
            <a:br>
              <a:rPr kumimoji="0" lang="en-US" sz="1800" b="1" i="0" u="none" strike="noStrike" kern="1200" cap="none" spc="0" normalizeH="0" baseline="0" noProof="0" dirty="0">
                <a:ln>
                  <a:noFill/>
                </a:ln>
                <a:solidFill>
                  <a:srgbClr val="FFFF00"/>
                </a:solidFill>
                <a:effectLst/>
                <a:uLnTx/>
                <a:uFillTx/>
                <a:latin typeface="Arial"/>
                <a:ea typeface="+mn-ea"/>
                <a:cs typeface="Arial" pitchFamily="34" charset="0"/>
              </a:rPr>
            </a:br>
            <a:r>
              <a:rPr kumimoji="0" lang="en-US" sz="1800" b="1" i="0" u="none" strike="noStrike" kern="1200" cap="none" spc="0" normalizeH="0" baseline="0" noProof="0" dirty="0">
                <a:ln>
                  <a:noFill/>
                </a:ln>
                <a:solidFill>
                  <a:srgbClr val="00FFFF"/>
                </a:solidFill>
                <a:effectLst/>
                <a:uLnTx/>
                <a:uFillTx/>
                <a:latin typeface="Arial"/>
                <a:ea typeface="+mn-ea"/>
                <a:cs typeface="Arial" pitchFamily="34" charset="0"/>
              </a:rPr>
              <a:t>Precision Measurements </a:t>
            </a:r>
            <a:r>
              <a:rPr kumimoji="0" lang="en-US" sz="1800" b="1" i="0" u="none" strike="noStrike" kern="1200" cap="none" spc="0" normalizeH="0" baseline="0" noProof="0" dirty="0">
                <a:ln>
                  <a:noFill/>
                </a:ln>
                <a:solidFill>
                  <a:srgbClr val="FFFFFF"/>
                </a:solidFill>
                <a:effectLst/>
                <a:uLnTx/>
                <a:uFillTx/>
                <a:latin typeface="Arial"/>
                <a:ea typeface="+mn-ea"/>
                <a:cs typeface="Arial" pitchFamily="34" charset="0"/>
              </a:rPr>
              <a:t>and </a:t>
            </a:r>
            <a:r>
              <a:rPr kumimoji="0" lang="en-US" sz="1800" b="1" i="0" u="none" strike="noStrike" kern="1200" cap="none" spc="0" normalizeH="0" baseline="0" noProof="0" dirty="0">
                <a:ln>
                  <a:noFill/>
                </a:ln>
                <a:solidFill>
                  <a:srgbClr val="00FFFF"/>
                </a:solidFill>
                <a:effectLst/>
                <a:uLnTx/>
                <a:uFillTx/>
                <a:latin typeface="Arial"/>
                <a:ea typeface="+mn-ea"/>
                <a:cs typeface="Arial" pitchFamily="34" charset="0"/>
              </a:rPr>
              <a:t>BSM Exploration:</a:t>
            </a:r>
            <a:r>
              <a:rPr kumimoji="0" lang="en-US" sz="1800" b="1" i="0" u="none" strike="noStrike" kern="1200" cap="none" spc="0" normalizeH="0" baseline="0" noProof="0" dirty="0">
                <a:ln>
                  <a:noFill/>
                </a:ln>
                <a:solidFill>
                  <a:srgbClr val="FFFFFF"/>
                </a:solidFill>
                <a:effectLst/>
                <a:uLnTx/>
                <a:uFillTx/>
                <a:latin typeface="Arial"/>
                <a:ea typeface="+mn-ea"/>
                <a:cs typeface="Arial" pitchFamily="34" charset="0"/>
              </a:rPr>
              <a:t> 2013 - 2042</a:t>
            </a:r>
          </a:p>
        </p:txBody>
      </p:sp>
      <p:sp>
        <p:nvSpPr>
          <p:cNvPr id="7" name="Rectangle 6"/>
          <p:cNvSpPr/>
          <p:nvPr/>
        </p:nvSpPr>
        <p:spPr>
          <a:xfrm>
            <a:off x="6086923" y="3836280"/>
            <a:ext cx="52579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a:t>
            </a:r>
            <a:endParaRPr kumimoji="0" lang="en-US" sz="3200" b="0"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1090307134"/>
      </p:ext>
    </p:extLst>
  </p:cSld>
  <p:clrMapOvr>
    <a:masterClrMapping/>
  </p:clrMapOvr>
  <p:transition advTm="15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884" y="86909"/>
            <a:ext cx="8746850" cy="730602"/>
          </a:xfrm>
          <a:solidFill>
            <a:srgbClr val="001D3A"/>
          </a:solidFill>
        </p:spPr>
        <p:txBody>
          <a:bodyPr/>
          <a:lstStyle/>
          <a:p>
            <a:pPr algn="l">
              <a:lnSpc>
                <a:spcPct val="80000"/>
              </a:lnSpc>
            </a:pPr>
            <a:r>
              <a:rPr lang="en-US" sz="2800" b="1" kern="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kern="0" dirty="0">
                <a:solidFill>
                  <a:srgbClr val="66FFFF"/>
                </a:solidFill>
                <a:effectLst/>
                <a:latin typeface="Calibri" panose="020F0502020204030204" pitchFamily="34" charset="0"/>
                <a:ea typeface="Calibri" panose="020F0502020204030204" pitchFamily="34" charset="0"/>
                <a:cs typeface="Times New Roman" panose="02020603050405020304" pitchFamily="18" charset="0"/>
              </a:rPr>
              <a:t>Next Generation System for Data Intensive Sciences</a:t>
            </a:r>
            <a:endParaRPr lang="en-US" sz="2800" dirty="0">
              <a:solidFill>
                <a:srgbClr val="66FFFF"/>
              </a:solidFill>
            </a:endParaRPr>
          </a:p>
        </p:txBody>
      </p:sp>
      <p:sp>
        <p:nvSpPr>
          <p:cNvPr id="3" name="Content Placeholder 2"/>
          <p:cNvSpPr>
            <a:spLocks noGrp="1"/>
          </p:cNvSpPr>
          <p:nvPr>
            <p:ph idx="1"/>
          </p:nvPr>
        </p:nvSpPr>
        <p:spPr>
          <a:xfrm>
            <a:off x="160266" y="817510"/>
            <a:ext cx="9592987" cy="5749220"/>
          </a:xfrm>
          <a:solidFill>
            <a:srgbClr val="00003E"/>
          </a:solidFill>
        </p:spPr>
        <p:txBody>
          <a:bodyPr>
            <a:noAutofit/>
          </a:bodyPr>
          <a:lstStyle/>
          <a:p>
            <a:pPr marL="400050" indent="-285750">
              <a:spcBef>
                <a:spcPts val="0"/>
              </a:spcBef>
              <a:spcAft>
                <a:spcPts val="600"/>
              </a:spcAft>
              <a:buFont typeface="Wingdings" pitchFamily="2" charset="2"/>
              <a:buChar char="§"/>
            </a:pPr>
            <a:r>
              <a:rPr lang="en-US" sz="2200" dirty="0">
                <a:solidFill>
                  <a:srgbClr val="66FFFF"/>
                </a:solidFill>
                <a:ea typeface="Times New Roman" panose="02020603050405020304" pitchFamily="18" charset="0"/>
                <a:cs typeface="Times New Roman" panose="02020603050405020304" pitchFamily="18" charset="0"/>
              </a:rPr>
              <a:t>Architectural Model: </a:t>
            </a:r>
            <a:r>
              <a:rPr lang="en-US" sz="2200" dirty="0">
                <a:solidFill>
                  <a:srgbClr val="FFFF00"/>
                </a:solidFill>
                <a:ea typeface="Times New Roman" panose="02020603050405020304" pitchFamily="18" charset="0"/>
                <a:cs typeface="Times New Roman" panose="02020603050405020304" pitchFamily="18" charset="0"/>
              </a:rPr>
              <a:t>Data Center Analogue</a:t>
            </a:r>
          </a:p>
          <a:p>
            <a:pPr marL="630238" indent="-230188">
              <a:spcBef>
                <a:spcPts val="0"/>
              </a:spcBef>
              <a:spcAft>
                <a:spcPts val="600"/>
              </a:spcAft>
              <a:buFont typeface="Wingdings" pitchFamily="2" charset="2"/>
              <a:buChar char="§"/>
            </a:pPr>
            <a:r>
              <a:rPr lang="en-US" sz="2200" dirty="0">
                <a:solidFill>
                  <a:srgbClr val="66FFFF"/>
                </a:solidFill>
                <a:effectLst/>
                <a:ea typeface="Times New Roman" panose="02020603050405020304" pitchFamily="18" charset="0"/>
                <a:cs typeface="Times New Roman" panose="02020603050405020304" pitchFamily="18" charset="0"/>
              </a:rPr>
              <a:t>Class</a:t>
            </a:r>
            <a:r>
              <a:rPr lang="en-US" sz="2200" dirty="0">
                <a:solidFill>
                  <a:srgbClr val="66FFFF"/>
                </a:solidFill>
                <a:ea typeface="Times New Roman" panose="02020603050405020304" pitchFamily="18" charset="0"/>
                <a:cs typeface="Times New Roman" panose="02020603050405020304" pitchFamily="18" charset="0"/>
              </a:rPr>
              <a:t>es of “Work” </a:t>
            </a:r>
            <a:r>
              <a:rPr lang="en-US" sz="2200" dirty="0">
                <a:solidFill>
                  <a:schemeClr val="tx1"/>
                </a:solidFill>
                <a:ea typeface="Times New Roman" panose="02020603050405020304" pitchFamily="18" charset="0"/>
                <a:cs typeface="Times New Roman" panose="02020603050405020304" pitchFamily="18" charset="0"/>
              </a:rPr>
              <a:t>(work = transfers, or overall workflow), </a:t>
            </a:r>
            <a:br>
              <a:rPr lang="en-US" sz="2200" dirty="0">
                <a:solidFill>
                  <a:schemeClr val="tx1"/>
                </a:solidFill>
                <a:ea typeface="Times New Roman" panose="02020603050405020304" pitchFamily="18" charset="0"/>
                <a:cs typeface="Times New Roman" panose="02020603050405020304" pitchFamily="18" charset="0"/>
              </a:rPr>
            </a:br>
            <a:r>
              <a:rPr lang="en-US" sz="2200" dirty="0">
                <a:solidFill>
                  <a:schemeClr val="tx1"/>
                </a:solidFill>
                <a:ea typeface="Times New Roman" panose="02020603050405020304" pitchFamily="18" charset="0"/>
                <a:cs typeface="Times New Roman" panose="02020603050405020304" pitchFamily="18" charset="0"/>
              </a:rPr>
              <a:t> defined by VO, task parameters and/or priority and policy</a:t>
            </a:r>
          </a:p>
          <a:p>
            <a:pPr marL="630238" indent="-230188">
              <a:spcBef>
                <a:spcPts val="0"/>
              </a:spcBef>
              <a:spcAft>
                <a:spcPts val="600"/>
              </a:spcAft>
              <a:buFont typeface="Wingdings" pitchFamily="2" charset="2"/>
              <a:buChar char="§"/>
            </a:pPr>
            <a:r>
              <a:rPr lang="en-US" sz="2200" dirty="0">
                <a:solidFill>
                  <a:srgbClr val="66FFFF"/>
                </a:solidFill>
                <a:effectLst/>
                <a:ea typeface="Times New Roman" panose="02020603050405020304" pitchFamily="18" charset="0"/>
                <a:cs typeface="Times New Roman" panose="02020603050405020304" pitchFamily="18" charset="0"/>
              </a:rPr>
              <a:t>Adjusts rate of progress in each class </a:t>
            </a:r>
            <a:r>
              <a:rPr lang="en-US" sz="2200" dirty="0">
                <a:solidFill>
                  <a:schemeClr val="tx1"/>
                </a:solidFill>
                <a:effectLst/>
                <a:ea typeface="Times New Roman" panose="02020603050405020304" pitchFamily="18" charset="0"/>
                <a:cs typeface="Times New Roman" panose="02020603050405020304" pitchFamily="18" charset="0"/>
              </a:rPr>
              <a:t>to respond to network </a:t>
            </a:r>
            <a:br>
              <a:rPr lang="en-US" sz="2200" dirty="0">
                <a:solidFill>
                  <a:schemeClr val="tx1"/>
                </a:solidFill>
                <a:effectLst/>
                <a:ea typeface="Times New Roman" panose="02020603050405020304" pitchFamily="18" charset="0"/>
                <a:cs typeface="Times New Roman" panose="02020603050405020304" pitchFamily="18" charset="0"/>
              </a:rPr>
            </a:br>
            <a:r>
              <a:rPr lang="en-US" sz="2200" dirty="0">
                <a:solidFill>
                  <a:schemeClr val="tx1"/>
                </a:solidFill>
                <a:effectLst/>
                <a:ea typeface="Times New Roman" panose="02020603050405020304" pitchFamily="18" charset="0"/>
                <a:cs typeface="Times New Roman" panose="02020603050405020304" pitchFamily="18" charset="0"/>
              </a:rPr>
              <a:t> or site state changes, and “events” </a:t>
            </a:r>
          </a:p>
          <a:p>
            <a:pPr marL="630238" indent="-230188">
              <a:spcBef>
                <a:spcPts val="0"/>
              </a:spcBef>
              <a:spcAft>
                <a:spcPts val="600"/>
              </a:spcAft>
              <a:buFont typeface="Wingdings" pitchFamily="2" charset="2"/>
              <a:buChar char="§"/>
            </a:pPr>
            <a:r>
              <a:rPr lang="en-US" sz="2200" dirty="0">
                <a:solidFill>
                  <a:srgbClr val="66FFFF"/>
                </a:solidFill>
                <a:ea typeface="Times New Roman" panose="02020603050405020304" pitchFamily="18" charset="0"/>
                <a:cs typeface="Times New Roman" panose="02020603050405020304" pitchFamily="18" charset="0"/>
              </a:rPr>
              <a:t>Moderates/balances the rates among the classes</a:t>
            </a:r>
          </a:p>
          <a:p>
            <a:pPr marL="630238" indent="-230188">
              <a:spcBef>
                <a:spcPts val="0"/>
              </a:spcBef>
              <a:spcAft>
                <a:spcPts val="600"/>
              </a:spcAft>
              <a:buFont typeface="Wingdings" pitchFamily="2" charset="2"/>
              <a:buChar char="§"/>
            </a:pPr>
            <a:r>
              <a:rPr lang="en-US" sz="2200" dirty="0">
                <a:solidFill>
                  <a:srgbClr val="66FFFF"/>
                </a:solidFill>
                <a:ea typeface="Times New Roman" panose="02020603050405020304" pitchFamily="18" charset="0"/>
                <a:cs typeface="Times New Roman" panose="02020603050405020304" pitchFamily="18" charset="0"/>
              </a:rPr>
              <a:t>Optimizes </a:t>
            </a:r>
            <a:r>
              <a:rPr lang="en-US" sz="2200" dirty="0">
                <a:solidFill>
                  <a:schemeClr val="tx1"/>
                </a:solidFill>
                <a:ea typeface="Times New Roman" panose="02020603050405020304" pitchFamily="18" charset="0"/>
                <a:cs typeface="Times New Roman" panose="02020603050405020304" pitchFamily="18" charset="0"/>
              </a:rPr>
              <a:t>a multivariate objective function with constraints</a:t>
            </a:r>
            <a:endParaRPr lang="en-US" sz="2200" dirty="0">
              <a:solidFill>
                <a:schemeClr val="tx1"/>
              </a:solidFill>
            </a:endParaRPr>
          </a:p>
          <a:p>
            <a:pPr marL="403225" indent="-290513">
              <a:spcBef>
                <a:spcPts val="0"/>
              </a:spcBef>
              <a:spcAft>
                <a:spcPts val="600"/>
              </a:spcAft>
              <a:buFont typeface="Wingdings" pitchFamily="2" charset="2"/>
              <a:buChar char="§"/>
            </a:pPr>
            <a:r>
              <a:rPr lang="en-US" sz="2200" dirty="0">
                <a:solidFill>
                  <a:srgbClr val="66FFFF"/>
                </a:solidFill>
              </a:rPr>
              <a:t>Overarching Concept: </a:t>
            </a:r>
            <a:r>
              <a:rPr lang="en-US" sz="2200" dirty="0">
                <a:solidFill>
                  <a:srgbClr val="FFFF00"/>
                </a:solidFill>
              </a:rPr>
              <a:t>Consistent Network Operations: </a:t>
            </a:r>
          </a:p>
          <a:p>
            <a:pPr marL="631825" indent="-228600">
              <a:spcBef>
                <a:spcPts val="0"/>
              </a:spcBef>
              <a:spcAft>
                <a:spcPts val="600"/>
              </a:spcAft>
              <a:buFont typeface="Wingdings" pitchFamily="2" charset="2"/>
              <a:buChar char="§"/>
            </a:pPr>
            <a:r>
              <a:rPr lang="en-US" sz="2000" dirty="0">
                <a:solidFill>
                  <a:srgbClr val="66FFFF"/>
                </a:solidFill>
                <a:cs typeface="Times New Roman" panose="02020603050405020304" pitchFamily="18" charset="0"/>
              </a:rPr>
              <a:t>S</a:t>
            </a:r>
            <a:r>
              <a:rPr lang="en-US" sz="2000" dirty="0">
                <a:solidFill>
                  <a:srgbClr val="66FFFF"/>
                </a:solidFill>
                <a:effectLst/>
                <a:ea typeface="Times New Roman" panose="02020603050405020304" pitchFamily="18" charset="0"/>
                <a:cs typeface="Times New Roman" panose="02020603050405020304" pitchFamily="18" charset="0"/>
              </a:rPr>
              <a:t>table load balanced high throughput workflows cross optimally </a:t>
            </a:r>
            <a:br>
              <a:rPr lang="en-US" sz="2000" dirty="0">
                <a:solidFill>
                  <a:srgbClr val="66FFFF"/>
                </a:solidFill>
                <a:effectLst/>
                <a:ea typeface="Times New Roman" panose="02020603050405020304" pitchFamily="18" charset="0"/>
                <a:cs typeface="Times New Roman" panose="02020603050405020304" pitchFamily="18" charset="0"/>
              </a:rPr>
            </a:br>
            <a:r>
              <a:rPr lang="en-US" sz="2000" dirty="0">
                <a:solidFill>
                  <a:srgbClr val="66FFFF"/>
                </a:solidFill>
                <a:effectLst/>
                <a:ea typeface="Times New Roman" panose="02020603050405020304" pitchFamily="18" charset="0"/>
                <a:cs typeface="Times New Roman" panose="02020603050405020304" pitchFamily="18" charset="0"/>
              </a:rPr>
              <a:t>chosen network paths</a:t>
            </a:r>
          </a:p>
          <a:p>
            <a:pPr marL="631825" indent="-228600">
              <a:spcBef>
                <a:spcPts val="0"/>
              </a:spcBef>
              <a:spcAft>
                <a:spcPts val="600"/>
              </a:spcAft>
              <a:buFont typeface="Wingdings" pitchFamily="2" charset="2"/>
              <a:buChar char="§"/>
            </a:pPr>
            <a:r>
              <a:rPr lang="en-US" sz="2000" dirty="0">
                <a:solidFill>
                  <a:srgbClr val="66FFFF"/>
                </a:solidFill>
                <a:ea typeface="Times New Roman" panose="02020603050405020304" pitchFamily="18" charset="0"/>
                <a:cs typeface="Times New Roman" panose="02020603050405020304" pitchFamily="18" charset="0"/>
              </a:rPr>
              <a:t>P</a:t>
            </a:r>
            <a:r>
              <a:rPr lang="en-US" sz="2000" dirty="0">
                <a:solidFill>
                  <a:srgbClr val="66FFFF"/>
                </a:solidFill>
                <a:effectLst/>
                <a:ea typeface="Times New Roman" panose="02020603050405020304" pitchFamily="18" charset="0"/>
                <a:cs typeface="Times New Roman" panose="02020603050405020304" pitchFamily="18" charset="0"/>
              </a:rPr>
              <a:t>rovided by autonomous site-resident services dynamically </a:t>
            </a:r>
            <a:br>
              <a:rPr lang="en-US" sz="2000" dirty="0">
                <a:solidFill>
                  <a:srgbClr val="66FFFF"/>
                </a:solidFill>
                <a:effectLst/>
                <a:ea typeface="Times New Roman" panose="02020603050405020304" pitchFamily="18" charset="0"/>
                <a:cs typeface="Times New Roman" panose="02020603050405020304" pitchFamily="18" charset="0"/>
              </a:rPr>
            </a:br>
            <a:r>
              <a:rPr lang="en-US" sz="2000" dirty="0">
                <a:solidFill>
                  <a:srgbClr val="66FFFF"/>
                </a:solidFill>
                <a:effectLst/>
                <a:ea typeface="Times New Roman" panose="02020603050405020304" pitchFamily="18" charset="0"/>
                <a:cs typeface="Times New Roman" panose="02020603050405020304" pitchFamily="18" charset="0"/>
              </a:rPr>
              <a:t>interacting </a:t>
            </a:r>
            <a:r>
              <a:rPr lang="en-US" sz="2000" dirty="0">
                <a:solidFill>
                  <a:schemeClr val="tx1"/>
                </a:solidFill>
                <a:effectLst/>
                <a:ea typeface="Times New Roman" panose="02020603050405020304" pitchFamily="18" charset="0"/>
                <a:cs typeface="Times New Roman" panose="02020603050405020304" pitchFamily="18" charset="0"/>
              </a:rPr>
              <a:t>with network-resident services</a:t>
            </a:r>
          </a:p>
          <a:p>
            <a:pPr marL="631825" indent="-228600">
              <a:spcBef>
                <a:spcPts val="0"/>
              </a:spcBef>
              <a:spcAft>
                <a:spcPts val="600"/>
              </a:spcAft>
              <a:buFont typeface="Wingdings" pitchFamily="2" charset="2"/>
              <a:buChar char="§"/>
            </a:pPr>
            <a:r>
              <a:rPr lang="en-US" sz="2000" dirty="0">
                <a:solidFill>
                  <a:srgbClr val="66FFFF"/>
                </a:solidFill>
                <a:effectLst/>
                <a:ea typeface="Times New Roman" panose="02020603050405020304" pitchFamily="18" charset="0"/>
                <a:cs typeface="Times New Roman" panose="02020603050405020304" pitchFamily="18" charset="0"/>
              </a:rPr>
              <a:t>Responding to (or negotiating with) site demands </a:t>
            </a:r>
            <a:r>
              <a:rPr lang="en-US" sz="2000" dirty="0">
                <a:solidFill>
                  <a:schemeClr val="tx1"/>
                </a:solidFill>
                <a:effectLst/>
                <a:ea typeface="Times New Roman" panose="02020603050405020304" pitchFamily="18" charset="0"/>
                <a:cs typeface="Times New Roman" panose="02020603050405020304" pitchFamily="18" charset="0"/>
              </a:rPr>
              <a:t>from the science </a:t>
            </a:r>
            <a:br>
              <a:rPr lang="en-US" sz="2000" dirty="0">
                <a:solidFill>
                  <a:schemeClr val="tx1"/>
                </a:solidFill>
                <a:effectLst/>
                <a:ea typeface="Times New Roman" panose="02020603050405020304" pitchFamily="18" charset="0"/>
                <a:cs typeface="Times New Roman" panose="02020603050405020304" pitchFamily="18" charset="0"/>
              </a:rPr>
            </a:br>
            <a:r>
              <a:rPr lang="en-US" sz="2000" dirty="0">
                <a:solidFill>
                  <a:schemeClr val="tx1"/>
                </a:solidFill>
                <a:effectLst/>
                <a:ea typeface="Times New Roman" panose="02020603050405020304" pitchFamily="18" charset="0"/>
                <a:cs typeface="Times New Roman" panose="02020603050405020304" pitchFamily="18" charset="0"/>
              </a:rPr>
              <a:t>programs’ principal data distribution and management systems</a:t>
            </a:r>
            <a:endParaRPr lang="en-US" sz="2200" dirty="0">
              <a:solidFill>
                <a:schemeClr val="tx1"/>
              </a:solidFill>
              <a:effectLst/>
              <a:ea typeface="Times New Roman" panose="02020603050405020304" pitchFamily="18" charset="0"/>
              <a:cs typeface="Times New Roman" panose="02020603050405020304" pitchFamily="18" charset="0"/>
            </a:endParaRPr>
          </a:p>
          <a:p>
            <a:pPr marL="631825" indent="-228600">
              <a:spcBef>
                <a:spcPts val="0"/>
              </a:spcBef>
              <a:spcAft>
                <a:spcPts val="600"/>
              </a:spcAft>
              <a:buFont typeface="Wingdings" pitchFamily="2" charset="2"/>
              <a:buChar char="§"/>
            </a:pPr>
            <a:r>
              <a:rPr lang="en-US" sz="2000" dirty="0">
                <a:solidFill>
                  <a:srgbClr val="66FFFF"/>
                </a:solidFill>
                <a:effectLst/>
                <a:ea typeface="Times New Roman" panose="02020603050405020304" pitchFamily="18" charset="0"/>
                <a:cs typeface="Times New Roman" panose="02020603050405020304" pitchFamily="18" charset="0"/>
              </a:rPr>
              <a:t>Up to preset or flexible </a:t>
            </a:r>
            <a:r>
              <a:rPr lang="en-US" sz="2000" i="1" dirty="0">
                <a:solidFill>
                  <a:srgbClr val="FFFF00"/>
                </a:solidFill>
                <a:effectLst/>
                <a:ea typeface="Times New Roman" panose="02020603050405020304" pitchFamily="18" charset="0"/>
                <a:cs typeface="Times New Roman" panose="02020603050405020304" pitchFamily="18" charset="0"/>
              </a:rPr>
              <a:t>high water marks: </a:t>
            </a:r>
            <a:r>
              <a:rPr lang="en-US" sz="2000" i="1" dirty="0">
                <a:solidFill>
                  <a:schemeClr val="tx1"/>
                </a:solidFill>
                <a:effectLst/>
                <a:ea typeface="Times New Roman" panose="02020603050405020304" pitchFamily="18" charset="0"/>
                <a:cs typeface="Times New Roman" panose="02020603050405020304" pitchFamily="18" charset="0"/>
              </a:rPr>
              <a:t> </a:t>
            </a:r>
            <a:r>
              <a:rPr lang="en-US" sz="2000" dirty="0">
                <a:solidFill>
                  <a:schemeClr val="tx1"/>
                </a:solidFill>
                <a:effectLst/>
                <a:ea typeface="Times New Roman" panose="02020603050405020304" pitchFamily="18" charset="0"/>
                <a:cs typeface="Times New Roman" panose="02020603050405020304" pitchFamily="18" charset="0"/>
              </a:rPr>
              <a:t>to accommodate </a:t>
            </a:r>
            <a:br>
              <a:rPr lang="en-US" sz="2000" dirty="0">
                <a:solidFill>
                  <a:schemeClr val="tx1"/>
                </a:solidFill>
                <a:effectLst/>
                <a:ea typeface="Times New Roman" panose="02020603050405020304" pitchFamily="18" charset="0"/>
                <a:cs typeface="Times New Roman" panose="02020603050405020304" pitchFamily="18" charset="0"/>
              </a:rPr>
            </a:br>
            <a:r>
              <a:rPr lang="en-US" sz="2000" dirty="0">
                <a:solidFill>
                  <a:schemeClr val="tx1"/>
                </a:solidFill>
                <a:effectLst/>
                <a:ea typeface="Times New Roman" panose="02020603050405020304" pitchFamily="18" charset="0"/>
                <a:cs typeface="Times New Roman" panose="02020603050405020304" pitchFamily="18" charset="0"/>
              </a:rPr>
              <a:t>other traffic serving the at-large academic and research community</a:t>
            </a:r>
          </a:p>
        </p:txBody>
      </p:sp>
      <p:pic>
        <p:nvPicPr>
          <p:cNvPr id="5" name="Picture 4">
            <a:extLst>
              <a:ext uri="{FF2B5EF4-FFF2-40B4-BE49-F238E27FC236}">
                <a16:creationId xmlns:a16="http://schemas.microsoft.com/office/drawing/2014/main" id="{11507994-90A6-6C0D-471D-70ABE6E86186}"/>
              </a:ext>
            </a:extLst>
          </p:cNvPr>
          <p:cNvPicPr>
            <a:picLocks noChangeAspect="1"/>
          </p:cNvPicPr>
          <p:nvPr/>
        </p:nvPicPr>
        <p:blipFill>
          <a:blip r:embed="rId3"/>
          <a:stretch>
            <a:fillRect/>
          </a:stretch>
        </p:blipFill>
        <p:spPr>
          <a:xfrm>
            <a:off x="432835" y="143022"/>
            <a:ext cx="1349062" cy="618375"/>
          </a:xfrm>
          <a:prstGeom prst="rect">
            <a:avLst/>
          </a:prstGeom>
        </p:spPr>
      </p:pic>
    </p:spTree>
    <p:extLst>
      <p:ext uri="{BB962C8B-B14F-4D97-AF65-F5344CB8AC3E}">
        <p14:creationId xmlns:p14="http://schemas.microsoft.com/office/powerpoint/2010/main" val="153704770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309" y="89338"/>
            <a:ext cx="8100796" cy="573322"/>
          </a:xfrm>
        </p:spPr>
        <p:txBody>
          <a:bodyPr/>
          <a:lstStyle/>
          <a:p>
            <a:pPr algn="ctr"/>
            <a:r>
              <a:rPr lang="en-US" sz="2600" dirty="0">
                <a:solidFill>
                  <a:srgbClr val="66FFFF"/>
                </a:solidFill>
              </a:rPr>
              <a:t> </a:t>
            </a:r>
            <a:r>
              <a:rPr lang="en-US" dirty="0">
                <a:solidFill>
                  <a:srgbClr val="66FFFF"/>
                </a:solidFill>
              </a:rPr>
              <a:t>Next Generation Network-Integrated System</a:t>
            </a:r>
            <a:endParaRPr lang="en-US" sz="2400" dirty="0">
              <a:solidFill>
                <a:srgbClr val="66FFFF"/>
              </a:solidFill>
            </a:endParaRPr>
          </a:p>
        </p:txBody>
      </p:sp>
      <p:sp>
        <p:nvSpPr>
          <p:cNvPr id="3" name="Content Placeholder 2"/>
          <p:cNvSpPr>
            <a:spLocks noGrp="1"/>
          </p:cNvSpPr>
          <p:nvPr>
            <p:ph idx="1"/>
          </p:nvPr>
        </p:nvSpPr>
        <p:spPr>
          <a:xfrm>
            <a:off x="113490" y="763292"/>
            <a:ext cx="9690908" cy="5966480"/>
          </a:xfrm>
          <a:solidFill>
            <a:srgbClr val="001D3A"/>
          </a:solidFill>
          <a:ln w="19050">
            <a:solidFill>
              <a:srgbClr val="FFED13"/>
            </a:solidFill>
          </a:ln>
        </p:spPr>
        <p:txBody>
          <a:bodyPr/>
          <a:lstStyle/>
          <a:p>
            <a:pPr marL="284163" indent="-284163">
              <a:spcBef>
                <a:spcPts val="0"/>
              </a:spcBef>
              <a:spcAft>
                <a:spcPts val="600"/>
              </a:spcAft>
              <a:buFont typeface="Wingdings" panose="05000000000000000000" pitchFamily="2" charset="2"/>
              <a:buChar char="§"/>
            </a:pPr>
            <a:r>
              <a:rPr lang="en-US" dirty="0">
                <a:solidFill>
                  <a:srgbClr val="66FFFF"/>
                </a:solidFill>
              </a:rPr>
              <a:t>Top Line Message: </a:t>
            </a:r>
            <a:r>
              <a:rPr lang="en-US" dirty="0">
                <a:solidFill>
                  <a:schemeClr val="tx1"/>
                </a:solidFill>
              </a:rPr>
              <a:t>To realize the physics discovery potential and meet </a:t>
            </a:r>
            <a:br>
              <a:rPr lang="en-US" dirty="0">
                <a:solidFill>
                  <a:schemeClr val="tx1"/>
                </a:solidFill>
              </a:rPr>
            </a:br>
            <a:r>
              <a:rPr lang="en-US" dirty="0">
                <a:solidFill>
                  <a:schemeClr val="tx1"/>
                </a:solidFill>
              </a:rPr>
              <a:t>the challenges of the HL LHC era, </a:t>
            </a:r>
            <a:r>
              <a:rPr lang="en-US" dirty="0">
                <a:solidFill>
                  <a:srgbClr val="66FFFF"/>
                </a:solidFill>
              </a:rPr>
              <a:t>we need a new dynamic system which:</a:t>
            </a:r>
          </a:p>
          <a:p>
            <a:pPr marL="628650" lvl="2" indent="-285750">
              <a:spcBef>
                <a:spcPts val="0"/>
              </a:spcBef>
              <a:spcAft>
                <a:spcPts val="600"/>
              </a:spcAft>
              <a:buFont typeface="Wingdings" panose="05000000000000000000" pitchFamily="2" charset="2"/>
              <a:buChar char="­"/>
            </a:pPr>
            <a:r>
              <a:rPr lang="en-US" b="1" dirty="0">
                <a:solidFill>
                  <a:srgbClr val="66FFFF"/>
                </a:solidFill>
              </a:rPr>
              <a:t>Coordinates worldwide </a:t>
            </a:r>
            <a:r>
              <a:rPr lang="en-US" b="1" dirty="0"/>
              <a:t>networks as a first class resource along </a:t>
            </a:r>
            <a:br>
              <a:rPr lang="en-US" b="1" dirty="0"/>
            </a:br>
            <a:r>
              <a:rPr lang="en-US" b="1" dirty="0"/>
              <a:t>with computing and storage, </a:t>
            </a:r>
            <a:r>
              <a:rPr lang="en-US" b="1" dirty="0">
                <a:solidFill>
                  <a:srgbClr val="66FFFF"/>
                </a:solidFill>
              </a:rPr>
              <a:t>across and among world regions</a:t>
            </a:r>
          </a:p>
          <a:p>
            <a:pPr marL="284163" lvl="2" indent="-284163">
              <a:spcBef>
                <a:spcPts val="0"/>
              </a:spcBef>
              <a:spcAft>
                <a:spcPts val="600"/>
              </a:spcAft>
              <a:buFont typeface="Wingdings" panose="05000000000000000000" pitchFamily="2" charset="2"/>
              <a:buChar char="­"/>
            </a:pPr>
            <a:r>
              <a:rPr lang="en-US" b="1" dirty="0">
                <a:solidFill>
                  <a:srgbClr val="66FFFF"/>
                </a:solidFill>
              </a:rPr>
              <a:t>Follows a systems design approach: A global fabric that flexibly </a:t>
            </a:r>
            <a:r>
              <a:rPr lang="en-US" b="1" dirty="0"/>
              <a:t>allocates, balances and makes best use of the </a:t>
            </a:r>
            <a:r>
              <a:rPr lang="en-US" b="1" dirty="0">
                <a:solidFill>
                  <a:srgbClr val="66FFFF"/>
                </a:solidFill>
              </a:rPr>
              <a:t>available network resources</a:t>
            </a:r>
          </a:p>
          <a:p>
            <a:pPr marL="631825" lvl="2" indent="-230188">
              <a:spcBef>
                <a:spcPts val="0"/>
              </a:spcBef>
              <a:spcAft>
                <a:spcPts val="600"/>
              </a:spcAft>
              <a:buFont typeface="Wingdings" panose="05000000000000000000" pitchFamily="2" charset="2"/>
              <a:buChar char="­"/>
            </a:pPr>
            <a:r>
              <a:rPr lang="en-US" b="1" dirty="0"/>
              <a:t>Negotiating with site systems that </a:t>
            </a:r>
            <a:r>
              <a:rPr lang="en-US" b="1" dirty="0">
                <a:solidFill>
                  <a:srgbClr val="66FFFF"/>
                </a:solidFill>
              </a:rPr>
              <a:t>aim to accelerate workflow</a:t>
            </a:r>
          </a:p>
          <a:p>
            <a:pPr marL="231775" lvl="1" indent="-230188">
              <a:spcBef>
                <a:spcPts val="0"/>
              </a:spcBef>
              <a:spcAft>
                <a:spcPts val="600"/>
              </a:spcAft>
              <a:buFont typeface="Wingdings" panose="05000000000000000000" pitchFamily="2" charset="2"/>
              <a:buChar char="­"/>
            </a:pPr>
            <a:r>
              <a:rPr lang="en-US" b="1" dirty="0">
                <a:solidFill>
                  <a:srgbClr val="66FFFF"/>
                </a:solidFill>
              </a:rPr>
              <a:t>Builds on ongoing R&amp;D projects: </a:t>
            </a:r>
            <a:r>
              <a:rPr lang="en-US" b="1" dirty="0"/>
              <a:t>from </a:t>
            </a:r>
            <a:r>
              <a:rPr lang="en-US" b="1" dirty="0">
                <a:solidFill>
                  <a:srgbClr val="66FFFF"/>
                </a:solidFill>
              </a:rPr>
              <a:t>regional caches/data lakes </a:t>
            </a:r>
            <a:br>
              <a:rPr lang="en-US" b="1" dirty="0">
                <a:solidFill>
                  <a:srgbClr val="66FFFF"/>
                </a:solidFill>
              </a:rPr>
            </a:br>
            <a:r>
              <a:rPr lang="en-US" b="1" dirty="0"/>
              <a:t>to </a:t>
            </a:r>
            <a:r>
              <a:rPr lang="en-US" b="1" dirty="0">
                <a:solidFill>
                  <a:srgbClr val="66FFFF"/>
                </a:solidFill>
              </a:rPr>
              <a:t>intelligent control and data planes </a:t>
            </a:r>
            <a:r>
              <a:rPr lang="en-US" b="1" dirty="0"/>
              <a:t>to </a:t>
            </a:r>
            <a:r>
              <a:rPr lang="en-US" b="1" dirty="0">
                <a:solidFill>
                  <a:srgbClr val="66FFFF"/>
                </a:solidFill>
              </a:rPr>
              <a:t>ML-based optimization </a:t>
            </a:r>
            <a:endParaRPr lang="en-US" dirty="0">
              <a:solidFill>
                <a:srgbClr val="66FFFF"/>
              </a:solidFill>
            </a:endParaRPr>
          </a:p>
          <a:p>
            <a:pPr marL="231775" lvl="1" indent="-230188">
              <a:spcBef>
                <a:spcPts val="0"/>
              </a:spcBef>
              <a:spcAft>
                <a:spcPts val="600"/>
              </a:spcAft>
              <a:buFont typeface="Wingdings" panose="05000000000000000000" pitchFamily="2" charset="2"/>
              <a:buChar char="­"/>
            </a:pPr>
            <a:r>
              <a:rPr lang="en-US" b="1" dirty="0">
                <a:solidFill>
                  <a:srgbClr val="66FFFF"/>
                </a:solidFill>
              </a:rPr>
              <a:t>Leverages the worldwide move towards a fully programmable ecosystem of networks and end-systems </a:t>
            </a:r>
            <a:r>
              <a:rPr lang="en-US" b="1" dirty="0"/>
              <a:t>(P4, PINS; SRv6), plus </a:t>
            </a:r>
            <a:r>
              <a:rPr lang="en-US" b="1" dirty="0">
                <a:solidFill>
                  <a:srgbClr val="66FFFF"/>
                </a:solidFill>
              </a:rPr>
              <a:t>operations platforms </a:t>
            </a:r>
            <a:br>
              <a:rPr lang="en-US" b="1" dirty="0">
                <a:solidFill>
                  <a:srgbClr val="66FFFF"/>
                </a:solidFill>
              </a:rPr>
            </a:br>
            <a:r>
              <a:rPr lang="en-US" b="1" dirty="0">
                <a:solidFill>
                  <a:srgbClr val="66FFFF"/>
                </a:solidFill>
              </a:rPr>
              <a:t> </a:t>
            </a:r>
            <a:r>
              <a:rPr lang="en-US" b="1" dirty="0"/>
              <a:t>(OSG, NRP; global SENSE Testbed)</a:t>
            </a:r>
          </a:p>
          <a:p>
            <a:pPr marL="228600" lvl="1">
              <a:spcBef>
                <a:spcPts val="0"/>
              </a:spcBef>
              <a:spcAft>
                <a:spcPts val="600"/>
              </a:spcAft>
              <a:buFont typeface="Wingdings" panose="05000000000000000000" pitchFamily="2" charset="2"/>
              <a:buChar char="­"/>
            </a:pPr>
            <a:r>
              <a:rPr lang="en-US" b="1" dirty="0">
                <a:solidFill>
                  <a:srgbClr val="66FFFF"/>
                </a:solidFill>
              </a:rPr>
              <a:t>Simultaneously supports </a:t>
            </a:r>
            <a:r>
              <a:rPr lang="en-US" b="1" dirty="0"/>
              <a:t>the </a:t>
            </a:r>
            <a:r>
              <a:rPr lang="en-US" b="1" dirty="0">
                <a:solidFill>
                  <a:srgbClr val="66FFFF"/>
                </a:solidFill>
              </a:rPr>
              <a:t>LHC experiments</a:t>
            </a:r>
            <a:r>
              <a:rPr lang="en-US" b="1" dirty="0"/>
              <a:t>, </a:t>
            </a:r>
            <a:r>
              <a:rPr lang="en-US" b="1" dirty="0">
                <a:solidFill>
                  <a:srgbClr val="66FFFF"/>
                </a:solidFill>
              </a:rPr>
              <a:t>other data </a:t>
            </a:r>
            <a:r>
              <a:rPr lang="en-US" dirty="0">
                <a:solidFill>
                  <a:srgbClr val="66FFFF"/>
                </a:solidFill>
              </a:rPr>
              <a:t>intensive </a:t>
            </a:r>
            <a:r>
              <a:rPr lang="en-US" b="1" dirty="0">
                <a:solidFill>
                  <a:srgbClr val="66FFFF"/>
                </a:solidFill>
              </a:rPr>
              <a:t>programs </a:t>
            </a:r>
            <a:r>
              <a:rPr lang="en-US" b="1" dirty="0"/>
              <a:t>and the larger worldwide academic and research community</a:t>
            </a:r>
          </a:p>
          <a:p>
            <a:pPr marL="55563" lvl="1" indent="-55563">
              <a:spcBef>
                <a:spcPts val="0"/>
              </a:spcBef>
              <a:spcAft>
                <a:spcPts val="600"/>
              </a:spcAft>
              <a:buFont typeface="Wingdings" panose="05000000000000000000" pitchFamily="2" charset="2"/>
              <a:buChar char="­"/>
            </a:pPr>
            <a:r>
              <a:rPr lang="en-US" b="1" dirty="0">
                <a:solidFill>
                  <a:srgbClr val="66FFFF"/>
                </a:solidFill>
              </a:rPr>
              <a:t>The LHC experiments together with the WLCG, the GNA-G and its Working </a:t>
            </a:r>
            <a:br>
              <a:rPr lang="en-US" b="1" dirty="0">
                <a:solidFill>
                  <a:srgbClr val="66FFFF"/>
                </a:solidFill>
              </a:rPr>
            </a:br>
            <a:r>
              <a:rPr lang="en-US" b="1" dirty="0">
                <a:solidFill>
                  <a:srgbClr val="66FFFF"/>
                </a:solidFill>
              </a:rPr>
              <a:t>   Groups, and the worldwide R&amp;E network community, </a:t>
            </a:r>
            <a:r>
              <a:rPr lang="en-US" b="1" dirty="0"/>
              <a:t>are the key players</a:t>
            </a:r>
            <a:endParaRPr lang="en-US" dirty="0"/>
          </a:p>
          <a:p>
            <a:pPr marL="455613" lvl="2" indent="-55563">
              <a:spcBef>
                <a:spcPts val="0"/>
              </a:spcBef>
              <a:spcAft>
                <a:spcPts val="600"/>
              </a:spcAft>
              <a:buFont typeface="Wingdings" panose="05000000000000000000" pitchFamily="2" charset="2"/>
              <a:buChar char="­"/>
            </a:pPr>
            <a:r>
              <a:rPr lang="en-US" dirty="0"/>
              <a:t> </a:t>
            </a:r>
            <a:r>
              <a:rPr lang="en-US" b="1" dirty="0"/>
              <a:t>Working together with other major programs: LBNF/DUNE, VRO, SKA</a:t>
            </a:r>
            <a:endParaRPr lang="en-US" sz="1900" b="1" dirty="0"/>
          </a:p>
        </p:txBody>
      </p:sp>
      <p:pic>
        <p:nvPicPr>
          <p:cNvPr id="6" name="Picture 16"/>
          <p:cNvPicPr>
            <a:picLocks noChangeAspect="1" noChangeArrowheads="1"/>
          </p:cNvPicPr>
          <p:nvPr/>
        </p:nvPicPr>
        <p:blipFill>
          <a:blip r:embed="rId3" cstate="print"/>
          <a:srcRect/>
          <a:stretch>
            <a:fillRect/>
          </a:stretch>
        </p:blipFill>
        <p:spPr bwMode="auto">
          <a:xfrm>
            <a:off x="9012073" y="58475"/>
            <a:ext cx="741527" cy="704817"/>
          </a:xfrm>
          <a:prstGeom prst="rect">
            <a:avLst/>
          </a:prstGeom>
          <a:noFill/>
          <a:ln w="9525">
            <a:noFill/>
            <a:miter lim="800000"/>
            <a:headEnd/>
            <a:tailEnd/>
          </a:ln>
        </p:spPr>
      </p:pic>
      <p:pic>
        <p:nvPicPr>
          <p:cNvPr id="7" name="Picture 6">
            <a:extLst>
              <a:ext uri="{FF2B5EF4-FFF2-40B4-BE49-F238E27FC236}">
                <a16:creationId xmlns:a16="http://schemas.microsoft.com/office/drawing/2014/main" id="{1F7191E4-6D81-43E7-B9DD-0527479B56EB}"/>
              </a:ext>
            </a:extLst>
          </p:cNvPr>
          <p:cNvPicPr>
            <a:picLocks noChangeAspect="1"/>
          </p:cNvPicPr>
          <p:nvPr/>
        </p:nvPicPr>
        <p:blipFill>
          <a:blip r:embed="rId4"/>
          <a:stretch>
            <a:fillRect/>
          </a:stretch>
        </p:blipFill>
        <p:spPr>
          <a:xfrm>
            <a:off x="113490" y="89338"/>
            <a:ext cx="1168055" cy="673954"/>
          </a:xfrm>
          <a:prstGeom prst="rect">
            <a:avLst/>
          </a:prstGeom>
        </p:spPr>
      </p:pic>
    </p:spTree>
    <p:extLst>
      <p:ext uri="{BB962C8B-B14F-4D97-AF65-F5344CB8AC3E}">
        <p14:creationId xmlns:p14="http://schemas.microsoft.com/office/powerpoint/2010/main" val="1189477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Slide Number Placeholder 3"/>
          <p:cNvSpPr>
            <a:spLocks noGrp="1"/>
          </p:cNvSpPr>
          <p:nvPr>
            <p:ph type="sldNum" sz="quarter" idx="10"/>
          </p:nvPr>
        </p:nvSpPr>
        <p:spPr>
          <a:xfrm>
            <a:off x="8652312" y="6553200"/>
            <a:ext cx="1238250" cy="304800"/>
          </a:xfr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0951E0-E863-4B87-9DD0-B390368FDAFB}" type="slidenum">
              <a:rPr kumimoji="0" lang="en-US" sz="14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
        <p:nvSpPr>
          <p:cNvPr id="6" name="Rectangle 7"/>
          <p:cNvSpPr>
            <a:spLocks noChangeArrowheads="1"/>
          </p:cNvSpPr>
          <p:nvPr/>
        </p:nvSpPr>
        <p:spPr bwMode="auto">
          <a:xfrm>
            <a:off x="251670" y="244349"/>
            <a:ext cx="9426487" cy="6308850"/>
          </a:xfrm>
          <a:prstGeom prst="rect">
            <a:avLst/>
          </a:prstGeom>
          <a:noFill/>
          <a:ln w="22225">
            <a:solidFill>
              <a:srgbClr val="FFFF00"/>
            </a:solidFill>
            <a:miter lim="800000"/>
            <a:headEnd/>
            <a:tailEnd/>
          </a:ln>
          <a:effectLst/>
        </p:spPr>
        <p:txBody>
          <a:bodyPr wrap="none" anchor="ctr"/>
          <a:lstStyle/>
          <a:p>
            <a:pPr marL="0" marR="0" lvl="0" indent="0" algn="ctr" defTabSz="914400" rtl="0" eaLnBrk="1" fontAlgn="auto" latinLnBrk="0" hangingPunct="1">
              <a:lnSpc>
                <a:spcPct val="90000"/>
              </a:lnSpc>
              <a:spcBef>
                <a:spcPct val="10000"/>
              </a:spcBef>
              <a:spcAft>
                <a:spcPts val="0"/>
              </a:spcAft>
              <a:buClr>
                <a:srgbClr val="800000"/>
              </a:buClr>
              <a:buSzPct val="90000"/>
              <a:buFont typeface="Wingdings" pitchFamily="2" charset="2"/>
              <a:buNone/>
              <a:tabLst/>
              <a:defRPr/>
            </a:pPr>
            <a:endParaRPr kumimoji="0" lang="en-US" sz="2400" b="1" i="0" u="none" strike="noStrike" kern="1200" cap="none" spc="0" normalizeH="0" baseline="0" noProof="0" dirty="0">
              <a:ln>
                <a:noFill/>
              </a:ln>
              <a:solidFill>
                <a:srgbClr val="A7FDFB"/>
              </a:solidFill>
              <a:effectLst>
                <a:outerShdw blurRad="38100" dist="38100" dir="2700000" algn="tl">
                  <a:srgbClr val="000000"/>
                </a:outerShdw>
              </a:effectLst>
              <a:uLnTx/>
              <a:uFillTx/>
              <a:latin typeface="Arial"/>
              <a:ea typeface="+mn-ea"/>
              <a:cs typeface="Arial"/>
            </a:endParaRPr>
          </a:p>
          <a:p>
            <a:pPr marL="0" marR="0" lvl="0" indent="0" algn="ctr" defTabSz="914400" rtl="0" eaLnBrk="1" fontAlgn="auto" latinLnBrk="0" hangingPunct="1">
              <a:lnSpc>
                <a:spcPct val="90000"/>
              </a:lnSpc>
              <a:spcBef>
                <a:spcPct val="10000"/>
              </a:spcBef>
              <a:spcAft>
                <a:spcPts val="0"/>
              </a:spcAft>
              <a:buClr>
                <a:srgbClr val="800000"/>
              </a:buClr>
              <a:buSzPct val="90000"/>
              <a:buFont typeface="Wingdings" pitchFamily="2" charset="2"/>
              <a:buNone/>
              <a:tabLst/>
              <a:defRPr/>
            </a:pPr>
            <a:endParaRPr lang="en-US" sz="2400" b="1" dirty="0">
              <a:solidFill>
                <a:srgbClr val="A7FDFB"/>
              </a:solidFill>
              <a:effectLst>
                <a:outerShdw blurRad="38100" dist="38100" dir="2700000" algn="tl">
                  <a:srgbClr val="000000"/>
                </a:outerShdw>
              </a:effectLst>
              <a:latin typeface="Arial"/>
              <a:cs typeface="Arial"/>
            </a:endParaRPr>
          </a:p>
          <a:p>
            <a:pPr marL="0" marR="0" lvl="0" indent="0" algn="ctr" defTabSz="914400" rtl="0" eaLnBrk="1" fontAlgn="auto" latinLnBrk="0" hangingPunct="1">
              <a:lnSpc>
                <a:spcPct val="90000"/>
              </a:lnSpc>
              <a:spcBef>
                <a:spcPct val="10000"/>
              </a:spcBef>
              <a:spcAft>
                <a:spcPts val="0"/>
              </a:spcAft>
              <a:buClr>
                <a:srgbClr val="800000"/>
              </a:buClr>
              <a:buSzPct val="90000"/>
              <a:buFont typeface="Wingdings" pitchFamily="2" charset="2"/>
              <a:buNone/>
              <a:tabLst/>
              <a:defRPr/>
            </a:pPr>
            <a:endParaRPr kumimoji="0" lang="en-US" sz="2400" b="1" i="0" u="none" strike="noStrike" kern="1200" cap="none" spc="0" normalizeH="0" baseline="0" noProof="0" dirty="0">
              <a:ln>
                <a:noFill/>
              </a:ln>
              <a:solidFill>
                <a:srgbClr val="FFF317"/>
              </a:solidFill>
              <a:effectLst>
                <a:outerShdw blurRad="38100" dist="38100" dir="2700000" algn="tl">
                  <a:srgbClr val="000000"/>
                </a:outerShdw>
              </a:effectLst>
              <a:uLnTx/>
              <a:uFillTx/>
              <a:latin typeface="Arial"/>
              <a:ea typeface="+mn-ea"/>
              <a:cs typeface="Arial"/>
            </a:endParaRPr>
          </a:p>
        </p:txBody>
      </p:sp>
      <p:sp>
        <p:nvSpPr>
          <p:cNvPr id="3" name="TextBox 2">
            <a:extLst>
              <a:ext uri="{FF2B5EF4-FFF2-40B4-BE49-F238E27FC236}">
                <a16:creationId xmlns:a16="http://schemas.microsoft.com/office/drawing/2014/main" id="{7E9B3867-5C95-6018-2278-616913376728}"/>
              </a:ext>
            </a:extLst>
          </p:cNvPr>
          <p:cNvSpPr txBox="1"/>
          <p:nvPr/>
        </p:nvSpPr>
        <p:spPr>
          <a:xfrm>
            <a:off x="362067" y="281773"/>
            <a:ext cx="5080611" cy="6232475"/>
          </a:xfrm>
          <a:prstGeom prst="rect">
            <a:avLst/>
          </a:prstGeom>
          <a:solidFill>
            <a:srgbClr val="001D3A"/>
          </a:solidFill>
        </p:spPr>
        <p:txBody>
          <a:bodyPr wrap="square">
            <a:spAutoFit/>
          </a:bodyPr>
          <a:lstStyle/>
          <a:p>
            <a:pPr algn="ctr">
              <a:spcBef>
                <a:spcPts val="1200"/>
              </a:spcBef>
              <a:spcAft>
                <a:spcPts val="1200"/>
              </a:spcAft>
            </a:pPr>
            <a:r>
              <a:rPr lang="en-US" sz="2400" b="1" dirty="0">
                <a:solidFill>
                  <a:srgbClr val="66FFFF"/>
                </a:solidFill>
              </a:rPr>
              <a:t>Acknowledgements</a:t>
            </a:r>
          </a:p>
          <a:p>
            <a:pPr algn="ctr">
              <a:spcBef>
                <a:spcPts val="600"/>
              </a:spcBef>
              <a:spcAft>
                <a:spcPts val="1200"/>
              </a:spcAft>
            </a:pPr>
            <a:r>
              <a:rPr lang="en-US" sz="1700" dirty="0"/>
              <a:t>This ongoing work is partially supported by the US National Science Foundation (NSF) Grants OAC-2030508, OAC1841530, OAC-1836650, MPS-1148698, and PHY-1624356, along with research grants from many international funding agencies and direct support from the many regional, national, and continental network and industry partners mentioned. The development of SENSE is supported by the US Department of Energy (DOE) Grants DE-SC0015527, DESC0015528, DE-SC0016585, and FP-00002494. </a:t>
            </a:r>
          </a:p>
          <a:p>
            <a:pPr algn="ctr">
              <a:spcAft>
                <a:spcPts val="1200"/>
              </a:spcAft>
            </a:pPr>
            <a:endParaRPr lang="en-US" sz="1700" dirty="0"/>
          </a:p>
          <a:p>
            <a:pPr algn="ctr">
              <a:spcAft>
                <a:spcPts val="1200"/>
              </a:spcAft>
            </a:pPr>
            <a:r>
              <a:rPr lang="en-US" sz="1700" dirty="0"/>
              <a:t>Finally, this work would not be possible without the significant contributions and the collaboration of the many HEP, network and computer and research teams partnering in the Global Network Advancement Group, in particular the GNA-G Data Intensive Sciences and </a:t>
            </a:r>
            <a:r>
              <a:rPr lang="en-US" sz="1700" dirty="0" err="1"/>
              <a:t>AutoGOLE</a:t>
            </a:r>
            <a:r>
              <a:rPr lang="en-US" sz="1700" dirty="0"/>
              <a:t>/SENSE Working Groups and the Global P4 Lab led by GEANT and the RNP Brazilian National Network.</a:t>
            </a:r>
          </a:p>
        </p:txBody>
      </p:sp>
      <p:pic>
        <p:nvPicPr>
          <p:cNvPr id="5" name="Picture 4">
            <a:extLst>
              <a:ext uri="{FF2B5EF4-FFF2-40B4-BE49-F238E27FC236}">
                <a16:creationId xmlns:a16="http://schemas.microsoft.com/office/drawing/2014/main" id="{370D67E5-F1C7-499E-5FDD-F0C2373BAD9D}"/>
              </a:ext>
            </a:extLst>
          </p:cNvPr>
          <p:cNvPicPr>
            <a:picLocks noChangeAspect="1"/>
          </p:cNvPicPr>
          <p:nvPr/>
        </p:nvPicPr>
        <p:blipFill>
          <a:blip r:embed="rId3"/>
          <a:stretch>
            <a:fillRect/>
          </a:stretch>
        </p:blipFill>
        <p:spPr>
          <a:xfrm>
            <a:off x="5449667" y="244348"/>
            <a:ext cx="4213758" cy="6308851"/>
          </a:xfrm>
          <a:prstGeom prst="rect">
            <a:avLst/>
          </a:prstGeom>
        </p:spPr>
      </p:pic>
    </p:spTree>
    <p:extLst>
      <p:ext uri="{BB962C8B-B14F-4D97-AF65-F5344CB8AC3E}">
        <p14:creationId xmlns:p14="http://schemas.microsoft.com/office/powerpoint/2010/main" val="189318820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29554"/>
            <a:ext cx="9906000" cy="6128445"/>
          </a:xfrm>
          <a:solidFill>
            <a:srgbClr val="00003E"/>
          </a:solidFill>
        </p:spPr>
        <p:txBody>
          <a:bodyPr>
            <a:noAutofit/>
          </a:bodyPr>
          <a:lstStyle/>
          <a:p>
            <a:pPr marL="400050" indent="-285750">
              <a:spcBef>
                <a:spcPts val="0"/>
              </a:spcBef>
              <a:spcAft>
                <a:spcPts val="600"/>
              </a:spcAft>
              <a:buFont typeface="Wingdings" pitchFamily="2" charset="2"/>
              <a:buChar char="§"/>
            </a:pPr>
            <a:r>
              <a:rPr lang="en-US" sz="1800" dirty="0">
                <a:solidFill>
                  <a:srgbClr val="66FFFF"/>
                </a:solidFill>
                <a:ea typeface="Times New Roman" panose="02020603050405020304" pitchFamily="18" charset="0"/>
                <a:cs typeface="Times New Roman" panose="02020603050405020304" pitchFamily="18" charset="0"/>
              </a:rPr>
              <a:t>58. J. </a:t>
            </a:r>
            <a:r>
              <a:rPr lang="en-US" sz="1800" dirty="0" err="1">
                <a:solidFill>
                  <a:srgbClr val="66FFFF"/>
                </a:solidFill>
                <a:ea typeface="Times New Roman" panose="02020603050405020304" pitchFamily="18" charset="0"/>
                <a:cs typeface="Times New Roman" panose="02020603050405020304" pitchFamily="18" charset="0"/>
              </a:rPr>
              <a:t>Balcas</a:t>
            </a:r>
            <a:r>
              <a:rPr lang="en-US" sz="1800" dirty="0">
                <a:solidFill>
                  <a:srgbClr val="66FFFF"/>
                </a:solidFill>
                <a:ea typeface="Times New Roman" panose="02020603050405020304" pitchFamily="18" charset="0"/>
                <a:cs typeface="Times New Roman" panose="02020603050405020304" pitchFamily="18" charset="0"/>
              </a:rPr>
              <a:t> (Caltech) et al., Track 1, Monday 2 PM:</a:t>
            </a:r>
            <a:br>
              <a:rPr lang="en-US" sz="1800" dirty="0">
                <a:solidFill>
                  <a:srgbClr val="66FFFF"/>
                </a:solidFill>
                <a:ea typeface="Times New Roman" panose="02020603050405020304" pitchFamily="18" charset="0"/>
                <a:cs typeface="Times New Roman" panose="02020603050405020304" pitchFamily="18" charset="0"/>
              </a:rPr>
            </a:br>
            <a:r>
              <a:rPr lang="en-US" sz="1900" dirty="0">
                <a:solidFill>
                  <a:schemeClr val="tx1"/>
                </a:solidFill>
                <a:ea typeface="Times New Roman" panose="02020603050405020304" pitchFamily="18" charset="0"/>
                <a:cs typeface="Times New Roman" panose="02020603050405020304" pitchFamily="18" charset="0"/>
              </a:rPr>
              <a:t>“Automated Network Services for </a:t>
            </a:r>
            <a:r>
              <a:rPr lang="en-US" sz="1900" dirty="0" err="1">
                <a:solidFill>
                  <a:schemeClr val="tx1"/>
                </a:solidFill>
                <a:ea typeface="Times New Roman" panose="02020603050405020304" pitchFamily="18" charset="0"/>
                <a:cs typeface="Times New Roman" panose="02020603050405020304" pitchFamily="18" charset="0"/>
              </a:rPr>
              <a:t>Exascale</a:t>
            </a:r>
            <a:r>
              <a:rPr lang="en-US" sz="1900" dirty="0">
                <a:solidFill>
                  <a:schemeClr val="tx1"/>
                </a:solidFill>
                <a:ea typeface="Times New Roman" panose="02020603050405020304" pitchFamily="18" charset="0"/>
                <a:cs typeface="Times New Roman" panose="02020603050405020304" pitchFamily="18" charset="0"/>
              </a:rPr>
              <a:t> Data Movement”</a:t>
            </a:r>
          </a:p>
          <a:p>
            <a:pPr marL="400050" indent="-285750">
              <a:spcBef>
                <a:spcPts val="0"/>
              </a:spcBef>
              <a:spcAft>
                <a:spcPts val="600"/>
              </a:spcAft>
              <a:buFont typeface="Wingdings" pitchFamily="2" charset="2"/>
              <a:buChar char="§"/>
            </a:pPr>
            <a:r>
              <a:rPr lang="en-US" sz="1900" dirty="0">
                <a:solidFill>
                  <a:srgbClr val="66FFFF"/>
                </a:solidFill>
                <a:ea typeface="Times New Roman" panose="02020603050405020304" pitchFamily="18" charset="0"/>
                <a:cs typeface="Times New Roman" panose="02020603050405020304" pitchFamily="18" charset="0"/>
              </a:rPr>
              <a:t>125. S. </a:t>
            </a:r>
            <a:r>
              <a:rPr lang="en-US" sz="1900" dirty="0" err="1">
                <a:solidFill>
                  <a:srgbClr val="66FFFF"/>
                </a:solidFill>
                <a:ea typeface="Times New Roman" panose="02020603050405020304" pitchFamily="18" charset="0"/>
                <a:cs typeface="Times New Roman" panose="02020603050405020304" pitchFamily="18" charset="0"/>
              </a:rPr>
              <a:t>Shannigrahi</a:t>
            </a:r>
            <a:r>
              <a:rPr lang="en-US" sz="1900" dirty="0">
                <a:solidFill>
                  <a:srgbClr val="66FFFF"/>
                </a:solidFill>
                <a:ea typeface="Times New Roman" panose="02020603050405020304" pitchFamily="18" charset="0"/>
                <a:cs typeface="Times New Roman" panose="02020603050405020304" pitchFamily="18" charset="0"/>
              </a:rPr>
              <a:t> (Tennessee Tech) et al., Track 1, Monday 2:15 PM: </a:t>
            </a:r>
            <a:r>
              <a:rPr lang="en-US" sz="1900" dirty="0">
                <a:solidFill>
                  <a:schemeClr val="tx1"/>
                </a:solidFill>
                <a:ea typeface="Times New Roman" panose="02020603050405020304" pitchFamily="18" charset="0"/>
                <a:cs typeface="Times New Roman" panose="02020603050405020304" pitchFamily="18" charset="0"/>
              </a:rPr>
              <a:t>“A Named Data Networking Based Fast Open Storage System Plugin for </a:t>
            </a:r>
            <a:r>
              <a:rPr lang="en-US" sz="1900" dirty="0" err="1">
                <a:solidFill>
                  <a:schemeClr val="tx1"/>
                </a:solidFill>
                <a:ea typeface="Times New Roman" panose="02020603050405020304" pitchFamily="18" charset="0"/>
                <a:cs typeface="Times New Roman" panose="02020603050405020304" pitchFamily="18" charset="0"/>
              </a:rPr>
              <a:t>XRootD</a:t>
            </a:r>
            <a:r>
              <a:rPr lang="en-US" sz="1900" dirty="0">
                <a:solidFill>
                  <a:schemeClr val="tx1"/>
                </a:solidFill>
                <a:ea typeface="Times New Roman" panose="02020603050405020304" pitchFamily="18" charset="0"/>
                <a:cs typeface="Times New Roman" panose="02020603050405020304" pitchFamily="18" charset="0"/>
              </a:rPr>
              <a:t>”</a:t>
            </a:r>
          </a:p>
          <a:p>
            <a:pPr marL="400050" indent="-285750">
              <a:spcBef>
                <a:spcPts val="0"/>
              </a:spcBef>
              <a:spcAft>
                <a:spcPts val="600"/>
              </a:spcAft>
              <a:buFont typeface="Wingdings" pitchFamily="2" charset="2"/>
              <a:buChar char="§"/>
            </a:pPr>
            <a:r>
              <a:rPr lang="en-US" sz="1900" dirty="0">
                <a:solidFill>
                  <a:srgbClr val="66FFFF"/>
                </a:solidFill>
                <a:ea typeface="Times New Roman" panose="02020603050405020304" pitchFamily="18" charset="0"/>
                <a:cs typeface="Times New Roman" panose="02020603050405020304" pitchFamily="18" charset="0"/>
              </a:rPr>
              <a:t>584. Y. Richard Yang (Yale) et al., Track 1, Monday 2:30 PM:</a:t>
            </a:r>
            <a:br>
              <a:rPr lang="en-US" sz="1900" dirty="0">
                <a:solidFill>
                  <a:schemeClr val="tx1"/>
                </a:solidFill>
                <a:ea typeface="Times New Roman" panose="02020603050405020304" pitchFamily="18" charset="0"/>
                <a:cs typeface="Times New Roman" panose="02020603050405020304" pitchFamily="18" charset="0"/>
              </a:rPr>
            </a:br>
            <a:r>
              <a:rPr lang="en-US" sz="1900" dirty="0">
                <a:solidFill>
                  <a:schemeClr val="tx1"/>
                </a:solidFill>
                <a:ea typeface="Times New Roman" panose="02020603050405020304" pitchFamily="18" charset="0"/>
                <a:cs typeface="Times New Roman" panose="02020603050405020304" pitchFamily="18" charset="0"/>
              </a:rPr>
              <a:t>“ALTO/TCN: Toward an Architecture of Efficient and Flexible Data Transport </a:t>
            </a:r>
            <a:br>
              <a:rPr lang="en-US" sz="1900" dirty="0">
                <a:solidFill>
                  <a:schemeClr val="tx1"/>
                </a:solidFill>
                <a:ea typeface="Times New Roman" panose="02020603050405020304" pitchFamily="18" charset="0"/>
                <a:cs typeface="Times New Roman" panose="02020603050405020304" pitchFamily="18" charset="0"/>
              </a:rPr>
            </a:br>
            <a:r>
              <a:rPr lang="en-US" sz="1900" dirty="0">
                <a:solidFill>
                  <a:schemeClr val="tx1"/>
                </a:solidFill>
                <a:ea typeface="Times New Roman" panose="02020603050405020304" pitchFamily="18" charset="0"/>
                <a:cs typeface="Times New Roman" panose="02020603050405020304" pitchFamily="18" charset="0"/>
              </a:rPr>
              <a:t>   Control for Data-Intensive Sciences using Deep Infrastructure Visibility”</a:t>
            </a:r>
          </a:p>
          <a:p>
            <a:pPr marL="400050" indent="-285750">
              <a:spcBef>
                <a:spcPts val="0"/>
              </a:spcBef>
              <a:spcAft>
                <a:spcPts val="600"/>
              </a:spcAft>
              <a:buFont typeface="Wingdings" pitchFamily="2" charset="2"/>
              <a:buChar char="§"/>
            </a:pPr>
            <a:r>
              <a:rPr lang="en-US" sz="1900" dirty="0">
                <a:solidFill>
                  <a:srgbClr val="66FFFF"/>
                </a:solidFill>
                <a:ea typeface="Times New Roman" panose="02020603050405020304" pitchFamily="18" charset="0"/>
                <a:cs typeface="Times New Roman" panose="02020603050405020304" pitchFamily="18" charset="0"/>
              </a:rPr>
              <a:t>32. A. Sim (LBL) et al., Track 4, Tues. 11:15 AM: </a:t>
            </a:r>
            <a:r>
              <a:rPr lang="en-US" sz="1900" dirty="0">
                <a:solidFill>
                  <a:schemeClr val="tx1"/>
                </a:solidFill>
                <a:ea typeface="Times New Roman" panose="02020603050405020304" pitchFamily="18" charset="0"/>
                <a:cs typeface="Times New Roman" panose="02020603050405020304" pitchFamily="18" charset="0"/>
              </a:rPr>
              <a:t>“Predicting Resource Usage </a:t>
            </a:r>
            <a:br>
              <a:rPr lang="en-US" sz="1900" dirty="0">
                <a:solidFill>
                  <a:schemeClr val="tx1"/>
                </a:solidFill>
                <a:ea typeface="Times New Roman" panose="02020603050405020304" pitchFamily="18" charset="0"/>
                <a:cs typeface="Times New Roman" panose="02020603050405020304" pitchFamily="18" charset="0"/>
              </a:rPr>
            </a:br>
            <a:r>
              <a:rPr lang="en-US" sz="1900" dirty="0">
                <a:solidFill>
                  <a:schemeClr val="tx1"/>
                </a:solidFill>
                <a:ea typeface="Times New Roman" panose="02020603050405020304" pitchFamily="18" charset="0"/>
                <a:cs typeface="Times New Roman" panose="02020603050405020304" pitchFamily="18" charset="0"/>
              </a:rPr>
              <a:t>  Trends with the Southern California Petabyte Scale Cache”</a:t>
            </a:r>
          </a:p>
          <a:p>
            <a:pPr marL="400050" indent="-285750">
              <a:spcBef>
                <a:spcPts val="0"/>
              </a:spcBef>
              <a:spcAft>
                <a:spcPts val="600"/>
              </a:spcAft>
              <a:buFont typeface="Wingdings" pitchFamily="2" charset="2"/>
              <a:buChar char="§"/>
            </a:pPr>
            <a:r>
              <a:rPr lang="en-US" sz="1900" dirty="0">
                <a:solidFill>
                  <a:srgbClr val="66FFFF"/>
                </a:solidFill>
                <a:ea typeface="Times New Roman" panose="02020603050405020304" pitchFamily="18" charset="0"/>
                <a:cs typeface="Times New Roman" panose="02020603050405020304" pitchFamily="18" charset="0"/>
              </a:rPr>
              <a:t>450. P. Bhat (Caltech) et al., Poster Session Tues. 3:30 PM: </a:t>
            </a:r>
            <a:br>
              <a:rPr lang="en-US" sz="1900" dirty="0">
                <a:solidFill>
                  <a:srgbClr val="66FFFF"/>
                </a:solidFill>
                <a:ea typeface="Times New Roman" panose="02020603050405020304" pitchFamily="18" charset="0"/>
                <a:cs typeface="Times New Roman" panose="02020603050405020304" pitchFamily="18" charset="0"/>
              </a:rPr>
            </a:br>
            <a:r>
              <a:rPr lang="en-US" sz="1900" dirty="0">
                <a:solidFill>
                  <a:schemeClr val="tx1"/>
                </a:solidFill>
                <a:ea typeface="Times New Roman" panose="02020603050405020304" pitchFamily="18" charset="0"/>
                <a:cs typeface="Times New Roman" panose="02020603050405020304" pitchFamily="18" charset="0"/>
              </a:rPr>
              <a:t>“Scientific Community Transfer Protocols, Tools &amp; Their Performance Based </a:t>
            </a:r>
            <a:br>
              <a:rPr lang="en-US" sz="1900" dirty="0">
                <a:solidFill>
                  <a:schemeClr val="tx1"/>
                </a:solidFill>
                <a:ea typeface="Times New Roman" panose="02020603050405020304" pitchFamily="18" charset="0"/>
                <a:cs typeface="Times New Roman" panose="02020603050405020304" pitchFamily="18" charset="0"/>
              </a:rPr>
            </a:br>
            <a:r>
              <a:rPr lang="en-US" sz="1900" dirty="0">
                <a:solidFill>
                  <a:schemeClr val="tx1"/>
                </a:solidFill>
                <a:ea typeface="Times New Roman" panose="02020603050405020304" pitchFamily="18" charset="0"/>
                <a:cs typeface="Times New Roman" panose="02020603050405020304" pitchFamily="18" charset="0"/>
              </a:rPr>
              <a:t>  on Network Capabilities” </a:t>
            </a:r>
          </a:p>
          <a:p>
            <a:pPr marL="400050" indent="-285750">
              <a:spcBef>
                <a:spcPts val="0"/>
              </a:spcBef>
              <a:spcAft>
                <a:spcPts val="600"/>
              </a:spcAft>
              <a:buFont typeface="Wingdings" pitchFamily="2" charset="2"/>
              <a:buChar char="§"/>
            </a:pPr>
            <a:r>
              <a:rPr lang="en-US" sz="1900" dirty="0">
                <a:solidFill>
                  <a:srgbClr val="66FFFF"/>
                </a:solidFill>
                <a:ea typeface="Times New Roman" panose="02020603050405020304" pitchFamily="18" charset="0"/>
                <a:cs typeface="Times New Roman" panose="02020603050405020304" pitchFamily="18" charset="0"/>
              </a:rPr>
              <a:t>60. C. </a:t>
            </a:r>
            <a:r>
              <a:rPr lang="en-US" sz="1900" dirty="0" err="1">
                <a:solidFill>
                  <a:srgbClr val="66FFFF"/>
                </a:solidFill>
                <a:ea typeface="Times New Roman" panose="02020603050405020304" pitchFamily="18" charset="0"/>
                <a:cs typeface="Times New Roman" panose="02020603050405020304" pitchFamily="18" charset="0"/>
              </a:rPr>
              <a:t>Guok</a:t>
            </a:r>
            <a:r>
              <a:rPr lang="en-US" sz="1900" dirty="0">
                <a:solidFill>
                  <a:srgbClr val="66FFFF"/>
                </a:solidFill>
                <a:ea typeface="Times New Roman" panose="02020603050405020304" pitchFamily="18" charset="0"/>
                <a:cs typeface="Times New Roman" panose="02020603050405020304" pitchFamily="18" charset="0"/>
              </a:rPr>
              <a:t> (</a:t>
            </a:r>
            <a:r>
              <a:rPr lang="en-US" sz="1900" dirty="0" err="1">
                <a:solidFill>
                  <a:srgbClr val="66FFFF"/>
                </a:solidFill>
                <a:ea typeface="Times New Roman" panose="02020603050405020304" pitchFamily="18" charset="0"/>
                <a:cs typeface="Times New Roman" panose="02020603050405020304" pitchFamily="18" charset="0"/>
              </a:rPr>
              <a:t>ESnet</a:t>
            </a:r>
            <a:r>
              <a:rPr lang="en-US" sz="1900" dirty="0">
                <a:solidFill>
                  <a:srgbClr val="66FFFF"/>
                </a:solidFill>
                <a:ea typeface="Times New Roman" panose="02020603050405020304" pitchFamily="18" charset="0"/>
                <a:cs typeface="Times New Roman" panose="02020603050405020304" pitchFamily="18" charset="0"/>
              </a:rPr>
              <a:t>) et al., Track 7, Tues. 5:15 PM: </a:t>
            </a:r>
            <a:r>
              <a:rPr lang="en-US" sz="1900" dirty="0">
                <a:solidFill>
                  <a:schemeClr val="tx1"/>
                </a:solidFill>
                <a:ea typeface="Times New Roman" panose="02020603050405020304" pitchFamily="18" charset="0"/>
                <a:cs typeface="Times New Roman" panose="02020603050405020304" pitchFamily="18" charset="0"/>
              </a:rPr>
              <a:t>“Complete End-to-End Network Path Control for  Scientific Communities with QoS Capabilities” </a:t>
            </a:r>
          </a:p>
          <a:p>
            <a:pPr marL="400050" indent="-285750">
              <a:spcBef>
                <a:spcPts val="0"/>
              </a:spcBef>
              <a:spcAft>
                <a:spcPts val="600"/>
              </a:spcAft>
              <a:buFont typeface="Wingdings" pitchFamily="2" charset="2"/>
              <a:buChar char="§"/>
            </a:pPr>
            <a:r>
              <a:rPr lang="en-US" sz="1900" dirty="0">
                <a:solidFill>
                  <a:srgbClr val="66FFFF"/>
                </a:solidFill>
                <a:ea typeface="Times New Roman" panose="02020603050405020304" pitchFamily="18" charset="0"/>
                <a:cs typeface="Times New Roman" panose="02020603050405020304" pitchFamily="18" charset="0"/>
              </a:rPr>
              <a:t>59. J. </a:t>
            </a:r>
            <a:r>
              <a:rPr lang="en-US" sz="1900" dirty="0" err="1">
                <a:solidFill>
                  <a:srgbClr val="66FFFF"/>
                </a:solidFill>
                <a:ea typeface="Times New Roman" panose="02020603050405020304" pitchFamily="18" charset="0"/>
                <a:cs typeface="Times New Roman" panose="02020603050405020304" pitchFamily="18" charset="0"/>
              </a:rPr>
              <a:t>Balcas</a:t>
            </a:r>
            <a:r>
              <a:rPr lang="en-US" sz="1900" dirty="0">
                <a:solidFill>
                  <a:srgbClr val="66FFFF"/>
                </a:solidFill>
                <a:ea typeface="Times New Roman" panose="02020603050405020304" pitchFamily="18" charset="0"/>
                <a:cs typeface="Times New Roman" panose="02020603050405020304" pitchFamily="18" charset="0"/>
              </a:rPr>
              <a:t> (Caltech) et al., Track 1, Thurs. 11:45 AM:</a:t>
            </a:r>
            <a:br>
              <a:rPr lang="en-US" sz="1900" dirty="0">
                <a:solidFill>
                  <a:srgbClr val="66FFFF"/>
                </a:solidFill>
                <a:ea typeface="Times New Roman" panose="02020603050405020304" pitchFamily="18" charset="0"/>
                <a:cs typeface="Times New Roman" panose="02020603050405020304" pitchFamily="18" charset="0"/>
              </a:rPr>
            </a:br>
            <a:r>
              <a:rPr lang="en-US" sz="1900" dirty="0">
                <a:solidFill>
                  <a:schemeClr val="tx1"/>
                </a:solidFill>
                <a:ea typeface="Times New Roman" panose="02020603050405020304" pitchFamily="18" charset="0"/>
                <a:cs typeface="Times New Roman" panose="02020603050405020304" pitchFamily="18" charset="0"/>
              </a:rPr>
              <a:t>“Job CPU Performance  Comparison Based on </a:t>
            </a:r>
            <a:r>
              <a:rPr lang="en-US" sz="1900" dirty="0" err="1">
                <a:solidFill>
                  <a:schemeClr val="tx1"/>
                </a:solidFill>
                <a:ea typeface="Times New Roman" panose="02020603050405020304" pitchFamily="18" charset="0"/>
                <a:cs typeface="Times New Roman" panose="02020603050405020304" pitchFamily="18" charset="0"/>
              </a:rPr>
              <a:t>MiniAOD</a:t>
            </a:r>
            <a:r>
              <a:rPr lang="en-US" sz="1900" dirty="0">
                <a:solidFill>
                  <a:schemeClr val="tx1"/>
                </a:solidFill>
                <a:ea typeface="Times New Roman" panose="02020603050405020304" pitchFamily="18" charset="0"/>
                <a:cs typeface="Times New Roman" panose="02020603050405020304" pitchFamily="18" charset="0"/>
              </a:rPr>
              <a:t> Reading Options: </a:t>
            </a:r>
            <a:br>
              <a:rPr lang="en-US" sz="1900" dirty="0">
                <a:solidFill>
                  <a:schemeClr val="tx1"/>
                </a:solidFill>
                <a:ea typeface="Times New Roman" panose="02020603050405020304" pitchFamily="18" charset="0"/>
                <a:cs typeface="Times New Roman" panose="02020603050405020304" pitchFamily="18" charset="0"/>
              </a:rPr>
            </a:br>
            <a:r>
              <a:rPr lang="en-US" sz="1900" dirty="0">
                <a:solidFill>
                  <a:schemeClr val="tx1"/>
                </a:solidFill>
                <a:ea typeface="Times New Roman" panose="02020603050405020304" pitchFamily="18" charset="0"/>
                <a:cs typeface="Times New Roman" panose="02020603050405020304" pitchFamily="18" charset="0"/>
              </a:rPr>
              <a:t>    Local vs. Remote”</a:t>
            </a:r>
          </a:p>
          <a:p>
            <a:pPr marL="400050" indent="-285750">
              <a:spcBef>
                <a:spcPts val="0"/>
              </a:spcBef>
              <a:spcAft>
                <a:spcPts val="600"/>
              </a:spcAft>
              <a:buFont typeface="Wingdings" pitchFamily="2" charset="2"/>
              <a:buChar char="§"/>
            </a:pPr>
            <a:r>
              <a:rPr lang="en-US" sz="1900" dirty="0">
                <a:solidFill>
                  <a:srgbClr val="66FFFF"/>
                </a:solidFill>
                <a:ea typeface="Times New Roman" panose="02020603050405020304" pitchFamily="18" charset="0"/>
                <a:cs typeface="Times New Roman" panose="02020603050405020304" pitchFamily="18" charset="0"/>
              </a:rPr>
              <a:t>614. A. Arora (UCSD) et al., Track 1, Thurs. 2:45 PM:</a:t>
            </a:r>
            <a:br>
              <a:rPr lang="en-US" sz="1900" dirty="0">
                <a:solidFill>
                  <a:srgbClr val="66FFFF"/>
                </a:solidFill>
                <a:ea typeface="Times New Roman" panose="02020603050405020304" pitchFamily="18" charset="0"/>
                <a:cs typeface="Times New Roman" panose="02020603050405020304" pitchFamily="18" charset="0"/>
              </a:rPr>
            </a:br>
            <a:r>
              <a:rPr lang="en-US" sz="1900" dirty="0">
                <a:solidFill>
                  <a:schemeClr val="tx1"/>
                </a:solidFill>
                <a:ea typeface="Times New Roman" panose="02020603050405020304" pitchFamily="18" charset="0"/>
                <a:cs typeface="Times New Roman" panose="02020603050405020304" pitchFamily="18" charset="0"/>
              </a:rPr>
              <a:t>   “400 Gbps Benchmark of </a:t>
            </a:r>
            <a:r>
              <a:rPr lang="en-US" sz="1900" dirty="0" err="1">
                <a:solidFill>
                  <a:schemeClr val="tx1"/>
                </a:solidFill>
                <a:ea typeface="Times New Roman" panose="02020603050405020304" pitchFamily="18" charset="0"/>
                <a:cs typeface="Times New Roman" panose="02020603050405020304" pitchFamily="18" charset="0"/>
              </a:rPr>
              <a:t>XRootD</a:t>
            </a:r>
            <a:r>
              <a:rPr lang="en-US" sz="1900" dirty="0">
                <a:solidFill>
                  <a:schemeClr val="tx1"/>
                </a:solidFill>
                <a:ea typeface="Times New Roman" panose="02020603050405020304" pitchFamily="18" charset="0"/>
                <a:cs typeface="Times New Roman" panose="02020603050405020304" pitchFamily="18" charset="0"/>
              </a:rPr>
              <a:t> HTTP-TPC” </a:t>
            </a:r>
          </a:p>
        </p:txBody>
      </p:sp>
      <p:pic>
        <p:nvPicPr>
          <p:cNvPr id="5" name="Picture 4">
            <a:extLst>
              <a:ext uri="{FF2B5EF4-FFF2-40B4-BE49-F238E27FC236}">
                <a16:creationId xmlns:a16="http://schemas.microsoft.com/office/drawing/2014/main" id="{11507994-90A6-6C0D-471D-70ABE6E86186}"/>
              </a:ext>
            </a:extLst>
          </p:cNvPr>
          <p:cNvPicPr>
            <a:picLocks noChangeAspect="1"/>
          </p:cNvPicPr>
          <p:nvPr/>
        </p:nvPicPr>
        <p:blipFill>
          <a:blip r:embed="rId3"/>
          <a:stretch>
            <a:fillRect/>
          </a:stretch>
        </p:blipFill>
        <p:spPr>
          <a:xfrm>
            <a:off x="373021" y="126278"/>
            <a:ext cx="1296452" cy="568641"/>
          </a:xfrm>
          <a:prstGeom prst="rect">
            <a:avLst/>
          </a:prstGeom>
        </p:spPr>
      </p:pic>
      <p:sp>
        <p:nvSpPr>
          <p:cNvPr id="7" name="Title 1">
            <a:extLst>
              <a:ext uri="{FF2B5EF4-FFF2-40B4-BE49-F238E27FC236}">
                <a16:creationId xmlns:a16="http://schemas.microsoft.com/office/drawing/2014/main" id="{3E763702-CD3F-24AC-1D30-0CA8DE4B8710}"/>
              </a:ext>
            </a:extLst>
          </p:cNvPr>
          <p:cNvSpPr txBox="1">
            <a:spLocks/>
          </p:cNvSpPr>
          <p:nvPr/>
        </p:nvSpPr>
        <p:spPr bwMode="auto">
          <a:xfrm>
            <a:off x="1669473" y="126278"/>
            <a:ext cx="7382248" cy="647383"/>
          </a:xfrm>
          <a:prstGeom prst="rect">
            <a:avLst/>
          </a:prstGeom>
          <a:solidFill>
            <a:srgbClr val="001D3A"/>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Related Work: CHEP2023 Talks and Poster</a:t>
            </a:r>
            <a:endParaRPr kumimoji="0" lang="en-US" sz="3200" b="1" i="0" u="none" strike="noStrike" kern="0" cap="none" spc="0" normalizeH="0" baseline="0" noProof="0" dirty="0">
              <a:ln>
                <a:noFill/>
              </a:ln>
              <a:solidFill>
                <a:schemeClr val="tx1"/>
              </a:solidFill>
              <a:effectLst/>
              <a:uLnTx/>
              <a:uFillTx/>
              <a:latin typeface="Arial"/>
              <a:ea typeface="+mj-ea"/>
              <a:cs typeface="+mj-cs"/>
            </a:endParaRPr>
          </a:p>
        </p:txBody>
      </p:sp>
    </p:spTree>
    <p:extLst>
      <p:ext uri="{BB962C8B-B14F-4D97-AF65-F5344CB8AC3E}">
        <p14:creationId xmlns:p14="http://schemas.microsoft.com/office/powerpoint/2010/main" val="20937853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169" y="50448"/>
            <a:ext cx="8332210" cy="573322"/>
          </a:xfrm>
        </p:spPr>
        <p:txBody>
          <a:bodyPr/>
          <a:lstStyle/>
          <a:p>
            <a:pPr algn="ctr"/>
            <a:r>
              <a:rPr lang="en-US" sz="2600" dirty="0">
                <a:solidFill>
                  <a:schemeClr val="tx1"/>
                </a:solidFill>
              </a:rPr>
              <a:t> </a:t>
            </a:r>
            <a:r>
              <a:rPr lang="en-US" sz="2600" dirty="0">
                <a:solidFill>
                  <a:srgbClr val="66FFFF"/>
                </a:solidFill>
              </a:rPr>
              <a:t>GNA-G DIS WG: Worldwide Partnerships</a:t>
            </a:r>
            <a:endParaRPr lang="en-US" sz="2400" dirty="0">
              <a:solidFill>
                <a:srgbClr val="66FFFF"/>
              </a:solidFill>
            </a:endParaRPr>
          </a:p>
        </p:txBody>
      </p:sp>
      <p:pic>
        <p:nvPicPr>
          <p:cNvPr id="6" name="Picture 16"/>
          <p:cNvPicPr>
            <a:picLocks noChangeAspect="1" noChangeArrowheads="1"/>
          </p:cNvPicPr>
          <p:nvPr/>
        </p:nvPicPr>
        <p:blipFill>
          <a:blip r:embed="rId3" cstate="print"/>
          <a:srcRect/>
          <a:stretch>
            <a:fillRect/>
          </a:stretch>
        </p:blipFill>
        <p:spPr bwMode="auto">
          <a:xfrm>
            <a:off x="9012073" y="58475"/>
            <a:ext cx="741527" cy="704817"/>
          </a:xfrm>
          <a:prstGeom prst="rect">
            <a:avLst/>
          </a:prstGeom>
          <a:noFill/>
          <a:ln w="9525">
            <a:noFill/>
            <a:miter lim="800000"/>
            <a:headEnd/>
            <a:tailEnd/>
          </a:ln>
        </p:spPr>
      </p:pic>
      <p:pic>
        <p:nvPicPr>
          <p:cNvPr id="7" name="Picture 6">
            <a:extLst>
              <a:ext uri="{FF2B5EF4-FFF2-40B4-BE49-F238E27FC236}">
                <a16:creationId xmlns:a16="http://schemas.microsoft.com/office/drawing/2014/main" id="{1F7191E4-6D81-43E7-B9DD-0527479B56EB}"/>
              </a:ext>
            </a:extLst>
          </p:cNvPr>
          <p:cNvPicPr>
            <a:picLocks noChangeAspect="1"/>
          </p:cNvPicPr>
          <p:nvPr/>
        </p:nvPicPr>
        <p:blipFill>
          <a:blip r:embed="rId4"/>
          <a:stretch>
            <a:fillRect/>
          </a:stretch>
        </p:blipFill>
        <p:spPr>
          <a:xfrm>
            <a:off x="113491" y="89338"/>
            <a:ext cx="932234" cy="495542"/>
          </a:xfrm>
          <a:prstGeom prst="rect">
            <a:avLst/>
          </a:prstGeom>
        </p:spPr>
      </p:pic>
      <p:pic>
        <p:nvPicPr>
          <p:cNvPr id="17" name="Picture 16">
            <a:extLst>
              <a:ext uri="{FF2B5EF4-FFF2-40B4-BE49-F238E27FC236}">
                <a16:creationId xmlns:a16="http://schemas.microsoft.com/office/drawing/2014/main" id="{4F6F9EA3-92FF-B12C-E933-53C7B899B237}"/>
              </a:ext>
            </a:extLst>
          </p:cNvPr>
          <p:cNvPicPr>
            <a:picLocks noChangeAspect="1"/>
          </p:cNvPicPr>
          <p:nvPr/>
        </p:nvPicPr>
        <p:blipFill>
          <a:blip r:embed="rId5"/>
          <a:stretch>
            <a:fillRect/>
          </a:stretch>
        </p:blipFill>
        <p:spPr>
          <a:xfrm>
            <a:off x="4613564" y="584880"/>
            <a:ext cx="4920358" cy="6143398"/>
          </a:xfrm>
          <a:prstGeom prst="rect">
            <a:avLst/>
          </a:prstGeom>
          <a:ln w="25400">
            <a:solidFill>
              <a:srgbClr val="FFDB08"/>
            </a:solidFill>
          </a:ln>
        </p:spPr>
      </p:pic>
      <p:pic>
        <p:nvPicPr>
          <p:cNvPr id="4" name="Picture 3">
            <a:extLst>
              <a:ext uri="{FF2B5EF4-FFF2-40B4-BE49-F238E27FC236}">
                <a16:creationId xmlns:a16="http://schemas.microsoft.com/office/drawing/2014/main" id="{86638305-7B70-8858-54E5-A3599B238257}"/>
              </a:ext>
            </a:extLst>
          </p:cNvPr>
          <p:cNvPicPr>
            <a:picLocks noChangeAspect="1"/>
          </p:cNvPicPr>
          <p:nvPr/>
        </p:nvPicPr>
        <p:blipFill>
          <a:blip r:embed="rId6"/>
          <a:stretch>
            <a:fillRect/>
          </a:stretch>
        </p:blipFill>
        <p:spPr>
          <a:xfrm>
            <a:off x="137772" y="584880"/>
            <a:ext cx="4475792" cy="6183782"/>
          </a:xfrm>
          <a:prstGeom prst="rect">
            <a:avLst/>
          </a:prstGeom>
        </p:spPr>
      </p:pic>
    </p:spTree>
    <p:extLst>
      <p:ext uri="{BB962C8B-B14F-4D97-AF65-F5344CB8AC3E}">
        <p14:creationId xmlns:p14="http://schemas.microsoft.com/office/powerpoint/2010/main" val="3554786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Slide Number Placeholder 3"/>
          <p:cNvSpPr>
            <a:spLocks noGrp="1"/>
          </p:cNvSpPr>
          <p:nvPr>
            <p:ph type="sldNum" sz="quarter" idx="10"/>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0951E0-E863-4B87-9DD0-B390368FDAFB}" type="slidenum">
              <a:rPr kumimoji="0" lang="en-US" sz="14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
        <p:nvSpPr>
          <p:cNvPr id="6" name="Rectangle 7"/>
          <p:cNvSpPr>
            <a:spLocks noChangeArrowheads="1"/>
          </p:cNvSpPr>
          <p:nvPr/>
        </p:nvSpPr>
        <p:spPr bwMode="auto">
          <a:xfrm>
            <a:off x="651639" y="637309"/>
            <a:ext cx="8651687" cy="4827156"/>
          </a:xfrm>
          <a:prstGeom prst="rect">
            <a:avLst/>
          </a:prstGeom>
          <a:solidFill>
            <a:srgbClr val="001D3A"/>
          </a:solidFill>
          <a:ln w="22225">
            <a:solidFill>
              <a:srgbClr val="FFFF00"/>
            </a:solidFill>
            <a:miter lim="800000"/>
            <a:headEnd/>
            <a:tailEnd/>
          </a:ln>
          <a:effectLst/>
        </p:spPr>
        <p:txBody>
          <a:bodyPr wrap="none" anchor="ctr"/>
          <a:lstStyle/>
          <a:p>
            <a:pPr marL="0" marR="0" lvl="0" indent="0" algn="ctr" defTabSz="914400" rtl="0" eaLnBrk="1" fontAlgn="auto" latinLnBrk="0" hangingPunct="1">
              <a:lnSpc>
                <a:spcPct val="90000"/>
              </a:lnSpc>
              <a:spcBef>
                <a:spcPct val="10000"/>
              </a:spcBef>
              <a:spcAft>
                <a:spcPts val="0"/>
              </a:spcAft>
              <a:buClr>
                <a:srgbClr val="800000"/>
              </a:buClr>
              <a:buSzPct val="90000"/>
              <a:buFont typeface="Wingdings" pitchFamily="2" charset="2"/>
              <a:buNone/>
              <a:tabLst/>
              <a:defRPr/>
            </a:pPr>
            <a:r>
              <a:rPr kumimoji="0" lang="en-US" sz="4800" b="1" i="0" u="none" strike="noStrike" kern="1200" cap="none" spc="0" normalizeH="0" baseline="0" noProof="0" dirty="0">
                <a:ln>
                  <a:noFill/>
                </a:ln>
                <a:solidFill>
                  <a:srgbClr val="A7FDFB"/>
                </a:solidFill>
                <a:effectLst>
                  <a:outerShdw blurRad="38100" dist="38100" dir="2700000" algn="tl">
                    <a:srgbClr val="000000"/>
                  </a:outerShdw>
                </a:effectLst>
                <a:uLnTx/>
                <a:uFillTx/>
                <a:latin typeface="Arial"/>
                <a:ea typeface="+mn-ea"/>
                <a:cs typeface="Arial"/>
              </a:rPr>
              <a:t>Extra Slides Follow</a:t>
            </a:r>
            <a:endParaRPr kumimoji="0" lang="en-US" sz="4800" b="1" i="0" u="none" strike="noStrike" kern="1200" cap="none" spc="0" normalizeH="0" baseline="0" noProof="0" dirty="0">
              <a:ln>
                <a:noFill/>
              </a:ln>
              <a:solidFill>
                <a:srgbClr val="FFF317"/>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13579724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360377" y="1220309"/>
            <a:ext cx="1989139" cy="1370333"/>
          </a:xfrm>
          <a:prstGeom prst="rect">
            <a:avLst/>
          </a:prstGeom>
        </p:spPr>
      </p:pic>
      <p:sp>
        <p:nvSpPr>
          <p:cNvPr id="382978" name="Rectangle 2"/>
          <p:cNvSpPr>
            <a:spLocks noGrp="1" noChangeArrowheads="1"/>
          </p:cNvSpPr>
          <p:nvPr>
            <p:ph type="title" idx="4294967295"/>
          </p:nvPr>
        </p:nvSpPr>
        <p:spPr>
          <a:xfrm>
            <a:off x="1293814" y="2"/>
            <a:ext cx="8482364" cy="963613"/>
          </a:xfrm>
        </p:spPr>
        <p:txBody>
          <a:bodyPr/>
          <a:lstStyle/>
          <a:p>
            <a:pPr eaLnBrk="1" hangingPunct="1">
              <a:defRPr/>
            </a:pPr>
            <a:r>
              <a:rPr lang="en-US" sz="2600" dirty="0">
                <a:effectLst>
                  <a:outerShdw blurRad="38100" dist="38100" dir="2700000" algn="tl">
                    <a:srgbClr val="000000"/>
                  </a:outerShdw>
                </a:effectLst>
              </a:rPr>
              <a:t>Global Data Flow: LHC Grid Hierarchy</a:t>
            </a:r>
            <a:br>
              <a:rPr lang="en-US" sz="2600" dirty="0">
                <a:effectLst>
                  <a:outerShdw blurRad="38100" dist="38100" dir="2700000" algn="tl">
                    <a:srgbClr val="000000"/>
                  </a:outerShdw>
                </a:effectLst>
              </a:rPr>
            </a:br>
            <a:r>
              <a:rPr lang="en-US" sz="2600" dirty="0">
                <a:effectLst>
                  <a:outerShdw blurRad="38100" dist="38100" dir="2700000" algn="tl">
                    <a:srgbClr val="000000"/>
                  </a:outerShdw>
                </a:effectLst>
              </a:rPr>
              <a:t>A Worldwide System (Caltech 1999)</a:t>
            </a:r>
          </a:p>
        </p:txBody>
      </p:sp>
      <p:sp>
        <p:nvSpPr>
          <p:cNvPr id="382979" name="Text Box 3"/>
          <p:cNvSpPr txBox="1">
            <a:spLocks noChangeArrowheads="1"/>
          </p:cNvSpPr>
          <p:nvPr/>
        </p:nvSpPr>
        <p:spPr bwMode="auto">
          <a:xfrm>
            <a:off x="228601" y="2884488"/>
            <a:ext cx="1219200" cy="457200"/>
          </a:xfrm>
          <a:prstGeom prst="rect">
            <a:avLst/>
          </a:prstGeom>
          <a:solidFill>
            <a:srgbClr val="FFFF00">
              <a:alpha val="50000"/>
            </a:srgbClr>
          </a:solid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GB" sz="2400" b="1" i="1" u="none" strike="noStrike" kern="1200" cap="none" spc="0" normalizeH="0" baseline="0" noProof="0">
                <a:ln>
                  <a:noFill/>
                </a:ln>
                <a:solidFill>
                  <a:srgbClr val="FC0128"/>
                </a:solidFill>
                <a:effectLst/>
                <a:uLnTx/>
                <a:uFillTx/>
                <a:latin typeface="Arial"/>
                <a:ea typeface="+mn-ea"/>
                <a:cs typeface="Arial" pitchFamily="34" charset="0"/>
              </a:rPr>
              <a:t>Tier 1</a:t>
            </a:r>
            <a:endParaRPr kumimoji="0" lang="en-US" altLang="en-GB" sz="2000" b="1" i="1" u="none" strike="noStrike" kern="1200" cap="none" spc="0" normalizeH="0" baseline="0" noProof="0">
              <a:ln>
                <a:noFill/>
              </a:ln>
              <a:solidFill>
                <a:srgbClr val="FC0128"/>
              </a:solidFill>
              <a:effectLst>
                <a:outerShdw blurRad="38100" dist="38100" dir="2700000" algn="tl">
                  <a:srgbClr val="000000"/>
                </a:outerShdw>
              </a:effectLst>
              <a:uLnTx/>
              <a:uFillTx/>
              <a:latin typeface="Arial"/>
              <a:ea typeface="+mn-ea"/>
              <a:cs typeface="Arial" pitchFamily="34" charset="0"/>
            </a:endParaRPr>
          </a:p>
        </p:txBody>
      </p:sp>
      <p:grpSp>
        <p:nvGrpSpPr>
          <p:cNvPr id="2" name="Group 4"/>
          <p:cNvGrpSpPr>
            <a:grpSpLocks/>
          </p:cNvGrpSpPr>
          <p:nvPr/>
        </p:nvGrpSpPr>
        <p:grpSpPr bwMode="auto">
          <a:xfrm>
            <a:off x="7513638" y="4083050"/>
            <a:ext cx="1479550" cy="425450"/>
            <a:chOff x="2208" y="2592"/>
            <a:chExt cx="672" cy="336"/>
          </a:xfrm>
        </p:grpSpPr>
        <p:sp>
          <p:nvSpPr>
            <p:cNvPr id="18525" name="Oval 5"/>
            <p:cNvSpPr>
              <a:spLocks noChangeArrowheads="1"/>
            </p:cNvSpPr>
            <p:nvPr/>
          </p:nvSpPr>
          <p:spPr bwMode="auto">
            <a:xfrm>
              <a:off x="2208" y="2592"/>
              <a:ext cx="672" cy="336"/>
            </a:xfrm>
            <a:prstGeom prst="ellipse">
              <a:avLst/>
            </a:prstGeom>
            <a:solidFill>
              <a:srgbClr val="FFFF00"/>
            </a:solidFill>
            <a:ln w="1905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526" name="Text Box 6"/>
            <p:cNvSpPr txBox="1">
              <a:spLocks noChangeArrowheads="1"/>
            </p:cNvSpPr>
            <p:nvPr/>
          </p:nvSpPr>
          <p:spPr bwMode="auto">
            <a:xfrm>
              <a:off x="2208" y="2638"/>
              <a:ext cx="672" cy="217"/>
            </a:xfrm>
            <a:prstGeom prst="rect">
              <a:avLst/>
            </a:prstGeom>
            <a:noFill/>
            <a:ln w="19050">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1200" b="1" i="0" u="none" strike="noStrike" kern="1200" cap="none" spc="0" normalizeH="0" baseline="0" noProof="0">
                  <a:ln>
                    <a:noFill/>
                  </a:ln>
                  <a:solidFill>
                    <a:srgbClr val="000000"/>
                  </a:solidFill>
                  <a:effectLst/>
                  <a:uLnTx/>
                  <a:uFillTx/>
                  <a:latin typeface="Arial"/>
                  <a:ea typeface="+mn-ea"/>
                  <a:cs typeface="Arial" charset="0"/>
                </a:rPr>
                <a:t>Tier2 Center</a:t>
              </a:r>
            </a:p>
          </p:txBody>
        </p:sp>
      </p:grpSp>
      <p:sp>
        <p:nvSpPr>
          <p:cNvPr id="18446" name="Oval 7"/>
          <p:cNvSpPr>
            <a:spLocks noChangeArrowheads="1"/>
          </p:cNvSpPr>
          <p:nvPr/>
        </p:nvSpPr>
        <p:spPr bwMode="auto">
          <a:xfrm>
            <a:off x="6581776" y="3257550"/>
            <a:ext cx="1525588" cy="520700"/>
          </a:xfrm>
          <a:prstGeom prst="ellipse">
            <a:avLst/>
          </a:prstGeom>
          <a:solidFill>
            <a:srgbClr val="CCFFFF"/>
          </a:solidFill>
          <a:ln w="1905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447" name="Oval 8"/>
          <p:cNvSpPr>
            <a:spLocks noChangeArrowheads="1"/>
          </p:cNvSpPr>
          <p:nvPr/>
        </p:nvSpPr>
        <p:spPr bwMode="auto">
          <a:xfrm>
            <a:off x="2514600" y="3357565"/>
            <a:ext cx="1525588" cy="420687"/>
          </a:xfrm>
          <a:prstGeom prst="ellipse">
            <a:avLst/>
          </a:prstGeom>
          <a:solidFill>
            <a:srgbClr val="CCFFFF"/>
          </a:solidFill>
          <a:ln w="1905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pic>
        <p:nvPicPr>
          <p:cNvPr id="18448" name="Picture 9"/>
          <p:cNvPicPr>
            <a:picLocks noChangeAspect="1" noChangeArrowheads="1"/>
          </p:cNvPicPr>
          <p:nvPr/>
        </p:nvPicPr>
        <p:blipFill>
          <a:blip r:embed="rId4" cstate="print"/>
          <a:srcRect/>
          <a:stretch>
            <a:fillRect/>
          </a:stretch>
        </p:blipFill>
        <p:spPr bwMode="auto">
          <a:xfrm>
            <a:off x="376590" y="1046163"/>
            <a:ext cx="1792290" cy="1157288"/>
          </a:xfrm>
          <a:prstGeom prst="rect">
            <a:avLst/>
          </a:prstGeom>
          <a:noFill/>
          <a:ln w="9525">
            <a:noFill/>
            <a:miter lim="800000"/>
            <a:headEnd/>
            <a:tailEnd/>
          </a:ln>
        </p:spPr>
      </p:pic>
      <p:sp>
        <p:nvSpPr>
          <p:cNvPr id="18449" name="Text Box 10"/>
          <p:cNvSpPr txBox="1">
            <a:spLocks noChangeArrowheads="1"/>
          </p:cNvSpPr>
          <p:nvPr/>
        </p:nvSpPr>
        <p:spPr bwMode="auto">
          <a:xfrm>
            <a:off x="2373077" y="948534"/>
            <a:ext cx="1901825" cy="346075"/>
          </a:xfrm>
          <a:prstGeom prst="rect">
            <a:avLst/>
          </a:prstGeom>
          <a:solidFill>
            <a:srgbClr val="33CCFF"/>
          </a:solidFill>
          <a:ln w="9525">
            <a:solidFill>
              <a:schemeClr val="tx1"/>
            </a:solid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1600" b="1" i="0" u="none" strike="noStrike" kern="1200" cap="none" spc="0" normalizeH="0" baseline="0" noProof="0" dirty="0">
                <a:ln>
                  <a:noFill/>
                </a:ln>
                <a:solidFill>
                  <a:srgbClr val="000000"/>
                </a:solidFill>
                <a:effectLst/>
                <a:uLnTx/>
                <a:uFillTx/>
                <a:latin typeface="Arial"/>
                <a:ea typeface="+mn-ea"/>
                <a:cs typeface="Arial" charset="0"/>
              </a:rPr>
              <a:t>Online System</a:t>
            </a:r>
            <a:endParaRPr kumimoji="0" lang="en-US" altLang="en-GB" sz="12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8450" name="Oval 11"/>
          <p:cNvSpPr>
            <a:spLocks noChangeArrowheads="1"/>
          </p:cNvSpPr>
          <p:nvPr/>
        </p:nvSpPr>
        <p:spPr bwMode="auto">
          <a:xfrm>
            <a:off x="5365750" y="2195517"/>
            <a:ext cx="2476500" cy="917575"/>
          </a:xfrm>
          <a:prstGeom prst="ellipse">
            <a:avLst/>
          </a:prstGeom>
          <a:solidFill>
            <a:srgbClr val="FF9900"/>
          </a:solidFill>
          <a:ln w="9525">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451" name="Text Box 12"/>
          <p:cNvSpPr txBox="1">
            <a:spLocks noChangeArrowheads="1"/>
          </p:cNvSpPr>
          <p:nvPr/>
        </p:nvSpPr>
        <p:spPr bwMode="auto">
          <a:xfrm>
            <a:off x="5283200" y="2266950"/>
            <a:ext cx="2476500" cy="82550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1600" b="1" i="0" u="none" strike="noStrike" kern="1200" cap="none" spc="0" normalizeH="0" baseline="0" noProof="0" dirty="0">
                <a:ln>
                  <a:noFill/>
                </a:ln>
                <a:solidFill>
                  <a:srgbClr val="000000"/>
                </a:solidFill>
                <a:effectLst/>
                <a:uLnTx/>
                <a:uFillTx/>
                <a:latin typeface="Arial"/>
                <a:ea typeface="+mn-ea"/>
                <a:cs typeface="Arial" charset="0"/>
              </a:rPr>
              <a:t>  CERN Center </a:t>
            </a:r>
            <a:br>
              <a:rPr kumimoji="0" lang="en-US" altLang="en-GB" sz="1600" b="1" i="0" u="none" strike="noStrike" kern="1200" cap="none" spc="0" normalizeH="0" baseline="0" noProof="0" dirty="0">
                <a:ln>
                  <a:noFill/>
                </a:ln>
                <a:solidFill>
                  <a:srgbClr val="000000"/>
                </a:solidFill>
                <a:effectLst/>
                <a:uLnTx/>
                <a:uFillTx/>
                <a:latin typeface="Arial"/>
                <a:ea typeface="+mn-ea"/>
                <a:cs typeface="Arial" charset="0"/>
              </a:rPr>
            </a:br>
            <a:r>
              <a:rPr kumimoji="0" lang="en-US" altLang="en-GB" sz="1600" b="1" i="0" u="none" strike="noStrike" kern="1200" cap="none" spc="0" normalizeH="0" baseline="0" noProof="0" dirty="0">
                <a:ln>
                  <a:noFill/>
                </a:ln>
                <a:solidFill>
                  <a:srgbClr val="000000"/>
                </a:solidFill>
                <a:effectLst/>
                <a:uLnTx/>
                <a:uFillTx/>
                <a:latin typeface="Arial"/>
                <a:ea typeface="+mn-ea"/>
                <a:cs typeface="Arial" charset="0"/>
              </a:rPr>
              <a:t>  100 PBs of Disk; </a:t>
            </a:r>
            <a:br>
              <a:rPr kumimoji="0" lang="en-US" altLang="en-GB" sz="1600" b="1" i="0" u="none" strike="noStrike" kern="1200" cap="none" spc="0" normalizeH="0" baseline="0" noProof="0" dirty="0">
                <a:ln>
                  <a:noFill/>
                </a:ln>
                <a:solidFill>
                  <a:srgbClr val="000000"/>
                </a:solidFill>
                <a:effectLst/>
                <a:uLnTx/>
                <a:uFillTx/>
                <a:latin typeface="Arial"/>
                <a:ea typeface="+mn-ea"/>
                <a:cs typeface="Arial" charset="0"/>
              </a:rPr>
            </a:br>
            <a:r>
              <a:rPr kumimoji="0" lang="en-US" altLang="en-GB" sz="1600" b="1" i="0" u="none" strike="noStrike" kern="1200" cap="none" spc="0" normalizeH="0" baseline="0" noProof="0" dirty="0">
                <a:ln>
                  <a:noFill/>
                </a:ln>
                <a:solidFill>
                  <a:srgbClr val="000000"/>
                </a:solidFill>
                <a:effectLst/>
                <a:uLnTx/>
                <a:uFillTx/>
                <a:latin typeface="Arial"/>
                <a:ea typeface="+mn-ea"/>
                <a:cs typeface="Arial" charset="0"/>
              </a:rPr>
              <a:t>Tape Robot</a:t>
            </a:r>
            <a:endParaRPr kumimoji="0" lang="en-US" altLang="en-GB" sz="14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8452" name="Oval 13"/>
          <p:cNvSpPr>
            <a:spLocks noChangeArrowheads="1"/>
          </p:cNvSpPr>
          <p:nvPr/>
        </p:nvSpPr>
        <p:spPr bwMode="auto">
          <a:xfrm>
            <a:off x="481013" y="3357565"/>
            <a:ext cx="1524000" cy="420687"/>
          </a:xfrm>
          <a:prstGeom prst="ellipse">
            <a:avLst/>
          </a:prstGeom>
          <a:solidFill>
            <a:srgbClr val="CCFFFF"/>
          </a:solidFill>
          <a:ln w="19050">
            <a:solidFill>
              <a:srgbClr val="000000"/>
            </a:solidFill>
            <a:round/>
            <a:headEnd/>
            <a:tailEnd/>
          </a:ln>
        </p:spPr>
        <p:txBody>
          <a:bodyPr wrap="none" anchor="ctr"/>
          <a:lstStyle/>
          <a:p>
            <a:pPr marL="0" marR="0" lvl="0" indent="0" algn="ctr" defTabSz="914400" rtl="0" eaLnBrk="0" fontAlgn="base" latinLnBrk="0" hangingPunct="0">
              <a:lnSpc>
                <a:spcPct val="80000"/>
              </a:lnSpc>
              <a:spcBef>
                <a:spcPct val="30000"/>
              </a:spcBef>
              <a:spcAft>
                <a:spcPct val="0"/>
              </a:spcAft>
              <a:buClr>
                <a:srgbClr val="FC0128"/>
              </a:buClr>
              <a:buSzPct val="80000"/>
              <a:buFont typeface="Monotype Sorts" charset="2"/>
              <a:buChar char="è"/>
              <a:tabLst/>
              <a:defRPr/>
            </a:pPr>
            <a:endParaRPr kumimoji="0" lang="en-US" sz="2000" b="1" i="0" u="none" strike="noStrike" kern="1200" cap="none" spc="0" normalizeH="0" baseline="0" noProof="0">
              <a:ln>
                <a:noFill/>
              </a:ln>
              <a:solidFill>
                <a:srgbClr val="0000CD"/>
              </a:solidFill>
              <a:effectLst/>
              <a:uLnTx/>
              <a:uFillTx/>
              <a:latin typeface="Arial"/>
              <a:ea typeface="+mn-ea"/>
              <a:cs typeface="Arial" charset="0"/>
            </a:endParaRPr>
          </a:p>
        </p:txBody>
      </p:sp>
      <p:sp>
        <p:nvSpPr>
          <p:cNvPr id="18454" name="Text Box 15"/>
          <p:cNvSpPr txBox="1">
            <a:spLocks noChangeArrowheads="1"/>
          </p:cNvSpPr>
          <p:nvPr/>
        </p:nvSpPr>
        <p:spPr bwMode="auto">
          <a:xfrm>
            <a:off x="6612534" y="3331237"/>
            <a:ext cx="1439862" cy="36933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1800" b="1" i="0" u="none" strike="noStrike" kern="1200" cap="none" spc="0" normalizeH="0" baseline="0" noProof="0" dirty="0">
                <a:ln>
                  <a:noFill/>
                </a:ln>
                <a:solidFill>
                  <a:srgbClr val="000000"/>
                </a:solidFill>
                <a:effectLst/>
                <a:uLnTx/>
                <a:uFillTx/>
                <a:latin typeface="Arial"/>
                <a:ea typeface="+mn-ea"/>
                <a:cs typeface="Arial" charset="0"/>
              </a:rPr>
              <a:t>Chicago</a:t>
            </a:r>
          </a:p>
        </p:txBody>
      </p:sp>
      <p:sp>
        <p:nvSpPr>
          <p:cNvPr id="18455" name="Oval 16"/>
          <p:cNvSpPr>
            <a:spLocks noChangeArrowheads="1"/>
          </p:cNvSpPr>
          <p:nvPr/>
        </p:nvSpPr>
        <p:spPr bwMode="auto">
          <a:xfrm>
            <a:off x="4551363" y="3357565"/>
            <a:ext cx="1522412" cy="420687"/>
          </a:xfrm>
          <a:prstGeom prst="ellipse">
            <a:avLst/>
          </a:prstGeom>
          <a:solidFill>
            <a:srgbClr val="CCFFFF"/>
          </a:solidFill>
          <a:ln w="1905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458" name="Oval 19"/>
          <p:cNvSpPr>
            <a:spLocks noChangeArrowheads="1"/>
          </p:cNvSpPr>
          <p:nvPr/>
        </p:nvSpPr>
        <p:spPr bwMode="auto">
          <a:xfrm>
            <a:off x="9039228" y="3538542"/>
            <a:ext cx="85725" cy="60325"/>
          </a:xfrm>
          <a:prstGeom prst="ellipse">
            <a:avLst/>
          </a:prstGeom>
          <a:solidFill>
            <a:schemeClr val="tx1"/>
          </a:solidFill>
          <a:ln w="9525">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459" name="Oval 20"/>
          <p:cNvSpPr>
            <a:spLocks noChangeArrowheads="1"/>
          </p:cNvSpPr>
          <p:nvPr/>
        </p:nvSpPr>
        <p:spPr bwMode="auto">
          <a:xfrm>
            <a:off x="8869366" y="3538542"/>
            <a:ext cx="85725" cy="60325"/>
          </a:xfrm>
          <a:prstGeom prst="ellipse">
            <a:avLst/>
          </a:prstGeom>
          <a:solidFill>
            <a:schemeClr val="tx1"/>
          </a:solidFill>
          <a:ln w="9525">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460" name="Oval 21"/>
          <p:cNvSpPr>
            <a:spLocks noChangeArrowheads="1"/>
          </p:cNvSpPr>
          <p:nvPr/>
        </p:nvSpPr>
        <p:spPr bwMode="auto">
          <a:xfrm>
            <a:off x="8701091" y="3538542"/>
            <a:ext cx="85725" cy="60325"/>
          </a:xfrm>
          <a:prstGeom prst="ellipse">
            <a:avLst/>
          </a:prstGeom>
          <a:solidFill>
            <a:schemeClr val="tx1"/>
          </a:solidFill>
          <a:ln w="9525">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461" name="Oval 22"/>
          <p:cNvSpPr>
            <a:spLocks noChangeArrowheads="1"/>
          </p:cNvSpPr>
          <p:nvPr/>
        </p:nvSpPr>
        <p:spPr bwMode="auto">
          <a:xfrm>
            <a:off x="3787775" y="4868867"/>
            <a:ext cx="1100138" cy="363537"/>
          </a:xfrm>
          <a:prstGeom prst="ellipse">
            <a:avLst/>
          </a:prstGeom>
          <a:solidFill>
            <a:srgbClr val="66FF33"/>
          </a:solidFill>
          <a:ln w="9525">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462" name="Text Box 23"/>
          <p:cNvSpPr txBox="1">
            <a:spLocks noChangeArrowheads="1"/>
          </p:cNvSpPr>
          <p:nvPr/>
        </p:nvSpPr>
        <p:spPr bwMode="auto">
          <a:xfrm>
            <a:off x="3956050" y="4924429"/>
            <a:ext cx="846138" cy="24447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1000" b="1" i="0" u="none" strike="noStrike" kern="1200" cap="none" spc="0" normalizeH="0" baseline="0" noProof="0">
                <a:ln>
                  <a:noFill/>
                </a:ln>
                <a:solidFill>
                  <a:srgbClr val="000000"/>
                </a:solidFill>
                <a:effectLst/>
                <a:uLnTx/>
                <a:uFillTx/>
                <a:latin typeface="Arial"/>
                <a:ea typeface="+mn-ea"/>
                <a:cs typeface="Arial" charset="0"/>
              </a:rPr>
              <a:t>Institute</a:t>
            </a:r>
          </a:p>
        </p:txBody>
      </p:sp>
      <p:sp>
        <p:nvSpPr>
          <p:cNvPr id="18463" name="Oval 24"/>
          <p:cNvSpPr>
            <a:spLocks noChangeArrowheads="1"/>
          </p:cNvSpPr>
          <p:nvPr/>
        </p:nvSpPr>
        <p:spPr bwMode="auto">
          <a:xfrm>
            <a:off x="3024192" y="4868867"/>
            <a:ext cx="1101725" cy="363537"/>
          </a:xfrm>
          <a:prstGeom prst="ellipse">
            <a:avLst/>
          </a:prstGeom>
          <a:solidFill>
            <a:srgbClr val="66FF33"/>
          </a:solidFill>
          <a:ln w="9525">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464" name="Text Box 25"/>
          <p:cNvSpPr txBox="1">
            <a:spLocks noChangeArrowheads="1"/>
          </p:cNvSpPr>
          <p:nvPr/>
        </p:nvSpPr>
        <p:spPr bwMode="auto">
          <a:xfrm>
            <a:off x="3194050" y="4924429"/>
            <a:ext cx="846138" cy="24447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1000" b="1" i="0" u="none" strike="noStrike" kern="1200" cap="none" spc="0" normalizeH="0" baseline="0" noProof="0">
                <a:ln>
                  <a:noFill/>
                </a:ln>
                <a:solidFill>
                  <a:srgbClr val="000000"/>
                </a:solidFill>
                <a:effectLst/>
                <a:uLnTx/>
                <a:uFillTx/>
                <a:latin typeface="Arial"/>
                <a:ea typeface="+mn-ea"/>
                <a:cs typeface="Arial" charset="0"/>
              </a:rPr>
              <a:t>Institute</a:t>
            </a:r>
          </a:p>
        </p:txBody>
      </p:sp>
      <p:sp>
        <p:nvSpPr>
          <p:cNvPr id="18465" name="Oval 26"/>
          <p:cNvSpPr>
            <a:spLocks noChangeArrowheads="1"/>
          </p:cNvSpPr>
          <p:nvPr/>
        </p:nvSpPr>
        <p:spPr bwMode="auto">
          <a:xfrm>
            <a:off x="2344741" y="4868867"/>
            <a:ext cx="1101725" cy="363537"/>
          </a:xfrm>
          <a:prstGeom prst="ellipse">
            <a:avLst/>
          </a:prstGeom>
          <a:solidFill>
            <a:srgbClr val="66FF33"/>
          </a:solidFill>
          <a:ln w="9525">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466" name="Text Box 27"/>
          <p:cNvSpPr txBox="1">
            <a:spLocks noChangeArrowheads="1"/>
          </p:cNvSpPr>
          <p:nvPr/>
        </p:nvSpPr>
        <p:spPr bwMode="auto">
          <a:xfrm>
            <a:off x="2514603" y="4924429"/>
            <a:ext cx="847725" cy="24447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1000" b="1" i="0" u="none" strike="noStrike" kern="1200" cap="none" spc="0" normalizeH="0" baseline="0" noProof="0">
                <a:ln>
                  <a:noFill/>
                </a:ln>
                <a:solidFill>
                  <a:srgbClr val="000000"/>
                </a:solidFill>
                <a:effectLst/>
                <a:uLnTx/>
                <a:uFillTx/>
                <a:latin typeface="Arial"/>
                <a:ea typeface="+mn-ea"/>
                <a:cs typeface="Arial" charset="0"/>
              </a:rPr>
              <a:t>Institute</a:t>
            </a:r>
          </a:p>
        </p:txBody>
      </p:sp>
      <p:sp>
        <p:nvSpPr>
          <p:cNvPr id="18467" name="Oval 28"/>
          <p:cNvSpPr>
            <a:spLocks noChangeArrowheads="1"/>
          </p:cNvSpPr>
          <p:nvPr/>
        </p:nvSpPr>
        <p:spPr bwMode="auto">
          <a:xfrm>
            <a:off x="1836741" y="4868867"/>
            <a:ext cx="1100137" cy="363537"/>
          </a:xfrm>
          <a:prstGeom prst="ellipse">
            <a:avLst/>
          </a:prstGeom>
          <a:solidFill>
            <a:srgbClr val="66FF33"/>
          </a:solidFill>
          <a:ln w="9525">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468" name="Text Box 29"/>
          <p:cNvSpPr txBox="1">
            <a:spLocks noChangeArrowheads="1"/>
          </p:cNvSpPr>
          <p:nvPr/>
        </p:nvSpPr>
        <p:spPr bwMode="auto">
          <a:xfrm>
            <a:off x="1836741" y="4899029"/>
            <a:ext cx="1100137" cy="24447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1000" b="1" i="0" u="none" strike="noStrike" kern="1200" cap="none" spc="0" normalizeH="0" baseline="0" noProof="0">
                <a:ln>
                  <a:noFill/>
                </a:ln>
                <a:solidFill>
                  <a:srgbClr val="000000"/>
                </a:solidFill>
                <a:effectLst/>
                <a:uLnTx/>
                <a:uFillTx/>
                <a:latin typeface="Arial"/>
                <a:ea typeface="+mn-ea"/>
                <a:cs typeface="Arial" charset="0"/>
              </a:rPr>
              <a:t>Institute </a:t>
            </a:r>
          </a:p>
        </p:txBody>
      </p:sp>
      <p:sp>
        <p:nvSpPr>
          <p:cNvPr id="18469" name="Line 30"/>
          <p:cNvSpPr>
            <a:spLocks noChangeShapeType="1"/>
          </p:cNvSpPr>
          <p:nvPr/>
        </p:nvSpPr>
        <p:spPr bwMode="auto">
          <a:xfrm>
            <a:off x="1411290" y="1482725"/>
            <a:ext cx="1146347" cy="203200"/>
          </a:xfrm>
          <a:prstGeom prst="line">
            <a:avLst/>
          </a:prstGeom>
          <a:noFill/>
          <a:ln w="1905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470" name="Line 31"/>
          <p:cNvSpPr>
            <a:spLocks noChangeShapeType="1"/>
          </p:cNvSpPr>
          <p:nvPr/>
        </p:nvSpPr>
        <p:spPr bwMode="auto">
          <a:xfrm>
            <a:off x="2174878" y="1905000"/>
            <a:ext cx="398644" cy="15874"/>
          </a:xfrm>
          <a:prstGeom prst="line">
            <a:avLst/>
          </a:prstGeom>
          <a:noFill/>
          <a:ln w="1905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471" name="Line 32"/>
          <p:cNvSpPr>
            <a:spLocks noChangeShapeType="1"/>
          </p:cNvSpPr>
          <p:nvPr/>
        </p:nvSpPr>
        <p:spPr bwMode="auto">
          <a:xfrm>
            <a:off x="2005016" y="1782765"/>
            <a:ext cx="568507" cy="14287"/>
          </a:xfrm>
          <a:prstGeom prst="line">
            <a:avLst/>
          </a:prstGeom>
          <a:noFill/>
          <a:ln w="1905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472" name="Line 33"/>
          <p:cNvSpPr>
            <a:spLocks noChangeShapeType="1"/>
          </p:cNvSpPr>
          <p:nvPr/>
        </p:nvSpPr>
        <p:spPr bwMode="auto">
          <a:xfrm>
            <a:off x="4244449" y="1972141"/>
            <a:ext cx="1313391" cy="512301"/>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473" name="Line 34"/>
          <p:cNvSpPr>
            <a:spLocks noChangeShapeType="1"/>
          </p:cNvSpPr>
          <p:nvPr/>
        </p:nvSpPr>
        <p:spPr bwMode="auto">
          <a:xfrm flipH="1">
            <a:off x="1751016" y="3027363"/>
            <a:ext cx="4124325" cy="387350"/>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474" name="Line 35"/>
          <p:cNvSpPr>
            <a:spLocks noChangeShapeType="1"/>
          </p:cNvSpPr>
          <p:nvPr/>
        </p:nvSpPr>
        <p:spPr bwMode="auto">
          <a:xfrm flipH="1">
            <a:off x="3870327" y="3041654"/>
            <a:ext cx="2073275" cy="373063"/>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475" name="Line 36"/>
          <p:cNvSpPr>
            <a:spLocks noChangeShapeType="1"/>
          </p:cNvSpPr>
          <p:nvPr/>
        </p:nvSpPr>
        <p:spPr bwMode="auto">
          <a:xfrm flipH="1">
            <a:off x="5818191" y="3113092"/>
            <a:ext cx="509587" cy="301625"/>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476" name="Line 37"/>
          <p:cNvSpPr>
            <a:spLocks noChangeShapeType="1"/>
          </p:cNvSpPr>
          <p:nvPr/>
        </p:nvSpPr>
        <p:spPr bwMode="auto">
          <a:xfrm>
            <a:off x="6934200" y="3062292"/>
            <a:ext cx="157164" cy="295275"/>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477" name="Line 38"/>
          <p:cNvSpPr>
            <a:spLocks noChangeShapeType="1"/>
          </p:cNvSpPr>
          <p:nvPr/>
        </p:nvSpPr>
        <p:spPr bwMode="auto">
          <a:xfrm flipH="1">
            <a:off x="4552952" y="4441829"/>
            <a:ext cx="403225" cy="473075"/>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478" name="Line 39"/>
          <p:cNvSpPr>
            <a:spLocks noChangeShapeType="1"/>
          </p:cNvSpPr>
          <p:nvPr/>
        </p:nvSpPr>
        <p:spPr bwMode="auto">
          <a:xfrm flipH="1">
            <a:off x="3802065" y="4445000"/>
            <a:ext cx="1000125" cy="469900"/>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479" name="Line 40"/>
          <p:cNvSpPr>
            <a:spLocks noChangeShapeType="1"/>
          </p:cNvSpPr>
          <p:nvPr/>
        </p:nvSpPr>
        <p:spPr bwMode="auto">
          <a:xfrm flipH="1">
            <a:off x="2514600" y="4445004"/>
            <a:ext cx="2205038" cy="423863"/>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480" name="Line 41"/>
          <p:cNvSpPr>
            <a:spLocks noChangeShapeType="1"/>
          </p:cNvSpPr>
          <p:nvPr/>
        </p:nvSpPr>
        <p:spPr bwMode="auto">
          <a:xfrm flipH="1">
            <a:off x="3108327" y="4445004"/>
            <a:ext cx="1693863" cy="423863"/>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481" name="Text Box 42"/>
          <p:cNvSpPr txBox="1">
            <a:spLocks noChangeArrowheads="1"/>
          </p:cNvSpPr>
          <p:nvPr/>
        </p:nvSpPr>
        <p:spPr bwMode="auto">
          <a:xfrm>
            <a:off x="489353" y="5796258"/>
            <a:ext cx="2309812" cy="30480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1400" b="1" i="0" u="none" strike="noStrike" kern="1200" cap="none" spc="0" normalizeH="0" baseline="0" noProof="0" dirty="0">
                <a:ln>
                  <a:noFill/>
                </a:ln>
                <a:solidFill>
                  <a:srgbClr val="000000"/>
                </a:solidFill>
                <a:effectLst/>
                <a:uLnTx/>
                <a:uFillTx/>
                <a:latin typeface="Arial"/>
                <a:ea typeface="+mn-ea"/>
                <a:cs typeface="Arial" charset="0"/>
              </a:rPr>
              <a:t>Workstations</a:t>
            </a:r>
          </a:p>
        </p:txBody>
      </p:sp>
      <p:sp>
        <p:nvSpPr>
          <p:cNvPr id="18482" name="Text Box 43"/>
          <p:cNvSpPr txBox="1">
            <a:spLocks noChangeArrowheads="1"/>
          </p:cNvSpPr>
          <p:nvPr/>
        </p:nvSpPr>
        <p:spPr bwMode="auto">
          <a:xfrm>
            <a:off x="4244449" y="1208058"/>
            <a:ext cx="1865313" cy="707886"/>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2000" b="1" i="0" u="none" strike="noStrike" kern="1200" cap="none" spc="0" normalizeH="0" baseline="0" noProof="0" dirty="0">
                <a:ln>
                  <a:noFill/>
                </a:ln>
                <a:solidFill>
                  <a:srgbClr val="000000"/>
                </a:solidFill>
                <a:effectLst/>
                <a:uLnTx/>
                <a:uFillTx/>
                <a:latin typeface="Arial"/>
                <a:ea typeface="+mn-ea"/>
                <a:cs typeface="Arial" charset="0"/>
              </a:rPr>
              <a:t>~1000 </a:t>
            </a:r>
            <a:r>
              <a:rPr kumimoji="0" lang="en-US" altLang="en-GB" sz="2000" b="1" i="0" u="none" strike="noStrike" kern="1200" cap="none" spc="0" normalizeH="0" baseline="0" noProof="0" dirty="0" err="1">
                <a:ln>
                  <a:noFill/>
                </a:ln>
                <a:solidFill>
                  <a:srgbClr val="000000"/>
                </a:solidFill>
                <a:effectLst/>
                <a:uLnTx/>
                <a:uFillTx/>
                <a:latin typeface="Arial"/>
                <a:ea typeface="+mn-ea"/>
                <a:cs typeface="Arial" charset="0"/>
              </a:rPr>
              <a:t>MBytes</a:t>
            </a:r>
            <a:r>
              <a:rPr kumimoji="0" lang="en-US" altLang="en-GB" sz="2000" b="1" i="0" u="none" strike="noStrike" kern="1200" cap="none" spc="0" normalizeH="0" baseline="0" noProof="0" dirty="0">
                <a:ln>
                  <a:noFill/>
                </a:ln>
                <a:solidFill>
                  <a:srgbClr val="000000"/>
                </a:solidFill>
                <a:effectLst/>
                <a:uLnTx/>
                <a:uFillTx/>
                <a:latin typeface="Arial"/>
                <a:ea typeface="+mn-ea"/>
                <a:cs typeface="Arial" charset="0"/>
              </a:rPr>
              <a:t>/sec</a:t>
            </a:r>
          </a:p>
        </p:txBody>
      </p:sp>
      <p:sp>
        <p:nvSpPr>
          <p:cNvPr id="18483" name="Text Box 45"/>
          <p:cNvSpPr txBox="1">
            <a:spLocks noChangeArrowheads="1"/>
          </p:cNvSpPr>
          <p:nvPr/>
        </p:nvSpPr>
        <p:spPr bwMode="auto">
          <a:xfrm>
            <a:off x="2743201" y="5340354"/>
            <a:ext cx="2286000" cy="36671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GB" sz="1800" b="1" i="0" u="none" strike="noStrike" kern="1200" cap="none" spc="0" normalizeH="0" baseline="0" noProof="0" dirty="0">
                <a:ln>
                  <a:noFill/>
                </a:ln>
                <a:solidFill>
                  <a:srgbClr val="000000"/>
                </a:solidFill>
                <a:effectLst/>
                <a:uLnTx/>
                <a:uFillTx/>
                <a:latin typeface="Arial"/>
                <a:ea typeface="+mn-ea"/>
                <a:cs typeface="Arial" charset="0"/>
              </a:rPr>
              <a:t>10 to 100 </a:t>
            </a:r>
            <a:r>
              <a:rPr kumimoji="0" lang="en-GB" altLang="en-GB" sz="1800" b="1" i="0" u="none" strike="noStrike" kern="1200" cap="none" spc="0" normalizeH="0" baseline="0" noProof="0" dirty="0" err="1">
                <a:ln>
                  <a:noFill/>
                </a:ln>
                <a:solidFill>
                  <a:srgbClr val="000000"/>
                </a:solidFill>
                <a:effectLst/>
                <a:uLnTx/>
                <a:uFillTx/>
                <a:latin typeface="Arial"/>
                <a:ea typeface="+mn-ea"/>
                <a:cs typeface="Arial" charset="0"/>
              </a:rPr>
              <a:t>Gbps</a:t>
            </a:r>
            <a:endParaRPr kumimoji="0" lang="en-US" altLang="en-GB" sz="1800" b="1" i="0" u="none" strike="noStrike" kern="1200" cap="none" spc="0" normalizeH="0" baseline="0" noProof="0" dirty="0">
              <a:ln>
                <a:noFill/>
              </a:ln>
              <a:solidFill>
                <a:srgbClr val="000000"/>
              </a:solidFill>
              <a:effectLst/>
              <a:uLnTx/>
              <a:uFillTx/>
              <a:latin typeface="Arial"/>
              <a:ea typeface="+mn-ea"/>
              <a:cs typeface="Arial" charset="0"/>
            </a:endParaRPr>
          </a:p>
        </p:txBody>
      </p:sp>
      <p:graphicFrame>
        <p:nvGraphicFramePr>
          <p:cNvPr id="18434" name="Object 46"/>
          <p:cNvGraphicFramePr>
            <a:graphicFrameLocks noChangeAspect="1"/>
          </p:cNvGraphicFramePr>
          <p:nvPr/>
        </p:nvGraphicFramePr>
        <p:xfrm>
          <a:off x="7842250" y="2390779"/>
          <a:ext cx="846138" cy="544513"/>
        </p:xfrm>
        <a:graphic>
          <a:graphicData uri="http://schemas.openxmlformats.org/presentationml/2006/ole">
            <mc:AlternateContent xmlns:mc="http://schemas.openxmlformats.org/markup-compatibility/2006">
              <mc:Choice xmlns:v="urn:schemas-microsoft-com:vml" Requires="v">
                <p:oleObj name="Image" r:id="rId5" imgW="1668925" imgH="1806097" progId="">
                  <p:embed/>
                </p:oleObj>
              </mc:Choice>
              <mc:Fallback>
                <p:oleObj name="Image" r:id="rId5" imgW="1668925" imgH="1806097" progId="">
                  <p:embed/>
                  <p:pic>
                    <p:nvPicPr>
                      <p:cNvPr id="18434" name="Object 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2250" y="2390779"/>
                        <a:ext cx="846138" cy="5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5" name="Object 47"/>
          <p:cNvGraphicFramePr>
            <a:graphicFrameLocks noChangeAspect="1"/>
          </p:cNvGraphicFramePr>
          <p:nvPr/>
        </p:nvGraphicFramePr>
        <p:xfrm>
          <a:off x="8107364" y="3414713"/>
          <a:ext cx="423862" cy="304800"/>
        </p:xfrm>
        <a:graphic>
          <a:graphicData uri="http://schemas.openxmlformats.org/presentationml/2006/ole">
            <mc:AlternateContent xmlns:mc="http://schemas.openxmlformats.org/markup-compatibility/2006">
              <mc:Choice xmlns:v="urn:schemas-microsoft-com:vml" Requires="v">
                <p:oleObj name="Image" r:id="rId7" imgW="1668925" imgH="1806097" progId="">
                  <p:embed/>
                </p:oleObj>
              </mc:Choice>
              <mc:Fallback>
                <p:oleObj name="Image" r:id="rId7" imgW="1668925" imgH="1806097" progId="">
                  <p:embed/>
                  <p:pic>
                    <p:nvPicPr>
                      <p:cNvPr id="18435" name="Object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7364" y="3414713"/>
                        <a:ext cx="423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 name="Group 49"/>
          <p:cNvGrpSpPr>
            <a:grpSpLocks/>
          </p:cNvGrpSpPr>
          <p:nvPr/>
        </p:nvGrpSpPr>
        <p:grpSpPr bwMode="auto">
          <a:xfrm>
            <a:off x="565152" y="4868863"/>
            <a:ext cx="923925" cy="450850"/>
            <a:chOff x="4608" y="816"/>
            <a:chExt cx="528" cy="384"/>
          </a:xfrm>
        </p:grpSpPr>
        <p:sp>
          <p:nvSpPr>
            <p:cNvPr id="18521" name="AutoShape 50"/>
            <p:cNvSpPr>
              <a:spLocks noChangeArrowheads="1"/>
            </p:cNvSpPr>
            <p:nvPr/>
          </p:nvSpPr>
          <p:spPr bwMode="auto">
            <a:xfrm>
              <a:off x="4608" y="816"/>
              <a:ext cx="317" cy="192"/>
            </a:xfrm>
            <a:prstGeom prst="flowChartMagneticDisk">
              <a:avLst/>
            </a:prstGeom>
            <a:solidFill>
              <a:srgbClr val="B2B2B2"/>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522" name="AutoShape 51"/>
            <p:cNvSpPr>
              <a:spLocks noChangeArrowheads="1"/>
            </p:cNvSpPr>
            <p:nvPr/>
          </p:nvSpPr>
          <p:spPr bwMode="auto">
            <a:xfrm>
              <a:off x="4656" y="864"/>
              <a:ext cx="317" cy="192"/>
            </a:xfrm>
            <a:prstGeom prst="flowChartMagneticDisk">
              <a:avLst/>
            </a:prstGeom>
            <a:solidFill>
              <a:srgbClr val="B2B2B2"/>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523" name="AutoShape 52"/>
            <p:cNvSpPr>
              <a:spLocks noChangeArrowheads="1"/>
            </p:cNvSpPr>
            <p:nvPr/>
          </p:nvSpPr>
          <p:spPr bwMode="auto">
            <a:xfrm>
              <a:off x="4749" y="944"/>
              <a:ext cx="317" cy="192"/>
            </a:xfrm>
            <a:prstGeom prst="flowChartMagneticDisk">
              <a:avLst/>
            </a:prstGeom>
            <a:solidFill>
              <a:srgbClr val="B2B2B2"/>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524" name="AutoShape 53"/>
            <p:cNvSpPr>
              <a:spLocks noChangeArrowheads="1"/>
            </p:cNvSpPr>
            <p:nvPr/>
          </p:nvSpPr>
          <p:spPr bwMode="auto">
            <a:xfrm>
              <a:off x="4819" y="1008"/>
              <a:ext cx="317" cy="192"/>
            </a:xfrm>
            <a:prstGeom prst="flowChartMagneticDisk">
              <a:avLst/>
            </a:prstGeom>
            <a:solidFill>
              <a:srgbClr val="B2B2B2"/>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grpSp>
      <p:sp>
        <p:nvSpPr>
          <p:cNvPr id="18486" name="Text Box 54"/>
          <p:cNvSpPr txBox="1">
            <a:spLocks noChangeArrowheads="1"/>
          </p:cNvSpPr>
          <p:nvPr/>
        </p:nvSpPr>
        <p:spPr bwMode="auto">
          <a:xfrm>
            <a:off x="220665" y="5287964"/>
            <a:ext cx="1747837" cy="52322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GB" sz="1400" b="1" i="0" u="none" strike="noStrike" kern="1200" cap="none" spc="0" normalizeH="0" baseline="0" noProof="0">
                <a:ln>
                  <a:noFill/>
                </a:ln>
                <a:solidFill>
                  <a:srgbClr val="000000"/>
                </a:solidFill>
                <a:effectLst/>
                <a:uLnTx/>
                <a:uFillTx/>
                <a:latin typeface="Arial"/>
                <a:ea typeface="+mn-ea"/>
                <a:cs typeface="Arial" charset="0"/>
              </a:rPr>
              <a:t>Physics data cache</a:t>
            </a:r>
          </a:p>
        </p:txBody>
      </p:sp>
      <p:sp>
        <p:nvSpPr>
          <p:cNvPr id="18487" name="Line 55"/>
          <p:cNvSpPr>
            <a:spLocks noChangeShapeType="1"/>
          </p:cNvSpPr>
          <p:nvPr/>
        </p:nvSpPr>
        <p:spPr bwMode="auto">
          <a:xfrm>
            <a:off x="1403350" y="5086350"/>
            <a:ext cx="495300" cy="0"/>
          </a:xfrm>
          <a:prstGeom prst="line">
            <a:avLst/>
          </a:prstGeom>
          <a:noFill/>
          <a:ln w="9525">
            <a:solidFill>
              <a:srgbClr val="000000"/>
            </a:solidFill>
            <a:round/>
            <a:headEnd type="triangle" w="med" len="me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488" name="Text Box 56"/>
          <p:cNvSpPr txBox="1">
            <a:spLocks noChangeArrowheads="1"/>
          </p:cNvSpPr>
          <p:nvPr/>
        </p:nvSpPr>
        <p:spPr bwMode="auto">
          <a:xfrm>
            <a:off x="823917" y="2220809"/>
            <a:ext cx="1550285" cy="366713"/>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1800" b="1" i="0" u="none" strike="noStrike" kern="1200" cap="none" spc="0" normalizeH="0" baseline="0" noProof="0" dirty="0">
                <a:ln>
                  <a:noFill/>
                </a:ln>
                <a:solidFill>
                  <a:srgbClr val="000000"/>
                </a:solidFill>
                <a:effectLst/>
                <a:uLnTx/>
                <a:uFillTx/>
                <a:latin typeface="Arial"/>
                <a:ea typeface="+mn-ea"/>
                <a:cs typeface="Arial" charset="0"/>
              </a:rPr>
              <a:t>~</a:t>
            </a:r>
            <a:r>
              <a:rPr kumimoji="0" lang="en-US" altLang="en-GB" sz="1800" b="1" i="0" u="none" strike="noStrike" kern="1200" cap="none" spc="0" normalizeH="0" baseline="0" noProof="0" dirty="0" err="1">
                <a:ln>
                  <a:noFill/>
                </a:ln>
                <a:solidFill>
                  <a:srgbClr val="000000"/>
                </a:solidFill>
                <a:effectLst/>
                <a:uLnTx/>
                <a:uFillTx/>
                <a:latin typeface="Arial"/>
                <a:ea typeface="+mn-ea"/>
                <a:cs typeface="Arial" charset="0"/>
              </a:rPr>
              <a:t>PByte</a:t>
            </a:r>
            <a:r>
              <a:rPr kumimoji="0" lang="en-US" altLang="en-GB" sz="1800" b="1" i="0" u="none" strike="noStrike" kern="1200" cap="none" spc="0" normalizeH="0" baseline="0" noProof="0" dirty="0">
                <a:ln>
                  <a:noFill/>
                </a:ln>
                <a:solidFill>
                  <a:srgbClr val="000000"/>
                </a:solidFill>
                <a:effectLst/>
                <a:uLnTx/>
                <a:uFillTx/>
                <a:latin typeface="Arial"/>
                <a:ea typeface="+mn-ea"/>
                <a:cs typeface="Arial" charset="0"/>
              </a:rPr>
              <a:t>/sec</a:t>
            </a:r>
            <a:endParaRPr kumimoji="0" lang="en-US" altLang="en-GB" sz="32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8489" name="Rectangle 57"/>
          <p:cNvSpPr>
            <a:spLocks noChangeArrowheads="1"/>
          </p:cNvSpPr>
          <p:nvPr/>
        </p:nvSpPr>
        <p:spPr bwMode="auto">
          <a:xfrm>
            <a:off x="1485900" y="2919413"/>
            <a:ext cx="3302000" cy="41275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GB" sz="2100" b="1" i="0" u="none" strike="noStrike" kern="1200" cap="none" spc="0" normalizeH="0" baseline="0" noProof="0" dirty="0">
                <a:ln>
                  <a:noFill/>
                </a:ln>
                <a:solidFill>
                  <a:srgbClr val="000000"/>
                </a:solidFill>
                <a:effectLst/>
                <a:uLnTx/>
                <a:uFillTx/>
                <a:latin typeface="Arial"/>
                <a:ea typeface="+mn-ea"/>
                <a:cs typeface="Arial" charset="0"/>
              </a:rPr>
              <a:t>N X100 </a:t>
            </a:r>
            <a:r>
              <a:rPr kumimoji="0" lang="en-US" altLang="en-GB" sz="2100" b="1" i="0" u="none" strike="noStrike" kern="1200" cap="none" spc="0" normalizeH="0" baseline="0" noProof="0" dirty="0" err="1">
                <a:ln>
                  <a:noFill/>
                </a:ln>
                <a:solidFill>
                  <a:srgbClr val="000000"/>
                </a:solidFill>
                <a:effectLst/>
                <a:uLnTx/>
                <a:uFillTx/>
                <a:latin typeface="Arial"/>
                <a:ea typeface="+mn-ea"/>
                <a:cs typeface="Arial" charset="0"/>
              </a:rPr>
              <a:t>Gbps</a:t>
            </a:r>
            <a:endParaRPr kumimoji="0" lang="en-US" altLang="en-GB" sz="2100" b="1" i="0" u="none" strike="noStrike" kern="1200" cap="none" spc="0" normalizeH="0" baseline="0" noProof="0" dirty="0">
              <a:ln>
                <a:noFill/>
              </a:ln>
              <a:solidFill>
                <a:srgbClr val="000000"/>
              </a:solidFill>
              <a:effectLst/>
              <a:uLnTx/>
              <a:uFillTx/>
              <a:latin typeface="Arial"/>
              <a:ea typeface="+mn-ea"/>
              <a:cs typeface="Arial" charset="0"/>
            </a:endParaRPr>
          </a:p>
        </p:txBody>
      </p:sp>
      <p:graphicFrame>
        <p:nvGraphicFramePr>
          <p:cNvPr id="18436" name="Object 58"/>
          <p:cNvGraphicFramePr>
            <a:graphicFrameLocks noChangeAspect="1"/>
          </p:cNvGraphicFramePr>
          <p:nvPr/>
        </p:nvGraphicFramePr>
        <p:xfrm>
          <a:off x="6073777" y="3414713"/>
          <a:ext cx="423863" cy="304800"/>
        </p:xfrm>
        <a:graphic>
          <a:graphicData uri="http://schemas.openxmlformats.org/presentationml/2006/ole">
            <mc:AlternateContent xmlns:mc="http://schemas.openxmlformats.org/markup-compatibility/2006">
              <mc:Choice xmlns:v="urn:schemas-microsoft-com:vml" Requires="v">
                <p:oleObj name="Image" r:id="rId8" imgW="1668925" imgH="1806097" progId="">
                  <p:embed/>
                </p:oleObj>
              </mc:Choice>
              <mc:Fallback>
                <p:oleObj name="Image" r:id="rId8" imgW="1668925" imgH="1806097" progId="">
                  <p:embed/>
                  <p:pic>
                    <p:nvPicPr>
                      <p:cNvPr id="18436" name="Object 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3777" y="3414713"/>
                        <a:ext cx="423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7" name="Object 59"/>
          <p:cNvGraphicFramePr>
            <a:graphicFrameLocks noChangeAspect="1"/>
          </p:cNvGraphicFramePr>
          <p:nvPr/>
        </p:nvGraphicFramePr>
        <p:xfrm>
          <a:off x="4040191" y="3414713"/>
          <a:ext cx="422275" cy="304800"/>
        </p:xfrm>
        <a:graphic>
          <a:graphicData uri="http://schemas.openxmlformats.org/presentationml/2006/ole">
            <mc:AlternateContent xmlns:mc="http://schemas.openxmlformats.org/markup-compatibility/2006">
              <mc:Choice xmlns:v="urn:schemas-microsoft-com:vml" Requires="v">
                <p:oleObj name="Image" r:id="rId9" imgW="1668925" imgH="1806097" progId="">
                  <p:embed/>
                </p:oleObj>
              </mc:Choice>
              <mc:Fallback>
                <p:oleObj name="Image" r:id="rId9" imgW="1668925" imgH="1806097" progId="">
                  <p:embed/>
                  <p:pic>
                    <p:nvPicPr>
                      <p:cNvPr id="18437" name="Object 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0191" y="3414713"/>
                        <a:ext cx="422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8" name="Object 60"/>
          <p:cNvGraphicFramePr>
            <a:graphicFrameLocks noChangeAspect="1"/>
          </p:cNvGraphicFramePr>
          <p:nvPr/>
        </p:nvGraphicFramePr>
        <p:xfrm>
          <a:off x="2005013" y="3414713"/>
          <a:ext cx="425450" cy="304800"/>
        </p:xfrm>
        <a:graphic>
          <a:graphicData uri="http://schemas.openxmlformats.org/presentationml/2006/ole">
            <mc:AlternateContent xmlns:mc="http://schemas.openxmlformats.org/markup-compatibility/2006">
              <mc:Choice xmlns:v="urn:schemas-microsoft-com:vml" Requires="v">
                <p:oleObj name="Image" r:id="rId10" imgW="1668925" imgH="1806097" progId="">
                  <p:embed/>
                </p:oleObj>
              </mc:Choice>
              <mc:Fallback>
                <p:oleObj name="Image" r:id="rId10" imgW="1668925" imgH="1806097" progId="">
                  <p:embed/>
                  <p:pic>
                    <p:nvPicPr>
                      <p:cNvPr id="18438" name="Object 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5013" y="3414713"/>
                        <a:ext cx="4254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90" name="Line 61"/>
          <p:cNvSpPr>
            <a:spLocks noChangeShapeType="1"/>
          </p:cNvSpPr>
          <p:nvPr/>
        </p:nvSpPr>
        <p:spPr bwMode="auto">
          <a:xfrm>
            <a:off x="7404102" y="2989263"/>
            <a:ext cx="1635125" cy="425450"/>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grpSp>
        <p:nvGrpSpPr>
          <p:cNvPr id="4" name="Group 62"/>
          <p:cNvGrpSpPr>
            <a:grpSpLocks/>
          </p:cNvGrpSpPr>
          <p:nvPr/>
        </p:nvGrpSpPr>
        <p:grpSpPr bwMode="auto">
          <a:xfrm>
            <a:off x="6835777" y="4083050"/>
            <a:ext cx="1436689" cy="425450"/>
            <a:chOff x="2208" y="2592"/>
            <a:chExt cx="672" cy="336"/>
          </a:xfrm>
        </p:grpSpPr>
        <p:sp>
          <p:nvSpPr>
            <p:cNvPr id="18519" name="Oval 63"/>
            <p:cNvSpPr>
              <a:spLocks noChangeArrowheads="1"/>
            </p:cNvSpPr>
            <p:nvPr/>
          </p:nvSpPr>
          <p:spPr bwMode="auto">
            <a:xfrm>
              <a:off x="2208" y="2592"/>
              <a:ext cx="672" cy="336"/>
            </a:xfrm>
            <a:prstGeom prst="ellipse">
              <a:avLst/>
            </a:prstGeom>
            <a:solidFill>
              <a:srgbClr val="FFFF00"/>
            </a:solidFill>
            <a:ln w="1905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520" name="Text Box 64"/>
            <p:cNvSpPr txBox="1">
              <a:spLocks noChangeArrowheads="1"/>
            </p:cNvSpPr>
            <p:nvPr/>
          </p:nvSpPr>
          <p:spPr bwMode="auto">
            <a:xfrm>
              <a:off x="2208" y="2638"/>
              <a:ext cx="672" cy="217"/>
            </a:xfrm>
            <a:prstGeom prst="rect">
              <a:avLst/>
            </a:prstGeom>
            <a:noFill/>
            <a:ln w="19050">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1200" b="1" i="0" u="none" strike="noStrike" kern="1200" cap="none" spc="0" normalizeH="0" baseline="0" noProof="0">
                  <a:ln>
                    <a:noFill/>
                  </a:ln>
                  <a:solidFill>
                    <a:srgbClr val="000000"/>
                  </a:solidFill>
                  <a:effectLst/>
                  <a:uLnTx/>
                  <a:uFillTx/>
                  <a:latin typeface="Arial"/>
                  <a:ea typeface="+mn-ea"/>
                  <a:cs typeface="Arial" charset="0"/>
                </a:rPr>
                <a:t>Tier2 Center</a:t>
              </a:r>
            </a:p>
          </p:txBody>
        </p:sp>
      </p:grpSp>
      <p:grpSp>
        <p:nvGrpSpPr>
          <p:cNvPr id="5" name="Group 65"/>
          <p:cNvGrpSpPr>
            <a:grpSpLocks/>
          </p:cNvGrpSpPr>
          <p:nvPr/>
        </p:nvGrpSpPr>
        <p:grpSpPr bwMode="auto">
          <a:xfrm>
            <a:off x="6157916" y="4083050"/>
            <a:ext cx="1393825" cy="425450"/>
            <a:chOff x="2208" y="2592"/>
            <a:chExt cx="672" cy="336"/>
          </a:xfrm>
        </p:grpSpPr>
        <p:sp>
          <p:nvSpPr>
            <p:cNvPr id="18517" name="Oval 66"/>
            <p:cNvSpPr>
              <a:spLocks noChangeArrowheads="1"/>
            </p:cNvSpPr>
            <p:nvPr/>
          </p:nvSpPr>
          <p:spPr bwMode="auto">
            <a:xfrm>
              <a:off x="2208" y="2592"/>
              <a:ext cx="672" cy="336"/>
            </a:xfrm>
            <a:prstGeom prst="ellipse">
              <a:avLst/>
            </a:prstGeom>
            <a:solidFill>
              <a:srgbClr val="FFFF00"/>
            </a:solidFill>
            <a:ln w="1905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518" name="Text Box 67"/>
            <p:cNvSpPr txBox="1">
              <a:spLocks noChangeArrowheads="1"/>
            </p:cNvSpPr>
            <p:nvPr/>
          </p:nvSpPr>
          <p:spPr bwMode="auto">
            <a:xfrm>
              <a:off x="2208" y="2638"/>
              <a:ext cx="672" cy="217"/>
            </a:xfrm>
            <a:prstGeom prst="rect">
              <a:avLst/>
            </a:prstGeom>
            <a:noFill/>
            <a:ln w="19050">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1200" b="1" i="0" u="none" strike="noStrike" kern="1200" cap="none" spc="0" normalizeH="0" baseline="0" noProof="0">
                  <a:ln>
                    <a:noFill/>
                  </a:ln>
                  <a:solidFill>
                    <a:srgbClr val="000000"/>
                  </a:solidFill>
                  <a:effectLst/>
                  <a:uLnTx/>
                  <a:uFillTx/>
                  <a:latin typeface="Arial"/>
                  <a:ea typeface="+mn-ea"/>
                  <a:cs typeface="Arial" charset="0"/>
                </a:rPr>
                <a:t>Tier2 Center</a:t>
              </a:r>
            </a:p>
          </p:txBody>
        </p:sp>
      </p:grpSp>
      <p:grpSp>
        <p:nvGrpSpPr>
          <p:cNvPr id="6" name="Group 68"/>
          <p:cNvGrpSpPr>
            <a:grpSpLocks/>
          </p:cNvGrpSpPr>
          <p:nvPr/>
        </p:nvGrpSpPr>
        <p:grpSpPr bwMode="auto">
          <a:xfrm>
            <a:off x="5565775" y="4083050"/>
            <a:ext cx="1450976" cy="425450"/>
            <a:chOff x="2208" y="2592"/>
            <a:chExt cx="672" cy="336"/>
          </a:xfrm>
        </p:grpSpPr>
        <p:sp>
          <p:nvSpPr>
            <p:cNvPr id="18515" name="Oval 69"/>
            <p:cNvSpPr>
              <a:spLocks noChangeArrowheads="1"/>
            </p:cNvSpPr>
            <p:nvPr/>
          </p:nvSpPr>
          <p:spPr bwMode="auto">
            <a:xfrm>
              <a:off x="2208" y="2592"/>
              <a:ext cx="672" cy="336"/>
            </a:xfrm>
            <a:prstGeom prst="ellipse">
              <a:avLst/>
            </a:prstGeom>
            <a:solidFill>
              <a:srgbClr val="FFFF00"/>
            </a:solidFill>
            <a:ln w="1905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516" name="Text Box 70"/>
            <p:cNvSpPr txBox="1">
              <a:spLocks noChangeArrowheads="1"/>
            </p:cNvSpPr>
            <p:nvPr/>
          </p:nvSpPr>
          <p:spPr bwMode="auto">
            <a:xfrm>
              <a:off x="2208" y="2638"/>
              <a:ext cx="672" cy="217"/>
            </a:xfrm>
            <a:prstGeom prst="rect">
              <a:avLst/>
            </a:prstGeom>
            <a:noFill/>
            <a:ln w="19050">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1200" b="1" i="0" u="none" strike="noStrike" kern="1200" cap="none" spc="0" normalizeH="0" baseline="0" noProof="0">
                  <a:ln>
                    <a:noFill/>
                  </a:ln>
                  <a:solidFill>
                    <a:srgbClr val="000000"/>
                  </a:solidFill>
                  <a:effectLst/>
                  <a:uLnTx/>
                  <a:uFillTx/>
                  <a:latin typeface="Arial"/>
                  <a:ea typeface="+mn-ea"/>
                  <a:cs typeface="Arial" charset="0"/>
                </a:rPr>
                <a:t>Tier2 Center</a:t>
              </a:r>
            </a:p>
          </p:txBody>
        </p:sp>
      </p:grpSp>
      <p:sp>
        <p:nvSpPr>
          <p:cNvPr id="18494" name="Line 71"/>
          <p:cNvSpPr>
            <a:spLocks noChangeShapeType="1"/>
          </p:cNvSpPr>
          <p:nvPr/>
        </p:nvSpPr>
        <p:spPr bwMode="auto">
          <a:xfrm>
            <a:off x="7642227" y="3778254"/>
            <a:ext cx="200025" cy="328613"/>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495" name="Line 72"/>
          <p:cNvSpPr>
            <a:spLocks noChangeShapeType="1"/>
          </p:cNvSpPr>
          <p:nvPr/>
        </p:nvSpPr>
        <p:spPr bwMode="auto">
          <a:xfrm>
            <a:off x="7343779" y="3778250"/>
            <a:ext cx="87313" cy="304800"/>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496" name="Line 73"/>
          <p:cNvSpPr>
            <a:spLocks noChangeShapeType="1"/>
          </p:cNvSpPr>
          <p:nvPr/>
        </p:nvSpPr>
        <p:spPr bwMode="auto">
          <a:xfrm flipH="1">
            <a:off x="6835775" y="3778250"/>
            <a:ext cx="255588" cy="304800"/>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497" name="Line 74"/>
          <p:cNvSpPr>
            <a:spLocks noChangeShapeType="1"/>
          </p:cNvSpPr>
          <p:nvPr/>
        </p:nvSpPr>
        <p:spPr bwMode="auto">
          <a:xfrm flipH="1">
            <a:off x="6300790" y="3746502"/>
            <a:ext cx="666751" cy="360363"/>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498" name="Line 75"/>
          <p:cNvSpPr>
            <a:spLocks noChangeShapeType="1"/>
          </p:cNvSpPr>
          <p:nvPr/>
        </p:nvSpPr>
        <p:spPr bwMode="auto">
          <a:xfrm flipH="1">
            <a:off x="5551491" y="3694113"/>
            <a:ext cx="1298575" cy="442912"/>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499" name="Text Box 76"/>
          <p:cNvSpPr txBox="1">
            <a:spLocks noChangeArrowheads="1"/>
          </p:cNvSpPr>
          <p:nvPr/>
        </p:nvSpPr>
        <p:spPr bwMode="auto">
          <a:xfrm>
            <a:off x="581026" y="4052904"/>
            <a:ext cx="2671763" cy="40011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2000" b="1" i="0" u="none" strike="noStrike" kern="1200" cap="none" spc="0" normalizeH="0" baseline="0" noProof="0" dirty="0">
                <a:ln>
                  <a:noFill/>
                </a:ln>
                <a:solidFill>
                  <a:srgbClr val="000000"/>
                </a:solidFill>
                <a:effectLst/>
                <a:uLnTx/>
                <a:uFillTx/>
                <a:latin typeface="Arial"/>
                <a:ea typeface="+mn-ea"/>
                <a:cs typeface="Arial" charset="0"/>
              </a:rPr>
              <a:t>10 to 100 </a:t>
            </a:r>
            <a:r>
              <a:rPr kumimoji="0" lang="en-US" altLang="en-GB" sz="2000" b="1" i="0" u="none" strike="noStrike" kern="1200" cap="none" spc="0" normalizeH="0" baseline="0" noProof="0" dirty="0" err="1">
                <a:ln>
                  <a:noFill/>
                </a:ln>
                <a:solidFill>
                  <a:srgbClr val="000000"/>
                </a:solidFill>
                <a:effectLst/>
                <a:uLnTx/>
                <a:uFillTx/>
                <a:latin typeface="Arial"/>
                <a:ea typeface="+mn-ea"/>
                <a:cs typeface="Arial" charset="0"/>
              </a:rPr>
              <a:t>Gbps</a:t>
            </a:r>
            <a:endParaRPr kumimoji="0" lang="en-US" altLang="en-GB" sz="20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83053" name="Text Box 77"/>
          <p:cNvSpPr txBox="1">
            <a:spLocks noChangeArrowheads="1"/>
          </p:cNvSpPr>
          <p:nvPr/>
        </p:nvSpPr>
        <p:spPr bwMode="auto">
          <a:xfrm>
            <a:off x="4040188" y="2411413"/>
            <a:ext cx="1217612" cy="519112"/>
          </a:xfrm>
          <a:prstGeom prst="rect">
            <a:avLst/>
          </a:prstGeom>
          <a:solidFill>
            <a:srgbClr val="FFCC00">
              <a:alpha val="50000"/>
            </a:srgbClr>
          </a:solid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GB" sz="2800" b="1" i="1" u="none" strike="noStrike" kern="1200" cap="none" spc="0" normalizeH="0" baseline="0" noProof="0" dirty="0">
                <a:ln>
                  <a:noFill/>
                </a:ln>
                <a:solidFill>
                  <a:srgbClr val="FC0128"/>
                </a:solidFill>
                <a:effectLst/>
                <a:uLnTx/>
                <a:uFillTx/>
                <a:latin typeface="Arial"/>
                <a:ea typeface="+mn-ea"/>
                <a:cs typeface="Arial" pitchFamily="34" charset="0"/>
              </a:rPr>
              <a:t>Tier</a:t>
            </a:r>
            <a:r>
              <a:rPr kumimoji="0" lang="en-US" altLang="en-GB" sz="2400" b="1" i="1" u="none" strike="noStrike" kern="1200" cap="none" spc="0" normalizeH="0" baseline="0" noProof="0" dirty="0">
                <a:ln>
                  <a:noFill/>
                </a:ln>
                <a:solidFill>
                  <a:srgbClr val="FC0128"/>
                </a:solidFill>
                <a:effectLst/>
                <a:uLnTx/>
                <a:uFillTx/>
                <a:latin typeface="Arial"/>
                <a:ea typeface="+mn-ea"/>
                <a:cs typeface="Arial" pitchFamily="34" charset="0"/>
              </a:rPr>
              <a:t> 0</a:t>
            </a:r>
            <a:endParaRPr kumimoji="0" lang="en-US" altLang="en-GB" sz="2000" b="1" i="1" u="none" strike="noStrike" kern="1200" cap="none" spc="0" normalizeH="0" baseline="0" noProof="0" dirty="0">
              <a:ln>
                <a:noFill/>
              </a:ln>
              <a:solidFill>
                <a:srgbClr val="FC0128"/>
              </a:solidFill>
              <a:effectLst>
                <a:outerShdw blurRad="38100" dist="38100" dir="2700000" algn="tl">
                  <a:srgbClr val="000000"/>
                </a:outerShdw>
              </a:effectLst>
              <a:uLnTx/>
              <a:uFillTx/>
              <a:latin typeface="Arial"/>
              <a:ea typeface="+mn-ea"/>
              <a:cs typeface="Arial" pitchFamily="34" charset="0"/>
            </a:endParaRPr>
          </a:p>
        </p:txBody>
      </p:sp>
      <p:sp>
        <p:nvSpPr>
          <p:cNvPr id="383054" name="Text Box 78"/>
          <p:cNvSpPr txBox="1">
            <a:spLocks noChangeArrowheads="1"/>
          </p:cNvSpPr>
          <p:nvPr/>
        </p:nvSpPr>
        <p:spPr bwMode="auto">
          <a:xfrm>
            <a:off x="495300" y="4508501"/>
            <a:ext cx="877888" cy="400110"/>
          </a:xfrm>
          <a:prstGeom prst="rect">
            <a:avLst/>
          </a:prstGeom>
          <a:solidFill>
            <a:srgbClr val="FFFF00">
              <a:alpha val="50000"/>
            </a:srgbClr>
          </a:solid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GB" sz="2000" b="1" i="1" u="none" strike="noStrike" kern="1200" cap="none" spc="0" normalizeH="0" baseline="0" noProof="0">
                <a:ln>
                  <a:noFill/>
                </a:ln>
                <a:solidFill>
                  <a:srgbClr val="FC0128"/>
                </a:solidFill>
                <a:effectLst/>
                <a:uLnTx/>
                <a:uFillTx/>
                <a:latin typeface="Arial"/>
                <a:ea typeface="+mn-ea"/>
                <a:cs typeface="Arial" pitchFamily="34" charset="0"/>
              </a:rPr>
              <a:t>Tier 3</a:t>
            </a:r>
            <a:endParaRPr kumimoji="0" lang="en-US" altLang="en-GB" sz="1800" b="1" i="1" u="none" strike="noStrike" kern="1200" cap="none" spc="0" normalizeH="0" baseline="0" noProof="0">
              <a:ln>
                <a:noFill/>
              </a:ln>
              <a:solidFill>
                <a:srgbClr val="FC0128"/>
              </a:solidFill>
              <a:effectLst>
                <a:outerShdw blurRad="38100" dist="38100" dir="2700000" algn="tl">
                  <a:srgbClr val="000000"/>
                </a:outerShdw>
              </a:effectLst>
              <a:uLnTx/>
              <a:uFillTx/>
              <a:latin typeface="Arial"/>
              <a:ea typeface="+mn-ea"/>
              <a:cs typeface="Arial" pitchFamily="34" charset="0"/>
            </a:endParaRPr>
          </a:p>
        </p:txBody>
      </p:sp>
      <p:sp>
        <p:nvSpPr>
          <p:cNvPr id="18502" name="Text Box 79"/>
          <p:cNvSpPr txBox="1">
            <a:spLocks noChangeArrowheads="1"/>
          </p:cNvSpPr>
          <p:nvPr/>
        </p:nvSpPr>
        <p:spPr bwMode="auto">
          <a:xfrm>
            <a:off x="3494088" y="5627692"/>
            <a:ext cx="1263650" cy="39687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GB" sz="2000" b="1" i="1" u="none" strike="noStrike" kern="1200" cap="none" spc="0" normalizeH="0" baseline="0" noProof="0" dirty="0">
                <a:ln>
                  <a:noFill/>
                </a:ln>
                <a:solidFill>
                  <a:srgbClr val="FC0128"/>
                </a:solidFill>
                <a:effectLst/>
                <a:uLnTx/>
                <a:uFillTx/>
                <a:latin typeface="Arial"/>
                <a:ea typeface="+mn-ea"/>
                <a:cs typeface="Arial" charset="0"/>
              </a:rPr>
              <a:t>Tier 4</a:t>
            </a:r>
          </a:p>
        </p:txBody>
      </p:sp>
      <p:grpSp>
        <p:nvGrpSpPr>
          <p:cNvPr id="7" name="Group 80"/>
          <p:cNvGrpSpPr>
            <a:grpSpLocks/>
          </p:cNvGrpSpPr>
          <p:nvPr/>
        </p:nvGrpSpPr>
        <p:grpSpPr bwMode="auto">
          <a:xfrm>
            <a:off x="4635500" y="4106867"/>
            <a:ext cx="1533526" cy="422275"/>
            <a:chOff x="2208" y="2592"/>
            <a:chExt cx="672" cy="336"/>
          </a:xfrm>
        </p:grpSpPr>
        <p:sp>
          <p:nvSpPr>
            <p:cNvPr id="18513" name="Oval 81"/>
            <p:cNvSpPr>
              <a:spLocks noChangeArrowheads="1"/>
            </p:cNvSpPr>
            <p:nvPr/>
          </p:nvSpPr>
          <p:spPr bwMode="auto">
            <a:xfrm>
              <a:off x="2208" y="2592"/>
              <a:ext cx="672" cy="336"/>
            </a:xfrm>
            <a:prstGeom prst="ellipse">
              <a:avLst/>
            </a:prstGeom>
            <a:solidFill>
              <a:srgbClr val="FFFF00"/>
            </a:solidFill>
            <a:ln w="1905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514" name="Text Box 82"/>
            <p:cNvSpPr txBox="1">
              <a:spLocks noChangeArrowheads="1"/>
            </p:cNvSpPr>
            <p:nvPr/>
          </p:nvSpPr>
          <p:spPr bwMode="auto">
            <a:xfrm>
              <a:off x="2208" y="2643"/>
              <a:ext cx="672" cy="220"/>
            </a:xfrm>
            <a:prstGeom prst="rect">
              <a:avLst/>
            </a:prstGeom>
            <a:noFill/>
            <a:ln w="19050">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GB" sz="1200" b="1" i="0" u="none" strike="noStrike" kern="1200" cap="none" spc="0" normalizeH="0" baseline="0" noProof="0" dirty="0">
                <a:ln>
                  <a:noFill/>
                </a:ln>
                <a:solidFill>
                  <a:srgbClr val="000000"/>
                </a:solidFill>
                <a:effectLst/>
                <a:uLnTx/>
                <a:uFillTx/>
                <a:latin typeface="Arial"/>
                <a:ea typeface="+mn-ea"/>
                <a:cs typeface="Arial" charset="0"/>
              </a:endParaRPr>
            </a:p>
          </p:txBody>
        </p:sp>
      </p:grpSp>
      <p:graphicFrame>
        <p:nvGraphicFramePr>
          <p:cNvPr id="18439" name="Object 83"/>
          <p:cNvGraphicFramePr>
            <a:graphicFrameLocks noChangeAspect="1"/>
          </p:cNvGraphicFramePr>
          <p:nvPr/>
        </p:nvGraphicFramePr>
        <p:xfrm>
          <a:off x="1719263" y="5451479"/>
          <a:ext cx="685800" cy="379413"/>
        </p:xfrm>
        <a:graphic>
          <a:graphicData uri="http://schemas.openxmlformats.org/presentationml/2006/ole">
            <mc:AlternateContent xmlns:mc="http://schemas.openxmlformats.org/markup-compatibility/2006">
              <mc:Choice xmlns:v="urn:schemas-microsoft-com:vml" Requires="v">
                <p:oleObj name="Bitmap Image" r:id="rId11" imgW="1920406" imgH="1836190" progId="">
                  <p:embed/>
                </p:oleObj>
              </mc:Choice>
              <mc:Fallback>
                <p:oleObj name="Bitmap Image" r:id="rId11" imgW="1920406" imgH="1836190" progId="">
                  <p:embed/>
                  <p:pic>
                    <p:nvPicPr>
                      <p:cNvPr id="18439" name="Object 8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19263" y="5451479"/>
                        <a:ext cx="685800" cy="37941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40" name="Object 84"/>
          <p:cNvGraphicFramePr>
            <a:graphicFrameLocks noChangeAspect="1"/>
          </p:cNvGraphicFramePr>
          <p:nvPr/>
        </p:nvGraphicFramePr>
        <p:xfrm>
          <a:off x="2054228" y="5522917"/>
          <a:ext cx="682625" cy="376237"/>
        </p:xfrm>
        <a:graphic>
          <a:graphicData uri="http://schemas.openxmlformats.org/presentationml/2006/ole">
            <mc:AlternateContent xmlns:mc="http://schemas.openxmlformats.org/markup-compatibility/2006">
              <mc:Choice xmlns:v="urn:schemas-microsoft-com:vml" Requires="v">
                <p:oleObj name="Bitmap Image" r:id="rId13" imgW="1920406" imgH="1836190" progId="">
                  <p:embed/>
                </p:oleObj>
              </mc:Choice>
              <mc:Fallback>
                <p:oleObj name="Bitmap Image" r:id="rId13" imgW="1920406" imgH="1836190" progId="">
                  <p:embed/>
                  <p:pic>
                    <p:nvPicPr>
                      <p:cNvPr id="18440" name="Object 8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54228" y="5522917"/>
                        <a:ext cx="682625" cy="376237"/>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41" name="Object 85"/>
          <p:cNvGraphicFramePr>
            <a:graphicFrameLocks noChangeAspect="1"/>
          </p:cNvGraphicFramePr>
          <p:nvPr/>
        </p:nvGraphicFramePr>
        <p:xfrm>
          <a:off x="2470153" y="5592767"/>
          <a:ext cx="682625" cy="377825"/>
        </p:xfrm>
        <a:graphic>
          <a:graphicData uri="http://schemas.openxmlformats.org/presentationml/2006/ole">
            <mc:AlternateContent xmlns:mc="http://schemas.openxmlformats.org/markup-compatibility/2006">
              <mc:Choice xmlns:v="urn:schemas-microsoft-com:vml" Requires="v">
                <p:oleObj name="Bitmap Image" r:id="rId14" imgW="1920406" imgH="1836190" progId="">
                  <p:embed/>
                </p:oleObj>
              </mc:Choice>
              <mc:Fallback>
                <p:oleObj name="Bitmap Image" r:id="rId14" imgW="1920406" imgH="1836190" progId="">
                  <p:embed/>
                  <p:pic>
                    <p:nvPicPr>
                      <p:cNvPr id="18441" name="Object 8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70153" y="5592767"/>
                        <a:ext cx="682625" cy="377825"/>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42" name="Object 86"/>
          <p:cNvGraphicFramePr>
            <a:graphicFrameLocks noChangeAspect="1"/>
          </p:cNvGraphicFramePr>
          <p:nvPr/>
        </p:nvGraphicFramePr>
        <p:xfrm>
          <a:off x="2886078" y="5664204"/>
          <a:ext cx="684213" cy="377825"/>
        </p:xfrm>
        <a:graphic>
          <a:graphicData uri="http://schemas.openxmlformats.org/presentationml/2006/ole">
            <mc:AlternateContent xmlns:mc="http://schemas.openxmlformats.org/markup-compatibility/2006">
              <mc:Choice xmlns:v="urn:schemas-microsoft-com:vml" Requires="v">
                <p:oleObj name="Bitmap Image" r:id="rId15" imgW="1920406" imgH="1836190" progId="">
                  <p:embed/>
                </p:oleObj>
              </mc:Choice>
              <mc:Fallback>
                <p:oleObj name="Bitmap Image" r:id="rId15" imgW="1920406" imgH="1836190" progId="">
                  <p:embed/>
                  <p:pic>
                    <p:nvPicPr>
                      <p:cNvPr id="18442" name="Object 8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86078" y="5664204"/>
                        <a:ext cx="684213" cy="377825"/>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504" name="Line 87"/>
          <p:cNvSpPr>
            <a:spLocks noChangeShapeType="1"/>
          </p:cNvSpPr>
          <p:nvPr/>
        </p:nvSpPr>
        <p:spPr bwMode="auto">
          <a:xfrm flipH="1">
            <a:off x="2136777" y="5232404"/>
            <a:ext cx="123825" cy="290513"/>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505" name="Line 88"/>
          <p:cNvSpPr>
            <a:spLocks noChangeShapeType="1"/>
          </p:cNvSpPr>
          <p:nvPr/>
        </p:nvSpPr>
        <p:spPr bwMode="auto">
          <a:xfrm flipH="1">
            <a:off x="2303463" y="5232404"/>
            <a:ext cx="127000" cy="360363"/>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506" name="Line 89"/>
          <p:cNvSpPr>
            <a:spLocks noChangeShapeType="1"/>
          </p:cNvSpPr>
          <p:nvPr/>
        </p:nvSpPr>
        <p:spPr bwMode="auto">
          <a:xfrm>
            <a:off x="2514600" y="5232400"/>
            <a:ext cx="204788" cy="431800"/>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507" name="Line 90"/>
          <p:cNvSpPr>
            <a:spLocks noChangeShapeType="1"/>
          </p:cNvSpPr>
          <p:nvPr/>
        </p:nvSpPr>
        <p:spPr bwMode="auto">
          <a:xfrm>
            <a:off x="2600326" y="5232404"/>
            <a:ext cx="534988" cy="500063"/>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8508" name="Text Box 91"/>
          <p:cNvSpPr txBox="1">
            <a:spLocks noChangeArrowheads="1"/>
          </p:cNvSpPr>
          <p:nvPr/>
        </p:nvSpPr>
        <p:spPr bwMode="auto">
          <a:xfrm>
            <a:off x="3048000" y="4011616"/>
            <a:ext cx="1066800" cy="461665"/>
          </a:xfrm>
          <a:prstGeom prst="rect">
            <a:avLst/>
          </a:prstGeom>
          <a:solidFill>
            <a:srgbClr val="FFCC00"/>
          </a:solid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GB" sz="2400" b="1" i="1" u="none" strike="noStrike" kern="1200" cap="none" spc="0" normalizeH="0" baseline="0" noProof="0">
                <a:ln>
                  <a:noFill/>
                </a:ln>
                <a:solidFill>
                  <a:srgbClr val="1604FA"/>
                </a:solidFill>
                <a:effectLst/>
                <a:uLnTx/>
                <a:uFillTx/>
                <a:latin typeface="Arial"/>
                <a:ea typeface="+mn-ea"/>
                <a:cs typeface="Arial" charset="0"/>
              </a:rPr>
              <a:t>Tier 2</a:t>
            </a:r>
          </a:p>
        </p:txBody>
      </p:sp>
      <p:sp>
        <p:nvSpPr>
          <p:cNvPr id="18509" name="Text Box 92"/>
          <p:cNvSpPr txBox="1">
            <a:spLocks noChangeArrowheads="1"/>
          </p:cNvSpPr>
          <p:nvPr/>
        </p:nvSpPr>
        <p:spPr bwMode="auto">
          <a:xfrm>
            <a:off x="1" y="1979613"/>
            <a:ext cx="1582738" cy="336550"/>
          </a:xfrm>
          <a:prstGeom prst="rect">
            <a:avLst/>
          </a:prstGeom>
          <a:solidFill>
            <a:schemeClr val="bg1"/>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1600" b="1" i="0" u="none" strike="noStrike" kern="1200" cap="none" spc="0" normalizeH="0" baseline="0" noProof="0" dirty="0">
                <a:ln>
                  <a:noFill/>
                </a:ln>
                <a:solidFill>
                  <a:srgbClr val="000000"/>
                </a:solidFill>
                <a:effectLst/>
                <a:uLnTx/>
                <a:uFillTx/>
                <a:latin typeface="Arial"/>
                <a:ea typeface="+mn-ea"/>
                <a:cs typeface="Arial" charset="0"/>
              </a:rPr>
              <a:t>Experiment</a:t>
            </a:r>
          </a:p>
        </p:txBody>
      </p:sp>
      <p:sp>
        <p:nvSpPr>
          <p:cNvPr id="95" name="Text Box 15"/>
          <p:cNvSpPr txBox="1">
            <a:spLocks noChangeArrowheads="1"/>
          </p:cNvSpPr>
          <p:nvPr/>
        </p:nvSpPr>
        <p:spPr bwMode="auto">
          <a:xfrm>
            <a:off x="535399" y="3397250"/>
            <a:ext cx="1439862" cy="36933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1800" b="1" i="0" u="none" strike="noStrike" kern="1200" cap="none" spc="0" normalizeH="0" baseline="0" noProof="0" dirty="0">
                <a:ln>
                  <a:noFill/>
                </a:ln>
                <a:solidFill>
                  <a:srgbClr val="000000"/>
                </a:solidFill>
                <a:effectLst/>
                <a:uLnTx/>
                <a:uFillTx/>
                <a:latin typeface="Arial"/>
                <a:ea typeface="+mn-ea"/>
                <a:cs typeface="Arial" charset="0"/>
              </a:rPr>
              <a:t>London</a:t>
            </a:r>
          </a:p>
        </p:txBody>
      </p:sp>
      <p:sp>
        <p:nvSpPr>
          <p:cNvPr id="96" name="Text Box 15"/>
          <p:cNvSpPr txBox="1">
            <a:spLocks noChangeArrowheads="1"/>
          </p:cNvSpPr>
          <p:nvPr/>
        </p:nvSpPr>
        <p:spPr bwMode="auto">
          <a:xfrm>
            <a:off x="2573521" y="3371394"/>
            <a:ext cx="1439862" cy="36933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1800" b="1" i="0" u="none" strike="noStrike" kern="1200" cap="none" spc="0" normalizeH="0" baseline="0" noProof="0" dirty="0">
                <a:ln>
                  <a:noFill/>
                </a:ln>
                <a:solidFill>
                  <a:srgbClr val="000000"/>
                </a:solidFill>
                <a:effectLst/>
                <a:uLnTx/>
                <a:uFillTx/>
                <a:latin typeface="Arial"/>
                <a:ea typeface="+mn-ea"/>
                <a:cs typeface="Arial" charset="0"/>
              </a:rPr>
              <a:t>Paris</a:t>
            </a:r>
          </a:p>
        </p:txBody>
      </p:sp>
      <p:sp>
        <p:nvSpPr>
          <p:cNvPr id="97" name="Text Box 15"/>
          <p:cNvSpPr txBox="1">
            <a:spLocks noChangeArrowheads="1"/>
          </p:cNvSpPr>
          <p:nvPr/>
        </p:nvSpPr>
        <p:spPr bwMode="auto">
          <a:xfrm>
            <a:off x="4591679" y="3372992"/>
            <a:ext cx="1439862" cy="36933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1800" b="1" i="0" u="none" strike="noStrike" kern="1200" cap="none" spc="0" normalizeH="0" baseline="0" noProof="0" dirty="0">
                <a:ln>
                  <a:noFill/>
                </a:ln>
                <a:solidFill>
                  <a:srgbClr val="000000"/>
                </a:solidFill>
                <a:effectLst/>
                <a:uLnTx/>
                <a:uFillTx/>
                <a:latin typeface="Arial"/>
                <a:ea typeface="+mn-ea"/>
                <a:cs typeface="Arial" charset="0"/>
              </a:rPr>
              <a:t>Taipei</a:t>
            </a:r>
          </a:p>
        </p:txBody>
      </p:sp>
      <p:pic>
        <p:nvPicPr>
          <p:cNvPr id="98" name="Picture 34"/>
          <p:cNvPicPr>
            <a:picLocks noChangeAspect="1" noChangeArrowheads="1"/>
          </p:cNvPicPr>
          <p:nvPr/>
        </p:nvPicPr>
        <p:blipFill>
          <a:blip r:embed="rId16" cstate="print"/>
          <a:srcRect/>
          <a:stretch>
            <a:fillRect/>
          </a:stretch>
        </p:blipFill>
        <p:spPr bwMode="auto">
          <a:xfrm>
            <a:off x="4378598" y="3936940"/>
            <a:ext cx="666100" cy="710506"/>
          </a:xfrm>
          <a:prstGeom prst="rect">
            <a:avLst/>
          </a:prstGeom>
          <a:noFill/>
          <a:ln w="9525">
            <a:noFill/>
            <a:miter lim="800000"/>
            <a:headEnd/>
            <a:tailEnd/>
          </a:ln>
        </p:spPr>
      </p:pic>
      <p:sp>
        <p:nvSpPr>
          <p:cNvPr id="99" name="Rectangle 98"/>
          <p:cNvSpPr/>
          <p:nvPr/>
        </p:nvSpPr>
        <p:spPr>
          <a:xfrm>
            <a:off x="5008460" y="4112566"/>
            <a:ext cx="928459" cy="400110"/>
          </a:xfrm>
          <a:prstGeom prst="rect">
            <a:avLst/>
          </a:prstGeom>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2000" b="1" i="0" u="none" strike="noStrike" kern="1200" cap="none" spc="0" normalizeH="0" baseline="0" noProof="0" dirty="0">
                <a:ln>
                  <a:noFill/>
                </a:ln>
                <a:solidFill>
                  <a:srgbClr val="000000"/>
                </a:solidFill>
                <a:effectLst/>
                <a:uLnTx/>
                <a:uFillTx/>
                <a:latin typeface="Arial"/>
                <a:ea typeface="+mn-ea"/>
                <a:cs typeface="Arial" charset="0"/>
              </a:rPr>
              <a:t>CACR</a:t>
            </a:r>
          </a:p>
        </p:txBody>
      </p:sp>
      <p:sp>
        <p:nvSpPr>
          <p:cNvPr id="100" name="Line 33"/>
          <p:cNvSpPr>
            <a:spLocks noChangeShapeType="1"/>
          </p:cNvSpPr>
          <p:nvPr/>
        </p:nvSpPr>
        <p:spPr bwMode="auto">
          <a:xfrm>
            <a:off x="4260883" y="1864753"/>
            <a:ext cx="1322357" cy="537135"/>
          </a:xfrm>
          <a:prstGeom prst="line">
            <a:avLst/>
          </a:prstGeom>
          <a:noFill/>
          <a:ln w="25400">
            <a:solidFill>
              <a:srgbClr val="000000"/>
            </a:solidFill>
            <a:round/>
            <a:headEnd/>
            <a:tailEnd type="triangle" w="med" len="med"/>
          </a:ln>
        </p:spPr>
        <p:txBody>
          <a:bodyPr wrap="none" anchor="ct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000000"/>
              </a:solidFill>
              <a:effectLst/>
              <a:uLnTx/>
              <a:uFillTx/>
              <a:latin typeface="Arial"/>
              <a:ea typeface="+mn-ea"/>
              <a:cs typeface="Arial" pitchFamily="34" charset="0"/>
            </a:endParaRPr>
          </a:p>
        </p:txBody>
      </p:sp>
      <p:pic>
        <p:nvPicPr>
          <p:cNvPr id="9" name="Picture 8"/>
          <p:cNvPicPr>
            <a:picLocks noChangeAspect="1"/>
          </p:cNvPicPr>
          <p:nvPr/>
        </p:nvPicPr>
        <p:blipFill>
          <a:blip r:embed="rId17"/>
          <a:stretch>
            <a:fillRect/>
          </a:stretch>
        </p:blipFill>
        <p:spPr>
          <a:xfrm>
            <a:off x="109227" y="948535"/>
            <a:ext cx="9136375" cy="4754961"/>
          </a:xfrm>
          <a:prstGeom prst="rect">
            <a:avLst/>
          </a:prstGeom>
          <a:solidFill>
            <a:srgbClr val="FFFFFF"/>
          </a:solidFill>
        </p:spPr>
      </p:pic>
      <p:sp>
        <p:nvSpPr>
          <p:cNvPr id="18511" name="Text Box 94"/>
          <p:cNvSpPr txBox="1">
            <a:spLocks noChangeArrowheads="1"/>
          </p:cNvSpPr>
          <p:nvPr/>
        </p:nvSpPr>
        <p:spPr bwMode="auto">
          <a:xfrm>
            <a:off x="6112872" y="948004"/>
            <a:ext cx="3736523" cy="1107996"/>
          </a:xfrm>
          <a:prstGeom prst="rect">
            <a:avLst/>
          </a:prstGeom>
          <a:solidFill>
            <a:srgbClr val="000066"/>
          </a:solidFill>
          <a:ln w="25400">
            <a:solidFill>
              <a:srgbClr val="FFCC00"/>
            </a:solid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GB" sz="2200" b="1" i="0" u="none" strike="noStrike" kern="1200" cap="none" spc="0" normalizeH="0" baseline="0" noProof="0" dirty="0">
                <a:ln>
                  <a:noFill/>
                </a:ln>
                <a:solidFill>
                  <a:srgbClr val="FFFFFF"/>
                </a:solidFill>
                <a:effectLst/>
                <a:uLnTx/>
                <a:uFillTx/>
                <a:latin typeface="Arial"/>
                <a:ea typeface="+mn-ea"/>
                <a:cs typeface="Arial" charset="0"/>
              </a:rPr>
              <a:t>12-14 Tier1, </a:t>
            </a:r>
            <a:r>
              <a:rPr kumimoji="0" lang="en-US" altLang="en-GB" sz="2200" b="1" i="1" u="none" strike="noStrike" kern="1200" cap="none" spc="0" normalizeH="0" baseline="0" noProof="0" dirty="0">
                <a:ln>
                  <a:noFill/>
                </a:ln>
                <a:solidFill>
                  <a:srgbClr val="C7FAFD"/>
                </a:solidFill>
                <a:effectLst/>
                <a:uLnTx/>
                <a:uFillTx/>
                <a:latin typeface="Arial"/>
                <a:ea typeface="+mn-ea"/>
                <a:cs typeface="Arial" charset="0"/>
              </a:rPr>
              <a:t>170 Tier2 </a:t>
            </a:r>
            <a:br>
              <a:rPr kumimoji="0" lang="en-US" altLang="en-GB" sz="2200" b="1" i="1" u="none" strike="noStrike" kern="1200" cap="none" spc="0" normalizeH="0" baseline="0" noProof="0" dirty="0">
                <a:ln>
                  <a:noFill/>
                </a:ln>
                <a:solidFill>
                  <a:srgbClr val="C7FAFD"/>
                </a:solidFill>
                <a:effectLst/>
                <a:uLnTx/>
                <a:uFillTx/>
                <a:latin typeface="Arial"/>
                <a:ea typeface="+mn-ea"/>
                <a:cs typeface="Arial" charset="0"/>
              </a:rPr>
            </a:br>
            <a:r>
              <a:rPr kumimoji="0" lang="en-US" altLang="en-GB" sz="2200" b="1" i="1" u="none" strike="noStrike" kern="1200" cap="none" spc="0" normalizeH="0" baseline="0" noProof="0" dirty="0">
                <a:ln>
                  <a:noFill/>
                </a:ln>
                <a:solidFill>
                  <a:srgbClr val="C7FAFD"/>
                </a:solidFill>
                <a:effectLst/>
                <a:uLnTx/>
                <a:uFillTx/>
                <a:latin typeface="Arial"/>
                <a:ea typeface="+mn-ea"/>
                <a:cs typeface="Arial" charset="0"/>
              </a:rPr>
              <a:t>+ 300 Tier3 Centers: </a:t>
            </a:r>
            <a:br>
              <a:rPr kumimoji="0" lang="en-US" altLang="en-GB" sz="2200" b="1" i="1" u="none" strike="noStrike" kern="1200" cap="none" spc="0" normalizeH="0" baseline="0" noProof="0" dirty="0">
                <a:ln>
                  <a:noFill/>
                </a:ln>
                <a:solidFill>
                  <a:srgbClr val="C7FAFD"/>
                </a:solidFill>
                <a:effectLst/>
                <a:uLnTx/>
                <a:uFillTx/>
                <a:latin typeface="Arial"/>
                <a:ea typeface="+mn-ea"/>
                <a:cs typeface="Arial" charset="0"/>
              </a:rPr>
            </a:br>
            <a:r>
              <a:rPr kumimoji="0" lang="en-US" altLang="en-GB" sz="2200" b="1" i="1" u="none" strike="noStrike" kern="1200" cap="none" spc="0" normalizeH="0" baseline="0" noProof="0" dirty="0">
                <a:ln>
                  <a:noFill/>
                </a:ln>
                <a:solidFill>
                  <a:srgbClr val="FFEF2B"/>
                </a:solidFill>
                <a:effectLst/>
                <a:uLnTx/>
                <a:uFillTx/>
                <a:latin typeface="Arial"/>
                <a:ea typeface="+mn-ea"/>
                <a:cs typeface="Arial" charset="0"/>
              </a:rPr>
              <a:t>1k to N X 10k Cores</a:t>
            </a:r>
          </a:p>
        </p:txBody>
      </p:sp>
      <p:sp>
        <p:nvSpPr>
          <p:cNvPr id="18484" name="Text Box 48"/>
          <p:cNvSpPr txBox="1">
            <a:spLocks noChangeArrowheads="1"/>
          </p:cNvSpPr>
          <p:nvPr/>
        </p:nvSpPr>
        <p:spPr bwMode="auto">
          <a:xfrm>
            <a:off x="5008996" y="4325137"/>
            <a:ext cx="4765235" cy="1323439"/>
          </a:xfrm>
          <a:prstGeom prst="rect">
            <a:avLst/>
          </a:prstGeom>
          <a:solidFill>
            <a:srgbClr val="000066"/>
          </a:solidFill>
          <a:ln w="25400">
            <a:solidFill>
              <a:srgbClr val="FFCC00"/>
            </a:solidFill>
            <a:miter lim="800000"/>
            <a:headEnd/>
            <a:tailEnd/>
          </a:ln>
        </p:spPr>
        <p:txBody>
          <a:bodyPr wrap="square">
            <a:spAutoFit/>
          </a:bodyPr>
          <a:lstStyle/>
          <a:p>
            <a:pPr marL="169863" marR="0" lvl="0" indent="-169863"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altLang="en-GB" sz="2000" b="1" i="0" u="none" strike="noStrike" kern="1200" cap="none" spc="0" normalizeH="0" baseline="0" noProof="0" dirty="0">
                <a:ln>
                  <a:noFill/>
                </a:ln>
                <a:solidFill>
                  <a:srgbClr val="9FF7FB"/>
                </a:solidFill>
                <a:effectLst/>
                <a:uLnTx/>
                <a:uFillTx/>
                <a:latin typeface="Arial"/>
                <a:ea typeface="+mn-ea"/>
                <a:cs typeface="Arial" charset="0"/>
              </a:rPr>
              <a:t>Tier0: </a:t>
            </a:r>
            <a:r>
              <a:rPr kumimoji="0" lang="en-US" altLang="en-GB" sz="2000" b="1" i="0" u="none" strike="noStrike" kern="1200" cap="none" spc="0" normalizeH="0" baseline="0" noProof="0" dirty="0">
                <a:ln>
                  <a:noFill/>
                </a:ln>
                <a:solidFill>
                  <a:srgbClr val="FFFFFF"/>
                </a:solidFill>
                <a:effectLst/>
                <a:uLnTx/>
                <a:uFillTx/>
                <a:latin typeface="Arial"/>
                <a:ea typeface="+mn-ea"/>
                <a:cs typeface="Arial" charset="0"/>
              </a:rPr>
              <a:t>Real Time Data Processing</a:t>
            </a:r>
            <a:br>
              <a:rPr kumimoji="0" lang="en-US" altLang="en-GB" sz="2000" b="1" i="0" u="none" strike="noStrike" kern="1200" cap="none" spc="0" normalizeH="0" baseline="0" noProof="0" dirty="0">
                <a:ln>
                  <a:noFill/>
                </a:ln>
                <a:solidFill>
                  <a:srgbClr val="FFFFFF"/>
                </a:solidFill>
                <a:effectLst/>
                <a:uLnTx/>
                <a:uFillTx/>
                <a:latin typeface="Arial"/>
                <a:ea typeface="+mn-ea"/>
                <a:cs typeface="Arial" charset="0"/>
              </a:rPr>
            </a:br>
            <a:r>
              <a:rPr kumimoji="0" lang="en-US" altLang="en-GB" sz="2000" b="1" i="0" u="none" strike="noStrike" kern="1200" cap="none" spc="0" normalizeH="0" baseline="0" noProof="0" dirty="0">
                <a:ln>
                  <a:noFill/>
                </a:ln>
                <a:solidFill>
                  <a:srgbClr val="9FF7FB"/>
                </a:solidFill>
                <a:effectLst/>
                <a:uLnTx/>
                <a:uFillTx/>
                <a:latin typeface="Arial"/>
                <a:ea typeface="+mn-ea"/>
                <a:cs typeface="Arial" charset="0"/>
              </a:rPr>
              <a:t>Tier1 and Tier2: </a:t>
            </a:r>
            <a:r>
              <a:rPr kumimoji="0" lang="en-US" altLang="en-GB" sz="2000" b="1" i="0" u="none" strike="noStrike" kern="1200" cap="none" spc="0" normalizeH="0" baseline="0" noProof="0" dirty="0">
                <a:ln>
                  <a:noFill/>
                </a:ln>
                <a:solidFill>
                  <a:srgbClr val="FFFFFF"/>
                </a:solidFill>
                <a:effectLst/>
                <a:uLnTx/>
                <a:uFillTx/>
                <a:latin typeface="Arial"/>
                <a:ea typeface="+mn-ea"/>
                <a:cs typeface="Arial" charset="0"/>
              </a:rPr>
              <a:t>Data and Simulation</a:t>
            </a:r>
            <a:br>
              <a:rPr kumimoji="0" lang="en-US" altLang="en-GB" sz="2000" b="1" i="0" u="none" strike="noStrike" kern="1200" cap="none" spc="0" normalizeH="0" baseline="0" noProof="0" dirty="0">
                <a:ln>
                  <a:noFill/>
                </a:ln>
                <a:solidFill>
                  <a:srgbClr val="FFFFFF"/>
                </a:solidFill>
                <a:effectLst/>
                <a:uLnTx/>
                <a:uFillTx/>
                <a:latin typeface="Arial"/>
                <a:ea typeface="+mn-ea"/>
                <a:cs typeface="Arial" charset="0"/>
              </a:rPr>
            </a:br>
            <a:r>
              <a:rPr kumimoji="0" lang="en-US" altLang="en-GB" sz="2000" b="1" i="0" u="none" strike="noStrike" kern="1200" cap="none" spc="0" normalizeH="0" baseline="0" noProof="0" dirty="0">
                <a:ln>
                  <a:noFill/>
                </a:ln>
                <a:solidFill>
                  <a:srgbClr val="FFFFFF"/>
                </a:solidFill>
                <a:effectLst/>
                <a:uLnTx/>
                <a:uFillTx/>
                <a:latin typeface="Arial"/>
                <a:ea typeface="+mn-ea"/>
                <a:cs typeface="Arial" charset="0"/>
              </a:rPr>
              <a:t>  Production Processing</a:t>
            </a:r>
            <a:br>
              <a:rPr kumimoji="0" lang="en-US" altLang="en-GB" sz="2000" b="1" i="0" u="none" strike="noStrike" kern="1200" cap="none" spc="0" normalizeH="0" baseline="0" noProof="0" dirty="0">
                <a:ln>
                  <a:noFill/>
                </a:ln>
                <a:solidFill>
                  <a:srgbClr val="FFFFFF"/>
                </a:solidFill>
                <a:effectLst/>
                <a:uLnTx/>
                <a:uFillTx/>
                <a:latin typeface="Arial"/>
                <a:ea typeface="+mn-ea"/>
                <a:cs typeface="Arial" charset="0"/>
              </a:rPr>
            </a:br>
            <a:r>
              <a:rPr kumimoji="0" lang="en-US" altLang="en-GB" sz="2000" b="1" i="0" u="none" strike="noStrike" kern="1200" cap="none" spc="0" normalizeH="0" baseline="0" noProof="0" dirty="0">
                <a:ln>
                  <a:noFill/>
                </a:ln>
                <a:solidFill>
                  <a:srgbClr val="9FF7FB"/>
                </a:solidFill>
                <a:effectLst/>
                <a:uLnTx/>
                <a:uFillTx/>
                <a:latin typeface="Arial"/>
                <a:ea typeface="+mn-ea"/>
                <a:cs typeface="Arial" charset="0"/>
              </a:rPr>
              <a:t>Tier2 and Tier3: </a:t>
            </a:r>
            <a:r>
              <a:rPr kumimoji="0" lang="en-US" altLang="en-GB" sz="2000" b="1" i="0" u="none" strike="noStrike" kern="1200" cap="none" spc="0" normalizeH="0" baseline="0" noProof="0" dirty="0">
                <a:ln>
                  <a:noFill/>
                </a:ln>
                <a:solidFill>
                  <a:srgbClr val="FFEF2B"/>
                </a:solidFill>
                <a:effectLst/>
                <a:uLnTx/>
                <a:uFillTx/>
                <a:latin typeface="Arial"/>
                <a:ea typeface="+mn-ea"/>
                <a:cs typeface="Arial" charset="0"/>
              </a:rPr>
              <a:t>Data Analysis </a:t>
            </a:r>
          </a:p>
        </p:txBody>
      </p:sp>
      <p:sp>
        <p:nvSpPr>
          <p:cNvPr id="18510" name="Text Box 93"/>
          <p:cNvSpPr txBox="1">
            <a:spLocks noChangeArrowheads="1"/>
          </p:cNvSpPr>
          <p:nvPr/>
        </p:nvSpPr>
        <p:spPr bwMode="auto">
          <a:xfrm>
            <a:off x="185805" y="5638862"/>
            <a:ext cx="9590375" cy="1129838"/>
          </a:xfrm>
          <a:prstGeom prst="rect">
            <a:avLst/>
          </a:prstGeom>
          <a:solidFill>
            <a:srgbClr val="000066"/>
          </a:solidFill>
          <a:ln w="22225">
            <a:solidFill>
              <a:srgbClr val="FFCC00"/>
            </a:solidFill>
            <a:miter lim="800000"/>
            <a:headEnd/>
            <a:tailEnd/>
          </a:ln>
        </p:spPr>
        <p:txBody>
          <a:bodyPr wrap="square">
            <a:noAutofit/>
          </a:bodyPr>
          <a:lstStyle/>
          <a:p>
            <a:pPr marL="0" marR="0" lvl="0" indent="0" algn="ctr" defTabSz="914400" rtl="0" eaLnBrk="0" fontAlgn="base" latinLnBrk="0" hangingPunct="0">
              <a:lnSpc>
                <a:spcPct val="90000"/>
              </a:lnSpc>
              <a:spcBef>
                <a:spcPts val="0"/>
              </a:spcBef>
              <a:spcAft>
                <a:spcPct val="0"/>
              </a:spcAft>
              <a:buClr>
                <a:srgbClr val="D90040"/>
              </a:buClr>
              <a:buSzPct val="80000"/>
              <a:buFont typeface="Wingdings" pitchFamily="2" charset="2"/>
              <a:buNone/>
              <a:tabLst/>
              <a:defRPr/>
            </a:pPr>
            <a:r>
              <a:rPr kumimoji="0" lang="en-US" sz="2400" b="1" i="0" u="none" strike="noStrike" kern="1200" cap="none" spc="0" normalizeH="0" baseline="0" noProof="0" dirty="0">
                <a:ln>
                  <a:noFill/>
                </a:ln>
                <a:solidFill>
                  <a:srgbClr val="9FF7FB"/>
                </a:solidFill>
                <a:effectLst/>
                <a:uLnTx/>
                <a:uFillTx/>
                <a:latin typeface="Arial"/>
                <a:ea typeface="+mn-ea"/>
                <a:cs typeface="Arial" charset="0"/>
              </a:rPr>
              <a:t>Increased Use as a “Cloud” Resource </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(Any Job/Data Anywhere)</a:t>
            </a:r>
          </a:p>
          <a:p>
            <a:pPr marL="0" marR="0" lvl="0" indent="0" algn="ctr" defTabSz="914400" rtl="0" eaLnBrk="0" fontAlgn="base" latinLnBrk="0" hangingPunct="0">
              <a:lnSpc>
                <a:spcPct val="90000"/>
              </a:lnSpc>
              <a:spcBef>
                <a:spcPts val="0"/>
              </a:spcBef>
              <a:spcAft>
                <a:spcPct val="0"/>
              </a:spcAft>
              <a:buClr>
                <a:srgbClr val="D90040"/>
              </a:buClr>
              <a:buSzPct val="80000"/>
              <a:buFont typeface="Wingdings" pitchFamily="2" charset="2"/>
              <a:buNone/>
              <a:tabLst/>
              <a:defRPr/>
            </a:pPr>
            <a:r>
              <a:rPr kumimoji="0" lang="en-US" sz="2400" b="1" i="0" u="none" strike="noStrike" kern="1200" cap="none" spc="0" normalizeH="0" baseline="0" noProof="0" dirty="0">
                <a:ln>
                  <a:noFill/>
                </a:ln>
                <a:solidFill>
                  <a:srgbClr val="9FF7FB"/>
                </a:solidFill>
                <a:effectLst/>
                <a:uLnTx/>
                <a:uFillTx/>
                <a:latin typeface="Arial"/>
                <a:ea typeface="+mn-ea"/>
                <a:cs typeface="Arial" charset="0"/>
              </a:rPr>
              <a:t>Increased “Elastic” Use of Additional HPC and Cloud Resources</a:t>
            </a:r>
            <a:br>
              <a:rPr kumimoji="0" lang="en-US" sz="2400" b="1" i="0" u="none" strike="noStrike" kern="1200" cap="none" spc="0" normalizeH="0" baseline="0" noProof="0" dirty="0">
                <a:ln>
                  <a:noFill/>
                </a:ln>
                <a:solidFill>
                  <a:srgbClr val="9FF7FB"/>
                </a:solidFill>
                <a:effectLst/>
                <a:uLnTx/>
                <a:uFillTx/>
                <a:latin typeface="Arial"/>
                <a:ea typeface="+mn-ea"/>
                <a:cs typeface="Arial" charset="0"/>
              </a:rPr>
            </a:br>
            <a:r>
              <a:rPr kumimoji="0" lang="en-US" sz="2400" b="1" i="0" u="none" strike="noStrike" kern="1200" cap="none" spc="0" normalizeH="0" baseline="0" noProof="0" dirty="0">
                <a:ln>
                  <a:noFill/>
                </a:ln>
                <a:solidFill>
                  <a:srgbClr val="9FF7FB"/>
                </a:solidFill>
                <a:effectLst/>
                <a:uLnTx/>
                <a:uFillTx/>
                <a:latin typeface="Arial"/>
                <a:ea typeface="+mn-ea"/>
                <a:cs typeface="Arial" charset="0"/>
              </a:rPr>
              <a:t>A Global Dynamic System: </a:t>
            </a:r>
            <a:r>
              <a:rPr kumimoji="0" lang="en-US" sz="2400" b="1" i="0" u="none" strike="noStrike" kern="1200" cap="none" spc="0" normalizeH="0" baseline="0" noProof="0" dirty="0">
                <a:ln>
                  <a:noFill/>
                </a:ln>
                <a:solidFill>
                  <a:srgbClr val="FFEF2B"/>
                </a:solidFill>
                <a:effectLst/>
                <a:uLnTx/>
                <a:uFillTx/>
                <a:latin typeface="Arial"/>
                <a:ea typeface="+mn-ea"/>
                <a:cs typeface="Arial" charset="0"/>
              </a:rPr>
              <a:t>Fertile Ground for Control with ML</a:t>
            </a:r>
            <a:br>
              <a:rPr kumimoji="0" lang="en-US" sz="2400" b="1" i="0" u="none" strike="noStrike" kern="1200" cap="none" spc="0" normalizeH="0" baseline="0" noProof="0" dirty="0">
                <a:ln>
                  <a:noFill/>
                </a:ln>
                <a:solidFill>
                  <a:srgbClr val="FFEF2B"/>
                </a:solidFill>
                <a:effectLst/>
                <a:uLnTx/>
                <a:uFillTx/>
                <a:latin typeface="Arial"/>
                <a:ea typeface="+mn-ea"/>
                <a:cs typeface="Arial" charset="0"/>
              </a:rPr>
            </a:b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0" name="Oval 9"/>
          <p:cNvSpPr/>
          <p:nvPr/>
        </p:nvSpPr>
        <p:spPr>
          <a:xfrm>
            <a:off x="4679954" y="3163887"/>
            <a:ext cx="1489072" cy="374655"/>
          </a:xfrm>
          <a:prstGeom prst="ellipse">
            <a:avLst/>
          </a:prstGeom>
          <a:solidFill>
            <a:srgbClr val="C7FAFD"/>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Bologna</a:t>
            </a:r>
          </a:p>
        </p:txBody>
      </p:sp>
    </p:spTree>
    <p:extLst>
      <p:ext uri="{BB962C8B-B14F-4D97-AF65-F5344CB8AC3E}">
        <p14:creationId xmlns:p14="http://schemas.microsoft.com/office/powerpoint/2010/main" val="76093442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4483" y="272626"/>
            <a:ext cx="8125900" cy="351144"/>
          </a:xfrm>
        </p:spPr>
        <p:txBody>
          <a:bodyPr/>
          <a:lstStyle/>
          <a:p>
            <a:pPr algn="ctr">
              <a:lnSpc>
                <a:spcPct val="90000"/>
              </a:lnSpc>
            </a:pPr>
            <a:r>
              <a:rPr lang="en-US" sz="2700" dirty="0">
                <a:solidFill>
                  <a:srgbClr val="99F3F5"/>
                </a:solidFill>
              </a:rPr>
              <a:t> WLCG Transfers Dashboard: 3/2017 to 3/2022</a:t>
            </a:r>
            <a:endParaRPr lang="en-US" sz="2700" dirty="0">
              <a:solidFill>
                <a:srgbClr val="66FFFF"/>
              </a:solidFill>
            </a:endParaRPr>
          </a:p>
        </p:txBody>
      </p:sp>
      <p:pic>
        <p:nvPicPr>
          <p:cNvPr id="6" name="Picture 16"/>
          <p:cNvPicPr>
            <a:picLocks noChangeAspect="1" noChangeArrowheads="1"/>
          </p:cNvPicPr>
          <p:nvPr/>
        </p:nvPicPr>
        <p:blipFill>
          <a:blip r:embed="rId3" cstate="print"/>
          <a:srcRect/>
          <a:stretch>
            <a:fillRect/>
          </a:stretch>
        </p:blipFill>
        <p:spPr bwMode="auto">
          <a:xfrm>
            <a:off x="9012073" y="58475"/>
            <a:ext cx="741527" cy="704817"/>
          </a:xfrm>
          <a:prstGeom prst="rect">
            <a:avLst/>
          </a:prstGeom>
          <a:noFill/>
          <a:ln w="9525">
            <a:noFill/>
            <a:miter lim="800000"/>
            <a:headEnd/>
            <a:tailEnd/>
          </a:ln>
        </p:spPr>
      </p:pic>
      <p:pic>
        <p:nvPicPr>
          <p:cNvPr id="7" name="Picture 6">
            <a:extLst>
              <a:ext uri="{FF2B5EF4-FFF2-40B4-BE49-F238E27FC236}">
                <a16:creationId xmlns:a16="http://schemas.microsoft.com/office/drawing/2014/main" id="{1F7191E4-6D81-43E7-B9DD-0527479B56EB}"/>
              </a:ext>
            </a:extLst>
          </p:cNvPr>
          <p:cNvPicPr>
            <a:picLocks noChangeAspect="1"/>
          </p:cNvPicPr>
          <p:nvPr/>
        </p:nvPicPr>
        <p:blipFill>
          <a:blip r:embed="rId4"/>
          <a:stretch>
            <a:fillRect/>
          </a:stretch>
        </p:blipFill>
        <p:spPr>
          <a:xfrm>
            <a:off x="126420" y="121024"/>
            <a:ext cx="1345919" cy="642268"/>
          </a:xfrm>
          <a:prstGeom prst="rect">
            <a:avLst/>
          </a:prstGeom>
        </p:spPr>
      </p:pic>
      <p:pic>
        <p:nvPicPr>
          <p:cNvPr id="10" name="Picture 9">
            <a:extLst>
              <a:ext uri="{FF2B5EF4-FFF2-40B4-BE49-F238E27FC236}">
                <a16:creationId xmlns:a16="http://schemas.microsoft.com/office/drawing/2014/main" id="{914C9029-1554-D51D-FEB6-06518EB582EF}"/>
              </a:ext>
            </a:extLst>
          </p:cNvPr>
          <p:cNvPicPr>
            <a:picLocks noChangeAspect="1"/>
          </p:cNvPicPr>
          <p:nvPr/>
        </p:nvPicPr>
        <p:blipFill>
          <a:blip r:embed="rId5"/>
          <a:stretch>
            <a:fillRect/>
          </a:stretch>
        </p:blipFill>
        <p:spPr>
          <a:xfrm>
            <a:off x="308836" y="837921"/>
            <a:ext cx="8961547" cy="4941858"/>
          </a:xfrm>
          <a:prstGeom prst="rect">
            <a:avLst/>
          </a:prstGeom>
        </p:spPr>
      </p:pic>
      <p:sp>
        <p:nvSpPr>
          <p:cNvPr id="30" name="TextBox 29">
            <a:extLst>
              <a:ext uri="{FF2B5EF4-FFF2-40B4-BE49-F238E27FC236}">
                <a16:creationId xmlns:a16="http://schemas.microsoft.com/office/drawing/2014/main" id="{6A647746-3EB1-C5E9-CF02-233003201567}"/>
              </a:ext>
            </a:extLst>
          </p:cNvPr>
          <p:cNvSpPr txBox="1"/>
          <p:nvPr/>
        </p:nvSpPr>
        <p:spPr>
          <a:xfrm>
            <a:off x="0" y="5803921"/>
            <a:ext cx="9906000" cy="1000274"/>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99F3F5"/>
                </a:solidFill>
                <a:effectLst/>
                <a:uLnTx/>
                <a:uFillTx/>
                <a:latin typeface="Arial"/>
                <a:ea typeface="+mn-ea"/>
                <a:cs typeface="Arial"/>
              </a:rPr>
              <a:t>HL LHC “10%” Data Challenge in October 2021 </a:t>
            </a:r>
            <a:r>
              <a:rPr kumimoji="0" lang="en-US" sz="1900" b="1" i="0" u="none" strike="noStrike" kern="1200" cap="none" spc="0" normalizeH="0" baseline="0" noProof="0" dirty="0">
                <a:ln>
                  <a:noFill/>
                </a:ln>
                <a:solidFill>
                  <a:srgbClr val="FFFFFF"/>
                </a:solidFill>
                <a:effectLst/>
                <a:uLnTx/>
                <a:uFillTx/>
                <a:latin typeface="Arial"/>
                <a:ea typeface="+mn-ea"/>
                <a:cs typeface="Arial"/>
              </a:rPr>
              <a:t>exceeded 100 </a:t>
            </a:r>
            <a:r>
              <a:rPr kumimoji="0" lang="en-US" sz="1900" b="1" i="0" u="none" strike="noStrike" kern="1200" cap="none" spc="0" normalizeH="0" baseline="0" noProof="0" dirty="0" err="1">
                <a:ln>
                  <a:noFill/>
                </a:ln>
                <a:solidFill>
                  <a:srgbClr val="FFFFFF"/>
                </a:solidFill>
                <a:effectLst/>
                <a:uLnTx/>
                <a:uFillTx/>
                <a:latin typeface="Arial"/>
                <a:ea typeface="+mn-ea"/>
                <a:cs typeface="Arial"/>
              </a:rPr>
              <a:t>Gbytes</a:t>
            </a:r>
            <a:r>
              <a:rPr kumimoji="0" lang="en-US" sz="1900" b="1" i="0" u="none" strike="noStrike" kern="1200" cap="none" spc="0" normalizeH="0" baseline="0" noProof="0" dirty="0">
                <a:ln>
                  <a:noFill/>
                </a:ln>
                <a:solidFill>
                  <a:srgbClr val="FFFFFF"/>
                </a:solidFill>
                <a:effectLst/>
                <a:uLnTx/>
                <a:uFillTx/>
                <a:latin typeface="Arial"/>
                <a:ea typeface="+mn-ea"/>
                <a:cs typeface="Arial"/>
              </a:rPr>
              <a:t>/sec for &gt;1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9F3F5"/>
                </a:solidFill>
                <a:effectLst/>
                <a:uLnTx/>
                <a:uFillTx/>
                <a:latin typeface="Arial"/>
                <a:ea typeface="+mn-ea"/>
                <a:cs typeface="Arial"/>
              </a:rPr>
              <a:t>The “25%” Challenge Scheduled for 2024 will be </a:t>
            </a:r>
            <a:r>
              <a:rPr kumimoji="0" lang="en-US" sz="2000" b="1" i="0" u="none" strike="noStrike" kern="1200" cap="none" spc="0" normalizeH="0" baseline="0" noProof="0" dirty="0">
                <a:ln>
                  <a:noFill/>
                </a:ln>
                <a:solidFill>
                  <a:srgbClr val="FFFFFF"/>
                </a:solidFill>
                <a:effectLst/>
                <a:uLnTx/>
                <a:uFillTx/>
                <a:latin typeface="Arial"/>
                <a:ea typeface="+mn-ea"/>
                <a:cs typeface="Arial"/>
              </a:rPr>
              <a:t>a real challenge</a:t>
            </a:r>
            <a:br>
              <a:rPr kumimoji="0" lang="en-US" sz="2000" b="1" i="0" u="none" strike="noStrike" kern="1200" cap="none" spc="0" normalizeH="0" baseline="0" noProof="0" dirty="0">
                <a:ln>
                  <a:noFill/>
                </a:ln>
                <a:solidFill>
                  <a:srgbClr val="99F3F5"/>
                </a:solidFill>
                <a:effectLst/>
                <a:uLnTx/>
                <a:uFillTx/>
                <a:latin typeface="Arial"/>
                <a:ea typeface="+mn-ea"/>
                <a:cs typeface="Arial"/>
              </a:rPr>
            </a:br>
            <a:r>
              <a:rPr kumimoji="0" lang="en-US" sz="2000" b="1" i="0" u="none" strike="noStrike" kern="1200" cap="none" spc="0" normalizeH="0" baseline="0" noProof="0" dirty="0">
                <a:ln>
                  <a:noFill/>
                </a:ln>
                <a:solidFill>
                  <a:srgbClr val="FFFFFF"/>
                </a:solidFill>
                <a:effectLst/>
                <a:uLnTx/>
                <a:uFillTx/>
                <a:latin typeface="Arial"/>
                <a:ea typeface="+mn-ea"/>
                <a:cs typeface="Arial"/>
              </a:rPr>
              <a:t>General WLCG Traffic </a:t>
            </a:r>
            <a:r>
              <a:rPr kumimoji="0" lang="en-US" sz="2000" b="1" i="0" u="none" strike="noStrike" kern="1200" cap="none" spc="0" normalizeH="0" baseline="0" noProof="0" dirty="0">
                <a:ln>
                  <a:noFill/>
                </a:ln>
                <a:solidFill>
                  <a:srgbClr val="FFFF00"/>
                </a:solidFill>
                <a:effectLst/>
                <a:uLnTx/>
                <a:uFillTx/>
                <a:latin typeface="Arial"/>
                <a:ea typeface="+mn-ea"/>
                <a:cs typeface="Arial"/>
              </a:rPr>
              <a:t>is again at or above the pre-pandemic level</a:t>
            </a:r>
          </a:p>
        </p:txBody>
      </p:sp>
      <p:sp>
        <p:nvSpPr>
          <p:cNvPr id="15" name="TextBox 14">
            <a:extLst>
              <a:ext uri="{FF2B5EF4-FFF2-40B4-BE49-F238E27FC236}">
                <a16:creationId xmlns:a16="http://schemas.microsoft.com/office/drawing/2014/main" id="{D67D6504-16CF-487E-9FB1-FDB0FFFA5812}"/>
              </a:ext>
            </a:extLst>
          </p:cNvPr>
          <p:cNvSpPr txBox="1"/>
          <p:nvPr/>
        </p:nvSpPr>
        <p:spPr>
          <a:xfrm>
            <a:off x="126420" y="658153"/>
            <a:ext cx="9402603" cy="369332"/>
          </a:xfrm>
          <a:prstGeom prst="rect">
            <a:avLst/>
          </a:prstGeom>
          <a:solidFill>
            <a:srgbClr val="031A6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Arial"/>
                <a:hlinkClick r:id="rId6">
                  <a:extLst>
                    <a:ext uri="{A12FA001-AC4F-418D-AE19-62706E023703}">
                      <ahyp:hlinkClr xmlns:ahyp="http://schemas.microsoft.com/office/drawing/2018/hyperlinkcolor" val="tx"/>
                    </a:ext>
                  </a:extLst>
                </a:hlinkClick>
              </a:rPr>
              <a:t>https://monit-grafana.cern.ch/d/AfdonIvGk/wlcg-transfers?orgId=20</a:t>
            </a: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4" name="Left Arrow 3"/>
          <p:cNvSpPr/>
          <p:nvPr/>
        </p:nvSpPr>
        <p:spPr>
          <a:xfrm>
            <a:off x="8462075" y="1086583"/>
            <a:ext cx="591667" cy="552773"/>
          </a:xfrm>
          <a:prstGeom prst="leftArrow">
            <a:avLst/>
          </a:prstGeom>
          <a:solidFill>
            <a:srgbClr val="66FFFF"/>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641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7603-C833-0E44-A7A5-E10891B07DF9}"/>
              </a:ext>
            </a:extLst>
          </p:cNvPr>
          <p:cNvSpPr>
            <a:spLocks noGrp="1"/>
          </p:cNvSpPr>
          <p:nvPr>
            <p:ph type="title"/>
          </p:nvPr>
        </p:nvSpPr>
        <p:spPr>
          <a:xfrm>
            <a:off x="969557" y="12076"/>
            <a:ext cx="8171211" cy="787326"/>
          </a:xfrm>
        </p:spPr>
        <p:txBody>
          <a:bodyPr/>
          <a:lstStyle/>
          <a:p>
            <a:pPr>
              <a:lnSpc>
                <a:spcPct val="90000"/>
              </a:lnSpc>
              <a:tabLst>
                <a:tab pos="1027113" algn="l"/>
              </a:tabLst>
            </a:pPr>
            <a:r>
              <a:rPr lang="en-US" sz="2800" b="1" dirty="0"/>
              <a:t>Data Lake Concept: Site and In-Network Caches in California; US and Europe </a:t>
            </a:r>
          </a:p>
        </p:txBody>
      </p:sp>
      <p:sp>
        <p:nvSpPr>
          <p:cNvPr id="4" name="Slide Number Placeholder 3">
            <a:extLst>
              <a:ext uri="{FF2B5EF4-FFF2-40B4-BE49-F238E27FC236}">
                <a16:creationId xmlns:a16="http://schemas.microsoft.com/office/drawing/2014/main" id="{29A84107-0084-354C-9147-82BE7DFBB042}"/>
              </a:ext>
            </a:extLst>
          </p:cNvPr>
          <p:cNvSpPr>
            <a:spLocks noGrp="1"/>
          </p:cNvSpPr>
          <p:nvPr>
            <p:ph type="sldNum" sz="quarter" idx="12"/>
          </p:nvPr>
        </p:nvSpPr>
        <p:spPr>
          <a:xfrm>
            <a:off x="9348492" y="5299829"/>
            <a:ext cx="390109" cy="3048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AFE48AC-1757-4742-86AF-8AAA997C09E7}" type="slidenum">
              <a:rPr kumimoji="0" lang="en-US" sz="1400" b="0" i="0" u="none" strike="noStrike" kern="1200" cap="none" spc="0" normalizeH="0" baseline="0" noProof="0">
                <a:ln>
                  <a:noFill/>
                </a:ln>
                <a:solidFill>
                  <a:srgbClr val="000000"/>
                </a:solidFill>
                <a:effectLst/>
                <a:uLnTx/>
                <a:uFillTx/>
                <a:latin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400" b="0" i="0" u="none" strike="noStrike" kern="1200" cap="none" spc="0" normalizeH="0" baseline="0" noProof="0" dirty="0">
              <a:ln>
                <a:noFill/>
              </a:ln>
              <a:solidFill>
                <a:srgbClr val="000000"/>
              </a:solidFill>
              <a:effectLst/>
              <a:uLnTx/>
              <a:uFillTx/>
              <a:latin typeface="Arial" charset="0"/>
            </a:endParaRPr>
          </a:p>
        </p:txBody>
      </p:sp>
      <p:pic>
        <p:nvPicPr>
          <p:cNvPr id="6" name="Picture 5">
            <a:extLst>
              <a:ext uri="{FF2B5EF4-FFF2-40B4-BE49-F238E27FC236}">
                <a16:creationId xmlns:a16="http://schemas.microsoft.com/office/drawing/2014/main" id="{BF37C8C3-8B7F-4ECA-BAC4-F159038910A9}"/>
              </a:ext>
            </a:extLst>
          </p:cNvPr>
          <p:cNvPicPr>
            <a:picLocks noChangeAspect="1"/>
          </p:cNvPicPr>
          <p:nvPr/>
        </p:nvPicPr>
        <p:blipFill>
          <a:blip r:embed="rId2"/>
          <a:stretch>
            <a:fillRect/>
          </a:stretch>
        </p:blipFill>
        <p:spPr>
          <a:xfrm>
            <a:off x="243299" y="1437335"/>
            <a:ext cx="9300247" cy="3715444"/>
          </a:xfrm>
          <a:prstGeom prst="rect">
            <a:avLst/>
          </a:prstGeom>
        </p:spPr>
      </p:pic>
      <p:sp>
        <p:nvSpPr>
          <p:cNvPr id="8" name="Title 1">
            <a:extLst>
              <a:ext uri="{FF2B5EF4-FFF2-40B4-BE49-F238E27FC236}">
                <a16:creationId xmlns:a16="http://schemas.microsoft.com/office/drawing/2014/main" id="{828CBD90-89C9-4CDE-A9BC-7DB3B82DA79C}"/>
              </a:ext>
            </a:extLst>
          </p:cNvPr>
          <p:cNvSpPr txBox="1">
            <a:spLocks/>
          </p:cNvSpPr>
          <p:nvPr/>
        </p:nvSpPr>
        <p:spPr bwMode="auto">
          <a:xfrm>
            <a:off x="167399" y="5751679"/>
            <a:ext cx="9775528" cy="1005035"/>
          </a:xfrm>
          <a:prstGeom prst="rect">
            <a:avLst/>
          </a:prstGeom>
          <a:solidFill>
            <a:srgbClr val="0D0761"/>
          </a:solidFill>
          <a:ln w="22225">
            <a:solidFill>
              <a:srgbClr val="FFFF00"/>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66FFFF"/>
                </a:solidFill>
                <a:effectLst/>
                <a:uLnTx/>
                <a:uFillTx/>
                <a:latin typeface="Arial" charset="0"/>
              </a:rPr>
              <a:t>Scaling to HL LHC: </a:t>
            </a:r>
            <a:r>
              <a:rPr kumimoji="0" lang="en-US" sz="1800" b="1" i="0" u="none" strike="noStrike" kern="0" cap="none" spc="0" normalizeH="0" baseline="0" noProof="0" dirty="0">
                <a:ln>
                  <a:noFill/>
                </a:ln>
                <a:solidFill>
                  <a:srgbClr val="FFFFFF"/>
                </a:solidFill>
                <a:effectLst/>
                <a:uLnTx/>
                <a:uFillTx/>
                <a:latin typeface="Arial" charset="0"/>
              </a:rPr>
              <a:t>~30 </a:t>
            </a:r>
            <a:r>
              <a:rPr kumimoji="0" lang="en-US" sz="1800" b="1" i="0" u="none" strike="noStrike" kern="0" cap="none" spc="0" normalizeH="0" baseline="0" noProof="0" dirty="0" err="1">
                <a:ln>
                  <a:noFill/>
                </a:ln>
                <a:solidFill>
                  <a:srgbClr val="FFFFFF"/>
                </a:solidFill>
                <a:effectLst/>
                <a:uLnTx/>
                <a:uFillTx/>
                <a:latin typeface="Arial" charset="0"/>
              </a:rPr>
              <a:t>Pbytes</a:t>
            </a:r>
            <a:r>
              <a:rPr kumimoji="0" lang="en-US" sz="1800" b="1" i="0" u="none" strike="noStrike" kern="0" cap="none" spc="0" normalizeH="0" baseline="0" noProof="0" dirty="0">
                <a:ln>
                  <a:noFill/>
                </a:ln>
                <a:solidFill>
                  <a:srgbClr val="FFFFFF"/>
                </a:solidFill>
                <a:effectLst/>
                <a:uLnTx/>
                <a:uFillTx/>
                <a:latin typeface="Arial" charset="0"/>
              </a:rPr>
              <a:t> Per Tier2, ~10 </a:t>
            </a:r>
            <a:r>
              <a:rPr kumimoji="0" lang="en-US" sz="1800" b="1" i="0" u="none" strike="noStrike" kern="0" cap="none" spc="0" normalizeH="0" baseline="0" noProof="0" dirty="0" err="1">
                <a:ln>
                  <a:noFill/>
                </a:ln>
                <a:solidFill>
                  <a:srgbClr val="FFFFFF"/>
                </a:solidFill>
                <a:effectLst/>
                <a:uLnTx/>
                <a:uFillTx/>
                <a:latin typeface="Arial" charset="0"/>
              </a:rPr>
              <a:t>Pbyte</a:t>
            </a:r>
            <a:r>
              <a:rPr kumimoji="0" lang="en-US" sz="1800" b="1" i="0" u="none" strike="noStrike" kern="0" cap="none" spc="0" normalizeH="0" baseline="0" noProof="0" dirty="0">
                <a:ln>
                  <a:noFill/>
                </a:ln>
                <a:solidFill>
                  <a:srgbClr val="FFFFFF"/>
                </a:solidFill>
                <a:effectLst/>
                <a:uLnTx/>
                <a:uFillTx/>
                <a:latin typeface="Arial" charset="0"/>
              </a:rPr>
              <a:t> Caches, 1 </a:t>
            </a:r>
            <a:r>
              <a:rPr kumimoji="0" lang="en-US" sz="1800" b="1" i="0" u="none" strike="noStrike" kern="0" cap="none" spc="0" normalizeH="0" baseline="0" noProof="0" dirty="0" err="1">
                <a:ln>
                  <a:noFill/>
                </a:ln>
                <a:solidFill>
                  <a:srgbClr val="FFFFFF"/>
                </a:solidFill>
                <a:effectLst/>
                <a:uLnTx/>
                <a:uFillTx/>
                <a:latin typeface="Arial" charset="0"/>
              </a:rPr>
              <a:t>Pbyte</a:t>
            </a:r>
            <a:r>
              <a:rPr kumimoji="0" lang="en-US" sz="1800" b="1" i="0" u="none" strike="noStrike" kern="0" cap="none" spc="0" normalizeH="0" baseline="0" noProof="0" dirty="0">
                <a:ln>
                  <a:noFill/>
                </a:ln>
                <a:solidFill>
                  <a:srgbClr val="FFFFFF"/>
                </a:solidFill>
                <a:effectLst/>
                <a:uLnTx/>
                <a:uFillTx/>
                <a:latin typeface="Arial" charset="0"/>
              </a:rPr>
              <a:t> Refresh in a Shift </a:t>
            </a:r>
            <a:r>
              <a:rPr kumimoji="0" lang="en-US" sz="2000" b="1" i="0" u="none" strike="noStrike" kern="0" cap="none" spc="0" normalizeH="0" baseline="0" noProof="0" dirty="0">
                <a:ln>
                  <a:noFill/>
                </a:ln>
                <a:solidFill>
                  <a:srgbClr val="66FFFF"/>
                </a:solidFill>
                <a:effectLst/>
                <a:uLnTx/>
                <a:uFillTx/>
                <a:latin typeface="Arial" charset="0"/>
              </a:rPr>
              <a:t>Requires 400G Link. </a:t>
            </a:r>
            <a:r>
              <a:rPr kumimoji="0" lang="en-US" sz="2000" b="1" i="0" u="none" strike="noStrike" kern="0" cap="none" spc="0" normalizeH="0" baseline="0" noProof="0" dirty="0">
                <a:ln>
                  <a:noFill/>
                </a:ln>
                <a:solidFill>
                  <a:srgbClr val="FFFF00"/>
                </a:solidFill>
                <a:effectLst/>
                <a:uLnTx/>
                <a:uFillTx/>
                <a:latin typeface="Arial" charset="0"/>
              </a:rPr>
              <a:t>Still relies on use of compact event forms, </a:t>
            </a:r>
            <a:br>
              <a:rPr kumimoji="0" lang="en-US" sz="2000" b="1" i="0" u="none" strike="noStrike" kern="0" cap="none" spc="0" normalizeH="0" baseline="0" noProof="0" dirty="0">
                <a:ln>
                  <a:noFill/>
                </a:ln>
                <a:solidFill>
                  <a:srgbClr val="FFFF00"/>
                </a:solidFill>
                <a:effectLst/>
                <a:uLnTx/>
                <a:uFillTx/>
                <a:latin typeface="Arial" charset="0"/>
              </a:rPr>
            </a:br>
            <a:r>
              <a:rPr kumimoji="0" lang="en-US" sz="2000" b="1" i="0" u="none" strike="noStrike" kern="0" cap="none" spc="0" normalizeH="0" baseline="0" noProof="0" dirty="0">
                <a:ln>
                  <a:noFill/>
                </a:ln>
                <a:solidFill>
                  <a:srgbClr val="FFFF00"/>
                </a:solidFill>
                <a:effectLst/>
                <a:uLnTx/>
                <a:uFillTx/>
                <a:latin typeface="Arial" charset="0"/>
              </a:rPr>
              <a:t>efficiently managed data transport  </a:t>
            </a:r>
            <a:endParaRPr kumimoji="0" lang="en-US" sz="1900" b="1" i="0" u="none" strike="noStrike" kern="0" cap="none" spc="0" normalizeH="0" baseline="0" noProof="0" dirty="0">
              <a:ln>
                <a:noFill/>
              </a:ln>
              <a:solidFill>
                <a:srgbClr val="FFFF00"/>
              </a:solidFill>
              <a:effectLst/>
              <a:uLnTx/>
              <a:uFillTx/>
              <a:latin typeface="Arial"/>
            </a:endParaRPr>
          </a:p>
        </p:txBody>
      </p:sp>
      <p:pic>
        <p:nvPicPr>
          <p:cNvPr id="5" name="Picture 4">
            <a:extLst>
              <a:ext uri="{FF2B5EF4-FFF2-40B4-BE49-F238E27FC236}">
                <a16:creationId xmlns:a16="http://schemas.microsoft.com/office/drawing/2014/main" id="{B5A012CE-9A07-C43F-5C8C-6FCDD694C465}"/>
              </a:ext>
            </a:extLst>
          </p:cNvPr>
          <p:cNvPicPr>
            <a:picLocks noChangeAspect="1"/>
          </p:cNvPicPr>
          <p:nvPr/>
        </p:nvPicPr>
        <p:blipFill rotWithShape="1">
          <a:blip r:embed="rId3"/>
          <a:srcRect r="2852"/>
          <a:stretch/>
        </p:blipFill>
        <p:spPr>
          <a:xfrm>
            <a:off x="130472" y="1397753"/>
            <a:ext cx="4594874" cy="3765259"/>
          </a:xfrm>
          <a:prstGeom prst="rect">
            <a:avLst/>
          </a:prstGeom>
        </p:spPr>
      </p:pic>
      <p:sp>
        <p:nvSpPr>
          <p:cNvPr id="41" name="Title 1">
            <a:extLst>
              <a:ext uri="{FF2B5EF4-FFF2-40B4-BE49-F238E27FC236}">
                <a16:creationId xmlns:a16="http://schemas.microsoft.com/office/drawing/2014/main" id="{52D4D887-E417-4960-9A3C-BAC4789067DF}"/>
              </a:ext>
            </a:extLst>
          </p:cNvPr>
          <p:cNvSpPr txBox="1">
            <a:spLocks/>
          </p:cNvSpPr>
          <p:nvPr/>
        </p:nvSpPr>
        <p:spPr bwMode="auto">
          <a:xfrm>
            <a:off x="167399" y="5152779"/>
            <a:ext cx="9775528" cy="598901"/>
          </a:xfrm>
          <a:prstGeom prst="rect">
            <a:avLst/>
          </a:prstGeom>
          <a:solidFill>
            <a:srgbClr val="0D0761"/>
          </a:solidFill>
          <a:ln w="22225">
            <a:solidFill>
              <a:srgbClr val="FFFF00"/>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66FFFF"/>
                </a:solidFill>
                <a:effectLst/>
                <a:uLnTx/>
                <a:uFillTx/>
                <a:latin typeface="Arial"/>
              </a:rPr>
              <a:t>Site Caches: </a:t>
            </a:r>
            <a:r>
              <a:rPr kumimoji="0" lang="en-US" sz="1800" b="1" i="0" u="none" strike="noStrike" kern="0" cap="none" spc="0" normalizeH="0" baseline="0" noProof="0" dirty="0">
                <a:ln>
                  <a:noFill/>
                </a:ln>
                <a:solidFill>
                  <a:schemeClr val="bg1"/>
                </a:solidFill>
                <a:effectLst/>
                <a:uLnTx/>
                <a:uFillTx/>
                <a:latin typeface="Arial"/>
              </a:rPr>
              <a:t>Plan to include other Tier3s; Tier2s across the US; and at CERN</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66FFFF"/>
                </a:solidFill>
                <a:effectLst/>
                <a:uLnTx/>
                <a:uFillTx/>
                <a:latin typeface="Arial"/>
              </a:rPr>
              <a:t>In-Network Caches: </a:t>
            </a:r>
            <a:r>
              <a:rPr kumimoji="0" lang="en-US" sz="1800" b="1" i="0" u="none" strike="noStrike" kern="0" cap="none" spc="0" normalizeH="0" baseline="0" noProof="0" dirty="0" err="1">
                <a:ln>
                  <a:noFill/>
                </a:ln>
                <a:solidFill>
                  <a:schemeClr val="bg1"/>
                </a:solidFill>
                <a:effectLst/>
                <a:uLnTx/>
                <a:uFillTx/>
                <a:latin typeface="Arial"/>
              </a:rPr>
              <a:t>ESnet</a:t>
            </a:r>
            <a:r>
              <a:rPr kumimoji="0" lang="en-US" sz="1800" b="1" i="0" u="none" strike="noStrike" kern="0" cap="none" spc="0" normalizeH="0" baseline="0" noProof="0" dirty="0">
                <a:ln>
                  <a:noFill/>
                </a:ln>
                <a:solidFill>
                  <a:schemeClr val="bg1"/>
                </a:solidFill>
                <a:effectLst/>
                <a:uLnTx/>
                <a:uFillTx/>
                <a:latin typeface="Arial"/>
              </a:rPr>
              <a:t> and Internet2 across US; AMS and London exchange points </a:t>
            </a:r>
          </a:p>
        </p:txBody>
      </p:sp>
      <p:pic>
        <p:nvPicPr>
          <p:cNvPr id="9" name="Picture 8">
            <a:extLst>
              <a:ext uri="{FF2B5EF4-FFF2-40B4-BE49-F238E27FC236}">
                <a16:creationId xmlns:a16="http://schemas.microsoft.com/office/drawing/2014/main" id="{955F3B57-348D-B89F-AF9D-9CD39FA6899F}"/>
              </a:ext>
            </a:extLst>
          </p:cNvPr>
          <p:cNvPicPr>
            <a:picLocks noChangeAspect="1"/>
          </p:cNvPicPr>
          <p:nvPr/>
        </p:nvPicPr>
        <p:blipFill rotWithShape="1">
          <a:blip r:embed="rId4"/>
          <a:srcRect t="2285" b="2256"/>
          <a:stretch/>
        </p:blipFill>
        <p:spPr>
          <a:xfrm>
            <a:off x="4725346" y="1448694"/>
            <a:ext cx="5049512" cy="3704084"/>
          </a:xfrm>
          <a:prstGeom prst="rect">
            <a:avLst/>
          </a:prstGeom>
        </p:spPr>
      </p:pic>
      <p:sp>
        <p:nvSpPr>
          <p:cNvPr id="18" name="Title 1">
            <a:extLst>
              <a:ext uri="{FF2B5EF4-FFF2-40B4-BE49-F238E27FC236}">
                <a16:creationId xmlns:a16="http://schemas.microsoft.com/office/drawing/2014/main" id="{120E505C-B03E-4AB9-BD6A-7BBEE8E2A5A9}"/>
              </a:ext>
            </a:extLst>
          </p:cNvPr>
          <p:cNvSpPr txBox="1">
            <a:spLocks/>
          </p:cNvSpPr>
          <p:nvPr/>
        </p:nvSpPr>
        <p:spPr bwMode="auto">
          <a:xfrm>
            <a:off x="131142" y="867150"/>
            <a:ext cx="9644386" cy="581545"/>
          </a:xfrm>
          <a:prstGeom prst="rect">
            <a:avLst/>
          </a:prstGeom>
          <a:solidFill>
            <a:srgbClr val="0D0761"/>
          </a:solidFill>
          <a:ln w="22225">
            <a:solidFill>
              <a:srgbClr val="FFFF00"/>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66FFFF"/>
                </a:solidFill>
                <a:effectLst/>
                <a:uLnTx/>
                <a:uFillTx/>
                <a:latin typeface="Arial" charset="0"/>
              </a:rPr>
              <a:t>Roughly 30,000 cores across Caltech &amp; UCSD … half typically used for analysis </a:t>
            </a:r>
            <a:br>
              <a:rPr kumimoji="0" lang="en-US" sz="2000" b="1" i="0" u="none" strike="noStrike" kern="1200" cap="none" spc="0" normalizeH="0" baseline="0" noProof="0" dirty="0">
                <a:ln>
                  <a:noFill/>
                </a:ln>
                <a:solidFill>
                  <a:srgbClr val="66FFFF"/>
                </a:solidFill>
                <a:effectLst/>
                <a:uLnTx/>
                <a:uFillTx/>
                <a:latin typeface="Arial" charset="0"/>
              </a:rPr>
            </a:br>
            <a:r>
              <a:rPr kumimoji="0" lang="en-US" sz="2000" b="1" i="0" u="none" strike="noStrike" kern="1200" cap="none" spc="0" normalizeH="0" baseline="0" noProof="0" dirty="0">
                <a:ln>
                  <a:noFill/>
                </a:ln>
                <a:solidFill>
                  <a:schemeClr val="bg1"/>
                </a:solidFill>
                <a:effectLst/>
                <a:uLnTx/>
                <a:uFillTx/>
                <a:latin typeface="Arial" charset="0"/>
              </a:rPr>
              <a:t>A </a:t>
            </a:r>
            <a:r>
              <a:rPr kumimoji="0" lang="en-US" sz="2000" b="1" i="0" u="none" strike="noStrike" kern="0" cap="none" spc="0" normalizeH="0" baseline="0" noProof="0" dirty="0">
                <a:ln>
                  <a:noFill/>
                </a:ln>
                <a:solidFill>
                  <a:schemeClr val="bg1"/>
                </a:solidFill>
                <a:effectLst/>
                <a:uLnTx/>
                <a:uFillTx/>
                <a:latin typeface="Arial"/>
              </a:rPr>
              <a:t>2+ </a:t>
            </a:r>
            <a:r>
              <a:rPr kumimoji="0" lang="en-US" sz="2000" b="1" i="0" u="none" strike="noStrike" kern="0" cap="none" spc="0" normalizeH="0" baseline="0" noProof="0" dirty="0" err="1">
                <a:ln>
                  <a:noFill/>
                </a:ln>
                <a:solidFill>
                  <a:schemeClr val="bg1"/>
                </a:solidFill>
                <a:effectLst/>
                <a:uLnTx/>
                <a:uFillTx/>
                <a:latin typeface="Arial"/>
              </a:rPr>
              <a:t>Pbyte</a:t>
            </a:r>
            <a:r>
              <a:rPr kumimoji="0" lang="en-US" sz="2000" b="1" i="0" u="none" strike="noStrike" kern="0" cap="none" spc="0" normalizeH="0" baseline="0" noProof="0" dirty="0">
                <a:ln>
                  <a:noFill/>
                </a:ln>
                <a:solidFill>
                  <a:schemeClr val="bg1"/>
                </a:solidFill>
                <a:effectLst/>
                <a:uLnTx/>
                <a:uFillTx/>
                <a:latin typeface="Arial"/>
              </a:rPr>
              <a:t> Working Example in Production</a:t>
            </a:r>
          </a:p>
        </p:txBody>
      </p:sp>
    </p:spTree>
    <p:extLst>
      <p:ext uri="{BB962C8B-B14F-4D97-AF65-F5344CB8AC3E}">
        <p14:creationId xmlns:p14="http://schemas.microsoft.com/office/powerpoint/2010/main" val="2149968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A5605-4E86-6943-BADB-9969210CAB85}"/>
              </a:ext>
            </a:extLst>
          </p:cNvPr>
          <p:cNvSpPr>
            <a:spLocks noGrp="1"/>
          </p:cNvSpPr>
          <p:nvPr>
            <p:ph type="title"/>
          </p:nvPr>
        </p:nvSpPr>
        <p:spPr>
          <a:xfrm>
            <a:off x="795432" y="862964"/>
            <a:ext cx="7696200" cy="658091"/>
          </a:xfrm>
        </p:spPr>
        <p:txBody>
          <a:bodyPr/>
          <a:lstStyle/>
          <a:p>
            <a:r>
              <a:rPr lang="en-US" sz="3600" dirty="0"/>
              <a:t>Annual</a:t>
            </a:r>
            <a:r>
              <a:rPr lang="en-US" dirty="0"/>
              <a:t> CMS Data Volume</a:t>
            </a:r>
          </a:p>
        </p:txBody>
      </p:sp>
      <p:sp>
        <p:nvSpPr>
          <p:cNvPr id="5" name="Slide Number Placeholder 4">
            <a:extLst>
              <a:ext uri="{FF2B5EF4-FFF2-40B4-BE49-F238E27FC236}">
                <a16:creationId xmlns:a16="http://schemas.microsoft.com/office/drawing/2014/main" id="{7975F9AE-1384-3A48-B29B-0925E543CC9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AFE48AC-1757-4742-86AF-8AAA997C09E7}" type="slidenum">
              <a:rPr kumimoji="0" lang="en-US" sz="1400" b="0" i="0" u="none" strike="noStrike" kern="1200" cap="none" spc="0" normalizeH="0" baseline="0" noProof="0">
                <a:ln>
                  <a:noFill/>
                </a:ln>
                <a:solidFill>
                  <a:srgbClr val="000000"/>
                </a:solidFill>
                <a:effectLst/>
                <a:uLnTx/>
                <a:uFillTx/>
                <a:latin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400" b="0" i="0" u="none" strike="noStrike" kern="1200" cap="none" spc="0" normalizeH="0" baseline="0" noProof="0">
              <a:ln>
                <a:noFill/>
              </a:ln>
              <a:solidFill>
                <a:srgbClr val="000000"/>
              </a:solidFill>
              <a:effectLst/>
              <a:uLnTx/>
              <a:uFillTx/>
              <a:latin typeface="Arial" charset="0"/>
            </a:endParaRPr>
          </a:p>
        </p:txBody>
      </p:sp>
      <p:graphicFrame>
        <p:nvGraphicFramePr>
          <p:cNvPr id="6" name="Table 5">
            <a:extLst>
              <a:ext uri="{FF2B5EF4-FFF2-40B4-BE49-F238E27FC236}">
                <a16:creationId xmlns:a16="http://schemas.microsoft.com/office/drawing/2014/main" id="{2507BC2B-D535-7547-BC06-8452E87FF1A1}"/>
              </a:ext>
            </a:extLst>
          </p:cNvPr>
          <p:cNvGraphicFramePr>
            <a:graphicFrameLocks noGrp="1"/>
          </p:cNvGraphicFramePr>
          <p:nvPr>
            <p:extLst>
              <p:ext uri="{D42A27DB-BD31-4B8C-83A1-F6EECF244321}">
                <p14:modId xmlns:p14="http://schemas.microsoft.com/office/powerpoint/2010/main" val="875840561"/>
              </p:ext>
            </p:extLst>
          </p:nvPr>
        </p:nvGraphicFramePr>
        <p:xfrm>
          <a:off x="304800" y="1477564"/>
          <a:ext cx="9144000" cy="1538584"/>
        </p:xfrm>
        <a:graphic>
          <a:graphicData uri="http://schemas.openxmlformats.org/drawingml/2006/table">
            <a:tbl>
              <a:tblPr firstRow="1" bandRow="1">
                <a:tableStyleId>{21E4AEA4-8DFA-4A89-87EB-49C32662AFE0}</a:tableStyleId>
              </a:tblPr>
              <a:tblGrid>
                <a:gridCol w="1524000">
                  <a:extLst>
                    <a:ext uri="{9D8B030D-6E8A-4147-A177-3AD203B41FA5}">
                      <a16:colId xmlns:a16="http://schemas.microsoft.com/office/drawing/2014/main" val="1564418426"/>
                    </a:ext>
                  </a:extLst>
                </a:gridCol>
                <a:gridCol w="1524000">
                  <a:extLst>
                    <a:ext uri="{9D8B030D-6E8A-4147-A177-3AD203B41FA5}">
                      <a16:colId xmlns:a16="http://schemas.microsoft.com/office/drawing/2014/main" val="4143965643"/>
                    </a:ext>
                  </a:extLst>
                </a:gridCol>
                <a:gridCol w="1524000">
                  <a:extLst>
                    <a:ext uri="{9D8B030D-6E8A-4147-A177-3AD203B41FA5}">
                      <a16:colId xmlns:a16="http://schemas.microsoft.com/office/drawing/2014/main" val="2875769755"/>
                    </a:ext>
                  </a:extLst>
                </a:gridCol>
                <a:gridCol w="1524000">
                  <a:extLst>
                    <a:ext uri="{9D8B030D-6E8A-4147-A177-3AD203B41FA5}">
                      <a16:colId xmlns:a16="http://schemas.microsoft.com/office/drawing/2014/main" val="1539806701"/>
                    </a:ext>
                  </a:extLst>
                </a:gridCol>
                <a:gridCol w="1524000">
                  <a:extLst>
                    <a:ext uri="{9D8B030D-6E8A-4147-A177-3AD203B41FA5}">
                      <a16:colId xmlns:a16="http://schemas.microsoft.com/office/drawing/2014/main" val="3396066396"/>
                    </a:ext>
                  </a:extLst>
                </a:gridCol>
                <a:gridCol w="1524000">
                  <a:extLst>
                    <a:ext uri="{9D8B030D-6E8A-4147-A177-3AD203B41FA5}">
                      <a16:colId xmlns:a16="http://schemas.microsoft.com/office/drawing/2014/main" val="1070929975"/>
                    </a:ext>
                  </a:extLst>
                </a:gridCol>
              </a:tblGrid>
              <a:tr h="746104">
                <a:tc>
                  <a:txBody>
                    <a:bodyPr/>
                    <a:lstStyle/>
                    <a:p>
                      <a:endParaRPr lang="en-US" sz="2000" dirty="0"/>
                    </a:p>
                  </a:txBody>
                  <a:tcPr/>
                </a:tc>
                <a:tc>
                  <a:txBody>
                    <a:bodyPr/>
                    <a:lstStyle/>
                    <a:p>
                      <a:r>
                        <a:rPr lang="en-US" sz="2000" dirty="0"/>
                        <a:t># of collisions</a:t>
                      </a:r>
                    </a:p>
                  </a:txBody>
                  <a:tcPr/>
                </a:tc>
                <a:tc>
                  <a:txBody>
                    <a:bodyPr/>
                    <a:lstStyle/>
                    <a:p>
                      <a:r>
                        <a:rPr lang="en-US" sz="2000" dirty="0"/>
                        <a:t># of events simulated </a:t>
                      </a:r>
                    </a:p>
                  </a:txBody>
                  <a:tcPr/>
                </a:tc>
                <a:tc>
                  <a:txBody>
                    <a:bodyPr/>
                    <a:lstStyle/>
                    <a:p>
                      <a:r>
                        <a:rPr lang="en-US" sz="2000" dirty="0"/>
                        <a:t>RAW event size [MB]</a:t>
                      </a:r>
                    </a:p>
                  </a:txBody>
                  <a:tcPr/>
                </a:tc>
                <a:tc>
                  <a:txBody>
                    <a:bodyPr/>
                    <a:lstStyle/>
                    <a:p>
                      <a:r>
                        <a:rPr lang="en-US" sz="2000" dirty="0"/>
                        <a:t>AOD event size [MB]</a:t>
                      </a:r>
                    </a:p>
                  </a:txBody>
                  <a:tcPr/>
                </a:tc>
                <a:tc>
                  <a:txBody>
                    <a:bodyPr/>
                    <a:lstStyle/>
                    <a:p>
                      <a:r>
                        <a:rPr lang="en-US" sz="2000" dirty="0"/>
                        <a:t>Total per year [PB]</a:t>
                      </a:r>
                    </a:p>
                  </a:txBody>
                  <a:tcPr/>
                </a:tc>
                <a:extLst>
                  <a:ext uri="{0D108BD9-81ED-4DB2-BD59-A6C34878D82A}">
                    <a16:rowId xmlns:a16="http://schemas.microsoft.com/office/drawing/2014/main" val="894149132"/>
                  </a:ext>
                </a:extLst>
              </a:tr>
              <a:tr h="364841">
                <a:tc>
                  <a:txBody>
                    <a:bodyPr/>
                    <a:lstStyle/>
                    <a:p>
                      <a:r>
                        <a:rPr lang="en-US" sz="2000" b="1" dirty="0"/>
                        <a:t>Today</a:t>
                      </a:r>
                    </a:p>
                  </a:txBody>
                  <a:tcPr/>
                </a:tc>
                <a:tc>
                  <a:txBody>
                    <a:bodyPr/>
                    <a:lstStyle/>
                    <a:p>
                      <a:r>
                        <a:rPr lang="en-US" sz="2000" b="1" dirty="0"/>
                        <a:t>9 Billion</a:t>
                      </a:r>
                    </a:p>
                  </a:txBody>
                  <a:tcPr/>
                </a:tc>
                <a:tc>
                  <a:txBody>
                    <a:bodyPr/>
                    <a:lstStyle/>
                    <a:p>
                      <a:r>
                        <a:rPr lang="en-US" sz="2000" b="1" dirty="0"/>
                        <a:t>22 Billion</a:t>
                      </a:r>
                    </a:p>
                  </a:txBody>
                  <a:tcPr/>
                </a:tc>
                <a:tc>
                  <a:txBody>
                    <a:bodyPr/>
                    <a:lstStyle/>
                    <a:p>
                      <a:r>
                        <a:rPr lang="en-US" sz="2000" b="1" dirty="0"/>
                        <a:t>0.9</a:t>
                      </a:r>
                    </a:p>
                  </a:txBody>
                  <a:tcPr/>
                </a:tc>
                <a:tc>
                  <a:txBody>
                    <a:bodyPr/>
                    <a:lstStyle/>
                    <a:p>
                      <a:r>
                        <a:rPr lang="en-US" sz="2000" b="1" dirty="0"/>
                        <a:t>0.35</a:t>
                      </a:r>
                    </a:p>
                  </a:txBody>
                  <a:tcPr/>
                </a:tc>
                <a:tc>
                  <a:txBody>
                    <a:bodyPr/>
                    <a:lstStyle/>
                    <a:p>
                      <a:r>
                        <a:rPr lang="en-US" sz="2000" b="1" dirty="0"/>
                        <a:t>~20</a:t>
                      </a:r>
                    </a:p>
                  </a:txBody>
                  <a:tcPr/>
                </a:tc>
                <a:extLst>
                  <a:ext uri="{0D108BD9-81ED-4DB2-BD59-A6C34878D82A}">
                    <a16:rowId xmlns:a16="http://schemas.microsoft.com/office/drawing/2014/main" val="149481371"/>
                  </a:ext>
                </a:extLst>
              </a:tr>
              <a:tr h="364841">
                <a:tc>
                  <a:txBody>
                    <a:bodyPr/>
                    <a:lstStyle/>
                    <a:p>
                      <a:r>
                        <a:rPr lang="en-US" sz="2000" b="1" dirty="0"/>
                        <a:t>HL-LHC</a:t>
                      </a:r>
                    </a:p>
                  </a:txBody>
                  <a:tcPr/>
                </a:tc>
                <a:tc>
                  <a:txBody>
                    <a:bodyPr/>
                    <a:lstStyle/>
                    <a:p>
                      <a:r>
                        <a:rPr lang="en-US" sz="2000" b="1" dirty="0"/>
                        <a:t>56 Billion</a:t>
                      </a:r>
                    </a:p>
                  </a:txBody>
                  <a:tcPr/>
                </a:tc>
                <a:tc>
                  <a:txBody>
                    <a:bodyPr/>
                    <a:lstStyle/>
                    <a:p>
                      <a:r>
                        <a:rPr lang="en-US" sz="2000" b="1" dirty="0">
                          <a:solidFill>
                            <a:srgbClr val="0033CC"/>
                          </a:solidFill>
                        </a:rPr>
                        <a:t>64 Billion</a:t>
                      </a:r>
                    </a:p>
                  </a:txBody>
                  <a:tcPr/>
                </a:tc>
                <a:tc>
                  <a:txBody>
                    <a:bodyPr/>
                    <a:lstStyle/>
                    <a:p>
                      <a:r>
                        <a:rPr lang="en-US" sz="2000" b="1" dirty="0"/>
                        <a:t>6.5</a:t>
                      </a:r>
                    </a:p>
                  </a:txBody>
                  <a:tcPr/>
                </a:tc>
                <a:tc>
                  <a:txBody>
                    <a:bodyPr/>
                    <a:lstStyle/>
                    <a:p>
                      <a:r>
                        <a:rPr lang="en-US" sz="2000" b="1" dirty="0"/>
                        <a:t>2</a:t>
                      </a:r>
                    </a:p>
                  </a:txBody>
                  <a:tcPr/>
                </a:tc>
                <a:tc>
                  <a:txBody>
                    <a:bodyPr/>
                    <a:lstStyle/>
                    <a:p>
                      <a:r>
                        <a:rPr lang="en-US" sz="2000" b="1" dirty="0">
                          <a:solidFill>
                            <a:srgbClr val="0033CC"/>
                          </a:solidFill>
                        </a:rPr>
                        <a:t>~600</a:t>
                      </a:r>
                    </a:p>
                  </a:txBody>
                  <a:tcPr/>
                </a:tc>
                <a:extLst>
                  <a:ext uri="{0D108BD9-81ED-4DB2-BD59-A6C34878D82A}">
                    <a16:rowId xmlns:a16="http://schemas.microsoft.com/office/drawing/2014/main" val="3530030722"/>
                  </a:ext>
                </a:extLst>
              </a:tr>
            </a:tbl>
          </a:graphicData>
        </a:graphic>
      </p:graphicFrame>
      <p:sp>
        <p:nvSpPr>
          <p:cNvPr id="7" name="TextBox 6">
            <a:extLst>
              <a:ext uri="{FF2B5EF4-FFF2-40B4-BE49-F238E27FC236}">
                <a16:creationId xmlns:a16="http://schemas.microsoft.com/office/drawing/2014/main" id="{8C8FD9A7-EC9A-5849-9E60-481CEA28CF52}"/>
              </a:ext>
            </a:extLst>
          </p:cNvPr>
          <p:cNvSpPr txBox="1"/>
          <p:nvPr/>
        </p:nvSpPr>
        <p:spPr>
          <a:xfrm>
            <a:off x="414403" y="3215356"/>
            <a:ext cx="4937570" cy="120032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rPr>
              <a:t>The beams get “brighter” by x4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rPr>
              <a:t>Data taking rate goes up by x6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rPr>
              <a:t>Simulations go up by x3</a:t>
            </a:r>
            <a:r>
              <a:rPr kumimoji="0" lang="en-US" sz="2400" b="1" i="0" u="none" strike="noStrike" kern="1200" cap="none" spc="0" normalizeH="0" noProof="0" dirty="0">
                <a:ln>
                  <a:noFill/>
                </a:ln>
                <a:solidFill>
                  <a:srgbClr val="000000"/>
                </a:solidFill>
                <a:effectLst/>
                <a:uLnTx/>
                <a:uFillTx/>
                <a:latin typeface="Arial" charset="0"/>
              </a:rPr>
              <a:t> (++)</a:t>
            </a:r>
            <a:endParaRPr kumimoji="0" lang="en-US" sz="2400" b="1" i="0" u="none" strike="noStrike" kern="1200" cap="none" spc="0" normalizeH="0" baseline="0" noProof="0" dirty="0">
              <a:ln>
                <a:noFill/>
              </a:ln>
              <a:solidFill>
                <a:srgbClr val="000000"/>
              </a:solidFill>
              <a:effectLst/>
              <a:uLnTx/>
              <a:uFillTx/>
              <a:latin typeface="Arial" charset="0"/>
            </a:endParaRPr>
          </a:p>
        </p:txBody>
      </p:sp>
      <p:sp>
        <p:nvSpPr>
          <p:cNvPr id="8" name="Right Brace 7">
            <a:extLst>
              <a:ext uri="{FF2B5EF4-FFF2-40B4-BE49-F238E27FC236}">
                <a16:creationId xmlns:a16="http://schemas.microsoft.com/office/drawing/2014/main" id="{606EDCAF-D6DD-EB43-8D8D-D249F767DFD3}"/>
              </a:ext>
            </a:extLst>
          </p:cNvPr>
          <p:cNvSpPr/>
          <p:nvPr/>
        </p:nvSpPr>
        <p:spPr bwMode="auto">
          <a:xfrm>
            <a:off x="4914900" y="3215356"/>
            <a:ext cx="342900" cy="1200329"/>
          </a:xfrm>
          <a:prstGeom prst="rightBrace">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5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sp>
        <p:nvSpPr>
          <p:cNvPr id="9" name="TextBox 8">
            <a:extLst>
              <a:ext uri="{FF2B5EF4-FFF2-40B4-BE49-F238E27FC236}">
                <a16:creationId xmlns:a16="http://schemas.microsoft.com/office/drawing/2014/main" id="{B921778E-B499-B541-894B-9C0ECB68751A}"/>
              </a:ext>
            </a:extLst>
          </p:cNvPr>
          <p:cNvSpPr txBox="1"/>
          <p:nvPr/>
        </p:nvSpPr>
        <p:spPr>
          <a:xfrm>
            <a:off x="5257800" y="3338466"/>
            <a:ext cx="4240931"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charset="0"/>
              </a:rPr>
              <a:t>Primary Data volume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charset="0"/>
              </a:rPr>
              <a:t>per year goes up by x30</a:t>
            </a:r>
          </a:p>
        </p:txBody>
      </p:sp>
      <p:sp>
        <p:nvSpPr>
          <p:cNvPr id="12" name="TextBox 11">
            <a:extLst>
              <a:ext uri="{FF2B5EF4-FFF2-40B4-BE49-F238E27FC236}">
                <a16:creationId xmlns:a16="http://schemas.microsoft.com/office/drawing/2014/main" id="{44E12ABC-9EF2-47A4-8CE9-B773114506F4}"/>
              </a:ext>
            </a:extLst>
          </p:cNvPr>
          <p:cNvSpPr txBox="1"/>
          <p:nvPr/>
        </p:nvSpPr>
        <p:spPr>
          <a:xfrm>
            <a:off x="1131522" y="49784"/>
            <a:ext cx="7812996" cy="757130"/>
          </a:xfrm>
          <a:prstGeom prst="rect">
            <a:avLst/>
          </a:prstGeom>
          <a:solidFill>
            <a:srgbClr val="001D3A"/>
          </a:solidFill>
          <a:ln w="15875">
            <a:solidFill>
              <a:srgbClr val="66FFFF"/>
            </a:solid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rPr>
              <a:t>“Data Use by the CMS Experiment at the LHC” </a:t>
            </a:r>
            <a:r>
              <a:rPr kumimoji="0" lang="en-US" sz="2400" b="0" i="0" u="none" strike="noStrike" kern="1200" cap="none" spc="0" normalizeH="0" baseline="0" noProof="0" dirty="0" err="1">
                <a:ln>
                  <a:noFill/>
                </a:ln>
                <a:solidFill>
                  <a:srgbClr val="FFFFFF"/>
                </a:solidFill>
                <a:effectLst/>
                <a:uLnTx/>
                <a:uFillTx/>
                <a:latin typeface="Arial"/>
              </a:rPr>
              <a:t>ESnet</a:t>
            </a:r>
            <a:r>
              <a:rPr kumimoji="0" lang="en-US" sz="2400" b="0" i="0" u="none" strike="noStrike" kern="1200" cap="none" spc="0" normalizeH="0" baseline="0" noProof="0" dirty="0">
                <a:ln>
                  <a:noFill/>
                </a:ln>
                <a:solidFill>
                  <a:srgbClr val="FFFFFF"/>
                </a:solidFill>
                <a:effectLst/>
                <a:uLnTx/>
                <a:uFillTx/>
                <a:latin typeface="Arial"/>
              </a:rPr>
              <a:t> Frank </a:t>
            </a:r>
            <a:r>
              <a:rPr kumimoji="0" lang="en-US" sz="2400" b="0" i="0" u="none" strike="noStrike" kern="1200" cap="none" spc="0" normalizeH="0" baseline="0" noProof="0" dirty="0" err="1">
                <a:ln>
                  <a:noFill/>
                </a:ln>
                <a:solidFill>
                  <a:srgbClr val="FFFFFF"/>
                </a:solidFill>
                <a:effectLst/>
                <a:uLnTx/>
                <a:uFillTx/>
                <a:latin typeface="Arial"/>
              </a:rPr>
              <a:t>Wuerthwein</a:t>
            </a:r>
            <a:r>
              <a:rPr kumimoji="0" lang="en-US" sz="2400" b="0" i="0" u="none" strike="noStrike" kern="1200" cap="none" spc="0" normalizeH="0" baseline="0" noProof="0" dirty="0">
                <a:ln>
                  <a:noFill/>
                </a:ln>
                <a:solidFill>
                  <a:srgbClr val="FFFFFF"/>
                </a:solidFill>
                <a:effectLst/>
                <a:uLnTx/>
                <a:uFillTx/>
                <a:latin typeface="Arial"/>
              </a:rPr>
              <a:t>, </a:t>
            </a:r>
            <a:r>
              <a:rPr kumimoji="0" lang="en-US" sz="2400" b="0" i="0" u="none" strike="noStrike" kern="1200" cap="none" spc="0" normalizeH="0" baseline="0" noProof="0" dirty="0" err="1">
                <a:ln>
                  <a:noFill/>
                </a:ln>
                <a:solidFill>
                  <a:srgbClr val="FFFFFF"/>
                </a:solidFill>
                <a:effectLst/>
                <a:uLnTx/>
                <a:uFillTx/>
                <a:latin typeface="Arial"/>
              </a:rPr>
              <a:t>ESnet</a:t>
            </a:r>
            <a:r>
              <a:rPr kumimoji="0" lang="en-US" sz="2400" b="0" i="0" u="none" strike="noStrike" kern="1200" cap="none" spc="0" normalizeH="0" baseline="0" noProof="0" dirty="0">
                <a:ln>
                  <a:noFill/>
                </a:ln>
                <a:solidFill>
                  <a:srgbClr val="FFFFFF"/>
                </a:solidFill>
                <a:effectLst/>
                <a:uLnTx/>
                <a:uFillTx/>
                <a:latin typeface="Arial"/>
              </a:rPr>
              <a:t> Seminar</a:t>
            </a:r>
          </a:p>
        </p:txBody>
      </p:sp>
      <p:sp>
        <p:nvSpPr>
          <p:cNvPr id="13" name="TextBox 12">
            <a:extLst>
              <a:ext uri="{FF2B5EF4-FFF2-40B4-BE49-F238E27FC236}">
                <a16:creationId xmlns:a16="http://schemas.microsoft.com/office/drawing/2014/main" id="{DCC89547-513D-4961-9596-5B1510AFBB07}"/>
              </a:ext>
            </a:extLst>
          </p:cNvPr>
          <p:cNvSpPr txBox="1"/>
          <p:nvPr/>
        </p:nvSpPr>
        <p:spPr>
          <a:xfrm>
            <a:off x="0" y="4618831"/>
            <a:ext cx="9529668" cy="480131"/>
          </a:xfrm>
          <a:prstGeom prst="rect">
            <a:avLst/>
          </a:prstGeom>
          <a:noFill/>
        </p:spPr>
        <p:txBody>
          <a:bodyPr wrap="square" rtlCol="0">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333399">
                    <a:lumMod val="50000"/>
                  </a:srgbClr>
                </a:solidFill>
                <a:effectLst/>
                <a:uLnTx/>
                <a:uFillTx/>
                <a:latin typeface="Arial" charset="0"/>
              </a:rPr>
              <a:t>Conclusion:</a:t>
            </a:r>
            <a:r>
              <a:rPr kumimoji="0" lang="en-US" sz="2800" b="0" i="1" u="none" strike="noStrike" kern="1200" cap="none" spc="0" normalizeH="0" baseline="0" noProof="0" dirty="0">
                <a:ln>
                  <a:noFill/>
                </a:ln>
                <a:solidFill>
                  <a:srgbClr val="333399">
                    <a:lumMod val="50000"/>
                  </a:srgbClr>
                </a:solidFill>
                <a:effectLst/>
                <a:uLnTx/>
                <a:uFillTx/>
                <a:latin typeface="Arial" charset="0"/>
              </a:rPr>
              <a:t> </a:t>
            </a:r>
            <a:r>
              <a:rPr kumimoji="0" lang="en-US" sz="2600" b="1" i="1" u="none" strike="noStrike" kern="1200" cap="none" spc="0" normalizeH="0" baseline="0" noProof="0" dirty="0">
                <a:ln>
                  <a:noFill/>
                </a:ln>
                <a:solidFill>
                  <a:srgbClr val="333399">
                    <a:lumMod val="50000"/>
                  </a:srgbClr>
                </a:solidFill>
                <a:effectLst/>
                <a:uLnTx/>
                <a:uFillTx/>
                <a:latin typeface="Arial" charset="0"/>
              </a:rPr>
              <a:t>CMS Data ~Exabyte/Year by ~2029 at HL-LHC</a:t>
            </a:r>
          </a:p>
        </p:txBody>
      </p:sp>
    </p:spTree>
    <p:extLst>
      <p:ext uri="{BB962C8B-B14F-4D97-AF65-F5344CB8AC3E}">
        <p14:creationId xmlns:p14="http://schemas.microsoft.com/office/powerpoint/2010/main" val="3513584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3889"/>
          <a:stretch/>
        </p:blipFill>
        <p:spPr>
          <a:xfrm>
            <a:off x="3533285" y="4394917"/>
            <a:ext cx="3433756" cy="1854531"/>
          </a:xfrm>
          <a:prstGeom prst="rect">
            <a:avLst/>
          </a:prstGeom>
          <a:ln w="19050">
            <a:solidFill>
              <a:srgbClr val="FFFF00"/>
            </a:solidFill>
          </a:ln>
        </p:spPr>
      </p:pic>
      <p:sp>
        <p:nvSpPr>
          <p:cNvPr id="181250" name="Title 1"/>
          <p:cNvSpPr>
            <a:spLocks noGrp="1"/>
          </p:cNvSpPr>
          <p:nvPr>
            <p:ph type="title"/>
          </p:nvPr>
        </p:nvSpPr>
        <p:spPr>
          <a:xfrm>
            <a:off x="914400" y="113123"/>
            <a:ext cx="7772400" cy="1003305"/>
          </a:xfrm>
        </p:spPr>
        <p:txBody>
          <a:bodyPr/>
          <a:lstStyle/>
          <a:p>
            <a:pPr eaLnBrk="1" hangingPunct="1"/>
            <a:r>
              <a:rPr lang="en-US" sz="3200" dirty="0">
                <a:solidFill>
                  <a:srgbClr val="FFEB24"/>
                </a:solidFill>
              </a:rPr>
              <a:t>Core of LHC Networking </a:t>
            </a:r>
            <a:r>
              <a:rPr lang="en-US" sz="2800" dirty="0">
                <a:solidFill>
                  <a:srgbClr val="CFFDFD"/>
                </a:solidFill>
              </a:rPr>
              <a:t>LHCOPN, LHCONE, GEANT, </a:t>
            </a:r>
            <a:r>
              <a:rPr lang="en-US" sz="2800" dirty="0" err="1">
                <a:solidFill>
                  <a:srgbClr val="CFFDFD"/>
                </a:solidFill>
              </a:rPr>
              <a:t>ESnet</a:t>
            </a:r>
            <a:r>
              <a:rPr lang="en-US" sz="2800" dirty="0">
                <a:solidFill>
                  <a:srgbClr val="CFFDFD"/>
                </a:solidFill>
              </a:rPr>
              <a:t>, Internet2, CENIC…</a:t>
            </a:r>
          </a:p>
        </p:txBody>
      </p:sp>
      <p:sp>
        <p:nvSpPr>
          <p:cNvPr id="181251" name="Slide Number Placeholder 2"/>
          <p:cNvSpPr>
            <a:spLocks noGrp="1"/>
          </p:cNvSpPr>
          <p:nvPr>
            <p:ph type="sldNum" sz="quarter" idx="10"/>
          </p:nvPr>
        </p:nvSpPr>
        <p:spPr>
          <a:xfrm>
            <a:off x="6763546" y="9999414"/>
            <a:ext cx="1238250" cy="304800"/>
          </a:xfr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873EC5-B4EF-4670-86B3-AB36ECF18C7F}" type="slidenum">
              <a:rPr kumimoji="0" lang="en-US" sz="14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
        <p:nvSpPr>
          <p:cNvPr id="181255" name="AutoShape 4" descr="imap://newman@mail-ul.caltech.edu:993/fetch%3EUID%3E.INBOX%3E145766?part=1.2&amp;type=image/png&amp;filename=Tier1%20pathsBasic.pn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81257" name="Text Box 3"/>
          <p:cNvSpPr txBox="1">
            <a:spLocks noChangeArrowheads="1"/>
          </p:cNvSpPr>
          <p:nvPr/>
        </p:nvSpPr>
        <p:spPr bwMode="auto">
          <a:xfrm>
            <a:off x="72048" y="6267069"/>
            <a:ext cx="9681553" cy="383182"/>
          </a:xfrm>
          <a:prstGeom prst="rect">
            <a:avLst/>
          </a:prstGeom>
          <a:solidFill>
            <a:srgbClr val="00005C"/>
          </a:solidFill>
          <a:ln w="22225">
            <a:solidFill>
              <a:srgbClr val="FFFF00"/>
            </a:solidFill>
            <a:miter lim="800000"/>
            <a:headEnd/>
            <a:tailEnd/>
          </a:ln>
        </p:spPr>
        <p:txBody>
          <a:bodyPr wrap="square" lIns="0" rIns="0">
            <a:spAutoFit/>
          </a:bodyPr>
          <a:lstStyle/>
          <a:p>
            <a:pPr marL="228600" marR="0" lvl="0" indent="-228600" algn="ctr" defTabSz="914400" rtl="0" eaLnBrk="1" fontAlgn="base" latinLnBrk="0" hangingPunct="1">
              <a:lnSpc>
                <a:spcPct val="90000"/>
              </a:lnSpc>
              <a:spcBef>
                <a:spcPct val="10000"/>
              </a:spcBef>
              <a:spcAft>
                <a:spcPct val="0"/>
              </a:spcAft>
              <a:buClrTx/>
              <a:buSzTx/>
              <a:buFontTx/>
              <a:buNone/>
              <a:tabLst/>
              <a:defRPr/>
            </a:pPr>
            <a:r>
              <a:rPr kumimoji="0" lang="en-US" sz="2100" b="1" i="0" u="none" strike="noStrike" kern="1200" cap="none" spc="0" normalizeH="0" baseline="0" noProof="0" dirty="0">
                <a:ln>
                  <a:noFill/>
                </a:ln>
                <a:solidFill>
                  <a:srgbClr val="FFFFFF"/>
                </a:solidFill>
                <a:effectLst/>
                <a:uLnTx/>
                <a:uFillTx/>
                <a:latin typeface="Arial"/>
                <a:ea typeface="+mn-ea"/>
                <a:cs typeface="Arial"/>
              </a:rPr>
              <a:t> + </a:t>
            </a:r>
            <a:r>
              <a:rPr kumimoji="0" lang="en-US" sz="2100" b="1" i="0" u="none" strike="noStrike" kern="1200" cap="none" spc="0" normalizeH="0" baseline="0" noProof="0" dirty="0">
                <a:ln>
                  <a:noFill/>
                </a:ln>
                <a:solidFill>
                  <a:srgbClr val="BDFFF2"/>
                </a:solidFill>
                <a:effectLst/>
                <a:uLnTx/>
                <a:uFillTx/>
                <a:latin typeface="Arial"/>
                <a:ea typeface="+mn-ea"/>
                <a:cs typeface="Arial"/>
              </a:rPr>
              <a:t>NRENs</a:t>
            </a:r>
            <a:r>
              <a:rPr kumimoji="0" lang="en-US" sz="2100" b="1" i="0" u="none" strike="noStrike" kern="1200" cap="none" spc="0" normalizeH="0" baseline="0" noProof="0" dirty="0">
                <a:ln>
                  <a:noFill/>
                </a:ln>
                <a:solidFill>
                  <a:srgbClr val="FFFFFF"/>
                </a:solidFill>
                <a:effectLst/>
                <a:uLnTx/>
                <a:uFillTx/>
                <a:latin typeface="Arial"/>
                <a:ea typeface="+mn-ea"/>
                <a:cs typeface="Arial"/>
              </a:rPr>
              <a:t> in Europe, Asia, Latin America, Au/NZ; </a:t>
            </a:r>
            <a:r>
              <a:rPr kumimoji="0" lang="en-US" sz="2100" b="1" i="1" u="none" strike="noStrike" kern="1200" cap="none" spc="0" normalizeH="0" baseline="0" noProof="0" dirty="0">
                <a:ln>
                  <a:noFill/>
                </a:ln>
                <a:solidFill>
                  <a:srgbClr val="99F3F5"/>
                </a:solidFill>
                <a:effectLst/>
                <a:uLnTx/>
                <a:uFillTx/>
                <a:latin typeface="Arial"/>
                <a:ea typeface="+mn-ea"/>
                <a:cs typeface="Arial"/>
              </a:rPr>
              <a:t>US State Networks</a:t>
            </a:r>
          </a:p>
        </p:txBody>
      </p:sp>
      <p:sp>
        <p:nvSpPr>
          <p:cNvPr id="14" name="Text Box 3"/>
          <p:cNvSpPr txBox="1">
            <a:spLocks noChangeArrowheads="1"/>
          </p:cNvSpPr>
          <p:nvPr/>
        </p:nvSpPr>
        <p:spPr bwMode="auto">
          <a:xfrm>
            <a:off x="86053" y="1104163"/>
            <a:ext cx="3481469" cy="646331"/>
          </a:xfrm>
          <a:prstGeom prst="rect">
            <a:avLst/>
          </a:prstGeom>
          <a:solidFill>
            <a:srgbClr val="00005C"/>
          </a:solidFill>
          <a:ln w="22225">
            <a:solidFill>
              <a:srgbClr val="FFFF00"/>
            </a:solidFill>
            <a:miter lim="800000"/>
            <a:headEnd/>
            <a:tailEnd/>
          </a:ln>
        </p:spPr>
        <p:txBody>
          <a:bodyPr wrap="square" lIns="0" rIns="0">
            <a:spAutoFit/>
          </a:bodyPr>
          <a:lstStyle/>
          <a:p>
            <a:pPr marL="228600" marR="0" lvl="0" indent="-228600" algn="ctr" defTabSz="914400" rtl="0" eaLnBrk="1" fontAlgn="base" latinLnBrk="0" hangingPunct="1">
              <a:lnSpc>
                <a:spcPct val="90000"/>
              </a:lnSpc>
              <a:spcBef>
                <a:spcPct val="1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LHCOPN: </a:t>
            </a:r>
            <a:r>
              <a:rPr kumimoji="0" lang="en-US" sz="2000" b="1" i="0" u="none" strike="noStrike" kern="1200" cap="none" spc="0" normalizeH="0" baseline="0" noProof="0" dirty="0">
                <a:ln>
                  <a:noFill/>
                </a:ln>
                <a:solidFill>
                  <a:srgbClr val="75FFFF"/>
                </a:solidFill>
                <a:effectLst/>
                <a:uLnTx/>
                <a:uFillTx/>
                <a:latin typeface="Arial"/>
                <a:ea typeface="+mn-ea"/>
                <a:cs typeface="Arial"/>
              </a:rPr>
              <a:t>Simple &amp; Reliable </a:t>
            </a:r>
            <a:r>
              <a:rPr kumimoji="0" lang="en-US" sz="2000" b="1" i="0" u="none" strike="noStrike" kern="1200" cap="none" spc="0" normalizeH="0" baseline="0" noProof="0" dirty="0">
                <a:ln>
                  <a:noFill/>
                </a:ln>
                <a:solidFill>
                  <a:srgbClr val="FFFFFF"/>
                </a:solidFill>
                <a:effectLst/>
                <a:uLnTx/>
                <a:uFillTx/>
                <a:latin typeface="Arial"/>
                <a:ea typeface="+mn-ea"/>
                <a:cs typeface="Arial"/>
              </a:rPr>
              <a:t>Tier0+1 Ops</a:t>
            </a:r>
            <a:endParaRPr kumimoji="0" lang="en-US" sz="1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7" name="Text Box 3"/>
          <p:cNvSpPr txBox="1">
            <a:spLocks noChangeArrowheads="1"/>
          </p:cNvSpPr>
          <p:nvPr/>
        </p:nvSpPr>
        <p:spPr bwMode="auto">
          <a:xfrm>
            <a:off x="6951029" y="1139186"/>
            <a:ext cx="2802570" cy="608347"/>
          </a:xfrm>
          <a:prstGeom prst="rect">
            <a:avLst/>
          </a:prstGeom>
          <a:solidFill>
            <a:srgbClr val="00005C"/>
          </a:solidFill>
          <a:ln w="22225">
            <a:solidFill>
              <a:srgbClr val="FFFF00"/>
            </a:solidFill>
            <a:miter lim="800000"/>
            <a:headEnd/>
            <a:tailEnd/>
          </a:ln>
        </p:spPr>
        <p:txBody>
          <a:bodyPr wrap="square" lIns="0" tIns="0" rIns="0" bIns="0" anchor="ctr" anchorCtr="0">
            <a:noAutofit/>
          </a:bodyPr>
          <a:lstStyle/>
          <a:p>
            <a:pPr marL="228600" marR="0" lvl="0" indent="-228600" algn="ctr" defTabSz="914400" rtl="0" eaLnBrk="1" fontAlgn="base" latinLnBrk="0" hangingPunct="1">
              <a:lnSpc>
                <a:spcPct val="90000"/>
              </a:lnSpc>
              <a:spcBef>
                <a:spcPct val="1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Arial"/>
              </a:rPr>
              <a:t> GEANT</a:t>
            </a:r>
            <a:endParaRPr kumimoji="0" lang="en-US" sz="1400" b="1" i="0" u="none" strike="noStrike" kern="1200" cap="none" spc="0" normalizeH="0" baseline="0" noProof="0" dirty="0">
              <a:ln>
                <a:noFill/>
              </a:ln>
              <a:solidFill>
                <a:srgbClr val="FFFFFF"/>
              </a:solidFill>
              <a:effectLst/>
              <a:uLnTx/>
              <a:uFillTx/>
              <a:latin typeface="Arial"/>
              <a:ea typeface="+mn-ea"/>
              <a:cs typeface="Arial"/>
            </a:endParaRPr>
          </a:p>
        </p:txBody>
      </p:sp>
      <p:sp>
        <p:nvSpPr>
          <p:cNvPr id="20" name="Text Box 3"/>
          <p:cNvSpPr txBox="1">
            <a:spLocks noChangeArrowheads="1"/>
          </p:cNvSpPr>
          <p:nvPr/>
        </p:nvSpPr>
        <p:spPr bwMode="auto">
          <a:xfrm>
            <a:off x="3580531" y="1139185"/>
            <a:ext cx="3357491" cy="569208"/>
          </a:xfrm>
          <a:prstGeom prst="rect">
            <a:avLst/>
          </a:prstGeom>
          <a:solidFill>
            <a:srgbClr val="00005C"/>
          </a:solidFill>
          <a:ln w="22225">
            <a:solidFill>
              <a:srgbClr val="FFFF00"/>
            </a:solidFill>
            <a:miter lim="800000"/>
            <a:headEnd/>
            <a:tailEnd/>
          </a:ln>
        </p:spPr>
        <p:txBody>
          <a:bodyPr wrap="square" lIns="0" tIns="0" rIns="0" bIns="0" anchor="ctr" anchorCtr="0">
            <a:noAutofit/>
          </a:bodyPr>
          <a:lstStyle/>
          <a:p>
            <a:pPr marL="228600" marR="0" lvl="0" indent="-228600" algn="ctr" defTabSz="914400" rtl="0" eaLnBrk="1" fontAlgn="base" latinLnBrk="0" hangingPunct="1">
              <a:lnSpc>
                <a:spcPct val="90000"/>
              </a:lnSpc>
              <a:spcBef>
                <a:spcPct val="1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Arial"/>
              </a:rPr>
              <a:t> </a:t>
            </a:r>
            <a:r>
              <a:rPr kumimoji="0" lang="en-US" sz="2400" b="1" i="0" u="none" strike="noStrike" kern="1200" cap="none" spc="0" normalizeH="0" baseline="0" noProof="0" dirty="0">
                <a:ln>
                  <a:noFill/>
                </a:ln>
                <a:solidFill>
                  <a:srgbClr val="FFFFFF"/>
                </a:solidFill>
                <a:effectLst/>
                <a:uLnTx/>
                <a:uFillTx/>
                <a:latin typeface="Arial"/>
                <a:ea typeface="+mn-ea"/>
                <a:cs typeface="Arial"/>
              </a:rPr>
              <a:t>Internet2</a:t>
            </a:r>
            <a:endParaRPr kumimoji="0" lang="en-US" sz="1600" b="1" i="0" u="none" strike="noStrike" kern="1200" cap="none" spc="0" normalizeH="0" baseline="0" noProof="0" dirty="0">
              <a:ln>
                <a:noFill/>
              </a:ln>
              <a:solidFill>
                <a:srgbClr val="FFFFFF"/>
              </a:solidFill>
              <a:effectLst/>
              <a:uLnTx/>
              <a:uFillTx/>
              <a:latin typeface="Arial"/>
              <a:ea typeface="+mn-ea"/>
              <a:cs typeface="Arial"/>
            </a:endParaRPr>
          </a:p>
        </p:txBody>
      </p:sp>
      <p:pic>
        <p:nvPicPr>
          <p:cNvPr id="23" name="Picture 22" descr="geant_topology_map.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9566" y="1708393"/>
            <a:ext cx="2814035" cy="2378032"/>
          </a:xfrm>
          <a:prstGeom prst="rect">
            <a:avLst/>
          </a:prstGeom>
          <a:noFill/>
          <a:ln w="19050">
            <a:solidFill>
              <a:srgbClr val="FFFF00"/>
            </a:solidFill>
          </a:ln>
        </p:spPr>
      </p:pic>
      <p:pic>
        <p:nvPicPr>
          <p:cNvPr id="4" name="Picture 3"/>
          <p:cNvPicPr>
            <a:picLocks noChangeAspect="1"/>
          </p:cNvPicPr>
          <p:nvPr/>
        </p:nvPicPr>
        <p:blipFill>
          <a:blip r:embed="rId5"/>
          <a:stretch>
            <a:fillRect/>
          </a:stretch>
        </p:blipFill>
        <p:spPr>
          <a:xfrm>
            <a:off x="3567522" y="1747531"/>
            <a:ext cx="3370501" cy="2332666"/>
          </a:xfrm>
          <a:prstGeom prst="rect">
            <a:avLst/>
          </a:prstGeom>
          <a:ln w="19050">
            <a:solidFill>
              <a:srgbClr val="FFFF00"/>
            </a:solidFill>
          </a:ln>
        </p:spPr>
      </p:pic>
      <p:sp>
        <p:nvSpPr>
          <p:cNvPr id="21" name="Text Box 3"/>
          <p:cNvSpPr txBox="1">
            <a:spLocks noChangeArrowheads="1"/>
          </p:cNvSpPr>
          <p:nvPr/>
        </p:nvSpPr>
        <p:spPr bwMode="auto">
          <a:xfrm>
            <a:off x="3510566" y="4090309"/>
            <a:ext cx="3652236" cy="276999"/>
          </a:xfrm>
          <a:prstGeom prst="rect">
            <a:avLst/>
          </a:prstGeom>
          <a:solidFill>
            <a:srgbClr val="00005C"/>
          </a:solidFill>
          <a:ln w="22225">
            <a:solidFill>
              <a:srgbClr val="FFFF00"/>
            </a:solidFill>
            <a:miter lim="800000"/>
            <a:headEnd/>
            <a:tailEnd/>
          </a:ln>
        </p:spPr>
        <p:txBody>
          <a:bodyPr wrap="square" lIns="0" tIns="0" rIns="0" bIns="0">
            <a:spAutoFit/>
          </a:bodyPr>
          <a:lstStyle/>
          <a:p>
            <a:pPr marL="228600" marR="0" lvl="0" indent="-228600" algn="ctr" defTabSz="914400" rtl="0" eaLnBrk="1" fontAlgn="base" latinLnBrk="0" hangingPunct="1">
              <a:lnSpc>
                <a:spcPct val="90000"/>
              </a:lnSpc>
              <a:spcBef>
                <a:spcPct val="1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Arial"/>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a:rPr>
              <a:t>ESnet</a:t>
            </a:r>
            <a:r>
              <a:rPr kumimoji="0" lang="en-US" sz="2000" b="1" i="0" u="none" strike="noStrike" kern="1200" cap="none" spc="0" normalizeH="0" baseline="0" noProof="0" dirty="0">
                <a:ln>
                  <a:noFill/>
                </a:ln>
                <a:solidFill>
                  <a:srgbClr val="FFFFFF"/>
                </a:solidFill>
                <a:effectLst/>
                <a:uLnTx/>
                <a:uFillTx/>
                <a:latin typeface="Arial"/>
                <a:ea typeface="+mn-ea"/>
                <a:cs typeface="Arial"/>
              </a:rPr>
              <a:t> (with EEX)</a:t>
            </a:r>
            <a:endParaRPr kumimoji="0" lang="en-US" sz="1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8" name="Text Box 3"/>
          <p:cNvSpPr txBox="1">
            <a:spLocks noChangeArrowheads="1"/>
          </p:cNvSpPr>
          <p:nvPr/>
        </p:nvSpPr>
        <p:spPr bwMode="auto">
          <a:xfrm>
            <a:off x="6967041" y="4090309"/>
            <a:ext cx="2802570" cy="274474"/>
          </a:xfrm>
          <a:prstGeom prst="rect">
            <a:avLst/>
          </a:prstGeom>
          <a:solidFill>
            <a:srgbClr val="00005C"/>
          </a:solidFill>
          <a:ln w="22225">
            <a:solidFill>
              <a:srgbClr val="FFFF00"/>
            </a:solidFill>
            <a:miter lim="800000"/>
            <a:headEnd/>
            <a:tailEnd/>
          </a:ln>
        </p:spPr>
        <p:txBody>
          <a:bodyPr wrap="square" lIns="0" tIns="0" rIns="0" bIns="0" anchor="ctr" anchorCtr="0">
            <a:noAutofit/>
          </a:bodyPr>
          <a:lstStyle/>
          <a:p>
            <a:pPr marL="228600" marR="0" lvl="0" indent="-228600" algn="ctr" defTabSz="914400" rtl="0" eaLnBrk="1" fontAlgn="base" latinLnBrk="0" hangingPunct="1">
              <a:lnSpc>
                <a:spcPct val="90000"/>
              </a:lnSpc>
              <a:spcBef>
                <a:spcPct val="1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Arial"/>
              </a:rPr>
              <a:t> </a:t>
            </a:r>
            <a:r>
              <a:rPr kumimoji="0" lang="en-US" sz="2000" b="1" i="1" u="none" strike="noStrike" kern="1200" cap="none" spc="0" normalizeH="0" baseline="0" noProof="0" dirty="0">
                <a:ln>
                  <a:noFill/>
                </a:ln>
                <a:solidFill>
                  <a:srgbClr val="75FFFF"/>
                </a:solidFill>
                <a:effectLst/>
                <a:uLnTx/>
                <a:uFillTx/>
                <a:latin typeface="Arial"/>
                <a:ea typeface="+mn-ea"/>
                <a:cs typeface="Arial"/>
              </a:rPr>
              <a:t>CENIC and NRP</a:t>
            </a:r>
            <a:endParaRPr kumimoji="0" lang="en-US" sz="1400" b="1" i="1" u="none" strike="noStrike" kern="1200" cap="none" spc="0" normalizeH="0" baseline="0" noProof="0" dirty="0">
              <a:ln>
                <a:noFill/>
              </a:ln>
              <a:solidFill>
                <a:srgbClr val="75FFFF"/>
              </a:solidFill>
              <a:effectLst/>
              <a:uLnTx/>
              <a:uFillTx/>
              <a:latin typeface="Arial"/>
              <a:ea typeface="+mn-ea"/>
              <a:cs typeface="Arial"/>
            </a:endParaRPr>
          </a:p>
        </p:txBody>
      </p:sp>
      <p:sp>
        <p:nvSpPr>
          <p:cNvPr id="19" name="Text Box 3"/>
          <p:cNvSpPr txBox="1">
            <a:spLocks noChangeArrowheads="1"/>
          </p:cNvSpPr>
          <p:nvPr/>
        </p:nvSpPr>
        <p:spPr bwMode="auto">
          <a:xfrm>
            <a:off x="72047" y="4072613"/>
            <a:ext cx="3456477" cy="276999"/>
          </a:xfrm>
          <a:prstGeom prst="rect">
            <a:avLst/>
          </a:prstGeom>
          <a:solidFill>
            <a:srgbClr val="00005C"/>
          </a:solidFill>
          <a:ln w="22225">
            <a:solidFill>
              <a:srgbClr val="FFFF00"/>
            </a:solidFill>
            <a:miter lim="800000"/>
            <a:headEnd/>
            <a:tailEnd/>
          </a:ln>
        </p:spPr>
        <p:txBody>
          <a:bodyPr wrap="square" lIns="0" tIns="0" rIns="0" bIns="0">
            <a:spAutoFit/>
          </a:bodyPr>
          <a:lstStyle/>
          <a:p>
            <a:pPr marL="228600" marR="0" lvl="0" indent="-228600" algn="ctr" defTabSz="914400" rtl="0" eaLnBrk="1" fontAlgn="base" latinLnBrk="0" hangingPunct="1">
              <a:lnSpc>
                <a:spcPct val="90000"/>
              </a:lnSpc>
              <a:spcBef>
                <a:spcPct val="1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Arial"/>
              </a:rPr>
              <a:t> </a:t>
            </a:r>
            <a:r>
              <a:rPr kumimoji="0" lang="en-US" sz="1800" b="1" i="0" u="none" strike="noStrike" kern="1200" cap="none" spc="0" normalizeH="0" baseline="0" noProof="0" dirty="0">
                <a:ln>
                  <a:noFill/>
                </a:ln>
                <a:solidFill>
                  <a:srgbClr val="FFFFFF"/>
                </a:solidFill>
                <a:effectLst/>
                <a:uLnTx/>
                <a:uFillTx/>
                <a:latin typeface="Arial"/>
                <a:ea typeface="+mn-ea"/>
                <a:cs typeface="Arial"/>
              </a:rPr>
              <a:t>LHCONE </a:t>
            </a:r>
            <a:r>
              <a:rPr kumimoji="0" lang="en-US" sz="1800" b="1" i="0" u="none" strike="noStrike" kern="1200" cap="none" spc="0" normalizeH="0" baseline="0" noProof="0" dirty="0">
                <a:ln>
                  <a:noFill/>
                </a:ln>
                <a:solidFill>
                  <a:srgbClr val="75FFFF"/>
                </a:solidFill>
                <a:effectLst/>
                <a:uLnTx/>
                <a:uFillTx/>
                <a:latin typeface="Arial"/>
                <a:ea typeface="+mn-ea"/>
                <a:cs typeface="Arial"/>
              </a:rPr>
              <a:t>VRF: 170 Tier2s ++</a:t>
            </a:r>
            <a:endParaRPr kumimoji="0" lang="en-US" sz="1400" b="1" i="0" u="none" strike="noStrike" kern="1200" cap="none" spc="0" normalizeH="0" baseline="0" noProof="0" dirty="0">
              <a:ln>
                <a:noFill/>
              </a:ln>
              <a:solidFill>
                <a:srgbClr val="75FFFF"/>
              </a:solidFill>
              <a:effectLst/>
              <a:uLnTx/>
              <a:uFillTx/>
              <a:latin typeface="Arial"/>
              <a:ea typeface="+mn-ea"/>
              <a:cs typeface="Arial"/>
            </a:endParaRPr>
          </a:p>
        </p:txBody>
      </p:sp>
      <p:pic>
        <p:nvPicPr>
          <p:cNvPr id="3" name="Picture 2"/>
          <p:cNvPicPr>
            <a:picLocks noChangeAspect="1"/>
          </p:cNvPicPr>
          <p:nvPr/>
        </p:nvPicPr>
        <p:blipFill>
          <a:blip r:embed="rId6"/>
          <a:stretch>
            <a:fillRect/>
          </a:stretch>
        </p:blipFill>
        <p:spPr>
          <a:xfrm>
            <a:off x="86051" y="1758079"/>
            <a:ext cx="3494478" cy="2304497"/>
          </a:xfrm>
          <a:prstGeom prst="rect">
            <a:avLst/>
          </a:prstGeom>
          <a:ln w="22225">
            <a:solidFill>
              <a:srgbClr val="FFFF00"/>
            </a:solidFill>
          </a:ln>
        </p:spPr>
      </p:pic>
      <p:pic>
        <p:nvPicPr>
          <p:cNvPr id="6" name="Picture 5"/>
          <p:cNvPicPr>
            <a:picLocks noChangeAspect="1"/>
          </p:cNvPicPr>
          <p:nvPr/>
        </p:nvPicPr>
        <p:blipFill>
          <a:blip r:embed="rId7"/>
          <a:stretch>
            <a:fillRect/>
          </a:stretch>
        </p:blipFill>
        <p:spPr>
          <a:xfrm>
            <a:off x="86053" y="4349612"/>
            <a:ext cx="3424513" cy="1917459"/>
          </a:xfrm>
          <a:prstGeom prst="rect">
            <a:avLst/>
          </a:prstGeom>
          <a:ln w="22225">
            <a:solidFill>
              <a:srgbClr val="FFFF00"/>
            </a:solidFill>
          </a:ln>
        </p:spPr>
      </p:pic>
      <p:pic>
        <p:nvPicPr>
          <p:cNvPr id="8" name="Picture 7">
            <a:extLst>
              <a:ext uri="{FF2B5EF4-FFF2-40B4-BE49-F238E27FC236}">
                <a16:creationId xmlns:a16="http://schemas.microsoft.com/office/drawing/2014/main" id="{5D90A0B7-C542-D2C3-AA4C-53A2367368F4}"/>
              </a:ext>
            </a:extLst>
          </p:cNvPr>
          <p:cNvPicPr>
            <a:picLocks noChangeAspect="1"/>
          </p:cNvPicPr>
          <p:nvPr/>
        </p:nvPicPr>
        <p:blipFill>
          <a:blip r:embed="rId8"/>
          <a:stretch>
            <a:fillRect/>
          </a:stretch>
        </p:blipFill>
        <p:spPr>
          <a:xfrm>
            <a:off x="6989760" y="4394917"/>
            <a:ext cx="2763839" cy="1854532"/>
          </a:xfrm>
          <a:prstGeom prst="rect">
            <a:avLst/>
          </a:prstGeom>
        </p:spPr>
      </p:pic>
      <p:pic>
        <p:nvPicPr>
          <p:cNvPr id="7" name="Picture 6">
            <a:extLst>
              <a:ext uri="{FF2B5EF4-FFF2-40B4-BE49-F238E27FC236}">
                <a16:creationId xmlns:a16="http://schemas.microsoft.com/office/drawing/2014/main" id="{0234CEE6-AC8D-6DF3-78EA-71D7B4E1EB2B}"/>
              </a:ext>
            </a:extLst>
          </p:cNvPr>
          <p:cNvPicPr>
            <a:picLocks noChangeAspect="1"/>
          </p:cNvPicPr>
          <p:nvPr/>
        </p:nvPicPr>
        <p:blipFill>
          <a:blip r:embed="rId9"/>
          <a:stretch>
            <a:fillRect/>
          </a:stretch>
        </p:blipFill>
        <p:spPr>
          <a:xfrm>
            <a:off x="78406" y="1747531"/>
            <a:ext cx="3473106" cy="2274458"/>
          </a:xfrm>
          <a:prstGeom prst="rect">
            <a:avLst/>
          </a:prstGeom>
        </p:spPr>
      </p:pic>
      <p:pic>
        <p:nvPicPr>
          <p:cNvPr id="9" name="Picture 8">
            <a:extLst>
              <a:ext uri="{FF2B5EF4-FFF2-40B4-BE49-F238E27FC236}">
                <a16:creationId xmlns:a16="http://schemas.microsoft.com/office/drawing/2014/main" id="{9427491B-1007-B78F-F15F-B0298CB77A2C}"/>
              </a:ext>
            </a:extLst>
          </p:cNvPr>
          <p:cNvPicPr>
            <a:picLocks noChangeAspect="1"/>
          </p:cNvPicPr>
          <p:nvPr/>
        </p:nvPicPr>
        <p:blipFill>
          <a:blip r:embed="rId10"/>
          <a:stretch>
            <a:fillRect/>
          </a:stretch>
        </p:blipFill>
        <p:spPr>
          <a:xfrm>
            <a:off x="3559157" y="1726013"/>
            <a:ext cx="3430603" cy="2354184"/>
          </a:xfrm>
          <a:prstGeom prst="rect">
            <a:avLst/>
          </a:prstGeom>
        </p:spPr>
      </p:pic>
    </p:spTree>
    <p:extLst>
      <p:ext uri="{BB962C8B-B14F-4D97-AF65-F5344CB8AC3E}">
        <p14:creationId xmlns:p14="http://schemas.microsoft.com/office/powerpoint/2010/main" val="392515302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18" y="32353"/>
            <a:ext cx="9107380" cy="909424"/>
          </a:xfrm>
        </p:spPr>
        <p:txBody>
          <a:bodyPr/>
          <a:lstStyle/>
          <a:p>
            <a:pPr algn="ctr">
              <a:lnSpc>
                <a:spcPct val="90000"/>
              </a:lnSpc>
            </a:pPr>
            <a:r>
              <a:rPr lang="en-US" sz="2800" dirty="0">
                <a:solidFill>
                  <a:srgbClr val="01FFFF"/>
                </a:solidFill>
              </a:rPr>
              <a:t>HL-LHC CMS Online System Needs: </a:t>
            </a:r>
            <a:br>
              <a:rPr lang="en-US" sz="2800" dirty="0">
                <a:solidFill>
                  <a:srgbClr val="01FFFF"/>
                </a:solidFill>
              </a:rPr>
            </a:br>
            <a:r>
              <a:rPr lang="en-US" sz="2400" dirty="0">
                <a:solidFill>
                  <a:schemeClr val="tx1"/>
                </a:solidFill>
              </a:rPr>
              <a:t>Phase 1 Versus Phase 2 [*]</a:t>
            </a:r>
            <a:endParaRPr lang="en-US" sz="2800" dirty="0">
              <a:solidFill>
                <a:schemeClr val="tx1"/>
              </a:solidFill>
            </a:endParaRPr>
          </a:p>
        </p:txBody>
      </p:sp>
      <p:sp>
        <p:nvSpPr>
          <p:cNvPr id="6" name="Slide Number Placeholder 5"/>
          <p:cNvSpPr>
            <a:spLocks noGrp="1"/>
          </p:cNvSpPr>
          <p:nvPr>
            <p:ph type="sldNum" sz="quarter" idx="4294967295"/>
          </p:nvPr>
        </p:nvSpPr>
        <p:spPr>
          <a:xfrm>
            <a:off x="8958707" y="6349126"/>
            <a:ext cx="716526" cy="365125"/>
          </a:xfrm>
          <a:prstGeom prst="rect">
            <a:avLst/>
          </a:prstGeom>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b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br>
            <a:endPar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Content Placeholder 4">
            <a:extLst>
              <a:ext uri="{FF2B5EF4-FFF2-40B4-BE49-F238E27FC236}">
                <a16:creationId xmlns:a16="http://schemas.microsoft.com/office/drawing/2014/main" id="{C3504597-4B2B-0835-A5EF-C326F559FEF7}"/>
              </a:ext>
            </a:extLst>
          </p:cNvPr>
          <p:cNvSpPr>
            <a:spLocks noGrp="1"/>
          </p:cNvSpPr>
          <p:nvPr>
            <p:ph idx="1"/>
          </p:nvPr>
        </p:nvSpPr>
        <p:spPr>
          <a:xfrm>
            <a:off x="430737" y="941777"/>
            <a:ext cx="9107380" cy="5772474"/>
          </a:xfrm>
          <a:solidFill>
            <a:srgbClr val="001D3A"/>
          </a:solidFill>
        </p:spPr>
        <p:txBody>
          <a:bodyPr/>
          <a:lstStyle/>
          <a:p>
            <a:pPr>
              <a:lnSpc>
                <a:spcPct val="90000"/>
              </a:lnSpc>
              <a:spcBef>
                <a:spcPts val="0"/>
              </a:spcBef>
              <a:spcAft>
                <a:spcPts val="400"/>
              </a:spcAft>
            </a:pPr>
            <a:r>
              <a:rPr lang="en-US" sz="2000" dirty="0">
                <a:solidFill>
                  <a:srgbClr val="66FFFF"/>
                </a:solidFill>
              </a:rPr>
              <a:t>Event Network Throughput: 	</a:t>
            </a:r>
            <a:r>
              <a:rPr lang="en-US" sz="2000" dirty="0">
                <a:solidFill>
                  <a:schemeClr val="tx1"/>
                </a:solidFill>
              </a:rPr>
              <a:t>32x</a:t>
            </a:r>
          </a:p>
          <a:p>
            <a:pPr>
              <a:lnSpc>
                <a:spcPct val="90000"/>
              </a:lnSpc>
              <a:spcBef>
                <a:spcPts val="0"/>
              </a:spcBef>
              <a:spcAft>
                <a:spcPts val="400"/>
              </a:spcAft>
            </a:pPr>
            <a:r>
              <a:rPr lang="en-US" sz="2000" dirty="0">
                <a:solidFill>
                  <a:srgbClr val="66FFFF"/>
                </a:solidFill>
              </a:rPr>
              <a:t>Computing Power: 			</a:t>
            </a:r>
            <a:r>
              <a:rPr lang="en-US" sz="2000" dirty="0">
                <a:solidFill>
                  <a:schemeClr val="tx1"/>
                </a:solidFill>
              </a:rPr>
              <a:t>53x</a:t>
            </a:r>
          </a:p>
          <a:p>
            <a:pPr>
              <a:lnSpc>
                <a:spcPct val="90000"/>
              </a:lnSpc>
              <a:spcBef>
                <a:spcPts val="0"/>
              </a:spcBef>
              <a:spcAft>
                <a:spcPts val="400"/>
              </a:spcAft>
            </a:pPr>
            <a:r>
              <a:rPr lang="en-US" sz="2000" dirty="0">
                <a:solidFill>
                  <a:srgbClr val="66FFFF"/>
                </a:solidFill>
              </a:rPr>
              <a:t>Storage Throughput:</a:t>
            </a:r>
            <a:r>
              <a:rPr lang="en-US" sz="2000" dirty="0"/>
              <a:t> 		</a:t>
            </a:r>
            <a:r>
              <a:rPr lang="en-US" sz="2000" dirty="0">
                <a:solidFill>
                  <a:srgbClr val="FFFF00"/>
                </a:solidFill>
              </a:rPr>
              <a:t>26x</a:t>
            </a:r>
          </a:p>
          <a:p>
            <a:pPr>
              <a:lnSpc>
                <a:spcPct val="90000"/>
              </a:lnSpc>
              <a:spcBef>
                <a:spcPts val="0"/>
              </a:spcBef>
              <a:spcAft>
                <a:spcPts val="400"/>
              </a:spcAft>
            </a:pPr>
            <a:r>
              <a:rPr lang="en-US" sz="2000" dirty="0">
                <a:solidFill>
                  <a:srgbClr val="66FFFF"/>
                </a:solidFill>
              </a:rPr>
              <a:t>Storage Capacity Per Day: 		</a:t>
            </a:r>
            <a:r>
              <a:rPr lang="en-US" sz="2000" dirty="0">
                <a:solidFill>
                  <a:schemeClr val="tx1"/>
                </a:solidFill>
              </a:rPr>
              <a:t>16x </a:t>
            </a:r>
            <a:r>
              <a:rPr lang="en-US" sz="2000" dirty="0">
                <a:solidFill>
                  <a:srgbClr val="66FFFF"/>
                </a:solidFill>
              </a:rPr>
              <a:t>(3.3 </a:t>
            </a:r>
            <a:r>
              <a:rPr lang="en-US" sz="2000" dirty="0" err="1">
                <a:solidFill>
                  <a:srgbClr val="66FFFF"/>
                </a:solidFill>
              </a:rPr>
              <a:t>Pbytes</a:t>
            </a:r>
            <a:r>
              <a:rPr lang="en-US" sz="2000" dirty="0">
                <a:solidFill>
                  <a:srgbClr val="66FFFF"/>
                </a:solidFill>
              </a:rPr>
              <a:t>)</a:t>
            </a:r>
          </a:p>
          <a:p>
            <a:pPr>
              <a:lnSpc>
                <a:spcPct val="90000"/>
              </a:lnSpc>
              <a:spcBef>
                <a:spcPts val="0"/>
              </a:spcBef>
              <a:spcAft>
                <a:spcPts val="600"/>
              </a:spcAft>
            </a:pPr>
            <a:endParaRPr lang="en-US" sz="1700" dirty="0">
              <a:solidFill>
                <a:srgbClr val="66FFFF"/>
              </a:solidFill>
            </a:endParaRPr>
          </a:p>
          <a:p>
            <a:pPr>
              <a:lnSpc>
                <a:spcPct val="90000"/>
              </a:lnSpc>
              <a:spcBef>
                <a:spcPts val="0"/>
              </a:spcBef>
              <a:spcAft>
                <a:spcPts val="600"/>
              </a:spcAft>
            </a:pPr>
            <a:endParaRPr lang="en-US" sz="1700" dirty="0">
              <a:solidFill>
                <a:srgbClr val="66FFFF"/>
              </a:solidFill>
            </a:endParaRPr>
          </a:p>
          <a:p>
            <a:pPr>
              <a:lnSpc>
                <a:spcPct val="90000"/>
              </a:lnSpc>
              <a:spcBef>
                <a:spcPts val="0"/>
              </a:spcBef>
              <a:spcAft>
                <a:spcPts val="600"/>
              </a:spcAft>
            </a:pPr>
            <a:endParaRPr lang="en-US" sz="1700" dirty="0">
              <a:solidFill>
                <a:srgbClr val="66FFFF"/>
              </a:solidFill>
            </a:endParaRPr>
          </a:p>
          <a:p>
            <a:pPr>
              <a:lnSpc>
                <a:spcPct val="90000"/>
              </a:lnSpc>
              <a:spcBef>
                <a:spcPts val="0"/>
              </a:spcBef>
              <a:spcAft>
                <a:spcPts val="600"/>
              </a:spcAft>
            </a:pPr>
            <a:endParaRPr lang="en-US" sz="1700" dirty="0">
              <a:solidFill>
                <a:srgbClr val="66FFFF"/>
              </a:solidFill>
            </a:endParaRPr>
          </a:p>
          <a:p>
            <a:pPr>
              <a:lnSpc>
                <a:spcPct val="90000"/>
              </a:lnSpc>
              <a:spcBef>
                <a:spcPts val="0"/>
              </a:spcBef>
              <a:spcAft>
                <a:spcPts val="600"/>
              </a:spcAft>
            </a:pPr>
            <a:endParaRPr lang="en-US" sz="1700" dirty="0">
              <a:solidFill>
                <a:srgbClr val="66FFFF"/>
              </a:solidFill>
            </a:endParaRPr>
          </a:p>
          <a:p>
            <a:pPr>
              <a:lnSpc>
                <a:spcPct val="90000"/>
              </a:lnSpc>
              <a:spcBef>
                <a:spcPts val="0"/>
              </a:spcBef>
              <a:spcAft>
                <a:spcPts val="600"/>
              </a:spcAft>
            </a:pPr>
            <a:endParaRPr lang="en-US" sz="1700" dirty="0">
              <a:solidFill>
                <a:srgbClr val="66FFFF"/>
              </a:solidFill>
            </a:endParaRPr>
          </a:p>
          <a:p>
            <a:pPr marL="57150" indent="0" algn="ctr">
              <a:lnSpc>
                <a:spcPct val="90000"/>
              </a:lnSpc>
              <a:spcBef>
                <a:spcPts val="1200"/>
              </a:spcBef>
              <a:spcAft>
                <a:spcPts val="600"/>
              </a:spcAft>
              <a:buNone/>
            </a:pPr>
            <a:endParaRPr lang="en-US" sz="1800" b="0" dirty="0">
              <a:solidFill>
                <a:schemeClr val="tx1"/>
              </a:solidFill>
            </a:endParaRPr>
          </a:p>
          <a:p>
            <a:pPr marL="57150" indent="0" algn="ctr">
              <a:lnSpc>
                <a:spcPct val="90000"/>
              </a:lnSpc>
              <a:spcBef>
                <a:spcPts val="1200"/>
              </a:spcBef>
              <a:spcAft>
                <a:spcPts val="600"/>
              </a:spcAft>
              <a:buNone/>
            </a:pPr>
            <a:r>
              <a:rPr lang="en-US" sz="1700" b="0" dirty="0">
                <a:solidFill>
                  <a:schemeClr val="tx1"/>
                </a:solidFill>
              </a:rPr>
              <a:t>[*] The Phase-2 Upgrade of the CMS Data Acquisition and High Level Trigger Technical Design Reporthttps://cds.cern.ch/record/2759072/files/CMS-TDR-022.pdf</a:t>
            </a:r>
          </a:p>
          <a:p>
            <a:pPr>
              <a:lnSpc>
                <a:spcPct val="93000"/>
              </a:lnSpc>
              <a:spcBef>
                <a:spcPts val="0"/>
              </a:spcBef>
              <a:spcAft>
                <a:spcPts val="600"/>
              </a:spcAft>
            </a:pPr>
            <a:r>
              <a:rPr lang="en-US" sz="2000" dirty="0">
                <a:solidFill>
                  <a:srgbClr val="66FFFF"/>
                </a:solidFill>
              </a:rPr>
              <a:t>Not Just a future issue: </a:t>
            </a:r>
          </a:p>
          <a:p>
            <a:pPr lvl="1">
              <a:lnSpc>
                <a:spcPct val="93000"/>
              </a:lnSpc>
              <a:spcBef>
                <a:spcPts val="0"/>
              </a:spcBef>
              <a:spcAft>
                <a:spcPts val="600"/>
              </a:spcAft>
              <a:buFont typeface="Wingdings" panose="05000000000000000000" pitchFamily="2" charset="2"/>
              <a:buChar char="§"/>
            </a:pPr>
            <a:r>
              <a:rPr lang="en-US" sz="2000" b="1" dirty="0">
                <a:solidFill>
                  <a:srgbClr val="66FFFF"/>
                </a:solidFill>
              </a:rPr>
              <a:t>Greater luminosity and pileup in 2023 compared to 2022: </a:t>
            </a:r>
            <a:br>
              <a:rPr lang="en-US" sz="2000" b="1" dirty="0">
                <a:solidFill>
                  <a:srgbClr val="66FFFF"/>
                </a:solidFill>
              </a:rPr>
            </a:br>
            <a:r>
              <a:rPr lang="en-US" sz="2000" b="1" dirty="0"/>
              <a:t>More CPU, more storage, greater network required</a:t>
            </a:r>
          </a:p>
          <a:p>
            <a:pPr lvl="1">
              <a:lnSpc>
                <a:spcPct val="93000"/>
              </a:lnSpc>
              <a:spcBef>
                <a:spcPts val="0"/>
              </a:spcBef>
              <a:spcAft>
                <a:spcPts val="600"/>
              </a:spcAft>
              <a:buFont typeface="Wingdings" panose="05000000000000000000" pitchFamily="2" charset="2"/>
              <a:buChar char="§"/>
            </a:pPr>
            <a:r>
              <a:rPr lang="en-US" sz="2000" b="1" dirty="0">
                <a:solidFill>
                  <a:srgbClr val="66FFFF"/>
                </a:solidFill>
              </a:rPr>
              <a:t>Plan for ~50% greater CPU from external HPCs in 2023</a:t>
            </a:r>
            <a:endParaRPr lang="en-US" sz="1800" b="0" dirty="0">
              <a:solidFill>
                <a:schemeClr val="tx1"/>
              </a:solidFill>
            </a:endParaRPr>
          </a:p>
          <a:p>
            <a:pPr lvl="1">
              <a:lnSpc>
                <a:spcPct val="90000"/>
              </a:lnSpc>
              <a:spcBef>
                <a:spcPts val="0"/>
              </a:spcBef>
              <a:spcAft>
                <a:spcPts val="600"/>
              </a:spcAft>
              <a:buFont typeface="Wingdings" panose="05000000000000000000" pitchFamily="2" charset="2"/>
              <a:buChar char="§"/>
            </a:pPr>
            <a:endParaRPr lang="en-US" sz="2000" b="1" dirty="0">
              <a:solidFill>
                <a:srgbClr val="66FFFF"/>
              </a:solidFill>
            </a:endParaRPr>
          </a:p>
        </p:txBody>
      </p:sp>
      <p:pic>
        <p:nvPicPr>
          <p:cNvPr id="8" name="Picture 7">
            <a:extLst>
              <a:ext uri="{FF2B5EF4-FFF2-40B4-BE49-F238E27FC236}">
                <a16:creationId xmlns:a16="http://schemas.microsoft.com/office/drawing/2014/main" id="{CDEF7853-67EF-C90D-0B14-B24897EDA135}"/>
              </a:ext>
            </a:extLst>
          </p:cNvPr>
          <p:cNvPicPr>
            <a:picLocks noChangeAspect="1"/>
          </p:cNvPicPr>
          <p:nvPr/>
        </p:nvPicPr>
        <p:blipFill rotWithShape="1">
          <a:blip r:embed="rId3"/>
          <a:srcRect l="10410" t="9541" r="11501" b="27924"/>
          <a:stretch/>
        </p:blipFill>
        <p:spPr>
          <a:xfrm>
            <a:off x="1198419" y="2311932"/>
            <a:ext cx="5126181" cy="2358518"/>
          </a:xfrm>
          <a:prstGeom prst="rect">
            <a:avLst/>
          </a:prstGeom>
          <a:ln w="22225">
            <a:solidFill>
              <a:srgbClr val="66FFFF"/>
            </a:solidFill>
          </a:ln>
        </p:spPr>
      </p:pic>
    </p:spTree>
    <p:extLst>
      <p:ext uri="{BB962C8B-B14F-4D97-AF65-F5344CB8AC3E}">
        <p14:creationId xmlns:p14="http://schemas.microsoft.com/office/powerpoint/2010/main" val="2786878715"/>
      </p:ext>
    </p:extLst>
  </p:cSld>
  <p:clrMapOvr>
    <a:masterClrMapping/>
  </p:clrMapOvr>
  <mc:AlternateContent xmlns:mc="http://schemas.openxmlformats.org/markup-compatibility/2006">
    <mc:Choice xmlns:p14="http://schemas.microsoft.com/office/powerpoint/2010/main" Requires="p14">
      <p:transition spd="slow" p14:dur="65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07" y="159120"/>
            <a:ext cx="9479183" cy="470501"/>
          </a:xfrm>
        </p:spPr>
        <p:txBody>
          <a:bodyPr/>
          <a:lstStyle/>
          <a:p>
            <a:pPr>
              <a:lnSpc>
                <a:spcPct val="90000"/>
              </a:lnSpc>
            </a:pPr>
            <a:r>
              <a:rPr lang="en-US" sz="2800" dirty="0">
                <a:solidFill>
                  <a:srgbClr val="66FFFF"/>
                </a:solidFill>
              </a:rPr>
              <a:t>International Bandwidth Pricing Trends</a:t>
            </a:r>
            <a:br>
              <a:rPr lang="en-US" sz="2800" dirty="0">
                <a:solidFill>
                  <a:srgbClr val="66FFFF"/>
                </a:solidFill>
              </a:rPr>
            </a:br>
            <a:r>
              <a:rPr lang="en-US" sz="1600" dirty="0"/>
              <a:t>https://www2.telegeography.com/hubfs/2022/Presentations/2022%20PTC%20Workshop.pdf</a:t>
            </a:r>
            <a:endParaRPr lang="en-US" sz="2600" dirty="0">
              <a:solidFill>
                <a:schemeClr val="tx1"/>
              </a:solidFill>
            </a:endParaRPr>
          </a:p>
        </p:txBody>
      </p:sp>
      <p:sp>
        <p:nvSpPr>
          <p:cNvPr id="6" name="Slide Number Placeholder 5"/>
          <p:cNvSpPr>
            <a:spLocks noGrp="1"/>
          </p:cNvSpPr>
          <p:nvPr>
            <p:ph type="sldNum" sz="quarter" idx="4294967295"/>
          </p:nvPr>
        </p:nvSpPr>
        <p:spPr>
          <a:xfrm>
            <a:off x="9594773" y="6396465"/>
            <a:ext cx="311227" cy="365125"/>
          </a:xfrm>
          <a:prstGeom prst="rect">
            <a:avLst/>
          </a:prstGeom>
        </p:spPr>
        <p:txBody>
          <a:bodyPr/>
          <a:lstStyle/>
          <a:p>
            <a:pPr marL="0" marR="0" lvl="0" indent="0" algn="r" defTabSz="914423" rtl="0" eaLnBrk="1" fontAlgn="auto" latinLnBrk="0" hangingPunct="1">
              <a:lnSpc>
                <a:spcPct val="100000"/>
              </a:lnSpc>
              <a:spcBef>
                <a:spcPct val="0"/>
              </a:spcBef>
              <a:spcAft>
                <a:spcPts val="0"/>
              </a:spcAft>
              <a:buClrTx/>
              <a:buSzTx/>
              <a:buFontTx/>
              <a:buNone/>
              <a:tabLst/>
              <a:defRPr/>
            </a:pPr>
            <a:fld id="{DAB0080E-E9A0-4F6B-AB81-3291CD045FED}" type="slidenum">
              <a:rPr kumimoji="0" lang="en-US" sz="11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23" rtl="0" eaLnBrk="1" fontAlgn="auto" latinLnBrk="0" hangingPunct="1">
                <a:lnSpc>
                  <a:spcPct val="100000"/>
                </a:lnSpc>
                <a:spcBef>
                  <a:spcPct val="0"/>
                </a:spcBef>
                <a:spcAft>
                  <a:spcPts val="0"/>
                </a:spcAft>
                <a:buClrTx/>
                <a:buSzTx/>
                <a:buFontTx/>
                <a:buNone/>
                <a:tabLst/>
                <a:defRPr/>
              </a:pPr>
              <a:t>31</a:t>
            </a:fld>
            <a:endPar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4" name="Picture 3">
            <a:extLst>
              <a:ext uri="{FF2B5EF4-FFF2-40B4-BE49-F238E27FC236}">
                <a16:creationId xmlns:a16="http://schemas.microsoft.com/office/drawing/2014/main" id="{BFF03B21-B372-48E2-931B-74C045023B2F}"/>
              </a:ext>
            </a:extLst>
          </p:cNvPr>
          <p:cNvPicPr>
            <a:picLocks noChangeAspect="1"/>
          </p:cNvPicPr>
          <p:nvPr/>
        </p:nvPicPr>
        <p:blipFill>
          <a:blip r:embed="rId3"/>
          <a:stretch>
            <a:fillRect/>
          </a:stretch>
        </p:blipFill>
        <p:spPr>
          <a:xfrm>
            <a:off x="106611" y="54230"/>
            <a:ext cx="882130" cy="332346"/>
          </a:xfrm>
          <a:prstGeom prst="rect">
            <a:avLst/>
          </a:prstGeom>
        </p:spPr>
      </p:pic>
      <p:sp>
        <p:nvSpPr>
          <p:cNvPr id="31" name="Content Placeholder 2">
            <a:extLst>
              <a:ext uri="{FF2B5EF4-FFF2-40B4-BE49-F238E27FC236}">
                <a16:creationId xmlns:a16="http://schemas.microsoft.com/office/drawing/2014/main" id="{C223F99C-1239-463F-ACFB-D264C089A9FB}"/>
              </a:ext>
            </a:extLst>
          </p:cNvPr>
          <p:cNvSpPr>
            <a:spLocks noGrp="1"/>
          </p:cNvSpPr>
          <p:nvPr>
            <p:ph idx="1"/>
          </p:nvPr>
        </p:nvSpPr>
        <p:spPr>
          <a:xfrm>
            <a:off x="4954472" y="3785688"/>
            <a:ext cx="4628751" cy="2975902"/>
          </a:xfrm>
          <a:solidFill>
            <a:srgbClr val="001D3A"/>
          </a:solidFill>
          <a:ln w="19050">
            <a:solidFill>
              <a:srgbClr val="FFED13"/>
            </a:solidFill>
          </a:ln>
        </p:spPr>
        <p:txBody>
          <a:bodyPr/>
          <a:lstStyle/>
          <a:p>
            <a:pPr marL="228606" indent="-228606">
              <a:spcBef>
                <a:spcPts val="0"/>
              </a:spcBef>
              <a:spcAft>
                <a:spcPts val="800"/>
              </a:spcAft>
              <a:buFont typeface="Wingdings" panose="05000000000000000000" pitchFamily="2" charset="2"/>
              <a:buChar char="§"/>
            </a:pPr>
            <a:r>
              <a:rPr lang="en-US" sz="2000" dirty="0">
                <a:solidFill>
                  <a:srgbClr val="66FFFF"/>
                </a:solidFill>
              </a:rPr>
              <a:t>Price Evolution 2018-21</a:t>
            </a:r>
            <a:r>
              <a:rPr lang="en-US" sz="2000" dirty="0">
                <a:solidFill>
                  <a:srgbClr val="FFFF00"/>
                </a:solidFill>
              </a:rPr>
              <a:t> + Future</a:t>
            </a:r>
          </a:p>
          <a:p>
            <a:pPr marL="800120" lvl="2" indent="-400060">
              <a:lnSpc>
                <a:spcPct val="90000"/>
              </a:lnSpc>
              <a:spcBef>
                <a:spcPts val="0"/>
              </a:spcBef>
              <a:spcAft>
                <a:spcPts val="600"/>
              </a:spcAft>
              <a:buFont typeface="Wingdings" panose="05000000000000000000" pitchFamily="2" charset="2"/>
              <a:buChar char="­"/>
            </a:pPr>
            <a:r>
              <a:rPr lang="en-US" sz="1800" b="1" dirty="0">
                <a:solidFill>
                  <a:srgbClr val="66FFFF"/>
                </a:solidFill>
              </a:rPr>
              <a:t>-17% Price CAGR Average</a:t>
            </a:r>
          </a:p>
          <a:p>
            <a:pPr marL="800120" lvl="2" indent="-400060">
              <a:lnSpc>
                <a:spcPct val="90000"/>
              </a:lnSpc>
              <a:spcBef>
                <a:spcPts val="0"/>
              </a:spcBef>
              <a:spcAft>
                <a:spcPts val="600"/>
              </a:spcAft>
              <a:buFont typeface="Wingdings" panose="05000000000000000000" pitchFamily="2" charset="2"/>
              <a:buChar char="­"/>
            </a:pPr>
            <a:r>
              <a:rPr lang="en-US" sz="1800" b="1" dirty="0">
                <a:solidFill>
                  <a:srgbClr val="FFFF00"/>
                </a:solidFill>
              </a:rPr>
              <a:t>Only -11 to -12 % CAGR </a:t>
            </a:r>
            <a:br>
              <a:rPr lang="en-US" sz="1800" b="1" dirty="0">
                <a:solidFill>
                  <a:srgbClr val="FFFF00"/>
                </a:solidFill>
              </a:rPr>
            </a:br>
            <a:r>
              <a:rPr lang="en-US" sz="1800" b="1" dirty="0">
                <a:solidFill>
                  <a:srgbClr val="FFFF00"/>
                </a:solidFill>
              </a:rPr>
              <a:t>NYC – London and LA-Tokyo</a:t>
            </a:r>
          </a:p>
          <a:p>
            <a:pPr marL="800120" lvl="2" indent="-400060">
              <a:lnSpc>
                <a:spcPct val="90000"/>
              </a:lnSpc>
              <a:spcBef>
                <a:spcPts val="0"/>
              </a:spcBef>
              <a:spcAft>
                <a:spcPts val="600"/>
              </a:spcAft>
              <a:buFont typeface="Wingdings" panose="05000000000000000000" pitchFamily="2" charset="2"/>
              <a:buChar char="­"/>
            </a:pPr>
            <a:r>
              <a:rPr lang="en-US" sz="1800" b="1" dirty="0">
                <a:solidFill>
                  <a:srgbClr val="66FFFF"/>
                </a:solidFill>
              </a:rPr>
              <a:t>To -6% 2019-20 due to COVID</a:t>
            </a:r>
          </a:p>
          <a:p>
            <a:pPr marL="800120" lvl="2" indent="-400060">
              <a:lnSpc>
                <a:spcPct val="90000"/>
              </a:lnSpc>
              <a:spcBef>
                <a:spcPts val="0"/>
              </a:spcBef>
              <a:spcAft>
                <a:spcPts val="600"/>
              </a:spcAft>
              <a:buFont typeface="Wingdings" panose="05000000000000000000" pitchFamily="2" charset="2"/>
              <a:buChar char="­"/>
            </a:pPr>
            <a:r>
              <a:rPr lang="en-US" sz="1800" b="1" dirty="0"/>
              <a:t>100G/10G Price Multiple:</a:t>
            </a:r>
            <a:br>
              <a:rPr lang="en-US" sz="1800" b="1" dirty="0"/>
            </a:br>
            <a:r>
              <a:rPr lang="en-US" sz="1800" b="1" dirty="0">
                <a:solidFill>
                  <a:srgbClr val="66FFFF"/>
                </a:solidFill>
              </a:rPr>
              <a:t>Still ~4X, from 6.4X in 2015</a:t>
            </a:r>
          </a:p>
          <a:p>
            <a:pPr marL="800120" lvl="2" indent="-400060">
              <a:lnSpc>
                <a:spcPct val="90000"/>
              </a:lnSpc>
              <a:spcBef>
                <a:spcPts val="0"/>
              </a:spcBef>
              <a:spcAft>
                <a:spcPts val="600"/>
              </a:spcAft>
              <a:buFont typeface="Wingdings" panose="05000000000000000000" pitchFamily="2" charset="2"/>
              <a:buChar char="­"/>
            </a:pPr>
            <a:r>
              <a:rPr lang="en-US" sz="1800" b="1" dirty="0">
                <a:solidFill>
                  <a:srgbClr val="FFFF00"/>
                </a:solidFill>
              </a:rPr>
              <a:t>400G/100G</a:t>
            </a:r>
            <a:r>
              <a:rPr lang="en-US" sz="1800" b="1" dirty="0">
                <a:solidFill>
                  <a:srgbClr val="66FFFF"/>
                </a:solidFill>
              </a:rPr>
              <a:t> Price Multiple Evolution </a:t>
            </a:r>
            <a:r>
              <a:rPr lang="en-US" sz="1800" b="1" dirty="0"/>
              <a:t>Expected to be Similar:</a:t>
            </a:r>
            <a:br>
              <a:rPr lang="en-US" sz="1800" b="1" dirty="0"/>
            </a:br>
            <a:r>
              <a:rPr lang="en-US" sz="1800" b="1" dirty="0"/>
              <a:t>       </a:t>
            </a:r>
            <a:r>
              <a:rPr lang="en-US" sz="1600" b="1" dirty="0"/>
              <a:t>When: </a:t>
            </a:r>
            <a:r>
              <a:rPr lang="en-US" sz="1600" b="1" dirty="0">
                <a:solidFill>
                  <a:srgbClr val="FFFF00"/>
                </a:solidFill>
              </a:rPr>
              <a:t>from 2025-28 ?  </a:t>
            </a:r>
          </a:p>
          <a:p>
            <a:pPr marL="0" lvl="1" indent="0">
              <a:spcBef>
                <a:spcPts val="0"/>
              </a:spcBef>
              <a:spcAft>
                <a:spcPts val="1000"/>
              </a:spcAft>
              <a:buNone/>
            </a:pPr>
            <a:endParaRPr lang="en-US" sz="2300" b="1" dirty="0"/>
          </a:p>
        </p:txBody>
      </p:sp>
      <p:sp>
        <p:nvSpPr>
          <p:cNvPr id="9" name="Content Placeholder 2">
            <a:extLst>
              <a:ext uri="{FF2B5EF4-FFF2-40B4-BE49-F238E27FC236}">
                <a16:creationId xmlns:a16="http://schemas.microsoft.com/office/drawing/2014/main" id="{795DDD8D-B1EA-45A1-A9CA-7BCDE4BE6BB6}"/>
              </a:ext>
            </a:extLst>
          </p:cNvPr>
          <p:cNvSpPr txBox="1">
            <a:spLocks/>
          </p:cNvSpPr>
          <p:nvPr/>
        </p:nvSpPr>
        <p:spPr bwMode="auto">
          <a:xfrm>
            <a:off x="3671455" y="2143926"/>
            <a:ext cx="1149927" cy="1077257"/>
          </a:xfrm>
          <a:prstGeom prst="rect">
            <a:avLst/>
          </a:prstGeom>
          <a:solidFill>
            <a:srgbClr val="001D3A"/>
          </a:solidFill>
          <a:ln w="19050">
            <a:solidFill>
              <a:srgbClr val="FFED1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rgbClr val="FFF11F"/>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defRPr>
            </a:lvl5pPr>
            <a:lvl6pPr marL="2514600" indent="-228600" algn="l" rtl="0" fontAlgn="base">
              <a:spcBef>
                <a:spcPct val="20000"/>
              </a:spcBef>
              <a:spcAft>
                <a:spcPct val="0"/>
              </a:spcAft>
              <a:buChar char="»"/>
              <a:defRPr sz="2000">
                <a:solidFill>
                  <a:schemeClr val="tx1"/>
                </a:solidFill>
                <a:latin typeface="Arial Unicode MS" pitchFamily="34" charset="-128"/>
              </a:defRPr>
            </a:lvl6pPr>
            <a:lvl7pPr marL="2971800" indent="-228600" algn="l" rtl="0" fontAlgn="base">
              <a:spcBef>
                <a:spcPct val="20000"/>
              </a:spcBef>
              <a:spcAft>
                <a:spcPct val="0"/>
              </a:spcAft>
              <a:buChar char="»"/>
              <a:defRPr sz="2000">
                <a:solidFill>
                  <a:schemeClr val="tx1"/>
                </a:solidFill>
                <a:latin typeface="Arial Unicode MS" pitchFamily="34" charset="-128"/>
              </a:defRPr>
            </a:lvl7pPr>
            <a:lvl8pPr marL="3429000" indent="-228600" algn="l" rtl="0" fontAlgn="base">
              <a:spcBef>
                <a:spcPct val="20000"/>
              </a:spcBef>
              <a:spcAft>
                <a:spcPct val="0"/>
              </a:spcAft>
              <a:buChar char="»"/>
              <a:defRPr sz="2000">
                <a:solidFill>
                  <a:schemeClr val="tx1"/>
                </a:solidFill>
                <a:latin typeface="Arial Unicode MS" pitchFamily="34" charset="-128"/>
              </a:defRPr>
            </a:lvl8pPr>
            <a:lvl9pPr marL="3886200" indent="-228600" algn="l" rtl="0" fontAlgn="base">
              <a:spcBef>
                <a:spcPct val="20000"/>
              </a:spcBef>
              <a:spcAft>
                <a:spcPct val="0"/>
              </a:spcAft>
              <a:buChar char="»"/>
              <a:defRPr sz="2000">
                <a:solidFill>
                  <a:schemeClr val="tx1"/>
                </a:solidFill>
                <a:latin typeface="Arial Unicode MS" pitchFamily="34" charset="-128"/>
              </a:defRPr>
            </a:lvl9pPr>
          </a:lstStyle>
          <a:p>
            <a:pPr marL="0" marR="0" lvl="0" indent="0" algn="ctr" defTabSz="914400" rtl="0" eaLnBrk="0" fontAlgn="base" latinLnBrk="0" hangingPunct="0">
              <a:lnSpc>
                <a:spcPct val="100000"/>
              </a:lnSpc>
              <a:spcBef>
                <a:spcPts val="0"/>
              </a:spcBef>
              <a:spcAft>
                <a:spcPts val="8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mn-cs"/>
              </a:rPr>
              <a:t>Prices relatively flat since Q4 2018</a:t>
            </a:r>
            <a:endParaRPr kumimoji="0" lang="en-US" sz="1600" b="1" i="0" u="none" strike="noStrike" kern="0" cap="none" spc="0" normalizeH="0" baseline="0" noProof="0" dirty="0">
              <a:ln>
                <a:noFill/>
              </a:ln>
              <a:solidFill>
                <a:srgbClr val="FFF11F"/>
              </a:solidFill>
              <a:effectLst/>
              <a:uLnTx/>
              <a:uFillTx/>
              <a:latin typeface="Arial"/>
              <a:ea typeface="+mn-ea"/>
              <a:cs typeface="+mn-cs"/>
            </a:endParaRPr>
          </a:p>
        </p:txBody>
      </p:sp>
      <p:pic>
        <p:nvPicPr>
          <p:cNvPr id="5" name="Picture 4">
            <a:extLst>
              <a:ext uri="{FF2B5EF4-FFF2-40B4-BE49-F238E27FC236}">
                <a16:creationId xmlns:a16="http://schemas.microsoft.com/office/drawing/2014/main" id="{DE25A0DF-A7A7-4BB3-831B-A3D997F57E6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 contrast="40000"/>
                    </a14:imgEffect>
                  </a14:imgLayer>
                </a14:imgProps>
              </a:ext>
            </a:extLst>
          </a:blip>
          <a:srcRect t="18206" b="9648"/>
          <a:stretch/>
        </p:blipFill>
        <p:spPr>
          <a:xfrm>
            <a:off x="106609" y="1095919"/>
            <a:ext cx="4844918" cy="2657965"/>
          </a:xfrm>
          <a:prstGeom prst="rect">
            <a:avLst/>
          </a:prstGeom>
          <a:ln w="22225">
            <a:solidFill>
              <a:srgbClr val="FFED13"/>
            </a:solidFill>
          </a:ln>
        </p:spPr>
      </p:pic>
      <p:pic>
        <p:nvPicPr>
          <p:cNvPr id="8" name="Picture 7">
            <a:extLst>
              <a:ext uri="{FF2B5EF4-FFF2-40B4-BE49-F238E27FC236}">
                <a16:creationId xmlns:a16="http://schemas.microsoft.com/office/drawing/2014/main" id="{0F7AD22F-D731-44A4-8AD8-07A1BE4F784D}"/>
              </a:ext>
            </a:extLst>
          </p:cNvPr>
          <p:cNvPicPr>
            <a:picLocks noChangeAspect="1"/>
          </p:cNvPicPr>
          <p:nvPr/>
        </p:nvPicPr>
        <p:blipFill>
          <a:blip r:embed="rId6"/>
          <a:stretch>
            <a:fillRect/>
          </a:stretch>
        </p:blipFill>
        <p:spPr>
          <a:xfrm>
            <a:off x="2829131" y="1114340"/>
            <a:ext cx="1417286" cy="1011163"/>
          </a:xfrm>
          <a:prstGeom prst="rect">
            <a:avLst/>
          </a:prstGeom>
        </p:spPr>
      </p:pic>
      <p:sp>
        <p:nvSpPr>
          <p:cNvPr id="15" name="Content Placeholder 2">
            <a:extLst>
              <a:ext uri="{FF2B5EF4-FFF2-40B4-BE49-F238E27FC236}">
                <a16:creationId xmlns:a16="http://schemas.microsoft.com/office/drawing/2014/main" id="{9DCF1AF4-3051-4C9D-AFE7-65961529B382}"/>
              </a:ext>
            </a:extLst>
          </p:cNvPr>
          <p:cNvSpPr txBox="1">
            <a:spLocks/>
          </p:cNvSpPr>
          <p:nvPr/>
        </p:nvSpPr>
        <p:spPr bwMode="auto">
          <a:xfrm>
            <a:off x="106609" y="816736"/>
            <a:ext cx="4844918" cy="279184"/>
          </a:xfrm>
          <a:prstGeom prst="rect">
            <a:avLst/>
          </a:prstGeom>
          <a:solidFill>
            <a:srgbClr val="001D3A"/>
          </a:solidFill>
          <a:ln w="19050">
            <a:solidFill>
              <a:srgbClr val="FFED1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rgbClr val="FFF11F"/>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defRPr>
            </a:lvl5pPr>
            <a:lvl6pPr marL="2514600" indent="-228600" algn="l" rtl="0" fontAlgn="base">
              <a:spcBef>
                <a:spcPct val="20000"/>
              </a:spcBef>
              <a:spcAft>
                <a:spcPct val="0"/>
              </a:spcAft>
              <a:buChar char="»"/>
              <a:defRPr sz="2000">
                <a:solidFill>
                  <a:schemeClr val="tx1"/>
                </a:solidFill>
                <a:latin typeface="Arial Unicode MS" pitchFamily="34" charset="-128"/>
              </a:defRPr>
            </a:lvl6pPr>
            <a:lvl7pPr marL="2971800" indent="-228600" algn="l" rtl="0" fontAlgn="base">
              <a:spcBef>
                <a:spcPct val="20000"/>
              </a:spcBef>
              <a:spcAft>
                <a:spcPct val="0"/>
              </a:spcAft>
              <a:buChar char="»"/>
              <a:defRPr sz="2000">
                <a:solidFill>
                  <a:schemeClr val="tx1"/>
                </a:solidFill>
                <a:latin typeface="Arial Unicode MS" pitchFamily="34" charset="-128"/>
              </a:defRPr>
            </a:lvl7pPr>
            <a:lvl8pPr marL="3429000" indent="-228600" algn="l" rtl="0" fontAlgn="base">
              <a:spcBef>
                <a:spcPct val="20000"/>
              </a:spcBef>
              <a:spcAft>
                <a:spcPct val="0"/>
              </a:spcAft>
              <a:buChar char="»"/>
              <a:defRPr sz="2000">
                <a:solidFill>
                  <a:schemeClr val="tx1"/>
                </a:solidFill>
                <a:latin typeface="Arial Unicode MS" pitchFamily="34" charset="-128"/>
              </a:defRPr>
            </a:lvl8pPr>
            <a:lvl9pPr marL="3886200" indent="-228600" algn="l" rtl="0" fontAlgn="base">
              <a:spcBef>
                <a:spcPct val="20000"/>
              </a:spcBef>
              <a:spcAft>
                <a:spcPct val="0"/>
              </a:spcAft>
              <a:buChar char="»"/>
              <a:defRPr sz="2000">
                <a:solidFill>
                  <a:schemeClr val="tx1"/>
                </a:solidFill>
                <a:latin typeface="Arial Unicode MS" pitchFamily="34" charset="-128"/>
              </a:defRPr>
            </a:lvl9pPr>
          </a:lstStyle>
          <a:p>
            <a:pPr marL="0" marR="0" lvl="0" indent="0" algn="ctr" defTabSz="914400" rtl="0" eaLnBrk="0" fontAlgn="base" latinLnBrk="0" hangingPunct="0">
              <a:lnSpc>
                <a:spcPct val="100000"/>
              </a:lnSpc>
              <a:spcBef>
                <a:spcPts val="0"/>
              </a:spcBef>
              <a:spcAft>
                <a:spcPts val="80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rPr>
              <a:t>Weighted Median </a:t>
            </a:r>
            <a:r>
              <a:rPr kumimoji="0" lang="en-US" sz="1400" b="1" i="0" u="none" strike="noStrike" kern="0" cap="none" spc="0" normalizeH="0" baseline="0" noProof="0" dirty="0">
                <a:ln>
                  <a:noFill/>
                </a:ln>
                <a:solidFill>
                  <a:srgbClr val="66FFFF"/>
                </a:solidFill>
                <a:effectLst/>
                <a:uLnTx/>
                <a:uFillTx/>
                <a:latin typeface="Arial"/>
                <a:ea typeface="+mn-ea"/>
                <a:cs typeface="+mn-cs"/>
              </a:rPr>
              <a:t>100G Monthly Lease Prices</a:t>
            </a:r>
            <a:r>
              <a:rPr kumimoji="0" lang="en-US" sz="1400" b="1" i="0" u="none" strike="noStrike" kern="0" cap="none" spc="0" normalizeH="0" baseline="0" noProof="0" dirty="0">
                <a:ln>
                  <a:noFill/>
                </a:ln>
                <a:solidFill>
                  <a:srgbClr val="FFFFFF"/>
                </a:solidFill>
                <a:effectLst/>
                <a:uLnTx/>
                <a:uFillTx/>
                <a:latin typeface="Arial"/>
                <a:ea typeface="+mn-ea"/>
                <a:cs typeface="+mn-cs"/>
              </a:rPr>
              <a:t> 2018-21</a:t>
            </a:r>
            <a:endParaRPr kumimoji="0" lang="en-US" sz="1400" b="1" i="0" u="none" strike="noStrike" kern="0" cap="none" spc="0" normalizeH="0" baseline="0" noProof="0" dirty="0">
              <a:ln>
                <a:noFill/>
              </a:ln>
              <a:solidFill>
                <a:srgbClr val="FFF11F"/>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11C8E7CC-BE8C-4004-96CC-9D0D766E3BDB}"/>
              </a:ext>
            </a:extLst>
          </p:cNvPr>
          <p:cNvPicPr>
            <a:picLocks noChangeAspect="1"/>
          </p:cNvPicPr>
          <p:nvPr/>
        </p:nvPicPr>
        <p:blipFill>
          <a:blip r:embed="rId7"/>
          <a:stretch>
            <a:fillRect/>
          </a:stretch>
        </p:blipFill>
        <p:spPr>
          <a:xfrm>
            <a:off x="4951529" y="1095919"/>
            <a:ext cx="4631695" cy="2689768"/>
          </a:xfrm>
          <a:prstGeom prst="rect">
            <a:avLst/>
          </a:prstGeom>
          <a:ln w="22225">
            <a:solidFill>
              <a:srgbClr val="FFED13"/>
            </a:solidFill>
          </a:ln>
        </p:spPr>
      </p:pic>
      <p:sp>
        <p:nvSpPr>
          <p:cNvPr id="18" name="Content Placeholder 2">
            <a:extLst>
              <a:ext uri="{FF2B5EF4-FFF2-40B4-BE49-F238E27FC236}">
                <a16:creationId xmlns:a16="http://schemas.microsoft.com/office/drawing/2014/main" id="{A1C28609-DD89-467F-96BC-CB86D3365CC3}"/>
              </a:ext>
            </a:extLst>
          </p:cNvPr>
          <p:cNvSpPr txBox="1">
            <a:spLocks/>
          </p:cNvSpPr>
          <p:nvPr/>
        </p:nvSpPr>
        <p:spPr bwMode="auto">
          <a:xfrm>
            <a:off x="4951529" y="816736"/>
            <a:ext cx="4631695" cy="279184"/>
          </a:xfrm>
          <a:prstGeom prst="rect">
            <a:avLst/>
          </a:prstGeom>
          <a:solidFill>
            <a:srgbClr val="001D3A"/>
          </a:solidFill>
          <a:ln w="19050">
            <a:solidFill>
              <a:srgbClr val="FFED1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rgbClr val="FFF11F"/>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defRPr>
            </a:lvl5pPr>
            <a:lvl6pPr marL="2514600" indent="-228600" algn="l" rtl="0" fontAlgn="base">
              <a:spcBef>
                <a:spcPct val="20000"/>
              </a:spcBef>
              <a:spcAft>
                <a:spcPct val="0"/>
              </a:spcAft>
              <a:buChar char="»"/>
              <a:defRPr sz="2000">
                <a:solidFill>
                  <a:schemeClr val="tx1"/>
                </a:solidFill>
                <a:latin typeface="Arial Unicode MS" pitchFamily="34" charset="-128"/>
              </a:defRPr>
            </a:lvl6pPr>
            <a:lvl7pPr marL="2971800" indent="-228600" algn="l" rtl="0" fontAlgn="base">
              <a:spcBef>
                <a:spcPct val="20000"/>
              </a:spcBef>
              <a:spcAft>
                <a:spcPct val="0"/>
              </a:spcAft>
              <a:buChar char="»"/>
              <a:defRPr sz="2000">
                <a:solidFill>
                  <a:schemeClr val="tx1"/>
                </a:solidFill>
                <a:latin typeface="Arial Unicode MS" pitchFamily="34" charset="-128"/>
              </a:defRPr>
            </a:lvl7pPr>
            <a:lvl8pPr marL="3429000" indent="-228600" algn="l" rtl="0" fontAlgn="base">
              <a:spcBef>
                <a:spcPct val="20000"/>
              </a:spcBef>
              <a:spcAft>
                <a:spcPct val="0"/>
              </a:spcAft>
              <a:buChar char="»"/>
              <a:defRPr sz="2000">
                <a:solidFill>
                  <a:schemeClr val="tx1"/>
                </a:solidFill>
                <a:latin typeface="Arial Unicode MS" pitchFamily="34" charset="-128"/>
              </a:defRPr>
            </a:lvl8pPr>
            <a:lvl9pPr marL="3886200" indent="-228600" algn="l" rtl="0" fontAlgn="base">
              <a:spcBef>
                <a:spcPct val="20000"/>
              </a:spcBef>
              <a:spcAft>
                <a:spcPct val="0"/>
              </a:spcAft>
              <a:buChar char="»"/>
              <a:defRPr sz="2000">
                <a:solidFill>
                  <a:schemeClr val="tx1"/>
                </a:solidFill>
                <a:latin typeface="Arial Unicode MS" pitchFamily="34" charset="-128"/>
              </a:defRPr>
            </a:lvl9pPr>
          </a:lstStyle>
          <a:p>
            <a:pPr marL="0" marR="0" lvl="0" indent="0" algn="ctr" defTabSz="914400" rtl="0" eaLnBrk="0" fontAlgn="base" latinLnBrk="0" hangingPunct="0">
              <a:lnSpc>
                <a:spcPct val="100000"/>
              </a:lnSpc>
              <a:spcBef>
                <a:spcPts val="0"/>
              </a:spcBef>
              <a:spcAft>
                <a:spcPts val="80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rPr>
              <a:t>Weighted Median </a:t>
            </a:r>
            <a:r>
              <a:rPr kumimoji="0" lang="en-US" sz="1400" b="1" i="0" u="none" strike="noStrike" kern="0" cap="none" spc="0" normalizeH="0" baseline="0" noProof="0" dirty="0">
                <a:ln>
                  <a:noFill/>
                </a:ln>
                <a:solidFill>
                  <a:srgbClr val="66FFFF"/>
                </a:solidFill>
                <a:effectLst/>
                <a:uLnTx/>
                <a:uFillTx/>
                <a:latin typeface="Arial"/>
                <a:ea typeface="+mn-ea"/>
                <a:cs typeface="+mn-cs"/>
              </a:rPr>
              <a:t>100G/10G Price Multiples</a:t>
            </a:r>
            <a:r>
              <a:rPr kumimoji="0" lang="en-US" sz="1400" b="1" i="0" u="none" strike="noStrike" kern="0" cap="none" spc="0" normalizeH="0" baseline="0" noProof="0" dirty="0">
                <a:ln>
                  <a:noFill/>
                </a:ln>
                <a:solidFill>
                  <a:srgbClr val="FFFFFF"/>
                </a:solidFill>
                <a:effectLst/>
                <a:uLnTx/>
                <a:uFillTx/>
                <a:latin typeface="Arial"/>
                <a:ea typeface="+mn-ea"/>
                <a:cs typeface="+mn-cs"/>
              </a:rPr>
              <a:t> 2018-21</a:t>
            </a:r>
            <a:endParaRPr kumimoji="0" lang="en-US" sz="1400" b="1" i="0" u="none" strike="noStrike" kern="0" cap="none" spc="0" normalizeH="0" baseline="0" noProof="0" dirty="0">
              <a:ln>
                <a:noFill/>
              </a:ln>
              <a:solidFill>
                <a:srgbClr val="FFF11F"/>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9C5C6C14-4BA0-4D80-9F01-C64F38C3B6E6}"/>
              </a:ext>
            </a:extLst>
          </p:cNvPr>
          <p:cNvPicPr>
            <a:picLocks noChangeAspect="1"/>
          </p:cNvPicPr>
          <p:nvPr/>
        </p:nvPicPr>
        <p:blipFill>
          <a:blip r:embed="rId8"/>
          <a:stretch>
            <a:fillRect/>
          </a:stretch>
        </p:blipFill>
        <p:spPr>
          <a:xfrm>
            <a:off x="106609" y="3753884"/>
            <a:ext cx="4844918" cy="3007707"/>
          </a:xfrm>
          <a:prstGeom prst="rect">
            <a:avLst/>
          </a:prstGeom>
          <a:ln w="22225">
            <a:solidFill>
              <a:srgbClr val="FFED13"/>
            </a:solidFill>
          </a:ln>
        </p:spPr>
      </p:pic>
      <p:sp>
        <p:nvSpPr>
          <p:cNvPr id="21" name="Content Placeholder 2">
            <a:extLst>
              <a:ext uri="{FF2B5EF4-FFF2-40B4-BE49-F238E27FC236}">
                <a16:creationId xmlns:a16="http://schemas.microsoft.com/office/drawing/2014/main" id="{0EFE78D5-965F-48C7-B54B-3A303AD7F8F6}"/>
              </a:ext>
            </a:extLst>
          </p:cNvPr>
          <p:cNvSpPr txBox="1">
            <a:spLocks/>
          </p:cNvSpPr>
          <p:nvPr/>
        </p:nvSpPr>
        <p:spPr bwMode="auto">
          <a:xfrm>
            <a:off x="121255" y="3768607"/>
            <a:ext cx="4844918" cy="549782"/>
          </a:xfrm>
          <a:prstGeom prst="rect">
            <a:avLst/>
          </a:prstGeom>
          <a:solidFill>
            <a:srgbClr val="001D3A"/>
          </a:solidFill>
          <a:ln w="19050">
            <a:solidFill>
              <a:srgbClr val="FFED1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rgbClr val="FFF11F"/>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defRPr>
            </a:lvl5pPr>
            <a:lvl6pPr marL="2514600" indent="-228600" algn="l" rtl="0" fontAlgn="base">
              <a:spcBef>
                <a:spcPct val="20000"/>
              </a:spcBef>
              <a:spcAft>
                <a:spcPct val="0"/>
              </a:spcAft>
              <a:buChar char="»"/>
              <a:defRPr sz="2000">
                <a:solidFill>
                  <a:schemeClr val="tx1"/>
                </a:solidFill>
                <a:latin typeface="Arial Unicode MS" pitchFamily="34" charset="-128"/>
              </a:defRPr>
            </a:lvl6pPr>
            <a:lvl7pPr marL="2971800" indent="-228600" algn="l" rtl="0" fontAlgn="base">
              <a:spcBef>
                <a:spcPct val="20000"/>
              </a:spcBef>
              <a:spcAft>
                <a:spcPct val="0"/>
              </a:spcAft>
              <a:buChar char="»"/>
              <a:defRPr sz="2000">
                <a:solidFill>
                  <a:schemeClr val="tx1"/>
                </a:solidFill>
                <a:latin typeface="Arial Unicode MS" pitchFamily="34" charset="-128"/>
              </a:defRPr>
            </a:lvl7pPr>
            <a:lvl8pPr marL="3429000" indent="-228600" algn="l" rtl="0" fontAlgn="base">
              <a:spcBef>
                <a:spcPct val="20000"/>
              </a:spcBef>
              <a:spcAft>
                <a:spcPct val="0"/>
              </a:spcAft>
              <a:buChar char="»"/>
              <a:defRPr sz="2000">
                <a:solidFill>
                  <a:schemeClr val="tx1"/>
                </a:solidFill>
                <a:latin typeface="Arial Unicode MS" pitchFamily="34" charset="-128"/>
              </a:defRPr>
            </a:lvl8pPr>
            <a:lvl9pPr marL="3886200" indent="-228600" algn="l" rtl="0" fontAlgn="base">
              <a:spcBef>
                <a:spcPct val="20000"/>
              </a:spcBef>
              <a:spcAft>
                <a:spcPct val="0"/>
              </a:spcAft>
              <a:buChar char="»"/>
              <a:defRPr sz="2000">
                <a:solidFill>
                  <a:schemeClr val="tx1"/>
                </a:solidFill>
                <a:latin typeface="Arial Unicode MS" pitchFamily="34" charset="-128"/>
              </a:defRPr>
            </a:lvl9pPr>
          </a:lstStyle>
          <a:p>
            <a:pPr marL="0" marR="0" lvl="0" indent="0" algn="ctr" defTabSz="914400" rtl="0" eaLnBrk="0" fontAlgn="base" latinLnBrk="0" hangingPunct="0">
              <a:lnSpc>
                <a:spcPct val="100000"/>
              </a:lnSpc>
              <a:spcBef>
                <a:spcPts val="0"/>
              </a:spcBef>
              <a:spcAft>
                <a:spcPts val="80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rPr>
              <a:t>Compressing Price Multiples Over Time</a:t>
            </a:r>
            <a:br>
              <a:rPr kumimoji="0" lang="en-US" sz="1400" b="1" i="0" u="none" strike="noStrike" kern="0" cap="none" spc="0" normalizeH="0" baseline="0" noProof="0" dirty="0">
                <a:ln>
                  <a:noFill/>
                </a:ln>
                <a:solidFill>
                  <a:srgbClr val="FFFFFF"/>
                </a:solidFill>
                <a:effectLst/>
                <a:uLnTx/>
                <a:uFillTx/>
                <a:latin typeface="Arial"/>
                <a:ea typeface="+mn-ea"/>
                <a:cs typeface="+mn-cs"/>
              </a:rPr>
            </a:br>
            <a:r>
              <a:rPr kumimoji="0" lang="en-US" sz="1400" b="1" i="0" u="none" strike="noStrike" kern="0" cap="none" spc="0" normalizeH="0" baseline="0" noProof="0" dirty="0">
                <a:ln>
                  <a:noFill/>
                </a:ln>
                <a:solidFill>
                  <a:srgbClr val="66FFFF"/>
                </a:solidFill>
                <a:effectLst/>
                <a:uLnTx/>
                <a:uFillTx/>
                <a:latin typeface="Arial"/>
                <a:ea typeface="+mn-ea"/>
                <a:cs typeface="+mn-cs"/>
              </a:rPr>
              <a:t>Price Multiples 100G/10G</a:t>
            </a:r>
            <a:r>
              <a:rPr kumimoji="0" lang="en-US" sz="1400" b="1" i="0" u="none" strike="noStrike" kern="0" cap="none" spc="0" normalizeH="0" baseline="0" noProof="0" dirty="0">
                <a:ln>
                  <a:noFill/>
                </a:ln>
                <a:solidFill>
                  <a:srgbClr val="FFFFFF"/>
                </a:solidFill>
                <a:effectLst/>
                <a:uLnTx/>
                <a:uFillTx/>
                <a:latin typeface="Arial"/>
                <a:ea typeface="+mn-ea"/>
                <a:cs typeface="+mn-cs"/>
              </a:rPr>
              <a:t> by Region in 2016 and 2021</a:t>
            </a:r>
            <a:br>
              <a:rPr kumimoji="0" lang="en-US" sz="1400" b="1" i="0" u="none" strike="noStrike" kern="0" cap="none" spc="0" normalizeH="0" baseline="0" noProof="0" dirty="0">
                <a:ln>
                  <a:noFill/>
                </a:ln>
                <a:solidFill>
                  <a:srgbClr val="FFFFFF"/>
                </a:solidFill>
                <a:effectLst/>
                <a:uLnTx/>
                <a:uFillTx/>
                <a:latin typeface="Arial"/>
                <a:ea typeface="+mn-ea"/>
                <a:cs typeface="+mn-cs"/>
              </a:rPr>
            </a:br>
            <a:endParaRPr kumimoji="0" lang="en-US" sz="1400" b="1" i="0" u="none" strike="noStrike" kern="0" cap="none" spc="0" normalizeH="0" baseline="0" noProof="0" dirty="0">
              <a:ln>
                <a:noFill/>
              </a:ln>
              <a:solidFill>
                <a:srgbClr val="FFF11F"/>
              </a:solidFill>
              <a:effectLst/>
              <a:uLnTx/>
              <a:uFillTx/>
              <a:latin typeface="Arial"/>
              <a:ea typeface="+mn-ea"/>
              <a:cs typeface="+mn-cs"/>
            </a:endParaRPr>
          </a:p>
        </p:txBody>
      </p:sp>
    </p:spTree>
    <p:extLst>
      <p:ext uri="{BB962C8B-B14F-4D97-AF65-F5344CB8AC3E}">
        <p14:creationId xmlns:p14="http://schemas.microsoft.com/office/powerpoint/2010/main" val="23488594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8" y="109648"/>
            <a:ext cx="9655422" cy="604431"/>
          </a:xfrm>
        </p:spPr>
        <p:txBody>
          <a:bodyPr/>
          <a:lstStyle/>
          <a:p>
            <a:pPr>
              <a:lnSpc>
                <a:spcPct val="90000"/>
              </a:lnSpc>
            </a:pPr>
            <a:r>
              <a:rPr lang="en-US" sz="2800" dirty="0">
                <a:solidFill>
                  <a:srgbClr val="66FFFF"/>
                </a:solidFill>
              </a:rPr>
              <a:t>400G Transatlantic Plans: </a:t>
            </a:r>
            <a:r>
              <a:rPr lang="en-US" sz="2800" dirty="0" err="1">
                <a:solidFill>
                  <a:srgbClr val="66FFFF"/>
                </a:solidFill>
              </a:rPr>
              <a:t>ESnet</a:t>
            </a:r>
            <a:r>
              <a:rPr lang="en-US" sz="2800" dirty="0">
                <a:solidFill>
                  <a:srgbClr val="66FFFF"/>
                </a:solidFill>
              </a:rPr>
              <a:t>, Internet2 and </a:t>
            </a:r>
            <a:r>
              <a:rPr lang="en-US" sz="2800" dirty="0" err="1">
                <a:solidFill>
                  <a:srgbClr val="66FFFF"/>
                </a:solidFill>
              </a:rPr>
              <a:t>Canarie</a:t>
            </a:r>
            <a:endParaRPr lang="en-US" sz="2600" dirty="0">
              <a:solidFill>
                <a:schemeClr val="tx1"/>
              </a:solidFill>
            </a:endParaRPr>
          </a:p>
        </p:txBody>
      </p:sp>
      <p:sp>
        <p:nvSpPr>
          <p:cNvPr id="17" name="Title 1">
            <a:extLst>
              <a:ext uri="{FF2B5EF4-FFF2-40B4-BE49-F238E27FC236}">
                <a16:creationId xmlns:a16="http://schemas.microsoft.com/office/drawing/2014/main" id="{4BBF2FFD-125B-4439-BC64-2BBCDBFA7C03}"/>
              </a:ext>
            </a:extLst>
          </p:cNvPr>
          <p:cNvSpPr txBox="1">
            <a:spLocks/>
          </p:cNvSpPr>
          <p:nvPr/>
        </p:nvSpPr>
        <p:spPr bwMode="auto">
          <a:xfrm>
            <a:off x="-1" y="5937383"/>
            <a:ext cx="9905999" cy="920616"/>
          </a:xfrm>
          <a:prstGeom prst="rect">
            <a:avLst/>
          </a:prstGeom>
          <a:solidFill>
            <a:srgbClr val="001D3A"/>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mj-ea"/>
              <a:cs typeface="+mj-cs"/>
            </a:endParaRPr>
          </a:p>
        </p:txBody>
      </p:sp>
      <p:pic>
        <p:nvPicPr>
          <p:cNvPr id="4" name="Picture 3">
            <a:extLst>
              <a:ext uri="{FF2B5EF4-FFF2-40B4-BE49-F238E27FC236}">
                <a16:creationId xmlns:a16="http://schemas.microsoft.com/office/drawing/2014/main" id="{BFF03B21-B372-48E2-931B-74C045023B2F}"/>
              </a:ext>
            </a:extLst>
          </p:cNvPr>
          <p:cNvPicPr>
            <a:picLocks noChangeAspect="1"/>
          </p:cNvPicPr>
          <p:nvPr/>
        </p:nvPicPr>
        <p:blipFill>
          <a:blip r:embed="rId3"/>
          <a:stretch>
            <a:fillRect/>
          </a:stretch>
        </p:blipFill>
        <p:spPr>
          <a:xfrm>
            <a:off x="8696546" y="5992478"/>
            <a:ext cx="1042004" cy="463250"/>
          </a:xfrm>
          <a:prstGeom prst="rect">
            <a:avLst/>
          </a:prstGeom>
        </p:spPr>
      </p:pic>
      <p:pic>
        <p:nvPicPr>
          <p:cNvPr id="6" name="Picture 5">
            <a:extLst>
              <a:ext uri="{FF2B5EF4-FFF2-40B4-BE49-F238E27FC236}">
                <a16:creationId xmlns:a16="http://schemas.microsoft.com/office/drawing/2014/main" id="{04C7885D-4848-058D-119B-B512272CC112}"/>
              </a:ext>
            </a:extLst>
          </p:cNvPr>
          <p:cNvPicPr>
            <a:picLocks noChangeAspect="1"/>
          </p:cNvPicPr>
          <p:nvPr/>
        </p:nvPicPr>
        <p:blipFill>
          <a:blip r:embed="rId4"/>
          <a:stretch>
            <a:fillRect/>
          </a:stretch>
        </p:blipFill>
        <p:spPr>
          <a:xfrm>
            <a:off x="215941" y="714079"/>
            <a:ext cx="5235824" cy="4709975"/>
          </a:xfrm>
          <a:prstGeom prst="rect">
            <a:avLst/>
          </a:prstGeom>
          <a:ln w="22225">
            <a:solidFill>
              <a:srgbClr val="66FFFF"/>
            </a:solidFill>
          </a:ln>
        </p:spPr>
      </p:pic>
      <p:sp>
        <p:nvSpPr>
          <p:cNvPr id="7" name="Title 1">
            <a:extLst>
              <a:ext uri="{FF2B5EF4-FFF2-40B4-BE49-F238E27FC236}">
                <a16:creationId xmlns:a16="http://schemas.microsoft.com/office/drawing/2014/main" id="{9583DE35-BEC8-6605-A65A-4261DA1D2E5A}"/>
              </a:ext>
            </a:extLst>
          </p:cNvPr>
          <p:cNvSpPr txBox="1">
            <a:spLocks/>
          </p:cNvSpPr>
          <p:nvPr/>
        </p:nvSpPr>
        <p:spPr bwMode="auto">
          <a:xfrm>
            <a:off x="34637" y="5820779"/>
            <a:ext cx="8873836" cy="6044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a:lnSpc>
                <a:spcPct val="90000"/>
              </a:lnSpc>
            </a:pPr>
            <a:r>
              <a:rPr lang="en-US" sz="2200" kern="0" dirty="0">
                <a:solidFill>
                  <a:srgbClr val="66FFFF"/>
                </a:solidFill>
              </a:rPr>
              <a:t>Exchange Points with Automation </a:t>
            </a:r>
            <a:r>
              <a:rPr lang="en-US" sz="2200" kern="0" dirty="0">
                <a:solidFill>
                  <a:schemeClr val="tx1"/>
                </a:solidFill>
              </a:rPr>
              <a:t>in Boston, Washington, NYC</a:t>
            </a:r>
          </a:p>
          <a:p>
            <a:pPr>
              <a:lnSpc>
                <a:spcPct val="90000"/>
              </a:lnSpc>
              <a:spcBef>
                <a:spcPts val="600"/>
              </a:spcBef>
            </a:pPr>
            <a:r>
              <a:rPr lang="en-US" sz="2200" kern="0" dirty="0">
                <a:solidFill>
                  <a:srgbClr val="66FFFF"/>
                </a:solidFill>
              </a:rPr>
              <a:t>Provide support to the community for 400G diversity </a:t>
            </a:r>
            <a:br>
              <a:rPr lang="en-US" sz="2200" kern="0" dirty="0">
                <a:solidFill>
                  <a:srgbClr val="66FFFF"/>
                </a:solidFill>
              </a:rPr>
            </a:br>
            <a:r>
              <a:rPr lang="en-US" sz="2200" kern="0" dirty="0">
                <a:solidFill>
                  <a:schemeClr val="tx1"/>
                </a:solidFill>
              </a:rPr>
              <a:t>among  Internet2, </a:t>
            </a:r>
            <a:r>
              <a:rPr lang="en-US" sz="2200" kern="0" dirty="0" err="1">
                <a:solidFill>
                  <a:schemeClr val="tx1"/>
                </a:solidFill>
              </a:rPr>
              <a:t>ESnet</a:t>
            </a:r>
            <a:r>
              <a:rPr lang="en-US" sz="2200" kern="0" dirty="0">
                <a:solidFill>
                  <a:schemeClr val="tx1"/>
                </a:solidFill>
              </a:rPr>
              <a:t>, ANA, FIU/</a:t>
            </a:r>
            <a:r>
              <a:rPr lang="en-US" sz="2200" kern="0" dirty="0" err="1">
                <a:solidFill>
                  <a:schemeClr val="tx1"/>
                </a:solidFill>
              </a:rPr>
              <a:t>AmLight</a:t>
            </a:r>
            <a:r>
              <a:rPr lang="en-US" sz="2200" kern="0" dirty="0">
                <a:solidFill>
                  <a:schemeClr val="tx1"/>
                </a:solidFill>
              </a:rPr>
              <a:t>, </a:t>
            </a:r>
            <a:r>
              <a:rPr lang="en-US" sz="2200" kern="0" dirty="0" err="1">
                <a:solidFill>
                  <a:schemeClr val="tx1"/>
                </a:solidFill>
              </a:rPr>
              <a:t>APONet</a:t>
            </a:r>
            <a:r>
              <a:rPr lang="en-US" sz="2200" kern="0" dirty="0">
                <a:solidFill>
                  <a:schemeClr val="tx1"/>
                </a:solidFill>
              </a:rPr>
              <a:t> et al.</a:t>
            </a:r>
            <a:endParaRPr lang="en-US" sz="2600" kern="0" dirty="0">
              <a:solidFill>
                <a:schemeClr val="tx1"/>
              </a:solidFill>
            </a:endParaRPr>
          </a:p>
        </p:txBody>
      </p:sp>
      <p:sp>
        <p:nvSpPr>
          <p:cNvPr id="8" name="Content Placeholder 2">
            <a:extLst>
              <a:ext uri="{FF2B5EF4-FFF2-40B4-BE49-F238E27FC236}">
                <a16:creationId xmlns:a16="http://schemas.microsoft.com/office/drawing/2014/main" id="{3CE797BB-0F86-110A-E329-9D7E8B9AE88B}"/>
              </a:ext>
            </a:extLst>
          </p:cNvPr>
          <p:cNvSpPr>
            <a:spLocks noGrp="1"/>
          </p:cNvSpPr>
          <p:nvPr>
            <p:ph idx="1"/>
          </p:nvPr>
        </p:nvSpPr>
        <p:spPr>
          <a:xfrm>
            <a:off x="5479476" y="705043"/>
            <a:ext cx="4364179" cy="4719011"/>
          </a:xfrm>
          <a:solidFill>
            <a:schemeClr val="tx1"/>
          </a:solidFill>
          <a:ln w="22225">
            <a:solidFill>
              <a:srgbClr val="66FFFF"/>
            </a:solidFill>
          </a:ln>
        </p:spPr>
        <p:txBody>
          <a:bodyPr>
            <a:noAutofit/>
          </a:bodyPr>
          <a:lstStyle/>
          <a:p>
            <a:pPr marL="114300" indent="0">
              <a:lnSpc>
                <a:spcPct val="90000"/>
              </a:lnSpc>
              <a:spcBef>
                <a:spcPts val="0"/>
              </a:spcBef>
              <a:spcAft>
                <a:spcPts val="400"/>
              </a:spcAft>
              <a:buNone/>
            </a:pPr>
            <a:r>
              <a:rPr lang="en-US" sz="1800" dirty="0" err="1">
                <a:solidFill>
                  <a:srgbClr val="000066"/>
                </a:solidFill>
                <a:ea typeface="Times New Roman" panose="02020603050405020304" pitchFamily="18" charset="0"/>
                <a:cs typeface="Times New Roman" panose="02020603050405020304" pitchFamily="18" charset="0"/>
              </a:rPr>
              <a:t>ESnet</a:t>
            </a:r>
            <a:r>
              <a:rPr lang="en-US" sz="1800" dirty="0">
                <a:solidFill>
                  <a:srgbClr val="000066"/>
                </a:solidFill>
                <a:ea typeface="Times New Roman" panose="02020603050405020304" pitchFamily="18" charset="0"/>
                <a:cs typeface="Times New Roman" panose="02020603050405020304" pitchFamily="18" charset="0"/>
              </a:rPr>
              <a:t> Transatlantic </a:t>
            </a:r>
            <a:br>
              <a:rPr lang="en-US" sz="1800" dirty="0">
                <a:solidFill>
                  <a:srgbClr val="000066"/>
                </a:solidFill>
                <a:ea typeface="Times New Roman" panose="02020603050405020304" pitchFamily="18" charset="0"/>
                <a:cs typeface="Times New Roman" panose="02020603050405020304" pitchFamily="18" charset="0"/>
              </a:rPr>
            </a:br>
            <a:r>
              <a:rPr lang="en-US" sz="1800" dirty="0">
                <a:solidFill>
                  <a:srgbClr val="000066"/>
                </a:solidFill>
                <a:ea typeface="Times New Roman" panose="02020603050405020304" pitchFamily="18" charset="0"/>
                <a:cs typeface="Times New Roman" panose="02020603050405020304" pitchFamily="18" charset="0"/>
              </a:rPr>
              <a:t>and EU Ring Upgrades</a:t>
            </a:r>
          </a:p>
          <a:p>
            <a:pPr marL="228600" indent="-173038">
              <a:lnSpc>
                <a:spcPct val="90000"/>
              </a:lnSpc>
              <a:spcBef>
                <a:spcPts val="0"/>
              </a:spcBef>
              <a:spcAft>
                <a:spcPts val="400"/>
              </a:spcAft>
              <a:buFont typeface="Wingdings" pitchFamily="2" charset="2"/>
              <a:buChar char="§"/>
              <a:tabLst>
                <a:tab pos="228600" algn="l"/>
              </a:tabLst>
            </a:pPr>
            <a:r>
              <a:rPr lang="en-US" sz="1600" dirty="0">
                <a:solidFill>
                  <a:srgbClr val="000066"/>
                </a:solidFill>
                <a:effectLst/>
                <a:ea typeface="Times New Roman" panose="02020603050405020304" pitchFamily="18" charset="0"/>
                <a:cs typeface="Times New Roman" panose="02020603050405020304" pitchFamily="18" charset="0"/>
              </a:rPr>
              <a:t>In Production: </a:t>
            </a:r>
            <a:br>
              <a:rPr lang="en-US" sz="1600" dirty="0">
                <a:solidFill>
                  <a:srgbClr val="000066"/>
                </a:solidFill>
                <a:effectLst/>
                <a:ea typeface="Times New Roman" panose="02020603050405020304" pitchFamily="18" charset="0"/>
                <a:cs typeface="Times New Roman" panose="02020603050405020304" pitchFamily="18" charset="0"/>
              </a:rPr>
            </a:br>
            <a:r>
              <a:rPr lang="en-US" sz="1600" dirty="0">
                <a:solidFill>
                  <a:srgbClr val="000066"/>
                </a:solidFill>
                <a:effectLst/>
                <a:ea typeface="Times New Roman" panose="02020603050405020304" pitchFamily="18" charset="0"/>
                <a:cs typeface="Times New Roman" panose="02020603050405020304" pitchFamily="18" charset="0"/>
              </a:rPr>
              <a:t>400G NYC-London</a:t>
            </a:r>
          </a:p>
          <a:p>
            <a:pPr marL="228600" indent="-173038">
              <a:lnSpc>
                <a:spcPct val="90000"/>
              </a:lnSpc>
              <a:spcBef>
                <a:spcPts val="0"/>
              </a:spcBef>
              <a:spcAft>
                <a:spcPts val="400"/>
              </a:spcAft>
              <a:buFont typeface="Wingdings" pitchFamily="2" charset="2"/>
              <a:buChar char="§"/>
              <a:tabLst>
                <a:tab pos="228600" algn="l"/>
              </a:tabLst>
            </a:pPr>
            <a:r>
              <a:rPr lang="en-US" sz="1600" dirty="0">
                <a:solidFill>
                  <a:srgbClr val="000066"/>
                </a:solidFill>
                <a:ea typeface="Times New Roman" panose="02020603050405020304" pitchFamily="18" charset="0"/>
                <a:cs typeface="Times New Roman" panose="02020603050405020304" pitchFamily="18" charset="0"/>
              </a:rPr>
              <a:t>Underway (by the fall):</a:t>
            </a:r>
          </a:p>
          <a:p>
            <a:pPr marL="401638" lvl="1" indent="-173038">
              <a:lnSpc>
                <a:spcPct val="90000"/>
              </a:lnSpc>
              <a:spcBef>
                <a:spcPts val="0"/>
              </a:spcBef>
              <a:spcAft>
                <a:spcPts val="0"/>
              </a:spcAft>
              <a:buFont typeface="Wingdings" pitchFamily="2" charset="2"/>
              <a:buChar char="§"/>
              <a:tabLst>
                <a:tab pos="228600" algn="l"/>
              </a:tabLst>
            </a:pPr>
            <a:r>
              <a:rPr lang="en-US" sz="1600" b="1" dirty="0">
                <a:solidFill>
                  <a:srgbClr val="000066"/>
                </a:solidFill>
                <a:effectLst/>
                <a:ea typeface="Times New Roman" panose="02020603050405020304" pitchFamily="18" charset="0"/>
                <a:cs typeface="Times New Roman" panose="02020603050405020304" pitchFamily="18" charset="0"/>
              </a:rPr>
              <a:t>400G Boston – London</a:t>
            </a:r>
          </a:p>
          <a:p>
            <a:pPr marL="401638" lvl="1" indent="-173038">
              <a:lnSpc>
                <a:spcPct val="90000"/>
              </a:lnSpc>
              <a:spcBef>
                <a:spcPts val="0"/>
              </a:spcBef>
              <a:spcAft>
                <a:spcPts val="0"/>
              </a:spcAft>
              <a:buFont typeface="Wingdings" pitchFamily="2" charset="2"/>
              <a:buChar char="§"/>
              <a:tabLst>
                <a:tab pos="228600" algn="l"/>
              </a:tabLst>
            </a:pPr>
            <a:r>
              <a:rPr lang="en-US" sz="1600" b="1" dirty="0">
                <a:solidFill>
                  <a:srgbClr val="000066"/>
                </a:solidFill>
                <a:ea typeface="Times New Roman" panose="02020603050405020304" pitchFamily="18" charset="0"/>
                <a:cs typeface="Times New Roman" panose="02020603050405020304" pitchFamily="18" charset="0"/>
              </a:rPr>
              <a:t>400G Boston – CERN</a:t>
            </a:r>
          </a:p>
          <a:p>
            <a:pPr marL="401638" lvl="1" indent="-173038">
              <a:lnSpc>
                <a:spcPct val="90000"/>
              </a:lnSpc>
              <a:spcBef>
                <a:spcPts val="0"/>
              </a:spcBef>
              <a:spcAft>
                <a:spcPts val="0"/>
              </a:spcAft>
              <a:buFont typeface="Wingdings" pitchFamily="2" charset="2"/>
              <a:buChar char="§"/>
              <a:tabLst>
                <a:tab pos="228600" algn="l"/>
              </a:tabLst>
            </a:pPr>
            <a:r>
              <a:rPr lang="en-US" sz="1600" b="1" dirty="0">
                <a:solidFill>
                  <a:srgbClr val="000066"/>
                </a:solidFill>
                <a:effectLst/>
                <a:ea typeface="Times New Roman" panose="02020603050405020304" pitchFamily="18" charset="0"/>
                <a:cs typeface="Times New Roman" panose="02020603050405020304" pitchFamily="18" charset="0"/>
              </a:rPr>
              <a:t>400G European Ring</a:t>
            </a:r>
          </a:p>
          <a:p>
            <a:pPr marL="228600" lvl="1" indent="-173038">
              <a:lnSpc>
                <a:spcPct val="90000"/>
              </a:lnSpc>
              <a:spcBef>
                <a:spcPts val="0"/>
              </a:spcBef>
              <a:spcAft>
                <a:spcPts val="400"/>
              </a:spcAft>
              <a:buFont typeface="Wingdings" pitchFamily="2" charset="2"/>
              <a:buChar char="§"/>
              <a:tabLst>
                <a:tab pos="228600" algn="l"/>
              </a:tabLst>
            </a:pPr>
            <a:r>
              <a:rPr lang="en-US" sz="1600" b="1" dirty="0">
                <a:solidFill>
                  <a:srgbClr val="000066"/>
                </a:solidFill>
                <a:ea typeface="Times New Roman" panose="02020603050405020304" pitchFamily="18" charset="0"/>
                <a:cs typeface="Times New Roman" panose="02020603050405020304" pitchFamily="18" charset="0"/>
              </a:rPr>
              <a:t>Transatlantic Capacity Targets</a:t>
            </a:r>
          </a:p>
          <a:p>
            <a:pPr marL="401638" lvl="1" indent="-173038">
              <a:lnSpc>
                <a:spcPct val="90000"/>
              </a:lnSpc>
              <a:spcBef>
                <a:spcPts val="0"/>
              </a:spcBef>
              <a:spcAft>
                <a:spcPts val="400"/>
              </a:spcAft>
              <a:buFont typeface="Wingdings" pitchFamily="2" charset="2"/>
              <a:buChar char="§"/>
            </a:pPr>
            <a:r>
              <a:rPr lang="en-US" sz="1600" b="1" dirty="0">
                <a:solidFill>
                  <a:srgbClr val="000066"/>
                </a:solidFill>
                <a:ea typeface="Times New Roman" panose="02020603050405020304" pitchFamily="18" charset="0"/>
                <a:cs typeface="Times New Roman" panose="02020603050405020304" pitchFamily="18" charset="0"/>
              </a:rPr>
              <a:t>1.5T in advance of DC24</a:t>
            </a:r>
          </a:p>
          <a:p>
            <a:pPr marL="401638" lvl="1" indent="-173038">
              <a:lnSpc>
                <a:spcPct val="90000"/>
              </a:lnSpc>
              <a:spcBef>
                <a:spcPts val="0"/>
              </a:spcBef>
              <a:spcAft>
                <a:spcPts val="400"/>
              </a:spcAft>
              <a:buFont typeface="Wingdings" pitchFamily="2" charset="2"/>
              <a:buChar char="§"/>
            </a:pPr>
            <a:r>
              <a:rPr lang="en-US" sz="1600" b="1" dirty="0">
                <a:solidFill>
                  <a:srgbClr val="000066"/>
                </a:solidFill>
                <a:ea typeface="Times New Roman" panose="02020603050405020304" pitchFamily="18" charset="0"/>
                <a:cs typeface="Times New Roman" panose="02020603050405020304" pitchFamily="18" charset="0"/>
              </a:rPr>
              <a:t>... To 3.2T well in advance of Run4</a:t>
            </a:r>
            <a:br>
              <a:rPr lang="en-US" sz="1600" b="1" dirty="0">
                <a:solidFill>
                  <a:srgbClr val="000066"/>
                </a:solidFill>
                <a:ea typeface="Times New Roman" panose="02020603050405020304" pitchFamily="18" charset="0"/>
                <a:cs typeface="Times New Roman" panose="02020603050405020304" pitchFamily="18" charset="0"/>
              </a:rPr>
            </a:br>
            <a:r>
              <a:rPr lang="en-US" sz="1600" b="1" dirty="0">
                <a:solidFill>
                  <a:srgbClr val="000066"/>
                </a:solidFill>
                <a:ea typeface="Times New Roman" panose="02020603050405020304" pitchFamily="18" charset="0"/>
                <a:cs typeface="Times New Roman" panose="02020603050405020304" pitchFamily="18" charset="0"/>
              </a:rPr>
              <a:t>                   (if funding is as expected)</a:t>
            </a:r>
          </a:p>
          <a:p>
            <a:pPr marL="228600" lvl="1" indent="-173038">
              <a:spcBef>
                <a:spcPts val="0"/>
              </a:spcBef>
              <a:spcAft>
                <a:spcPts val="0"/>
              </a:spcAft>
              <a:buFont typeface="Wingdings" pitchFamily="2" charset="2"/>
              <a:buChar char="§"/>
              <a:tabLst>
                <a:tab pos="228600" algn="l"/>
              </a:tabLst>
            </a:pPr>
            <a:endParaRPr lang="en-US" sz="1800" b="1" dirty="0">
              <a:solidFill>
                <a:srgbClr val="000066"/>
              </a:solidFill>
              <a:ea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5DD966A-5943-98A9-8FFF-3DEAA051685C}"/>
              </a:ext>
            </a:extLst>
          </p:cNvPr>
          <p:cNvSpPr txBox="1">
            <a:spLocks/>
          </p:cNvSpPr>
          <p:nvPr/>
        </p:nvSpPr>
        <p:spPr bwMode="auto">
          <a:xfrm>
            <a:off x="8215745" y="709863"/>
            <a:ext cx="1607127" cy="897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a:lnSpc>
                <a:spcPct val="90000"/>
              </a:lnSpc>
            </a:pPr>
            <a:r>
              <a:rPr lang="en-US" sz="1400" kern="0" dirty="0">
                <a:solidFill>
                  <a:srgbClr val="000066"/>
                </a:solidFill>
              </a:rPr>
              <a:t>Eli Dart, </a:t>
            </a:r>
            <a:r>
              <a:rPr lang="en-US" sz="1400" kern="0" dirty="0" err="1">
                <a:solidFill>
                  <a:srgbClr val="000066"/>
                </a:solidFill>
              </a:rPr>
              <a:t>ESnet</a:t>
            </a:r>
            <a:endParaRPr lang="en-US" sz="1400" kern="0" dirty="0">
              <a:solidFill>
                <a:srgbClr val="000066"/>
              </a:solidFill>
            </a:endParaRPr>
          </a:p>
          <a:p>
            <a:pPr>
              <a:lnSpc>
                <a:spcPct val="90000"/>
              </a:lnSpc>
            </a:pPr>
            <a:r>
              <a:rPr lang="en-US" sz="1400" kern="0" dirty="0">
                <a:solidFill>
                  <a:srgbClr val="000066"/>
                </a:solidFill>
              </a:rPr>
              <a:t>LHCOPN/LHCONE Meeting April 2022</a:t>
            </a:r>
          </a:p>
        </p:txBody>
      </p:sp>
      <p:pic>
        <p:nvPicPr>
          <p:cNvPr id="16" name="Picture 15">
            <a:extLst>
              <a:ext uri="{FF2B5EF4-FFF2-40B4-BE49-F238E27FC236}">
                <a16:creationId xmlns:a16="http://schemas.microsoft.com/office/drawing/2014/main" id="{1BB2352B-0DD4-C86C-1E10-D9C9533CB8E7}"/>
              </a:ext>
            </a:extLst>
          </p:cNvPr>
          <p:cNvPicPr>
            <a:picLocks noChangeAspect="1"/>
          </p:cNvPicPr>
          <p:nvPr/>
        </p:nvPicPr>
        <p:blipFill>
          <a:blip r:embed="rId5"/>
          <a:stretch>
            <a:fillRect/>
          </a:stretch>
        </p:blipFill>
        <p:spPr>
          <a:xfrm>
            <a:off x="254041" y="758038"/>
            <a:ext cx="5137696" cy="2144489"/>
          </a:xfrm>
          <a:prstGeom prst="rect">
            <a:avLst/>
          </a:prstGeom>
        </p:spPr>
      </p:pic>
      <p:sp>
        <p:nvSpPr>
          <p:cNvPr id="9" name="Title 1">
            <a:extLst>
              <a:ext uri="{FF2B5EF4-FFF2-40B4-BE49-F238E27FC236}">
                <a16:creationId xmlns:a16="http://schemas.microsoft.com/office/drawing/2014/main" id="{FD8D4AC1-361F-1F7E-F3F2-F27072EA4528}"/>
              </a:ext>
            </a:extLst>
          </p:cNvPr>
          <p:cNvSpPr txBox="1">
            <a:spLocks/>
          </p:cNvSpPr>
          <p:nvPr/>
        </p:nvSpPr>
        <p:spPr bwMode="auto">
          <a:xfrm>
            <a:off x="3556010" y="1135803"/>
            <a:ext cx="1835727" cy="897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a:lnSpc>
                <a:spcPct val="90000"/>
              </a:lnSpc>
            </a:pPr>
            <a:r>
              <a:rPr lang="en-US" sz="1400" kern="0" dirty="0">
                <a:solidFill>
                  <a:srgbClr val="000066"/>
                </a:solidFill>
              </a:rPr>
              <a:t>Christian Todorov, Internet2 LHCOPN/LHCONE Meeting April 2022</a:t>
            </a:r>
          </a:p>
        </p:txBody>
      </p:sp>
      <p:pic>
        <p:nvPicPr>
          <p:cNvPr id="19" name="Picture 18">
            <a:extLst>
              <a:ext uri="{FF2B5EF4-FFF2-40B4-BE49-F238E27FC236}">
                <a16:creationId xmlns:a16="http://schemas.microsoft.com/office/drawing/2014/main" id="{4C230DC2-8EC8-57EE-8D55-6DCE61C9AA45}"/>
              </a:ext>
            </a:extLst>
          </p:cNvPr>
          <p:cNvPicPr>
            <a:picLocks noChangeAspect="1"/>
          </p:cNvPicPr>
          <p:nvPr/>
        </p:nvPicPr>
        <p:blipFill>
          <a:blip r:embed="rId6"/>
          <a:stretch>
            <a:fillRect/>
          </a:stretch>
        </p:blipFill>
        <p:spPr>
          <a:xfrm>
            <a:off x="5479476" y="3733800"/>
            <a:ext cx="2673924" cy="1645993"/>
          </a:xfrm>
          <a:prstGeom prst="rect">
            <a:avLst/>
          </a:prstGeom>
        </p:spPr>
      </p:pic>
      <p:pic>
        <p:nvPicPr>
          <p:cNvPr id="21" name="Picture 20">
            <a:extLst>
              <a:ext uri="{FF2B5EF4-FFF2-40B4-BE49-F238E27FC236}">
                <a16:creationId xmlns:a16="http://schemas.microsoft.com/office/drawing/2014/main" id="{0F2BBBCD-31A7-EF86-8029-12EFE2DBBDC4}"/>
              </a:ext>
            </a:extLst>
          </p:cNvPr>
          <p:cNvPicPr>
            <a:picLocks noChangeAspect="1"/>
          </p:cNvPicPr>
          <p:nvPr/>
        </p:nvPicPr>
        <p:blipFill>
          <a:blip r:embed="rId7"/>
          <a:stretch>
            <a:fillRect/>
          </a:stretch>
        </p:blipFill>
        <p:spPr>
          <a:xfrm>
            <a:off x="8084127" y="3670249"/>
            <a:ext cx="1605932" cy="1465659"/>
          </a:xfrm>
          <a:prstGeom prst="rect">
            <a:avLst/>
          </a:prstGeom>
        </p:spPr>
      </p:pic>
    </p:spTree>
    <p:extLst>
      <p:ext uri="{BB962C8B-B14F-4D97-AF65-F5344CB8AC3E}">
        <p14:creationId xmlns:p14="http://schemas.microsoft.com/office/powerpoint/2010/main" val="263789238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473" y="54230"/>
            <a:ext cx="8925339" cy="604431"/>
          </a:xfrm>
        </p:spPr>
        <p:txBody>
          <a:bodyPr/>
          <a:lstStyle/>
          <a:p>
            <a:pPr>
              <a:lnSpc>
                <a:spcPct val="90000"/>
              </a:lnSpc>
            </a:pPr>
            <a:r>
              <a:rPr lang="en-US" sz="2800" dirty="0">
                <a:solidFill>
                  <a:srgbClr val="66FFFF"/>
                </a:solidFill>
              </a:rPr>
              <a:t>Shared Network Infrastructure: GLIF Map </a:t>
            </a:r>
            <a:r>
              <a:rPr lang="en-US" sz="2400" dirty="0">
                <a:solidFill>
                  <a:srgbClr val="66FFFF"/>
                </a:solidFill>
              </a:rPr>
              <a:t>(2017)</a:t>
            </a:r>
            <a:endParaRPr lang="en-US" sz="2600" dirty="0">
              <a:solidFill>
                <a:schemeClr val="tx1"/>
              </a:solidFill>
            </a:endParaRPr>
          </a:p>
        </p:txBody>
      </p:sp>
      <p:sp>
        <p:nvSpPr>
          <p:cNvPr id="17" name="Title 1">
            <a:extLst>
              <a:ext uri="{FF2B5EF4-FFF2-40B4-BE49-F238E27FC236}">
                <a16:creationId xmlns:a16="http://schemas.microsoft.com/office/drawing/2014/main" id="{4BBF2FFD-125B-4439-BC64-2BBCDBFA7C03}"/>
              </a:ext>
            </a:extLst>
          </p:cNvPr>
          <p:cNvSpPr txBox="1">
            <a:spLocks/>
          </p:cNvSpPr>
          <p:nvPr/>
        </p:nvSpPr>
        <p:spPr bwMode="auto">
          <a:xfrm>
            <a:off x="-1" y="5937383"/>
            <a:ext cx="9905999" cy="920616"/>
          </a:xfrm>
          <a:prstGeom prst="rect">
            <a:avLst/>
          </a:prstGeom>
          <a:solidFill>
            <a:srgbClr val="001D3A"/>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66FFFF"/>
                </a:solidFill>
                <a:effectLst/>
                <a:uLnTx/>
                <a:uFillTx/>
                <a:latin typeface="Arial"/>
                <a:ea typeface="+mj-ea"/>
                <a:cs typeface="+mj-cs"/>
              </a:rPr>
              <a:t>The Rising Transpacific and Asia Pacific Network Community</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66FFFF"/>
                </a:solidFill>
                <a:effectLst/>
                <a:uLnTx/>
                <a:uFillTx/>
                <a:latin typeface="Arial"/>
                <a:ea typeface="+mj-ea"/>
                <a:cs typeface="+mj-cs"/>
              </a:rPr>
              <a:t>In a Global Context</a:t>
            </a:r>
            <a:endParaRPr kumimoji="0" lang="en-US" sz="2400" b="1" i="0" u="none" strike="noStrike" kern="0" cap="none" spc="0" normalizeH="0" baseline="0" noProof="0" dirty="0">
              <a:ln>
                <a:noFill/>
              </a:ln>
              <a:solidFill>
                <a:srgbClr val="FFFFFF"/>
              </a:solidFill>
              <a:effectLst/>
              <a:uLnTx/>
              <a:uFillTx/>
              <a:latin typeface="Arial"/>
              <a:ea typeface="+mj-ea"/>
              <a:cs typeface="+mj-cs"/>
            </a:endParaRPr>
          </a:p>
        </p:txBody>
      </p:sp>
      <p:sp>
        <p:nvSpPr>
          <p:cNvPr id="8" name="Title 1">
            <a:extLst>
              <a:ext uri="{FF2B5EF4-FFF2-40B4-BE49-F238E27FC236}">
                <a16:creationId xmlns:a16="http://schemas.microsoft.com/office/drawing/2014/main" id="{00D83CA7-1D01-41E7-8576-7E35D5FA038B}"/>
              </a:ext>
            </a:extLst>
          </p:cNvPr>
          <p:cNvSpPr txBox="1">
            <a:spLocks/>
          </p:cNvSpPr>
          <p:nvPr/>
        </p:nvSpPr>
        <p:spPr bwMode="auto">
          <a:xfrm>
            <a:off x="7863840" y="642597"/>
            <a:ext cx="1992086" cy="604431"/>
          </a:xfrm>
          <a:prstGeom prst="rect">
            <a:avLst/>
          </a:prstGeom>
          <a:solidFill>
            <a:srgbClr val="001D3A"/>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66FFFF"/>
                </a:solidFill>
                <a:effectLst/>
                <a:uLnTx/>
                <a:uFillTx/>
                <a:latin typeface="Arial"/>
                <a:ea typeface="+mj-ea"/>
                <a:cs typeface="+mj-cs"/>
              </a:rPr>
              <a:t>+ </a:t>
            </a:r>
            <a:r>
              <a:rPr kumimoji="0" lang="en-US" sz="1400" b="1" i="0" u="none" strike="noStrike" kern="0" cap="none" spc="0" normalizeH="0" baseline="0" noProof="0" dirty="0">
                <a:ln>
                  <a:noFill/>
                </a:ln>
                <a:solidFill>
                  <a:srgbClr val="66FFFF"/>
                </a:solidFill>
                <a:effectLst/>
                <a:uLnTx/>
                <a:uFillTx/>
                <a:latin typeface="Arial"/>
                <a:ea typeface="+mj-ea"/>
                <a:cs typeface="+mj-cs"/>
              </a:rPr>
              <a:t>R&amp;D Links: </a:t>
            </a:r>
            <a:r>
              <a:rPr kumimoji="0" lang="en-US" sz="1400" b="1" i="0" u="none" strike="noStrike" kern="0" cap="none" spc="0" normalizeH="0" baseline="0" noProof="0" dirty="0">
                <a:ln>
                  <a:noFill/>
                </a:ln>
                <a:solidFill>
                  <a:srgbClr val="FFFFFF"/>
                </a:solidFill>
                <a:effectLst/>
                <a:uLnTx/>
                <a:uFillTx/>
                <a:latin typeface="Arial"/>
                <a:ea typeface="+mj-ea"/>
                <a:cs typeface="+mj-cs"/>
              </a:rPr>
              <a:t>BRIDGES from 2021; FABRIC from 2022</a:t>
            </a:r>
          </a:p>
        </p:txBody>
      </p:sp>
      <p:pic>
        <p:nvPicPr>
          <p:cNvPr id="5" name="Picture 4">
            <a:extLst>
              <a:ext uri="{FF2B5EF4-FFF2-40B4-BE49-F238E27FC236}">
                <a16:creationId xmlns:a16="http://schemas.microsoft.com/office/drawing/2014/main" id="{7D298309-1868-4AF7-B747-C705BBB412D8}"/>
              </a:ext>
            </a:extLst>
          </p:cNvPr>
          <p:cNvPicPr>
            <a:picLocks noChangeAspect="1"/>
          </p:cNvPicPr>
          <p:nvPr/>
        </p:nvPicPr>
        <p:blipFill rotWithShape="1">
          <a:blip r:embed="rId3"/>
          <a:srcRect b="3178"/>
          <a:stretch/>
        </p:blipFill>
        <p:spPr>
          <a:xfrm>
            <a:off x="165653" y="0"/>
            <a:ext cx="9684534" cy="6009861"/>
          </a:xfrm>
          <a:prstGeom prst="rect">
            <a:avLst/>
          </a:prstGeom>
        </p:spPr>
      </p:pic>
      <p:pic>
        <p:nvPicPr>
          <p:cNvPr id="4" name="Picture 3">
            <a:extLst>
              <a:ext uri="{FF2B5EF4-FFF2-40B4-BE49-F238E27FC236}">
                <a16:creationId xmlns:a16="http://schemas.microsoft.com/office/drawing/2014/main" id="{BFF03B21-B372-48E2-931B-74C045023B2F}"/>
              </a:ext>
            </a:extLst>
          </p:cNvPr>
          <p:cNvPicPr>
            <a:picLocks noChangeAspect="1"/>
          </p:cNvPicPr>
          <p:nvPr/>
        </p:nvPicPr>
        <p:blipFill>
          <a:blip r:embed="rId4"/>
          <a:stretch>
            <a:fillRect/>
          </a:stretch>
        </p:blipFill>
        <p:spPr>
          <a:xfrm>
            <a:off x="8882565" y="6423220"/>
            <a:ext cx="855984" cy="380550"/>
          </a:xfrm>
          <a:prstGeom prst="rect">
            <a:avLst/>
          </a:prstGeom>
        </p:spPr>
      </p:pic>
    </p:spTree>
    <p:extLst>
      <p:ext uri="{BB962C8B-B14F-4D97-AF65-F5344CB8AC3E}">
        <p14:creationId xmlns:p14="http://schemas.microsoft.com/office/powerpoint/2010/main" val="425386032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097" y="54230"/>
            <a:ext cx="8912042" cy="651615"/>
          </a:xfrm>
        </p:spPr>
        <p:txBody>
          <a:bodyPr/>
          <a:lstStyle/>
          <a:p>
            <a:pPr>
              <a:lnSpc>
                <a:spcPct val="90000"/>
              </a:lnSpc>
            </a:pPr>
            <a:r>
              <a:rPr lang="en-US" sz="2600" dirty="0">
                <a:solidFill>
                  <a:srgbClr val="66FFFF"/>
                </a:solidFill>
              </a:rPr>
              <a:t> </a:t>
            </a:r>
            <a:r>
              <a:rPr lang="en-US" sz="2400" dirty="0">
                <a:solidFill>
                  <a:srgbClr val="66FFFF"/>
                </a:solidFill>
              </a:rPr>
              <a:t>SENSE Services </a:t>
            </a:r>
            <a:r>
              <a:rPr lang="en-US" sz="2400" dirty="0">
                <a:solidFill>
                  <a:schemeClr val="tx1"/>
                </a:solidFill>
              </a:rPr>
              <a:t>for LHC and Other Open Science Grid (OSG) Workflows: </a:t>
            </a:r>
            <a:r>
              <a:rPr lang="en-US" sz="2400" dirty="0" err="1">
                <a:solidFill>
                  <a:schemeClr val="tx1"/>
                </a:solidFill>
              </a:rPr>
              <a:t>Rucio</a:t>
            </a:r>
            <a:r>
              <a:rPr lang="en-US" sz="2400" dirty="0">
                <a:solidFill>
                  <a:schemeClr val="tx1"/>
                </a:solidFill>
              </a:rPr>
              <a:t>, FTS, </a:t>
            </a:r>
            <a:r>
              <a:rPr lang="en-US" sz="2400" dirty="0" err="1">
                <a:solidFill>
                  <a:schemeClr val="tx1"/>
                </a:solidFill>
              </a:rPr>
              <a:t>XRootD</a:t>
            </a:r>
            <a:r>
              <a:rPr lang="en-US" sz="2400" dirty="0">
                <a:solidFill>
                  <a:schemeClr val="tx1"/>
                </a:solidFill>
              </a:rPr>
              <a:t> Integration</a:t>
            </a:r>
          </a:p>
        </p:txBody>
      </p:sp>
      <p:sp>
        <p:nvSpPr>
          <p:cNvPr id="3" name="Content Placeholder 2"/>
          <p:cNvSpPr>
            <a:spLocks noGrp="1"/>
          </p:cNvSpPr>
          <p:nvPr>
            <p:ph idx="1"/>
          </p:nvPr>
        </p:nvSpPr>
        <p:spPr>
          <a:xfrm>
            <a:off x="31142" y="800481"/>
            <a:ext cx="9843715" cy="6057519"/>
          </a:xfrm>
          <a:solidFill>
            <a:srgbClr val="00003E"/>
          </a:solidFill>
        </p:spPr>
        <p:txBody>
          <a:bodyPr>
            <a:noAutofit/>
          </a:bodyPr>
          <a:lstStyle/>
          <a:p>
            <a:pPr marL="457200" indent="-401638">
              <a:lnSpc>
                <a:spcPct val="95000"/>
              </a:lnSpc>
              <a:spcBef>
                <a:spcPts val="0"/>
              </a:spcBef>
              <a:spcAft>
                <a:spcPts val="500"/>
              </a:spcAft>
              <a:buSzPct val="114000"/>
              <a:buFont typeface="Wingdings" panose="05000000000000000000" pitchFamily="2" charset="2"/>
              <a:buChar char="­"/>
            </a:pPr>
            <a:r>
              <a:rPr lang="en-US" sz="2000" dirty="0">
                <a:solidFill>
                  <a:srgbClr val="66FFFF"/>
                </a:solidFill>
              </a:rPr>
              <a:t>Goals center around SENSE providing key network-related </a:t>
            </a:r>
            <a:br>
              <a:rPr lang="en-US" sz="2000" dirty="0">
                <a:solidFill>
                  <a:srgbClr val="66FFFF"/>
                </a:solidFill>
              </a:rPr>
            </a:br>
            <a:r>
              <a:rPr lang="en-US" sz="2000" dirty="0">
                <a:solidFill>
                  <a:srgbClr val="66FFFF"/>
                </a:solidFill>
              </a:rPr>
              <a:t>capabilities  to </a:t>
            </a:r>
            <a:r>
              <a:rPr lang="en-US" sz="2000" dirty="0">
                <a:solidFill>
                  <a:srgbClr val="FFFF00"/>
                </a:solidFill>
              </a:rPr>
              <a:t>LHC + 30 other science programs</a:t>
            </a:r>
          </a:p>
          <a:p>
            <a:pPr marL="457200" indent="-401638">
              <a:lnSpc>
                <a:spcPct val="95000"/>
              </a:lnSpc>
              <a:spcBef>
                <a:spcPts val="0"/>
              </a:spcBef>
              <a:spcAft>
                <a:spcPts val="500"/>
              </a:spcAft>
              <a:buSzPct val="114000"/>
              <a:buFont typeface="Wingdings" panose="05000000000000000000" pitchFamily="2" charset="2"/>
              <a:buChar char="­"/>
            </a:pPr>
            <a:r>
              <a:rPr lang="en-US" sz="2000" dirty="0">
                <a:solidFill>
                  <a:srgbClr val="66FFFF"/>
                </a:solidFill>
              </a:rPr>
              <a:t>Primary Motivations:</a:t>
            </a:r>
          </a:p>
          <a:p>
            <a:pPr marL="857250" lvl="1" indent="-400050">
              <a:lnSpc>
                <a:spcPct val="95000"/>
              </a:lnSpc>
              <a:spcBef>
                <a:spcPts val="0"/>
              </a:spcBef>
              <a:spcAft>
                <a:spcPts val="500"/>
              </a:spcAft>
              <a:buSzPct val="114000"/>
              <a:buFont typeface="Wingdings" panose="05000000000000000000" pitchFamily="2" charset="2"/>
              <a:buChar char="­"/>
            </a:pPr>
            <a:r>
              <a:rPr lang="en-US" sz="1900" b="1" dirty="0">
                <a:solidFill>
                  <a:srgbClr val="FFFF00"/>
                </a:solidFill>
              </a:rPr>
              <a:t>Developing mechanisms for an application workflow to obtain information </a:t>
            </a:r>
            <a:r>
              <a:rPr lang="en-US" sz="1900" b="1" dirty="0">
                <a:solidFill>
                  <a:schemeClr val="tx1"/>
                </a:solidFill>
              </a:rPr>
              <a:t>regarding the network services, capabilities, and options; </a:t>
            </a:r>
            <a:br>
              <a:rPr lang="en-US" sz="1900" b="1" dirty="0">
                <a:solidFill>
                  <a:schemeClr val="tx1"/>
                </a:solidFill>
              </a:rPr>
            </a:br>
            <a:r>
              <a:rPr lang="en-US" sz="1900" b="1" dirty="0">
                <a:solidFill>
                  <a:schemeClr val="tx1"/>
                </a:solidFill>
              </a:rPr>
              <a:t>to a degree similar to what is possible for compute resources</a:t>
            </a:r>
          </a:p>
          <a:p>
            <a:pPr marL="857250" lvl="1" indent="-401638">
              <a:lnSpc>
                <a:spcPct val="95000"/>
              </a:lnSpc>
              <a:spcBef>
                <a:spcPts val="0"/>
              </a:spcBef>
              <a:spcAft>
                <a:spcPts val="500"/>
              </a:spcAft>
              <a:buSzPct val="114000"/>
              <a:buFont typeface="Wingdings" panose="05000000000000000000" pitchFamily="2" charset="2"/>
              <a:buChar char="­"/>
            </a:pPr>
            <a:r>
              <a:rPr lang="en-US" sz="1900" b="1" dirty="0">
                <a:solidFill>
                  <a:srgbClr val="FFFF00"/>
                </a:solidFill>
              </a:rPr>
              <a:t>Giving applications the ability to interact with the network: </a:t>
            </a:r>
            <a:br>
              <a:rPr lang="en-US" sz="1900" b="1" dirty="0">
                <a:solidFill>
                  <a:srgbClr val="66FFFF"/>
                </a:solidFill>
              </a:rPr>
            </a:br>
            <a:r>
              <a:rPr lang="en-US" sz="1900" b="1" dirty="0">
                <a:solidFill>
                  <a:schemeClr val="tx1"/>
                </a:solidFill>
              </a:rPr>
              <a:t>to exchange information, negotiate performance parameters, </a:t>
            </a:r>
            <a:br>
              <a:rPr lang="en-US" sz="1900" b="1" dirty="0">
                <a:solidFill>
                  <a:schemeClr val="tx1"/>
                </a:solidFill>
              </a:rPr>
            </a:br>
            <a:r>
              <a:rPr lang="en-US" sz="1900" b="1" dirty="0">
                <a:solidFill>
                  <a:schemeClr val="tx1"/>
                </a:solidFill>
              </a:rPr>
              <a:t>discover expected performance metrics, and receive status/ </a:t>
            </a:r>
            <a:br>
              <a:rPr lang="en-US" sz="1900" b="1" dirty="0">
                <a:solidFill>
                  <a:schemeClr val="tx1"/>
                </a:solidFill>
              </a:rPr>
            </a:br>
            <a:r>
              <a:rPr lang="en-US" sz="1900" b="1" dirty="0">
                <a:solidFill>
                  <a:schemeClr val="tx1"/>
                </a:solidFill>
              </a:rPr>
              <a:t>troubleshooting information in real time, during long transactions.</a:t>
            </a:r>
          </a:p>
          <a:p>
            <a:pPr marL="457200" indent="-401638">
              <a:lnSpc>
                <a:spcPct val="95000"/>
              </a:lnSpc>
              <a:spcBef>
                <a:spcPts val="0"/>
              </a:spcBef>
              <a:spcAft>
                <a:spcPts val="500"/>
              </a:spcAft>
              <a:buSzPct val="114000"/>
              <a:buFont typeface="Wingdings" panose="05000000000000000000" pitchFamily="2" charset="2"/>
              <a:buChar char="­"/>
            </a:pPr>
            <a:r>
              <a:rPr lang="en-US" sz="1900" dirty="0">
                <a:solidFill>
                  <a:srgbClr val="66FFFF"/>
                </a:solidFill>
              </a:rPr>
              <a:t>Key pathways: </a:t>
            </a:r>
            <a:br>
              <a:rPr lang="en-US" sz="1900" dirty="0">
                <a:solidFill>
                  <a:srgbClr val="66FFFF"/>
                </a:solidFill>
              </a:rPr>
            </a:br>
            <a:r>
              <a:rPr lang="en-US" sz="2000" dirty="0">
                <a:solidFill>
                  <a:srgbClr val="66FFFF"/>
                </a:solidFill>
              </a:rPr>
              <a:t>(1</a:t>
            </a:r>
            <a:r>
              <a:rPr lang="en-US" sz="1900" dirty="0">
                <a:solidFill>
                  <a:srgbClr val="66FFFF"/>
                </a:solidFill>
              </a:rPr>
              <a:t>) </a:t>
            </a:r>
            <a:r>
              <a:rPr lang="en-US" sz="1900" dirty="0">
                <a:solidFill>
                  <a:srgbClr val="FFFF00"/>
                </a:solidFill>
              </a:rPr>
              <a:t>Interfacing and interaction with RUCIO, FTS and </a:t>
            </a:r>
            <a:r>
              <a:rPr lang="en-US" sz="1900" dirty="0" err="1">
                <a:solidFill>
                  <a:srgbClr val="FFFF00"/>
                </a:solidFill>
              </a:rPr>
              <a:t>XRootD</a:t>
            </a:r>
            <a:r>
              <a:rPr lang="en-US" sz="1900" dirty="0">
                <a:solidFill>
                  <a:srgbClr val="FFFF00"/>
                </a:solidFill>
              </a:rPr>
              <a:t> </a:t>
            </a:r>
            <a:r>
              <a:rPr lang="en-US" sz="1900" dirty="0">
                <a:solidFill>
                  <a:schemeClr val="tx1"/>
                </a:solidFill>
              </a:rPr>
              <a:t>data federation </a:t>
            </a:r>
            <a:br>
              <a:rPr lang="en-US" sz="1900" dirty="0">
                <a:solidFill>
                  <a:schemeClr val="tx1"/>
                </a:solidFill>
              </a:rPr>
            </a:br>
            <a:r>
              <a:rPr lang="en-US" sz="1900" dirty="0">
                <a:solidFill>
                  <a:schemeClr val="tx1"/>
                </a:solidFill>
              </a:rPr>
              <a:t>      and storage systems, through </a:t>
            </a:r>
            <a:r>
              <a:rPr lang="en-US" sz="1900" b="1" dirty="0">
                <a:solidFill>
                  <a:srgbClr val="66FFFF"/>
                </a:solidFill>
              </a:rPr>
              <a:t>Engagement: </a:t>
            </a:r>
            <a:br>
              <a:rPr lang="en-US" sz="1900" b="1" dirty="0">
                <a:solidFill>
                  <a:srgbClr val="66FFFF"/>
                </a:solidFill>
              </a:rPr>
            </a:br>
            <a:r>
              <a:rPr lang="en-US" sz="1900" b="1" dirty="0">
                <a:solidFill>
                  <a:srgbClr val="66FFFF"/>
                </a:solidFill>
              </a:rPr>
              <a:t>      </a:t>
            </a:r>
            <a:r>
              <a:rPr lang="en-US" sz="1900" b="1" dirty="0">
                <a:solidFill>
                  <a:schemeClr val="tx1"/>
                </a:solidFill>
              </a:rPr>
              <a:t>with CMS, ATLAS and those development teams</a:t>
            </a:r>
            <a:br>
              <a:rPr lang="en-US" sz="1900" b="1" dirty="0">
                <a:solidFill>
                  <a:schemeClr val="tx1"/>
                </a:solidFill>
              </a:rPr>
            </a:br>
            <a:r>
              <a:rPr lang="en-US" sz="1900" b="1" dirty="0">
                <a:solidFill>
                  <a:srgbClr val="66FFFF"/>
                </a:solidFill>
              </a:rPr>
              <a:t>(2) Enabled by the ESnet6 plan: </a:t>
            </a:r>
            <a:r>
              <a:rPr lang="en-US" sz="1900" b="1" dirty="0">
                <a:solidFill>
                  <a:schemeClr val="tx1"/>
                </a:solidFill>
              </a:rPr>
              <a:t>with </a:t>
            </a:r>
            <a:r>
              <a:rPr lang="en-US" sz="1900" b="1" dirty="0">
                <a:solidFill>
                  <a:srgbClr val="FFFF00"/>
                </a:solidFill>
              </a:rPr>
              <a:t>up to ~75% of link capacity </a:t>
            </a:r>
            <a:br>
              <a:rPr lang="en-US" sz="1900" b="1" dirty="0">
                <a:solidFill>
                  <a:srgbClr val="FFFF00"/>
                </a:solidFill>
              </a:rPr>
            </a:br>
            <a:r>
              <a:rPr lang="en-US" sz="1900" b="1" dirty="0">
                <a:solidFill>
                  <a:srgbClr val="FFFF00"/>
                </a:solidFill>
              </a:rPr>
              <a:t>      on key routes available for policy-driven dynamic provisioning </a:t>
            </a:r>
            <a:br>
              <a:rPr lang="en-US" sz="1900" b="1" dirty="0">
                <a:solidFill>
                  <a:srgbClr val="FFFF00"/>
                </a:solidFill>
              </a:rPr>
            </a:br>
            <a:r>
              <a:rPr lang="en-US" sz="1900" b="1" dirty="0">
                <a:solidFill>
                  <a:srgbClr val="FFFF00"/>
                </a:solidFill>
              </a:rPr>
              <a:t>      and management by ~2027-28  </a:t>
            </a:r>
          </a:p>
          <a:p>
            <a:pPr marL="457200" indent="-401638">
              <a:lnSpc>
                <a:spcPct val="95000"/>
              </a:lnSpc>
              <a:spcBef>
                <a:spcPts val="0"/>
              </a:spcBef>
              <a:spcAft>
                <a:spcPts val="500"/>
              </a:spcAft>
              <a:buSzPct val="114000"/>
              <a:buFont typeface="Wingdings" panose="05000000000000000000" pitchFamily="2" charset="2"/>
              <a:buChar char="­"/>
            </a:pPr>
            <a:r>
              <a:rPr lang="en-US" sz="2000" dirty="0">
                <a:solidFill>
                  <a:srgbClr val="66FFFF"/>
                </a:solidFill>
              </a:rPr>
              <a:t>4 Phase 1 Year Schedule, Completing in 2023:</a:t>
            </a:r>
            <a:r>
              <a:rPr lang="en-US" sz="2000" dirty="0">
                <a:solidFill>
                  <a:schemeClr val="tx1"/>
                </a:solidFill>
              </a:rPr>
              <a:t> </a:t>
            </a:r>
            <a:br>
              <a:rPr lang="en-US" sz="2000" dirty="0">
                <a:solidFill>
                  <a:schemeClr val="tx1"/>
                </a:solidFill>
              </a:rPr>
            </a:br>
            <a:r>
              <a:rPr lang="en-US" sz="2000" dirty="0">
                <a:solidFill>
                  <a:schemeClr val="tx1"/>
                </a:solidFill>
              </a:rPr>
              <a:t>from system evaluation to design, to prototype deployments and tests, </a:t>
            </a:r>
            <a:br>
              <a:rPr lang="en-US" sz="2000" dirty="0">
                <a:solidFill>
                  <a:schemeClr val="tx1"/>
                </a:solidFill>
              </a:rPr>
            </a:br>
            <a:r>
              <a:rPr lang="en-US" sz="2000" dirty="0">
                <a:solidFill>
                  <a:srgbClr val="FFFF00"/>
                </a:solidFill>
              </a:rPr>
              <a:t>to a plan for the transition to operations and the additional R&amp;D needed</a:t>
            </a:r>
          </a:p>
        </p:txBody>
      </p:sp>
      <p:sp>
        <p:nvSpPr>
          <p:cNvPr id="6" name="Slide Number Placeholder 5"/>
          <p:cNvSpPr>
            <a:spLocks noGrp="1"/>
          </p:cNvSpPr>
          <p:nvPr>
            <p:ph type="sldNum" sz="quarter" idx="4294967295"/>
          </p:nvPr>
        </p:nvSpPr>
        <p:spPr>
          <a:xfrm>
            <a:off x="9073640" y="6398239"/>
            <a:ext cx="716526" cy="365125"/>
          </a:xfrm>
          <a:prstGeom prst="rect">
            <a:avLst/>
          </a:prstGeom>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b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b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   </a:t>
            </a:r>
            <a:fld id="{DAB0080E-E9A0-4F6B-AB81-3291CD045FED}" type="slidenum">
              <a:rPr kumimoji="0" lang="en-US" sz="1100" b="0" i="0" u="none" strike="noStrike" kern="1200" cap="none" spc="0" normalizeH="0" baseline="0" noProof="0" smtClean="0">
                <a:ln>
                  <a:noFill/>
                </a:ln>
                <a:solidFill>
                  <a:srgbClr val="FFFFFF"/>
                </a:solidFill>
                <a:effectLst/>
                <a:uLnTx/>
                <a:uFillTx/>
                <a:latin typeface="Arial"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34</a:t>
            </a:fld>
            <a:endPar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4" name="Picture 3">
            <a:extLst>
              <a:ext uri="{FF2B5EF4-FFF2-40B4-BE49-F238E27FC236}">
                <a16:creationId xmlns:a16="http://schemas.microsoft.com/office/drawing/2014/main" id="{BFF03B21-B372-48E2-931B-74C045023B2F}"/>
              </a:ext>
            </a:extLst>
          </p:cNvPr>
          <p:cNvPicPr>
            <a:picLocks noChangeAspect="1"/>
          </p:cNvPicPr>
          <p:nvPr/>
        </p:nvPicPr>
        <p:blipFill>
          <a:blip r:embed="rId3"/>
          <a:stretch>
            <a:fillRect/>
          </a:stretch>
        </p:blipFill>
        <p:spPr>
          <a:xfrm>
            <a:off x="120983" y="94636"/>
            <a:ext cx="1189900" cy="555877"/>
          </a:xfrm>
          <a:prstGeom prst="rect">
            <a:avLst/>
          </a:prstGeom>
        </p:spPr>
      </p:pic>
    </p:spTree>
    <p:extLst>
      <p:ext uri="{BB962C8B-B14F-4D97-AF65-F5344CB8AC3E}">
        <p14:creationId xmlns:p14="http://schemas.microsoft.com/office/powerpoint/2010/main" val="287156594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DBD74-9254-C746-A536-718BA521D3A7}"/>
              </a:ext>
            </a:extLst>
          </p:cNvPr>
          <p:cNvSpPr>
            <a:spLocks noGrp="1"/>
          </p:cNvSpPr>
          <p:nvPr>
            <p:ph type="title"/>
          </p:nvPr>
        </p:nvSpPr>
        <p:spPr>
          <a:xfrm>
            <a:off x="1562100" y="205075"/>
            <a:ext cx="6781799" cy="448551"/>
          </a:xfrm>
        </p:spPr>
        <p:txBody>
          <a:bodyPr>
            <a:noAutofit/>
          </a:bodyPr>
          <a:lstStyle/>
          <a:p>
            <a:r>
              <a:rPr lang="en-US" sz="2800" b="1" dirty="0">
                <a:solidFill>
                  <a:srgbClr val="66FFFF"/>
                </a:solidFill>
                <a:latin typeface="Arial" panose="020B0604020202020204" pitchFamily="34" charset="0"/>
                <a:cs typeface="Arial" panose="020B0604020202020204" pitchFamily="34" charset="0"/>
              </a:rPr>
              <a:t>AutoGOLE / SENSE Working Group</a:t>
            </a:r>
          </a:p>
        </p:txBody>
      </p:sp>
      <p:sp>
        <p:nvSpPr>
          <p:cNvPr id="5" name="Text Placeholder 2">
            <a:extLst>
              <a:ext uri="{FF2B5EF4-FFF2-40B4-BE49-F238E27FC236}">
                <a16:creationId xmlns:a16="http://schemas.microsoft.com/office/drawing/2014/main" id="{18E7BE4A-F503-3C41-950D-36F88311DC12}"/>
              </a:ext>
            </a:extLst>
          </p:cNvPr>
          <p:cNvSpPr txBox="1">
            <a:spLocks/>
          </p:cNvSpPr>
          <p:nvPr/>
        </p:nvSpPr>
        <p:spPr>
          <a:xfrm>
            <a:off x="75249" y="729163"/>
            <a:ext cx="9324340" cy="6018929"/>
          </a:xfrm>
          <a:prstGeom prst="rect">
            <a:avLst/>
          </a:prstGeom>
          <a:solidFill>
            <a:srgbClr val="001D3A"/>
          </a:solidFill>
          <a:ln>
            <a:noFill/>
          </a:ln>
        </p:spPr>
        <p:txBody>
          <a:bodyPr spcFirstLastPara="1" wrap="square" lIns="99044" tIns="99044" rIns="99044" bIns="99044"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88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36550" algn="l" rtl="0">
              <a:lnSpc>
                <a:spcPct val="100000"/>
              </a:lnSpc>
              <a:spcBef>
                <a:spcPts val="400"/>
              </a:spcBef>
              <a:spcAft>
                <a:spcPts val="0"/>
              </a:spcAft>
              <a:buClr>
                <a:schemeClr val="dk1"/>
              </a:buClr>
              <a:buSzPts val="17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280"/>
              </a:spcBef>
              <a:spcAft>
                <a:spcPts val="0"/>
              </a:spcAft>
              <a:buClr>
                <a:schemeClr val="dk1"/>
              </a:buClr>
              <a:buSzPts val="1400"/>
              <a:buFont typeface="Merriweather San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342900" marR="0" lvl="0" indent="-342900" algn="l" defTabSz="914400" rtl="0" eaLnBrk="1" fontAlgn="auto" latinLnBrk="0" hangingPunct="1">
              <a:lnSpc>
                <a:spcPct val="90000"/>
              </a:lnSpc>
              <a:spcBef>
                <a:spcPts val="0"/>
              </a:spcBef>
              <a:spcAft>
                <a:spcPts val="600"/>
              </a:spcAft>
              <a:buClr>
                <a:srgbClr val="66FFFF"/>
              </a:buClr>
              <a:buSzPts val="2000"/>
              <a:buFont typeface="Wingdings" panose="05000000000000000000" pitchFamily="2" charset="2"/>
              <a:buChar char="§"/>
              <a:tabLst/>
              <a:defRPr/>
            </a:pPr>
            <a:r>
              <a:rPr kumimoji="0" lang="en-US"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Calibri"/>
              </a:rPr>
              <a:t>Worldwide collaboration of open exchange points and R&amp;E networks </a:t>
            </a:r>
            <a:r>
              <a:rPr kumimoji="0" lang="en-US" sz="2000" b="1" i="0" u="none" strike="noStrike" kern="1200" cap="none" spc="0" normalizeH="0" baseline="0" noProof="0" dirty="0">
                <a:ln>
                  <a:noFill/>
                </a:ln>
                <a:solidFill>
                  <a:srgbClr val="66FFFF"/>
                </a:solidFill>
                <a:effectLst/>
                <a:uLnTx/>
                <a:uFillTx/>
                <a:latin typeface="Arial" panose="020B0604020202020204" pitchFamily="34" charset="0"/>
                <a:cs typeface="Arial" panose="020B0604020202020204" pitchFamily="34" charset="0"/>
                <a:sym typeface="Calibri"/>
              </a:rPr>
              <a:t>interconnected to deliver network services end-to-end in a fully automated way.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NSI for network connections, SENSE for integration </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b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 of End Systems and Domain Science Workflow facing APIs.</a:t>
            </a:r>
          </a:p>
          <a:p>
            <a:pPr marL="342900" marR="0" lvl="0" indent="-342900" algn="l" defTabSz="914400" rtl="0" eaLnBrk="1" fontAlgn="auto" latinLnBrk="0" hangingPunct="1">
              <a:lnSpc>
                <a:spcPct val="90000"/>
              </a:lnSpc>
              <a:spcBef>
                <a:spcPts val="0"/>
              </a:spcBef>
              <a:spcAft>
                <a:spcPts val="600"/>
              </a:spcAft>
              <a:buClr>
                <a:srgbClr val="66FFFF"/>
              </a:buClr>
              <a:buSzPts val="2000"/>
              <a:buFont typeface="Wingdings" panose="05000000000000000000" pitchFamily="2" charset="2"/>
              <a:buChar char="§"/>
              <a:tabLst/>
              <a:defRPr/>
            </a:pPr>
            <a:r>
              <a:rPr kumimoji="0" lang="en-US"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Calibri"/>
              </a:rPr>
              <a:t>Key Objective:</a:t>
            </a:r>
          </a:p>
          <a:p>
            <a:pPr marL="838185" marR="0" lvl="1" indent="-342900" algn="l" defTabSz="914400" rtl="0" eaLnBrk="1" fontAlgn="auto" latinLnBrk="0" hangingPunct="1">
              <a:lnSpc>
                <a:spcPct val="90000"/>
              </a:lnSpc>
              <a:spcBef>
                <a:spcPts val="0"/>
              </a:spcBef>
              <a:spcAft>
                <a:spcPts val="600"/>
              </a:spcAft>
              <a:buClr>
                <a:srgbClr val="66FFFF"/>
              </a:buClr>
              <a:buSzPts val="1700"/>
              <a:buFont typeface="Wingdings" panose="05000000000000000000" pitchFamily="2" charset="2"/>
              <a:buChar char="§"/>
              <a:tabLst/>
              <a:defRPr/>
            </a:pPr>
            <a:r>
              <a:rPr kumimoji="0" lang="en-US" sz="2000" b="1" i="0" u="none" strike="noStrike" kern="1200" cap="none" spc="0" normalizeH="0" baseline="0" noProof="0" dirty="0">
                <a:ln>
                  <a:noFill/>
                </a:ln>
                <a:solidFill>
                  <a:srgbClr val="66FFFF"/>
                </a:solidFill>
                <a:effectLst/>
                <a:uLnTx/>
                <a:uFillTx/>
                <a:latin typeface="Arial" panose="020B0604020202020204" pitchFamily="34" charset="0"/>
                <a:cs typeface="Arial" panose="020B0604020202020204" pitchFamily="34" charset="0"/>
                <a:sym typeface="Calibri"/>
              </a:rPr>
              <a:t>The </a:t>
            </a:r>
            <a:r>
              <a:rPr kumimoji="0" lang="en-US" sz="2000" b="1" i="0" u="none" strike="noStrike" kern="1200" cap="none" spc="0" normalizeH="0" baseline="0" noProof="0" dirty="0" err="1">
                <a:ln>
                  <a:noFill/>
                </a:ln>
                <a:solidFill>
                  <a:srgbClr val="66FFFF"/>
                </a:solidFill>
                <a:effectLst/>
                <a:uLnTx/>
                <a:uFillTx/>
                <a:latin typeface="Arial" panose="020B0604020202020204" pitchFamily="34" charset="0"/>
                <a:cs typeface="Arial" panose="020B0604020202020204" pitchFamily="34" charset="0"/>
                <a:sym typeface="Calibri"/>
              </a:rPr>
              <a:t>AutoGOLE</a:t>
            </a:r>
            <a:r>
              <a:rPr kumimoji="0" lang="en-US" sz="2000" b="1" i="0" u="none" strike="noStrike" kern="1200" cap="none" spc="0" normalizeH="0" baseline="0" noProof="0" dirty="0">
                <a:ln>
                  <a:noFill/>
                </a:ln>
                <a:solidFill>
                  <a:srgbClr val="66FFFF"/>
                </a:solidFill>
                <a:effectLst/>
                <a:uLnTx/>
                <a:uFillTx/>
                <a:latin typeface="Arial" panose="020B0604020202020204" pitchFamily="34" charset="0"/>
                <a:cs typeface="Arial" panose="020B0604020202020204" pitchFamily="34" charset="0"/>
                <a:sym typeface="Calibri"/>
              </a:rPr>
              <a:t> Infrastructure should be persistent and reliable, </a:t>
            </a:r>
            <a:br>
              <a:rPr kumimoji="0" lang="en-US" sz="2000" b="1" i="0" u="none" strike="noStrike" kern="1200" cap="none" spc="0" normalizeH="0" baseline="0" noProof="0" dirty="0">
                <a:ln>
                  <a:noFill/>
                </a:ln>
                <a:solidFill>
                  <a:srgbClr val="66FFFF"/>
                </a:solidFill>
                <a:effectLst/>
                <a:uLnTx/>
                <a:uFillTx/>
                <a:latin typeface="Arial" panose="020B0604020202020204" pitchFamily="34" charset="0"/>
                <a:cs typeface="Arial" panose="020B0604020202020204" pitchFamily="34" charset="0"/>
                <a:sym typeface="Calibri"/>
              </a:rPr>
            </a:b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to allow most of the time to be spent on experiments and research.</a:t>
            </a:r>
          </a:p>
          <a:p>
            <a:pPr marL="342900" marR="0" lvl="0" indent="-342900" algn="l" defTabSz="914400" rtl="0" eaLnBrk="1" fontAlgn="auto" latinLnBrk="0" hangingPunct="1">
              <a:lnSpc>
                <a:spcPct val="90000"/>
              </a:lnSpc>
              <a:spcBef>
                <a:spcPts val="0"/>
              </a:spcBef>
              <a:spcAft>
                <a:spcPts val="600"/>
              </a:spcAft>
              <a:buClr>
                <a:srgbClr val="66FFFF"/>
              </a:buClr>
              <a:buSzPts val="2000"/>
              <a:buFont typeface="Wingdings" panose="05000000000000000000" pitchFamily="2" charset="2"/>
              <a:buChar char="§"/>
              <a:tabLst/>
              <a:defRPr/>
            </a:pPr>
            <a:r>
              <a:rPr kumimoji="0" lang="en-US"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Calibri"/>
              </a:rPr>
              <a:t>Key Work areas: </a:t>
            </a:r>
          </a:p>
          <a:p>
            <a:pPr marL="838185" marR="0" lvl="1" indent="-342900" algn="l" defTabSz="914400" rtl="0" eaLnBrk="1" fontAlgn="auto" latinLnBrk="0" hangingPunct="1">
              <a:lnSpc>
                <a:spcPct val="90000"/>
              </a:lnSpc>
              <a:spcBef>
                <a:spcPts val="0"/>
              </a:spcBef>
              <a:spcAft>
                <a:spcPts val="600"/>
              </a:spcAft>
              <a:buClr>
                <a:srgbClr val="66FFFF"/>
              </a:buClr>
              <a:buSzPts val="1700"/>
              <a:buFont typeface="Wingdings" panose="05000000000000000000" pitchFamily="2" charset="2"/>
              <a:buChar char="§"/>
              <a:tabLst/>
              <a:defRPr/>
            </a:pPr>
            <a:r>
              <a:rPr kumimoji="0" lang="en-US" sz="2000" b="1" i="0" u="none" strike="noStrike" kern="1200" cap="none" spc="0" normalizeH="0" baseline="0" noProof="0" dirty="0">
                <a:ln>
                  <a:noFill/>
                </a:ln>
                <a:solidFill>
                  <a:srgbClr val="66FFFF"/>
                </a:solidFill>
                <a:effectLst/>
                <a:uLnTx/>
                <a:uFillTx/>
                <a:latin typeface="Arial" panose="020B0604020202020204" pitchFamily="34" charset="0"/>
                <a:cs typeface="Arial" panose="020B0604020202020204" pitchFamily="34" charset="0"/>
                <a:sym typeface="Calibri"/>
              </a:rPr>
              <a:t>Control Plane Monitoring: </a:t>
            </a:r>
            <a:br>
              <a:rPr kumimoji="0" lang="en-US" sz="2000" b="1" i="0" u="none" strike="noStrike" kern="1200" cap="none" spc="0" normalizeH="0" baseline="0" noProof="0" dirty="0">
                <a:ln>
                  <a:noFill/>
                </a:ln>
                <a:solidFill>
                  <a:srgbClr val="66FFFF"/>
                </a:solidFill>
                <a:effectLst/>
                <a:uLnTx/>
                <a:uFillTx/>
                <a:latin typeface="Arial" panose="020B0604020202020204" pitchFamily="34" charset="0"/>
                <a:cs typeface="Arial" panose="020B0604020202020204" pitchFamily="34" charset="0"/>
                <a:sym typeface="Calibri"/>
              </a:rPr>
            </a:br>
            <a:r>
              <a:rPr kumimoji="0" lang="en-US" sz="2000" b="1" i="0" u="none" strike="noStrike" kern="1200" cap="none" spc="0" normalizeH="0" baseline="0" noProof="0" dirty="0">
                <a:ln>
                  <a:noFill/>
                </a:ln>
                <a:solidFill>
                  <a:srgbClr val="66FFFF"/>
                </a:solidFill>
                <a:effectLst/>
                <a:uLnTx/>
                <a:uFillTx/>
                <a:latin typeface="Arial" panose="020B0604020202020204" pitchFamily="34" charset="0"/>
                <a:cs typeface="Arial" panose="020B0604020202020204" pitchFamily="34" charset="0"/>
                <a:sym typeface="Calibri"/>
              </a:rPr>
              <a:t>Prometheus</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 based, deployments</a:t>
            </a:r>
            <a:r>
              <a:rPr kumimoji="0" lang="en-US" sz="20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sym typeface="Calibri"/>
              </a:rPr>
              <a:t>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now underway</a:t>
            </a:r>
          </a:p>
          <a:p>
            <a:pPr marL="838185" marR="0" lvl="1" indent="-342900" algn="l" defTabSz="914400" rtl="0" eaLnBrk="1" fontAlgn="auto" latinLnBrk="0" hangingPunct="1">
              <a:lnSpc>
                <a:spcPct val="90000"/>
              </a:lnSpc>
              <a:spcBef>
                <a:spcPts val="0"/>
              </a:spcBef>
              <a:spcAft>
                <a:spcPts val="600"/>
              </a:spcAft>
              <a:buClr>
                <a:srgbClr val="66FFFF"/>
              </a:buClr>
              <a:buSzPts val="1700"/>
              <a:buFont typeface="Wingdings" panose="05000000000000000000" pitchFamily="2" charset="2"/>
              <a:buChar char="§"/>
              <a:tabLst/>
              <a:defRPr/>
            </a:pPr>
            <a:r>
              <a:rPr kumimoji="0" lang="en-US" sz="2000" b="1" i="0" u="none" strike="noStrike" kern="1200" cap="none" spc="0" normalizeH="0" baseline="0" noProof="0" dirty="0">
                <a:ln>
                  <a:noFill/>
                </a:ln>
                <a:solidFill>
                  <a:srgbClr val="66FFFF"/>
                </a:solidFill>
                <a:effectLst/>
                <a:uLnTx/>
                <a:uFillTx/>
                <a:latin typeface="Arial" panose="020B0604020202020204" pitchFamily="34" charset="0"/>
                <a:cs typeface="Arial" panose="020B0604020202020204" pitchFamily="34" charset="0"/>
                <a:sym typeface="Calibri"/>
              </a:rPr>
              <a:t>Data Plane Verification and Troubleshooting Service:  </a:t>
            </a:r>
            <a:br>
              <a:rPr kumimoji="0" lang="en-US" sz="2000" b="1" i="0" u="none" strike="noStrike" kern="1200" cap="none" spc="0" normalizeH="0" baseline="0" noProof="0" dirty="0">
                <a:ln>
                  <a:noFill/>
                </a:ln>
                <a:solidFill>
                  <a:srgbClr val="66FFFF"/>
                </a:solidFill>
                <a:effectLst/>
                <a:uLnTx/>
                <a:uFillTx/>
                <a:latin typeface="Arial" panose="020B0604020202020204" pitchFamily="34" charset="0"/>
                <a:cs typeface="Arial" panose="020B0604020202020204" pitchFamily="34" charset="0"/>
                <a:sym typeface="Calibri"/>
              </a:rPr>
            </a:br>
            <a:r>
              <a:rPr kumimoji="0" lang="en-US" sz="2000" b="1" i="0" u="none" strike="noStrike" kern="1200" cap="none" spc="0" normalizeH="0" baseline="0" noProof="0" dirty="0">
                <a:ln>
                  <a:noFill/>
                </a:ln>
                <a:solidFill>
                  <a:srgbClr val="66FFFF"/>
                </a:solidFill>
                <a:effectLst/>
                <a:uLnTx/>
                <a:uFillTx/>
                <a:latin typeface="Arial" panose="020B0604020202020204" pitchFamily="34" charset="0"/>
                <a:cs typeface="Arial" panose="020B0604020202020204" pitchFamily="34" charset="0"/>
                <a:sym typeface="Calibri"/>
              </a:rPr>
              <a:t>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Study and design group formed</a:t>
            </a:r>
          </a:p>
          <a:p>
            <a:pPr marL="838185" marR="0" lvl="1" indent="-342900" algn="l" defTabSz="914400" rtl="0" eaLnBrk="1" fontAlgn="auto" latinLnBrk="0" hangingPunct="1">
              <a:lnSpc>
                <a:spcPct val="90000"/>
              </a:lnSpc>
              <a:spcBef>
                <a:spcPts val="0"/>
              </a:spcBef>
              <a:spcAft>
                <a:spcPts val="600"/>
              </a:spcAft>
              <a:buClr>
                <a:srgbClr val="66FFFF"/>
              </a:buClr>
              <a:buSzPts val="1700"/>
              <a:buFont typeface="Wingdings" panose="05000000000000000000" pitchFamily="2" charset="2"/>
              <a:buChar char="§"/>
              <a:tabLst/>
              <a:defRPr/>
            </a:pPr>
            <a:r>
              <a:rPr kumimoji="0" lang="en-US" sz="2000" b="1" i="0" u="none" strike="noStrike" kern="1200" cap="none" spc="0" normalizeH="0" baseline="0" noProof="0" dirty="0">
                <a:ln>
                  <a:noFill/>
                </a:ln>
                <a:solidFill>
                  <a:srgbClr val="66FFFF"/>
                </a:solidFill>
                <a:effectLst/>
                <a:uLnTx/>
                <a:uFillTx/>
                <a:latin typeface="Arial" panose="020B0604020202020204" pitchFamily="34" charset="0"/>
                <a:cs typeface="Arial" panose="020B0604020202020204" pitchFamily="34" charset="0"/>
                <a:sym typeface="Calibri"/>
              </a:rPr>
              <a:t>AutoGOLE related software:  Ongoing enhancements to facilitate deployment and maintenance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(Kubernetes, Docker based systems)</a:t>
            </a:r>
          </a:p>
          <a:p>
            <a:pPr marL="838185" marR="0" lvl="1" indent="-342900" algn="l" defTabSz="914400" rtl="0" eaLnBrk="1" fontAlgn="auto" latinLnBrk="0" hangingPunct="1">
              <a:lnSpc>
                <a:spcPct val="90000"/>
              </a:lnSpc>
              <a:spcBef>
                <a:spcPts val="0"/>
              </a:spcBef>
              <a:spcAft>
                <a:spcPts val="600"/>
              </a:spcAft>
              <a:buClr>
                <a:srgbClr val="66FFFF"/>
              </a:buClr>
              <a:buSzPts val="1700"/>
              <a:buFont typeface="Wingdings" panose="05000000000000000000" pitchFamily="2" charset="2"/>
              <a:buChar char="§"/>
              <a:tabLst/>
              <a:defRPr/>
            </a:pPr>
            <a:r>
              <a:rPr kumimoji="0" lang="en-US" sz="2000" b="1" i="0" u="none" strike="noStrike" kern="1200" cap="none" spc="0" normalizeH="0" baseline="0" noProof="0" dirty="0">
                <a:ln>
                  <a:noFill/>
                </a:ln>
                <a:solidFill>
                  <a:srgbClr val="66FFFF"/>
                </a:solidFill>
                <a:effectLst/>
                <a:uLnTx/>
                <a:uFillTx/>
                <a:latin typeface="Arial" panose="020B0604020202020204" pitchFamily="34" charset="0"/>
                <a:cs typeface="Arial" panose="020B0604020202020204" pitchFamily="34" charset="0"/>
                <a:sym typeface="Calibri"/>
              </a:rPr>
              <a:t>Experiment, Research, Multiple Activity, Use Case support:  </a:t>
            </a:r>
            <a:br>
              <a:rPr kumimoji="0" lang="en-US" sz="2000" b="1" i="0" u="none" strike="noStrike" kern="1200" cap="none" spc="0" normalizeH="0" baseline="0" noProof="0" dirty="0">
                <a:ln>
                  <a:noFill/>
                </a:ln>
                <a:solidFill>
                  <a:srgbClr val="66FFFF"/>
                </a:solidFill>
                <a:effectLst/>
                <a:uLnTx/>
                <a:uFillTx/>
                <a:latin typeface="Arial" panose="020B0604020202020204" pitchFamily="34" charset="0"/>
                <a:cs typeface="Arial" panose="020B0604020202020204" pitchFamily="34" charset="0"/>
                <a:sym typeface="Calibri"/>
              </a:rPr>
            </a:b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Including NOTED, Gradient Graph, P4 Topologies, Named Data Networking (NDN), Data Transfer Systems integration and testing. </a:t>
            </a:r>
          </a:p>
          <a:p>
            <a:pPr marL="342900" marR="0" lvl="0" indent="-342900" algn="l" defTabSz="914400" rtl="0" eaLnBrk="1" fontAlgn="auto" latinLnBrk="0" hangingPunct="1">
              <a:lnSpc>
                <a:spcPct val="90000"/>
              </a:lnSpc>
              <a:spcBef>
                <a:spcPts val="0"/>
              </a:spcBef>
              <a:spcAft>
                <a:spcPts val="600"/>
              </a:spcAft>
              <a:buClr>
                <a:srgbClr val="66FFFF"/>
              </a:buClr>
              <a:buSzPts val="2000"/>
              <a:buFont typeface="Wingdings" panose="05000000000000000000" pitchFamily="2" charset="2"/>
              <a:buChar char="§"/>
              <a:tabLst/>
              <a:defRPr/>
            </a:pPr>
            <a:r>
              <a:rPr kumimoji="0" lang="en-US"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Calibri"/>
              </a:rPr>
              <a:t> WG information</a:t>
            </a:r>
            <a:br>
              <a:rPr kumimoji="0" lang="en-US" sz="2000" b="1" i="0" u="none" strike="noStrike" kern="1200" cap="none" spc="0" normalizeH="0" baseline="0" noProof="0" dirty="0">
                <a:ln>
                  <a:noFill/>
                </a:ln>
                <a:solidFill>
                  <a:srgbClr val="66FFFF"/>
                </a:solidFill>
                <a:effectLst/>
                <a:uLnTx/>
                <a:uFillTx/>
                <a:latin typeface="Arial" panose="020B0604020202020204" pitchFamily="34" charset="0"/>
                <a:cs typeface="Arial" panose="020B0604020202020204" pitchFamily="34" charset="0"/>
                <a:sym typeface="Calibri"/>
              </a:rPr>
            </a:br>
            <a:r>
              <a:rPr kumimoji="0" lang="en-US" sz="2000" b="1" i="0" u="none" strike="noStrike" kern="1200" cap="none" spc="0" normalizeH="0" baseline="0" noProof="0" dirty="0">
                <a:ln>
                  <a:noFill/>
                </a:ln>
                <a:solidFill>
                  <a:srgbClr val="66FFFF"/>
                </a:solidFill>
                <a:effectLst/>
                <a:uLnTx/>
                <a:uFillTx/>
                <a:latin typeface="Arial" panose="020B0604020202020204" pitchFamily="34" charset="0"/>
                <a:cs typeface="Arial" panose="020B0604020202020204" pitchFamily="34" charset="0"/>
                <a:sym typeface="Calibri"/>
              </a:rPr>
              <a:t>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https://www.gna-g.net/join-working-group/autogole-sense</a:t>
            </a:r>
            <a:endParaRPr kumimoji="0" lang="en-US" sz="2000" b="0" i="0" u="none" strike="noStrike" kern="1200" cap="none" spc="0" normalizeH="0" baseline="0" noProof="0" dirty="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61954453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92" name="Google Shape;592;p44"/>
          <p:cNvSpPr txBox="1">
            <a:spLocks noGrp="1"/>
          </p:cNvSpPr>
          <p:nvPr>
            <p:ph type="title"/>
          </p:nvPr>
        </p:nvSpPr>
        <p:spPr>
          <a:xfrm>
            <a:off x="520033" y="259146"/>
            <a:ext cx="9258300" cy="928850"/>
          </a:xfrm>
          <a:prstGeom prst="rect">
            <a:avLst/>
          </a:prstGeom>
          <a:noFill/>
          <a:ln>
            <a:noFill/>
          </a:ln>
        </p:spPr>
        <p:txBody>
          <a:bodyPr spcFirstLastPara="1" wrap="square" lIns="99044" tIns="99044" rIns="99044" bIns="99044" anchor="ctr" anchorCtr="0">
            <a:noAutofit/>
          </a:bodyPr>
          <a:lstStyle/>
          <a:p>
            <a:pPr algn="ctr"/>
            <a:r>
              <a:rPr lang="en-US" sz="2800" dirty="0"/>
              <a:t>SENSE: SDN Enabled Networks for Science at the </a:t>
            </a:r>
            <a:r>
              <a:rPr lang="en-US" sz="2800" dirty="0" err="1"/>
              <a:t>Exascale</a:t>
            </a:r>
            <a:br>
              <a:rPr lang="en-US" sz="2800" dirty="0"/>
            </a:br>
            <a:r>
              <a:rPr lang="en-US" sz="2200" dirty="0" err="1">
                <a:solidFill>
                  <a:srgbClr val="3333FF"/>
                </a:solidFill>
              </a:rPr>
              <a:t>ESnet</a:t>
            </a:r>
            <a:r>
              <a:rPr lang="en-US" sz="2200" dirty="0">
                <a:solidFill>
                  <a:srgbClr val="3333FF"/>
                </a:solidFill>
              </a:rPr>
              <a:t>, Caltech, Fermilab, LBNL</a:t>
            </a:r>
            <a:r>
              <a:rPr lang="en-US" sz="2200" dirty="0"/>
              <a:t> </a:t>
            </a:r>
            <a:r>
              <a:rPr lang="en-US" sz="2200" dirty="0">
                <a:hlinkClick r:id="rId3"/>
              </a:rPr>
              <a:t>https://arxiv.org/abs/2004.05953</a:t>
            </a:r>
            <a:br>
              <a:rPr lang="en-US" sz="2000" dirty="0"/>
            </a:br>
            <a:r>
              <a:rPr lang="en-US" sz="2400" dirty="0">
                <a:solidFill>
                  <a:srgbClr val="3333FF"/>
                </a:solidFill>
              </a:rPr>
              <a:t>Creates Virtual Circuit Overlays. Site and Network RMs, Orchestrator</a:t>
            </a:r>
            <a:endParaRPr dirty="0">
              <a:solidFill>
                <a:srgbClr val="3333FF"/>
              </a:solidFill>
            </a:endParaRPr>
          </a:p>
        </p:txBody>
      </p:sp>
      <p:pic>
        <p:nvPicPr>
          <p:cNvPr id="2" name="Picture 1">
            <a:extLst>
              <a:ext uri="{FF2B5EF4-FFF2-40B4-BE49-F238E27FC236}">
                <a16:creationId xmlns:a16="http://schemas.microsoft.com/office/drawing/2014/main" id="{00AC3C2F-B140-4C3D-B09D-8A1F53D75A20}"/>
              </a:ext>
            </a:extLst>
          </p:cNvPr>
          <p:cNvPicPr>
            <a:picLocks noChangeAspect="1"/>
          </p:cNvPicPr>
          <p:nvPr/>
        </p:nvPicPr>
        <p:blipFill>
          <a:blip r:embed="rId4"/>
          <a:stretch>
            <a:fillRect/>
          </a:stretch>
        </p:blipFill>
        <p:spPr>
          <a:xfrm>
            <a:off x="182397" y="1287492"/>
            <a:ext cx="9595936" cy="5311362"/>
          </a:xfrm>
          <a:prstGeom prst="rect">
            <a:avLst/>
          </a:prstGeom>
        </p:spPr>
      </p:pic>
    </p:spTree>
    <p:extLst>
      <p:ext uri="{BB962C8B-B14F-4D97-AF65-F5344CB8AC3E}">
        <p14:creationId xmlns:p14="http://schemas.microsoft.com/office/powerpoint/2010/main" val="2180168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42938"/>
            <a:ext cx="203623" cy="5572125"/>
          </a:xfrm>
          <a:custGeom>
            <a:avLst/>
            <a:gdLst/>
            <a:ahLst/>
            <a:cxnLst/>
            <a:rect l="l" t="t" r="r" b="b"/>
            <a:pathLst>
              <a:path w="187960" h="5143500">
                <a:moveTo>
                  <a:pt x="0" y="5143500"/>
                </a:moveTo>
                <a:lnTo>
                  <a:pt x="187799" y="5143500"/>
                </a:lnTo>
                <a:lnTo>
                  <a:pt x="187799" y="0"/>
                </a:lnTo>
                <a:lnTo>
                  <a:pt x="0" y="0"/>
                </a:lnTo>
                <a:lnTo>
                  <a:pt x="0" y="5143500"/>
                </a:lnTo>
              </a:path>
            </a:pathLst>
          </a:custGeom>
          <a:solidFill>
            <a:srgbClr val="DDEAF6"/>
          </a:solidFill>
        </p:spPr>
        <p:txBody>
          <a:bodyPr wrap="square" lIns="0" tIns="0" rIns="0" bIns="0" rtlCol="0"/>
          <a:lstStyle/>
          <a:p>
            <a:pPr defTabSz="990570"/>
            <a:endParaRPr sz="1950" b="1">
              <a:solidFill>
                <a:prstClr val="black"/>
              </a:solidFill>
              <a:latin typeface="Calibri"/>
            </a:endParaRPr>
          </a:p>
        </p:txBody>
      </p:sp>
      <p:sp>
        <p:nvSpPr>
          <p:cNvPr id="3" name="object 3"/>
          <p:cNvSpPr txBox="1"/>
          <p:nvPr/>
        </p:nvSpPr>
        <p:spPr>
          <a:xfrm>
            <a:off x="741567" y="1005331"/>
            <a:ext cx="7128193" cy="1000274"/>
          </a:xfrm>
          <a:prstGeom prst="rect">
            <a:avLst/>
          </a:prstGeom>
        </p:spPr>
        <p:txBody>
          <a:bodyPr vert="horz" wrap="square" lIns="0" tIns="0" rIns="0" bIns="0" rtlCol="0">
            <a:spAutoFit/>
          </a:bodyPr>
          <a:lstStyle/>
          <a:p>
            <a:pPr marL="13758" marR="5503" defTabSz="990570">
              <a:lnSpc>
                <a:spcPts val="3900"/>
              </a:lnSpc>
            </a:pPr>
            <a:r>
              <a:rPr sz="3575" b="1" spc="-16" dirty="0">
                <a:solidFill>
                  <a:srgbClr val="1C4587"/>
                </a:solidFill>
                <a:latin typeface="Calibri"/>
                <a:cs typeface="Calibri"/>
              </a:rPr>
              <a:t>I</a:t>
            </a:r>
            <a:r>
              <a:rPr sz="3575" b="1" spc="-11" dirty="0">
                <a:solidFill>
                  <a:srgbClr val="1C4587"/>
                </a:solidFill>
                <a:latin typeface="Calibri"/>
                <a:cs typeface="Calibri"/>
              </a:rPr>
              <a:t>nt</a:t>
            </a:r>
            <a:r>
              <a:rPr sz="3575" b="1" dirty="0">
                <a:solidFill>
                  <a:srgbClr val="1C4587"/>
                </a:solidFill>
                <a:latin typeface="Calibri"/>
                <a:cs typeface="Calibri"/>
              </a:rPr>
              <a:t>e</a:t>
            </a:r>
            <a:r>
              <a:rPr sz="3575" b="1" spc="-5" dirty="0">
                <a:solidFill>
                  <a:srgbClr val="1C4587"/>
                </a:solidFill>
                <a:latin typeface="Calibri"/>
                <a:cs typeface="Calibri"/>
              </a:rPr>
              <a:t>g</a:t>
            </a:r>
            <a:r>
              <a:rPr sz="3575" b="1" dirty="0">
                <a:solidFill>
                  <a:srgbClr val="1C4587"/>
                </a:solidFill>
                <a:latin typeface="Calibri"/>
                <a:cs typeface="Calibri"/>
              </a:rPr>
              <a:t>r</a:t>
            </a:r>
            <a:r>
              <a:rPr sz="3575" b="1" spc="-27" dirty="0">
                <a:solidFill>
                  <a:srgbClr val="1C4587"/>
                </a:solidFill>
                <a:latin typeface="Calibri"/>
                <a:cs typeface="Calibri"/>
              </a:rPr>
              <a:t>a</a:t>
            </a:r>
            <a:r>
              <a:rPr sz="3575" b="1" spc="-11" dirty="0">
                <a:solidFill>
                  <a:srgbClr val="1C4587"/>
                </a:solidFill>
                <a:latin typeface="Calibri"/>
                <a:cs typeface="Calibri"/>
              </a:rPr>
              <a:t>t</a:t>
            </a:r>
            <a:r>
              <a:rPr sz="3575" b="1" spc="-16" dirty="0">
                <a:solidFill>
                  <a:srgbClr val="1C4587"/>
                </a:solidFill>
                <a:latin typeface="Calibri"/>
                <a:cs typeface="Calibri"/>
              </a:rPr>
              <a:t>ion</a:t>
            </a:r>
            <a:r>
              <a:rPr sz="3575" b="1" spc="5" dirty="0">
                <a:solidFill>
                  <a:srgbClr val="1C4587"/>
                </a:solidFill>
                <a:latin typeface="Calibri"/>
                <a:cs typeface="Calibri"/>
              </a:rPr>
              <a:t> </a:t>
            </a:r>
            <a:r>
              <a:rPr sz="3575" b="1" spc="-22" dirty="0">
                <a:solidFill>
                  <a:srgbClr val="1C4587"/>
                </a:solidFill>
                <a:latin typeface="Calibri"/>
                <a:cs typeface="Calibri"/>
              </a:rPr>
              <a:t>o</a:t>
            </a:r>
            <a:r>
              <a:rPr sz="3575" b="1" dirty="0">
                <a:solidFill>
                  <a:srgbClr val="1C4587"/>
                </a:solidFill>
                <a:latin typeface="Calibri"/>
                <a:cs typeface="Calibri"/>
              </a:rPr>
              <a:t>f</a:t>
            </a:r>
            <a:r>
              <a:rPr sz="3575" b="1" spc="5" dirty="0">
                <a:solidFill>
                  <a:srgbClr val="1C4587"/>
                </a:solidFill>
                <a:latin typeface="Calibri"/>
                <a:cs typeface="Calibri"/>
              </a:rPr>
              <a:t> </a:t>
            </a:r>
            <a:r>
              <a:rPr sz="3575" b="1" spc="-22" dirty="0">
                <a:solidFill>
                  <a:srgbClr val="1C4587"/>
                </a:solidFill>
                <a:latin typeface="Calibri"/>
                <a:cs typeface="Calibri"/>
              </a:rPr>
              <a:t>E</a:t>
            </a:r>
            <a:r>
              <a:rPr sz="3575" b="1" spc="-16" dirty="0">
                <a:solidFill>
                  <a:srgbClr val="1C4587"/>
                </a:solidFill>
                <a:latin typeface="Calibri"/>
                <a:cs typeface="Calibri"/>
              </a:rPr>
              <a:t>n</a:t>
            </a:r>
            <a:r>
              <a:rPr sz="3575" b="1" spc="-22" dirty="0">
                <a:solidFill>
                  <a:srgbClr val="1C4587"/>
                </a:solidFill>
                <a:latin typeface="Calibri"/>
                <a:cs typeface="Calibri"/>
              </a:rPr>
              <a:t>d</a:t>
            </a:r>
            <a:r>
              <a:rPr sz="3575" b="1" dirty="0">
                <a:solidFill>
                  <a:srgbClr val="1C4587"/>
                </a:solidFill>
                <a:latin typeface="Calibri"/>
                <a:cs typeface="Calibri"/>
              </a:rPr>
              <a:t>-</a:t>
            </a:r>
            <a:r>
              <a:rPr sz="3575" b="1" spc="-16" dirty="0">
                <a:solidFill>
                  <a:srgbClr val="1C4587"/>
                </a:solidFill>
                <a:latin typeface="Calibri"/>
                <a:cs typeface="Calibri"/>
              </a:rPr>
              <a:t>Si</a:t>
            </a:r>
            <a:r>
              <a:rPr sz="3575" b="1" spc="-11" dirty="0">
                <a:solidFill>
                  <a:srgbClr val="1C4587"/>
                </a:solidFill>
                <a:latin typeface="Calibri"/>
                <a:cs typeface="Calibri"/>
              </a:rPr>
              <a:t>t</a:t>
            </a:r>
            <a:r>
              <a:rPr sz="3575" b="1" dirty="0">
                <a:solidFill>
                  <a:srgbClr val="1C4587"/>
                </a:solidFill>
                <a:latin typeface="Calibri"/>
                <a:cs typeface="Calibri"/>
              </a:rPr>
              <a:t>e</a:t>
            </a:r>
            <a:r>
              <a:rPr sz="3575" b="1" spc="5" dirty="0">
                <a:solidFill>
                  <a:srgbClr val="1C4587"/>
                </a:solidFill>
                <a:latin typeface="Calibri"/>
                <a:cs typeface="Calibri"/>
              </a:rPr>
              <a:t> </a:t>
            </a:r>
            <a:r>
              <a:rPr sz="3575" b="1" spc="-16" dirty="0">
                <a:solidFill>
                  <a:srgbClr val="1C4587"/>
                </a:solidFill>
                <a:latin typeface="Calibri"/>
                <a:cs typeface="Calibri"/>
              </a:rPr>
              <a:t>R</a:t>
            </a:r>
            <a:r>
              <a:rPr sz="3575" b="1" dirty="0">
                <a:solidFill>
                  <a:srgbClr val="1C4587"/>
                </a:solidFill>
                <a:latin typeface="Calibri"/>
                <a:cs typeface="Calibri"/>
              </a:rPr>
              <a:t>e</a:t>
            </a:r>
            <a:r>
              <a:rPr sz="3575" b="1" spc="-5" dirty="0">
                <a:solidFill>
                  <a:srgbClr val="1C4587"/>
                </a:solidFill>
                <a:latin typeface="Calibri"/>
                <a:cs typeface="Calibri"/>
              </a:rPr>
              <a:t>s</a:t>
            </a:r>
            <a:r>
              <a:rPr sz="3575" b="1" spc="-27" dirty="0">
                <a:solidFill>
                  <a:srgbClr val="1C4587"/>
                </a:solidFill>
                <a:latin typeface="Calibri"/>
                <a:cs typeface="Calibri"/>
              </a:rPr>
              <a:t>o</a:t>
            </a:r>
            <a:r>
              <a:rPr sz="3575" b="1" dirty="0">
                <a:solidFill>
                  <a:srgbClr val="1C4587"/>
                </a:solidFill>
                <a:latin typeface="Calibri"/>
                <a:cs typeface="Calibri"/>
              </a:rPr>
              <a:t>ur</a:t>
            </a:r>
            <a:r>
              <a:rPr sz="3575" b="1" spc="-11" dirty="0">
                <a:solidFill>
                  <a:srgbClr val="1C4587"/>
                </a:solidFill>
                <a:latin typeface="Calibri"/>
                <a:cs typeface="Calibri"/>
              </a:rPr>
              <a:t>c</a:t>
            </a:r>
            <a:r>
              <a:rPr sz="3575" b="1" dirty="0">
                <a:solidFill>
                  <a:srgbClr val="1C4587"/>
                </a:solidFill>
                <a:latin typeface="Calibri"/>
                <a:cs typeface="Calibri"/>
              </a:rPr>
              <a:t>es </a:t>
            </a:r>
            <a:r>
              <a:rPr sz="3575" b="1" spc="-27" dirty="0">
                <a:solidFill>
                  <a:srgbClr val="1C4587"/>
                </a:solidFill>
                <a:latin typeface="Calibri"/>
                <a:cs typeface="Calibri"/>
              </a:rPr>
              <a:t>a</a:t>
            </a:r>
            <a:r>
              <a:rPr sz="3575" b="1" spc="-22" dirty="0">
                <a:solidFill>
                  <a:srgbClr val="1C4587"/>
                </a:solidFill>
                <a:latin typeface="Calibri"/>
                <a:cs typeface="Calibri"/>
              </a:rPr>
              <a:t>nd</a:t>
            </a:r>
            <a:r>
              <a:rPr sz="3575" b="1" spc="-11" dirty="0">
                <a:solidFill>
                  <a:srgbClr val="1C4587"/>
                </a:solidFill>
                <a:latin typeface="Calibri"/>
                <a:cs typeface="Calibri"/>
              </a:rPr>
              <a:t> </a:t>
            </a:r>
            <a:r>
              <a:rPr sz="3575" b="1" dirty="0">
                <a:solidFill>
                  <a:srgbClr val="1C4587"/>
                </a:solidFill>
                <a:latin typeface="Calibri"/>
                <a:cs typeface="Calibri"/>
              </a:rPr>
              <a:t>S</a:t>
            </a:r>
            <a:r>
              <a:rPr sz="3575" b="1" spc="-11" dirty="0">
                <a:solidFill>
                  <a:srgbClr val="1C4587"/>
                </a:solidFill>
                <a:latin typeface="Calibri"/>
                <a:cs typeface="Calibri"/>
              </a:rPr>
              <a:t>c</a:t>
            </a:r>
            <a:r>
              <a:rPr sz="3575" b="1" dirty="0">
                <a:solidFill>
                  <a:srgbClr val="1C4587"/>
                </a:solidFill>
                <a:latin typeface="Calibri"/>
                <a:cs typeface="Calibri"/>
              </a:rPr>
              <a:t>ien</a:t>
            </a:r>
            <a:r>
              <a:rPr sz="3575" b="1" spc="-11" dirty="0">
                <a:solidFill>
                  <a:srgbClr val="1C4587"/>
                </a:solidFill>
                <a:latin typeface="Calibri"/>
                <a:cs typeface="Calibri"/>
              </a:rPr>
              <a:t>c</a:t>
            </a:r>
            <a:r>
              <a:rPr sz="3575" b="1" dirty="0">
                <a:solidFill>
                  <a:srgbClr val="1C4587"/>
                </a:solidFill>
                <a:latin typeface="Calibri"/>
                <a:cs typeface="Calibri"/>
              </a:rPr>
              <a:t>e</a:t>
            </a:r>
            <a:r>
              <a:rPr sz="3575" b="1" spc="5" dirty="0">
                <a:solidFill>
                  <a:srgbClr val="1C4587"/>
                </a:solidFill>
                <a:latin typeface="Calibri"/>
                <a:cs typeface="Calibri"/>
              </a:rPr>
              <a:t> </a:t>
            </a:r>
            <a:r>
              <a:rPr sz="3575" b="1" spc="-5" dirty="0">
                <a:solidFill>
                  <a:srgbClr val="1C4587"/>
                </a:solidFill>
                <a:latin typeface="Calibri"/>
                <a:cs typeface="Calibri"/>
              </a:rPr>
              <a:t>W</a:t>
            </a:r>
            <a:r>
              <a:rPr sz="3575" b="1" spc="-27" dirty="0">
                <a:solidFill>
                  <a:srgbClr val="1C4587"/>
                </a:solidFill>
                <a:latin typeface="Calibri"/>
                <a:cs typeface="Calibri"/>
              </a:rPr>
              <a:t>o</a:t>
            </a:r>
            <a:r>
              <a:rPr sz="3575" b="1" dirty="0">
                <a:solidFill>
                  <a:srgbClr val="1C4587"/>
                </a:solidFill>
                <a:latin typeface="Calibri"/>
                <a:cs typeface="Calibri"/>
              </a:rPr>
              <a:t>r</a:t>
            </a:r>
            <a:r>
              <a:rPr sz="3575" b="1" spc="-16" dirty="0">
                <a:solidFill>
                  <a:srgbClr val="1C4587"/>
                </a:solidFill>
                <a:latin typeface="Calibri"/>
                <a:cs typeface="Calibri"/>
              </a:rPr>
              <a:t>k</a:t>
            </a:r>
            <a:r>
              <a:rPr sz="3575" b="1" spc="5" dirty="0">
                <a:solidFill>
                  <a:srgbClr val="1C4587"/>
                </a:solidFill>
                <a:latin typeface="Calibri"/>
                <a:cs typeface="Calibri"/>
              </a:rPr>
              <a:t>f</a:t>
            </a:r>
            <a:r>
              <a:rPr sz="3575" b="1" spc="-11" dirty="0">
                <a:solidFill>
                  <a:srgbClr val="1C4587"/>
                </a:solidFill>
                <a:latin typeface="Calibri"/>
                <a:cs typeface="Calibri"/>
              </a:rPr>
              <a:t>l</a:t>
            </a:r>
            <a:r>
              <a:rPr sz="3575" b="1" spc="-27" dirty="0">
                <a:solidFill>
                  <a:srgbClr val="1C4587"/>
                </a:solidFill>
                <a:latin typeface="Calibri"/>
                <a:cs typeface="Calibri"/>
              </a:rPr>
              <a:t>o</a:t>
            </a:r>
            <a:r>
              <a:rPr sz="3575" b="1" dirty="0">
                <a:solidFill>
                  <a:srgbClr val="1C4587"/>
                </a:solidFill>
                <a:latin typeface="Calibri"/>
                <a:cs typeface="Calibri"/>
              </a:rPr>
              <a:t>w</a:t>
            </a:r>
            <a:r>
              <a:rPr sz="3575" b="1" spc="-16" dirty="0">
                <a:solidFill>
                  <a:srgbClr val="1C4587"/>
                </a:solidFill>
                <a:latin typeface="Calibri"/>
                <a:cs typeface="Calibri"/>
              </a:rPr>
              <a:t>s</a:t>
            </a:r>
            <a:endParaRPr sz="3575" b="1">
              <a:solidFill>
                <a:prstClr val="black"/>
              </a:solidFill>
              <a:latin typeface="Calibri"/>
              <a:cs typeface="Calibri"/>
            </a:endParaRPr>
          </a:p>
        </p:txBody>
      </p:sp>
      <p:sp>
        <p:nvSpPr>
          <p:cNvPr id="4" name="object 4"/>
          <p:cNvSpPr txBox="1">
            <a:spLocks noGrp="1"/>
          </p:cNvSpPr>
          <p:nvPr>
            <p:ph type="body" idx="1"/>
          </p:nvPr>
        </p:nvSpPr>
        <p:spPr>
          <a:xfrm>
            <a:off x="203623" y="2258100"/>
            <a:ext cx="9489017" cy="4030591"/>
          </a:xfrm>
          <a:prstGeom prst="rect">
            <a:avLst/>
          </a:prstGeom>
        </p:spPr>
        <p:txBody>
          <a:bodyPr vert="horz" wrap="square" lIns="0" tIns="0" rIns="0" bIns="0" rtlCol="0">
            <a:spAutoFit/>
          </a:bodyPr>
          <a:lstStyle/>
          <a:p>
            <a:pPr marL="837169" marR="202241" indent="-454011">
              <a:lnSpc>
                <a:spcPct val="90000"/>
              </a:lnSpc>
              <a:buClr>
                <a:srgbClr val="0C343D"/>
              </a:buClr>
              <a:buFont typeface="Arial"/>
              <a:buChar char="●"/>
              <a:tabLst>
                <a:tab pos="837169" algn="l"/>
              </a:tabLst>
            </a:pPr>
            <a:r>
              <a:rPr b="1" spc="-22" dirty="0"/>
              <a:t>A</a:t>
            </a:r>
            <a:r>
              <a:rPr b="1" spc="-5" dirty="0"/>
              <a:t>ut</a:t>
            </a:r>
            <a:r>
              <a:rPr b="1" spc="5" dirty="0"/>
              <a:t>o</a:t>
            </a:r>
            <a:r>
              <a:rPr b="1" spc="-27" dirty="0"/>
              <a:t>m</a:t>
            </a:r>
            <a:r>
              <a:rPr b="1" dirty="0"/>
              <a:t>a</a:t>
            </a:r>
            <a:r>
              <a:rPr b="1" spc="-16" dirty="0"/>
              <a:t>t</a:t>
            </a:r>
            <a:r>
              <a:rPr b="1" spc="-27" dirty="0"/>
              <a:t>e</a:t>
            </a:r>
            <a:r>
              <a:rPr b="1" dirty="0"/>
              <a:t>d</a:t>
            </a:r>
            <a:r>
              <a:rPr b="1" spc="-5" dirty="0"/>
              <a:t> p</a:t>
            </a:r>
            <a:r>
              <a:rPr b="1" dirty="0"/>
              <a:t>r</a:t>
            </a:r>
            <a:r>
              <a:rPr b="1" spc="5" dirty="0"/>
              <a:t>o</a:t>
            </a:r>
            <a:r>
              <a:rPr b="1" spc="-22" dirty="0"/>
              <a:t>v</a:t>
            </a:r>
            <a:r>
              <a:rPr b="1" spc="-5" dirty="0"/>
              <a:t>i</a:t>
            </a:r>
            <a:r>
              <a:rPr b="1" dirty="0"/>
              <a:t>s</a:t>
            </a:r>
            <a:r>
              <a:rPr b="1" spc="-5" dirty="0"/>
              <a:t>i</a:t>
            </a:r>
            <a:r>
              <a:rPr b="1" spc="5" dirty="0"/>
              <a:t>o</a:t>
            </a:r>
            <a:r>
              <a:rPr b="1" spc="-5" dirty="0"/>
              <a:t>nin</a:t>
            </a:r>
            <a:r>
              <a:rPr b="1" dirty="0"/>
              <a:t>g</a:t>
            </a:r>
            <a:r>
              <a:rPr b="1" spc="-5" dirty="0"/>
              <a:t> </a:t>
            </a:r>
            <a:r>
              <a:rPr b="1" dirty="0"/>
              <a:t>a</a:t>
            </a:r>
            <a:r>
              <a:rPr b="1" spc="-5" dirty="0"/>
              <a:t>n</a:t>
            </a:r>
            <a:r>
              <a:rPr b="1" dirty="0"/>
              <a:t>d</a:t>
            </a:r>
            <a:r>
              <a:rPr b="1" spc="-5" dirty="0"/>
              <a:t> </a:t>
            </a:r>
            <a:r>
              <a:rPr b="1" spc="-16" dirty="0"/>
              <a:t>tr</a:t>
            </a:r>
            <a:r>
              <a:rPr b="1" dirty="0"/>
              <a:t>a</a:t>
            </a:r>
            <a:r>
              <a:rPr b="1" spc="-5" dirty="0"/>
              <a:t>ffi</a:t>
            </a:r>
            <a:r>
              <a:rPr b="1" spc="-16" dirty="0"/>
              <a:t>c</a:t>
            </a:r>
            <a:r>
              <a:rPr b="1" spc="-11" dirty="0"/>
              <a:t> </a:t>
            </a:r>
            <a:r>
              <a:rPr b="1" spc="-27" dirty="0"/>
              <a:t>e</a:t>
            </a:r>
            <a:r>
              <a:rPr b="1" spc="-5" dirty="0"/>
              <a:t>n</a:t>
            </a:r>
            <a:r>
              <a:rPr b="1" dirty="0"/>
              <a:t>g</a:t>
            </a:r>
            <a:r>
              <a:rPr b="1" spc="-5" dirty="0"/>
              <a:t>i</a:t>
            </a:r>
            <a:r>
              <a:rPr b="1" spc="-27" dirty="0"/>
              <a:t>nee</a:t>
            </a:r>
            <a:r>
              <a:rPr b="1" spc="-16" dirty="0"/>
              <a:t>r</a:t>
            </a:r>
            <a:r>
              <a:rPr b="1" spc="-5" dirty="0"/>
              <a:t>in</a:t>
            </a:r>
            <a:r>
              <a:rPr b="1" dirty="0"/>
              <a:t>g</a:t>
            </a:r>
            <a:r>
              <a:rPr b="1" spc="-5" dirty="0"/>
              <a:t> </a:t>
            </a:r>
            <a:r>
              <a:rPr b="1" spc="5" dirty="0"/>
              <a:t>o</a:t>
            </a:r>
            <a:r>
              <a:rPr b="1" dirty="0"/>
              <a:t>f </a:t>
            </a:r>
            <a:r>
              <a:rPr b="1" spc="-5" dirty="0"/>
              <a:t>p</a:t>
            </a:r>
            <a:r>
              <a:rPr b="1" dirty="0"/>
              <a:t>a</a:t>
            </a:r>
            <a:r>
              <a:rPr b="1" spc="-16" dirty="0"/>
              <a:t>t</a:t>
            </a:r>
            <a:r>
              <a:rPr b="1" spc="-5" dirty="0"/>
              <a:t>h</a:t>
            </a:r>
            <a:r>
              <a:rPr b="1" dirty="0"/>
              <a:t>s</a:t>
            </a:r>
            <a:r>
              <a:rPr b="1" spc="-5" dirty="0"/>
              <a:t> </a:t>
            </a:r>
            <a:r>
              <a:rPr b="1" dirty="0"/>
              <a:t>a</a:t>
            </a:r>
            <a:r>
              <a:rPr b="1" spc="-27" dirty="0"/>
              <a:t>c</a:t>
            </a:r>
            <a:r>
              <a:rPr b="1" spc="-16" dirty="0"/>
              <a:t>r</a:t>
            </a:r>
            <a:r>
              <a:rPr b="1" spc="5" dirty="0"/>
              <a:t>o</a:t>
            </a:r>
            <a:r>
              <a:rPr b="1" dirty="0"/>
              <a:t>ss</a:t>
            </a:r>
            <a:r>
              <a:rPr b="1" spc="-5" dirty="0"/>
              <a:t> </a:t>
            </a:r>
            <a:r>
              <a:rPr b="1" spc="-22" dirty="0"/>
              <a:t>w</a:t>
            </a:r>
            <a:r>
              <a:rPr b="1" spc="-5" dirty="0"/>
              <a:t>i</a:t>
            </a:r>
            <a:r>
              <a:rPr b="1" spc="-27" dirty="0"/>
              <a:t>d</a:t>
            </a:r>
            <a:r>
              <a:rPr b="1" spc="-16" dirty="0"/>
              <a:t>e</a:t>
            </a:r>
            <a:r>
              <a:rPr b="1" spc="-11" dirty="0"/>
              <a:t> </a:t>
            </a:r>
            <a:r>
              <a:rPr b="1" dirty="0"/>
              <a:t>a</a:t>
            </a:r>
            <a:r>
              <a:rPr b="1" spc="-16" dirty="0"/>
              <a:t>r</a:t>
            </a:r>
            <a:r>
              <a:rPr b="1" spc="-27" dirty="0"/>
              <a:t>e</a:t>
            </a:r>
            <a:r>
              <a:rPr b="1" dirty="0"/>
              <a:t>a</a:t>
            </a:r>
            <a:r>
              <a:rPr b="1" spc="-5" dirty="0"/>
              <a:t> </a:t>
            </a:r>
            <a:r>
              <a:rPr b="1" spc="-27" dirty="0"/>
              <a:t>ne</a:t>
            </a:r>
            <a:r>
              <a:rPr b="1" spc="-16" dirty="0"/>
              <a:t>t</a:t>
            </a:r>
            <a:r>
              <a:rPr b="1" spc="-22" dirty="0"/>
              <a:t>w</a:t>
            </a:r>
            <a:r>
              <a:rPr b="1" spc="5" dirty="0"/>
              <a:t>o</a:t>
            </a:r>
            <a:r>
              <a:rPr b="1" spc="-16" dirty="0"/>
              <a:t>r</a:t>
            </a:r>
            <a:r>
              <a:rPr b="1" spc="-22" dirty="0"/>
              <a:t>k</a:t>
            </a:r>
            <a:r>
              <a:rPr b="1" dirty="0"/>
              <a:t>s</a:t>
            </a:r>
            <a:r>
              <a:rPr b="1" spc="-5" dirty="0"/>
              <a:t> </a:t>
            </a:r>
            <a:r>
              <a:rPr b="1" dirty="0"/>
              <a:t>a</a:t>
            </a:r>
            <a:r>
              <a:rPr b="1" spc="-5" dirty="0"/>
              <a:t>n</a:t>
            </a:r>
            <a:r>
              <a:rPr b="1" dirty="0"/>
              <a:t>d</a:t>
            </a:r>
            <a:r>
              <a:rPr b="1" spc="-5" dirty="0"/>
              <a:t> </a:t>
            </a:r>
            <a:br>
              <a:rPr lang="en-US" b="1" spc="-5" dirty="0"/>
            </a:br>
            <a:r>
              <a:rPr b="1" spc="-27" dirty="0"/>
              <a:t>e</a:t>
            </a:r>
            <a:r>
              <a:rPr b="1" dirty="0"/>
              <a:t>x</a:t>
            </a:r>
            <a:r>
              <a:rPr b="1" spc="-27" dirty="0"/>
              <a:t>c</a:t>
            </a:r>
            <a:r>
              <a:rPr b="1" spc="-5" dirty="0"/>
              <a:t>h</a:t>
            </a:r>
            <a:r>
              <a:rPr b="1" dirty="0"/>
              <a:t>a</a:t>
            </a:r>
            <a:r>
              <a:rPr b="1" spc="-5" dirty="0"/>
              <a:t>n</a:t>
            </a:r>
            <a:r>
              <a:rPr b="1" dirty="0"/>
              <a:t>g</a:t>
            </a:r>
            <a:r>
              <a:rPr b="1" spc="-16" dirty="0"/>
              <a:t>e</a:t>
            </a:r>
            <a:r>
              <a:rPr b="1" spc="-11" dirty="0"/>
              <a:t> </a:t>
            </a:r>
            <a:r>
              <a:rPr b="1" spc="-5" dirty="0"/>
              <a:t>p</a:t>
            </a:r>
            <a:r>
              <a:rPr b="1" spc="5" dirty="0"/>
              <a:t>o</a:t>
            </a:r>
            <a:r>
              <a:rPr b="1" spc="-5" dirty="0"/>
              <a:t>int</a:t>
            </a:r>
            <a:r>
              <a:rPr b="1" dirty="0"/>
              <a:t>s</a:t>
            </a:r>
            <a:r>
              <a:rPr b="1" spc="-5" dirty="0"/>
              <a:t> i</a:t>
            </a:r>
            <a:r>
              <a:rPr b="1" dirty="0"/>
              <a:t>s</a:t>
            </a:r>
            <a:r>
              <a:rPr b="1" spc="-5" dirty="0"/>
              <a:t> i</a:t>
            </a:r>
            <a:r>
              <a:rPr b="1" spc="-27" dirty="0"/>
              <a:t>m</a:t>
            </a:r>
            <a:r>
              <a:rPr b="1" spc="-5" dirty="0"/>
              <a:t>p</a:t>
            </a:r>
            <a:r>
              <a:rPr b="1" spc="5" dirty="0"/>
              <a:t>o</a:t>
            </a:r>
            <a:r>
              <a:rPr b="1" spc="-16" dirty="0"/>
              <a:t>rt</a:t>
            </a:r>
            <a:r>
              <a:rPr b="1" dirty="0"/>
              <a:t>a</a:t>
            </a:r>
            <a:r>
              <a:rPr b="1" spc="-5" dirty="0"/>
              <a:t>nt</a:t>
            </a:r>
          </a:p>
          <a:p>
            <a:pPr marL="837169" marR="5503" indent="-454011">
              <a:lnSpc>
                <a:spcPts val="3488"/>
              </a:lnSpc>
              <a:spcBef>
                <a:spcPts val="1002"/>
              </a:spcBef>
              <a:buClr>
                <a:srgbClr val="0C343D"/>
              </a:buClr>
              <a:buFont typeface="Arial"/>
              <a:buChar char="●"/>
              <a:tabLst>
                <a:tab pos="837169" algn="l"/>
              </a:tabLst>
            </a:pPr>
            <a:r>
              <a:rPr b="1" spc="5" dirty="0"/>
              <a:t>Ho</a:t>
            </a:r>
            <a:r>
              <a:rPr b="1" spc="-22" dirty="0"/>
              <a:t>w</a:t>
            </a:r>
            <a:r>
              <a:rPr b="1" spc="-27" dirty="0"/>
              <a:t>e</a:t>
            </a:r>
            <a:r>
              <a:rPr b="1" spc="-22" dirty="0"/>
              <a:t>v</a:t>
            </a:r>
            <a:r>
              <a:rPr b="1" spc="-27" dirty="0"/>
              <a:t>e</a:t>
            </a:r>
            <a:r>
              <a:rPr b="1" spc="-16" dirty="0"/>
              <a:t>r</a:t>
            </a:r>
            <a:r>
              <a:rPr b="1" dirty="0"/>
              <a:t> </a:t>
            </a:r>
            <a:r>
              <a:rPr b="1" spc="-16" dirty="0"/>
              <a:t>t</a:t>
            </a:r>
            <a:r>
              <a:rPr b="1" dirty="0"/>
              <a:t>o </a:t>
            </a:r>
            <a:r>
              <a:rPr b="1" spc="-16" dirty="0"/>
              <a:t>r</a:t>
            </a:r>
            <a:r>
              <a:rPr b="1" spc="-27" dirty="0"/>
              <a:t>e</a:t>
            </a:r>
            <a:r>
              <a:rPr b="1" dirty="0"/>
              <a:t>a</a:t>
            </a:r>
            <a:r>
              <a:rPr b="1" spc="-5" dirty="0"/>
              <a:t>ll</a:t>
            </a:r>
            <a:r>
              <a:rPr b="1" spc="-16" dirty="0"/>
              <a:t>y</a:t>
            </a:r>
            <a:r>
              <a:rPr b="1" dirty="0"/>
              <a:t> a</a:t>
            </a:r>
            <a:r>
              <a:rPr b="1" spc="-5" dirty="0"/>
              <a:t>d</a:t>
            </a:r>
            <a:r>
              <a:rPr b="1" dirty="0"/>
              <a:t>d</a:t>
            </a:r>
            <a:r>
              <a:rPr b="1" spc="-5" dirty="0"/>
              <a:t> </a:t>
            </a:r>
            <a:r>
              <a:rPr b="1" spc="-22" dirty="0"/>
              <a:t>v</a:t>
            </a:r>
            <a:r>
              <a:rPr b="1" dirty="0"/>
              <a:t>a</a:t>
            </a:r>
            <a:r>
              <a:rPr b="1" spc="-5" dirty="0"/>
              <a:t>l</a:t>
            </a:r>
            <a:r>
              <a:rPr b="1" spc="-27" dirty="0"/>
              <a:t>u</a:t>
            </a:r>
            <a:r>
              <a:rPr b="1" spc="-16" dirty="0"/>
              <a:t>e</a:t>
            </a:r>
            <a:r>
              <a:rPr b="1" spc="-11" dirty="0"/>
              <a:t> </a:t>
            </a:r>
            <a:r>
              <a:rPr b="1" spc="-16" dirty="0"/>
              <a:t>t</a:t>
            </a:r>
            <a:r>
              <a:rPr b="1" dirty="0"/>
              <a:t>o s</a:t>
            </a:r>
            <a:r>
              <a:rPr b="1" spc="-27" dirty="0"/>
              <a:t>c</a:t>
            </a:r>
            <a:r>
              <a:rPr b="1" spc="-5" dirty="0"/>
              <a:t>i</a:t>
            </a:r>
            <a:r>
              <a:rPr b="1" spc="-27" dirty="0"/>
              <a:t>e</a:t>
            </a:r>
            <a:r>
              <a:rPr b="1" spc="-5" dirty="0"/>
              <a:t>n</a:t>
            </a:r>
            <a:r>
              <a:rPr b="1" spc="-11" dirty="0"/>
              <a:t>c</a:t>
            </a:r>
            <a:r>
              <a:rPr b="1" spc="-16" dirty="0"/>
              <a:t>e</a:t>
            </a:r>
            <a:r>
              <a:rPr b="1" spc="-11" dirty="0"/>
              <a:t> </a:t>
            </a:r>
            <a:r>
              <a:rPr b="1" dirty="0"/>
              <a:t>a</a:t>
            </a:r>
            <a:r>
              <a:rPr b="1" spc="-5" dirty="0"/>
              <a:t>ppli</a:t>
            </a:r>
            <a:r>
              <a:rPr b="1" spc="-27" dirty="0"/>
              <a:t>c</a:t>
            </a:r>
            <a:r>
              <a:rPr b="1" dirty="0"/>
              <a:t>a</a:t>
            </a:r>
            <a:r>
              <a:rPr b="1" spc="-16" dirty="0"/>
              <a:t>t</a:t>
            </a:r>
            <a:r>
              <a:rPr b="1" spc="-5" dirty="0"/>
              <a:t>i</a:t>
            </a:r>
            <a:r>
              <a:rPr b="1" spc="5" dirty="0"/>
              <a:t>o</a:t>
            </a:r>
            <a:r>
              <a:rPr b="1" spc="-5" dirty="0"/>
              <a:t>ns int</a:t>
            </a:r>
            <a:r>
              <a:rPr b="1" spc="-27" dirty="0"/>
              <a:t>e</a:t>
            </a:r>
            <a:r>
              <a:rPr b="1" spc="-16" dirty="0"/>
              <a:t>gr</a:t>
            </a:r>
            <a:r>
              <a:rPr b="1" dirty="0"/>
              <a:t>a</a:t>
            </a:r>
            <a:r>
              <a:rPr b="1" spc="-16" dirty="0"/>
              <a:t>t</a:t>
            </a:r>
            <a:r>
              <a:rPr b="1" spc="-5" dirty="0"/>
              <a:t>i</a:t>
            </a:r>
            <a:r>
              <a:rPr b="1" spc="5" dirty="0"/>
              <a:t>o</a:t>
            </a:r>
            <a:r>
              <a:rPr b="1" dirty="0"/>
              <a:t>n</a:t>
            </a:r>
            <a:r>
              <a:rPr b="1" spc="-5" dirty="0"/>
              <a:t> </a:t>
            </a:r>
            <a:r>
              <a:rPr b="1" spc="5" dirty="0"/>
              <a:t>o</a:t>
            </a:r>
            <a:r>
              <a:rPr b="1" dirty="0"/>
              <a:t>f</a:t>
            </a:r>
            <a:r>
              <a:rPr b="1" spc="-11" dirty="0"/>
              <a:t> </a:t>
            </a:r>
            <a:r>
              <a:rPr b="1" spc="-22" dirty="0"/>
              <a:t>th</a:t>
            </a:r>
            <a:r>
              <a:rPr b="1" spc="-27" dirty="0"/>
              <a:t>e</a:t>
            </a:r>
            <a:r>
              <a:rPr b="1" dirty="0"/>
              <a:t>s</a:t>
            </a:r>
            <a:r>
              <a:rPr b="1" spc="-16" dirty="0"/>
              <a:t>e</a:t>
            </a:r>
            <a:r>
              <a:rPr b="1" spc="-11" dirty="0"/>
              <a:t> </a:t>
            </a:r>
            <a:r>
              <a:rPr b="1" dirty="0"/>
              <a:t>s</a:t>
            </a:r>
            <a:r>
              <a:rPr b="1" spc="-27" dirty="0"/>
              <a:t>e</a:t>
            </a:r>
            <a:r>
              <a:rPr b="1" spc="-16" dirty="0"/>
              <a:t>r</a:t>
            </a:r>
            <a:r>
              <a:rPr b="1" spc="-22" dirty="0"/>
              <a:t>v</a:t>
            </a:r>
            <a:r>
              <a:rPr b="1" spc="-5" dirty="0"/>
              <a:t>i</a:t>
            </a:r>
            <a:r>
              <a:rPr b="1" spc="-27" dirty="0"/>
              <a:t>ce</a:t>
            </a:r>
            <a:r>
              <a:rPr b="1" dirty="0"/>
              <a:t>s</a:t>
            </a:r>
            <a:r>
              <a:rPr b="1" spc="-5" dirty="0"/>
              <a:t> i</a:t>
            </a:r>
            <a:r>
              <a:rPr b="1" dirty="0"/>
              <a:t>s</a:t>
            </a:r>
            <a:r>
              <a:rPr b="1" spc="-5" dirty="0"/>
              <a:t> </a:t>
            </a:r>
            <a:r>
              <a:rPr b="1" spc="-27" dirty="0"/>
              <a:t>neede</a:t>
            </a:r>
            <a:r>
              <a:rPr b="1" dirty="0"/>
              <a:t>d</a:t>
            </a:r>
            <a:r>
              <a:rPr b="1" spc="-5" dirty="0"/>
              <a:t> </a:t>
            </a:r>
            <a:r>
              <a:rPr b="1" spc="-22" dirty="0"/>
              <a:t>w</a:t>
            </a:r>
            <a:r>
              <a:rPr b="1" spc="-5" dirty="0"/>
              <a:t>i</a:t>
            </a:r>
            <a:r>
              <a:rPr b="1" spc="-22" dirty="0"/>
              <a:t>th:</a:t>
            </a:r>
          </a:p>
          <a:p>
            <a:pPr marL="1332454" marR="2043738" lvl="1" indent="-433374">
              <a:lnSpc>
                <a:spcPts val="3120"/>
              </a:lnSpc>
              <a:spcBef>
                <a:spcPts val="54"/>
              </a:spcBef>
              <a:buClr>
                <a:srgbClr val="595959"/>
              </a:buClr>
              <a:buFont typeface="Arial"/>
              <a:buChar char="○"/>
              <a:tabLst>
                <a:tab pos="1331766" algn="l"/>
                <a:tab pos="1332454" algn="l"/>
              </a:tabLst>
            </a:pPr>
            <a:r>
              <a:rPr sz="2925" b="1" spc="-11" dirty="0">
                <a:latin typeface="Calibri"/>
                <a:cs typeface="Calibri"/>
              </a:rPr>
              <a:t>En</a:t>
            </a:r>
            <a:r>
              <a:rPr sz="2925" b="1" dirty="0">
                <a:latin typeface="Calibri"/>
                <a:cs typeface="Calibri"/>
              </a:rPr>
              <a:t>d</a:t>
            </a:r>
            <a:r>
              <a:rPr sz="2925" b="1" spc="-5" dirty="0">
                <a:latin typeface="Calibri"/>
                <a:cs typeface="Calibri"/>
              </a:rPr>
              <a:t> S</a:t>
            </a:r>
            <a:r>
              <a:rPr sz="2925" b="1" spc="5" dirty="0">
                <a:latin typeface="Calibri"/>
                <a:cs typeface="Calibri"/>
              </a:rPr>
              <a:t>i</a:t>
            </a:r>
            <a:r>
              <a:rPr sz="2925" b="1" spc="-16" dirty="0">
                <a:latin typeface="Calibri"/>
                <a:cs typeface="Calibri"/>
              </a:rPr>
              <a:t>te</a:t>
            </a:r>
            <a:r>
              <a:rPr sz="2925" b="1" spc="-5" dirty="0">
                <a:latin typeface="Calibri"/>
                <a:cs typeface="Calibri"/>
              </a:rPr>
              <a:t> </a:t>
            </a:r>
            <a:r>
              <a:rPr sz="2925" b="1" spc="-11" dirty="0">
                <a:latin typeface="Calibri"/>
                <a:cs typeface="Calibri"/>
              </a:rPr>
              <a:t>n</a:t>
            </a:r>
            <a:r>
              <a:rPr sz="2925" b="1" spc="-27" dirty="0">
                <a:latin typeface="Calibri"/>
                <a:cs typeface="Calibri"/>
              </a:rPr>
              <a:t>e</a:t>
            </a:r>
            <a:r>
              <a:rPr sz="2925" b="1" spc="-16" dirty="0">
                <a:latin typeface="Calibri"/>
                <a:cs typeface="Calibri"/>
              </a:rPr>
              <a:t>t</a:t>
            </a:r>
            <a:r>
              <a:rPr sz="2925" b="1" spc="-27" dirty="0">
                <a:latin typeface="Calibri"/>
                <a:cs typeface="Calibri"/>
              </a:rPr>
              <a:t>w</a:t>
            </a:r>
            <a:r>
              <a:rPr sz="2925" b="1" dirty="0">
                <a:latin typeface="Calibri"/>
                <a:cs typeface="Calibri"/>
              </a:rPr>
              <a:t>o</a:t>
            </a:r>
            <a:r>
              <a:rPr sz="2925" b="1" spc="-16" dirty="0">
                <a:latin typeface="Calibri"/>
                <a:cs typeface="Calibri"/>
              </a:rPr>
              <a:t>r</a:t>
            </a:r>
            <a:r>
              <a:rPr sz="2925" b="1" spc="-22" dirty="0">
                <a:latin typeface="Calibri"/>
                <a:cs typeface="Calibri"/>
              </a:rPr>
              <a:t>k</a:t>
            </a:r>
            <a:r>
              <a:rPr sz="2925" b="1" spc="-11" dirty="0">
                <a:latin typeface="Calibri"/>
                <a:cs typeface="Calibri"/>
              </a:rPr>
              <a:t>,</a:t>
            </a:r>
            <a:r>
              <a:rPr sz="2925" b="1" dirty="0">
                <a:latin typeface="Calibri"/>
                <a:cs typeface="Calibri"/>
              </a:rPr>
              <a:t> </a:t>
            </a:r>
            <a:r>
              <a:rPr sz="2925" b="1" spc="-22" dirty="0">
                <a:latin typeface="Calibri"/>
                <a:cs typeface="Calibri"/>
              </a:rPr>
              <a:t>c</a:t>
            </a:r>
            <a:r>
              <a:rPr sz="2925" b="1" dirty="0">
                <a:latin typeface="Calibri"/>
                <a:cs typeface="Calibri"/>
              </a:rPr>
              <a:t>o</a:t>
            </a:r>
            <a:r>
              <a:rPr sz="2925" b="1" spc="-22" dirty="0">
                <a:latin typeface="Calibri"/>
                <a:cs typeface="Calibri"/>
              </a:rPr>
              <a:t>m</a:t>
            </a:r>
            <a:r>
              <a:rPr sz="2925" b="1" spc="-11" dirty="0">
                <a:latin typeface="Calibri"/>
                <a:cs typeface="Calibri"/>
              </a:rPr>
              <a:t>pu</a:t>
            </a:r>
            <a:r>
              <a:rPr sz="2925" b="1" spc="-16" dirty="0">
                <a:latin typeface="Calibri"/>
                <a:cs typeface="Calibri"/>
              </a:rPr>
              <a:t>t</a:t>
            </a:r>
            <a:r>
              <a:rPr sz="2925" b="1" spc="-27" dirty="0">
                <a:latin typeface="Calibri"/>
                <a:cs typeface="Calibri"/>
              </a:rPr>
              <a:t>e</a:t>
            </a:r>
            <a:r>
              <a:rPr sz="2925" b="1" spc="-11" dirty="0">
                <a:latin typeface="Calibri"/>
                <a:cs typeface="Calibri"/>
              </a:rPr>
              <a:t>,</a:t>
            </a:r>
            <a:r>
              <a:rPr sz="2925" b="1" dirty="0">
                <a:latin typeface="Calibri"/>
                <a:cs typeface="Calibri"/>
              </a:rPr>
              <a:t> </a:t>
            </a:r>
            <a:r>
              <a:rPr sz="2925" b="1" spc="-11" dirty="0">
                <a:latin typeface="Calibri"/>
                <a:cs typeface="Calibri"/>
              </a:rPr>
              <a:t>an</a:t>
            </a:r>
            <a:r>
              <a:rPr sz="2925" b="1" dirty="0">
                <a:latin typeface="Calibri"/>
                <a:cs typeface="Calibri"/>
              </a:rPr>
              <a:t>d</a:t>
            </a:r>
            <a:r>
              <a:rPr sz="2925" b="1" spc="-5" dirty="0">
                <a:latin typeface="Calibri"/>
                <a:cs typeface="Calibri"/>
              </a:rPr>
              <a:t> </a:t>
            </a:r>
            <a:r>
              <a:rPr sz="2925" b="1" spc="-11" dirty="0">
                <a:latin typeface="Calibri"/>
                <a:cs typeface="Calibri"/>
              </a:rPr>
              <a:t>s</a:t>
            </a:r>
            <a:r>
              <a:rPr sz="2925" b="1" spc="-16" dirty="0">
                <a:latin typeface="Calibri"/>
                <a:cs typeface="Calibri"/>
              </a:rPr>
              <a:t>t</a:t>
            </a:r>
            <a:r>
              <a:rPr sz="2925" b="1" dirty="0">
                <a:latin typeface="Calibri"/>
                <a:cs typeface="Calibri"/>
              </a:rPr>
              <a:t>o</a:t>
            </a:r>
            <a:r>
              <a:rPr sz="2925" b="1" spc="-16" dirty="0">
                <a:latin typeface="Calibri"/>
                <a:cs typeface="Calibri"/>
              </a:rPr>
              <a:t>r</a:t>
            </a:r>
            <a:r>
              <a:rPr sz="2925" b="1" spc="-11" dirty="0">
                <a:latin typeface="Calibri"/>
                <a:cs typeface="Calibri"/>
              </a:rPr>
              <a:t>a</a:t>
            </a:r>
            <a:r>
              <a:rPr sz="2925" b="1" spc="-16" dirty="0">
                <a:latin typeface="Calibri"/>
                <a:cs typeface="Calibri"/>
              </a:rPr>
              <a:t>ge</a:t>
            </a:r>
            <a:r>
              <a:rPr sz="2925" b="1" spc="-11" dirty="0">
                <a:latin typeface="Calibri"/>
                <a:cs typeface="Calibri"/>
              </a:rPr>
              <a:t> </a:t>
            </a:r>
            <a:r>
              <a:rPr sz="2925" b="1" spc="5" dirty="0">
                <a:latin typeface="Calibri"/>
                <a:cs typeface="Calibri"/>
              </a:rPr>
              <a:t>i</a:t>
            </a:r>
            <a:r>
              <a:rPr sz="2925" b="1" spc="-11" dirty="0">
                <a:latin typeface="Calibri"/>
                <a:cs typeface="Calibri"/>
              </a:rPr>
              <a:t>n</a:t>
            </a:r>
            <a:r>
              <a:rPr sz="2925" b="1" dirty="0">
                <a:latin typeface="Calibri"/>
                <a:cs typeface="Calibri"/>
              </a:rPr>
              <a:t>f</a:t>
            </a:r>
            <a:r>
              <a:rPr sz="2925" b="1" spc="-16" dirty="0">
                <a:latin typeface="Calibri"/>
                <a:cs typeface="Calibri"/>
              </a:rPr>
              <a:t>r</a:t>
            </a:r>
            <a:r>
              <a:rPr sz="2925" b="1" spc="-11" dirty="0">
                <a:latin typeface="Calibri"/>
                <a:cs typeface="Calibri"/>
              </a:rPr>
              <a:t>as</a:t>
            </a:r>
            <a:r>
              <a:rPr sz="2925" b="1" spc="-16" dirty="0">
                <a:latin typeface="Calibri"/>
                <a:cs typeface="Calibri"/>
              </a:rPr>
              <a:t>tr</a:t>
            </a:r>
            <a:r>
              <a:rPr sz="2925" b="1" spc="-11" dirty="0">
                <a:latin typeface="Calibri"/>
                <a:cs typeface="Calibri"/>
              </a:rPr>
              <a:t>u</a:t>
            </a:r>
            <a:r>
              <a:rPr sz="2925" b="1" spc="-22" dirty="0">
                <a:latin typeface="Calibri"/>
                <a:cs typeface="Calibri"/>
              </a:rPr>
              <a:t>c</a:t>
            </a:r>
            <a:r>
              <a:rPr sz="2925" b="1" spc="-16" dirty="0">
                <a:latin typeface="Calibri"/>
                <a:cs typeface="Calibri"/>
              </a:rPr>
              <a:t>t</a:t>
            </a:r>
            <a:r>
              <a:rPr sz="2925" b="1" spc="-11" dirty="0">
                <a:latin typeface="Calibri"/>
                <a:cs typeface="Calibri"/>
              </a:rPr>
              <a:t>u</a:t>
            </a:r>
            <a:r>
              <a:rPr sz="2925" b="1" spc="-16" dirty="0">
                <a:latin typeface="Calibri"/>
                <a:cs typeface="Calibri"/>
              </a:rPr>
              <a:t>re</a:t>
            </a:r>
            <a:endParaRPr sz="2925" b="1" dirty="0">
              <a:latin typeface="Calibri"/>
              <a:cs typeface="Calibri"/>
            </a:endParaRPr>
          </a:p>
          <a:p>
            <a:pPr marL="1332454" lvl="1" indent="-433374">
              <a:lnSpc>
                <a:spcPts val="3109"/>
              </a:lnSpc>
              <a:buClr>
                <a:srgbClr val="595959"/>
              </a:buClr>
              <a:buFont typeface="Arial"/>
              <a:buChar char="○"/>
              <a:tabLst>
                <a:tab pos="1331766" algn="l"/>
                <a:tab pos="1332454" algn="l"/>
              </a:tabLst>
            </a:pPr>
            <a:r>
              <a:rPr sz="2925" b="1" spc="-5" dirty="0">
                <a:latin typeface="Calibri"/>
                <a:cs typeface="Calibri"/>
              </a:rPr>
              <a:t>Sc</a:t>
            </a:r>
            <a:r>
              <a:rPr sz="2925" b="1" dirty="0">
                <a:latin typeface="Calibri"/>
                <a:cs typeface="Calibri"/>
              </a:rPr>
              <a:t>i</a:t>
            </a:r>
            <a:r>
              <a:rPr sz="2925" b="1" spc="-27" dirty="0">
                <a:latin typeface="Calibri"/>
                <a:cs typeface="Calibri"/>
              </a:rPr>
              <a:t>e</a:t>
            </a:r>
            <a:r>
              <a:rPr sz="2925" b="1" spc="-11" dirty="0">
                <a:latin typeface="Calibri"/>
                <a:cs typeface="Calibri"/>
              </a:rPr>
              <a:t>n</a:t>
            </a:r>
            <a:r>
              <a:rPr sz="2925" b="1" spc="-22" dirty="0">
                <a:latin typeface="Calibri"/>
                <a:cs typeface="Calibri"/>
              </a:rPr>
              <a:t>c</a:t>
            </a:r>
            <a:r>
              <a:rPr sz="2925" b="1" spc="-16" dirty="0">
                <a:latin typeface="Calibri"/>
                <a:cs typeface="Calibri"/>
              </a:rPr>
              <a:t>e</a:t>
            </a:r>
            <a:r>
              <a:rPr sz="2925" b="1" spc="-5" dirty="0">
                <a:latin typeface="Calibri"/>
                <a:cs typeface="Calibri"/>
              </a:rPr>
              <a:t> </a:t>
            </a:r>
            <a:r>
              <a:rPr sz="2925" b="1" spc="-27" dirty="0">
                <a:latin typeface="Calibri"/>
                <a:cs typeface="Calibri"/>
              </a:rPr>
              <a:t>w</a:t>
            </a:r>
            <a:r>
              <a:rPr sz="2925" b="1" dirty="0">
                <a:latin typeface="Calibri"/>
                <a:cs typeface="Calibri"/>
              </a:rPr>
              <a:t>o</a:t>
            </a:r>
            <a:r>
              <a:rPr sz="2925" b="1" spc="-16" dirty="0">
                <a:latin typeface="Calibri"/>
                <a:cs typeface="Calibri"/>
              </a:rPr>
              <a:t>r</a:t>
            </a:r>
            <a:r>
              <a:rPr sz="2925" b="1" spc="-22" dirty="0">
                <a:latin typeface="Calibri"/>
                <a:cs typeface="Calibri"/>
              </a:rPr>
              <a:t>k</a:t>
            </a:r>
            <a:r>
              <a:rPr sz="2925" b="1" dirty="0">
                <a:latin typeface="Calibri"/>
                <a:cs typeface="Calibri"/>
              </a:rPr>
              <a:t>flo</a:t>
            </a:r>
            <a:r>
              <a:rPr sz="2925" b="1" spc="-22" dirty="0">
                <a:latin typeface="Calibri"/>
                <a:cs typeface="Calibri"/>
              </a:rPr>
              <a:t>w</a:t>
            </a:r>
            <a:r>
              <a:rPr sz="2925" b="1" spc="-5" dirty="0">
                <a:latin typeface="Calibri"/>
                <a:cs typeface="Calibri"/>
              </a:rPr>
              <a:t> a</a:t>
            </a:r>
            <a:r>
              <a:rPr sz="2925" b="1" spc="-16" dirty="0">
                <a:latin typeface="Calibri"/>
                <a:cs typeface="Calibri"/>
              </a:rPr>
              <a:t>g</a:t>
            </a:r>
            <a:r>
              <a:rPr sz="2925" b="1" spc="-27" dirty="0">
                <a:latin typeface="Calibri"/>
                <a:cs typeface="Calibri"/>
              </a:rPr>
              <a:t>e</a:t>
            </a:r>
            <a:r>
              <a:rPr sz="2925" b="1" spc="-11" dirty="0">
                <a:latin typeface="Calibri"/>
                <a:cs typeface="Calibri"/>
              </a:rPr>
              <a:t>n</a:t>
            </a:r>
            <a:r>
              <a:rPr sz="2925" b="1" spc="-16" dirty="0">
                <a:latin typeface="Calibri"/>
                <a:cs typeface="Calibri"/>
              </a:rPr>
              <a:t>t</a:t>
            </a:r>
            <a:r>
              <a:rPr sz="2925" b="1" dirty="0">
                <a:latin typeface="Calibri"/>
                <a:cs typeface="Calibri"/>
              </a:rPr>
              <a:t>s</a:t>
            </a:r>
            <a:r>
              <a:rPr sz="2925" b="1" spc="-5" dirty="0">
                <a:latin typeface="Calibri"/>
                <a:cs typeface="Calibri"/>
              </a:rPr>
              <a:t> a</a:t>
            </a:r>
            <a:r>
              <a:rPr sz="2925" b="1" spc="-11" dirty="0">
                <a:latin typeface="Calibri"/>
                <a:cs typeface="Calibri"/>
              </a:rPr>
              <a:t>n</a:t>
            </a:r>
            <a:r>
              <a:rPr sz="2925" b="1" dirty="0">
                <a:latin typeface="Calibri"/>
                <a:cs typeface="Calibri"/>
              </a:rPr>
              <a:t>d</a:t>
            </a:r>
            <a:r>
              <a:rPr sz="2925" b="1" spc="-5" dirty="0">
                <a:latin typeface="Calibri"/>
                <a:cs typeface="Calibri"/>
              </a:rPr>
              <a:t> </a:t>
            </a:r>
            <a:r>
              <a:rPr sz="2925" b="1" spc="-22" dirty="0">
                <a:latin typeface="Calibri"/>
                <a:cs typeface="Calibri"/>
              </a:rPr>
              <a:t>m</a:t>
            </a:r>
            <a:r>
              <a:rPr sz="2925" b="1" dirty="0">
                <a:latin typeface="Calibri"/>
                <a:cs typeface="Calibri"/>
              </a:rPr>
              <a:t>i</a:t>
            </a:r>
            <a:r>
              <a:rPr sz="2925" b="1" spc="-11" dirty="0">
                <a:latin typeface="Calibri"/>
                <a:cs typeface="Calibri"/>
              </a:rPr>
              <a:t>dd</a:t>
            </a:r>
            <a:r>
              <a:rPr sz="2925" b="1" dirty="0">
                <a:latin typeface="Calibri"/>
                <a:cs typeface="Calibri"/>
              </a:rPr>
              <a:t>l</a:t>
            </a:r>
            <a:r>
              <a:rPr sz="2925" b="1" spc="-27" dirty="0">
                <a:latin typeface="Calibri"/>
                <a:cs typeface="Calibri"/>
              </a:rPr>
              <a:t>ew</a:t>
            </a:r>
            <a:r>
              <a:rPr sz="2925" b="1" spc="-5" dirty="0">
                <a:latin typeface="Calibri"/>
                <a:cs typeface="Calibri"/>
              </a:rPr>
              <a:t>a</a:t>
            </a:r>
            <a:r>
              <a:rPr sz="2925" b="1" spc="-16" dirty="0">
                <a:latin typeface="Calibri"/>
                <a:cs typeface="Calibri"/>
              </a:rPr>
              <a:t>re</a:t>
            </a:r>
            <a:endParaRPr sz="2925" b="1" dirty="0">
              <a:latin typeface="Calibri"/>
              <a:cs typeface="Calibri"/>
            </a:endParaRPr>
          </a:p>
        </p:txBody>
      </p:sp>
    </p:spTree>
    <p:extLst>
      <p:ext uri="{BB962C8B-B14F-4D97-AF65-F5344CB8AC3E}">
        <p14:creationId xmlns:p14="http://schemas.microsoft.com/office/powerpoint/2010/main" val="2592684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104173" y="0"/>
            <a:ext cx="9801828" cy="6858000"/>
          </a:xfrm>
          <a:prstGeom prst="rect">
            <a:avLst/>
          </a:prstGeom>
        </p:spPr>
      </p:pic>
      <p:sp>
        <p:nvSpPr>
          <p:cNvPr id="77" name="Rounded Rectangle 76"/>
          <p:cNvSpPr/>
          <p:nvPr/>
        </p:nvSpPr>
        <p:spPr>
          <a:xfrm>
            <a:off x="6035040" y="634701"/>
            <a:ext cx="1027355" cy="607807"/>
          </a:xfrm>
          <a:prstGeom prst="round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6296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Slide Number Placeholder 3"/>
          <p:cNvSpPr>
            <a:spLocks noGrp="1"/>
          </p:cNvSpPr>
          <p:nvPr>
            <p:ph type="sldNum" sz="quarter" idx="10"/>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0951E0-E863-4B87-9DD0-B390368FDAFB}" type="slidenum">
              <a:rPr kumimoji="0" lang="en-US" sz="14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pic>
        <p:nvPicPr>
          <p:cNvPr id="3" name="Picture 2">
            <a:extLst>
              <a:ext uri="{FF2B5EF4-FFF2-40B4-BE49-F238E27FC236}">
                <a16:creationId xmlns:a16="http://schemas.microsoft.com/office/drawing/2014/main" id="{793B10E2-B6EE-F958-4A1A-88373174C3E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8000" contrast="37000"/>
                    </a14:imgEffect>
                  </a14:imgLayer>
                </a14:imgProps>
              </a:ext>
            </a:extLst>
          </a:blip>
          <a:srcRect l="4616" t="15017" r="3707" b="23290"/>
          <a:stretch/>
        </p:blipFill>
        <p:spPr>
          <a:xfrm>
            <a:off x="229321" y="1967777"/>
            <a:ext cx="9447358" cy="4508867"/>
          </a:xfrm>
          <a:prstGeom prst="rect">
            <a:avLst/>
          </a:prstGeom>
          <a:ln w="28575">
            <a:solidFill>
              <a:srgbClr val="66FFFF"/>
            </a:solidFill>
          </a:ln>
        </p:spPr>
      </p:pic>
      <p:sp>
        <p:nvSpPr>
          <p:cNvPr id="4" name="Title 1">
            <a:extLst>
              <a:ext uri="{FF2B5EF4-FFF2-40B4-BE49-F238E27FC236}">
                <a16:creationId xmlns:a16="http://schemas.microsoft.com/office/drawing/2014/main" id="{824C2327-D52E-8E28-C699-DED72F7DFE2E}"/>
              </a:ext>
            </a:extLst>
          </p:cNvPr>
          <p:cNvSpPr txBox="1">
            <a:spLocks/>
          </p:cNvSpPr>
          <p:nvPr/>
        </p:nvSpPr>
        <p:spPr bwMode="auto">
          <a:xfrm>
            <a:off x="0" y="232381"/>
            <a:ext cx="9753600" cy="876770"/>
          </a:xfrm>
          <a:prstGeom prst="rect">
            <a:avLst/>
          </a:prstGeom>
          <a:solidFill>
            <a:srgbClr val="001D3A"/>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66FFFF"/>
                </a:solidFill>
                <a:effectLst/>
                <a:uLnTx/>
                <a:uFillTx/>
                <a:latin typeface="Calibri" panose="020F0502020204030204" pitchFamily="34" charset="0"/>
                <a:ea typeface="Calibri" panose="020F0502020204030204" pitchFamily="34" charset="0"/>
                <a:cs typeface="Times New Roman" panose="02020603050405020304" pitchFamily="18" charset="0"/>
              </a:rPr>
              <a:t>Key Takeaways: See J. </a:t>
            </a:r>
            <a:r>
              <a:rPr kumimoji="0" lang="en-US" sz="3200" b="1" i="0" u="none" strike="noStrike" kern="0" cap="none" spc="0" normalizeH="0" baseline="0" noProof="0" dirty="0" err="1">
                <a:ln>
                  <a:noFill/>
                </a:ln>
                <a:solidFill>
                  <a:srgbClr val="66FFFF"/>
                </a:solidFill>
                <a:effectLst/>
                <a:uLnTx/>
                <a:uFillTx/>
                <a:latin typeface="Calibri" panose="020F0502020204030204" pitchFamily="34" charset="0"/>
                <a:ea typeface="Calibri" panose="020F0502020204030204" pitchFamily="34" charset="0"/>
                <a:cs typeface="Times New Roman" panose="02020603050405020304" pitchFamily="18" charset="0"/>
              </a:rPr>
              <a:t>Balcas</a:t>
            </a:r>
            <a:r>
              <a:rPr kumimoji="0" lang="en-US" sz="3200" b="1" i="0" u="none" strike="noStrike" kern="0" cap="none" spc="0" normalizeH="0" baseline="0" noProof="0" dirty="0">
                <a:ln>
                  <a:noFill/>
                </a:ln>
                <a:solidFill>
                  <a:srgbClr val="66FFF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“Automated Network </a:t>
            </a:r>
            <a:br>
              <a:rPr kumimoji="0" lang="en-US" sz="3200" b="1"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3200" b="1"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Services for </a:t>
            </a:r>
            <a:r>
              <a:rPr kumimoji="0" lang="en-US" sz="3200" b="1" i="0" u="none" strike="noStrike" kern="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Exascale</a:t>
            </a:r>
            <a:r>
              <a:rPr kumimoji="0" lang="en-US" sz="3200" b="1"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 Data Movement”</a:t>
            </a:r>
            <a:endParaRPr kumimoji="0" lang="en-US" sz="3200" b="1" i="0" u="none" strike="noStrike" kern="0" cap="none" spc="0" normalizeH="0" baseline="0" noProof="0" dirty="0">
              <a:ln>
                <a:noFill/>
              </a:ln>
              <a:solidFill>
                <a:schemeClr val="tx1"/>
              </a:solidFill>
              <a:effectLst/>
              <a:uLnTx/>
              <a:uFillTx/>
              <a:latin typeface="Arial"/>
              <a:ea typeface="+mj-ea"/>
              <a:cs typeface="+mj-cs"/>
            </a:endParaRPr>
          </a:p>
        </p:txBody>
      </p:sp>
      <p:sp>
        <p:nvSpPr>
          <p:cNvPr id="5" name="Title 1">
            <a:extLst>
              <a:ext uri="{FF2B5EF4-FFF2-40B4-BE49-F238E27FC236}">
                <a16:creationId xmlns:a16="http://schemas.microsoft.com/office/drawing/2014/main" id="{22EF5347-72CA-DE03-E45E-7FFA40AFD289}"/>
              </a:ext>
            </a:extLst>
          </p:cNvPr>
          <p:cNvSpPr txBox="1">
            <a:spLocks/>
          </p:cNvSpPr>
          <p:nvPr/>
        </p:nvSpPr>
        <p:spPr bwMode="auto">
          <a:xfrm>
            <a:off x="0" y="1262261"/>
            <a:ext cx="9447359" cy="628961"/>
          </a:xfrm>
          <a:prstGeom prst="rect">
            <a:avLst/>
          </a:prstGeom>
          <a:solidFill>
            <a:srgbClr val="001D3A"/>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lang="en-US" sz="3200" kern="0" dirty="0">
                <a:solidFill>
                  <a:srgbClr val="66FFFF"/>
                </a:solidFill>
                <a:latin typeface="Calibri" panose="020F0502020204030204" pitchFamily="34" charset="0"/>
                <a:ea typeface="Calibri" panose="020F0502020204030204" pitchFamily="34" charset="0"/>
                <a:cs typeface="Times New Roman" panose="02020603050405020304" pitchFamily="18" charset="0"/>
              </a:rPr>
              <a:t>Track 1, Monday May 8 11:15</a:t>
            </a:r>
            <a:endParaRPr kumimoji="0" lang="en-US" sz="3200" b="1" i="0" u="none" strike="noStrike" kern="0" cap="none" spc="0" normalizeH="0" baseline="0" noProof="0" dirty="0">
              <a:ln>
                <a:noFill/>
              </a:ln>
              <a:solidFill>
                <a:schemeClr val="tx1"/>
              </a:solidFill>
              <a:effectLst/>
              <a:uLnTx/>
              <a:uFillTx/>
              <a:latin typeface="Arial"/>
              <a:ea typeface="+mj-ea"/>
              <a:cs typeface="+mj-cs"/>
            </a:endParaRPr>
          </a:p>
        </p:txBody>
      </p:sp>
    </p:spTree>
    <p:extLst>
      <p:ext uri="{BB962C8B-B14F-4D97-AF65-F5344CB8AC3E}">
        <p14:creationId xmlns:p14="http://schemas.microsoft.com/office/powerpoint/2010/main" val="410870297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CAAB8A-89CD-6F18-0796-0F66BA66286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0" contrast="35000"/>
                    </a14:imgEffect>
                  </a14:imgLayer>
                </a14:imgProps>
              </a:ext>
            </a:extLst>
          </a:blip>
          <a:stretch>
            <a:fillRect/>
          </a:stretch>
        </p:blipFill>
        <p:spPr>
          <a:xfrm>
            <a:off x="232262" y="1507025"/>
            <a:ext cx="5714293" cy="4570944"/>
          </a:xfrm>
          <a:prstGeom prst="rect">
            <a:avLst/>
          </a:prstGeom>
        </p:spPr>
      </p:pic>
      <p:sp>
        <p:nvSpPr>
          <p:cNvPr id="14" name="Text Box 5"/>
          <p:cNvSpPr txBox="1">
            <a:spLocks noChangeArrowheads="1"/>
          </p:cNvSpPr>
          <p:nvPr/>
        </p:nvSpPr>
        <p:spPr bwMode="auto">
          <a:xfrm>
            <a:off x="1157906" y="317254"/>
            <a:ext cx="8619864" cy="954750"/>
          </a:xfrm>
          <a:prstGeom prst="rect">
            <a:avLst/>
          </a:prstGeom>
          <a:solidFill>
            <a:schemeClr val="tx1">
              <a:lumMod val="50000"/>
            </a:schemeClr>
          </a:solidFill>
          <a:ln w="25400" algn="ctr">
            <a:solidFill>
              <a:srgbClr val="FFE422"/>
            </a:solid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ts val="0"/>
              </a:spcBef>
              <a:spcAft>
                <a:spcPts val="600"/>
              </a:spcAft>
              <a:buClr>
                <a:srgbClr val="FF3399"/>
              </a:buClr>
              <a:buSzPct val="80000"/>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LHC Data Flows Have </a:t>
            </a:r>
            <a:r>
              <a:rPr kumimoji="0" lang="en-US" sz="28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Increased </a:t>
            </a: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in </a:t>
            </a:r>
            <a:r>
              <a:rPr kumimoji="0" 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Scale and Complexity</a:t>
            </a:r>
            <a:r>
              <a:rPr kumimoji="0" lang="en-US" sz="2800" b="1" i="0" u="none" strike="noStrike" kern="1200" cap="none" spc="0" normalizeH="0" baseline="0" noProof="0" dirty="0">
                <a:ln>
                  <a:noFill/>
                </a:ln>
                <a:solidFill>
                  <a:srgbClr val="D3F3F9"/>
                </a:solidFill>
                <a:effectLst/>
                <a:uLnTx/>
                <a:uFillTx/>
                <a:latin typeface="Arial" pitchFamily="34" charset="0"/>
                <a:ea typeface="+mn-ea"/>
                <a:cs typeface="Arial" pitchFamily="34" charset="0"/>
              </a:rPr>
              <a:t> </a:t>
            </a:r>
            <a:r>
              <a:rPr kumimoji="0" lang="en-US" sz="2800" b="1" i="0" u="none" strike="noStrike" kern="1200" cap="none" spc="0" normalizeH="0" baseline="0" noProof="0" dirty="0">
                <a:ln>
                  <a:noFill/>
                </a:ln>
                <a:solidFill>
                  <a:srgbClr val="A7FDFB"/>
                </a:solidFill>
                <a:effectLst/>
                <a:uLnTx/>
                <a:uFillTx/>
                <a:latin typeface="Arial" pitchFamily="34" charset="0"/>
                <a:ea typeface="+mn-ea"/>
                <a:cs typeface="Arial" pitchFamily="34" charset="0"/>
              </a:rPr>
              <a:t>since the start of LHC Run2 in 2015</a:t>
            </a:r>
          </a:p>
        </p:txBody>
      </p:sp>
      <p:sp>
        <p:nvSpPr>
          <p:cNvPr id="13" name="Text Box 5"/>
          <p:cNvSpPr txBox="1">
            <a:spLocks noChangeArrowheads="1"/>
          </p:cNvSpPr>
          <p:nvPr/>
        </p:nvSpPr>
        <p:spPr bwMode="auto">
          <a:xfrm>
            <a:off x="5971309" y="1639456"/>
            <a:ext cx="3845740" cy="4731697"/>
          </a:xfrm>
          <a:prstGeom prst="rect">
            <a:avLst/>
          </a:prstGeom>
          <a:solidFill>
            <a:schemeClr val="tx1">
              <a:lumMod val="50000"/>
            </a:schemeClr>
          </a:solidFill>
          <a:ln w="25400" algn="ctr">
            <a:solidFill>
              <a:srgbClr val="FFE422"/>
            </a:solidFill>
            <a:miter lim="800000"/>
            <a:headEnd/>
            <a:tailEnd/>
          </a:ln>
        </p:spPr>
        <p:txBody>
          <a:bodyPr wrap="square" lIns="0" tIns="46038" rIns="0" bIns="46038">
            <a:noAutofit/>
          </a:bodyPr>
          <a:lstStyle/>
          <a:p>
            <a:pPr marL="0" marR="0" lvl="0" indent="0" algn="ctr" defTabSz="914400" rtl="0" eaLnBrk="0" fontAlgn="base" latinLnBrk="0" hangingPunct="0">
              <a:lnSpc>
                <a:spcPct val="93000"/>
              </a:lnSpc>
              <a:spcBef>
                <a:spcPts val="0"/>
              </a:spcBef>
              <a:spcAft>
                <a:spcPts val="400"/>
              </a:spcAft>
              <a:buClr>
                <a:srgbClr val="FF3399"/>
              </a:buClr>
              <a:buSzPct val="80000"/>
              <a:buFontTx/>
              <a:buNone/>
              <a:tabLst/>
              <a:defRPr/>
            </a:pPr>
            <a:r>
              <a:rPr kumimoji="0" lang="en-US" sz="2000" b="1" i="1" u="none" strike="noStrike" kern="1200" cap="none" spc="0" normalizeH="0" baseline="0" noProof="0" dirty="0">
                <a:ln>
                  <a:noFill/>
                </a:ln>
                <a:solidFill>
                  <a:srgbClr val="66FFFF"/>
                </a:solidFill>
                <a:effectLst/>
                <a:uLnTx/>
                <a:uFillTx/>
                <a:latin typeface="Arial" pitchFamily="34" charset="0"/>
                <a:ea typeface="+mn-ea"/>
                <a:cs typeface="Arial" pitchFamily="34" charset="0"/>
              </a:rPr>
              <a:t>30-85 </a:t>
            </a:r>
            <a:r>
              <a:rPr kumimoji="0" lang="en-US" sz="2000" b="1" i="1" u="none" strike="noStrike" kern="1200" cap="none" spc="0" normalizeH="0" baseline="0" noProof="0" dirty="0" err="1">
                <a:ln>
                  <a:noFill/>
                </a:ln>
                <a:solidFill>
                  <a:srgbClr val="66FFFF"/>
                </a:solidFill>
                <a:effectLst/>
                <a:uLnTx/>
                <a:uFillTx/>
                <a:latin typeface="Arial" pitchFamily="34" charset="0"/>
                <a:ea typeface="+mn-ea"/>
                <a:cs typeface="Arial" pitchFamily="34" charset="0"/>
              </a:rPr>
              <a:t>GBytes</a:t>
            </a:r>
            <a:r>
              <a:rPr kumimoji="0" lang="en-US" sz="2000" b="1" i="1" u="none" strike="noStrike" kern="1200" cap="none" spc="0" normalizeH="0" baseline="0" noProof="0" dirty="0">
                <a:ln>
                  <a:noFill/>
                </a:ln>
                <a:solidFill>
                  <a:srgbClr val="66FFFF"/>
                </a:solidFill>
                <a:effectLst/>
                <a:uLnTx/>
                <a:uFillTx/>
                <a:latin typeface="Arial" pitchFamily="34" charset="0"/>
                <a:ea typeface="+mn-ea"/>
                <a:cs typeface="Arial" pitchFamily="34" charset="0"/>
              </a:rPr>
              <a:t>/s </a:t>
            </a:r>
            <a:r>
              <a:rPr kumimoji="0" lang="en-US" sz="2000" b="1" i="1" u="none" strike="noStrike" kern="1200" cap="none" spc="0" normalizeH="0" baseline="0" noProof="0" dirty="0">
                <a:ln>
                  <a:noFill/>
                </a:ln>
                <a:solidFill>
                  <a:srgbClr val="FFFFFF"/>
                </a:solidFill>
                <a:effectLst/>
                <a:uLnTx/>
                <a:uFillTx/>
                <a:latin typeface="Arial" pitchFamily="34" charset="0"/>
                <a:ea typeface="+mn-ea"/>
                <a:cs typeface="Arial" pitchFamily="34" charset="0"/>
              </a:rPr>
              <a:t>Weekly Avg</a:t>
            </a:r>
          </a:p>
          <a:p>
            <a:pPr marL="0" marR="0" lvl="0" indent="0" algn="ctr" defTabSz="914400" rtl="0" eaLnBrk="0" fontAlgn="base" latinLnBrk="0" hangingPunct="0">
              <a:lnSpc>
                <a:spcPct val="93000"/>
              </a:lnSpc>
              <a:spcBef>
                <a:spcPts val="0"/>
              </a:spcBef>
              <a:spcAft>
                <a:spcPts val="400"/>
              </a:spcAft>
              <a:buClr>
                <a:srgbClr val="FF3399"/>
              </a:buClr>
              <a:buSzPct val="80000"/>
              <a:buFontTx/>
              <a:buNone/>
              <a:tabLst/>
              <a:defRPr/>
            </a:pPr>
            <a:r>
              <a:rPr kumimoji="0" lang="en-US" sz="2200" b="1" i="1" u="none" strike="noStrike" kern="1200" cap="none" spc="0" normalizeH="0" baseline="0" noProof="0" dirty="0">
                <a:ln>
                  <a:noFill/>
                </a:ln>
                <a:solidFill>
                  <a:srgbClr val="66FFFF"/>
                </a:solidFill>
                <a:effectLst/>
                <a:uLnTx/>
                <a:uFillTx/>
                <a:latin typeface="Arial" pitchFamily="34" charset="0"/>
                <a:ea typeface="+mn-ea"/>
                <a:cs typeface="Arial" pitchFamily="34" charset="0"/>
              </a:rPr>
              <a:t>To 100+ </a:t>
            </a:r>
            <a:r>
              <a:rPr kumimoji="0" lang="en-US" sz="2200" b="1" i="1" u="none" strike="noStrike" kern="1200" cap="none" spc="0" normalizeH="0" baseline="0" noProof="0" dirty="0" err="1">
                <a:ln>
                  <a:noFill/>
                </a:ln>
                <a:solidFill>
                  <a:srgbClr val="66FFFF"/>
                </a:solidFill>
                <a:effectLst/>
                <a:uLnTx/>
                <a:uFillTx/>
                <a:latin typeface="Arial" pitchFamily="34" charset="0"/>
                <a:ea typeface="+mn-ea"/>
                <a:cs typeface="Arial" pitchFamily="34" charset="0"/>
              </a:rPr>
              <a:t>GBytes</a:t>
            </a:r>
            <a:r>
              <a:rPr kumimoji="0" lang="en-US" sz="2200" b="1" i="1" u="none" strike="noStrike" kern="1200" cap="none" spc="0" normalizeH="0" baseline="0" noProof="0" dirty="0">
                <a:ln>
                  <a:noFill/>
                </a:ln>
                <a:solidFill>
                  <a:srgbClr val="66FFFF"/>
                </a:solidFill>
                <a:effectLst/>
                <a:uLnTx/>
                <a:uFillTx/>
                <a:latin typeface="Arial" pitchFamily="34" charset="0"/>
                <a:ea typeface="+mn-ea"/>
                <a:cs typeface="Arial" pitchFamily="34" charset="0"/>
              </a:rPr>
              <a:t>/s </a:t>
            </a:r>
            <a:r>
              <a:rPr kumimoji="0" lang="en-US" sz="2200" b="1" i="1" u="none" strike="noStrike" kern="1200" cap="none" spc="0" normalizeH="0" baseline="0" noProof="0" dirty="0">
                <a:ln>
                  <a:noFill/>
                </a:ln>
                <a:solidFill>
                  <a:srgbClr val="CFFDFD"/>
                </a:solidFill>
                <a:effectLst/>
                <a:uLnTx/>
                <a:uFillTx/>
                <a:latin typeface="Arial" pitchFamily="34" charset="0"/>
                <a:ea typeface="+mn-ea"/>
                <a:cs typeface="Arial" pitchFamily="34" charset="0"/>
              </a:rPr>
              <a:t>Daily Avg</a:t>
            </a:r>
          </a:p>
          <a:p>
            <a:pPr marL="0" marR="0" lvl="0" indent="0" algn="ctr" defTabSz="914400" rtl="0" eaLnBrk="0" fontAlgn="base" latinLnBrk="0" hangingPunct="0">
              <a:lnSpc>
                <a:spcPct val="93000"/>
              </a:lnSpc>
              <a:spcBef>
                <a:spcPts val="1000"/>
              </a:spcBef>
              <a:spcAft>
                <a:spcPts val="600"/>
              </a:spcAft>
              <a:buClr>
                <a:srgbClr val="FF3399"/>
              </a:buClr>
              <a:buSzPct val="80000"/>
              <a:buFontTx/>
              <a:buNone/>
              <a:tabLst/>
              <a:defRPr/>
            </a:pPr>
            <a:r>
              <a:rPr kumimoji="0" lang="en-US" sz="2200" b="1" i="1" u="none" strike="noStrike" kern="1200" cap="none" spc="0" normalizeH="0" baseline="0" noProof="0" dirty="0">
                <a:ln>
                  <a:noFill/>
                </a:ln>
                <a:solidFill>
                  <a:srgbClr val="CFFDFD"/>
                </a:solidFill>
                <a:effectLst/>
                <a:uLnTx/>
                <a:uFillTx/>
                <a:latin typeface="Arial" pitchFamily="34" charset="0"/>
                <a:ea typeface="+mn-ea"/>
                <a:cs typeface="Arial" pitchFamily="34" charset="0"/>
              </a:rPr>
              <a:t> </a:t>
            </a:r>
            <a:r>
              <a:rPr kumimoji="0" lang="en-US" sz="2200" b="1" i="0" u="none" strike="noStrike" kern="1200" cap="none" spc="0" normalizeH="0" baseline="0" noProof="0" dirty="0">
                <a:ln>
                  <a:noFill/>
                </a:ln>
                <a:solidFill>
                  <a:srgbClr val="00FFFF"/>
                </a:solidFill>
                <a:effectLst/>
                <a:uLnTx/>
                <a:uFillTx/>
                <a:latin typeface="Arial" pitchFamily="34" charset="0"/>
                <a:ea typeface="+mn-ea"/>
                <a:cs typeface="Arial" pitchFamily="34" charset="0"/>
              </a:rPr>
              <a:t>Complex Workflow</a:t>
            </a:r>
          </a:p>
          <a:p>
            <a:pPr marL="347663" marR="0" lvl="0" indent="-231775" algn="l" defTabSz="914400" rtl="0" eaLnBrk="0" fontAlgn="base" latinLnBrk="0" hangingPunct="0">
              <a:lnSpc>
                <a:spcPct val="93000"/>
              </a:lnSpc>
              <a:spcBef>
                <a:spcPts val="0"/>
              </a:spcBef>
              <a:spcAft>
                <a:spcPts val="600"/>
              </a:spcAft>
              <a:buClr>
                <a:srgbClr val="FFFFFF"/>
              </a:buClr>
              <a:buSzPct val="95000"/>
              <a:buFont typeface="Wingdings" panose="05000000000000000000" pitchFamily="2" charset="2"/>
              <a:buChar char="§"/>
              <a:tabLst/>
              <a:defRPr/>
            </a:pPr>
            <a:r>
              <a:rPr kumimoji="0" lang="en-US" sz="18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To ~1.3 M jobs (threads)   simultaneously </a:t>
            </a:r>
          </a:p>
          <a:p>
            <a:pPr marL="347663" marR="0" lvl="0" indent="-231775" algn="l" defTabSz="914400" rtl="0" eaLnBrk="0" fontAlgn="base" latinLnBrk="0" hangingPunct="0">
              <a:lnSpc>
                <a:spcPct val="93000"/>
              </a:lnSpc>
              <a:spcBef>
                <a:spcPts val="0"/>
              </a:spcBef>
              <a:spcAft>
                <a:spcPts val="600"/>
              </a:spcAft>
              <a:buClr>
                <a:srgbClr val="FFFFFF"/>
              </a:buClr>
              <a:buSzPct val="95000"/>
              <a:buFont typeface="Wingdings" panose="05000000000000000000" pitchFamily="2" charset="2"/>
              <a:buChar char="§"/>
              <a:tabLst/>
              <a:defRPr/>
            </a:pPr>
            <a:r>
              <a:rPr kumimoji="0" lang="en-US" sz="1800" b="1" i="0" u="none" strike="noStrike" kern="1200" cap="none" spc="0" normalizeH="0" baseline="0" noProof="0" dirty="0">
                <a:ln>
                  <a:noFill/>
                </a:ln>
                <a:solidFill>
                  <a:srgbClr val="66FFFF"/>
                </a:solidFill>
                <a:effectLst/>
                <a:uLnTx/>
                <a:uFillTx/>
                <a:latin typeface="Arial" pitchFamily="34" charset="0"/>
                <a:ea typeface="+mn-ea"/>
                <a:cs typeface="Arial" pitchFamily="34" charset="0"/>
              </a:rPr>
              <a:t>Multi-</a:t>
            </a:r>
            <a:r>
              <a:rPr kumimoji="0" lang="en-US" sz="1800" b="1" i="0" u="none" strike="noStrike" kern="1200" cap="none" spc="0" normalizeH="0" baseline="0" noProof="0" dirty="0" err="1">
                <a:ln>
                  <a:noFill/>
                </a:ln>
                <a:solidFill>
                  <a:srgbClr val="66FFFF"/>
                </a:solidFill>
                <a:effectLst/>
                <a:uLnTx/>
                <a:uFillTx/>
                <a:latin typeface="Arial" pitchFamily="34" charset="0"/>
                <a:ea typeface="+mn-ea"/>
                <a:cs typeface="Arial" pitchFamily="34" charset="0"/>
              </a:rPr>
              <a:t>TByte</a:t>
            </a:r>
            <a:r>
              <a:rPr kumimoji="0" lang="en-US" sz="1800" b="1" i="0" u="none" strike="noStrike" kern="1200" cap="none" spc="0" normalizeH="0" baseline="0" noProof="0" dirty="0">
                <a:ln>
                  <a:noFill/>
                </a:ln>
                <a:solidFill>
                  <a:srgbClr val="66FFFF"/>
                </a:solidFill>
                <a:effectLst/>
                <a:uLnTx/>
                <a:uFillTx/>
                <a:latin typeface="Arial" pitchFamily="34" charset="0"/>
                <a:ea typeface="+mn-ea"/>
                <a:cs typeface="Arial" pitchFamily="34" charset="0"/>
              </a:rPr>
              <a:t> to Petabyte Transfers </a:t>
            </a:r>
          </a:p>
          <a:p>
            <a:pPr marL="347663" marR="0" lvl="0" indent="-231775" algn="l" defTabSz="914400" rtl="0" eaLnBrk="0" fontAlgn="base" latinLnBrk="0" hangingPunct="0">
              <a:lnSpc>
                <a:spcPct val="93000"/>
              </a:lnSpc>
              <a:spcBef>
                <a:spcPts val="0"/>
              </a:spcBef>
              <a:spcAft>
                <a:spcPts val="600"/>
              </a:spcAft>
              <a:buClr>
                <a:srgbClr val="FFFFFF"/>
              </a:buClr>
              <a:buSzPct val="95000"/>
              <a:buFont typeface="Wingdings" panose="05000000000000000000" pitchFamily="2" charset="2"/>
              <a:buChar char="§"/>
              <a:tabLst/>
              <a:defRPr/>
            </a:pPr>
            <a:r>
              <a:rPr kumimoji="0" lang="en-US" sz="18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To ~25 M File Transfers/Day</a:t>
            </a:r>
          </a:p>
          <a:p>
            <a:pPr marL="347663" marR="0" lvl="0" indent="-231775" algn="l" defTabSz="914400" rtl="0" eaLnBrk="0" fontAlgn="base" latinLnBrk="0" hangingPunct="0">
              <a:lnSpc>
                <a:spcPct val="93000"/>
              </a:lnSpc>
              <a:spcBef>
                <a:spcPts val="0"/>
              </a:spcBef>
              <a:spcAft>
                <a:spcPts val="600"/>
              </a:spcAft>
              <a:buClr>
                <a:srgbClr val="FFFFFF"/>
              </a:buClr>
              <a:buSzPct val="95000"/>
              <a:buFont typeface="Wingdings" panose="05000000000000000000" pitchFamily="2" charset="2"/>
              <a:buChar char="§"/>
              <a:tabLst/>
              <a:defRPr/>
            </a:pPr>
            <a:r>
              <a:rPr kumimoji="0" lang="en-US" sz="1800" b="1" i="0" u="none" strike="noStrike" kern="1200" cap="none" spc="0" normalizeH="0" baseline="0" noProof="0" dirty="0">
                <a:ln>
                  <a:noFill/>
                </a:ln>
                <a:solidFill>
                  <a:srgbClr val="66FFFF"/>
                </a:solidFill>
                <a:effectLst/>
                <a:uLnTx/>
                <a:uFillTx/>
                <a:latin typeface="Arial" pitchFamily="34" charset="0"/>
                <a:ea typeface="+mn-ea"/>
                <a:cs typeface="Arial" pitchFamily="34" charset="0"/>
              </a:rPr>
              <a:t> 100ks of remote connections </a:t>
            </a:r>
          </a:p>
          <a:p>
            <a:pPr marL="347663" marR="0" lvl="0" indent="-231775" algn="l" defTabSz="914400" rtl="0" eaLnBrk="0" fontAlgn="base" latinLnBrk="0" hangingPunct="0">
              <a:lnSpc>
                <a:spcPct val="93000"/>
              </a:lnSpc>
              <a:spcBef>
                <a:spcPts val="0"/>
              </a:spcBef>
              <a:spcAft>
                <a:spcPts val="600"/>
              </a:spcAft>
              <a:buClr>
                <a:srgbClr val="FFFFFF"/>
              </a:buClr>
              <a:buSzPct val="95000"/>
              <a:buFont typeface="Wingdings" panose="05000000000000000000" pitchFamily="2" charset="2"/>
              <a:buChar char="§"/>
              <a:tabLst/>
              <a:defRPr/>
            </a:pPr>
            <a:endParaRPr kumimoji="0" lang="en-US" sz="600" b="1" i="0" u="none" strike="noStrike" kern="1200" cap="none" spc="0" normalizeH="0" baseline="0" noProof="0" dirty="0">
              <a:ln>
                <a:noFill/>
              </a:ln>
              <a:solidFill>
                <a:srgbClr val="66FFFF"/>
              </a:solidFill>
              <a:effectLst/>
              <a:uLnTx/>
              <a:uFillTx/>
              <a:latin typeface="Arial" pitchFamily="34" charset="0"/>
              <a:ea typeface="+mn-ea"/>
              <a:cs typeface="Arial" pitchFamily="34" charset="0"/>
            </a:endParaRPr>
          </a:p>
          <a:p>
            <a:pPr marL="347663" marR="0" lvl="0" indent="-231775" algn="l" defTabSz="914400" rtl="0" eaLnBrk="0" fontAlgn="base" latinLnBrk="0" hangingPunct="0">
              <a:lnSpc>
                <a:spcPct val="93000"/>
              </a:lnSpc>
              <a:spcBef>
                <a:spcPts val="0"/>
              </a:spcBef>
              <a:spcAft>
                <a:spcPts val="600"/>
              </a:spcAft>
              <a:buClr>
                <a:srgbClr val="FFFFFF"/>
              </a:buClr>
              <a:buSzPct val="95000"/>
              <a:buFont typeface="Wingdings" panose="05000000000000000000" pitchFamily="2" charset="2"/>
              <a:buChar char="§"/>
              <a:tabLst/>
              <a:defRPr/>
            </a:pPr>
            <a:r>
              <a:rPr lang="en-US" sz="2000" b="1" dirty="0">
                <a:solidFill>
                  <a:srgbClr val="66FFFF"/>
                </a:solidFill>
                <a:latin typeface="Arial" pitchFamily="34" charset="0"/>
                <a:cs typeface="Arial" pitchFamily="34" charset="0"/>
              </a:rPr>
              <a:t>E</a:t>
            </a:r>
            <a:r>
              <a:rPr kumimoji="0" lang="en-US" sz="2000" b="1" i="0" u="none" strike="noStrike" kern="1200" cap="none" spc="0" normalizeH="0" baseline="0" noProof="0" dirty="0" err="1">
                <a:ln>
                  <a:noFill/>
                </a:ln>
                <a:solidFill>
                  <a:srgbClr val="66FFFF"/>
                </a:solidFill>
                <a:effectLst/>
                <a:uLnTx/>
                <a:uFillTx/>
                <a:latin typeface="Arial" pitchFamily="34" charset="0"/>
                <a:ea typeface="+mn-ea"/>
                <a:cs typeface="Arial" pitchFamily="34" charset="0"/>
              </a:rPr>
              <a:t>ffects</a:t>
            </a:r>
            <a:r>
              <a:rPr kumimoji="0" lang="en-US" sz="2000" b="1" i="0" u="none" strike="noStrike" kern="1200" cap="none" spc="0" normalizeH="0" baseline="0" noProof="0" dirty="0">
                <a:ln>
                  <a:noFill/>
                </a:ln>
                <a:solidFill>
                  <a:srgbClr val="66FFFF"/>
                </a:solidFill>
                <a:effectLst/>
                <a:uLnTx/>
                <a:uFillTx/>
                <a:latin typeface="Arial" pitchFamily="34" charset="0"/>
                <a:ea typeface="+mn-ea"/>
                <a:cs typeface="Arial" pitchFamily="34" charset="0"/>
              </a:rPr>
              <a:t> of Covid from Spring 2020 are evident </a:t>
            </a:r>
          </a:p>
          <a:p>
            <a:pPr marL="347663" marR="0" lvl="0" indent="-231775" algn="l" defTabSz="914400" rtl="0" eaLnBrk="0" fontAlgn="base" latinLnBrk="0" hangingPunct="0">
              <a:lnSpc>
                <a:spcPct val="93000"/>
              </a:lnSpc>
              <a:spcBef>
                <a:spcPts val="0"/>
              </a:spcBef>
              <a:spcAft>
                <a:spcPts val="600"/>
              </a:spcAft>
              <a:buClr>
                <a:srgbClr val="FFFFFF"/>
              </a:buClr>
              <a:buSzPct val="95000"/>
              <a:buFont typeface="Wingdings" panose="05000000000000000000" pitchFamily="2" charset="2"/>
              <a:buChar char="§"/>
              <a:tabLst/>
              <a:defRPr/>
            </a:pPr>
            <a:r>
              <a:rPr kumimoji="0" lang="en-US" sz="20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Fast recovery also evident</a:t>
            </a:r>
            <a:br>
              <a:rPr kumimoji="0" lang="en-US" sz="20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br>
            <a:br>
              <a:rPr kumimoji="0" lang="en-US" sz="2000" b="1" i="0" u="none" strike="noStrike" kern="1200" cap="none" spc="0" normalizeH="0" baseline="0" noProof="0" dirty="0">
                <a:ln>
                  <a:noFill/>
                </a:ln>
                <a:solidFill>
                  <a:srgbClr val="66FFFF"/>
                </a:solidFill>
                <a:effectLst/>
                <a:uLnTx/>
                <a:uFillTx/>
                <a:latin typeface="Arial" pitchFamily="34" charset="0"/>
                <a:ea typeface="+mn-ea"/>
                <a:cs typeface="Arial" pitchFamily="34" charset="0"/>
              </a:rPr>
            </a:br>
            <a:endParaRPr kumimoji="0" lang="en-US" sz="2000" b="1" i="0" u="none" strike="noStrike" kern="1200" cap="none" spc="0" normalizeH="0" baseline="0" noProof="0" dirty="0">
              <a:ln>
                <a:noFill/>
              </a:ln>
              <a:solidFill>
                <a:srgbClr val="66FFFF"/>
              </a:solidFill>
              <a:effectLst/>
              <a:uLnTx/>
              <a:uFillTx/>
              <a:latin typeface="Arial" pitchFamily="34" charset="0"/>
              <a:ea typeface="+mn-ea"/>
              <a:cs typeface="Arial" pitchFamily="34" charset="0"/>
            </a:endParaRPr>
          </a:p>
          <a:p>
            <a:pPr marL="115888" marR="0" lvl="0" indent="0" algn="l" defTabSz="914400" rtl="0" eaLnBrk="0" fontAlgn="base" latinLnBrk="0" hangingPunct="0">
              <a:lnSpc>
                <a:spcPct val="93000"/>
              </a:lnSpc>
              <a:spcBef>
                <a:spcPts val="0"/>
              </a:spcBef>
              <a:spcAft>
                <a:spcPts val="600"/>
              </a:spcAft>
              <a:buClr>
                <a:srgbClr val="FFFFFF"/>
              </a:buClr>
              <a:buSzPct val="95000"/>
              <a:buFontTx/>
              <a:buNone/>
              <a:tabLst/>
              <a:defRPr/>
            </a:pPr>
            <a:r>
              <a:rPr kumimoji="0" lang="en-US" sz="2400" b="1" i="0" u="none" strike="noStrike" kern="1200" cap="none" spc="0" normalizeH="0" baseline="0" noProof="0" dirty="0">
                <a:ln>
                  <a:noFill/>
                </a:ln>
                <a:solidFill>
                  <a:srgbClr val="BDFFFF"/>
                </a:solidFill>
                <a:effectLst/>
                <a:uLnTx/>
                <a:uFillTx/>
                <a:latin typeface="Arial" pitchFamily="34" charset="0"/>
                <a:ea typeface="+mn-ea"/>
                <a:cs typeface="Arial" pitchFamily="34" charset="0"/>
              </a:rPr>
              <a:t> </a:t>
            </a:r>
            <a:r>
              <a:rPr kumimoji="0" lang="en-US" sz="2400" b="1" i="0" u="none" strike="noStrike" kern="1200" cap="none" spc="0" normalizeH="0" baseline="0" noProof="0" dirty="0">
                <a:ln>
                  <a:noFill/>
                </a:ln>
                <a:solidFill>
                  <a:srgbClr val="FFF516"/>
                </a:solidFill>
                <a:effectLst/>
                <a:uLnTx/>
                <a:uFillTx/>
                <a:latin typeface="Arial" pitchFamily="34" charset="0"/>
                <a:ea typeface="+mn-ea"/>
                <a:cs typeface="Arial" pitchFamily="34" charset="0"/>
              </a:rPr>
              <a:t> </a:t>
            </a:r>
            <a:endParaRPr kumimoji="0" lang="en-US" sz="2800" b="1" i="0" u="none" strike="noStrike" kern="1200" cap="none" spc="0" normalizeH="0" baseline="0" noProof="0" dirty="0">
              <a:ln>
                <a:noFill/>
              </a:ln>
              <a:solidFill>
                <a:srgbClr val="FFED13"/>
              </a:solidFill>
              <a:effectLst/>
              <a:uLnTx/>
              <a:uFillTx/>
              <a:latin typeface="Arial" pitchFamily="34" charset="0"/>
              <a:ea typeface="+mn-ea"/>
              <a:cs typeface="Arial" pitchFamily="34" charset="0"/>
            </a:endParaRPr>
          </a:p>
        </p:txBody>
      </p:sp>
      <p:sp>
        <p:nvSpPr>
          <p:cNvPr id="7" name="Text Box 5"/>
          <p:cNvSpPr txBox="1">
            <a:spLocks noChangeArrowheads="1"/>
          </p:cNvSpPr>
          <p:nvPr/>
        </p:nvSpPr>
        <p:spPr bwMode="auto">
          <a:xfrm>
            <a:off x="153668" y="1215365"/>
            <a:ext cx="9624103" cy="431529"/>
          </a:xfrm>
          <a:prstGeom prst="rect">
            <a:avLst/>
          </a:prstGeom>
          <a:solidFill>
            <a:schemeClr val="tx1">
              <a:lumMod val="50000"/>
            </a:schemeClr>
          </a:solidFill>
          <a:ln w="25400" algn="ctr">
            <a:solidFill>
              <a:srgbClr val="FFE422"/>
            </a:solid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ts val="0"/>
              </a:spcBef>
              <a:spcAft>
                <a:spcPts val="0"/>
              </a:spcAft>
              <a:buClr>
                <a:srgbClr val="FF3399"/>
              </a:buClr>
              <a:buSzPct val="80000"/>
              <a:buFont typeface="Monotype Sorts" pitchFamily="2" charset="2"/>
              <a:buNone/>
              <a:tabLst/>
              <a:defRPr/>
            </a:pPr>
            <a:r>
              <a:rPr kumimoji="0" lang="en-US" sz="2200" b="1" i="0" u="none" strike="noStrike" kern="1200" cap="none" spc="0" normalizeH="0" baseline="0" noProof="0" dirty="0">
                <a:ln>
                  <a:noFill/>
                </a:ln>
                <a:solidFill>
                  <a:srgbClr val="CFFDFD"/>
                </a:solidFill>
                <a:effectLst/>
                <a:uLnTx/>
                <a:uFillTx/>
                <a:latin typeface="Arial" pitchFamily="34" charset="0"/>
                <a:ea typeface="+mn-ea"/>
                <a:cs typeface="Arial" pitchFamily="34" charset="0"/>
              </a:rPr>
              <a:t> </a:t>
            </a:r>
            <a:r>
              <a:rPr kumimoji="0" lang="en-US" sz="2200" b="1" i="0" u="none" strike="noStrike" kern="1200" cap="none" spc="0" normalizeH="0" baseline="0" noProof="0" dirty="0">
                <a:ln>
                  <a:noFill/>
                </a:ln>
                <a:solidFill>
                  <a:srgbClr val="00FFFF"/>
                </a:solidFill>
                <a:effectLst/>
                <a:uLnTx/>
                <a:uFillTx/>
                <a:latin typeface="Arial" pitchFamily="34" charset="0"/>
                <a:ea typeface="+mn-ea"/>
                <a:cs typeface="Arial" pitchFamily="34" charset="0"/>
              </a:rPr>
              <a:t>WLCG Transfers Dashboard: </a:t>
            </a:r>
            <a:r>
              <a:rPr kumimoji="0" lang="en-US" sz="2200" b="1" i="0" u="none" strike="noStrike" kern="1200" cap="none" spc="0" normalizeH="0" baseline="0" noProof="0" dirty="0">
                <a:ln>
                  <a:noFill/>
                </a:ln>
                <a:solidFill>
                  <a:srgbClr val="CFFDFD"/>
                </a:solidFill>
                <a:effectLst/>
                <a:uLnTx/>
                <a:uFillTx/>
                <a:latin typeface="Arial" pitchFamily="34" charset="0"/>
                <a:ea typeface="+mn-ea"/>
                <a:cs typeface="Arial" pitchFamily="34" charset="0"/>
              </a:rPr>
              <a:t>Throughput April 2015 – April 2023</a:t>
            </a:r>
            <a:endParaRPr kumimoji="0" 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2" name="Rectangle 1"/>
          <p:cNvSpPr/>
          <p:nvPr/>
        </p:nvSpPr>
        <p:spPr bwMode="auto">
          <a:xfrm>
            <a:off x="6448711" y="2508972"/>
            <a:ext cx="2895600" cy="340092"/>
          </a:xfrm>
          <a:prstGeom prst="rect">
            <a:avLst/>
          </a:prstGeom>
          <a:noFill/>
          <a:ln w="28575" cap="flat" cmpd="sng" algn="ctr">
            <a:solidFill>
              <a:srgbClr val="FFF5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80000"/>
              </a:lnSpc>
              <a:spcBef>
                <a:spcPct val="50000"/>
              </a:spcBef>
              <a:spcAft>
                <a:spcPts val="600"/>
              </a:spcAft>
              <a:buClr>
                <a:srgbClr val="D90040"/>
              </a:buClr>
              <a:buSzPct val="80000"/>
              <a:buFont typeface="Wingdings" pitchFamily="2" charset="2"/>
              <a:buNone/>
              <a:tabLst/>
              <a:defRPr/>
            </a:pPr>
            <a:endParaRPr kumimoji="0" lang="en-US" sz="2800" b="1" i="0" u="none" strike="noStrike" kern="1200" cap="none" spc="0" normalizeH="0" baseline="0" noProof="0" dirty="0">
              <a:ln>
                <a:noFill/>
              </a:ln>
              <a:solidFill>
                <a:srgbClr val="3912C8"/>
              </a:solidFill>
              <a:effectLst/>
              <a:uLnTx/>
              <a:uFillTx/>
              <a:latin typeface="Tahoma"/>
              <a:ea typeface="+mn-ea"/>
              <a:cs typeface="Arial" charset="0"/>
            </a:endParaRPr>
          </a:p>
        </p:txBody>
      </p:sp>
      <p:sp>
        <p:nvSpPr>
          <p:cNvPr id="19" name="Text Box 5"/>
          <p:cNvSpPr txBox="1">
            <a:spLocks noChangeArrowheads="1"/>
          </p:cNvSpPr>
          <p:nvPr/>
        </p:nvSpPr>
        <p:spPr bwMode="auto">
          <a:xfrm>
            <a:off x="153668" y="6178394"/>
            <a:ext cx="9594161" cy="631584"/>
          </a:xfrm>
          <a:prstGeom prst="rect">
            <a:avLst/>
          </a:prstGeom>
          <a:solidFill>
            <a:schemeClr val="tx1">
              <a:lumMod val="50000"/>
            </a:schemeClr>
          </a:solidFill>
          <a:ln w="25400" algn="ctr">
            <a:solidFill>
              <a:srgbClr val="FFE422"/>
            </a:solidFill>
            <a:miter lim="800000"/>
            <a:headEnd/>
            <a:tailEnd/>
          </a:ln>
        </p:spPr>
        <p:txBody>
          <a:bodyPr wrap="square" lIns="0" tIns="46038" rIns="0" bIns="46038">
            <a:spAutoFit/>
          </a:bodyPr>
          <a:lstStyle/>
          <a:p>
            <a:pPr marL="0" marR="0" lvl="0" indent="0" algn="ctr" defTabSz="914400" rtl="0" eaLnBrk="0" fontAlgn="base" latinLnBrk="0" hangingPunct="0">
              <a:lnSpc>
                <a:spcPct val="100000"/>
              </a:lnSpc>
              <a:spcBef>
                <a:spcPts val="0"/>
              </a:spcBef>
              <a:spcAft>
                <a:spcPts val="0"/>
              </a:spcAft>
              <a:buClr>
                <a:srgbClr val="FF3399"/>
              </a:buClr>
              <a:buSzPct val="80000"/>
              <a:buFont typeface="Monotype Sorts" pitchFamily="2" charset="2"/>
              <a:buNone/>
              <a:tabLst/>
              <a:defRPr/>
            </a:pPr>
            <a:r>
              <a:rPr kumimoji="0" lang="en-US" sz="2000" b="1" i="1" u="none" strike="noStrike" kern="1200" cap="none" spc="0" normalizeH="0" baseline="0" noProof="0" dirty="0">
                <a:ln>
                  <a:noFill/>
                </a:ln>
                <a:solidFill>
                  <a:srgbClr val="99FFCC"/>
                </a:solidFill>
                <a:effectLst/>
                <a:uLnTx/>
                <a:uFillTx/>
                <a:latin typeface="Arial" pitchFamily="34" charset="0"/>
                <a:ea typeface="+mn-ea"/>
                <a:cs typeface="Arial" pitchFamily="34" charset="0"/>
              </a:rPr>
              <a:t> ~12X Growth in Throughput 2015-2023: </a:t>
            </a:r>
            <a:r>
              <a:rPr kumimoji="0" lang="en-US" sz="2000" b="1" i="1" u="none" strike="noStrike" kern="1200" cap="none" spc="0" normalizeH="0" baseline="0" noProof="0" dirty="0">
                <a:ln>
                  <a:noFill/>
                </a:ln>
                <a:solidFill>
                  <a:srgbClr val="FFFFFF"/>
                </a:solidFill>
                <a:effectLst/>
                <a:uLnTx/>
                <a:uFillTx/>
                <a:latin typeface="Arial" pitchFamily="34" charset="0"/>
                <a:ea typeface="+mn-ea"/>
                <a:cs typeface="Arial" pitchFamily="34" charset="0"/>
              </a:rPr>
              <a:t>+36%/</a:t>
            </a:r>
            <a:r>
              <a:rPr kumimoji="0" lang="en-US" sz="2000" b="1" i="1"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Yr</a:t>
            </a:r>
            <a:r>
              <a:rPr kumimoji="0" lang="en-US" sz="2000" b="1" i="1"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kumimoji="0" lang="en-US"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Much Faster Growth Bursts</a:t>
            </a:r>
            <a:endParaRPr kumimoji="0" lang="en-US" sz="2200" b="1" i="1"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ts val="0"/>
              </a:spcBef>
              <a:spcAft>
                <a:spcPts val="0"/>
              </a:spcAft>
              <a:buClr>
                <a:srgbClr val="FF3399"/>
              </a:buClr>
              <a:buSzPct val="80000"/>
              <a:buFont typeface="Monotype Sorts" pitchFamily="2" charset="2"/>
              <a:buNone/>
              <a:tabLst/>
              <a:defRPr/>
            </a:pPr>
            <a:r>
              <a:rPr kumimoji="0" lang="en-US" sz="1500" b="1" i="1" u="none" strike="noStrike" kern="1200" cap="none" spc="0" normalizeH="0" baseline="0" noProof="0" dirty="0">
                <a:ln>
                  <a:noFill/>
                </a:ln>
                <a:solidFill>
                  <a:srgbClr val="FFFFFF"/>
                </a:solidFill>
                <a:effectLst/>
                <a:uLnTx/>
                <a:uFillTx/>
                <a:latin typeface="Arial" pitchFamily="34" charset="0"/>
                <a:ea typeface="+mn-ea"/>
                <a:cs typeface="Arial" pitchFamily="34" charset="0"/>
              </a:rPr>
              <a:t>https://monit-grafana.cern.ch/d/AfdonIvGk/wlcg-transfers?orgId=20&amp;from=now-8y&amp;to=now</a:t>
            </a:r>
          </a:p>
        </p:txBody>
      </p:sp>
      <p:pic>
        <p:nvPicPr>
          <p:cNvPr id="57" name="Picture 56">
            <a:extLst>
              <a:ext uri="{FF2B5EF4-FFF2-40B4-BE49-F238E27FC236}">
                <a16:creationId xmlns:a16="http://schemas.microsoft.com/office/drawing/2014/main" id="{B9FB4731-4DFD-47C8-8FA8-67C326054A9F}"/>
              </a:ext>
            </a:extLst>
          </p:cNvPr>
          <p:cNvPicPr>
            <a:picLocks noChangeAspect="1"/>
          </p:cNvPicPr>
          <p:nvPr/>
        </p:nvPicPr>
        <p:blipFill>
          <a:blip r:embed="rId5"/>
          <a:stretch>
            <a:fillRect/>
          </a:stretch>
        </p:blipFill>
        <p:spPr>
          <a:xfrm>
            <a:off x="-970" y="306781"/>
            <a:ext cx="1126145" cy="598618"/>
          </a:xfrm>
          <a:prstGeom prst="rect">
            <a:avLst/>
          </a:prstGeom>
        </p:spPr>
      </p:pic>
      <p:sp>
        <p:nvSpPr>
          <p:cNvPr id="31" name="Rectangle 30">
            <a:extLst>
              <a:ext uri="{FF2B5EF4-FFF2-40B4-BE49-F238E27FC236}">
                <a16:creationId xmlns:a16="http://schemas.microsoft.com/office/drawing/2014/main" id="{B1932B05-50CF-4584-BBB0-59BB374DB113}"/>
              </a:ext>
            </a:extLst>
          </p:cNvPr>
          <p:cNvSpPr/>
          <p:nvPr/>
        </p:nvSpPr>
        <p:spPr bwMode="auto">
          <a:xfrm>
            <a:off x="6146080" y="4846043"/>
            <a:ext cx="3531333" cy="1096118"/>
          </a:xfrm>
          <a:prstGeom prst="rect">
            <a:avLst/>
          </a:prstGeom>
          <a:noFill/>
          <a:ln w="28575" cap="flat" cmpd="sng" algn="ctr">
            <a:solidFill>
              <a:srgbClr val="FFF5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80000"/>
              </a:lnSpc>
              <a:spcBef>
                <a:spcPct val="50000"/>
              </a:spcBef>
              <a:spcAft>
                <a:spcPts val="600"/>
              </a:spcAft>
              <a:buClr>
                <a:srgbClr val="D90040"/>
              </a:buClr>
              <a:buSzPct val="80000"/>
              <a:buFont typeface="Wingdings" pitchFamily="2" charset="2"/>
              <a:buNone/>
              <a:tabLst/>
              <a:defRPr/>
            </a:pPr>
            <a:endParaRPr kumimoji="0" lang="en-US" sz="2800" b="1" i="0" u="none" strike="noStrike" kern="1200" cap="none" spc="0" normalizeH="0" baseline="0" noProof="0" dirty="0">
              <a:ln>
                <a:noFill/>
              </a:ln>
              <a:solidFill>
                <a:srgbClr val="3912C8"/>
              </a:solidFill>
              <a:effectLst/>
              <a:uLnTx/>
              <a:uFillTx/>
              <a:latin typeface="Tahoma"/>
              <a:ea typeface="+mn-ea"/>
              <a:cs typeface="Arial" charset="0"/>
            </a:endParaRPr>
          </a:p>
        </p:txBody>
      </p:sp>
      <p:sp>
        <p:nvSpPr>
          <p:cNvPr id="35" name="TextBox 34">
            <a:extLst>
              <a:ext uri="{FF2B5EF4-FFF2-40B4-BE49-F238E27FC236}">
                <a16:creationId xmlns:a16="http://schemas.microsoft.com/office/drawing/2014/main" id="{CB9DBD60-274E-4547-88EB-CCC52B9F5D3F}"/>
              </a:ext>
            </a:extLst>
          </p:cNvPr>
          <p:cNvSpPr txBox="1"/>
          <p:nvPr/>
        </p:nvSpPr>
        <p:spPr>
          <a:xfrm>
            <a:off x="3115147" y="4495551"/>
            <a:ext cx="605294" cy="369332"/>
          </a:xfrm>
          <a:prstGeom prst="rect">
            <a:avLst/>
          </a:prstGeom>
          <a:solidFill>
            <a:schemeClr val="bg1"/>
          </a:solidFill>
          <a:ln w="12700">
            <a:solidFill>
              <a:srgbClr val="FFE422"/>
            </a:solidFill>
          </a:ln>
        </p:spPr>
        <p:txBody>
          <a:bodyPr wrap="none" lIns="45720" rIns="4572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80808"/>
                </a:solidFill>
                <a:effectLst/>
                <a:uLnTx/>
                <a:uFillTx/>
                <a:latin typeface="Arial" charset="0"/>
                <a:ea typeface="+mn-ea"/>
                <a:cs typeface="Arial" charset="0"/>
              </a:rPr>
              <a:t>CMS</a:t>
            </a:r>
          </a:p>
        </p:txBody>
      </p:sp>
      <p:sp>
        <p:nvSpPr>
          <p:cNvPr id="36" name="TextBox 35">
            <a:extLst>
              <a:ext uri="{FF2B5EF4-FFF2-40B4-BE49-F238E27FC236}">
                <a16:creationId xmlns:a16="http://schemas.microsoft.com/office/drawing/2014/main" id="{488DA66A-C519-479E-A794-1B755E47FF97}"/>
              </a:ext>
            </a:extLst>
          </p:cNvPr>
          <p:cNvSpPr txBox="1"/>
          <p:nvPr/>
        </p:nvSpPr>
        <p:spPr>
          <a:xfrm>
            <a:off x="5035696" y="4495551"/>
            <a:ext cx="864284" cy="338554"/>
          </a:xfrm>
          <a:prstGeom prst="rect">
            <a:avLst/>
          </a:prstGeom>
          <a:solidFill>
            <a:schemeClr val="bg1"/>
          </a:solidFill>
          <a:ln w="12700">
            <a:solidFill>
              <a:srgbClr val="0000CC"/>
            </a:solidFill>
          </a:ln>
        </p:spPr>
        <p:txBody>
          <a:bodyPr wrap="square" lIns="0" r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99"/>
                </a:solidFill>
                <a:effectLst/>
                <a:uLnTx/>
                <a:uFillTx/>
                <a:latin typeface="Arial" charset="0"/>
                <a:ea typeface="+mn-ea"/>
                <a:cs typeface="Arial" charset="0"/>
              </a:rPr>
              <a:t>ATLAS</a:t>
            </a:r>
          </a:p>
        </p:txBody>
      </p:sp>
      <p:sp>
        <p:nvSpPr>
          <p:cNvPr id="37" name="TextBox 36">
            <a:extLst>
              <a:ext uri="{FF2B5EF4-FFF2-40B4-BE49-F238E27FC236}">
                <a16:creationId xmlns:a16="http://schemas.microsoft.com/office/drawing/2014/main" id="{23EF90CF-FC86-45EE-86DE-2F032192AF99}"/>
              </a:ext>
            </a:extLst>
          </p:cNvPr>
          <p:cNvSpPr txBox="1"/>
          <p:nvPr/>
        </p:nvSpPr>
        <p:spPr>
          <a:xfrm>
            <a:off x="2996791" y="5296389"/>
            <a:ext cx="723650" cy="338554"/>
          </a:xfrm>
          <a:prstGeom prst="rect">
            <a:avLst/>
          </a:prstGeom>
          <a:solidFill>
            <a:schemeClr val="bg1"/>
          </a:solidFill>
          <a:ln w="12700">
            <a:solidFill>
              <a:srgbClr val="FF0000"/>
            </a:solidFill>
          </a:ln>
        </p:spPr>
        <p:txBody>
          <a:bodyPr wrap="square" lIns="0" r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mn-ea"/>
                <a:cs typeface="Arial" charset="0"/>
              </a:rPr>
              <a:t> ALICE</a:t>
            </a:r>
          </a:p>
        </p:txBody>
      </p:sp>
      <p:sp>
        <p:nvSpPr>
          <p:cNvPr id="51" name="TextBox 50">
            <a:extLst>
              <a:ext uri="{FF2B5EF4-FFF2-40B4-BE49-F238E27FC236}">
                <a16:creationId xmlns:a16="http://schemas.microsoft.com/office/drawing/2014/main" id="{24DB3146-E01E-4213-AE43-AEB5A0388463}"/>
              </a:ext>
            </a:extLst>
          </p:cNvPr>
          <p:cNvSpPr txBox="1"/>
          <p:nvPr/>
        </p:nvSpPr>
        <p:spPr>
          <a:xfrm>
            <a:off x="3988904" y="3635973"/>
            <a:ext cx="692354" cy="369332"/>
          </a:xfrm>
          <a:prstGeom prst="rect">
            <a:avLst/>
          </a:prstGeom>
          <a:solidFill>
            <a:schemeClr val="bg1"/>
          </a:solidFill>
          <a:ln w="12700">
            <a:solidFill>
              <a:srgbClr val="33CC33"/>
            </a:solidFill>
          </a:ln>
        </p:spPr>
        <p:txBody>
          <a:bodyPr wrap="square" lIns="0" r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B050"/>
                </a:solidFill>
                <a:effectLst/>
                <a:uLnTx/>
                <a:uFillTx/>
                <a:latin typeface="Arial" charset="0"/>
                <a:ea typeface="+mn-ea"/>
                <a:cs typeface="Arial" charset="0"/>
              </a:rPr>
              <a:t>LHCb</a:t>
            </a:r>
            <a:endParaRPr kumimoji="0" lang="en-US" sz="1800" b="1" i="0" u="none" strike="noStrike" kern="1200" cap="none" spc="0" normalizeH="0" baseline="0" noProof="0" dirty="0">
              <a:ln>
                <a:noFill/>
              </a:ln>
              <a:solidFill>
                <a:srgbClr val="00B050"/>
              </a:solidFill>
              <a:effectLst/>
              <a:uLnTx/>
              <a:uFillTx/>
              <a:latin typeface="Arial" charset="0"/>
              <a:ea typeface="+mn-ea"/>
              <a:cs typeface="Arial" charset="0"/>
            </a:endParaRPr>
          </a:p>
        </p:txBody>
      </p:sp>
      <p:sp>
        <p:nvSpPr>
          <p:cNvPr id="53" name="TextBox 52">
            <a:extLst>
              <a:ext uri="{FF2B5EF4-FFF2-40B4-BE49-F238E27FC236}">
                <a16:creationId xmlns:a16="http://schemas.microsoft.com/office/drawing/2014/main" id="{B8BEF7FC-3BCB-47C6-B2DC-E625E0221A0D}"/>
              </a:ext>
            </a:extLst>
          </p:cNvPr>
          <p:cNvSpPr txBox="1"/>
          <p:nvPr/>
        </p:nvSpPr>
        <p:spPr>
          <a:xfrm>
            <a:off x="38833" y="5623027"/>
            <a:ext cx="92398" cy="338554"/>
          </a:xfrm>
          <a:prstGeom prst="rect">
            <a:avLst/>
          </a:prstGeom>
          <a:solidFill>
            <a:schemeClr val="bg1"/>
          </a:solidFill>
        </p:spPr>
        <p:txBody>
          <a:bodyPr wrap="none" lIns="45720" rIns="4572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80808"/>
              </a:solidFill>
              <a:effectLst/>
              <a:uLnTx/>
              <a:uFillTx/>
              <a:latin typeface="Arial" charset="0"/>
              <a:ea typeface="+mn-ea"/>
              <a:cs typeface="Arial" charset="0"/>
            </a:endParaRPr>
          </a:p>
        </p:txBody>
      </p:sp>
      <p:sp>
        <p:nvSpPr>
          <p:cNvPr id="54" name="TextBox 53">
            <a:extLst>
              <a:ext uri="{FF2B5EF4-FFF2-40B4-BE49-F238E27FC236}">
                <a16:creationId xmlns:a16="http://schemas.microsoft.com/office/drawing/2014/main" id="{09F07E63-8A30-490D-BD8D-7DD9D16D0738}"/>
              </a:ext>
            </a:extLst>
          </p:cNvPr>
          <p:cNvSpPr txBox="1"/>
          <p:nvPr/>
        </p:nvSpPr>
        <p:spPr>
          <a:xfrm>
            <a:off x="970495" y="5753575"/>
            <a:ext cx="547586" cy="325605"/>
          </a:xfrm>
          <a:prstGeom prst="rect">
            <a:avLst/>
          </a:prstGeom>
          <a:solidFill>
            <a:schemeClr val="bg1"/>
          </a:solidFill>
        </p:spPr>
        <p:txBody>
          <a:bodyPr wrap="none" lIns="45720" rIns="4572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80808"/>
                </a:solidFill>
                <a:effectLst/>
                <a:uLnTx/>
                <a:uFillTx/>
                <a:latin typeface="Arial" charset="0"/>
                <a:ea typeface="+mn-ea"/>
                <a:cs typeface="Arial" charset="0"/>
              </a:rPr>
              <a:t>2016</a:t>
            </a:r>
          </a:p>
        </p:txBody>
      </p:sp>
      <p:sp>
        <p:nvSpPr>
          <p:cNvPr id="58" name="TextBox 57">
            <a:extLst>
              <a:ext uri="{FF2B5EF4-FFF2-40B4-BE49-F238E27FC236}">
                <a16:creationId xmlns:a16="http://schemas.microsoft.com/office/drawing/2014/main" id="{3DCD9941-3CA9-4465-82D5-CDE344F2AAD1}"/>
              </a:ext>
            </a:extLst>
          </p:cNvPr>
          <p:cNvSpPr txBox="1"/>
          <p:nvPr/>
        </p:nvSpPr>
        <p:spPr>
          <a:xfrm>
            <a:off x="330187" y="5552617"/>
            <a:ext cx="440490" cy="338554"/>
          </a:xfrm>
          <a:prstGeom prst="rect">
            <a:avLst/>
          </a:prstGeom>
          <a:solidFill>
            <a:schemeClr val="bg1"/>
          </a:solidFill>
        </p:spPr>
        <p:txBody>
          <a:bodyPr wrap="square" lIns="45720" rIns="4572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80808"/>
                </a:solidFill>
                <a:effectLst/>
                <a:uLnTx/>
                <a:uFillTx/>
                <a:latin typeface="Arial" charset="0"/>
                <a:ea typeface="+mn-ea"/>
                <a:cs typeface="Arial" charset="0"/>
              </a:rPr>
              <a:t>0</a:t>
            </a:r>
          </a:p>
        </p:txBody>
      </p:sp>
      <p:sp>
        <p:nvSpPr>
          <p:cNvPr id="59" name="TextBox 58">
            <a:extLst>
              <a:ext uri="{FF2B5EF4-FFF2-40B4-BE49-F238E27FC236}">
                <a16:creationId xmlns:a16="http://schemas.microsoft.com/office/drawing/2014/main" id="{08025B04-C91D-4DC6-B2EE-75514A03A6C5}"/>
              </a:ext>
            </a:extLst>
          </p:cNvPr>
          <p:cNvSpPr txBox="1"/>
          <p:nvPr/>
        </p:nvSpPr>
        <p:spPr>
          <a:xfrm>
            <a:off x="133834" y="4882711"/>
            <a:ext cx="665058" cy="338554"/>
          </a:xfrm>
          <a:prstGeom prst="rect">
            <a:avLst/>
          </a:prstGeom>
          <a:solidFill>
            <a:schemeClr val="bg1"/>
          </a:solidFill>
        </p:spPr>
        <p:txBody>
          <a:bodyPr wrap="square" lIns="45720" rIns="4572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80808"/>
                </a:solidFill>
                <a:effectLst/>
                <a:uLnTx/>
                <a:uFillTx/>
                <a:latin typeface="Arial" charset="0"/>
                <a:ea typeface="+mn-ea"/>
                <a:cs typeface="Arial" charset="0"/>
              </a:rPr>
              <a:t>20G</a:t>
            </a:r>
          </a:p>
        </p:txBody>
      </p:sp>
      <p:sp>
        <p:nvSpPr>
          <p:cNvPr id="61" name="TextBox 60">
            <a:extLst>
              <a:ext uri="{FF2B5EF4-FFF2-40B4-BE49-F238E27FC236}">
                <a16:creationId xmlns:a16="http://schemas.microsoft.com/office/drawing/2014/main" id="{A7F0F443-982B-4CB0-B470-44724B23A0AE}"/>
              </a:ext>
            </a:extLst>
          </p:cNvPr>
          <p:cNvSpPr txBox="1"/>
          <p:nvPr/>
        </p:nvSpPr>
        <p:spPr>
          <a:xfrm>
            <a:off x="103418" y="2808423"/>
            <a:ext cx="692354" cy="338554"/>
          </a:xfrm>
          <a:prstGeom prst="rect">
            <a:avLst/>
          </a:prstGeom>
          <a:solidFill>
            <a:schemeClr val="bg1"/>
          </a:solidFill>
        </p:spPr>
        <p:txBody>
          <a:bodyPr wrap="square" lIns="45720" rIns="4572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600" b="1" dirty="0">
                <a:solidFill>
                  <a:srgbClr val="080808"/>
                </a:solidFill>
                <a:latin typeface="Arial" charset="0"/>
                <a:cs typeface="Arial" charset="0"/>
              </a:rPr>
              <a:t>8</a:t>
            </a:r>
            <a:r>
              <a:rPr kumimoji="0" lang="en-US" sz="1600" b="1" i="0" u="none" strike="noStrike" kern="1200" cap="none" spc="0" normalizeH="0" baseline="0" noProof="0" dirty="0">
                <a:ln>
                  <a:noFill/>
                </a:ln>
                <a:solidFill>
                  <a:srgbClr val="080808"/>
                </a:solidFill>
                <a:effectLst/>
                <a:uLnTx/>
                <a:uFillTx/>
                <a:latin typeface="Arial" charset="0"/>
                <a:ea typeface="+mn-ea"/>
                <a:cs typeface="Arial" charset="0"/>
              </a:rPr>
              <a:t>0G</a:t>
            </a:r>
          </a:p>
        </p:txBody>
      </p:sp>
      <p:sp>
        <p:nvSpPr>
          <p:cNvPr id="62" name="TextBox 61">
            <a:extLst>
              <a:ext uri="{FF2B5EF4-FFF2-40B4-BE49-F238E27FC236}">
                <a16:creationId xmlns:a16="http://schemas.microsoft.com/office/drawing/2014/main" id="{AEF6F1A3-46DB-45E9-9B6A-2741B65B9C18}"/>
              </a:ext>
            </a:extLst>
          </p:cNvPr>
          <p:cNvSpPr txBox="1"/>
          <p:nvPr/>
        </p:nvSpPr>
        <p:spPr>
          <a:xfrm>
            <a:off x="201619" y="3512132"/>
            <a:ext cx="617900" cy="338554"/>
          </a:xfrm>
          <a:prstGeom prst="rect">
            <a:avLst/>
          </a:prstGeom>
          <a:solidFill>
            <a:schemeClr val="bg1"/>
          </a:solidFill>
        </p:spPr>
        <p:txBody>
          <a:bodyPr wrap="square" lIns="45720" rIns="4572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80808"/>
                </a:solidFill>
                <a:effectLst/>
                <a:uLnTx/>
                <a:uFillTx/>
                <a:latin typeface="Arial" charset="0"/>
                <a:ea typeface="+mn-ea"/>
                <a:cs typeface="Arial" charset="0"/>
              </a:rPr>
              <a:t>60G</a:t>
            </a:r>
          </a:p>
        </p:txBody>
      </p:sp>
      <p:sp>
        <p:nvSpPr>
          <p:cNvPr id="63" name="TextBox 62">
            <a:extLst>
              <a:ext uri="{FF2B5EF4-FFF2-40B4-BE49-F238E27FC236}">
                <a16:creationId xmlns:a16="http://schemas.microsoft.com/office/drawing/2014/main" id="{43FDAB81-D64E-445A-8497-7752DB831CEB}"/>
              </a:ext>
            </a:extLst>
          </p:cNvPr>
          <p:cNvSpPr txBox="1"/>
          <p:nvPr/>
        </p:nvSpPr>
        <p:spPr>
          <a:xfrm>
            <a:off x="196832" y="4175202"/>
            <a:ext cx="617900" cy="338554"/>
          </a:xfrm>
          <a:prstGeom prst="rect">
            <a:avLst/>
          </a:prstGeom>
          <a:solidFill>
            <a:schemeClr val="bg1"/>
          </a:solidFill>
        </p:spPr>
        <p:txBody>
          <a:bodyPr wrap="square" lIns="45720" rIns="4572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600" b="1" dirty="0">
                <a:solidFill>
                  <a:srgbClr val="080808"/>
                </a:solidFill>
                <a:latin typeface="Arial" charset="0"/>
                <a:cs typeface="Arial" charset="0"/>
              </a:rPr>
              <a:t>4</a:t>
            </a:r>
            <a:r>
              <a:rPr kumimoji="0" lang="en-US" sz="1600" b="1" i="0" u="none" strike="noStrike" kern="1200" cap="none" spc="0" normalizeH="0" baseline="0" noProof="0" dirty="0">
                <a:ln>
                  <a:noFill/>
                </a:ln>
                <a:solidFill>
                  <a:srgbClr val="080808"/>
                </a:solidFill>
                <a:effectLst/>
                <a:uLnTx/>
                <a:uFillTx/>
                <a:latin typeface="Arial" charset="0"/>
                <a:ea typeface="+mn-ea"/>
                <a:cs typeface="Arial" charset="0"/>
              </a:rPr>
              <a:t>0G</a:t>
            </a:r>
          </a:p>
        </p:txBody>
      </p:sp>
      <p:sp>
        <p:nvSpPr>
          <p:cNvPr id="65" name="TextBox 64">
            <a:extLst>
              <a:ext uri="{FF2B5EF4-FFF2-40B4-BE49-F238E27FC236}">
                <a16:creationId xmlns:a16="http://schemas.microsoft.com/office/drawing/2014/main" id="{FC9D822C-B86F-48AA-9A04-DCDBBEE4DD50}"/>
              </a:ext>
            </a:extLst>
          </p:cNvPr>
          <p:cNvSpPr txBox="1"/>
          <p:nvPr/>
        </p:nvSpPr>
        <p:spPr>
          <a:xfrm>
            <a:off x="2230489" y="5768168"/>
            <a:ext cx="547586" cy="276097"/>
          </a:xfrm>
          <a:prstGeom prst="rect">
            <a:avLst/>
          </a:prstGeom>
          <a:solidFill>
            <a:schemeClr val="bg1"/>
          </a:solidFill>
        </p:spPr>
        <p:txBody>
          <a:bodyPr wrap="none" lIns="45720" rIns="4572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80808"/>
                </a:solidFill>
                <a:effectLst/>
                <a:uLnTx/>
                <a:uFillTx/>
                <a:latin typeface="Arial" charset="0"/>
                <a:ea typeface="+mn-ea"/>
                <a:cs typeface="Arial" charset="0"/>
              </a:rPr>
              <a:t>2018</a:t>
            </a:r>
          </a:p>
        </p:txBody>
      </p:sp>
      <p:sp>
        <p:nvSpPr>
          <p:cNvPr id="66" name="TextBox 65">
            <a:extLst>
              <a:ext uri="{FF2B5EF4-FFF2-40B4-BE49-F238E27FC236}">
                <a16:creationId xmlns:a16="http://schemas.microsoft.com/office/drawing/2014/main" id="{0DA2BBE6-4821-4ED1-B00A-AD5AFA3082FF}"/>
              </a:ext>
            </a:extLst>
          </p:cNvPr>
          <p:cNvSpPr txBox="1"/>
          <p:nvPr/>
        </p:nvSpPr>
        <p:spPr>
          <a:xfrm>
            <a:off x="227961" y="2171127"/>
            <a:ext cx="594073" cy="338554"/>
          </a:xfrm>
          <a:prstGeom prst="rect">
            <a:avLst/>
          </a:prstGeom>
          <a:solidFill>
            <a:schemeClr val="bg1"/>
          </a:solidFill>
        </p:spPr>
        <p:txBody>
          <a:bodyPr wrap="none" lIns="45720" rIns="4572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dirty="0">
                <a:solidFill>
                  <a:srgbClr val="080808"/>
                </a:solidFill>
                <a:latin typeface="Arial" charset="0"/>
                <a:cs typeface="Arial" charset="0"/>
              </a:rPr>
              <a:t>10</a:t>
            </a:r>
            <a:r>
              <a:rPr kumimoji="0" lang="en-US" sz="1600" b="1" i="0" u="none" strike="noStrike" kern="1200" cap="none" spc="0" normalizeH="0" baseline="0" noProof="0" dirty="0">
                <a:ln>
                  <a:noFill/>
                </a:ln>
                <a:solidFill>
                  <a:srgbClr val="080808"/>
                </a:solidFill>
                <a:effectLst/>
                <a:uLnTx/>
                <a:uFillTx/>
                <a:latin typeface="Arial" charset="0"/>
                <a:ea typeface="+mn-ea"/>
                <a:cs typeface="Arial" charset="0"/>
              </a:rPr>
              <a:t>0G</a:t>
            </a:r>
          </a:p>
        </p:txBody>
      </p:sp>
      <p:cxnSp>
        <p:nvCxnSpPr>
          <p:cNvPr id="67" name="Straight Connector 66">
            <a:extLst>
              <a:ext uri="{FF2B5EF4-FFF2-40B4-BE49-F238E27FC236}">
                <a16:creationId xmlns:a16="http://schemas.microsoft.com/office/drawing/2014/main" id="{46175F7C-8D36-4ACA-9964-8D567F99DCD0}"/>
              </a:ext>
            </a:extLst>
          </p:cNvPr>
          <p:cNvCxnSpPr>
            <a:cxnSpLocks/>
          </p:cNvCxnSpPr>
          <p:nvPr/>
        </p:nvCxnSpPr>
        <p:spPr bwMode="auto">
          <a:xfrm>
            <a:off x="3115147" y="4074810"/>
            <a:ext cx="837093" cy="9510"/>
          </a:xfrm>
          <a:prstGeom prst="line">
            <a:avLst/>
          </a:prstGeom>
          <a:solidFill>
            <a:schemeClr val="accent1"/>
          </a:solidFill>
          <a:ln w="38100" cap="flat" cmpd="sng" algn="ctr">
            <a:solidFill>
              <a:srgbClr val="C00000"/>
            </a:solidFill>
            <a:prstDash val="solid"/>
            <a:round/>
            <a:headEnd type="none" w="med" len="med"/>
            <a:tailEnd type="none" w="med" len="med"/>
          </a:ln>
          <a:effectLst/>
        </p:spPr>
      </p:cxnSp>
      <p:pic>
        <p:nvPicPr>
          <p:cNvPr id="68" name="Picture 67">
            <a:extLst>
              <a:ext uri="{FF2B5EF4-FFF2-40B4-BE49-F238E27FC236}">
                <a16:creationId xmlns:a16="http://schemas.microsoft.com/office/drawing/2014/main" id="{BA1626CF-4E6B-4A46-B26A-E04A8DA8A2DE}"/>
              </a:ext>
            </a:extLst>
          </p:cNvPr>
          <p:cNvPicPr>
            <a:picLocks noChangeAspect="1"/>
          </p:cNvPicPr>
          <p:nvPr/>
        </p:nvPicPr>
        <p:blipFill>
          <a:blip r:embed="rId6">
            <a:lum bright="20000" contrast="20000"/>
          </a:blip>
          <a:stretch>
            <a:fillRect/>
          </a:stretch>
        </p:blipFill>
        <p:spPr>
          <a:xfrm>
            <a:off x="947572" y="1701364"/>
            <a:ext cx="1124812" cy="1260295"/>
          </a:xfrm>
          <a:prstGeom prst="rect">
            <a:avLst/>
          </a:prstGeom>
          <a:ln w="22225">
            <a:solidFill>
              <a:srgbClr val="00FFFF"/>
            </a:solidFill>
          </a:ln>
        </p:spPr>
      </p:pic>
      <p:cxnSp>
        <p:nvCxnSpPr>
          <p:cNvPr id="69" name="Straight Connector 68">
            <a:extLst>
              <a:ext uri="{FF2B5EF4-FFF2-40B4-BE49-F238E27FC236}">
                <a16:creationId xmlns:a16="http://schemas.microsoft.com/office/drawing/2014/main" id="{D58C8C4F-4D6B-41C2-A95D-E137EFE37CAD}"/>
              </a:ext>
            </a:extLst>
          </p:cNvPr>
          <p:cNvCxnSpPr>
            <a:cxnSpLocks/>
          </p:cNvCxnSpPr>
          <p:nvPr/>
        </p:nvCxnSpPr>
        <p:spPr bwMode="auto">
          <a:xfrm>
            <a:off x="4929967" y="3716053"/>
            <a:ext cx="404033" cy="0"/>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6B7F9147-C890-4E56-89FC-123869A9D14E}"/>
              </a:ext>
            </a:extLst>
          </p:cNvPr>
          <p:cNvCxnSpPr>
            <a:cxnSpLocks/>
          </p:cNvCxnSpPr>
          <p:nvPr/>
        </p:nvCxnSpPr>
        <p:spPr bwMode="auto">
          <a:xfrm>
            <a:off x="5518294" y="3209282"/>
            <a:ext cx="428261" cy="0"/>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F5F0CC9F-83FD-4347-9350-A30017B21D11}"/>
              </a:ext>
            </a:extLst>
          </p:cNvPr>
          <p:cNvCxnSpPr>
            <a:cxnSpLocks/>
          </p:cNvCxnSpPr>
          <p:nvPr/>
        </p:nvCxnSpPr>
        <p:spPr bwMode="auto">
          <a:xfrm>
            <a:off x="827024" y="5406869"/>
            <a:ext cx="236684" cy="0"/>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72" name="TextBox 71">
            <a:extLst>
              <a:ext uri="{FF2B5EF4-FFF2-40B4-BE49-F238E27FC236}">
                <a16:creationId xmlns:a16="http://schemas.microsoft.com/office/drawing/2014/main" id="{4B7A6ABC-3219-418C-ABA5-52889F18C890}"/>
              </a:ext>
            </a:extLst>
          </p:cNvPr>
          <p:cNvSpPr txBox="1"/>
          <p:nvPr/>
        </p:nvSpPr>
        <p:spPr>
          <a:xfrm>
            <a:off x="3558122" y="5794014"/>
            <a:ext cx="547586" cy="276097"/>
          </a:xfrm>
          <a:prstGeom prst="rect">
            <a:avLst/>
          </a:prstGeom>
          <a:solidFill>
            <a:schemeClr val="bg1"/>
          </a:solidFill>
        </p:spPr>
        <p:txBody>
          <a:bodyPr wrap="none" lIns="45720" rIns="4572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80808"/>
                </a:solidFill>
                <a:effectLst/>
                <a:uLnTx/>
                <a:uFillTx/>
                <a:latin typeface="Arial" charset="0"/>
                <a:ea typeface="+mn-ea"/>
                <a:cs typeface="Arial" charset="0"/>
              </a:rPr>
              <a:t>2020</a:t>
            </a:r>
          </a:p>
        </p:txBody>
      </p:sp>
      <p:sp>
        <p:nvSpPr>
          <p:cNvPr id="44" name="TextBox 43">
            <a:extLst>
              <a:ext uri="{FF2B5EF4-FFF2-40B4-BE49-F238E27FC236}">
                <a16:creationId xmlns:a16="http://schemas.microsoft.com/office/drawing/2014/main" id="{FB63B521-EFE0-42D8-AADD-B3C50E22E7B7}"/>
              </a:ext>
            </a:extLst>
          </p:cNvPr>
          <p:cNvSpPr txBox="1"/>
          <p:nvPr/>
        </p:nvSpPr>
        <p:spPr>
          <a:xfrm>
            <a:off x="4221938" y="5792923"/>
            <a:ext cx="547586" cy="276097"/>
          </a:xfrm>
          <a:prstGeom prst="rect">
            <a:avLst/>
          </a:prstGeom>
          <a:solidFill>
            <a:schemeClr val="bg1"/>
          </a:solidFill>
        </p:spPr>
        <p:txBody>
          <a:bodyPr wrap="none" lIns="45720" rIns="4572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80808"/>
                </a:solidFill>
                <a:effectLst/>
                <a:uLnTx/>
                <a:uFillTx/>
                <a:latin typeface="Arial" charset="0"/>
                <a:ea typeface="+mn-ea"/>
                <a:cs typeface="Arial" charset="0"/>
              </a:rPr>
              <a:t>2021</a:t>
            </a:r>
          </a:p>
        </p:txBody>
      </p:sp>
      <p:sp>
        <p:nvSpPr>
          <p:cNvPr id="45" name="TextBox 44">
            <a:extLst>
              <a:ext uri="{FF2B5EF4-FFF2-40B4-BE49-F238E27FC236}">
                <a16:creationId xmlns:a16="http://schemas.microsoft.com/office/drawing/2014/main" id="{BCBE7598-1637-420F-8034-BBE3C9DCD969}"/>
              </a:ext>
            </a:extLst>
          </p:cNvPr>
          <p:cNvSpPr txBox="1"/>
          <p:nvPr/>
        </p:nvSpPr>
        <p:spPr>
          <a:xfrm>
            <a:off x="2894305" y="5768167"/>
            <a:ext cx="547586" cy="276097"/>
          </a:xfrm>
          <a:prstGeom prst="rect">
            <a:avLst/>
          </a:prstGeom>
          <a:solidFill>
            <a:schemeClr val="bg1"/>
          </a:solidFill>
        </p:spPr>
        <p:txBody>
          <a:bodyPr wrap="none" lIns="45720" rIns="4572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80808"/>
                </a:solidFill>
                <a:effectLst/>
                <a:uLnTx/>
                <a:uFillTx/>
                <a:latin typeface="Arial" charset="0"/>
                <a:ea typeface="+mn-ea"/>
                <a:cs typeface="Arial" charset="0"/>
              </a:rPr>
              <a:t>2019</a:t>
            </a:r>
          </a:p>
        </p:txBody>
      </p:sp>
      <p:sp>
        <p:nvSpPr>
          <p:cNvPr id="46" name="TextBox 45">
            <a:extLst>
              <a:ext uri="{FF2B5EF4-FFF2-40B4-BE49-F238E27FC236}">
                <a16:creationId xmlns:a16="http://schemas.microsoft.com/office/drawing/2014/main" id="{6F5E0730-098E-4DDB-9315-2430A267C93B}"/>
              </a:ext>
            </a:extLst>
          </p:cNvPr>
          <p:cNvSpPr txBox="1"/>
          <p:nvPr/>
        </p:nvSpPr>
        <p:spPr>
          <a:xfrm>
            <a:off x="1598115" y="5763282"/>
            <a:ext cx="547586" cy="276097"/>
          </a:xfrm>
          <a:prstGeom prst="rect">
            <a:avLst/>
          </a:prstGeom>
          <a:solidFill>
            <a:schemeClr val="bg1"/>
          </a:solidFill>
        </p:spPr>
        <p:txBody>
          <a:bodyPr wrap="none" lIns="45720" rIns="4572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80808"/>
                </a:solidFill>
                <a:effectLst/>
                <a:uLnTx/>
                <a:uFillTx/>
                <a:latin typeface="Arial" charset="0"/>
                <a:ea typeface="+mn-ea"/>
                <a:cs typeface="Arial" charset="0"/>
              </a:rPr>
              <a:t>2017</a:t>
            </a:r>
          </a:p>
        </p:txBody>
      </p:sp>
      <p:sp>
        <p:nvSpPr>
          <p:cNvPr id="38" name="TextBox 37">
            <a:extLst>
              <a:ext uri="{FF2B5EF4-FFF2-40B4-BE49-F238E27FC236}">
                <a16:creationId xmlns:a16="http://schemas.microsoft.com/office/drawing/2014/main" id="{59BBD101-0072-4F56-9DA8-9F731E309D23}"/>
              </a:ext>
            </a:extLst>
          </p:cNvPr>
          <p:cNvSpPr txBox="1"/>
          <p:nvPr/>
        </p:nvSpPr>
        <p:spPr>
          <a:xfrm>
            <a:off x="1111837" y="5233893"/>
            <a:ext cx="1073371" cy="338554"/>
          </a:xfrm>
          <a:prstGeom prst="rect">
            <a:avLst/>
          </a:prstGeom>
          <a:solidFill>
            <a:schemeClr val="bg1"/>
          </a:solidFill>
          <a:ln w="12700">
            <a:solidFill>
              <a:srgbClr val="FFE422"/>
            </a:solidFill>
          </a:ln>
        </p:spPr>
        <p:txBody>
          <a:bodyPr wrap="none" lIns="45720" rIns="4572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80808"/>
                </a:solidFill>
                <a:effectLst/>
                <a:uLnTx/>
                <a:uFillTx/>
                <a:latin typeface="Arial" charset="0"/>
                <a:ea typeface="+mn-ea"/>
                <a:cs typeface="Arial" charset="0"/>
              </a:rPr>
              <a:t>3/15 Level</a:t>
            </a:r>
          </a:p>
        </p:txBody>
      </p:sp>
      <p:cxnSp>
        <p:nvCxnSpPr>
          <p:cNvPr id="9" name="Straight Connector 8">
            <a:extLst>
              <a:ext uri="{FF2B5EF4-FFF2-40B4-BE49-F238E27FC236}">
                <a16:creationId xmlns:a16="http://schemas.microsoft.com/office/drawing/2014/main" id="{B763E490-B5C0-5192-D10C-7F5B2EF1972F}"/>
              </a:ext>
            </a:extLst>
          </p:cNvPr>
          <p:cNvCxnSpPr>
            <a:cxnSpLocks/>
          </p:cNvCxnSpPr>
          <p:nvPr/>
        </p:nvCxnSpPr>
        <p:spPr bwMode="auto">
          <a:xfrm>
            <a:off x="3988904" y="4666041"/>
            <a:ext cx="852794" cy="0"/>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F4E3BD34-623E-B711-B23F-1CDBADEAE35D}"/>
              </a:ext>
            </a:extLst>
          </p:cNvPr>
          <p:cNvSpPr txBox="1"/>
          <p:nvPr/>
        </p:nvSpPr>
        <p:spPr>
          <a:xfrm>
            <a:off x="4841698" y="5792923"/>
            <a:ext cx="547586" cy="398017"/>
          </a:xfrm>
          <a:prstGeom prst="rect">
            <a:avLst/>
          </a:prstGeom>
          <a:solidFill>
            <a:schemeClr val="bg1"/>
          </a:solidFill>
        </p:spPr>
        <p:txBody>
          <a:bodyPr wrap="none" lIns="45720" rIns="4572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80808"/>
                </a:solidFill>
                <a:effectLst/>
                <a:uLnTx/>
                <a:uFillTx/>
                <a:latin typeface="Arial" charset="0"/>
                <a:ea typeface="+mn-ea"/>
                <a:cs typeface="Arial" charset="0"/>
              </a:rPr>
              <a:t>2022</a:t>
            </a:r>
          </a:p>
        </p:txBody>
      </p:sp>
      <p:sp>
        <p:nvSpPr>
          <p:cNvPr id="16" name="TextBox 15">
            <a:extLst>
              <a:ext uri="{FF2B5EF4-FFF2-40B4-BE49-F238E27FC236}">
                <a16:creationId xmlns:a16="http://schemas.microsoft.com/office/drawing/2014/main" id="{B3E1130A-0CF6-E9A3-8EA3-C6FAC6AC7796}"/>
              </a:ext>
            </a:extLst>
          </p:cNvPr>
          <p:cNvSpPr txBox="1"/>
          <p:nvPr/>
        </p:nvSpPr>
        <p:spPr>
          <a:xfrm>
            <a:off x="5471618" y="5803083"/>
            <a:ext cx="547586" cy="276097"/>
          </a:xfrm>
          <a:prstGeom prst="rect">
            <a:avLst/>
          </a:prstGeom>
          <a:solidFill>
            <a:schemeClr val="bg1"/>
          </a:solidFill>
        </p:spPr>
        <p:txBody>
          <a:bodyPr wrap="none" lIns="45720" rIns="4572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80808"/>
                </a:solidFill>
                <a:effectLst/>
                <a:uLnTx/>
                <a:uFillTx/>
                <a:latin typeface="Arial" charset="0"/>
                <a:ea typeface="+mn-ea"/>
                <a:cs typeface="Arial" charset="0"/>
              </a:rPr>
              <a:t>2023</a:t>
            </a:r>
          </a:p>
        </p:txBody>
      </p:sp>
    </p:spTree>
    <p:extLst>
      <p:ext uri="{BB962C8B-B14F-4D97-AF65-F5344CB8AC3E}">
        <p14:creationId xmlns:p14="http://schemas.microsoft.com/office/powerpoint/2010/main" val="220165945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pattFill prst="pct5">
          <a:fgClr>
            <a:srgbClr val="001D3A"/>
          </a:fgClr>
          <a:bgClr>
            <a:schemeClr val="bg1"/>
          </a:bgClr>
        </a:patt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09F95B1-7B06-FD5A-5592-92AFF9E00B37}"/>
              </a:ext>
            </a:extLst>
          </p:cNvPr>
          <p:cNvSpPr/>
          <p:nvPr/>
        </p:nvSpPr>
        <p:spPr bwMode="auto">
          <a:xfrm>
            <a:off x="87090" y="903120"/>
            <a:ext cx="9701687" cy="5885269"/>
          </a:xfrm>
          <a:prstGeom prst="roundRect">
            <a:avLst/>
          </a:prstGeom>
          <a:solidFill>
            <a:srgbClr val="000054"/>
          </a:solidFill>
          <a:ln w="1905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pPr>
            <a:endParaRPr lang="en-US" sz="2000" b="1" dirty="0">
              <a:latin typeface="Arial" pitchFamily="34" charset="0"/>
            </a:endParaRPr>
          </a:p>
        </p:txBody>
      </p:sp>
      <p:sp>
        <p:nvSpPr>
          <p:cNvPr id="209" name="Rectangle: Rounded Corners 208">
            <a:extLst>
              <a:ext uri="{FF2B5EF4-FFF2-40B4-BE49-F238E27FC236}">
                <a16:creationId xmlns:a16="http://schemas.microsoft.com/office/drawing/2014/main" id="{F3733861-3EEE-6730-F097-52DDF812C0CC}"/>
              </a:ext>
            </a:extLst>
          </p:cNvPr>
          <p:cNvSpPr/>
          <p:nvPr/>
        </p:nvSpPr>
        <p:spPr bwMode="auto">
          <a:xfrm>
            <a:off x="517328" y="1667825"/>
            <a:ext cx="3974517" cy="1600100"/>
          </a:xfrm>
          <a:prstGeom prst="roundRect">
            <a:avLst/>
          </a:prstGeom>
          <a:solidFill>
            <a:srgbClr val="000054"/>
          </a:solidFill>
          <a:ln w="25400" cap="flat" cmpd="sng" algn="ctr">
            <a:solidFill>
              <a:srgbClr val="FFFF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buFont typeface="Wingdings" pitchFamily="2" charset="2"/>
              <a:buChar char="r"/>
            </a:pPr>
            <a:endParaRPr lang="en-US" sz="2000" b="1">
              <a:latin typeface="Arial" pitchFamily="34" charset="0"/>
            </a:endParaRPr>
          </a:p>
        </p:txBody>
      </p:sp>
      <p:sp>
        <p:nvSpPr>
          <p:cNvPr id="206" name="Rectangle: Rounded Corners 205">
            <a:extLst>
              <a:ext uri="{FF2B5EF4-FFF2-40B4-BE49-F238E27FC236}">
                <a16:creationId xmlns:a16="http://schemas.microsoft.com/office/drawing/2014/main" id="{1027CFEC-2DAB-8F84-846A-03D30851917E}"/>
              </a:ext>
            </a:extLst>
          </p:cNvPr>
          <p:cNvSpPr/>
          <p:nvPr/>
        </p:nvSpPr>
        <p:spPr bwMode="auto">
          <a:xfrm>
            <a:off x="546860" y="3409645"/>
            <a:ext cx="3974517" cy="1596307"/>
          </a:xfrm>
          <a:prstGeom prst="roundRect">
            <a:avLst/>
          </a:prstGeom>
          <a:solidFill>
            <a:srgbClr val="000054"/>
          </a:solidFill>
          <a:ln w="25400" cap="flat" cmpd="sng" algn="ctr">
            <a:solidFill>
              <a:srgbClr val="FFFF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buFont typeface="Wingdings" pitchFamily="2" charset="2"/>
              <a:buChar char="r"/>
            </a:pPr>
            <a:endParaRPr lang="en-US" sz="2000" b="1">
              <a:latin typeface="Arial" pitchFamily="34" charset="0"/>
            </a:endParaRPr>
          </a:p>
        </p:txBody>
      </p:sp>
      <p:sp>
        <p:nvSpPr>
          <p:cNvPr id="203" name="Rectangle: Rounded Corners 202">
            <a:extLst>
              <a:ext uri="{FF2B5EF4-FFF2-40B4-BE49-F238E27FC236}">
                <a16:creationId xmlns:a16="http://schemas.microsoft.com/office/drawing/2014/main" id="{72D5E7D2-C2E1-EFD4-29C9-C7302DED3391}"/>
              </a:ext>
            </a:extLst>
          </p:cNvPr>
          <p:cNvSpPr/>
          <p:nvPr/>
        </p:nvSpPr>
        <p:spPr bwMode="auto">
          <a:xfrm>
            <a:off x="517327" y="5131778"/>
            <a:ext cx="5692806" cy="1596307"/>
          </a:xfrm>
          <a:prstGeom prst="roundRect">
            <a:avLst/>
          </a:prstGeom>
          <a:solidFill>
            <a:srgbClr val="000054"/>
          </a:solidFill>
          <a:ln w="25400" cap="flat" cmpd="sng" algn="ctr">
            <a:solidFill>
              <a:srgbClr val="FFFF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buFont typeface="Wingdings" pitchFamily="2" charset="2"/>
              <a:buChar char="r"/>
            </a:pPr>
            <a:endParaRPr lang="en-US" sz="2000" b="1">
              <a:latin typeface="Arial" pitchFamily="34" charset="0"/>
            </a:endParaRPr>
          </a:p>
        </p:txBody>
      </p:sp>
      <p:sp>
        <p:nvSpPr>
          <p:cNvPr id="192" name="Thought Bubble: Cloud 191">
            <a:extLst>
              <a:ext uri="{FF2B5EF4-FFF2-40B4-BE49-F238E27FC236}">
                <a16:creationId xmlns:a16="http://schemas.microsoft.com/office/drawing/2014/main" id="{2F67FE43-5DFB-84AA-D0A5-9A8807F1EFDD}"/>
              </a:ext>
            </a:extLst>
          </p:cNvPr>
          <p:cNvSpPr/>
          <p:nvPr/>
        </p:nvSpPr>
        <p:spPr bwMode="auto">
          <a:xfrm>
            <a:off x="4963601" y="3189994"/>
            <a:ext cx="1363556" cy="1574732"/>
          </a:xfrm>
          <a:prstGeom prst="cloudCallout">
            <a:avLst/>
          </a:prstGeom>
          <a:gradFill flip="none" rotWithShape="1">
            <a:gsLst>
              <a:gs pos="0">
                <a:srgbClr val="A7FDFB">
                  <a:shade val="30000"/>
                  <a:satMod val="115000"/>
                </a:srgbClr>
              </a:gs>
              <a:gs pos="3000">
                <a:srgbClr val="A7FDFB">
                  <a:shade val="67500"/>
                  <a:satMod val="115000"/>
                </a:srgbClr>
              </a:gs>
              <a:gs pos="100000">
                <a:srgbClr val="A7FDFB">
                  <a:shade val="100000"/>
                  <a:satMod val="115000"/>
                </a:srgbClr>
              </a:gs>
            </a:gsLst>
            <a:lin ang="0" scaled="1"/>
            <a:tileRect/>
          </a:gradFill>
          <a:ln w="25400" cap="flat" cmpd="sng" algn="ctr">
            <a:solidFill>
              <a:srgbClr val="00206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defTabSz="914423" fontAlgn="base">
              <a:lnSpc>
                <a:spcPct val="95000"/>
              </a:lnSpc>
              <a:spcBef>
                <a:spcPct val="20000"/>
              </a:spcBef>
              <a:spcAft>
                <a:spcPct val="0"/>
              </a:spcAft>
            </a:pPr>
            <a:r>
              <a:rPr lang="en-US" sz="1600" b="1" dirty="0">
                <a:solidFill>
                  <a:srgbClr val="0033CC"/>
                </a:solidFill>
                <a:latin typeface="Arial" pitchFamily="34" charset="0"/>
              </a:rPr>
              <a:t>Caltech </a:t>
            </a:r>
            <a:br>
              <a:rPr lang="en-US" sz="1600" b="1" dirty="0">
                <a:solidFill>
                  <a:srgbClr val="0033CC"/>
                </a:solidFill>
                <a:latin typeface="Arial" pitchFamily="34" charset="0"/>
              </a:rPr>
            </a:br>
            <a:r>
              <a:rPr lang="en-US" sz="1600" b="1" dirty="0">
                <a:solidFill>
                  <a:srgbClr val="0033CC"/>
                </a:solidFill>
                <a:latin typeface="Arial" pitchFamily="34" charset="0"/>
              </a:rPr>
              <a:t>Campus</a:t>
            </a:r>
          </a:p>
        </p:txBody>
      </p:sp>
      <p:sp>
        <p:nvSpPr>
          <p:cNvPr id="22" name="Title 1"/>
          <p:cNvSpPr>
            <a:spLocks noGrp="1"/>
          </p:cNvSpPr>
          <p:nvPr>
            <p:ph type="title"/>
          </p:nvPr>
        </p:nvSpPr>
        <p:spPr>
          <a:xfrm>
            <a:off x="19455" y="304599"/>
            <a:ext cx="9799456" cy="702752"/>
          </a:xfrm>
        </p:spPr>
        <p:txBody>
          <a:bodyPr/>
          <a:lstStyle/>
          <a:p>
            <a:pPr algn="ctr">
              <a:tabLst>
                <a:tab pos="1828846" algn="l"/>
              </a:tabLst>
            </a:pPr>
            <a:r>
              <a:rPr lang="en-US" sz="2600" dirty="0">
                <a:solidFill>
                  <a:srgbClr val="FFFF00"/>
                </a:solidFill>
              </a:rPr>
              <a:t>A New Generation Persistent 400G/100G</a:t>
            </a:r>
            <a:r>
              <a:rPr lang="en-US" sz="2600" dirty="0">
                <a:solidFill>
                  <a:schemeClr val="tx1"/>
                </a:solidFill>
              </a:rPr>
              <a:t> Super-DMZ:</a:t>
            </a:r>
            <a:r>
              <a:rPr lang="en-US" sz="2600" dirty="0">
                <a:solidFill>
                  <a:srgbClr val="FFFF00"/>
                </a:solidFill>
              </a:rPr>
              <a:t> </a:t>
            </a:r>
            <a:r>
              <a:rPr lang="en-US" sz="2600" dirty="0">
                <a:solidFill>
                  <a:srgbClr val="00FFFF"/>
                </a:solidFill>
              </a:rPr>
              <a:t>CENIC, Pacific Wave, </a:t>
            </a:r>
            <a:r>
              <a:rPr lang="en-US" sz="2600" dirty="0" err="1">
                <a:solidFill>
                  <a:srgbClr val="00FFFF"/>
                </a:solidFill>
              </a:rPr>
              <a:t>ESnet</a:t>
            </a:r>
            <a:r>
              <a:rPr lang="en-US" sz="2600" dirty="0">
                <a:solidFill>
                  <a:srgbClr val="00FFFF"/>
                </a:solidFill>
              </a:rPr>
              <a:t>, Internet2, Caltech, UCSD, </a:t>
            </a:r>
            <a:r>
              <a:rPr lang="en-US" sz="2600" dirty="0" err="1">
                <a:solidFill>
                  <a:srgbClr val="00FFFF"/>
                </a:solidFill>
              </a:rPr>
              <a:t>StarLight</a:t>
            </a:r>
            <a:r>
              <a:rPr lang="en-US" sz="2600" dirty="0">
                <a:solidFill>
                  <a:srgbClr val="00FFFF"/>
                </a:solidFill>
              </a:rPr>
              <a:t> ++</a:t>
            </a:r>
            <a:br>
              <a:rPr lang="en-US" sz="2600" dirty="0">
                <a:solidFill>
                  <a:srgbClr val="00FFFF"/>
                </a:solidFill>
              </a:rPr>
            </a:br>
            <a:endParaRPr lang="en-US" sz="2600" dirty="0">
              <a:solidFill>
                <a:schemeClr val="tx1"/>
              </a:solidFill>
            </a:endParaRPr>
          </a:p>
        </p:txBody>
      </p:sp>
      <p:cxnSp>
        <p:nvCxnSpPr>
          <p:cNvPr id="13" name="Straight Connector 12">
            <a:extLst>
              <a:ext uri="{FF2B5EF4-FFF2-40B4-BE49-F238E27FC236}">
                <a16:creationId xmlns:a16="http://schemas.microsoft.com/office/drawing/2014/main" id="{035CC438-C934-0ACA-5A2B-AF198BD69DAB}"/>
              </a:ext>
            </a:extLst>
          </p:cNvPr>
          <p:cNvCxnSpPr>
            <a:cxnSpLocks/>
          </p:cNvCxnSpPr>
          <p:nvPr/>
        </p:nvCxnSpPr>
        <p:spPr bwMode="auto">
          <a:xfrm flipH="1">
            <a:off x="7620178" y="3898220"/>
            <a:ext cx="393979" cy="256716"/>
          </a:xfrm>
          <a:prstGeom prst="line">
            <a:avLst/>
          </a:prstGeom>
          <a:solidFill>
            <a:srgbClr val="000054"/>
          </a:solidFill>
          <a:ln w="25400" cap="flat" cmpd="sng" algn="ctr">
            <a:solidFill>
              <a:srgbClr val="FFFF00"/>
            </a:solidFill>
            <a:prstDash val="solid"/>
            <a:round/>
            <a:headEnd type="none" w="med" len="med"/>
            <a:tailEnd type="none" w="med" len="med"/>
          </a:ln>
          <a:effectLst/>
        </p:spPr>
      </p:cxnSp>
      <p:sp>
        <p:nvSpPr>
          <p:cNvPr id="20" name="Rectangle 19">
            <a:extLst>
              <a:ext uri="{FF2B5EF4-FFF2-40B4-BE49-F238E27FC236}">
                <a16:creationId xmlns:a16="http://schemas.microsoft.com/office/drawing/2014/main" id="{0A6D6EF7-E5AD-BAB6-D25F-BEBCB6CB2104}"/>
              </a:ext>
            </a:extLst>
          </p:cNvPr>
          <p:cNvSpPr/>
          <p:nvPr/>
        </p:nvSpPr>
        <p:spPr bwMode="auto">
          <a:xfrm>
            <a:off x="7691832" y="3629547"/>
            <a:ext cx="914400" cy="914400"/>
          </a:xfrm>
          <a:prstGeom prst="rect">
            <a:avLst/>
          </a:prstGeom>
          <a:no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buFont typeface="Wingdings" pitchFamily="2" charset="2"/>
              <a:buChar char="r"/>
            </a:pPr>
            <a:endParaRPr lang="en-US" sz="2000" b="1">
              <a:latin typeface="Arial" pitchFamily="34" charset="0"/>
            </a:endParaRPr>
          </a:p>
        </p:txBody>
      </p:sp>
      <p:sp>
        <p:nvSpPr>
          <p:cNvPr id="21" name="Rectangle 20">
            <a:extLst>
              <a:ext uri="{FF2B5EF4-FFF2-40B4-BE49-F238E27FC236}">
                <a16:creationId xmlns:a16="http://schemas.microsoft.com/office/drawing/2014/main" id="{AD555447-065E-E7CD-7B95-2AA8C89284D2}"/>
              </a:ext>
            </a:extLst>
          </p:cNvPr>
          <p:cNvSpPr/>
          <p:nvPr/>
        </p:nvSpPr>
        <p:spPr bwMode="auto">
          <a:xfrm>
            <a:off x="7013160" y="3520085"/>
            <a:ext cx="896566" cy="424557"/>
          </a:xfrm>
          <a:prstGeom prst="rect">
            <a:avLst/>
          </a:prstGeom>
          <a:no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solidFill>
                  <a:srgbClr val="FFFF00"/>
                </a:solidFill>
                <a:latin typeface="Arial" pitchFamily="34" charset="0"/>
              </a:rPr>
              <a:t>SEA</a:t>
            </a:r>
          </a:p>
        </p:txBody>
      </p:sp>
      <p:sp>
        <p:nvSpPr>
          <p:cNvPr id="26" name="Rectangle 25">
            <a:extLst>
              <a:ext uri="{FF2B5EF4-FFF2-40B4-BE49-F238E27FC236}">
                <a16:creationId xmlns:a16="http://schemas.microsoft.com/office/drawing/2014/main" id="{A3362F52-7F68-C8F6-EF5F-8C96935AF4AD}"/>
              </a:ext>
            </a:extLst>
          </p:cNvPr>
          <p:cNvSpPr/>
          <p:nvPr/>
        </p:nvSpPr>
        <p:spPr bwMode="auto">
          <a:xfrm rot="19737227">
            <a:off x="7487821" y="3903611"/>
            <a:ext cx="896566" cy="424557"/>
          </a:xfrm>
          <a:prstGeom prst="rect">
            <a:avLst/>
          </a:prstGeom>
          <a:no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100GE</a:t>
            </a:r>
          </a:p>
        </p:txBody>
      </p:sp>
      <p:cxnSp>
        <p:nvCxnSpPr>
          <p:cNvPr id="29" name="Straight Connector 28">
            <a:extLst>
              <a:ext uri="{FF2B5EF4-FFF2-40B4-BE49-F238E27FC236}">
                <a16:creationId xmlns:a16="http://schemas.microsoft.com/office/drawing/2014/main" id="{1B96F5AD-ACF6-687C-A371-88FD7309A642}"/>
              </a:ext>
            </a:extLst>
          </p:cNvPr>
          <p:cNvCxnSpPr>
            <a:cxnSpLocks/>
          </p:cNvCxnSpPr>
          <p:nvPr/>
        </p:nvCxnSpPr>
        <p:spPr bwMode="auto">
          <a:xfrm flipH="1">
            <a:off x="7691832" y="4541933"/>
            <a:ext cx="730386" cy="0"/>
          </a:xfrm>
          <a:prstGeom prst="line">
            <a:avLst/>
          </a:prstGeom>
          <a:solidFill>
            <a:srgbClr val="000054"/>
          </a:solidFill>
          <a:ln w="25400" cap="flat" cmpd="sng" algn="ctr">
            <a:solidFill>
              <a:srgbClr val="FFFF00"/>
            </a:solidFill>
            <a:prstDash val="solid"/>
            <a:round/>
            <a:headEnd type="none" w="med" len="med"/>
            <a:tailEnd type="none" w="med" len="med"/>
          </a:ln>
          <a:effectLst/>
        </p:spPr>
      </p:cxnSp>
      <p:sp>
        <p:nvSpPr>
          <p:cNvPr id="33" name="Rectangle 32">
            <a:extLst>
              <a:ext uri="{FF2B5EF4-FFF2-40B4-BE49-F238E27FC236}">
                <a16:creationId xmlns:a16="http://schemas.microsoft.com/office/drawing/2014/main" id="{A6739A16-A9B7-80EA-25C1-4B8BAA4C6774}"/>
              </a:ext>
            </a:extLst>
          </p:cNvPr>
          <p:cNvSpPr/>
          <p:nvPr/>
        </p:nvSpPr>
        <p:spPr bwMode="auto">
          <a:xfrm>
            <a:off x="7844233" y="3781948"/>
            <a:ext cx="914400" cy="914400"/>
          </a:xfrm>
          <a:prstGeom prst="rect">
            <a:avLst/>
          </a:prstGeom>
          <a:no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buFont typeface="Wingdings" pitchFamily="2" charset="2"/>
              <a:buChar char="r"/>
            </a:pPr>
            <a:endParaRPr lang="en-US" sz="2000" b="1">
              <a:latin typeface="Arial" pitchFamily="34" charset="0"/>
            </a:endParaRPr>
          </a:p>
        </p:txBody>
      </p:sp>
      <p:sp>
        <p:nvSpPr>
          <p:cNvPr id="34" name="Rectangle 33">
            <a:extLst>
              <a:ext uri="{FF2B5EF4-FFF2-40B4-BE49-F238E27FC236}">
                <a16:creationId xmlns:a16="http://schemas.microsoft.com/office/drawing/2014/main" id="{93CBD6DD-E041-3362-CDEF-C70D666CBBF9}"/>
              </a:ext>
            </a:extLst>
          </p:cNvPr>
          <p:cNvSpPr/>
          <p:nvPr/>
        </p:nvSpPr>
        <p:spPr bwMode="auto">
          <a:xfrm>
            <a:off x="7643630" y="4206452"/>
            <a:ext cx="896566" cy="424557"/>
          </a:xfrm>
          <a:prstGeom prst="rect">
            <a:avLst/>
          </a:prstGeom>
          <a:no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100GE</a:t>
            </a:r>
          </a:p>
        </p:txBody>
      </p:sp>
      <p:sp>
        <p:nvSpPr>
          <p:cNvPr id="35" name="Rectangle 34">
            <a:extLst>
              <a:ext uri="{FF2B5EF4-FFF2-40B4-BE49-F238E27FC236}">
                <a16:creationId xmlns:a16="http://schemas.microsoft.com/office/drawing/2014/main" id="{105106BE-2AEE-5356-BC6B-B50832490871}"/>
              </a:ext>
            </a:extLst>
          </p:cNvPr>
          <p:cNvSpPr/>
          <p:nvPr/>
        </p:nvSpPr>
        <p:spPr bwMode="auto">
          <a:xfrm>
            <a:off x="7602287" y="4476485"/>
            <a:ext cx="785944" cy="424557"/>
          </a:xfrm>
          <a:prstGeom prst="rect">
            <a:avLst/>
          </a:prstGeom>
          <a:no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solidFill>
                  <a:srgbClr val="FFFF00"/>
                </a:solidFill>
                <a:latin typeface="Arial" pitchFamily="34" charset="0"/>
              </a:rPr>
              <a:t>SNVL</a:t>
            </a:r>
          </a:p>
        </p:txBody>
      </p:sp>
      <p:sp>
        <p:nvSpPr>
          <p:cNvPr id="37" name="Rectangle 36">
            <a:extLst>
              <a:ext uri="{FF2B5EF4-FFF2-40B4-BE49-F238E27FC236}">
                <a16:creationId xmlns:a16="http://schemas.microsoft.com/office/drawing/2014/main" id="{63594651-C74F-EE90-FCA5-A17D19F7D88C}"/>
              </a:ext>
            </a:extLst>
          </p:cNvPr>
          <p:cNvSpPr/>
          <p:nvPr/>
        </p:nvSpPr>
        <p:spPr bwMode="auto">
          <a:xfrm>
            <a:off x="7434165" y="5042700"/>
            <a:ext cx="896566" cy="424557"/>
          </a:xfrm>
          <a:prstGeom prst="rect">
            <a:avLst/>
          </a:prstGeom>
          <a:no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solidFill>
                  <a:srgbClr val="FFFF00"/>
                </a:solidFill>
                <a:latin typeface="Arial" pitchFamily="34" charset="0"/>
              </a:rPr>
              <a:t>SDSC</a:t>
            </a:r>
          </a:p>
        </p:txBody>
      </p:sp>
      <p:sp>
        <p:nvSpPr>
          <p:cNvPr id="38" name="Rectangle 37">
            <a:extLst>
              <a:ext uri="{FF2B5EF4-FFF2-40B4-BE49-F238E27FC236}">
                <a16:creationId xmlns:a16="http://schemas.microsoft.com/office/drawing/2014/main" id="{193607EB-DE3F-E217-B3DD-DF92ADC8319A}"/>
              </a:ext>
            </a:extLst>
          </p:cNvPr>
          <p:cNvSpPr/>
          <p:nvPr/>
        </p:nvSpPr>
        <p:spPr bwMode="auto">
          <a:xfrm>
            <a:off x="6068910" y="5260110"/>
            <a:ext cx="648569" cy="424557"/>
          </a:xfrm>
          <a:prstGeom prst="rect">
            <a:avLst/>
          </a:prstGeom>
          <a:no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solidFill>
                  <a:srgbClr val="FFFF00"/>
                </a:solidFill>
                <a:latin typeface="Arial" pitchFamily="34" charset="0"/>
              </a:rPr>
              <a:t>LA</a:t>
            </a:r>
          </a:p>
        </p:txBody>
      </p:sp>
      <p:sp>
        <p:nvSpPr>
          <p:cNvPr id="18" name="Rectangle: Rounded Corners 17">
            <a:extLst>
              <a:ext uri="{FF2B5EF4-FFF2-40B4-BE49-F238E27FC236}">
                <a16:creationId xmlns:a16="http://schemas.microsoft.com/office/drawing/2014/main" id="{FACE7A68-6620-873C-B144-6E2D86F9A01F}"/>
              </a:ext>
            </a:extLst>
          </p:cNvPr>
          <p:cNvSpPr/>
          <p:nvPr/>
        </p:nvSpPr>
        <p:spPr bwMode="auto">
          <a:xfrm>
            <a:off x="7990142" y="3551773"/>
            <a:ext cx="1130436" cy="373536"/>
          </a:xfrm>
          <a:prstGeom prst="roundRect">
            <a:avLst/>
          </a:prstGeom>
          <a:solidFill>
            <a:srgbClr val="000054"/>
          </a:solidFill>
          <a:ln w="1587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Pacific Wave </a:t>
            </a:r>
            <a:br>
              <a:rPr lang="en-US" sz="1200" b="1" dirty="0">
                <a:latin typeface="Arial" pitchFamily="34" charset="0"/>
              </a:rPr>
            </a:br>
            <a:r>
              <a:rPr lang="en-US" sz="1200" b="1" dirty="0">
                <a:latin typeface="Arial" pitchFamily="34" charset="0"/>
              </a:rPr>
              <a:t>Seattle 1-1</a:t>
            </a:r>
          </a:p>
        </p:txBody>
      </p:sp>
      <p:sp>
        <p:nvSpPr>
          <p:cNvPr id="19" name="Rectangle: Rounded Corners 18">
            <a:extLst>
              <a:ext uri="{FF2B5EF4-FFF2-40B4-BE49-F238E27FC236}">
                <a16:creationId xmlns:a16="http://schemas.microsoft.com/office/drawing/2014/main" id="{C87B8A48-B9FE-BD1D-E278-0519AEE2223C}"/>
              </a:ext>
            </a:extLst>
          </p:cNvPr>
          <p:cNvSpPr/>
          <p:nvPr/>
        </p:nvSpPr>
        <p:spPr bwMode="auto">
          <a:xfrm>
            <a:off x="8388231" y="4331856"/>
            <a:ext cx="1089498" cy="373536"/>
          </a:xfrm>
          <a:prstGeom prst="roundRect">
            <a:avLst/>
          </a:prstGeom>
          <a:solidFill>
            <a:srgbClr val="000054"/>
          </a:solidFill>
          <a:ln w="1587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Pacific Wave </a:t>
            </a:r>
            <a:br>
              <a:rPr lang="en-US" sz="1200" b="1" dirty="0">
                <a:latin typeface="Arial" pitchFamily="34" charset="0"/>
              </a:rPr>
            </a:br>
            <a:r>
              <a:rPr lang="en-US" sz="1200" b="1" dirty="0">
                <a:latin typeface="Arial" pitchFamily="34" charset="0"/>
              </a:rPr>
              <a:t>Sunnyvale 2-1</a:t>
            </a:r>
          </a:p>
        </p:txBody>
      </p:sp>
      <p:cxnSp>
        <p:nvCxnSpPr>
          <p:cNvPr id="41" name="Straight Connector 40">
            <a:extLst>
              <a:ext uri="{FF2B5EF4-FFF2-40B4-BE49-F238E27FC236}">
                <a16:creationId xmlns:a16="http://schemas.microsoft.com/office/drawing/2014/main" id="{6F945D4B-CD47-B656-4229-F6A05101F595}"/>
              </a:ext>
            </a:extLst>
          </p:cNvPr>
          <p:cNvCxnSpPr>
            <a:cxnSpLocks/>
          </p:cNvCxnSpPr>
          <p:nvPr/>
        </p:nvCxnSpPr>
        <p:spPr bwMode="auto">
          <a:xfrm flipH="1" flipV="1">
            <a:off x="7359472" y="5465707"/>
            <a:ext cx="1062605" cy="627782"/>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17232DAF-6F4C-1A90-CB0A-26828C0675D3}"/>
              </a:ext>
            </a:extLst>
          </p:cNvPr>
          <p:cNvCxnSpPr>
            <a:cxnSpLocks/>
          </p:cNvCxnSpPr>
          <p:nvPr/>
        </p:nvCxnSpPr>
        <p:spPr bwMode="auto">
          <a:xfrm flipH="1" flipV="1">
            <a:off x="7437291" y="5439767"/>
            <a:ext cx="983742" cy="588872"/>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F284F6FF-B133-8D5A-66AB-12927334AE91}"/>
              </a:ext>
            </a:extLst>
          </p:cNvPr>
          <p:cNvCxnSpPr>
            <a:cxnSpLocks/>
          </p:cNvCxnSpPr>
          <p:nvPr/>
        </p:nvCxnSpPr>
        <p:spPr bwMode="auto">
          <a:xfrm flipH="1" flipV="1">
            <a:off x="7464855" y="5387888"/>
            <a:ext cx="1049777" cy="617575"/>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3E117984-9163-7AF7-BBB5-AF9E80187D61}"/>
              </a:ext>
            </a:extLst>
          </p:cNvPr>
          <p:cNvCxnSpPr>
            <a:cxnSpLocks/>
          </p:cNvCxnSpPr>
          <p:nvPr/>
        </p:nvCxnSpPr>
        <p:spPr bwMode="auto">
          <a:xfrm flipH="1" flipV="1">
            <a:off x="7524467" y="5353242"/>
            <a:ext cx="1015729" cy="603976"/>
          </a:xfrm>
          <a:prstGeom prst="line">
            <a:avLst/>
          </a:prstGeom>
          <a:solidFill>
            <a:srgbClr val="000054"/>
          </a:solidFill>
          <a:ln w="25400" cap="flat" cmpd="sng" algn="ctr">
            <a:solidFill>
              <a:srgbClr val="FFFF00"/>
            </a:solidFill>
            <a:prstDash val="solid"/>
            <a:round/>
            <a:headEnd type="none" w="med" len="med"/>
            <a:tailEnd type="none" w="med" len="med"/>
          </a:ln>
          <a:effectLst/>
        </p:spPr>
      </p:cxnSp>
      <p:sp>
        <p:nvSpPr>
          <p:cNvPr id="58" name="Rectangle: Rounded Corners 57">
            <a:extLst>
              <a:ext uri="{FF2B5EF4-FFF2-40B4-BE49-F238E27FC236}">
                <a16:creationId xmlns:a16="http://schemas.microsoft.com/office/drawing/2014/main" id="{66453189-E18B-9C61-BC51-A3674A5C3112}"/>
              </a:ext>
            </a:extLst>
          </p:cNvPr>
          <p:cNvSpPr/>
          <p:nvPr/>
        </p:nvSpPr>
        <p:spPr bwMode="auto">
          <a:xfrm>
            <a:off x="8114985" y="5897024"/>
            <a:ext cx="1336715" cy="454289"/>
          </a:xfrm>
          <a:prstGeom prst="roundRect">
            <a:avLst/>
          </a:prstGeom>
          <a:solidFill>
            <a:srgbClr val="000096"/>
          </a:solidFill>
          <a:ln w="1587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NCS/</a:t>
            </a:r>
            <a:r>
              <a:rPr lang="en-US" sz="1200" b="1" dirty="0" err="1">
                <a:latin typeface="Arial" pitchFamily="34" charset="0"/>
              </a:rPr>
              <a:t>Ciena</a:t>
            </a:r>
            <a:r>
              <a:rPr lang="en-US" sz="1200" b="1" dirty="0">
                <a:latin typeface="Arial" pitchFamily="34" charset="0"/>
              </a:rPr>
              <a:t> </a:t>
            </a:r>
            <a:br>
              <a:rPr lang="en-US" sz="1200" b="1" dirty="0">
                <a:latin typeface="Arial" pitchFamily="34" charset="0"/>
              </a:rPr>
            </a:br>
            <a:r>
              <a:rPr lang="en-US" sz="1200" b="1" dirty="0">
                <a:solidFill>
                  <a:srgbClr val="66FFFF"/>
                </a:solidFill>
                <a:latin typeface="Arial" pitchFamily="34" charset="0"/>
              </a:rPr>
              <a:t>Transponders</a:t>
            </a:r>
          </a:p>
        </p:txBody>
      </p:sp>
      <p:sp>
        <p:nvSpPr>
          <p:cNvPr id="59" name="Rectangle 58">
            <a:extLst>
              <a:ext uri="{FF2B5EF4-FFF2-40B4-BE49-F238E27FC236}">
                <a16:creationId xmlns:a16="http://schemas.microsoft.com/office/drawing/2014/main" id="{B22D1EF1-B6B9-A198-25C2-8E1C8675D687}"/>
              </a:ext>
            </a:extLst>
          </p:cNvPr>
          <p:cNvSpPr/>
          <p:nvPr/>
        </p:nvSpPr>
        <p:spPr bwMode="auto">
          <a:xfrm rot="1985581">
            <a:off x="7624550" y="5370674"/>
            <a:ext cx="896566" cy="424557"/>
          </a:xfrm>
          <a:prstGeom prst="rect">
            <a:avLst/>
          </a:prstGeom>
          <a:no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4 X 100GE</a:t>
            </a:r>
          </a:p>
        </p:txBody>
      </p:sp>
      <p:cxnSp>
        <p:nvCxnSpPr>
          <p:cNvPr id="65" name="Straight Connector 64">
            <a:extLst>
              <a:ext uri="{FF2B5EF4-FFF2-40B4-BE49-F238E27FC236}">
                <a16:creationId xmlns:a16="http://schemas.microsoft.com/office/drawing/2014/main" id="{2069960D-6954-1CA5-E7C0-154CC282BA17}"/>
              </a:ext>
            </a:extLst>
          </p:cNvPr>
          <p:cNvCxnSpPr>
            <a:cxnSpLocks/>
          </p:cNvCxnSpPr>
          <p:nvPr/>
        </p:nvCxnSpPr>
        <p:spPr bwMode="auto">
          <a:xfrm flipH="1">
            <a:off x="7545829" y="2745558"/>
            <a:ext cx="875205" cy="1214210"/>
          </a:xfrm>
          <a:prstGeom prst="line">
            <a:avLst/>
          </a:prstGeom>
          <a:solidFill>
            <a:srgbClr val="000054"/>
          </a:solidFill>
          <a:ln w="25400" cap="flat" cmpd="sng" algn="ctr">
            <a:solidFill>
              <a:srgbClr val="FFFF00"/>
            </a:solidFill>
            <a:prstDash val="solid"/>
            <a:round/>
            <a:headEnd type="none" w="med" len="med"/>
            <a:tailEnd type="none" w="med" len="med"/>
          </a:ln>
          <a:effectLst/>
        </p:spPr>
      </p:cxnSp>
      <p:sp>
        <p:nvSpPr>
          <p:cNvPr id="68" name="Rectangle 67">
            <a:extLst>
              <a:ext uri="{FF2B5EF4-FFF2-40B4-BE49-F238E27FC236}">
                <a16:creationId xmlns:a16="http://schemas.microsoft.com/office/drawing/2014/main" id="{5B604AEA-2E29-0956-113A-572A5FD1C09B}"/>
              </a:ext>
            </a:extLst>
          </p:cNvPr>
          <p:cNvSpPr/>
          <p:nvPr/>
        </p:nvSpPr>
        <p:spPr bwMode="auto">
          <a:xfrm rot="18588288">
            <a:off x="7418989" y="3075771"/>
            <a:ext cx="896566" cy="424557"/>
          </a:xfrm>
          <a:prstGeom prst="rect">
            <a:avLst/>
          </a:prstGeom>
          <a:no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100GE</a:t>
            </a:r>
          </a:p>
        </p:txBody>
      </p:sp>
      <p:cxnSp>
        <p:nvCxnSpPr>
          <p:cNvPr id="70" name="Straight Connector 69">
            <a:extLst>
              <a:ext uri="{FF2B5EF4-FFF2-40B4-BE49-F238E27FC236}">
                <a16:creationId xmlns:a16="http://schemas.microsoft.com/office/drawing/2014/main" id="{9051EB9F-9D1D-FCB0-EEBE-5C7D7BE5A1C4}"/>
              </a:ext>
            </a:extLst>
          </p:cNvPr>
          <p:cNvCxnSpPr>
            <a:cxnSpLocks/>
          </p:cNvCxnSpPr>
          <p:nvPr/>
        </p:nvCxnSpPr>
        <p:spPr bwMode="auto">
          <a:xfrm rot="16833923" flipH="1" flipV="1">
            <a:off x="5818253" y="5669161"/>
            <a:ext cx="1062605" cy="627782"/>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E70B298B-8880-8A93-9009-A0CA46DFD676}"/>
              </a:ext>
            </a:extLst>
          </p:cNvPr>
          <p:cNvCxnSpPr>
            <a:cxnSpLocks/>
          </p:cNvCxnSpPr>
          <p:nvPr/>
        </p:nvCxnSpPr>
        <p:spPr bwMode="auto">
          <a:xfrm rot="16833923" flipH="1" flipV="1">
            <a:off x="5922012" y="5701586"/>
            <a:ext cx="983742" cy="588872"/>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30FC1E62-32F1-E4FB-E797-5908526BECEB}"/>
              </a:ext>
            </a:extLst>
          </p:cNvPr>
          <p:cNvCxnSpPr>
            <a:cxnSpLocks/>
          </p:cNvCxnSpPr>
          <p:nvPr/>
        </p:nvCxnSpPr>
        <p:spPr bwMode="auto">
          <a:xfrm rot="16833923" flipH="1" flipV="1">
            <a:off x="5969031" y="5675647"/>
            <a:ext cx="1049777" cy="617575"/>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47FFC1F4-138F-3662-CDB6-8A562EC669CD}"/>
              </a:ext>
            </a:extLst>
          </p:cNvPr>
          <p:cNvCxnSpPr>
            <a:cxnSpLocks/>
          </p:cNvCxnSpPr>
          <p:nvPr/>
        </p:nvCxnSpPr>
        <p:spPr bwMode="auto">
          <a:xfrm flipH="1">
            <a:off x="6120790" y="5571406"/>
            <a:ext cx="818770" cy="910256"/>
          </a:xfrm>
          <a:prstGeom prst="line">
            <a:avLst/>
          </a:prstGeom>
          <a:solidFill>
            <a:srgbClr val="000054"/>
          </a:solidFill>
          <a:ln w="25400" cap="flat" cmpd="sng" algn="ctr">
            <a:solidFill>
              <a:srgbClr val="FFFF00"/>
            </a:solidFill>
            <a:prstDash val="solid"/>
            <a:round/>
            <a:headEnd type="none" w="med" len="med"/>
            <a:tailEnd type="none" w="med" len="med"/>
          </a:ln>
          <a:effectLst/>
        </p:spPr>
      </p:cxnSp>
      <p:sp>
        <p:nvSpPr>
          <p:cNvPr id="74" name="Rectangle 73">
            <a:extLst>
              <a:ext uri="{FF2B5EF4-FFF2-40B4-BE49-F238E27FC236}">
                <a16:creationId xmlns:a16="http://schemas.microsoft.com/office/drawing/2014/main" id="{BE52EFC3-7431-6053-BA49-76D9FBC7B7CD}"/>
              </a:ext>
            </a:extLst>
          </p:cNvPr>
          <p:cNvSpPr/>
          <p:nvPr/>
        </p:nvSpPr>
        <p:spPr bwMode="auto">
          <a:xfrm rot="18798585">
            <a:off x="5833168" y="5524015"/>
            <a:ext cx="896566" cy="721715"/>
          </a:xfrm>
          <a:prstGeom prst="rect">
            <a:avLst/>
          </a:prstGeom>
          <a:no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4 X 100GE</a:t>
            </a:r>
          </a:p>
        </p:txBody>
      </p:sp>
      <p:cxnSp>
        <p:nvCxnSpPr>
          <p:cNvPr id="92" name="Straight Connector 91">
            <a:extLst>
              <a:ext uri="{FF2B5EF4-FFF2-40B4-BE49-F238E27FC236}">
                <a16:creationId xmlns:a16="http://schemas.microsoft.com/office/drawing/2014/main" id="{18FD2702-6A3A-482C-1107-4BA07F2C197C}"/>
              </a:ext>
            </a:extLst>
          </p:cNvPr>
          <p:cNvCxnSpPr>
            <a:cxnSpLocks/>
          </p:cNvCxnSpPr>
          <p:nvPr/>
        </p:nvCxnSpPr>
        <p:spPr bwMode="auto">
          <a:xfrm flipV="1">
            <a:off x="5679519" y="5213856"/>
            <a:ext cx="883918" cy="511356"/>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8EF373AE-CE31-4F7E-0F38-8B343115FFBC}"/>
              </a:ext>
            </a:extLst>
          </p:cNvPr>
          <p:cNvCxnSpPr>
            <a:cxnSpLocks/>
          </p:cNvCxnSpPr>
          <p:nvPr/>
        </p:nvCxnSpPr>
        <p:spPr bwMode="auto">
          <a:xfrm flipH="1" flipV="1">
            <a:off x="4764601" y="5425683"/>
            <a:ext cx="401302" cy="166998"/>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51678B5B-3396-0BA7-F464-5EAC85749635}"/>
              </a:ext>
            </a:extLst>
          </p:cNvPr>
          <p:cNvCxnSpPr>
            <a:cxnSpLocks/>
          </p:cNvCxnSpPr>
          <p:nvPr/>
        </p:nvCxnSpPr>
        <p:spPr bwMode="auto">
          <a:xfrm flipH="1" flipV="1">
            <a:off x="4678076" y="5476805"/>
            <a:ext cx="384487" cy="161828"/>
          </a:xfrm>
          <a:prstGeom prst="line">
            <a:avLst/>
          </a:prstGeom>
          <a:solidFill>
            <a:srgbClr val="000054"/>
          </a:solidFill>
          <a:ln w="25400" cap="flat" cmpd="sng" algn="ctr">
            <a:solidFill>
              <a:srgbClr val="FFFF00"/>
            </a:solidFill>
            <a:prstDash val="solid"/>
            <a:round/>
            <a:headEnd type="none" w="med" len="med"/>
            <a:tailEnd type="none" w="med" len="med"/>
          </a:ln>
          <a:effectLst/>
        </p:spPr>
      </p:cxnSp>
      <p:sp>
        <p:nvSpPr>
          <p:cNvPr id="89" name="Rectangle: Rounded Corners 88">
            <a:extLst>
              <a:ext uri="{FF2B5EF4-FFF2-40B4-BE49-F238E27FC236}">
                <a16:creationId xmlns:a16="http://schemas.microsoft.com/office/drawing/2014/main" id="{166B6001-3FF7-85EF-6BF5-F27A5A33041A}"/>
              </a:ext>
            </a:extLst>
          </p:cNvPr>
          <p:cNvSpPr/>
          <p:nvPr/>
        </p:nvSpPr>
        <p:spPr bwMode="auto">
          <a:xfrm>
            <a:off x="3717282" y="5227559"/>
            <a:ext cx="1089498" cy="373536"/>
          </a:xfrm>
          <a:prstGeom prst="roundRect">
            <a:avLst/>
          </a:prstGeom>
          <a:solidFill>
            <a:srgbClr val="000054"/>
          </a:solidFill>
          <a:ln w="1587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LAX Agg10</a:t>
            </a:r>
          </a:p>
        </p:txBody>
      </p:sp>
      <p:cxnSp>
        <p:nvCxnSpPr>
          <p:cNvPr id="103" name="Straight Connector 102">
            <a:extLst>
              <a:ext uri="{FF2B5EF4-FFF2-40B4-BE49-F238E27FC236}">
                <a16:creationId xmlns:a16="http://schemas.microsoft.com/office/drawing/2014/main" id="{C295C909-96C4-ED25-DB79-633ABDE0FB15}"/>
              </a:ext>
            </a:extLst>
          </p:cNvPr>
          <p:cNvCxnSpPr>
            <a:cxnSpLocks/>
            <a:stCxn id="83" idx="1"/>
          </p:cNvCxnSpPr>
          <p:nvPr/>
        </p:nvCxnSpPr>
        <p:spPr bwMode="auto">
          <a:xfrm flipH="1">
            <a:off x="2947694" y="5744799"/>
            <a:ext cx="2047231" cy="4006"/>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5C8C2AB3-054E-0D2C-B026-A4EFA0580AC9}"/>
              </a:ext>
            </a:extLst>
          </p:cNvPr>
          <p:cNvCxnSpPr>
            <a:cxnSpLocks/>
            <a:stCxn id="115" idx="2"/>
            <a:endCxn id="106" idx="0"/>
          </p:cNvCxnSpPr>
          <p:nvPr/>
        </p:nvCxnSpPr>
        <p:spPr bwMode="auto">
          <a:xfrm>
            <a:off x="2477816" y="4728702"/>
            <a:ext cx="20026" cy="883993"/>
          </a:xfrm>
          <a:prstGeom prst="line">
            <a:avLst/>
          </a:prstGeom>
          <a:solidFill>
            <a:srgbClr val="000054"/>
          </a:solidFill>
          <a:ln w="82550" cap="flat" cmpd="sng" algn="ctr">
            <a:solidFill>
              <a:srgbClr val="92D050"/>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FE098EAA-EAC4-F838-3645-01353867B20E}"/>
              </a:ext>
            </a:extLst>
          </p:cNvPr>
          <p:cNvCxnSpPr>
            <a:cxnSpLocks/>
          </p:cNvCxnSpPr>
          <p:nvPr/>
        </p:nvCxnSpPr>
        <p:spPr bwMode="auto">
          <a:xfrm flipH="1" flipV="1">
            <a:off x="2849095" y="5884000"/>
            <a:ext cx="1897189" cy="518141"/>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4638B148-FC80-B233-A30C-6DE66B5D8E75}"/>
              </a:ext>
            </a:extLst>
          </p:cNvPr>
          <p:cNvCxnSpPr>
            <a:cxnSpLocks/>
          </p:cNvCxnSpPr>
          <p:nvPr/>
        </p:nvCxnSpPr>
        <p:spPr bwMode="auto">
          <a:xfrm flipH="1" flipV="1">
            <a:off x="2926915" y="5858061"/>
            <a:ext cx="1664989" cy="449075"/>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126" name="Straight Connector 125">
            <a:extLst>
              <a:ext uri="{FF2B5EF4-FFF2-40B4-BE49-F238E27FC236}">
                <a16:creationId xmlns:a16="http://schemas.microsoft.com/office/drawing/2014/main" id="{6AC81B64-D8D3-7BD2-766C-9781E946C7A5}"/>
              </a:ext>
            </a:extLst>
          </p:cNvPr>
          <p:cNvCxnSpPr>
            <a:cxnSpLocks/>
          </p:cNvCxnSpPr>
          <p:nvPr/>
        </p:nvCxnSpPr>
        <p:spPr bwMode="auto">
          <a:xfrm flipH="1" flipV="1">
            <a:off x="2841114" y="5953066"/>
            <a:ext cx="1874525" cy="505529"/>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24508DB0-EC61-CC95-9F4E-07675AE65730}"/>
              </a:ext>
            </a:extLst>
          </p:cNvPr>
          <p:cNvCxnSpPr>
            <a:cxnSpLocks/>
          </p:cNvCxnSpPr>
          <p:nvPr/>
        </p:nvCxnSpPr>
        <p:spPr bwMode="auto">
          <a:xfrm flipH="1" flipV="1">
            <a:off x="2984270" y="5823894"/>
            <a:ext cx="1585378" cy="426934"/>
          </a:xfrm>
          <a:prstGeom prst="line">
            <a:avLst/>
          </a:prstGeom>
          <a:solidFill>
            <a:srgbClr val="000054"/>
          </a:solidFill>
          <a:ln w="25400" cap="flat" cmpd="sng" algn="ctr">
            <a:solidFill>
              <a:srgbClr val="FFFF00"/>
            </a:solidFill>
            <a:prstDash val="solid"/>
            <a:round/>
            <a:headEnd type="none" w="med" len="med"/>
            <a:tailEnd type="none" w="med" len="med"/>
          </a:ln>
          <a:effectLst/>
        </p:spPr>
      </p:cxnSp>
      <p:sp>
        <p:nvSpPr>
          <p:cNvPr id="128" name="Rectangle 127">
            <a:extLst>
              <a:ext uri="{FF2B5EF4-FFF2-40B4-BE49-F238E27FC236}">
                <a16:creationId xmlns:a16="http://schemas.microsoft.com/office/drawing/2014/main" id="{8B1310F7-A9C5-97A6-4FE9-E5BDA736577C}"/>
              </a:ext>
            </a:extLst>
          </p:cNvPr>
          <p:cNvSpPr/>
          <p:nvPr/>
        </p:nvSpPr>
        <p:spPr bwMode="auto">
          <a:xfrm rot="786066">
            <a:off x="3255663" y="6120797"/>
            <a:ext cx="896566" cy="424557"/>
          </a:xfrm>
          <a:prstGeom prst="rect">
            <a:avLst/>
          </a:prstGeom>
          <a:no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4 X 100GE</a:t>
            </a:r>
          </a:p>
        </p:txBody>
      </p:sp>
      <p:sp>
        <p:nvSpPr>
          <p:cNvPr id="106" name="Rectangle: Rounded Corners 105">
            <a:extLst>
              <a:ext uri="{FF2B5EF4-FFF2-40B4-BE49-F238E27FC236}">
                <a16:creationId xmlns:a16="http://schemas.microsoft.com/office/drawing/2014/main" id="{5E57F0EF-B6D9-C0CD-18F1-BD185E6BCE89}"/>
              </a:ext>
            </a:extLst>
          </p:cNvPr>
          <p:cNvSpPr/>
          <p:nvPr/>
        </p:nvSpPr>
        <p:spPr bwMode="auto">
          <a:xfrm>
            <a:off x="1953092" y="5612694"/>
            <a:ext cx="1089498" cy="392768"/>
          </a:xfrm>
          <a:prstGeom prst="roundRect">
            <a:avLst/>
          </a:prstGeom>
          <a:solidFill>
            <a:srgbClr val="336600"/>
          </a:solidFill>
          <a:ln w="158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Riser Panel</a:t>
            </a:r>
          </a:p>
        </p:txBody>
      </p:sp>
      <p:sp>
        <p:nvSpPr>
          <p:cNvPr id="69" name="Rectangle: Rounded Corners 68">
            <a:extLst>
              <a:ext uri="{FF2B5EF4-FFF2-40B4-BE49-F238E27FC236}">
                <a16:creationId xmlns:a16="http://schemas.microsoft.com/office/drawing/2014/main" id="{10C865D1-BAD8-ED0E-099F-61774AA2E5AB}"/>
              </a:ext>
            </a:extLst>
          </p:cNvPr>
          <p:cNvSpPr/>
          <p:nvPr/>
        </p:nvSpPr>
        <p:spPr bwMode="auto">
          <a:xfrm>
            <a:off x="4480978" y="6221133"/>
            <a:ext cx="1639653" cy="407693"/>
          </a:xfrm>
          <a:prstGeom prst="roundRect">
            <a:avLst/>
          </a:prstGeom>
          <a:solidFill>
            <a:srgbClr val="000096"/>
          </a:solidFill>
          <a:ln w="1587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NCS/</a:t>
            </a:r>
            <a:r>
              <a:rPr lang="en-US" sz="1200" b="1" dirty="0" err="1">
                <a:latin typeface="Arial" pitchFamily="34" charset="0"/>
              </a:rPr>
              <a:t>Ciena</a:t>
            </a:r>
            <a:r>
              <a:rPr lang="en-US" sz="1200" b="1" dirty="0">
                <a:latin typeface="Arial" pitchFamily="34" charset="0"/>
              </a:rPr>
              <a:t> </a:t>
            </a:r>
            <a:br>
              <a:rPr lang="en-US" sz="1200" b="1" dirty="0">
                <a:latin typeface="Arial" pitchFamily="34" charset="0"/>
              </a:rPr>
            </a:br>
            <a:r>
              <a:rPr lang="en-US" sz="1200" b="1" dirty="0">
                <a:solidFill>
                  <a:srgbClr val="66FFFF"/>
                </a:solidFill>
                <a:latin typeface="Arial" pitchFamily="34" charset="0"/>
              </a:rPr>
              <a:t>Transponders</a:t>
            </a:r>
          </a:p>
        </p:txBody>
      </p:sp>
      <p:cxnSp>
        <p:nvCxnSpPr>
          <p:cNvPr id="138" name="Straight Connector 137">
            <a:extLst>
              <a:ext uri="{FF2B5EF4-FFF2-40B4-BE49-F238E27FC236}">
                <a16:creationId xmlns:a16="http://schemas.microsoft.com/office/drawing/2014/main" id="{70250F1B-9D5A-62A1-CCDA-FBAFB87672F2}"/>
              </a:ext>
            </a:extLst>
          </p:cNvPr>
          <p:cNvCxnSpPr>
            <a:cxnSpLocks/>
          </p:cNvCxnSpPr>
          <p:nvPr/>
        </p:nvCxnSpPr>
        <p:spPr bwMode="auto">
          <a:xfrm>
            <a:off x="2415247" y="4109284"/>
            <a:ext cx="0" cy="303621"/>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4D364712-B327-A41A-B3F1-89B858336642}"/>
              </a:ext>
            </a:extLst>
          </p:cNvPr>
          <p:cNvCxnSpPr>
            <a:cxnSpLocks/>
          </p:cNvCxnSpPr>
          <p:nvPr/>
        </p:nvCxnSpPr>
        <p:spPr bwMode="auto">
          <a:xfrm>
            <a:off x="2541707" y="4112529"/>
            <a:ext cx="0" cy="303621"/>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A13C16B7-21AE-5B79-D66E-7C1F56560408}"/>
              </a:ext>
            </a:extLst>
          </p:cNvPr>
          <p:cNvCxnSpPr>
            <a:cxnSpLocks/>
          </p:cNvCxnSpPr>
          <p:nvPr/>
        </p:nvCxnSpPr>
        <p:spPr bwMode="auto">
          <a:xfrm>
            <a:off x="2470371" y="4102799"/>
            <a:ext cx="0" cy="303621"/>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CF48431F-2DB3-DF2C-18EF-A32B7EC8C34B}"/>
              </a:ext>
            </a:extLst>
          </p:cNvPr>
          <p:cNvCxnSpPr>
            <a:cxnSpLocks/>
          </p:cNvCxnSpPr>
          <p:nvPr/>
        </p:nvCxnSpPr>
        <p:spPr bwMode="auto">
          <a:xfrm>
            <a:off x="2353638" y="4093552"/>
            <a:ext cx="0" cy="303621"/>
          </a:xfrm>
          <a:prstGeom prst="line">
            <a:avLst/>
          </a:prstGeom>
          <a:solidFill>
            <a:srgbClr val="000054"/>
          </a:solidFill>
          <a:ln w="25400" cap="flat" cmpd="sng" algn="ctr">
            <a:solidFill>
              <a:srgbClr val="FFFF00"/>
            </a:solidFill>
            <a:prstDash val="solid"/>
            <a:round/>
            <a:headEnd type="none" w="med" len="med"/>
            <a:tailEnd type="none" w="med" len="med"/>
          </a:ln>
          <a:effectLst/>
        </p:spPr>
      </p:cxnSp>
      <p:sp>
        <p:nvSpPr>
          <p:cNvPr id="115" name="Rectangle: Rounded Corners 114">
            <a:extLst>
              <a:ext uri="{FF2B5EF4-FFF2-40B4-BE49-F238E27FC236}">
                <a16:creationId xmlns:a16="http://schemas.microsoft.com/office/drawing/2014/main" id="{421FE65D-5C55-97E8-E92B-DBAB87125B34}"/>
              </a:ext>
            </a:extLst>
          </p:cNvPr>
          <p:cNvSpPr/>
          <p:nvPr/>
        </p:nvSpPr>
        <p:spPr bwMode="auto">
          <a:xfrm>
            <a:off x="1933066" y="4355165"/>
            <a:ext cx="1089498" cy="373536"/>
          </a:xfrm>
          <a:prstGeom prst="roundRect">
            <a:avLst/>
          </a:prstGeom>
          <a:solidFill>
            <a:srgbClr val="336600"/>
          </a:solidFill>
          <a:ln w="158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Riser Panel</a:t>
            </a:r>
          </a:p>
        </p:txBody>
      </p:sp>
      <p:cxnSp>
        <p:nvCxnSpPr>
          <p:cNvPr id="147" name="Straight Connector 146">
            <a:extLst>
              <a:ext uri="{FF2B5EF4-FFF2-40B4-BE49-F238E27FC236}">
                <a16:creationId xmlns:a16="http://schemas.microsoft.com/office/drawing/2014/main" id="{E172167F-1432-4A31-83AD-870CFAC2A5B2}"/>
              </a:ext>
            </a:extLst>
          </p:cNvPr>
          <p:cNvCxnSpPr>
            <a:cxnSpLocks/>
          </p:cNvCxnSpPr>
          <p:nvPr/>
        </p:nvCxnSpPr>
        <p:spPr bwMode="auto">
          <a:xfrm flipH="1">
            <a:off x="3139296" y="3781947"/>
            <a:ext cx="442902" cy="0"/>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60D0CF8A-7712-398F-FD08-C8004A796040}"/>
              </a:ext>
            </a:extLst>
          </p:cNvPr>
          <p:cNvCxnSpPr>
            <a:cxnSpLocks/>
          </p:cNvCxnSpPr>
          <p:nvPr/>
        </p:nvCxnSpPr>
        <p:spPr bwMode="auto">
          <a:xfrm flipH="1">
            <a:off x="3145781" y="3847938"/>
            <a:ext cx="442902" cy="0"/>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DC21AB3A-2AAF-AB35-3A77-9DEBA997E9B8}"/>
              </a:ext>
            </a:extLst>
          </p:cNvPr>
          <p:cNvCxnSpPr>
            <a:cxnSpLocks/>
          </p:cNvCxnSpPr>
          <p:nvPr/>
        </p:nvCxnSpPr>
        <p:spPr bwMode="auto">
          <a:xfrm flipH="1">
            <a:off x="3149026" y="3916033"/>
            <a:ext cx="442902" cy="0"/>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08F1C9FD-602B-00B5-DF4E-451BF66F2D20}"/>
              </a:ext>
            </a:extLst>
          </p:cNvPr>
          <p:cNvCxnSpPr>
            <a:cxnSpLocks/>
          </p:cNvCxnSpPr>
          <p:nvPr/>
        </p:nvCxnSpPr>
        <p:spPr bwMode="auto">
          <a:xfrm flipH="1">
            <a:off x="3160162" y="3984530"/>
            <a:ext cx="442902" cy="0"/>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34221452-31EB-2EBB-0B4D-800C1BBC8CA5}"/>
              </a:ext>
            </a:extLst>
          </p:cNvPr>
          <p:cNvCxnSpPr>
            <a:cxnSpLocks/>
          </p:cNvCxnSpPr>
          <p:nvPr/>
        </p:nvCxnSpPr>
        <p:spPr bwMode="auto">
          <a:xfrm flipH="1" flipV="1">
            <a:off x="4330744" y="4078411"/>
            <a:ext cx="934783" cy="22481"/>
          </a:xfrm>
          <a:prstGeom prst="line">
            <a:avLst/>
          </a:prstGeom>
          <a:solidFill>
            <a:srgbClr val="000054"/>
          </a:solidFill>
          <a:ln w="31750" cap="flat" cmpd="sng" algn="ctr">
            <a:solidFill>
              <a:srgbClr val="00B050"/>
            </a:solidFill>
            <a:prstDash val="solid"/>
            <a:round/>
            <a:headEnd type="none" w="med" len="med"/>
            <a:tailEnd type="none" w="med" len="med"/>
          </a:ln>
          <a:effectLst/>
        </p:spPr>
      </p:cxnSp>
      <p:cxnSp>
        <p:nvCxnSpPr>
          <p:cNvPr id="177" name="Straight Connector 176">
            <a:extLst>
              <a:ext uri="{FF2B5EF4-FFF2-40B4-BE49-F238E27FC236}">
                <a16:creationId xmlns:a16="http://schemas.microsoft.com/office/drawing/2014/main" id="{28633472-6164-27F9-53A4-3EADE5213134}"/>
              </a:ext>
            </a:extLst>
          </p:cNvPr>
          <p:cNvCxnSpPr>
            <a:cxnSpLocks/>
          </p:cNvCxnSpPr>
          <p:nvPr/>
        </p:nvCxnSpPr>
        <p:spPr bwMode="auto">
          <a:xfrm flipH="1" flipV="1">
            <a:off x="4381882" y="4019546"/>
            <a:ext cx="774203" cy="8904"/>
          </a:xfrm>
          <a:prstGeom prst="line">
            <a:avLst/>
          </a:prstGeom>
          <a:solidFill>
            <a:srgbClr val="000054"/>
          </a:solidFill>
          <a:ln w="31750" cap="flat" cmpd="sng" algn="ctr">
            <a:solidFill>
              <a:srgbClr val="00B050"/>
            </a:solidFill>
            <a:prstDash val="solid"/>
            <a:round/>
            <a:headEnd type="none" w="med" len="med"/>
            <a:tailEnd type="none" w="med" len="med"/>
          </a:ln>
          <a:effectLst/>
        </p:spPr>
      </p:cxnSp>
      <p:sp>
        <p:nvSpPr>
          <p:cNvPr id="171" name="Rectangle: Rounded Corners 170">
            <a:extLst>
              <a:ext uri="{FF2B5EF4-FFF2-40B4-BE49-F238E27FC236}">
                <a16:creationId xmlns:a16="http://schemas.microsoft.com/office/drawing/2014/main" id="{34FAF3B8-A861-9658-8CDB-FB0882117523}"/>
              </a:ext>
            </a:extLst>
          </p:cNvPr>
          <p:cNvSpPr/>
          <p:nvPr/>
        </p:nvSpPr>
        <p:spPr bwMode="auto">
          <a:xfrm>
            <a:off x="5066125" y="3975107"/>
            <a:ext cx="1096217" cy="396549"/>
          </a:xfrm>
          <a:prstGeom prst="roundRect">
            <a:avLst/>
          </a:prstGeom>
          <a:solidFill>
            <a:srgbClr val="0033CC"/>
          </a:solidFill>
          <a:ln w="1587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Caltech IMSS </a:t>
            </a:r>
            <a:br>
              <a:rPr lang="en-US" sz="1200" b="1" dirty="0">
                <a:latin typeface="Arial" pitchFamily="34" charset="0"/>
              </a:rPr>
            </a:br>
            <a:r>
              <a:rPr lang="en-US" sz="1200" b="1" dirty="0" err="1">
                <a:solidFill>
                  <a:srgbClr val="66FFFF"/>
                </a:solidFill>
                <a:latin typeface="Arial" pitchFamily="34" charset="0"/>
              </a:rPr>
              <a:t>Waveserver</a:t>
            </a:r>
            <a:r>
              <a:rPr lang="en-US" sz="1200" b="1" dirty="0">
                <a:solidFill>
                  <a:srgbClr val="66FFFF"/>
                </a:solidFill>
                <a:latin typeface="Arial" pitchFamily="34" charset="0"/>
              </a:rPr>
              <a:t> Ai</a:t>
            </a:r>
          </a:p>
        </p:txBody>
      </p:sp>
      <p:sp>
        <p:nvSpPr>
          <p:cNvPr id="180" name="Rectangle 179">
            <a:extLst>
              <a:ext uri="{FF2B5EF4-FFF2-40B4-BE49-F238E27FC236}">
                <a16:creationId xmlns:a16="http://schemas.microsoft.com/office/drawing/2014/main" id="{949D331E-835B-DDD4-45FA-4FECA54B603D}"/>
              </a:ext>
            </a:extLst>
          </p:cNvPr>
          <p:cNvSpPr/>
          <p:nvPr/>
        </p:nvSpPr>
        <p:spPr bwMode="auto">
          <a:xfrm>
            <a:off x="4330744" y="4114117"/>
            <a:ext cx="896566" cy="201521"/>
          </a:xfrm>
          <a:prstGeom prst="rect">
            <a:avLst/>
          </a:prstGeom>
          <a:no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solidFill>
                  <a:srgbClr val="00FF99"/>
                </a:solidFill>
                <a:latin typeface="Arial" pitchFamily="34" charset="0"/>
              </a:rPr>
              <a:t>200G</a:t>
            </a:r>
          </a:p>
        </p:txBody>
      </p:sp>
      <p:sp>
        <p:nvSpPr>
          <p:cNvPr id="181" name="Rectangle 180">
            <a:extLst>
              <a:ext uri="{FF2B5EF4-FFF2-40B4-BE49-F238E27FC236}">
                <a16:creationId xmlns:a16="http://schemas.microsoft.com/office/drawing/2014/main" id="{AA1429F1-CA23-0BDE-BDDD-730AF020E7BF}"/>
              </a:ext>
            </a:extLst>
          </p:cNvPr>
          <p:cNvSpPr/>
          <p:nvPr/>
        </p:nvSpPr>
        <p:spPr bwMode="auto">
          <a:xfrm>
            <a:off x="4309706" y="3824541"/>
            <a:ext cx="896566" cy="201521"/>
          </a:xfrm>
          <a:prstGeom prst="rect">
            <a:avLst/>
          </a:prstGeom>
          <a:no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solidFill>
                  <a:srgbClr val="00FF99"/>
                </a:solidFill>
                <a:latin typeface="Arial" pitchFamily="34" charset="0"/>
              </a:rPr>
              <a:t>200G</a:t>
            </a:r>
          </a:p>
        </p:txBody>
      </p:sp>
      <p:sp>
        <p:nvSpPr>
          <p:cNvPr id="146" name="Rectangle: Rounded Corners 145">
            <a:extLst>
              <a:ext uri="{FF2B5EF4-FFF2-40B4-BE49-F238E27FC236}">
                <a16:creationId xmlns:a16="http://schemas.microsoft.com/office/drawing/2014/main" id="{0DD6ADE6-B764-BFAF-3DF0-F612383FFDC3}"/>
              </a:ext>
            </a:extLst>
          </p:cNvPr>
          <p:cNvSpPr/>
          <p:nvPr/>
        </p:nvSpPr>
        <p:spPr bwMode="auto">
          <a:xfrm>
            <a:off x="3348739" y="3635726"/>
            <a:ext cx="1118734" cy="468121"/>
          </a:xfrm>
          <a:prstGeom prst="roundRect">
            <a:avLst/>
          </a:prstGeom>
          <a:solidFill>
            <a:srgbClr val="0033CC"/>
          </a:solidFill>
          <a:ln w="1587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Caltech IMSS </a:t>
            </a:r>
            <a:br>
              <a:rPr lang="en-US" sz="1200" b="1" dirty="0">
                <a:latin typeface="Arial" pitchFamily="34" charset="0"/>
              </a:rPr>
            </a:br>
            <a:r>
              <a:rPr lang="en-US" sz="1200" b="1" dirty="0" err="1">
                <a:solidFill>
                  <a:srgbClr val="66FFFF"/>
                </a:solidFill>
                <a:latin typeface="Arial" pitchFamily="34" charset="0"/>
              </a:rPr>
              <a:t>Waveserver</a:t>
            </a:r>
            <a:r>
              <a:rPr lang="en-US" sz="1200" b="1" dirty="0">
                <a:solidFill>
                  <a:srgbClr val="66FFFF"/>
                </a:solidFill>
                <a:latin typeface="Arial" pitchFamily="34" charset="0"/>
              </a:rPr>
              <a:t> Ai</a:t>
            </a:r>
          </a:p>
        </p:txBody>
      </p:sp>
      <p:sp>
        <p:nvSpPr>
          <p:cNvPr id="204" name="Rectangle: Rounded Corners 203">
            <a:extLst>
              <a:ext uri="{FF2B5EF4-FFF2-40B4-BE49-F238E27FC236}">
                <a16:creationId xmlns:a16="http://schemas.microsoft.com/office/drawing/2014/main" id="{3177A797-79DC-8F8B-27BC-1138878C8615}"/>
              </a:ext>
            </a:extLst>
          </p:cNvPr>
          <p:cNvSpPr/>
          <p:nvPr/>
        </p:nvSpPr>
        <p:spPr bwMode="auto">
          <a:xfrm>
            <a:off x="569882" y="6046056"/>
            <a:ext cx="864341" cy="595765"/>
          </a:xfrm>
          <a:prstGeom prst="roundRect">
            <a:avLst/>
          </a:prstGeom>
          <a:solidFill>
            <a:srgbClr val="000066"/>
          </a:solidFill>
          <a:ln w="1587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CENIC LA </a:t>
            </a:r>
            <a:br>
              <a:rPr lang="en-US" sz="1200" b="1" dirty="0">
                <a:latin typeface="Arial" pitchFamily="34" charset="0"/>
              </a:rPr>
            </a:br>
            <a:r>
              <a:rPr lang="en-US" sz="1200" b="1" dirty="0">
                <a:latin typeface="Arial" pitchFamily="34" charset="0"/>
              </a:rPr>
              <a:t>818 W 7</a:t>
            </a:r>
            <a:r>
              <a:rPr lang="en-US" sz="1200" b="1" baseline="30000" dirty="0">
                <a:latin typeface="Arial" pitchFamily="34" charset="0"/>
              </a:rPr>
              <a:t>th</a:t>
            </a:r>
            <a:r>
              <a:rPr lang="en-US" sz="1200" b="1" dirty="0">
                <a:latin typeface="Arial" pitchFamily="34" charset="0"/>
              </a:rPr>
              <a:t> </a:t>
            </a:r>
          </a:p>
          <a:p>
            <a:pPr algn="ctr" defTabSz="914423" fontAlgn="base">
              <a:lnSpc>
                <a:spcPct val="95000"/>
              </a:lnSpc>
              <a:spcBef>
                <a:spcPct val="20000"/>
              </a:spcBef>
              <a:spcAft>
                <a:spcPct val="0"/>
              </a:spcAft>
            </a:pPr>
            <a:r>
              <a:rPr lang="en-US" sz="1200" b="1" dirty="0">
                <a:solidFill>
                  <a:srgbClr val="66FFFF"/>
                </a:solidFill>
                <a:latin typeface="Arial" pitchFamily="34" charset="0"/>
              </a:rPr>
              <a:t>6</a:t>
            </a:r>
            <a:r>
              <a:rPr lang="en-US" sz="1200" b="1" baseline="30000" dirty="0">
                <a:solidFill>
                  <a:srgbClr val="66FFFF"/>
                </a:solidFill>
                <a:latin typeface="Arial" pitchFamily="34" charset="0"/>
              </a:rPr>
              <a:t>th</a:t>
            </a:r>
            <a:r>
              <a:rPr lang="en-US" sz="1200" b="1" dirty="0">
                <a:solidFill>
                  <a:srgbClr val="66FFFF"/>
                </a:solidFill>
                <a:latin typeface="Arial" pitchFamily="34" charset="0"/>
              </a:rPr>
              <a:t> Floor</a:t>
            </a:r>
          </a:p>
        </p:txBody>
      </p:sp>
      <p:sp>
        <p:nvSpPr>
          <p:cNvPr id="207" name="Rectangle: Rounded Corners 206">
            <a:extLst>
              <a:ext uri="{FF2B5EF4-FFF2-40B4-BE49-F238E27FC236}">
                <a16:creationId xmlns:a16="http://schemas.microsoft.com/office/drawing/2014/main" id="{C152B7FA-9D85-1ADC-AD23-19F848EFDEB2}"/>
              </a:ext>
            </a:extLst>
          </p:cNvPr>
          <p:cNvSpPr/>
          <p:nvPr/>
        </p:nvSpPr>
        <p:spPr bwMode="auto">
          <a:xfrm>
            <a:off x="600964" y="3510426"/>
            <a:ext cx="849590" cy="595765"/>
          </a:xfrm>
          <a:prstGeom prst="roundRect">
            <a:avLst/>
          </a:prstGeom>
          <a:solidFill>
            <a:srgbClr val="000066"/>
          </a:solidFill>
          <a:ln w="1587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CENIC LA </a:t>
            </a:r>
            <a:br>
              <a:rPr lang="en-US" sz="1200" b="1" dirty="0">
                <a:latin typeface="Arial" pitchFamily="34" charset="0"/>
              </a:rPr>
            </a:br>
            <a:r>
              <a:rPr lang="en-US" sz="1200" b="1" dirty="0">
                <a:latin typeface="Arial" pitchFamily="34" charset="0"/>
              </a:rPr>
              <a:t>818 W 7</a:t>
            </a:r>
            <a:r>
              <a:rPr lang="en-US" sz="1200" b="1" baseline="30000" dirty="0">
                <a:latin typeface="Arial" pitchFamily="34" charset="0"/>
              </a:rPr>
              <a:t>th</a:t>
            </a:r>
            <a:r>
              <a:rPr lang="en-US" sz="1200" b="1" dirty="0">
                <a:latin typeface="Arial" pitchFamily="34" charset="0"/>
              </a:rPr>
              <a:t> </a:t>
            </a:r>
          </a:p>
          <a:p>
            <a:pPr algn="ctr" defTabSz="914423" fontAlgn="base">
              <a:lnSpc>
                <a:spcPct val="95000"/>
              </a:lnSpc>
              <a:spcBef>
                <a:spcPct val="20000"/>
              </a:spcBef>
              <a:spcAft>
                <a:spcPct val="0"/>
              </a:spcAft>
            </a:pPr>
            <a:r>
              <a:rPr lang="en-US" sz="1200" b="1" dirty="0">
                <a:solidFill>
                  <a:srgbClr val="66FFFF"/>
                </a:solidFill>
                <a:latin typeface="Arial" pitchFamily="34" charset="0"/>
              </a:rPr>
              <a:t>10</a:t>
            </a:r>
            <a:r>
              <a:rPr lang="en-US" sz="1200" b="1" baseline="30000" dirty="0">
                <a:solidFill>
                  <a:srgbClr val="66FFFF"/>
                </a:solidFill>
                <a:latin typeface="Arial" pitchFamily="34" charset="0"/>
              </a:rPr>
              <a:t>th</a:t>
            </a:r>
            <a:r>
              <a:rPr lang="en-US" sz="1200" b="1" dirty="0">
                <a:solidFill>
                  <a:srgbClr val="66FFFF"/>
                </a:solidFill>
                <a:latin typeface="Arial" pitchFamily="34" charset="0"/>
              </a:rPr>
              <a:t> Floor</a:t>
            </a:r>
          </a:p>
        </p:txBody>
      </p:sp>
      <p:cxnSp>
        <p:nvCxnSpPr>
          <p:cNvPr id="214" name="Straight Connector 213">
            <a:extLst>
              <a:ext uri="{FF2B5EF4-FFF2-40B4-BE49-F238E27FC236}">
                <a16:creationId xmlns:a16="http://schemas.microsoft.com/office/drawing/2014/main" id="{B7302D0F-9F96-1919-4C93-59CD068F01D2}"/>
              </a:ext>
            </a:extLst>
          </p:cNvPr>
          <p:cNvCxnSpPr>
            <a:cxnSpLocks/>
          </p:cNvCxnSpPr>
          <p:nvPr/>
        </p:nvCxnSpPr>
        <p:spPr bwMode="auto">
          <a:xfrm>
            <a:off x="2111627" y="2366491"/>
            <a:ext cx="30565" cy="1292211"/>
          </a:xfrm>
          <a:prstGeom prst="line">
            <a:avLst/>
          </a:prstGeom>
          <a:solidFill>
            <a:srgbClr val="000054"/>
          </a:solidFill>
          <a:ln w="25400" cap="flat" cmpd="sng" algn="ctr">
            <a:solidFill>
              <a:srgbClr val="FFFF00"/>
            </a:solidFill>
            <a:prstDash val="solid"/>
            <a:round/>
            <a:headEnd type="none" w="med" len="med"/>
            <a:tailEnd type="none" w="med" len="med"/>
          </a:ln>
          <a:effectLst/>
        </p:spPr>
      </p:cxnSp>
      <p:cxnSp>
        <p:nvCxnSpPr>
          <p:cNvPr id="217" name="Straight Connector 216">
            <a:extLst>
              <a:ext uri="{FF2B5EF4-FFF2-40B4-BE49-F238E27FC236}">
                <a16:creationId xmlns:a16="http://schemas.microsoft.com/office/drawing/2014/main" id="{F83FAD0E-3AFE-B734-1192-A6372259654A}"/>
              </a:ext>
            </a:extLst>
          </p:cNvPr>
          <p:cNvCxnSpPr>
            <a:cxnSpLocks/>
          </p:cNvCxnSpPr>
          <p:nvPr/>
        </p:nvCxnSpPr>
        <p:spPr bwMode="auto">
          <a:xfrm flipH="1">
            <a:off x="2647283" y="2976064"/>
            <a:ext cx="767065" cy="732661"/>
          </a:xfrm>
          <a:prstGeom prst="line">
            <a:avLst/>
          </a:prstGeom>
          <a:solidFill>
            <a:srgbClr val="000054"/>
          </a:solidFill>
          <a:ln w="76200" cap="flat" cmpd="sng" algn="ctr">
            <a:solidFill>
              <a:srgbClr val="FFFF00"/>
            </a:solidFill>
            <a:prstDash val="solid"/>
            <a:round/>
            <a:headEnd type="none" w="med" len="med"/>
            <a:tailEnd type="none" w="med" len="med"/>
          </a:ln>
          <a:effectLst/>
        </p:spPr>
      </p:cxnSp>
      <p:cxnSp>
        <p:nvCxnSpPr>
          <p:cNvPr id="223" name="Straight Connector 222">
            <a:extLst>
              <a:ext uri="{FF2B5EF4-FFF2-40B4-BE49-F238E27FC236}">
                <a16:creationId xmlns:a16="http://schemas.microsoft.com/office/drawing/2014/main" id="{DD6EA4EE-B973-FCB5-9672-B555D2F19068}"/>
              </a:ext>
            </a:extLst>
          </p:cNvPr>
          <p:cNvCxnSpPr>
            <a:cxnSpLocks/>
          </p:cNvCxnSpPr>
          <p:nvPr/>
        </p:nvCxnSpPr>
        <p:spPr bwMode="auto">
          <a:xfrm flipH="1">
            <a:off x="3767470" y="2415730"/>
            <a:ext cx="2232" cy="329828"/>
          </a:xfrm>
          <a:prstGeom prst="line">
            <a:avLst/>
          </a:prstGeom>
          <a:solidFill>
            <a:srgbClr val="000054"/>
          </a:solidFill>
          <a:ln w="76200" cap="flat" cmpd="sng" algn="ctr">
            <a:solidFill>
              <a:srgbClr val="FFFF00"/>
            </a:solidFill>
            <a:prstDash val="solid"/>
            <a:round/>
            <a:headEnd type="none" w="med" len="med"/>
            <a:tailEnd type="none" w="med" len="med"/>
          </a:ln>
          <a:effectLst/>
        </p:spPr>
      </p:cxnSp>
      <p:sp>
        <p:nvSpPr>
          <p:cNvPr id="222" name="Rectangle: Rounded Corners 221">
            <a:extLst>
              <a:ext uri="{FF2B5EF4-FFF2-40B4-BE49-F238E27FC236}">
                <a16:creationId xmlns:a16="http://schemas.microsoft.com/office/drawing/2014/main" id="{BF199BD5-C249-7B53-B974-91429B28429E}"/>
              </a:ext>
            </a:extLst>
          </p:cNvPr>
          <p:cNvSpPr/>
          <p:nvPr/>
        </p:nvSpPr>
        <p:spPr bwMode="auto">
          <a:xfrm>
            <a:off x="2811572" y="2638114"/>
            <a:ext cx="1498134" cy="407693"/>
          </a:xfrm>
          <a:prstGeom prst="roundRect">
            <a:avLst/>
          </a:prstGeom>
          <a:solidFill>
            <a:srgbClr val="000096"/>
          </a:solidFill>
          <a:ln w="1587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400" b="1" dirty="0">
                <a:solidFill>
                  <a:srgbClr val="66FFFF"/>
                </a:solidFill>
                <a:latin typeface="Arial" pitchFamily="34" charset="0"/>
              </a:rPr>
              <a:t>Cisco NCS 1K4</a:t>
            </a:r>
          </a:p>
        </p:txBody>
      </p:sp>
      <p:sp>
        <p:nvSpPr>
          <p:cNvPr id="137" name="Rectangle: Rounded Corners 136">
            <a:extLst>
              <a:ext uri="{FF2B5EF4-FFF2-40B4-BE49-F238E27FC236}">
                <a16:creationId xmlns:a16="http://schemas.microsoft.com/office/drawing/2014/main" id="{1B07E062-5F58-4D95-D898-05CBA6B298E5}"/>
              </a:ext>
            </a:extLst>
          </p:cNvPr>
          <p:cNvSpPr/>
          <p:nvPr/>
        </p:nvSpPr>
        <p:spPr bwMode="auto">
          <a:xfrm>
            <a:off x="1765788" y="3633068"/>
            <a:ext cx="1405186" cy="537303"/>
          </a:xfrm>
          <a:prstGeom prst="roundRect">
            <a:avLst/>
          </a:prstGeom>
          <a:solidFill>
            <a:srgbClr val="000054"/>
          </a:solidFill>
          <a:ln w="1587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Arista 7060 DX4</a:t>
            </a:r>
            <a:br>
              <a:rPr lang="en-US" sz="1200" b="1" dirty="0">
                <a:latin typeface="Arial" pitchFamily="34" charset="0"/>
              </a:rPr>
            </a:br>
            <a:r>
              <a:rPr lang="en-US" sz="1200" b="1" dirty="0">
                <a:latin typeface="Arial" pitchFamily="34" charset="0"/>
              </a:rPr>
              <a:t>400GE &amp; 100GE </a:t>
            </a:r>
          </a:p>
        </p:txBody>
      </p:sp>
      <p:sp>
        <p:nvSpPr>
          <p:cNvPr id="232" name="Rectangle: Rounded Corners 231">
            <a:extLst>
              <a:ext uri="{FF2B5EF4-FFF2-40B4-BE49-F238E27FC236}">
                <a16:creationId xmlns:a16="http://schemas.microsoft.com/office/drawing/2014/main" id="{509304EA-6177-28B4-D269-05A0FF613F77}"/>
              </a:ext>
            </a:extLst>
          </p:cNvPr>
          <p:cNvSpPr/>
          <p:nvPr/>
        </p:nvSpPr>
        <p:spPr bwMode="auto">
          <a:xfrm>
            <a:off x="575764" y="2582688"/>
            <a:ext cx="849590" cy="557155"/>
          </a:xfrm>
          <a:prstGeom prst="roundRect">
            <a:avLst/>
          </a:prstGeom>
          <a:solidFill>
            <a:srgbClr val="000066"/>
          </a:solidFill>
          <a:ln w="1587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Internet2</a:t>
            </a:r>
            <a:br>
              <a:rPr lang="en-US" sz="1200" b="1" dirty="0">
                <a:latin typeface="Arial" pitchFamily="34" charset="0"/>
              </a:rPr>
            </a:br>
            <a:r>
              <a:rPr lang="en-US" sz="1200" b="1" dirty="0">
                <a:latin typeface="Arial" pitchFamily="34" charset="0"/>
              </a:rPr>
              <a:t>818 W 7</a:t>
            </a:r>
            <a:r>
              <a:rPr lang="en-US" sz="1200" b="1" baseline="30000" dirty="0">
                <a:latin typeface="Arial" pitchFamily="34" charset="0"/>
              </a:rPr>
              <a:t>th</a:t>
            </a:r>
            <a:r>
              <a:rPr lang="en-US" sz="1200" b="1" dirty="0">
                <a:latin typeface="Arial" pitchFamily="34" charset="0"/>
              </a:rPr>
              <a:t> </a:t>
            </a:r>
          </a:p>
          <a:p>
            <a:pPr algn="ctr" defTabSz="914423" fontAlgn="base">
              <a:lnSpc>
                <a:spcPct val="95000"/>
              </a:lnSpc>
              <a:spcBef>
                <a:spcPct val="20000"/>
              </a:spcBef>
              <a:spcAft>
                <a:spcPct val="0"/>
              </a:spcAft>
            </a:pPr>
            <a:r>
              <a:rPr lang="en-US" sz="1200" b="1" dirty="0">
                <a:solidFill>
                  <a:srgbClr val="66FFFF"/>
                </a:solidFill>
                <a:latin typeface="Arial" pitchFamily="34" charset="0"/>
              </a:rPr>
              <a:t>10</a:t>
            </a:r>
            <a:r>
              <a:rPr lang="en-US" sz="1200" b="1" baseline="30000" dirty="0">
                <a:solidFill>
                  <a:srgbClr val="66FFFF"/>
                </a:solidFill>
                <a:latin typeface="Arial" pitchFamily="34" charset="0"/>
              </a:rPr>
              <a:t>th</a:t>
            </a:r>
            <a:r>
              <a:rPr lang="en-US" sz="1200" b="1" dirty="0">
                <a:solidFill>
                  <a:srgbClr val="66FFFF"/>
                </a:solidFill>
                <a:latin typeface="Arial" pitchFamily="34" charset="0"/>
              </a:rPr>
              <a:t> Floor</a:t>
            </a:r>
          </a:p>
        </p:txBody>
      </p:sp>
      <p:cxnSp>
        <p:nvCxnSpPr>
          <p:cNvPr id="239" name="Straight Arrow Connector 238">
            <a:extLst>
              <a:ext uri="{FF2B5EF4-FFF2-40B4-BE49-F238E27FC236}">
                <a16:creationId xmlns:a16="http://schemas.microsoft.com/office/drawing/2014/main" id="{BC446C36-CBEC-EAEF-3989-E0D1CAD4DF5F}"/>
              </a:ext>
            </a:extLst>
          </p:cNvPr>
          <p:cNvCxnSpPr>
            <a:cxnSpLocks/>
          </p:cNvCxnSpPr>
          <p:nvPr/>
        </p:nvCxnSpPr>
        <p:spPr bwMode="auto">
          <a:xfrm flipV="1">
            <a:off x="1978632" y="1300052"/>
            <a:ext cx="0" cy="966617"/>
          </a:xfrm>
          <a:prstGeom prst="straightConnector1">
            <a:avLst/>
          </a:prstGeom>
          <a:solidFill>
            <a:srgbClr val="000054"/>
          </a:solidFill>
          <a:ln w="25400" cap="flat" cmpd="sng" algn="ctr">
            <a:solidFill>
              <a:srgbClr val="FFFF00"/>
            </a:solidFill>
            <a:prstDash val="solid"/>
            <a:round/>
            <a:headEnd type="none" w="med" len="med"/>
            <a:tailEnd type="triangle"/>
          </a:ln>
          <a:effectLst/>
        </p:spPr>
      </p:cxnSp>
      <p:cxnSp>
        <p:nvCxnSpPr>
          <p:cNvPr id="242" name="Straight Arrow Connector 241">
            <a:extLst>
              <a:ext uri="{FF2B5EF4-FFF2-40B4-BE49-F238E27FC236}">
                <a16:creationId xmlns:a16="http://schemas.microsoft.com/office/drawing/2014/main" id="{7F18F17A-E84B-F999-8665-5E4F04CE7D2D}"/>
              </a:ext>
            </a:extLst>
          </p:cNvPr>
          <p:cNvCxnSpPr>
            <a:cxnSpLocks/>
          </p:cNvCxnSpPr>
          <p:nvPr/>
        </p:nvCxnSpPr>
        <p:spPr bwMode="auto">
          <a:xfrm flipV="1">
            <a:off x="2111577" y="1300053"/>
            <a:ext cx="0" cy="963377"/>
          </a:xfrm>
          <a:prstGeom prst="straightConnector1">
            <a:avLst/>
          </a:prstGeom>
          <a:solidFill>
            <a:srgbClr val="000054"/>
          </a:solidFill>
          <a:ln w="25400" cap="flat" cmpd="sng" algn="ctr">
            <a:solidFill>
              <a:srgbClr val="FFFF00"/>
            </a:solidFill>
            <a:prstDash val="solid"/>
            <a:round/>
            <a:headEnd type="none" w="med" len="med"/>
            <a:tailEnd type="triangle"/>
          </a:ln>
          <a:effectLst/>
        </p:spPr>
      </p:cxnSp>
      <p:cxnSp>
        <p:nvCxnSpPr>
          <p:cNvPr id="244" name="Straight Arrow Connector 243">
            <a:extLst>
              <a:ext uri="{FF2B5EF4-FFF2-40B4-BE49-F238E27FC236}">
                <a16:creationId xmlns:a16="http://schemas.microsoft.com/office/drawing/2014/main" id="{B26249D8-C898-089E-FD2B-EE37465373C2}"/>
              </a:ext>
            </a:extLst>
          </p:cNvPr>
          <p:cNvCxnSpPr>
            <a:cxnSpLocks/>
          </p:cNvCxnSpPr>
          <p:nvPr/>
        </p:nvCxnSpPr>
        <p:spPr bwMode="auto">
          <a:xfrm flipH="1" flipV="1">
            <a:off x="3737218" y="1223315"/>
            <a:ext cx="6485" cy="775523"/>
          </a:xfrm>
          <a:prstGeom prst="straightConnector1">
            <a:avLst/>
          </a:prstGeom>
          <a:solidFill>
            <a:srgbClr val="000054"/>
          </a:solidFill>
          <a:ln w="76200" cap="flat" cmpd="sng" algn="ctr">
            <a:solidFill>
              <a:srgbClr val="FFFF00"/>
            </a:solidFill>
            <a:prstDash val="solid"/>
            <a:round/>
            <a:headEnd type="none" w="med" len="med"/>
            <a:tailEnd type="triangle"/>
          </a:ln>
          <a:effectLst/>
        </p:spPr>
      </p:cxnSp>
      <p:sp>
        <p:nvSpPr>
          <p:cNvPr id="6" name="Thought Bubble: Cloud 5">
            <a:extLst>
              <a:ext uri="{FF2B5EF4-FFF2-40B4-BE49-F238E27FC236}">
                <a16:creationId xmlns:a16="http://schemas.microsoft.com/office/drawing/2014/main" id="{7B7D51C2-FEBF-9D06-706B-5A84DA462DC2}"/>
              </a:ext>
            </a:extLst>
          </p:cNvPr>
          <p:cNvSpPr/>
          <p:nvPr/>
        </p:nvSpPr>
        <p:spPr bwMode="auto">
          <a:xfrm>
            <a:off x="8014980" y="2228466"/>
            <a:ext cx="1394298" cy="728399"/>
          </a:xfrm>
          <a:prstGeom prst="cloudCallout">
            <a:avLst/>
          </a:prstGeom>
          <a:gradFill flip="none" rotWithShape="1">
            <a:gsLst>
              <a:gs pos="0">
                <a:srgbClr val="A7FDFB">
                  <a:shade val="30000"/>
                  <a:satMod val="115000"/>
                </a:srgbClr>
              </a:gs>
              <a:gs pos="0">
                <a:srgbClr val="A7FDFB">
                  <a:shade val="67500"/>
                  <a:satMod val="115000"/>
                </a:srgbClr>
              </a:gs>
              <a:gs pos="100000">
                <a:srgbClr val="A7FDFB">
                  <a:shade val="100000"/>
                  <a:satMod val="115000"/>
                </a:srgbClr>
              </a:gs>
            </a:gsLst>
            <a:lin ang="0" scaled="1"/>
            <a:tileRect/>
          </a:gradFill>
          <a:ln w="25400" cap="flat" cmpd="sng" algn="ctr">
            <a:solidFill>
              <a:srgbClr val="00206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pPr>
            <a:r>
              <a:rPr lang="en-US" sz="1600" b="1" dirty="0">
                <a:solidFill>
                  <a:srgbClr val="0033CC"/>
                </a:solidFill>
                <a:latin typeface="Arial" pitchFamily="34" charset="0"/>
              </a:rPr>
              <a:t>Starlight</a:t>
            </a:r>
          </a:p>
        </p:txBody>
      </p:sp>
      <p:sp>
        <p:nvSpPr>
          <p:cNvPr id="7" name="Thought Bubble: Cloud 6">
            <a:extLst>
              <a:ext uri="{FF2B5EF4-FFF2-40B4-BE49-F238E27FC236}">
                <a16:creationId xmlns:a16="http://schemas.microsoft.com/office/drawing/2014/main" id="{758B6A43-2327-2805-0C31-7E54BC8DAFF6}"/>
              </a:ext>
            </a:extLst>
          </p:cNvPr>
          <p:cNvSpPr/>
          <p:nvPr/>
        </p:nvSpPr>
        <p:spPr bwMode="auto">
          <a:xfrm>
            <a:off x="6449048" y="3886149"/>
            <a:ext cx="1283060" cy="1985849"/>
          </a:xfrm>
          <a:prstGeom prst="cloudCallout">
            <a:avLst/>
          </a:prstGeom>
          <a:gradFill flip="none" rotWithShape="1">
            <a:gsLst>
              <a:gs pos="0">
                <a:srgbClr val="A7FDFB">
                  <a:shade val="30000"/>
                  <a:satMod val="115000"/>
                </a:srgbClr>
              </a:gs>
              <a:gs pos="8000">
                <a:srgbClr val="A7FDFB">
                  <a:shade val="67500"/>
                  <a:satMod val="115000"/>
                </a:srgbClr>
              </a:gs>
              <a:gs pos="100000">
                <a:srgbClr val="A7FDFB">
                  <a:shade val="100000"/>
                  <a:satMod val="115000"/>
                </a:srgbClr>
              </a:gs>
            </a:gsLst>
            <a:lin ang="0" scaled="1"/>
            <a:tileRect/>
          </a:gradFill>
          <a:ln w="25400" cap="flat" cmpd="sng" algn="ctr">
            <a:solidFill>
              <a:srgbClr val="00206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endParaRPr lang="en-US" sz="1600" b="1" dirty="0">
              <a:solidFill>
                <a:srgbClr val="0033CC"/>
              </a:solidFill>
              <a:latin typeface="Arial" pitchFamily="34" charset="0"/>
            </a:endParaRPr>
          </a:p>
          <a:p>
            <a:pPr algn="ctr" defTabSz="914423" fontAlgn="base">
              <a:lnSpc>
                <a:spcPct val="95000"/>
              </a:lnSpc>
              <a:spcBef>
                <a:spcPct val="20000"/>
              </a:spcBef>
              <a:spcAft>
                <a:spcPct val="0"/>
              </a:spcAft>
            </a:pPr>
            <a:r>
              <a:rPr lang="en-US" sz="1600" b="1" dirty="0">
                <a:solidFill>
                  <a:srgbClr val="0033CC"/>
                </a:solidFill>
                <a:latin typeface="Arial" pitchFamily="34" charset="0"/>
              </a:rPr>
              <a:t>           </a:t>
            </a:r>
          </a:p>
          <a:p>
            <a:pPr algn="ctr" defTabSz="914423" fontAlgn="base">
              <a:lnSpc>
                <a:spcPct val="95000"/>
              </a:lnSpc>
              <a:spcBef>
                <a:spcPct val="20000"/>
              </a:spcBef>
              <a:spcAft>
                <a:spcPct val="0"/>
              </a:spcAft>
            </a:pPr>
            <a:r>
              <a:rPr lang="en-US" sz="1600" b="1" dirty="0">
                <a:solidFill>
                  <a:srgbClr val="0033CC"/>
                </a:solidFill>
                <a:latin typeface="Arial" pitchFamily="34" charset="0"/>
              </a:rPr>
              <a:t>      CENIC/</a:t>
            </a:r>
            <a:br>
              <a:rPr lang="en-US" sz="1600" b="1" dirty="0">
                <a:solidFill>
                  <a:srgbClr val="0033CC"/>
                </a:solidFill>
                <a:latin typeface="Arial" pitchFamily="34" charset="0"/>
              </a:rPr>
            </a:br>
            <a:r>
              <a:rPr lang="en-US" sz="1600" b="1" dirty="0">
                <a:solidFill>
                  <a:srgbClr val="0033CC"/>
                </a:solidFill>
                <a:latin typeface="Arial" pitchFamily="34" charset="0"/>
              </a:rPr>
              <a:t>    Pacific </a:t>
            </a:r>
            <a:br>
              <a:rPr lang="en-US" sz="1600" b="1" dirty="0">
                <a:solidFill>
                  <a:srgbClr val="0033CC"/>
                </a:solidFill>
                <a:latin typeface="Arial" pitchFamily="34" charset="0"/>
              </a:rPr>
            </a:br>
            <a:r>
              <a:rPr lang="en-US" sz="1600" b="1" dirty="0">
                <a:solidFill>
                  <a:srgbClr val="0033CC"/>
                </a:solidFill>
                <a:latin typeface="Arial" pitchFamily="34" charset="0"/>
              </a:rPr>
              <a:t>    Wave</a:t>
            </a:r>
          </a:p>
        </p:txBody>
      </p:sp>
      <p:sp>
        <p:nvSpPr>
          <p:cNvPr id="210" name="Thought Bubble: Cloud 209">
            <a:extLst>
              <a:ext uri="{FF2B5EF4-FFF2-40B4-BE49-F238E27FC236}">
                <a16:creationId xmlns:a16="http://schemas.microsoft.com/office/drawing/2014/main" id="{42576A1A-7F0A-7200-7221-4E88FDBFF425}"/>
              </a:ext>
            </a:extLst>
          </p:cNvPr>
          <p:cNvSpPr/>
          <p:nvPr/>
        </p:nvSpPr>
        <p:spPr bwMode="auto">
          <a:xfrm>
            <a:off x="2926260" y="1772255"/>
            <a:ext cx="1455619" cy="644922"/>
          </a:xfrm>
          <a:prstGeom prst="cloudCallout">
            <a:avLst>
              <a:gd name="adj1" fmla="val -5949"/>
              <a:gd name="adj2" fmla="val 75855"/>
            </a:avLst>
          </a:prstGeom>
          <a:gradFill flip="none" rotWithShape="1">
            <a:gsLst>
              <a:gs pos="0">
                <a:srgbClr val="A7FDFB">
                  <a:shade val="30000"/>
                  <a:satMod val="115000"/>
                </a:srgbClr>
              </a:gs>
              <a:gs pos="0">
                <a:srgbClr val="A7FDFB">
                  <a:shade val="67500"/>
                  <a:satMod val="115000"/>
                </a:srgbClr>
              </a:gs>
              <a:gs pos="100000">
                <a:srgbClr val="A7FDFB">
                  <a:shade val="100000"/>
                  <a:satMod val="115000"/>
                </a:srgbClr>
              </a:gs>
            </a:gsLst>
            <a:lin ang="0" scaled="1"/>
            <a:tileRect/>
          </a:gradFill>
          <a:ln w="25400" cap="flat" cmpd="sng" algn="ctr">
            <a:solidFill>
              <a:srgbClr val="00206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pPr>
            <a:r>
              <a:rPr lang="en-US" sz="1600" b="1" dirty="0">
                <a:solidFill>
                  <a:srgbClr val="0033CC"/>
                </a:solidFill>
                <a:latin typeface="Arial" pitchFamily="34" charset="0"/>
              </a:rPr>
              <a:t>I2 Optical</a:t>
            </a:r>
          </a:p>
        </p:txBody>
      </p:sp>
      <p:sp>
        <p:nvSpPr>
          <p:cNvPr id="208" name="Thought Bubble: Cloud 207">
            <a:extLst>
              <a:ext uri="{FF2B5EF4-FFF2-40B4-BE49-F238E27FC236}">
                <a16:creationId xmlns:a16="http://schemas.microsoft.com/office/drawing/2014/main" id="{61D94CC6-0E12-B30B-4B25-8B1C99B02EED}"/>
              </a:ext>
            </a:extLst>
          </p:cNvPr>
          <p:cNvSpPr/>
          <p:nvPr/>
        </p:nvSpPr>
        <p:spPr bwMode="auto">
          <a:xfrm>
            <a:off x="1367191" y="2138825"/>
            <a:ext cx="1385199" cy="585087"/>
          </a:xfrm>
          <a:prstGeom prst="cloudCallout">
            <a:avLst/>
          </a:prstGeom>
          <a:gradFill flip="none" rotWithShape="1">
            <a:gsLst>
              <a:gs pos="0">
                <a:srgbClr val="A7FDFB">
                  <a:shade val="30000"/>
                  <a:satMod val="115000"/>
                </a:srgbClr>
              </a:gs>
              <a:gs pos="0">
                <a:srgbClr val="A7FDFB">
                  <a:shade val="67500"/>
                  <a:satMod val="115000"/>
                </a:srgbClr>
              </a:gs>
              <a:gs pos="100000">
                <a:srgbClr val="A7FDFB">
                  <a:shade val="100000"/>
                  <a:satMod val="115000"/>
                </a:srgbClr>
              </a:gs>
            </a:gsLst>
            <a:lin ang="0" scaled="1"/>
            <a:tileRect/>
          </a:gradFill>
          <a:ln w="25400" cap="flat" cmpd="sng" algn="ctr">
            <a:solidFill>
              <a:srgbClr val="00206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pPr>
            <a:r>
              <a:rPr lang="en-US" sz="1600" b="1" dirty="0">
                <a:solidFill>
                  <a:srgbClr val="0033CC"/>
                </a:solidFill>
                <a:latin typeface="Arial" pitchFamily="34" charset="0"/>
              </a:rPr>
              <a:t>I2 Packet</a:t>
            </a:r>
          </a:p>
        </p:txBody>
      </p:sp>
      <p:sp>
        <p:nvSpPr>
          <p:cNvPr id="253" name="Title 1">
            <a:extLst>
              <a:ext uri="{FF2B5EF4-FFF2-40B4-BE49-F238E27FC236}">
                <a16:creationId xmlns:a16="http://schemas.microsoft.com/office/drawing/2014/main" id="{1EE37BF8-3832-0FC8-ECC2-1F9B70DC0B66}"/>
              </a:ext>
            </a:extLst>
          </p:cNvPr>
          <p:cNvSpPr txBox="1">
            <a:spLocks/>
          </p:cNvSpPr>
          <p:nvPr/>
        </p:nvSpPr>
        <p:spPr bwMode="auto">
          <a:xfrm>
            <a:off x="715395" y="855949"/>
            <a:ext cx="2393706" cy="4667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algn="ctr">
              <a:tabLst>
                <a:tab pos="1828846" algn="l"/>
              </a:tabLst>
            </a:pPr>
            <a:r>
              <a:rPr lang="en-US" sz="2000" kern="0" dirty="0">
                <a:solidFill>
                  <a:srgbClr val="FFFF00"/>
                </a:solidFill>
              </a:rPr>
              <a:t>To </a:t>
            </a:r>
            <a:r>
              <a:rPr lang="en-US" sz="2000" kern="0" dirty="0" err="1">
                <a:solidFill>
                  <a:srgbClr val="FFFF00"/>
                </a:solidFill>
              </a:rPr>
              <a:t>StarLight</a:t>
            </a:r>
            <a:endParaRPr lang="en-US" sz="2000" kern="0" dirty="0">
              <a:solidFill>
                <a:srgbClr val="FFFF00"/>
              </a:solidFill>
            </a:endParaRPr>
          </a:p>
        </p:txBody>
      </p:sp>
      <p:sp>
        <p:nvSpPr>
          <p:cNvPr id="254" name="Title 1">
            <a:extLst>
              <a:ext uri="{FF2B5EF4-FFF2-40B4-BE49-F238E27FC236}">
                <a16:creationId xmlns:a16="http://schemas.microsoft.com/office/drawing/2014/main" id="{A7A51866-4923-F36A-1E65-E4B57A69FF31}"/>
              </a:ext>
            </a:extLst>
          </p:cNvPr>
          <p:cNvSpPr txBox="1">
            <a:spLocks/>
          </p:cNvSpPr>
          <p:nvPr/>
        </p:nvSpPr>
        <p:spPr bwMode="auto">
          <a:xfrm>
            <a:off x="2624384" y="865145"/>
            <a:ext cx="2393706" cy="4667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algn="ctr">
              <a:tabLst>
                <a:tab pos="1828846" algn="l"/>
              </a:tabLst>
            </a:pPr>
            <a:r>
              <a:rPr lang="en-US" sz="2000" kern="0" dirty="0">
                <a:solidFill>
                  <a:srgbClr val="FFFF00"/>
                </a:solidFill>
              </a:rPr>
              <a:t>To SC22 Dallas</a:t>
            </a:r>
          </a:p>
        </p:txBody>
      </p:sp>
      <p:cxnSp>
        <p:nvCxnSpPr>
          <p:cNvPr id="211" name="Straight Connector 210">
            <a:extLst>
              <a:ext uri="{FF2B5EF4-FFF2-40B4-BE49-F238E27FC236}">
                <a16:creationId xmlns:a16="http://schemas.microsoft.com/office/drawing/2014/main" id="{8871683A-3F27-D08F-49C9-DD9802A9886A}"/>
              </a:ext>
            </a:extLst>
          </p:cNvPr>
          <p:cNvCxnSpPr>
            <a:cxnSpLocks/>
          </p:cNvCxnSpPr>
          <p:nvPr/>
        </p:nvCxnSpPr>
        <p:spPr bwMode="auto">
          <a:xfrm>
            <a:off x="1981684" y="2633720"/>
            <a:ext cx="43949" cy="984730"/>
          </a:xfrm>
          <a:prstGeom prst="line">
            <a:avLst/>
          </a:prstGeom>
          <a:solidFill>
            <a:srgbClr val="000054"/>
          </a:solidFill>
          <a:ln w="25400" cap="flat" cmpd="sng" algn="ctr">
            <a:solidFill>
              <a:srgbClr val="FFFF00"/>
            </a:solidFill>
            <a:prstDash val="solid"/>
            <a:round/>
            <a:headEnd type="none" w="med" len="med"/>
            <a:tailEnd type="none" w="med" len="med"/>
          </a:ln>
          <a:effectLst/>
        </p:spPr>
      </p:cxnSp>
      <p:sp>
        <p:nvSpPr>
          <p:cNvPr id="258" name="Rectangle 257">
            <a:extLst>
              <a:ext uri="{FF2B5EF4-FFF2-40B4-BE49-F238E27FC236}">
                <a16:creationId xmlns:a16="http://schemas.microsoft.com/office/drawing/2014/main" id="{A595F8D9-97E8-0C90-CFB5-CC56181C1DF7}"/>
              </a:ext>
            </a:extLst>
          </p:cNvPr>
          <p:cNvSpPr/>
          <p:nvPr/>
        </p:nvSpPr>
        <p:spPr bwMode="auto">
          <a:xfrm rot="18928845">
            <a:off x="2805195" y="3242205"/>
            <a:ext cx="896566" cy="201521"/>
          </a:xfrm>
          <a:prstGeom prst="rect">
            <a:avLst/>
          </a:prstGeom>
          <a:no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600" b="1" dirty="0">
                <a:latin typeface="Arial" pitchFamily="34" charset="0"/>
              </a:rPr>
              <a:t>400G</a:t>
            </a:r>
          </a:p>
        </p:txBody>
      </p:sp>
      <p:sp>
        <p:nvSpPr>
          <p:cNvPr id="259" name="Rectangle 258">
            <a:extLst>
              <a:ext uri="{FF2B5EF4-FFF2-40B4-BE49-F238E27FC236}">
                <a16:creationId xmlns:a16="http://schemas.microsoft.com/office/drawing/2014/main" id="{29074588-4635-E8AE-F384-41126618DC68}"/>
              </a:ext>
            </a:extLst>
          </p:cNvPr>
          <p:cNvSpPr/>
          <p:nvPr/>
        </p:nvSpPr>
        <p:spPr bwMode="auto">
          <a:xfrm>
            <a:off x="3667765" y="1435441"/>
            <a:ext cx="896566" cy="201521"/>
          </a:xfrm>
          <a:prstGeom prst="rect">
            <a:avLst/>
          </a:prstGeom>
          <a:no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600" b="1" dirty="0">
                <a:solidFill>
                  <a:srgbClr val="00FF99"/>
                </a:solidFill>
                <a:latin typeface="Arial" pitchFamily="34" charset="0"/>
              </a:rPr>
              <a:t>400G</a:t>
            </a:r>
          </a:p>
        </p:txBody>
      </p:sp>
      <p:sp>
        <p:nvSpPr>
          <p:cNvPr id="260" name="Rectangle 259">
            <a:extLst>
              <a:ext uri="{FF2B5EF4-FFF2-40B4-BE49-F238E27FC236}">
                <a16:creationId xmlns:a16="http://schemas.microsoft.com/office/drawing/2014/main" id="{FA7BB584-EAD9-75B3-DE19-42AFF2A463C8}"/>
              </a:ext>
            </a:extLst>
          </p:cNvPr>
          <p:cNvSpPr/>
          <p:nvPr/>
        </p:nvSpPr>
        <p:spPr bwMode="auto">
          <a:xfrm>
            <a:off x="3622795" y="2399055"/>
            <a:ext cx="896566" cy="201521"/>
          </a:xfrm>
          <a:prstGeom prst="rect">
            <a:avLst/>
          </a:prstGeom>
          <a:no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600" b="1" dirty="0">
                <a:solidFill>
                  <a:srgbClr val="00FF99"/>
                </a:solidFill>
                <a:latin typeface="Arial" pitchFamily="34" charset="0"/>
              </a:rPr>
              <a:t>400G</a:t>
            </a:r>
          </a:p>
        </p:txBody>
      </p:sp>
      <p:sp>
        <p:nvSpPr>
          <p:cNvPr id="262" name="Rectangle: Rounded Corners 261">
            <a:extLst>
              <a:ext uri="{FF2B5EF4-FFF2-40B4-BE49-F238E27FC236}">
                <a16:creationId xmlns:a16="http://schemas.microsoft.com/office/drawing/2014/main" id="{3F741BE8-35B2-FE85-28AB-A89B611CB1E5}"/>
              </a:ext>
            </a:extLst>
          </p:cNvPr>
          <p:cNvSpPr/>
          <p:nvPr/>
        </p:nvSpPr>
        <p:spPr bwMode="auto">
          <a:xfrm>
            <a:off x="4642696" y="1578222"/>
            <a:ext cx="3202877" cy="1595613"/>
          </a:xfrm>
          <a:prstGeom prst="roundRect">
            <a:avLst/>
          </a:prstGeom>
          <a:solidFill>
            <a:srgbClr val="000054"/>
          </a:solidFill>
          <a:ln w="25400" cap="flat" cmpd="sng" algn="ctr">
            <a:solidFill>
              <a:srgbClr val="FFFF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buFont typeface="Wingdings" pitchFamily="2" charset="2"/>
              <a:buChar char="r"/>
            </a:pPr>
            <a:endParaRPr lang="en-US" sz="2000" b="1">
              <a:latin typeface="Arial" pitchFamily="34" charset="0"/>
            </a:endParaRPr>
          </a:p>
        </p:txBody>
      </p:sp>
      <p:sp>
        <p:nvSpPr>
          <p:cNvPr id="263" name="Thought Bubble: Cloud 262">
            <a:extLst>
              <a:ext uri="{FF2B5EF4-FFF2-40B4-BE49-F238E27FC236}">
                <a16:creationId xmlns:a16="http://schemas.microsoft.com/office/drawing/2014/main" id="{C07B590E-2C01-4D8C-F5C8-E72DF8CFCD56}"/>
              </a:ext>
            </a:extLst>
          </p:cNvPr>
          <p:cNvSpPr/>
          <p:nvPr/>
        </p:nvSpPr>
        <p:spPr bwMode="auto">
          <a:xfrm>
            <a:off x="4701282" y="1674796"/>
            <a:ext cx="1394298" cy="691694"/>
          </a:xfrm>
          <a:prstGeom prst="cloudCallout">
            <a:avLst/>
          </a:prstGeom>
          <a:gradFill flip="none" rotWithShape="1">
            <a:gsLst>
              <a:gs pos="0">
                <a:srgbClr val="A7FDFB">
                  <a:shade val="30000"/>
                  <a:satMod val="115000"/>
                </a:srgbClr>
              </a:gs>
              <a:gs pos="0">
                <a:srgbClr val="A7FDFB">
                  <a:shade val="67500"/>
                  <a:satMod val="115000"/>
                </a:srgbClr>
              </a:gs>
              <a:gs pos="100000">
                <a:srgbClr val="A7FDFB">
                  <a:shade val="100000"/>
                  <a:satMod val="115000"/>
                </a:srgbClr>
              </a:gs>
            </a:gsLst>
            <a:lin ang="0" scaled="1"/>
            <a:tileRect/>
          </a:gradFill>
          <a:ln w="25400" cap="flat" cmpd="sng" algn="ctr">
            <a:solidFill>
              <a:srgbClr val="00206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pPr>
            <a:r>
              <a:rPr lang="en-US" sz="1600" b="1" dirty="0">
                <a:solidFill>
                  <a:srgbClr val="0033CC"/>
                </a:solidFill>
                <a:latin typeface="Arial" pitchFamily="34" charset="0"/>
              </a:rPr>
              <a:t>ESnet6</a:t>
            </a:r>
          </a:p>
        </p:txBody>
      </p:sp>
      <p:sp>
        <p:nvSpPr>
          <p:cNvPr id="264" name="Thought Bubble: Cloud 263">
            <a:extLst>
              <a:ext uri="{FF2B5EF4-FFF2-40B4-BE49-F238E27FC236}">
                <a16:creationId xmlns:a16="http://schemas.microsoft.com/office/drawing/2014/main" id="{FA8903DF-F708-959F-85E1-84E998B9D11F}"/>
              </a:ext>
            </a:extLst>
          </p:cNvPr>
          <p:cNvSpPr/>
          <p:nvPr/>
        </p:nvSpPr>
        <p:spPr bwMode="auto">
          <a:xfrm>
            <a:off x="6225879" y="1667825"/>
            <a:ext cx="1394298" cy="678850"/>
          </a:xfrm>
          <a:prstGeom prst="cloudCallout">
            <a:avLst/>
          </a:prstGeom>
          <a:gradFill flip="none" rotWithShape="1">
            <a:gsLst>
              <a:gs pos="0">
                <a:srgbClr val="A7FDFB">
                  <a:shade val="30000"/>
                  <a:satMod val="115000"/>
                </a:srgbClr>
              </a:gs>
              <a:gs pos="0">
                <a:srgbClr val="A7FDFB">
                  <a:shade val="67500"/>
                  <a:satMod val="115000"/>
                </a:srgbClr>
              </a:gs>
              <a:gs pos="100000">
                <a:srgbClr val="A7FDFB">
                  <a:shade val="100000"/>
                  <a:satMod val="115000"/>
                </a:srgbClr>
              </a:gs>
            </a:gsLst>
            <a:lin ang="0" scaled="1"/>
            <a:tileRect/>
          </a:gradFill>
          <a:ln w="25400" cap="flat" cmpd="sng" algn="ctr">
            <a:solidFill>
              <a:srgbClr val="00206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pPr>
            <a:r>
              <a:rPr lang="en-US" sz="1600" b="1" dirty="0">
                <a:solidFill>
                  <a:srgbClr val="0033CC"/>
                </a:solidFill>
                <a:latin typeface="Arial" pitchFamily="34" charset="0"/>
              </a:rPr>
              <a:t>Fabric</a:t>
            </a:r>
          </a:p>
        </p:txBody>
      </p:sp>
      <p:sp>
        <p:nvSpPr>
          <p:cNvPr id="265" name="Rectangle: Rounded Corners 264">
            <a:extLst>
              <a:ext uri="{FF2B5EF4-FFF2-40B4-BE49-F238E27FC236}">
                <a16:creationId xmlns:a16="http://schemas.microsoft.com/office/drawing/2014/main" id="{C1B90960-0980-92AA-A188-A1166534AF4E}"/>
              </a:ext>
            </a:extLst>
          </p:cNvPr>
          <p:cNvSpPr/>
          <p:nvPr/>
        </p:nvSpPr>
        <p:spPr bwMode="auto">
          <a:xfrm>
            <a:off x="4681227" y="2456611"/>
            <a:ext cx="998293" cy="588470"/>
          </a:xfrm>
          <a:prstGeom prst="roundRect">
            <a:avLst/>
          </a:prstGeom>
          <a:solidFill>
            <a:srgbClr val="000066"/>
          </a:solidFill>
          <a:ln w="1587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88000"/>
              </a:lnSpc>
              <a:spcBef>
                <a:spcPct val="20000"/>
              </a:spcBef>
              <a:spcAft>
                <a:spcPct val="0"/>
              </a:spcAft>
            </a:pPr>
            <a:r>
              <a:rPr lang="en-US" sz="1200" b="1" dirty="0" err="1">
                <a:latin typeface="Arial" pitchFamily="34" charset="0"/>
              </a:rPr>
              <a:t>ESnet</a:t>
            </a:r>
            <a:r>
              <a:rPr lang="en-US" sz="1200" b="1" dirty="0">
                <a:latin typeface="Arial" pitchFamily="34" charset="0"/>
              </a:rPr>
              <a:t>/Fabric</a:t>
            </a:r>
          </a:p>
          <a:p>
            <a:pPr algn="ctr" defTabSz="914423" fontAlgn="base">
              <a:lnSpc>
                <a:spcPct val="88000"/>
              </a:lnSpc>
              <a:spcBef>
                <a:spcPct val="20000"/>
              </a:spcBef>
              <a:spcAft>
                <a:spcPct val="0"/>
              </a:spcAft>
            </a:pPr>
            <a:r>
              <a:rPr lang="en-US" sz="1200" b="1" dirty="0">
                <a:latin typeface="Arial" pitchFamily="34" charset="0"/>
              </a:rPr>
              <a:t>818 W 7</a:t>
            </a:r>
            <a:r>
              <a:rPr lang="en-US" sz="1200" b="1" baseline="30000" dirty="0">
                <a:latin typeface="Arial" pitchFamily="34" charset="0"/>
              </a:rPr>
              <a:t>th</a:t>
            </a:r>
            <a:r>
              <a:rPr lang="en-US" sz="1200" b="1" dirty="0">
                <a:latin typeface="Arial" pitchFamily="34" charset="0"/>
              </a:rPr>
              <a:t> </a:t>
            </a:r>
          </a:p>
          <a:p>
            <a:pPr algn="ctr" defTabSz="914423" fontAlgn="base">
              <a:lnSpc>
                <a:spcPct val="88000"/>
              </a:lnSpc>
              <a:spcBef>
                <a:spcPct val="20000"/>
              </a:spcBef>
              <a:spcAft>
                <a:spcPct val="0"/>
              </a:spcAft>
            </a:pPr>
            <a:r>
              <a:rPr lang="en-US" sz="1200" b="1" dirty="0">
                <a:solidFill>
                  <a:srgbClr val="66FFFF"/>
                </a:solidFill>
                <a:latin typeface="Arial" pitchFamily="34" charset="0"/>
              </a:rPr>
              <a:t>10</a:t>
            </a:r>
            <a:r>
              <a:rPr lang="en-US" sz="1200" b="1" baseline="30000" dirty="0">
                <a:solidFill>
                  <a:srgbClr val="66FFFF"/>
                </a:solidFill>
                <a:latin typeface="Arial" pitchFamily="34" charset="0"/>
              </a:rPr>
              <a:t>th</a:t>
            </a:r>
            <a:r>
              <a:rPr lang="en-US" sz="1200" b="1" dirty="0">
                <a:solidFill>
                  <a:srgbClr val="66FFFF"/>
                </a:solidFill>
                <a:latin typeface="Arial" pitchFamily="34" charset="0"/>
              </a:rPr>
              <a:t> Floor</a:t>
            </a:r>
          </a:p>
        </p:txBody>
      </p:sp>
      <p:sp>
        <p:nvSpPr>
          <p:cNvPr id="266" name="Rectangle: Rounded Corners 265">
            <a:extLst>
              <a:ext uri="{FF2B5EF4-FFF2-40B4-BE49-F238E27FC236}">
                <a16:creationId xmlns:a16="http://schemas.microsoft.com/office/drawing/2014/main" id="{424C2051-B7B6-A0AE-771E-E2FF8A4A86F6}"/>
              </a:ext>
            </a:extLst>
          </p:cNvPr>
          <p:cNvSpPr/>
          <p:nvPr/>
        </p:nvSpPr>
        <p:spPr bwMode="auto">
          <a:xfrm>
            <a:off x="5765327" y="2485947"/>
            <a:ext cx="1999360" cy="588470"/>
          </a:xfrm>
          <a:prstGeom prst="roundRect">
            <a:avLst/>
          </a:prstGeom>
          <a:solidFill>
            <a:srgbClr val="000066"/>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spcBef>
                <a:spcPct val="20000"/>
              </a:spcBef>
              <a:spcAft>
                <a:spcPct val="0"/>
              </a:spcAft>
            </a:pPr>
            <a:r>
              <a:rPr lang="en-US" sz="1400" b="1" dirty="0">
                <a:latin typeface="Arial" pitchFamily="34" charset="0"/>
              </a:rPr>
              <a:t>Pending Connections</a:t>
            </a:r>
            <a:br>
              <a:rPr lang="en-US" sz="1400" b="1" dirty="0">
                <a:latin typeface="Arial" pitchFamily="34" charset="0"/>
              </a:rPr>
            </a:br>
            <a:r>
              <a:rPr lang="en-US" sz="1400" b="1" dirty="0">
                <a:latin typeface="Arial" pitchFamily="34" charset="0"/>
              </a:rPr>
              <a:t>to CENIC/</a:t>
            </a:r>
            <a:r>
              <a:rPr lang="en-US" sz="1400" b="1" dirty="0" err="1">
                <a:latin typeface="Arial" pitchFamily="34" charset="0"/>
              </a:rPr>
              <a:t>PacWave</a:t>
            </a:r>
            <a:endParaRPr lang="en-US" sz="1400" b="1" dirty="0">
              <a:solidFill>
                <a:srgbClr val="66FFFF"/>
              </a:solidFill>
              <a:latin typeface="Arial" pitchFamily="34" charset="0"/>
            </a:endParaRPr>
          </a:p>
        </p:txBody>
      </p:sp>
      <p:cxnSp>
        <p:nvCxnSpPr>
          <p:cNvPr id="268" name="Straight Connector 267">
            <a:extLst>
              <a:ext uri="{FF2B5EF4-FFF2-40B4-BE49-F238E27FC236}">
                <a16:creationId xmlns:a16="http://schemas.microsoft.com/office/drawing/2014/main" id="{F05B21FA-F07F-C02D-5697-B5AD4C0B6616}"/>
              </a:ext>
            </a:extLst>
          </p:cNvPr>
          <p:cNvCxnSpPr>
            <a:cxnSpLocks/>
          </p:cNvCxnSpPr>
          <p:nvPr/>
        </p:nvCxnSpPr>
        <p:spPr bwMode="auto">
          <a:xfrm flipH="1">
            <a:off x="5824121" y="3173834"/>
            <a:ext cx="1110258" cy="2438860"/>
          </a:xfrm>
          <a:prstGeom prst="line">
            <a:avLst/>
          </a:prstGeom>
          <a:solidFill>
            <a:srgbClr val="000054"/>
          </a:solidFill>
          <a:ln w="53975" cap="flat" cmpd="sng" algn="ctr">
            <a:solidFill>
              <a:srgbClr val="00FF99"/>
            </a:solidFill>
            <a:prstDash val="sysDash"/>
            <a:round/>
            <a:headEnd type="none" w="med" len="med"/>
            <a:tailEnd type="none" w="med" len="med"/>
          </a:ln>
          <a:effectLst/>
        </p:spPr>
      </p:cxnSp>
      <p:sp>
        <p:nvSpPr>
          <p:cNvPr id="83" name="Rectangle: Rounded Corners 82">
            <a:extLst>
              <a:ext uri="{FF2B5EF4-FFF2-40B4-BE49-F238E27FC236}">
                <a16:creationId xmlns:a16="http://schemas.microsoft.com/office/drawing/2014/main" id="{C9F6B307-DC61-21CC-BBCD-E25267A2A19D}"/>
              </a:ext>
            </a:extLst>
          </p:cNvPr>
          <p:cNvSpPr/>
          <p:nvPr/>
        </p:nvSpPr>
        <p:spPr bwMode="auto">
          <a:xfrm>
            <a:off x="4994925" y="5544656"/>
            <a:ext cx="1089498" cy="400286"/>
          </a:xfrm>
          <a:prstGeom prst="roundRect">
            <a:avLst/>
          </a:prstGeom>
          <a:solidFill>
            <a:srgbClr val="000054"/>
          </a:solidFill>
          <a:ln w="1587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200" b="1" dirty="0">
                <a:latin typeface="Arial" pitchFamily="34" charset="0"/>
              </a:rPr>
              <a:t>Pacific Wave </a:t>
            </a:r>
            <a:br>
              <a:rPr lang="en-US" sz="1200" b="1" dirty="0">
                <a:latin typeface="Arial" pitchFamily="34" charset="0"/>
              </a:rPr>
            </a:br>
            <a:r>
              <a:rPr lang="en-US" sz="1200" b="1" dirty="0" err="1">
                <a:latin typeface="Arial" pitchFamily="34" charset="0"/>
              </a:rPr>
              <a:t>LosA</a:t>
            </a:r>
            <a:r>
              <a:rPr lang="en-US" sz="1200" b="1" dirty="0">
                <a:latin typeface="Arial" pitchFamily="34" charset="0"/>
              </a:rPr>
              <a:t> 2-1</a:t>
            </a:r>
          </a:p>
        </p:txBody>
      </p:sp>
      <p:cxnSp>
        <p:nvCxnSpPr>
          <p:cNvPr id="274" name="Straight Connector 273">
            <a:extLst>
              <a:ext uri="{FF2B5EF4-FFF2-40B4-BE49-F238E27FC236}">
                <a16:creationId xmlns:a16="http://schemas.microsoft.com/office/drawing/2014/main" id="{523CD0D7-45B5-5643-E3A3-EF4C23BDEA69}"/>
              </a:ext>
            </a:extLst>
          </p:cNvPr>
          <p:cNvCxnSpPr>
            <a:cxnSpLocks/>
          </p:cNvCxnSpPr>
          <p:nvPr/>
        </p:nvCxnSpPr>
        <p:spPr bwMode="auto">
          <a:xfrm flipH="1">
            <a:off x="6452333" y="3944641"/>
            <a:ext cx="1072135" cy="1333220"/>
          </a:xfrm>
          <a:prstGeom prst="line">
            <a:avLst/>
          </a:prstGeom>
          <a:solidFill>
            <a:srgbClr val="000054"/>
          </a:solidFill>
          <a:ln w="25400" cap="flat" cmpd="sng" algn="ctr">
            <a:solidFill>
              <a:srgbClr val="FFFF00"/>
            </a:solidFill>
            <a:prstDash val="solid"/>
            <a:round/>
            <a:headEnd type="none" w="med" len="med"/>
            <a:tailEnd type="none" w="med" len="med"/>
          </a:ln>
          <a:effectLst/>
        </p:spPr>
      </p:cxnSp>
      <p:sp>
        <p:nvSpPr>
          <p:cNvPr id="278" name="Rectangle 277">
            <a:extLst>
              <a:ext uri="{FF2B5EF4-FFF2-40B4-BE49-F238E27FC236}">
                <a16:creationId xmlns:a16="http://schemas.microsoft.com/office/drawing/2014/main" id="{7F24E0AA-F0F7-A14F-805C-BFE68C2F671D}"/>
              </a:ext>
            </a:extLst>
          </p:cNvPr>
          <p:cNvSpPr/>
          <p:nvPr/>
        </p:nvSpPr>
        <p:spPr bwMode="auto">
          <a:xfrm rot="18570909">
            <a:off x="6314617" y="4165824"/>
            <a:ext cx="1278264" cy="534321"/>
          </a:xfrm>
          <a:prstGeom prst="rect">
            <a:avLst/>
          </a:prstGeom>
          <a:no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pPr>
            <a:r>
              <a:rPr lang="en-US" sz="1100" b="1" dirty="0">
                <a:solidFill>
                  <a:srgbClr val="0033CC"/>
                </a:solidFill>
                <a:latin typeface="Arial" pitchFamily="34" charset="0"/>
              </a:rPr>
              <a:t>100G of 500G</a:t>
            </a:r>
          </a:p>
        </p:txBody>
      </p:sp>
      <p:sp>
        <p:nvSpPr>
          <p:cNvPr id="279" name="Rectangle: Rounded Corners 278">
            <a:extLst>
              <a:ext uri="{FF2B5EF4-FFF2-40B4-BE49-F238E27FC236}">
                <a16:creationId xmlns:a16="http://schemas.microsoft.com/office/drawing/2014/main" id="{686E74F2-2E4E-1AD9-C19B-01E7B2D8A799}"/>
              </a:ext>
            </a:extLst>
          </p:cNvPr>
          <p:cNvSpPr/>
          <p:nvPr/>
        </p:nvSpPr>
        <p:spPr bwMode="auto">
          <a:xfrm>
            <a:off x="7244386" y="1048372"/>
            <a:ext cx="1859461" cy="373536"/>
          </a:xfrm>
          <a:prstGeom prst="roundRect">
            <a:avLst/>
          </a:prstGeom>
          <a:solidFill>
            <a:srgbClr val="000054"/>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2000" b="1" dirty="0">
                <a:latin typeface="Arial" pitchFamily="34" charset="0"/>
              </a:rPr>
              <a:t> and</a:t>
            </a:r>
            <a:r>
              <a:rPr lang="en-US" sz="2400" b="1" dirty="0">
                <a:latin typeface="Arial" pitchFamily="34" charset="0"/>
              </a:rPr>
              <a:t> Beyond</a:t>
            </a:r>
          </a:p>
        </p:txBody>
      </p:sp>
      <p:sp>
        <p:nvSpPr>
          <p:cNvPr id="280" name="Rectangle: Rounded Corners 279">
            <a:extLst>
              <a:ext uri="{FF2B5EF4-FFF2-40B4-BE49-F238E27FC236}">
                <a16:creationId xmlns:a16="http://schemas.microsoft.com/office/drawing/2014/main" id="{95452E07-CFEB-AB74-E8ED-91C0A86F874A}"/>
              </a:ext>
            </a:extLst>
          </p:cNvPr>
          <p:cNvSpPr/>
          <p:nvPr/>
        </p:nvSpPr>
        <p:spPr bwMode="auto">
          <a:xfrm>
            <a:off x="3045598" y="4363670"/>
            <a:ext cx="1478368" cy="373536"/>
          </a:xfrm>
          <a:prstGeom prst="roundRect">
            <a:avLst/>
          </a:prstGeom>
          <a:solidFill>
            <a:srgbClr val="000054"/>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23" fontAlgn="base">
              <a:lnSpc>
                <a:spcPct val="95000"/>
              </a:lnSpc>
              <a:spcBef>
                <a:spcPct val="20000"/>
              </a:spcBef>
              <a:spcAft>
                <a:spcPct val="0"/>
              </a:spcAft>
            </a:pPr>
            <a:r>
              <a:rPr lang="en-US" sz="1400" b="1" dirty="0">
                <a:latin typeface="Arial" pitchFamily="34" charset="0"/>
              </a:rPr>
              <a:t>To Juniper QFX</a:t>
            </a:r>
            <a:br>
              <a:rPr lang="en-US" sz="1400" b="1" dirty="0">
                <a:latin typeface="Arial" pitchFamily="34" charset="0"/>
              </a:rPr>
            </a:br>
            <a:r>
              <a:rPr lang="en-US" sz="1400" b="1" dirty="0">
                <a:latin typeface="Arial" pitchFamily="34" charset="0"/>
              </a:rPr>
              <a:t>after SC22</a:t>
            </a:r>
            <a:endParaRPr lang="en-US" sz="1600" b="1" dirty="0">
              <a:latin typeface="Arial" pitchFamily="34" charset="0"/>
            </a:endParaRPr>
          </a:p>
        </p:txBody>
      </p:sp>
      <p:sp>
        <p:nvSpPr>
          <p:cNvPr id="281" name="Rectangle 280">
            <a:extLst>
              <a:ext uri="{FF2B5EF4-FFF2-40B4-BE49-F238E27FC236}">
                <a16:creationId xmlns:a16="http://schemas.microsoft.com/office/drawing/2014/main" id="{37DD4089-8657-FF19-2714-C84139DE2234}"/>
              </a:ext>
            </a:extLst>
          </p:cNvPr>
          <p:cNvSpPr/>
          <p:nvPr/>
        </p:nvSpPr>
        <p:spPr bwMode="auto">
          <a:xfrm>
            <a:off x="6765008" y="5779598"/>
            <a:ext cx="217733" cy="429193"/>
          </a:xfrm>
          <a:prstGeom prst="rect">
            <a:avLst/>
          </a:prstGeom>
          <a:solidFill>
            <a:srgbClr val="000054"/>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buFont typeface="Wingdings" pitchFamily="2" charset="2"/>
              <a:buChar char="r"/>
            </a:pPr>
            <a:endParaRPr lang="en-US" sz="2000" b="1">
              <a:latin typeface="Arial" pitchFamily="34" charset="0"/>
            </a:endParaRPr>
          </a:p>
        </p:txBody>
      </p:sp>
      <p:sp>
        <p:nvSpPr>
          <p:cNvPr id="282" name="Rectangle 281">
            <a:extLst>
              <a:ext uri="{FF2B5EF4-FFF2-40B4-BE49-F238E27FC236}">
                <a16:creationId xmlns:a16="http://schemas.microsoft.com/office/drawing/2014/main" id="{878C0045-6CC9-B4C5-A6D8-8B8976AF9A1C}"/>
              </a:ext>
            </a:extLst>
          </p:cNvPr>
          <p:cNvSpPr/>
          <p:nvPr/>
        </p:nvSpPr>
        <p:spPr bwMode="auto">
          <a:xfrm>
            <a:off x="5315411" y="4683597"/>
            <a:ext cx="217733" cy="429193"/>
          </a:xfrm>
          <a:prstGeom prst="rect">
            <a:avLst/>
          </a:prstGeom>
          <a:solidFill>
            <a:srgbClr val="000054"/>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buFont typeface="Wingdings" pitchFamily="2" charset="2"/>
              <a:buChar char="r"/>
            </a:pPr>
            <a:endParaRPr lang="en-US" sz="2000" b="1">
              <a:latin typeface="Arial" pitchFamily="34" charset="0"/>
            </a:endParaRPr>
          </a:p>
        </p:txBody>
      </p:sp>
      <p:sp>
        <p:nvSpPr>
          <p:cNvPr id="283" name="Rectangle 282">
            <a:extLst>
              <a:ext uri="{FF2B5EF4-FFF2-40B4-BE49-F238E27FC236}">
                <a16:creationId xmlns:a16="http://schemas.microsoft.com/office/drawing/2014/main" id="{B6C48435-C5BA-A971-A09A-58808600E8F4}"/>
              </a:ext>
            </a:extLst>
          </p:cNvPr>
          <p:cNvSpPr/>
          <p:nvPr/>
        </p:nvSpPr>
        <p:spPr bwMode="auto">
          <a:xfrm>
            <a:off x="6644054" y="2308898"/>
            <a:ext cx="158095" cy="234561"/>
          </a:xfrm>
          <a:prstGeom prst="rect">
            <a:avLst/>
          </a:prstGeom>
          <a:solidFill>
            <a:srgbClr val="000054"/>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buFont typeface="Wingdings" pitchFamily="2" charset="2"/>
              <a:buChar char="r"/>
            </a:pPr>
            <a:endParaRPr lang="en-US" sz="2000" b="1">
              <a:latin typeface="Arial" pitchFamily="34" charset="0"/>
            </a:endParaRPr>
          </a:p>
        </p:txBody>
      </p:sp>
      <p:sp>
        <p:nvSpPr>
          <p:cNvPr id="284" name="Rectangle 283">
            <a:extLst>
              <a:ext uri="{FF2B5EF4-FFF2-40B4-BE49-F238E27FC236}">
                <a16:creationId xmlns:a16="http://schemas.microsoft.com/office/drawing/2014/main" id="{B2AB5AB1-609F-23DA-F4F2-A821FECF4861}"/>
              </a:ext>
            </a:extLst>
          </p:cNvPr>
          <p:cNvSpPr/>
          <p:nvPr/>
        </p:nvSpPr>
        <p:spPr bwMode="auto">
          <a:xfrm>
            <a:off x="8371350" y="2931968"/>
            <a:ext cx="158095" cy="234561"/>
          </a:xfrm>
          <a:prstGeom prst="rect">
            <a:avLst/>
          </a:prstGeom>
          <a:solidFill>
            <a:srgbClr val="000054"/>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buFont typeface="Wingdings" pitchFamily="2" charset="2"/>
              <a:buChar char="r"/>
            </a:pPr>
            <a:endParaRPr lang="en-US" sz="2000" b="1">
              <a:latin typeface="Arial" pitchFamily="34" charset="0"/>
            </a:endParaRPr>
          </a:p>
        </p:txBody>
      </p:sp>
      <p:sp>
        <p:nvSpPr>
          <p:cNvPr id="285" name="Rectangle 284">
            <a:extLst>
              <a:ext uri="{FF2B5EF4-FFF2-40B4-BE49-F238E27FC236}">
                <a16:creationId xmlns:a16="http://schemas.microsoft.com/office/drawing/2014/main" id="{C5FD87D2-5518-0CC4-BA38-719943551109}"/>
              </a:ext>
            </a:extLst>
          </p:cNvPr>
          <p:cNvSpPr/>
          <p:nvPr/>
        </p:nvSpPr>
        <p:spPr bwMode="auto">
          <a:xfrm>
            <a:off x="5121570" y="2325503"/>
            <a:ext cx="91503" cy="90784"/>
          </a:xfrm>
          <a:prstGeom prst="rect">
            <a:avLst/>
          </a:prstGeom>
          <a:solidFill>
            <a:srgbClr val="000054"/>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buFont typeface="Wingdings" pitchFamily="2" charset="2"/>
              <a:buChar char="r"/>
            </a:pPr>
            <a:endParaRPr lang="en-US" sz="2000" b="1">
              <a:latin typeface="Arial" pitchFamily="34" charset="0"/>
            </a:endParaRPr>
          </a:p>
        </p:txBody>
      </p:sp>
      <p:sp>
        <p:nvSpPr>
          <p:cNvPr id="289" name="Rectangle 288">
            <a:extLst>
              <a:ext uri="{FF2B5EF4-FFF2-40B4-BE49-F238E27FC236}">
                <a16:creationId xmlns:a16="http://schemas.microsoft.com/office/drawing/2014/main" id="{96463999-CFFE-88D3-95A3-D328D6BE3740}"/>
              </a:ext>
            </a:extLst>
          </p:cNvPr>
          <p:cNvSpPr/>
          <p:nvPr/>
        </p:nvSpPr>
        <p:spPr bwMode="auto">
          <a:xfrm>
            <a:off x="3483230" y="2425086"/>
            <a:ext cx="157757" cy="161637"/>
          </a:xfrm>
          <a:prstGeom prst="rect">
            <a:avLst/>
          </a:prstGeom>
          <a:solidFill>
            <a:srgbClr val="000054"/>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buFont typeface="Wingdings" pitchFamily="2" charset="2"/>
              <a:buChar char="r"/>
            </a:pPr>
            <a:endParaRPr lang="en-US" sz="2000" b="1">
              <a:latin typeface="Arial" pitchFamily="34" charset="0"/>
            </a:endParaRPr>
          </a:p>
        </p:txBody>
      </p:sp>
      <p:sp>
        <p:nvSpPr>
          <p:cNvPr id="290" name="Rectangle 289">
            <a:extLst>
              <a:ext uri="{FF2B5EF4-FFF2-40B4-BE49-F238E27FC236}">
                <a16:creationId xmlns:a16="http://schemas.microsoft.com/office/drawing/2014/main" id="{F7FA5739-E319-742F-CFA7-191991913FA7}"/>
              </a:ext>
            </a:extLst>
          </p:cNvPr>
          <p:cNvSpPr/>
          <p:nvPr/>
        </p:nvSpPr>
        <p:spPr bwMode="auto">
          <a:xfrm>
            <a:off x="1779333" y="2708761"/>
            <a:ext cx="91503" cy="99862"/>
          </a:xfrm>
          <a:prstGeom prst="rect">
            <a:avLst/>
          </a:prstGeom>
          <a:solidFill>
            <a:srgbClr val="000054"/>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23" fontAlgn="base">
              <a:lnSpc>
                <a:spcPct val="95000"/>
              </a:lnSpc>
              <a:spcBef>
                <a:spcPct val="20000"/>
              </a:spcBef>
              <a:spcAft>
                <a:spcPct val="0"/>
              </a:spcAft>
              <a:buFont typeface="Wingdings" pitchFamily="2" charset="2"/>
              <a:buChar char="r"/>
            </a:pPr>
            <a:endParaRPr lang="en-US" sz="2000" b="1">
              <a:latin typeface="Arial" pitchFamily="34" charset="0"/>
            </a:endParaRPr>
          </a:p>
        </p:txBody>
      </p:sp>
      <p:pic>
        <p:nvPicPr>
          <p:cNvPr id="291" name="Picture 290">
            <a:extLst>
              <a:ext uri="{FF2B5EF4-FFF2-40B4-BE49-F238E27FC236}">
                <a16:creationId xmlns:a16="http://schemas.microsoft.com/office/drawing/2014/main" id="{5587F7D0-FEF3-D3F7-931A-52F15FC07D14}"/>
              </a:ext>
            </a:extLst>
          </p:cNvPr>
          <p:cNvPicPr>
            <a:picLocks noChangeAspect="1"/>
          </p:cNvPicPr>
          <p:nvPr/>
        </p:nvPicPr>
        <p:blipFill>
          <a:blip r:embed="rId3"/>
          <a:stretch>
            <a:fillRect/>
          </a:stretch>
        </p:blipFill>
        <p:spPr>
          <a:xfrm>
            <a:off x="6281452" y="1050690"/>
            <a:ext cx="989322" cy="465798"/>
          </a:xfrm>
          <a:prstGeom prst="rect">
            <a:avLst/>
          </a:prstGeom>
          <a:ln>
            <a:solidFill>
              <a:srgbClr val="66FFFF"/>
            </a:solidFill>
          </a:ln>
        </p:spPr>
      </p:pic>
    </p:spTree>
    <p:extLst>
      <p:ext uri="{BB962C8B-B14F-4D97-AF65-F5344CB8AC3E}">
        <p14:creationId xmlns:p14="http://schemas.microsoft.com/office/powerpoint/2010/main" val="157576525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6834" y="935989"/>
            <a:ext cx="8814964" cy="483530"/>
          </a:xfrm>
          <a:prstGeom prst="rect">
            <a:avLst/>
          </a:prstGeom>
        </p:spPr>
        <p:txBody>
          <a:bodyPr vert="horz" wrap="square" lIns="0" tIns="0" rIns="0" bIns="0" rtlCol="0">
            <a:spAutoFit/>
          </a:bodyPr>
          <a:lstStyle/>
          <a:p>
            <a:pPr marL="13758" defTabSz="990570"/>
            <a:r>
              <a:rPr sz="3142" b="1" spc="-38" dirty="0">
                <a:solidFill>
                  <a:srgbClr val="1C4587"/>
                </a:solidFill>
                <a:latin typeface="Calibri"/>
                <a:cs typeface="Calibri"/>
              </a:rPr>
              <a:t>W</a:t>
            </a:r>
            <a:r>
              <a:rPr sz="3142" b="1" spc="-22" dirty="0">
                <a:solidFill>
                  <a:srgbClr val="1C4587"/>
                </a:solidFill>
                <a:latin typeface="Calibri"/>
                <a:cs typeface="Calibri"/>
              </a:rPr>
              <a:t>o</a:t>
            </a:r>
            <a:r>
              <a:rPr sz="3142" b="1" spc="-11" dirty="0">
                <a:solidFill>
                  <a:srgbClr val="1C4587"/>
                </a:solidFill>
                <a:latin typeface="Calibri"/>
                <a:cs typeface="Calibri"/>
              </a:rPr>
              <a:t>r</a:t>
            </a:r>
            <a:r>
              <a:rPr sz="3142" b="1" spc="-27" dirty="0">
                <a:solidFill>
                  <a:srgbClr val="1C4587"/>
                </a:solidFill>
                <a:latin typeface="Calibri"/>
                <a:cs typeface="Calibri"/>
              </a:rPr>
              <a:t>k</a:t>
            </a:r>
            <a:r>
              <a:rPr sz="3142" b="1" spc="-11" dirty="0">
                <a:solidFill>
                  <a:srgbClr val="1C4587"/>
                </a:solidFill>
                <a:latin typeface="Calibri"/>
                <a:cs typeface="Calibri"/>
              </a:rPr>
              <a:t>i</a:t>
            </a:r>
            <a:r>
              <a:rPr sz="3142" b="1" spc="-32" dirty="0">
                <a:solidFill>
                  <a:srgbClr val="1C4587"/>
                </a:solidFill>
                <a:latin typeface="Calibri"/>
                <a:cs typeface="Calibri"/>
              </a:rPr>
              <a:t>n</a:t>
            </a:r>
            <a:r>
              <a:rPr sz="3142" b="1" dirty="0">
                <a:solidFill>
                  <a:srgbClr val="1C4587"/>
                </a:solidFill>
                <a:latin typeface="Calibri"/>
                <a:cs typeface="Calibri"/>
              </a:rPr>
              <a:t>g</a:t>
            </a:r>
            <a:r>
              <a:rPr sz="3142" b="1" spc="-5" dirty="0">
                <a:solidFill>
                  <a:srgbClr val="1C4587"/>
                </a:solidFill>
                <a:latin typeface="Calibri"/>
                <a:cs typeface="Calibri"/>
              </a:rPr>
              <a:t> </a:t>
            </a:r>
            <a:r>
              <a:rPr sz="3142" b="1" spc="-16" dirty="0">
                <a:solidFill>
                  <a:srgbClr val="1C4587"/>
                </a:solidFill>
                <a:latin typeface="Calibri"/>
                <a:cs typeface="Calibri"/>
              </a:rPr>
              <a:t>t</a:t>
            </a:r>
            <a:r>
              <a:rPr sz="3142" b="1" spc="-22" dirty="0">
                <a:solidFill>
                  <a:srgbClr val="1C4587"/>
                </a:solidFill>
                <a:latin typeface="Calibri"/>
                <a:cs typeface="Calibri"/>
              </a:rPr>
              <a:t>o</a:t>
            </a:r>
            <a:r>
              <a:rPr sz="3142" b="1" dirty="0">
                <a:solidFill>
                  <a:srgbClr val="1C4587"/>
                </a:solidFill>
                <a:latin typeface="Calibri"/>
                <a:cs typeface="Calibri"/>
              </a:rPr>
              <a:t>w</a:t>
            </a:r>
            <a:r>
              <a:rPr sz="3142" b="1" spc="-11" dirty="0">
                <a:solidFill>
                  <a:srgbClr val="1C4587"/>
                </a:solidFill>
                <a:latin typeface="Calibri"/>
                <a:cs typeface="Calibri"/>
              </a:rPr>
              <a:t>ar</a:t>
            </a:r>
            <a:r>
              <a:rPr sz="3142" b="1" spc="-22" dirty="0">
                <a:solidFill>
                  <a:srgbClr val="1C4587"/>
                </a:solidFill>
                <a:latin typeface="Calibri"/>
                <a:cs typeface="Calibri"/>
              </a:rPr>
              <a:t>d</a:t>
            </a:r>
            <a:r>
              <a:rPr sz="3142" b="1" spc="-16" dirty="0">
                <a:solidFill>
                  <a:srgbClr val="1C4587"/>
                </a:solidFill>
                <a:latin typeface="Calibri"/>
                <a:cs typeface="Calibri"/>
              </a:rPr>
              <a:t> </a:t>
            </a:r>
            <a:r>
              <a:rPr sz="3142" b="1" spc="-22" dirty="0">
                <a:solidFill>
                  <a:srgbClr val="1C4587"/>
                </a:solidFill>
                <a:latin typeface="Calibri"/>
                <a:cs typeface="Calibri"/>
              </a:rPr>
              <a:t>o</a:t>
            </a:r>
            <a:r>
              <a:rPr sz="3142" b="1" spc="-32" dirty="0">
                <a:solidFill>
                  <a:srgbClr val="1C4587"/>
                </a:solidFill>
                <a:latin typeface="Calibri"/>
                <a:cs typeface="Calibri"/>
              </a:rPr>
              <a:t>p</a:t>
            </a:r>
            <a:r>
              <a:rPr sz="3142" b="1" dirty="0">
                <a:solidFill>
                  <a:srgbClr val="1C4587"/>
                </a:solidFill>
                <a:latin typeface="Calibri"/>
                <a:cs typeface="Calibri"/>
              </a:rPr>
              <a:t>e</a:t>
            </a:r>
            <a:r>
              <a:rPr sz="3142" b="1" spc="-11" dirty="0">
                <a:solidFill>
                  <a:srgbClr val="1C4587"/>
                </a:solidFill>
                <a:latin typeface="Calibri"/>
                <a:cs typeface="Calibri"/>
              </a:rPr>
              <a:t>ra</a:t>
            </a:r>
            <a:r>
              <a:rPr sz="3142" b="1" spc="-16" dirty="0">
                <a:solidFill>
                  <a:srgbClr val="1C4587"/>
                </a:solidFill>
                <a:latin typeface="Calibri"/>
                <a:cs typeface="Calibri"/>
              </a:rPr>
              <a:t>tion </a:t>
            </a:r>
            <a:r>
              <a:rPr sz="3142" b="1" spc="-11" dirty="0">
                <a:solidFill>
                  <a:srgbClr val="1C4587"/>
                </a:solidFill>
                <a:latin typeface="Calibri"/>
                <a:cs typeface="Calibri"/>
              </a:rPr>
              <a:t>at </a:t>
            </a:r>
            <a:r>
              <a:rPr sz="3142" b="1" spc="-16" dirty="0">
                <a:solidFill>
                  <a:srgbClr val="1C4587"/>
                </a:solidFill>
                <a:latin typeface="Calibri"/>
                <a:cs typeface="Calibri"/>
              </a:rPr>
              <a:t>400</a:t>
            </a:r>
            <a:r>
              <a:rPr sz="3142" b="1" dirty="0">
                <a:solidFill>
                  <a:srgbClr val="1C4587"/>
                </a:solidFill>
                <a:latin typeface="Calibri"/>
                <a:cs typeface="Calibri"/>
              </a:rPr>
              <a:t>G</a:t>
            </a:r>
            <a:r>
              <a:rPr sz="3142" b="1" spc="-32" dirty="0">
                <a:solidFill>
                  <a:srgbClr val="1C4587"/>
                </a:solidFill>
                <a:latin typeface="Calibri"/>
                <a:cs typeface="Calibri"/>
              </a:rPr>
              <a:t>bp</a:t>
            </a:r>
            <a:r>
              <a:rPr sz="3142" b="1" spc="-16" dirty="0">
                <a:solidFill>
                  <a:srgbClr val="1C4587"/>
                </a:solidFill>
                <a:latin typeface="Calibri"/>
                <a:cs typeface="Calibri"/>
              </a:rPr>
              <a:t>s</a:t>
            </a:r>
            <a:r>
              <a:rPr sz="3142" b="1" dirty="0">
                <a:solidFill>
                  <a:srgbClr val="1C4587"/>
                </a:solidFill>
                <a:latin typeface="Calibri"/>
                <a:cs typeface="Calibri"/>
              </a:rPr>
              <a:t> </a:t>
            </a:r>
            <a:r>
              <a:rPr sz="3142" b="1" spc="-32" dirty="0">
                <a:solidFill>
                  <a:srgbClr val="1C4587"/>
                </a:solidFill>
                <a:latin typeface="Calibri"/>
                <a:cs typeface="Calibri"/>
              </a:rPr>
              <a:t>b</a:t>
            </a:r>
            <a:r>
              <a:rPr sz="3142" b="1" dirty="0">
                <a:solidFill>
                  <a:srgbClr val="1C4587"/>
                </a:solidFill>
                <a:latin typeface="Calibri"/>
                <a:cs typeface="Calibri"/>
              </a:rPr>
              <a:t>e</a:t>
            </a:r>
            <a:r>
              <a:rPr sz="3142" b="1" spc="-16" dirty="0">
                <a:solidFill>
                  <a:srgbClr val="1C4587"/>
                </a:solidFill>
                <a:latin typeface="Calibri"/>
                <a:cs typeface="Calibri"/>
              </a:rPr>
              <a:t>t</a:t>
            </a:r>
            <a:r>
              <a:rPr sz="3142" b="1" dirty="0">
                <a:solidFill>
                  <a:srgbClr val="1C4587"/>
                </a:solidFill>
                <a:latin typeface="Calibri"/>
                <a:cs typeface="Calibri"/>
              </a:rPr>
              <a:t>wee</a:t>
            </a:r>
            <a:r>
              <a:rPr sz="3142" b="1" spc="-22" dirty="0">
                <a:solidFill>
                  <a:srgbClr val="1C4587"/>
                </a:solidFill>
                <a:latin typeface="Calibri"/>
                <a:cs typeface="Calibri"/>
              </a:rPr>
              <a:t>n</a:t>
            </a:r>
            <a:r>
              <a:rPr sz="3142" b="1" spc="-16" dirty="0">
                <a:solidFill>
                  <a:srgbClr val="1C4587"/>
                </a:solidFill>
                <a:latin typeface="Calibri"/>
                <a:cs typeface="Calibri"/>
              </a:rPr>
              <a:t> </a:t>
            </a:r>
            <a:r>
              <a:rPr sz="3142" b="1" spc="-11" dirty="0">
                <a:solidFill>
                  <a:srgbClr val="1C4587"/>
                </a:solidFill>
                <a:latin typeface="Calibri"/>
                <a:cs typeface="Calibri"/>
              </a:rPr>
              <a:t>si</a:t>
            </a:r>
            <a:r>
              <a:rPr sz="3142" b="1" spc="-16" dirty="0">
                <a:solidFill>
                  <a:srgbClr val="1C4587"/>
                </a:solidFill>
                <a:latin typeface="Calibri"/>
                <a:cs typeface="Calibri"/>
              </a:rPr>
              <a:t>t</a:t>
            </a:r>
            <a:r>
              <a:rPr sz="3142" b="1" dirty="0">
                <a:solidFill>
                  <a:srgbClr val="1C4587"/>
                </a:solidFill>
                <a:latin typeface="Calibri"/>
                <a:cs typeface="Calibri"/>
              </a:rPr>
              <a:t>e</a:t>
            </a:r>
            <a:r>
              <a:rPr sz="3142" b="1" spc="-16" dirty="0">
                <a:solidFill>
                  <a:srgbClr val="1C4587"/>
                </a:solidFill>
                <a:latin typeface="Calibri"/>
                <a:cs typeface="Calibri"/>
              </a:rPr>
              <a:t>s</a:t>
            </a:r>
            <a:endParaRPr sz="3142">
              <a:solidFill>
                <a:prstClr val="black"/>
              </a:solidFill>
              <a:latin typeface="Calibri"/>
              <a:cs typeface="Calibri"/>
            </a:endParaRPr>
          </a:p>
        </p:txBody>
      </p:sp>
      <p:sp>
        <p:nvSpPr>
          <p:cNvPr id="3" name="object 3"/>
          <p:cNvSpPr txBox="1"/>
          <p:nvPr/>
        </p:nvSpPr>
        <p:spPr>
          <a:xfrm>
            <a:off x="496846" y="1554289"/>
            <a:ext cx="8511593" cy="666977"/>
          </a:xfrm>
          <a:prstGeom prst="rect">
            <a:avLst/>
          </a:prstGeom>
        </p:spPr>
        <p:txBody>
          <a:bodyPr vert="horz" wrap="square" lIns="0" tIns="0" rIns="0" bIns="0" rtlCol="0">
            <a:spAutoFit/>
          </a:bodyPr>
          <a:lstStyle/>
          <a:p>
            <a:pPr marL="13758" marR="5503" defTabSz="990570"/>
            <a:r>
              <a:rPr sz="2167" b="1" spc="-27" dirty="0">
                <a:solidFill>
                  <a:srgbClr val="595959"/>
                </a:solidFill>
                <a:latin typeface="Calibri"/>
                <a:cs typeface="Calibri"/>
              </a:rPr>
              <a:t>U</a:t>
            </a:r>
            <a:r>
              <a:rPr sz="2167" b="1" dirty="0">
                <a:solidFill>
                  <a:srgbClr val="595959"/>
                </a:solidFill>
                <a:latin typeface="Calibri"/>
                <a:cs typeface="Calibri"/>
              </a:rPr>
              <a:t>C</a:t>
            </a:r>
            <a:r>
              <a:rPr sz="2167" b="1" spc="-11" dirty="0">
                <a:solidFill>
                  <a:srgbClr val="595959"/>
                </a:solidFill>
                <a:latin typeface="Calibri"/>
                <a:cs typeface="Calibri"/>
              </a:rPr>
              <a:t>S</a:t>
            </a:r>
            <a:r>
              <a:rPr sz="2167" b="1" dirty="0">
                <a:solidFill>
                  <a:srgbClr val="595959"/>
                </a:solidFill>
                <a:latin typeface="Calibri"/>
                <a:cs typeface="Calibri"/>
              </a:rPr>
              <a:t>D</a:t>
            </a:r>
            <a:r>
              <a:rPr sz="2167" b="1" spc="-5" dirty="0">
                <a:solidFill>
                  <a:srgbClr val="595959"/>
                </a:solidFill>
                <a:latin typeface="Calibri"/>
                <a:cs typeface="Calibri"/>
              </a:rPr>
              <a:t> </a:t>
            </a:r>
            <a:r>
              <a:rPr sz="2167" b="1" spc="-22" dirty="0">
                <a:solidFill>
                  <a:srgbClr val="595959"/>
                </a:solidFill>
                <a:latin typeface="Calibri"/>
                <a:cs typeface="Calibri"/>
              </a:rPr>
              <a:t>t</a:t>
            </a:r>
            <a:r>
              <a:rPr sz="2167" b="1" spc="-16" dirty="0">
                <a:solidFill>
                  <a:srgbClr val="595959"/>
                </a:solidFill>
                <a:latin typeface="Calibri"/>
                <a:cs typeface="Calibri"/>
              </a:rPr>
              <a:t>o</a:t>
            </a:r>
            <a:r>
              <a:rPr sz="2167" b="1" spc="-5" dirty="0">
                <a:solidFill>
                  <a:srgbClr val="595959"/>
                </a:solidFill>
                <a:latin typeface="Calibri"/>
                <a:cs typeface="Calibri"/>
              </a:rPr>
              <a:t> </a:t>
            </a:r>
            <a:r>
              <a:rPr sz="2167" b="1" dirty="0">
                <a:solidFill>
                  <a:srgbClr val="595959"/>
                </a:solidFill>
                <a:latin typeface="Calibri"/>
                <a:cs typeface="Calibri"/>
              </a:rPr>
              <a:t>C</a:t>
            </a:r>
            <a:r>
              <a:rPr sz="2167" b="1" spc="-11" dirty="0">
                <a:solidFill>
                  <a:srgbClr val="595959"/>
                </a:solidFill>
                <a:latin typeface="Calibri"/>
                <a:cs typeface="Calibri"/>
              </a:rPr>
              <a:t>al</a:t>
            </a:r>
            <a:r>
              <a:rPr sz="2167" b="1" spc="-22" dirty="0">
                <a:solidFill>
                  <a:srgbClr val="595959"/>
                </a:solidFill>
                <a:latin typeface="Calibri"/>
                <a:cs typeface="Calibri"/>
              </a:rPr>
              <a:t>t</a:t>
            </a:r>
            <a:r>
              <a:rPr sz="2167" b="1" spc="5" dirty="0">
                <a:solidFill>
                  <a:srgbClr val="595959"/>
                </a:solidFill>
                <a:latin typeface="Calibri"/>
                <a:cs typeface="Calibri"/>
              </a:rPr>
              <a:t>e</a:t>
            </a:r>
            <a:r>
              <a:rPr sz="2167" b="1" dirty="0">
                <a:solidFill>
                  <a:srgbClr val="595959"/>
                </a:solidFill>
                <a:latin typeface="Calibri"/>
                <a:cs typeface="Calibri"/>
              </a:rPr>
              <a:t>c</a:t>
            </a:r>
            <a:r>
              <a:rPr sz="2167" b="1" spc="-16" dirty="0">
                <a:solidFill>
                  <a:srgbClr val="595959"/>
                </a:solidFill>
                <a:latin typeface="Calibri"/>
                <a:cs typeface="Calibri"/>
              </a:rPr>
              <a:t>h</a:t>
            </a:r>
            <a:r>
              <a:rPr sz="2167" b="1" dirty="0">
                <a:solidFill>
                  <a:srgbClr val="595959"/>
                </a:solidFill>
                <a:latin typeface="Calibri"/>
                <a:cs typeface="Calibri"/>
              </a:rPr>
              <a:t> </a:t>
            </a:r>
            <a:r>
              <a:rPr sz="2167" b="1" spc="-22" dirty="0">
                <a:solidFill>
                  <a:srgbClr val="595959"/>
                </a:solidFill>
                <a:latin typeface="Calibri"/>
                <a:cs typeface="Calibri"/>
              </a:rPr>
              <a:t>X</a:t>
            </a:r>
            <a:r>
              <a:rPr sz="2167" b="1" spc="-16" dirty="0">
                <a:solidFill>
                  <a:srgbClr val="595959"/>
                </a:solidFill>
                <a:latin typeface="Calibri"/>
                <a:cs typeface="Calibri"/>
              </a:rPr>
              <a:t>Root</a:t>
            </a:r>
            <a:r>
              <a:rPr sz="2167" b="1" dirty="0">
                <a:solidFill>
                  <a:srgbClr val="595959"/>
                </a:solidFill>
                <a:latin typeface="Calibri"/>
                <a:cs typeface="Calibri"/>
              </a:rPr>
              <a:t>D</a:t>
            </a:r>
            <a:r>
              <a:rPr sz="2167" b="1" spc="-5" dirty="0">
                <a:solidFill>
                  <a:srgbClr val="595959"/>
                </a:solidFill>
                <a:latin typeface="Calibri"/>
                <a:cs typeface="Calibri"/>
              </a:rPr>
              <a:t> T</a:t>
            </a:r>
            <a:r>
              <a:rPr sz="2167" b="1" dirty="0">
                <a:solidFill>
                  <a:srgbClr val="595959"/>
                </a:solidFill>
                <a:latin typeface="Calibri"/>
                <a:cs typeface="Calibri"/>
              </a:rPr>
              <a:t>r</a:t>
            </a:r>
            <a:r>
              <a:rPr sz="2167" b="1" spc="-11" dirty="0">
                <a:solidFill>
                  <a:srgbClr val="595959"/>
                </a:solidFill>
                <a:latin typeface="Calibri"/>
                <a:cs typeface="Calibri"/>
              </a:rPr>
              <a:t>ans</a:t>
            </a:r>
            <a:r>
              <a:rPr sz="2167" b="1" spc="5" dirty="0">
                <a:solidFill>
                  <a:srgbClr val="595959"/>
                </a:solidFill>
                <a:latin typeface="Calibri"/>
                <a:cs typeface="Calibri"/>
              </a:rPr>
              <a:t>fe</a:t>
            </a:r>
            <a:r>
              <a:rPr sz="2167" b="1" dirty="0">
                <a:solidFill>
                  <a:srgbClr val="595959"/>
                </a:solidFill>
                <a:latin typeface="Calibri"/>
                <a:cs typeface="Calibri"/>
              </a:rPr>
              <a:t>r</a:t>
            </a:r>
            <a:r>
              <a:rPr sz="2167" b="1" spc="-11" dirty="0">
                <a:solidFill>
                  <a:srgbClr val="595959"/>
                </a:solidFill>
                <a:latin typeface="Calibri"/>
                <a:cs typeface="Calibri"/>
              </a:rPr>
              <a:t>s</a:t>
            </a:r>
            <a:r>
              <a:rPr sz="2167" b="1" dirty="0">
                <a:solidFill>
                  <a:srgbClr val="595959"/>
                </a:solidFill>
                <a:latin typeface="Calibri"/>
                <a:cs typeface="Calibri"/>
              </a:rPr>
              <a:t> </a:t>
            </a:r>
            <a:r>
              <a:rPr sz="2167" b="1" spc="-11" dirty="0">
                <a:solidFill>
                  <a:srgbClr val="595959"/>
                </a:solidFill>
                <a:latin typeface="Calibri"/>
                <a:cs typeface="Calibri"/>
              </a:rPr>
              <a:t>at </a:t>
            </a:r>
            <a:r>
              <a:rPr sz="2167" b="1" spc="-22" dirty="0">
                <a:solidFill>
                  <a:srgbClr val="595959"/>
                </a:solidFill>
                <a:latin typeface="Calibri"/>
                <a:cs typeface="Calibri"/>
              </a:rPr>
              <a:t>30</a:t>
            </a:r>
            <a:r>
              <a:rPr sz="2167" b="1" spc="-16" dirty="0">
                <a:solidFill>
                  <a:srgbClr val="595959"/>
                </a:solidFill>
                <a:latin typeface="Calibri"/>
                <a:cs typeface="Calibri"/>
              </a:rPr>
              <a:t>0</a:t>
            </a:r>
            <a:r>
              <a:rPr sz="2167" b="1" spc="-5" dirty="0">
                <a:solidFill>
                  <a:srgbClr val="595959"/>
                </a:solidFill>
                <a:latin typeface="Calibri"/>
                <a:cs typeface="Calibri"/>
              </a:rPr>
              <a:t> </a:t>
            </a:r>
            <a:r>
              <a:rPr sz="2167" b="1" dirty="0">
                <a:solidFill>
                  <a:srgbClr val="595959"/>
                </a:solidFill>
                <a:latin typeface="Calibri"/>
                <a:cs typeface="Calibri"/>
              </a:rPr>
              <a:t>G</a:t>
            </a:r>
            <a:r>
              <a:rPr sz="2167" b="1" spc="-11" dirty="0">
                <a:solidFill>
                  <a:srgbClr val="595959"/>
                </a:solidFill>
                <a:latin typeface="Calibri"/>
                <a:cs typeface="Calibri"/>
              </a:rPr>
              <a:t>bs, </a:t>
            </a:r>
            <a:r>
              <a:rPr sz="2167" b="1" spc="-5" dirty="0">
                <a:solidFill>
                  <a:srgbClr val="595959"/>
                </a:solidFill>
                <a:latin typeface="Calibri"/>
                <a:cs typeface="Calibri"/>
              </a:rPr>
              <a:t>w</a:t>
            </a:r>
            <a:r>
              <a:rPr sz="2167" b="1" dirty="0">
                <a:solidFill>
                  <a:srgbClr val="595959"/>
                </a:solidFill>
                <a:latin typeface="Calibri"/>
                <a:cs typeface="Calibri"/>
              </a:rPr>
              <a:t>or</a:t>
            </a:r>
            <a:r>
              <a:rPr sz="2167" b="1" spc="-11" dirty="0">
                <a:solidFill>
                  <a:srgbClr val="595959"/>
                </a:solidFill>
                <a:latin typeface="Calibri"/>
                <a:cs typeface="Calibri"/>
              </a:rPr>
              <a:t>ki</a:t>
            </a:r>
            <a:r>
              <a:rPr sz="2167" b="1" spc="-16" dirty="0">
                <a:solidFill>
                  <a:srgbClr val="595959"/>
                </a:solidFill>
                <a:latin typeface="Calibri"/>
                <a:cs typeface="Calibri"/>
              </a:rPr>
              <a:t>n</a:t>
            </a:r>
            <a:r>
              <a:rPr sz="2167" b="1" dirty="0">
                <a:solidFill>
                  <a:srgbClr val="595959"/>
                </a:solidFill>
                <a:latin typeface="Calibri"/>
                <a:cs typeface="Calibri"/>
              </a:rPr>
              <a:t>g</a:t>
            </a:r>
            <a:r>
              <a:rPr sz="2167" b="1" spc="-5" dirty="0">
                <a:solidFill>
                  <a:srgbClr val="595959"/>
                </a:solidFill>
                <a:latin typeface="Calibri"/>
                <a:cs typeface="Calibri"/>
              </a:rPr>
              <a:t> </a:t>
            </a:r>
            <a:r>
              <a:rPr sz="2167" b="1" spc="-22" dirty="0">
                <a:solidFill>
                  <a:srgbClr val="595959"/>
                </a:solidFill>
                <a:latin typeface="Calibri"/>
                <a:cs typeface="Calibri"/>
              </a:rPr>
              <a:t>t</a:t>
            </a:r>
            <a:r>
              <a:rPr sz="2167" b="1" spc="-16" dirty="0">
                <a:solidFill>
                  <a:srgbClr val="595959"/>
                </a:solidFill>
                <a:latin typeface="Calibri"/>
                <a:cs typeface="Calibri"/>
              </a:rPr>
              <a:t>h</a:t>
            </a:r>
            <a:r>
              <a:rPr sz="2167" b="1" dirty="0">
                <a:solidFill>
                  <a:srgbClr val="595959"/>
                </a:solidFill>
                <a:latin typeface="Calibri"/>
                <a:cs typeface="Calibri"/>
              </a:rPr>
              <a:t>r</a:t>
            </a:r>
            <a:r>
              <a:rPr sz="2167" b="1" spc="-16" dirty="0">
                <a:solidFill>
                  <a:srgbClr val="595959"/>
                </a:solidFill>
                <a:latin typeface="Calibri"/>
                <a:cs typeface="Calibri"/>
              </a:rPr>
              <a:t>u</a:t>
            </a:r>
            <a:r>
              <a:rPr sz="2167" b="1" dirty="0">
                <a:solidFill>
                  <a:srgbClr val="595959"/>
                </a:solidFill>
                <a:latin typeface="Calibri"/>
                <a:cs typeface="Calibri"/>
              </a:rPr>
              <a:t> </a:t>
            </a:r>
            <a:r>
              <a:rPr sz="2167" b="1" spc="-11" dirty="0">
                <a:solidFill>
                  <a:srgbClr val="595959"/>
                </a:solidFill>
                <a:latin typeface="Calibri"/>
                <a:cs typeface="Calibri"/>
              </a:rPr>
              <a:t>s</a:t>
            </a:r>
            <a:r>
              <a:rPr sz="2167" b="1" spc="5" dirty="0">
                <a:solidFill>
                  <a:srgbClr val="595959"/>
                </a:solidFill>
                <a:latin typeface="Calibri"/>
                <a:cs typeface="Calibri"/>
              </a:rPr>
              <a:t>e</a:t>
            </a:r>
            <a:r>
              <a:rPr sz="2167" b="1" dirty="0">
                <a:solidFill>
                  <a:srgbClr val="595959"/>
                </a:solidFill>
                <a:latin typeface="Calibri"/>
                <a:cs typeface="Calibri"/>
              </a:rPr>
              <a:t>v</a:t>
            </a:r>
            <a:r>
              <a:rPr sz="2167" b="1" spc="5" dirty="0">
                <a:solidFill>
                  <a:srgbClr val="595959"/>
                </a:solidFill>
                <a:latin typeface="Calibri"/>
                <a:cs typeface="Calibri"/>
              </a:rPr>
              <a:t>e</a:t>
            </a:r>
            <a:r>
              <a:rPr sz="2167" b="1" dirty="0">
                <a:solidFill>
                  <a:srgbClr val="595959"/>
                </a:solidFill>
                <a:latin typeface="Calibri"/>
                <a:cs typeface="Calibri"/>
              </a:rPr>
              <a:t>r</a:t>
            </a:r>
            <a:r>
              <a:rPr sz="2167" b="1" spc="-11" dirty="0">
                <a:solidFill>
                  <a:srgbClr val="595959"/>
                </a:solidFill>
                <a:latin typeface="Calibri"/>
                <a:cs typeface="Calibri"/>
              </a:rPr>
              <a:t>al issu</a:t>
            </a:r>
            <a:r>
              <a:rPr sz="2167" b="1" spc="5" dirty="0">
                <a:solidFill>
                  <a:srgbClr val="595959"/>
                </a:solidFill>
                <a:latin typeface="Calibri"/>
                <a:cs typeface="Calibri"/>
              </a:rPr>
              <a:t>e</a:t>
            </a:r>
            <a:r>
              <a:rPr sz="2167" b="1" spc="-11" dirty="0">
                <a:solidFill>
                  <a:srgbClr val="595959"/>
                </a:solidFill>
                <a:latin typeface="Calibri"/>
                <a:cs typeface="Calibri"/>
              </a:rPr>
              <a:t>s:</a:t>
            </a:r>
            <a:r>
              <a:rPr sz="2167" b="1" spc="-5" dirty="0">
                <a:solidFill>
                  <a:srgbClr val="595959"/>
                </a:solidFill>
                <a:latin typeface="Calibri"/>
                <a:cs typeface="Calibri"/>
              </a:rPr>
              <a:t> </a:t>
            </a:r>
            <a:r>
              <a:rPr sz="2167" b="1" spc="-22" dirty="0">
                <a:solidFill>
                  <a:srgbClr val="595959"/>
                </a:solidFill>
                <a:latin typeface="Calibri"/>
                <a:cs typeface="Calibri"/>
              </a:rPr>
              <a:t>X</a:t>
            </a:r>
            <a:r>
              <a:rPr sz="2167" b="1" spc="-16" dirty="0">
                <a:solidFill>
                  <a:srgbClr val="595959"/>
                </a:solidFill>
                <a:latin typeface="Calibri"/>
                <a:cs typeface="Calibri"/>
              </a:rPr>
              <a:t>Root</a:t>
            </a:r>
            <a:r>
              <a:rPr sz="2167" b="1" dirty="0">
                <a:solidFill>
                  <a:srgbClr val="595959"/>
                </a:solidFill>
                <a:latin typeface="Calibri"/>
                <a:cs typeface="Calibri"/>
              </a:rPr>
              <a:t>D</a:t>
            </a:r>
            <a:r>
              <a:rPr sz="2167" b="1" spc="-5" dirty="0">
                <a:solidFill>
                  <a:srgbClr val="595959"/>
                </a:solidFill>
                <a:latin typeface="Calibri"/>
                <a:cs typeface="Calibri"/>
              </a:rPr>
              <a:t> </a:t>
            </a:r>
            <a:r>
              <a:rPr sz="2167" b="1" spc="-11" dirty="0">
                <a:solidFill>
                  <a:srgbClr val="595959"/>
                </a:solidFill>
                <a:latin typeface="Calibri"/>
                <a:cs typeface="Calibri"/>
              </a:rPr>
              <a:t>push</a:t>
            </a:r>
            <a:r>
              <a:rPr sz="2167" b="1" dirty="0">
                <a:solidFill>
                  <a:srgbClr val="595959"/>
                </a:solidFill>
                <a:latin typeface="Calibri"/>
                <a:cs typeface="Calibri"/>
              </a:rPr>
              <a:t> v</a:t>
            </a:r>
            <a:r>
              <a:rPr sz="2167" b="1" spc="-11" dirty="0">
                <a:solidFill>
                  <a:srgbClr val="595959"/>
                </a:solidFill>
                <a:latin typeface="Calibri"/>
                <a:cs typeface="Calibri"/>
              </a:rPr>
              <a:t>s</a:t>
            </a:r>
            <a:r>
              <a:rPr sz="2167" b="1" dirty="0">
                <a:solidFill>
                  <a:srgbClr val="595959"/>
                </a:solidFill>
                <a:latin typeface="Calibri"/>
                <a:cs typeface="Calibri"/>
              </a:rPr>
              <a:t> </a:t>
            </a:r>
            <a:r>
              <a:rPr sz="2167" b="1" spc="-16" dirty="0">
                <a:solidFill>
                  <a:srgbClr val="595959"/>
                </a:solidFill>
                <a:latin typeface="Calibri"/>
                <a:cs typeface="Calibri"/>
              </a:rPr>
              <a:t>pu</a:t>
            </a:r>
            <a:r>
              <a:rPr sz="2167" b="1" spc="-11" dirty="0">
                <a:solidFill>
                  <a:srgbClr val="595959"/>
                </a:solidFill>
                <a:latin typeface="Calibri"/>
                <a:cs typeface="Calibri"/>
              </a:rPr>
              <a:t>ll, host l</a:t>
            </a:r>
            <a:r>
              <a:rPr sz="2167" b="1" spc="5" dirty="0">
                <a:solidFill>
                  <a:srgbClr val="595959"/>
                </a:solidFill>
                <a:latin typeface="Calibri"/>
                <a:cs typeface="Calibri"/>
              </a:rPr>
              <a:t>e</a:t>
            </a:r>
            <a:r>
              <a:rPr sz="2167" b="1" dirty="0">
                <a:solidFill>
                  <a:srgbClr val="595959"/>
                </a:solidFill>
                <a:latin typeface="Calibri"/>
                <a:cs typeface="Calibri"/>
              </a:rPr>
              <a:t>v</a:t>
            </a:r>
            <a:r>
              <a:rPr sz="2167" b="1" spc="5" dirty="0">
                <a:solidFill>
                  <a:srgbClr val="595959"/>
                </a:solidFill>
                <a:latin typeface="Calibri"/>
                <a:cs typeface="Calibri"/>
              </a:rPr>
              <a:t>e</a:t>
            </a:r>
            <a:r>
              <a:rPr sz="2167" b="1" spc="-5" dirty="0">
                <a:solidFill>
                  <a:srgbClr val="595959"/>
                </a:solidFill>
                <a:latin typeface="Calibri"/>
                <a:cs typeface="Calibri"/>
              </a:rPr>
              <a:t>l</a:t>
            </a:r>
            <a:r>
              <a:rPr sz="2167" b="1" spc="-11" dirty="0">
                <a:solidFill>
                  <a:srgbClr val="595959"/>
                </a:solidFill>
                <a:latin typeface="Calibri"/>
                <a:cs typeface="Calibri"/>
              </a:rPr>
              <a:t> </a:t>
            </a:r>
            <a:r>
              <a:rPr sz="2167" b="1" dirty="0">
                <a:solidFill>
                  <a:srgbClr val="595959"/>
                </a:solidFill>
                <a:latin typeface="Calibri"/>
                <a:cs typeface="Calibri"/>
              </a:rPr>
              <a:t>Q</a:t>
            </a:r>
            <a:r>
              <a:rPr sz="2167" b="1" spc="-16" dirty="0">
                <a:solidFill>
                  <a:srgbClr val="595959"/>
                </a:solidFill>
                <a:latin typeface="Calibri"/>
                <a:cs typeface="Calibri"/>
              </a:rPr>
              <a:t>oS</a:t>
            </a:r>
            <a:r>
              <a:rPr sz="2167" b="1" dirty="0">
                <a:solidFill>
                  <a:srgbClr val="595959"/>
                </a:solidFill>
                <a:latin typeface="Calibri"/>
                <a:cs typeface="Calibri"/>
              </a:rPr>
              <a:t> c</a:t>
            </a:r>
            <a:r>
              <a:rPr sz="2167" b="1" spc="-16" dirty="0">
                <a:solidFill>
                  <a:srgbClr val="595959"/>
                </a:solidFill>
                <a:latin typeface="Calibri"/>
                <a:cs typeface="Calibri"/>
              </a:rPr>
              <a:t>on</a:t>
            </a:r>
            <a:r>
              <a:rPr sz="2167" b="1" spc="5" dirty="0">
                <a:solidFill>
                  <a:srgbClr val="595959"/>
                </a:solidFill>
                <a:latin typeface="Calibri"/>
                <a:cs typeface="Calibri"/>
              </a:rPr>
              <a:t>f</a:t>
            </a:r>
            <a:r>
              <a:rPr sz="2167" b="1" spc="-11" dirty="0">
                <a:solidFill>
                  <a:srgbClr val="595959"/>
                </a:solidFill>
                <a:latin typeface="Calibri"/>
                <a:cs typeface="Calibri"/>
              </a:rPr>
              <a:t>i</a:t>
            </a:r>
            <a:r>
              <a:rPr sz="2167" b="1" dirty="0">
                <a:solidFill>
                  <a:srgbClr val="595959"/>
                </a:solidFill>
                <a:latin typeface="Calibri"/>
                <a:cs typeface="Calibri"/>
              </a:rPr>
              <a:t>g</a:t>
            </a:r>
            <a:r>
              <a:rPr sz="2167" b="1" spc="-16" dirty="0">
                <a:solidFill>
                  <a:srgbClr val="595959"/>
                </a:solidFill>
                <a:latin typeface="Calibri"/>
                <a:cs typeface="Calibri"/>
              </a:rPr>
              <a:t>u</a:t>
            </a:r>
            <a:r>
              <a:rPr sz="2167" b="1" dirty="0">
                <a:solidFill>
                  <a:srgbClr val="595959"/>
                </a:solidFill>
                <a:latin typeface="Calibri"/>
                <a:cs typeface="Calibri"/>
              </a:rPr>
              <a:t>r</a:t>
            </a:r>
            <a:r>
              <a:rPr sz="2167" b="1" spc="-11" dirty="0">
                <a:solidFill>
                  <a:srgbClr val="595959"/>
                </a:solidFill>
                <a:latin typeface="Calibri"/>
                <a:cs typeface="Calibri"/>
              </a:rPr>
              <a:t>a</a:t>
            </a:r>
            <a:r>
              <a:rPr sz="2167" b="1" spc="-22" dirty="0">
                <a:solidFill>
                  <a:srgbClr val="595959"/>
                </a:solidFill>
                <a:latin typeface="Calibri"/>
                <a:cs typeface="Calibri"/>
              </a:rPr>
              <a:t>t</a:t>
            </a:r>
            <a:r>
              <a:rPr sz="2167" b="1" spc="-11" dirty="0">
                <a:solidFill>
                  <a:srgbClr val="595959"/>
                </a:solidFill>
                <a:latin typeface="Calibri"/>
                <a:cs typeface="Calibri"/>
              </a:rPr>
              <a:t>i</a:t>
            </a:r>
            <a:r>
              <a:rPr sz="2167" b="1" spc="-16" dirty="0">
                <a:solidFill>
                  <a:srgbClr val="595959"/>
                </a:solidFill>
                <a:latin typeface="Calibri"/>
                <a:cs typeface="Calibri"/>
              </a:rPr>
              <a:t>on</a:t>
            </a:r>
            <a:endParaRPr sz="2167">
              <a:solidFill>
                <a:prstClr val="black"/>
              </a:solidFill>
              <a:latin typeface="Calibri"/>
              <a:cs typeface="Calibri"/>
            </a:endParaRPr>
          </a:p>
        </p:txBody>
      </p:sp>
      <p:sp>
        <p:nvSpPr>
          <p:cNvPr id="4" name="object 4"/>
          <p:cNvSpPr txBox="1"/>
          <p:nvPr/>
        </p:nvSpPr>
        <p:spPr>
          <a:xfrm>
            <a:off x="9507991" y="5837216"/>
            <a:ext cx="178858" cy="166649"/>
          </a:xfrm>
          <a:prstGeom prst="rect">
            <a:avLst/>
          </a:prstGeom>
        </p:spPr>
        <p:txBody>
          <a:bodyPr vert="horz" wrap="square" lIns="0" tIns="0" rIns="0" bIns="0" rtlCol="0">
            <a:spAutoFit/>
          </a:bodyPr>
          <a:lstStyle/>
          <a:p>
            <a:pPr marL="13758" defTabSz="990570"/>
            <a:r>
              <a:rPr sz="1083" spc="-11" dirty="0">
                <a:solidFill>
                  <a:srgbClr val="424242"/>
                </a:solidFill>
                <a:latin typeface="Arial"/>
                <a:cs typeface="Arial"/>
              </a:rPr>
              <a:t>17</a:t>
            </a:r>
            <a:endParaRPr sz="1083">
              <a:solidFill>
                <a:prstClr val="black"/>
              </a:solidFill>
              <a:latin typeface="Arial"/>
              <a:cs typeface="Arial"/>
            </a:endParaRPr>
          </a:p>
        </p:txBody>
      </p:sp>
      <p:sp>
        <p:nvSpPr>
          <p:cNvPr id="5" name="object 5"/>
          <p:cNvSpPr/>
          <p:nvPr/>
        </p:nvSpPr>
        <p:spPr>
          <a:xfrm>
            <a:off x="92733" y="4659856"/>
            <a:ext cx="3974095" cy="1420548"/>
          </a:xfrm>
          <a:custGeom>
            <a:avLst/>
            <a:gdLst/>
            <a:ahLst/>
            <a:cxnLst/>
            <a:rect l="l" t="t" r="r" b="b"/>
            <a:pathLst>
              <a:path w="3668395" h="1311275">
                <a:moveTo>
                  <a:pt x="0" y="218503"/>
                </a:moveTo>
                <a:lnTo>
                  <a:pt x="6350" y="165994"/>
                </a:lnTo>
                <a:lnTo>
                  <a:pt x="24388" y="118088"/>
                </a:lnTo>
                <a:lnTo>
                  <a:pt x="52597" y="76303"/>
                </a:lnTo>
                <a:lnTo>
                  <a:pt x="89458" y="42158"/>
                </a:lnTo>
                <a:lnTo>
                  <a:pt x="133451" y="17171"/>
                </a:lnTo>
                <a:lnTo>
                  <a:pt x="183060" y="2859"/>
                </a:lnTo>
                <a:lnTo>
                  <a:pt x="218503" y="0"/>
                </a:lnTo>
                <a:lnTo>
                  <a:pt x="3449897" y="0"/>
                </a:lnTo>
                <a:lnTo>
                  <a:pt x="3502405" y="6350"/>
                </a:lnTo>
                <a:lnTo>
                  <a:pt x="3550311" y="24388"/>
                </a:lnTo>
                <a:lnTo>
                  <a:pt x="3592096" y="52597"/>
                </a:lnTo>
                <a:lnTo>
                  <a:pt x="3626241" y="89458"/>
                </a:lnTo>
                <a:lnTo>
                  <a:pt x="3651229" y="133452"/>
                </a:lnTo>
                <a:lnTo>
                  <a:pt x="3665540" y="183061"/>
                </a:lnTo>
                <a:lnTo>
                  <a:pt x="3668400" y="218503"/>
                </a:lnTo>
                <a:lnTo>
                  <a:pt x="3668400" y="1092497"/>
                </a:lnTo>
                <a:lnTo>
                  <a:pt x="3662049" y="1145005"/>
                </a:lnTo>
                <a:lnTo>
                  <a:pt x="3644011" y="1192911"/>
                </a:lnTo>
                <a:lnTo>
                  <a:pt x="3615802" y="1234696"/>
                </a:lnTo>
                <a:lnTo>
                  <a:pt x="3578942" y="1268841"/>
                </a:lnTo>
                <a:lnTo>
                  <a:pt x="3534948" y="1293828"/>
                </a:lnTo>
                <a:lnTo>
                  <a:pt x="3485339" y="1308140"/>
                </a:lnTo>
                <a:lnTo>
                  <a:pt x="3449897" y="1311000"/>
                </a:lnTo>
                <a:lnTo>
                  <a:pt x="218503" y="1311000"/>
                </a:lnTo>
                <a:lnTo>
                  <a:pt x="165994" y="1304649"/>
                </a:lnTo>
                <a:lnTo>
                  <a:pt x="118088" y="1286611"/>
                </a:lnTo>
                <a:lnTo>
                  <a:pt x="76303" y="1258402"/>
                </a:lnTo>
                <a:lnTo>
                  <a:pt x="42158" y="1221542"/>
                </a:lnTo>
                <a:lnTo>
                  <a:pt x="17171" y="1177548"/>
                </a:lnTo>
                <a:lnTo>
                  <a:pt x="2859" y="1127939"/>
                </a:lnTo>
                <a:lnTo>
                  <a:pt x="0" y="1092497"/>
                </a:lnTo>
                <a:lnTo>
                  <a:pt x="0" y="218503"/>
                </a:lnTo>
                <a:close/>
              </a:path>
            </a:pathLst>
          </a:custGeom>
          <a:ln w="28575">
            <a:solidFill>
              <a:srgbClr val="4EC1E0"/>
            </a:solidFill>
          </a:ln>
        </p:spPr>
        <p:txBody>
          <a:bodyPr wrap="square" lIns="0" tIns="0" rIns="0" bIns="0" rtlCol="0"/>
          <a:lstStyle/>
          <a:p>
            <a:pPr defTabSz="990570"/>
            <a:endParaRPr sz="1950">
              <a:solidFill>
                <a:prstClr val="black"/>
              </a:solidFill>
              <a:latin typeface="Calibri"/>
            </a:endParaRPr>
          </a:p>
        </p:txBody>
      </p:sp>
      <p:sp>
        <p:nvSpPr>
          <p:cNvPr id="6" name="object 6"/>
          <p:cNvSpPr txBox="1"/>
          <p:nvPr/>
        </p:nvSpPr>
        <p:spPr>
          <a:xfrm>
            <a:off x="215040" y="5249541"/>
            <a:ext cx="1174962" cy="666849"/>
          </a:xfrm>
          <a:prstGeom prst="rect">
            <a:avLst/>
          </a:prstGeom>
          <a:ln w="19050">
            <a:solidFill>
              <a:srgbClr val="4285F4"/>
            </a:solidFill>
          </a:ln>
        </p:spPr>
        <p:txBody>
          <a:bodyPr vert="horz" wrap="square" lIns="0" tIns="0" rIns="0" bIns="0" rtlCol="0">
            <a:spAutoFit/>
          </a:bodyPr>
          <a:lstStyle/>
          <a:p>
            <a:pPr marL="121758" marR="113503" algn="ctr" defTabSz="990570">
              <a:lnSpc>
                <a:spcPts val="1744"/>
              </a:lnSpc>
            </a:pPr>
            <a:r>
              <a:rPr sz="1517" b="1" dirty="0">
                <a:solidFill>
                  <a:srgbClr val="424242"/>
                </a:solidFill>
                <a:latin typeface="Arial"/>
                <a:cs typeface="Arial"/>
              </a:rPr>
              <a:t>CEN</a:t>
            </a:r>
            <a:r>
              <a:rPr sz="1517" b="1" spc="-5" dirty="0">
                <a:solidFill>
                  <a:srgbClr val="424242"/>
                </a:solidFill>
                <a:latin typeface="Arial"/>
                <a:cs typeface="Arial"/>
              </a:rPr>
              <a:t>I</a:t>
            </a:r>
            <a:r>
              <a:rPr sz="1517" b="1" dirty="0">
                <a:solidFill>
                  <a:srgbClr val="424242"/>
                </a:solidFill>
                <a:latin typeface="Arial"/>
                <a:cs typeface="Arial"/>
              </a:rPr>
              <a:t>C </a:t>
            </a:r>
            <a:r>
              <a:rPr sz="1517" b="1" spc="-16" dirty="0">
                <a:solidFill>
                  <a:srgbClr val="424242"/>
                </a:solidFill>
                <a:latin typeface="Arial"/>
                <a:cs typeface="Arial"/>
              </a:rPr>
              <a:t>L</a:t>
            </a:r>
            <a:r>
              <a:rPr sz="1517" b="1" dirty="0">
                <a:solidFill>
                  <a:srgbClr val="424242"/>
                </a:solidFill>
                <a:latin typeface="Arial"/>
                <a:cs typeface="Arial"/>
              </a:rPr>
              <a:t>A </a:t>
            </a:r>
            <a:r>
              <a:rPr sz="1517" b="1" spc="-5" dirty="0">
                <a:solidFill>
                  <a:srgbClr val="424242"/>
                </a:solidFill>
                <a:latin typeface="Arial"/>
                <a:cs typeface="Arial"/>
              </a:rPr>
              <a:t>81</a:t>
            </a:r>
            <a:r>
              <a:rPr sz="1517" b="1" dirty="0">
                <a:solidFill>
                  <a:srgbClr val="424242"/>
                </a:solidFill>
                <a:latin typeface="Arial"/>
                <a:cs typeface="Arial"/>
              </a:rPr>
              <a:t>8</a:t>
            </a:r>
            <a:r>
              <a:rPr sz="1517" b="1" spc="-11" dirty="0">
                <a:solidFill>
                  <a:srgbClr val="424242"/>
                </a:solidFill>
                <a:latin typeface="Arial"/>
                <a:cs typeface="Arial"/>
              </a:rPr>
              <a:t> </a:t>
            </a:r>
            <a:r>
              <a:rPr sz="1517" b="1" spc="-16" dirty="0">
                <a:solidFill>
                  <a:srgbClr val="424242"/>
                </a:solidFill>
                <a:latin typeface="Arial"/>
                <a:cs typeface="Arial"/>
              </a:rPr>
              <a:t>W</a:t>
            </a:r>
            <a:r>
              <a:rPr sz="1517" b="1" dirty="0">
                <a:solidFill>
                  <a:srgbClr val="424242"/>
                </a:solidFill>
                <a:latin typeface="Arial"/>
                <a:cs typeface="Arial"/>
              </a:rPr>
              <a:t> </a:t>
            </a:r>
            <a:r>
              <a:rPr sz="1517" b="1" spc="-5" dirty="0">
                <a:solidFill>
                  <a:srgbClr val="424242"/>
                </a:solidFill>
                <a:latin typeface="Arial"/>
                <a:cs typeface="Arial"/>
              </a:rPr>
              <a:t>7th</a:t>
            </a:r>
            <a:endParaRPr sz="1517">
              <a:solidFill>
                <a:prstClr val="black"/>
              </a:solidFill>
              <a:latin typeface="Arial"/>
              <a:cs typeface="Arial"/>
            </a:endParaRPr>
          </a:p>
          <a:p>
            <a:pPr algn="ctr" defTabSz="990570">
              <a:lnSpc>
                <a:spcPts val="1798"/>
              </a:lnSpc>
            </a:pPr>
            <a:r>
              <a:rPr sz="1517" b="1" spc="-5" dirty="0">
                <a:solidFill>
                  <a:srgbClr val="424242"/>
                </a:solidFill>
                <a:latin typeface="Arial"/>
                <a:cs typeface="Arial"/>
              </a:rPr>
              <a:t>6t</a:t>
            </a:r>
            <a:r>
              <a:rPr sz="1517" b="1" dirty="0">
                <a:solidFill>
                  <a:srgbClr val="424242"/>
                </a:solidFill>
                <a:latin typeface="Arial"/>
                <a:cs typeface="Arial"/>
              </a:rPr>
              <a:t>h</a:t>
            </a:r>
            <a:r>
              <a:rPr sz="1517" b="1" spc="-11" dirty="0">
                <a:solidFill>
                  <a:srgbClr val="424242"/>
                </a:solidFill>
                <a:latin typeface="Arial"/>
                <a:cs typeface="Arial"/>
              </a:rPr>
              <a:t> fl</a:t>
            </a:r>
            <a:r>
              <a:rPr sz="1517" b="1" spc="-22" dirty="0">
                <a:solidFill>
                  <a:srgbClr val="424242"/>
                </a:solidFill>
                <a:latin typeface="Arial"/>
                <a:cs typeface="Arial"/>
              </a:rPr>
              <a:t>oo</a:t>
            </a:r>
            <a:r>
              <a:rPr sz="1517" b="1" dirty="0">
                <a:solidFill>
                  <a:srgbClr val="424242"/>
                </a:solidFill>
                <a:latin typeface="Arial"/>
                <a:cs typeface="Arial"/>
              </a:rPr>
              <a:t>r</a:t>
            </a:r>
            <a:endParaRPr sz="1517">
              <a:solidFill>
                <a:prstClr val="black"/>
              </a:solidFill>
              <a:latin typeface="Arial"/>
              <a:cs typeface="Arial"/>
            </a:endParaRPr>
          </a:p>
        </p:txBody>
      </p:sp>
      <p:sp>
        <p:nvSpPr>
          <p:cNvPr id="7" name="object 7"/>
          <p:cNvSpPr/>
          <p:nvPr/>
        </p:nvSpPr>
        <p:spPr>
          <a:xfrm>
            <a:off x="92733" y="2868348"/>
            <a:ext cx="2950475" cy="1313233"/>
          </a:xfrm>
          <a:custGeom>
            <a:avLst/>
            <a:gdLst/>
            <a:ahLst/>
            <a:cxnLst/>
            <a:rect l="l" t="t" r="r" b="b"/>
            <a:pathLst>
              <a:path w="2723515" h="1212214">
                <a:moveTo>
                  <a:pt x="0" y="202005"/>
                </a:moveTo>
                <a:lnTo>
                  <a:pt x="5870" y="153460"/>
                </a:lnTo>
                <a:lnTo>
                  <a:pt x="22547" y="109172"/>
                </a:lnTo>
                <a:lnTo>
                  <a:pt x="48626" y="70542"/>
                </a:lnTo>
                <a:lnTo>
                  <a:pt x="82703" y="38975"/>
                </a:lnTo>
                <a:lnTo>
                  <a:pt x="123375" y="15874"/>
                </a:lnTo>
                <a:lnTo>
                  <a:pt x="169238" y="2643"/>
                </a:lnTo>
                <a:lnTo>
                  <a:pt x="202004" y="0"/>
                </a:lnTo>
                <a:lnTo>
                  <a:pt x="2521095" y="0"/>
                </a:lnTo>
                <a:lnTo>
                  <a:pt x="2569639" y="5870"/>
                </a:lnTo>
                <a:lnTo>
                  <a:pt x="2613927" y="22547"/>
                </a:lnTo>
                <a:lnTo>
                  <a:pt x="2652557" y="48626"/>
                </a:lnTo>
                <a:lnTo>
                  <a:pt x="2684124" y="82703"/>
                </a:lnTo>
                <a:lnTo>
                  <a:pt x="2707225" y="123375"/>
                </a:lnTo>
                <a:lnTo>
                  <a:pt x="2720456" y="169238"/>
                </a:lnTo>
                <a:lnTo>
                  <a:pt x="2723100" y="202005"/>
                </a:lnTo>
                <a:lnTo>
                  <a:pt x="2723100" y="1009995"/>
                </a:lnTo>
                <a:lnTo>
                  <a:pt x="2717229" y="1058539"/>
                </a:lnTo>
                <a:lnTo>
                  <a:pt x="2700552" y="1102827"/>
                </a:lnTo>
                <a:lnTo>
                  <a:pt x="2674473" y="1141457"/>
                </a:lnTo>
                <a:lnTo>
                  <a:pt x="2640396" y="1173024"/>
                </a:lnTo>
                <a:lnTo>
                  <a:pt x="2599724" y="1196125"/>
                </a:lnTo>
                <a:lnTo>
                  <a:pt x="2553861" y="1209356"/>
                </a:lnTo>
                <a:lnTo>
                  <a:pt x="2521095" y="1212000"/>
                </a:lnTo>
                <a:lnTo>
                  <a:pt x="202004" y="1212000"/>
                </a:lnTo>
                <a:lnTo>
                  <a:pt x="153460" y="1206129"/>
                </a:lnTo>
                <a:lnTo>
                  <a:pt x="109172" y="1189452"/>
                </a:lnTo>
                <a:lnTo>
                  <a:pt x="70542" y="1163373"/>
                </a:lnTo>
                <a:lnTo>
                  <a:pt x="38975" y="1129296"/>
                </a:lnTo>
                <a:lnTo>
                  <a:pt x="15874" y="1088624"/>
                </a:lnTo>
                <a:lnTo>
                  <a:pt x="2643" y="1042761"/>
                </a:lnTo>
                <a:lnTo>
                  <a:pt x="0" y="1009995"/>
                </a:lnTo>
                <a:lnTo>
                  <a:pt x="0" y="202005"/>
                </a:lnTo>
                <a:close/>
              </a:path>
            </a:pathLst>
          </a:custGeom>
          <a:ln w="28575">
            <a:solidFill>
              <a:srgbClr val="4285F4"/>
            </a:solidFill>
          </a:ln>
        </p:spPr>
        <p:txBody>
          <a:bodyPr wrap="square" lIns="0" tIns="0" rIns="0" bIns="0" rtlCol="0"/>
          <a:lstStyle/>
          <a:p>
            <a:pPr defTabSz="990570"/>
            <a:endParaRPr sz="1950">
              <a:solidFill>
                <a:prstClr val="black"/>
              </a:solidFill>
              <a:latin typeface="Calibri"/>
            </a:endParaRPr>
          </a:p>
        </p:txBody>
      </p:sp>
      <p:sp>
        <p:nvSpPr>
          <p:cNvPr id="8" name="object 8"/>
          <p:cNvSpPr txBox="1"/>
          <p:nvPr/>
        </p:nvSpPr>
        <p:spPr>
          <a:xfrm>
            <a:off x="228699" y="3323578"/>
            <a:ext cx="1174962" cy="666849"/>
          </a:xfrm>
          <a:prstGeom prst="rect">
            <a:avLst/>
          </a:prstGeom>
          <a:ln w="19050">
            <a:solidFill>
              <a:srgbClr val="4285F4"/>
            </a:solidFill>
          </a:ln>
        </p:spPr>
        <p:txBody>
          <a:bodyPr vert="horz" wrap="square" lIns="0" tIns="0" rIns="0" bIns="0" rtlCol="0">
            <a:spAutoFit/>
          </a:bodyPr>
          <a:lstStyle/>
          <a:p>
            <a:pPr marL="128636" marR="113503" indent="-6879" defTabSz="990570">
              <a:lnSpc>
                <a:spcPts val="1712"/>
              </a:lnSpc>
            </a:pPr>
            <a:r>
              <a:rPr sz="1517" b="1" dirty="0">
                <a:solidFill>
                  <a:srgbClr val="424242"/>
                </a:solidFill>
                <a:latin typeface="Arial"/>
                <a:cs typeface="Arial"/>
              </a:rPr>
              <a:t>CEN</a:t>
            </a:r>
            <a:r>
              <a:rPr sz="1517" b="1" spc="-5" dirty="0">
                <a:solidFill>
                  <a:srgbClr val="424242"/>
                </a:solidFill>
                <a:latin typeface="Arial"/>
                <a:cs typeface="Arial"/>
              </a:rPr>
              <a:t>I</a:t>
            </a:r>
            <a:r>
              <a:rPr sz="1517" b="1" dirty="0">
                <a:solidFill>
                  <a:srgbClr val="424242"/>
                </a:solidFill>
                <a:latin typeface="Arial"/>
                <a:cs typeface="Arial"/>
              </a:rPr>
              <a:t>C </a:t>
            </a:r>
            <a:r>
              <a:rPr sz="1517" b="1" spc="-16" dirty="0">
                <a:solidFill>
                  <a:srgbClr val="424242"/>
                </a:solidFill>
                <a:latin typeface="Arial"/>
                <a:cs typeface="Arial"/>
              </a:rPr>
              <a:t>L</a:t>
            </a:r>
            <a:r>
              <a:rPr sz="1517" b="1" dirty="0">
                <a:solidFill>
                  <a:srgbClr val="424242"/>
                </a:solidFill>
                <a:latin typeface="Arial"/>
                <a:cs typeface="Arial"/>
              </a:rPr>
              <a:t>A </a:t>
            </a:r>
            <a:r>
              <a:rPr sz="1517" b="1" spc="-5" dirty="0">
                <a:solidFill>
                  <a:srgbClr val="424242"/>
                </a:solidFill>
                <a:latin typeface="Arial"/>
                <a:cs typeface="Arial"/>
              </a:rPr>
              <a:t>81</a:t>
            </a:r>
            <a:r>
              <a:rPr sz="1517" b="1" dirty="0">
                <a:solidFill>
                  <a:srgbClr val="424242"/>
                </a:solidFill>
                <a:latin typeface="Arial"/>
                <a:cs typeface="Arial"/>
              </a:rPr>
              <a:t>8</a:t>
            </a:r>
            <a:r>
              <a:rPr sz="1517" b="1" spc="-11" dirty="0">
                <a:solidFill>
                  <a:srgbClr val="424242"/>
                </a:solidFill>
                <a:latin typeface="Arial"/>
                <a:cs typeface="Arial"/>
              </a:rPr>
              <a:t> </a:t>
            </a:r>
            <a:r>
              <a:rPr sz="1517" b="1" spc="-16" dirty="0">
                <a:solidFill>
                  <a:srgbClr val="424242"/>
                </a:solidFill>
                <a:latin typeface="Arial"/>
                <a:cs typeface="Arial"/>
              </a:rPr>
              <a:t>W</a:t>
            </a:r>
            <a:r>
              <a:rPr sz="1517" b="1" dirty="0">
                <a:solidFill>
                  <a:srgbClr val="424242"/>
                </a:solidFill>
                <a:latin typeface="Arial"/>
                <a:cs typeface="Arial"/>
              </a:rPr>
              <a:t> </a:t>
            </a:r>
            <a:r>
              <a:rPr sz="1517" b="1" spc="-5" dirty="0">
                <a:solidFill>
                  <a:srgbClr val="424242"/>
                </a:solidFill>
                <a:latin typeface="Arial"/>
                <a:cs typeface="Arial"/>
              </a:rPr>
              <a:t>7th</a:t>
            </a:r>
            <a:endParaRPr sz="1517">
              <a:solidFill>
                <a:prstClr val="black"/>
              </a:solidFill>
              <a:latin typeface="Arial"/>
              <a:cs typeface="Arial"/>
            </a:endParaRPr>
          </a:p>
          <a:p>
            <a:pPr marL="139643" defTabSz="990570">
              <a:lnSpc>
                <a:spcPts val="1809"/>
              </a:lnSpc>
            </a:pPr>
            <a:r>
              <a:rPr sz="1517" b="1" spc="-5" dirty="0">
                <a:solidFill>
                  <a:srgbClr val="424242"/>
                </a:solidFill>
                <a:latin typeface="Arial"/>
                <a:cs typeface="Arial"/>
              </a:rPr>
              <a:t>10t</a:t>
            </a:r>
            <a:r>
              <a:rPr sz="1517" b="1" dirty="0">
                <a:solidFill>
                  <a:srgbClr val="424242"/>
                </a:solidFill>
                <a:latin typeface="Arial"/>
                <a:cs typeface="Arial"/>
              </a:rPr>
              <a:t>h</a:t>
            </a:r>
            <a:r>
              <a:rPr sz="1517" b="1" spc="-11" dirty="0">
                <a:solidFill>
                  <a:srgbClr val="424242"/>
                </a:solidFill>
                <a:latin typeface="Arial"/>
                <a:cs typeface="Arial"/>
              </a:rPr>
              <a:t> fl</a:t>
            </a:r>
            <a:r>
              <a:rPr sz="1517" b="1" spc="-22" dirty="0">
                <a:solidFill>
                  <a:srgbClr val="424242"/>
                </a:solidFill>
                <a:latin typeface="Arial"/>
                <a:cs typeface="Arial"/>
              </a:rPr>
              <a:t>oo</a:t>
            </a:r>
            <a:r>
              <a:rPr sz="1517" b="1" dirty="0">
                <a:solidFill>
                  <a:srgbClr val="424242"/>
                </a:solidFill>
                <a:latin typeface="Arial"/>
                <a:cs typeface="Arial"/>
              </a:rPr>
              <a:t>r</a:t>
            </a:r>
            <a:endParaRPr sz="1517">
              <a:solidFill>
                <a:prstClr val="black"/>
              </a:solidFill>
              <a:latin typeface="Arial"/>
              <a:cs typeface="Arial"/>
            </a:endParaRPr>
          </a:p>
        </p:txBody>
      </p:sp>
      <p:sp>
        <p:nvSpPr>
          <p:cNvPr id="9" name="object 9"/>
          <p:cNvSpPr/>
          <p:nvPr/>
        </p:nvSpPr>
        <p:spPr>
          <a:xfrm>
            <a:off x="1583805" y="3508111"/>
            <a:ext cx="1352444" cy="300620"/>
          </a:xfrm>
          <a:custGeom>
            <a:avLst/>
            <a:gdLst/>
            <a:ahLst/>
            <a:cxnLst/>
            <a:rect l="l" t="t" r="r" b="b"/>
            <a:pathLst>
              <a:path w="1248410" h="277494">
                <a:moveTo>
                  <a:pt x="1201748" y="0"/>
                </a:moveTo>
                <a:lnTo>
                  <a:pt x="44027" y="52"/>
                </a:lnTo>
                <a:lnTo>
                  <a:pt x="8438" y="19610"/>
                </a:lnTo>
                <a:lnTo>
                  <a:pt x="0" y="46250"/>
                </a:lnTo>
                <a:lnTo>
                  <a:pt x="52" y="233473"/>
                </a:lnTo>
                <a:lnTo>
                  <a:pt x="19611" y="269061"/>
                </a:lnTo>
                <a:lnTo>
                  <a:pt x="46252" y="277500"/>
                </a:lnTo>
                <a:lnTo>
                  <a:pt x="1203974" y="277447"/>
                </a:lnTo>
                <a:lnTo>
                  <a:pt x="1239562" y="257888"/>
                </a:lnTo>
                <a:lnTo>
                  <a:pt x="1248001" y="231247"/>
                </a:lnTo>
                <a:lnTo>
                  <a:pt x="1247948" y="44026"/>
                </a:lnTo>
                <a:lnTo>
                  <a:pt x="1228390" y="8438"/>
                </a:lnTo>
                <a:lnTo>
                  <a:pt x="1201748" y="0"/>
                </a:lnTo>
                <a:close/>
              </a:path>
            </a:pathLst>
          </a:custGeom>
          <a:solidFill>
            <a:srgbClr val="6AA84F"/>
          </a:solidFill>
        </p:spPr>
        <p:txBody>
          <a:bodyPr wrap="square" lIns="0" tIns="0" rIns="0" bIns="0" rtlCol="0"/>
          <a:lstStyle/>
          <a:p>
            <a:pPr defTabSz="990570"/>
            <a:endParaRPr sz="1950">
              <a:solidFill>
                <a:prstClr val="black"/>
              </a:solidFill>
              <a:latin typeface="Calibri"/>
            </a:endParaRPr>
          </a:p>
        </p:txBody>
      </p:sp>
      <p:sp>
        <p:nvSpPr>
          <p:cNvPr id="10" name="object 10"/>
          <p:cNvSpPr txBox="1"/>
          <p:nvPr/>
        </p:nvSpPr>
        <p:spPr>
          <a:xfrm>
            <a:off x="1728390" y="3567074"/>
            <a:ext cx="1063519" cy="233462"/>
          </a:xfrm>
          <a:prstGeom prst="rect">
            <a:avLst/>
          </a:prstGeom>
        </p:spPr>
        <p:txBody>
          <a:bodyPr vert="horz" wrap="square" lIns="0" tIns="0" rIns="0" bIns="0" rtlCol="0">
            <a:spAutoFit/>
          </a:bodyPr>
          <a:lstStyle/>
          <a:p>
            <a:pPr marL="13758" defTabSz="990570"/>
            <a:r>
              <a:rPr sz="1517" b="1" dirty="0">
                <a:solidFill>
                  <a:srgbClr val="FFFFFF"/>
                </a:solidFill>
                <a:latin typeface="Arial"/>
                <a:cs typeface="Arial"/>
              </a:rPr>
              <a:t>R</a:t>
            </a:r>
            <a:r>
              <a:rPr sz="1517" b="1" spc="-5" dirty="0">
                <a:solidFill>
                  <a:srgbClr val="FFFFFF"/>
                </a:solidFill>
                <a:latin typeface="Arial"/>
                <a:cs typeface="Arial"/>
              </a:rPr>
              <a:t>ise</a:t>
            </a:r>
            <a:r>
              <a:rPr sz="1517" b="1" dirty="0">
                <a:solidFill>
                  <a:srgbClr val="FFFFFF"/>
                </a:solidFill>
                <a:latin typeface="Arial"/>
                <a:cs typeface="Arial"/>
              </a:rPr>
              <a:t>r </a:t>
            </a:r>
            <a:r>
              <a:rPr sz="1517" b="1" spc="-16" dirty="0">
                <a:solidFill>
                  <a:srgbClr val="FFFFFF"/>
                </a:solidFill>
                <a:latin typeface="Arial"/>
                <a:cs typeface="Arial"/>
              </a:rPr>
              <a:t>p</a:t>
            </a:r>
            <a:r>
              <a:rPr sz="1517" b="1" spc="-5" dirty="0">
                <a:solidFill>
                  <a:srgbClr val="FFFFFF"/>
                </a:solidFill>
                <a:latin typeface="Arial"/>
                <a:cs typeface="Arial"/>
              </a:rPr>
              <a:t>a</a:t>
            </a:r>
            <a:r>
              <a:rPr sz="1517" b="1" spc="-16" dirty="0">
                <a:solidFill>
                  <a:srgbClr val="FFFFFF"/>
                </a:solidFill>
                <a:latin typeface="Arial"/>
                <a:cs typeface="Arial"/>
              </a:rPr>
              <a:t>n</a:t>
            </a:r>
            <a:r>
              <a:rPr sz="1517" b="1" spc="-5" dirty="0">
                <a:solidFill>
                  <a:srgbClr val="FFFFFF"/>
                </a:solidFill>
                <a:latin typeface="Arial"/>
                <a:cs typeface="Arial"/>
              </a:rPr>
              <a:t>el</a:t>
            </a:r>
            <a:endParaRPr sz="1517">
              <a:solidFill>
                <a:prstClr val="black"/>
              </a:solidFill>
              <a:latin typeface="Arial"/>
              <a:cs typeface="Arial"/>
            </a:endParaRPr>
          </a:p>
        </p:txBody>
      </p:sp>
      <p:sp>
        <p:nvSpPr>
          <p:cNvPr id="11" name="object 11"/>
          <p:cNvSpPr/>
          <p:nvPr/>
        </p:nvSpPr>
        <p:spPr>
          <a:xfrm>
            <a:off x="1583805" y="4994011"/>
            <a:ext cx="1352444" cy="300620"/>
          </a:xfrm>
          <a:custGeom>
            <a:avLst/>
            <a:gdLst/>
            <a:ahLst/>
            <a:cxnLst/>
            <a:rect l="l" t="t" r="r" b="b"/>
            <a:pathLst>
              <a:path w="1248410" h="277495">
                <a:moveTo>
                  <a:pt x="1201748" y="0"/>
                </a:moveTo>
                <a:lnTo>
                  <a:pt x="44027" y="52"/>
                </a:lnTo>
                <a:lnTo>
                  <a:pt x="8438" y="19610"/>
                </a:lnTo>
                <a:lnTo>
                  <a:pt x="0" y="46251"/>
                </a:lnTo>
                <a:lnTo>
                  <a:pt x="52" y="233473"/>
                </a:lnTo>
                <a:lnTo>
                  <a:pt x="19611" y="269061"/>
                </a:lnTo>
                <a:lnTo>
                  <a:pt x="46252" y="277500"/>
                </a:lnTo>
                <a:lnTo>
                  <a:pt x="1203973" y="277447"/>
                </a:lnTo>
                <a:lnTo>
                  <a:pt x="1239562" y="257889"/>
                </a:lnTo>
                <a:lnTo>
                  <a:pt x="1248001" y="231248"/>
                </a:lnTo>
                <a:lnTo>
                  <a:pt x="1247948" y="44026"/>
                </a:lnTo>
                <a:lnTo>
                  <a:pt x="1228390" y="8438"/>
                </a:lnTo>
                <a:lnTo>
                  <a:pt x="1201748" y="0"/>
                </a:lnTo>
                <a:close/>
              </a:path>
            </a:pathLst>
          </a:custGeom>
          <a:solidFill>
            <a:srgbClr val="6AA84F"/>
          </a:solidFill>
        </p:spPr>
        <p:txBody>
          <a:bodyPr wrap="square" lIns="0" tIns="0" rIns="0" bIns="0" rtlCol="0"/>
          <a:lstStyle/>
          <a:p>
            <a:pPr defTabSz="990570"/>
            <a:endParaRPr sz="1950">
              <a:solidFill>
                <a:prstClr val="black"/>
              </a:solidFill>
              <a:latin typeface="Calibri"/>
            </a:endParaRPr>
          </a:p>
        </p:txBody>
      </p:sp>
      <p:sp>
        <p:nvSpPr>
          <p:cNvPr id="12" name="object 12"/>
          <p:cNvSpPr/>
          <p:nvPr/>
        </p:nvSpPr>
        <p:spPr>
          <a:xfrm>
            <a:off x="2259806" y="3808736"/>
            <a:ext cx="0" cy="1185280"/>
          </a:xfrm>
          <a:custGeom>
            <a:avLst/>
            <a:gdLst/>
            <a:ahLst/>
            <a:cxnLst/>
            <a:rect l="l" t="t" r="r" b="b"/>
            <a:pathLst>
              <a:path h="1094104">
                <a:moveTo>
                  <a:pt x="0" y="0"/>
                </a:moveTo>
                <a:lnTo>
                  <a:pt x="1" y="1094100"/>
                </a:lnTo>
              </a:path>
            </a:pathLst>
          </a:custGeom>
          <a:ln w="76200">
            <a:solidFill>
              <a:srgbClr val="6AA84F"/>
            </a:solidFill>
          </a:ln>
        </p:spPr>
        <p:txBody>
          <a:bodyPr wrap="square" lIns="0" tIns="0" rIns="0" bIns="0" rtlCol="0"/>
          <a:lstStyle/>
          <a:p>
            <a:pPr defTabSz="990570"/>
            <a:endParaRPr sz="1950">
              <a:solidFill>
                <a:prstClr val="black"/>
              </a:solidFill>
              <a:latin typeface="Calibri"/>
            </a:endParaRPr>
          </a:p>
        </p:txBody>
      </p:sp>
      <p:sp>
        <p:nvSpPr>
          <p:cNvPr id="13" name="object 13"/>
          <p:cNvSpPr/>
          <p:nvPr/>
        </p:nvSpPr>
        <p:spPr>
          <a:xfrm>
            <a:off x="3110358" y="3195894"/>
            <a:ext cx="868151" cy="0"/>
          </a:xfrm>
          <a:custGeom>
            <a:avLst/>
            <a:gdLst/>
            <a:ahLst/>
            <a:cxnLst/>
            <a:rect l="l" t="t" r="r" b="b"/>
            <a:pathLst>
              <a:path w="801370">
                <a:moveTo>
                  <a:pt x="0" y="0"/>
                </a:moveTo>
                <a:lnTo>
                  <a:pt x="801000" y="1"/>
                </a:lnTo>
              </a:path>
            </a:pathLst>
          </a:custGeom>
          <a:ln w="38100">
            <a:solidFill>
              <a:srgbClr val="6AA84F"/>
            </a:solidFill>
          </a:ln>
        </p:spPr>
        <p:txBody>
          <a:bodyPr wrap="square" lIns="0" tIns="0" rIns="0" bIns="0" rtlCol="0"/>
          <a:lstStyle/>
          <a:p>
            <a:pPr defTabSz="990570"/>
            <a:endParaRPr sz="1950">
              <a:solidFill>
                <a:prstClr val="black"/>
              </a:solidFill>
              <a:latin typeface="Calibri"/>
            </a:endParaRPr>
          </a:p>
        </p:txBody>
      </p:sp>
      <p:sp>
        <p:nvSpPr>
          <p:cNvPr id="14" name="object 14"/>
          <p:cNvSpPr/>
          <p:nvPr/>
        </p:nvSpPr>
        <p:spPr>
          <a:xfrm>
            <a:off x="3110358" y="3443544"/>
            <a:ext cx="868151" cy="0"/>
          </a:xfrm>
          <a:custGeom>
            <a:avLst/>
            <a:gdLst/>
            <a:ahLst/>
            <a:cxnLst/>
            <a:rect l="l" t="t" r="r" b="b"/>
            <a:pathLst>
              <a:path w="801370">
                <a:moveTo>
                  <a:pt x="0" y="0"/>
                </a:moveTo>
                <a:lnTo>
                  <a:pt x="801000" y="1"/>
                </a:lnTo>
              </a:path>
            </a:pathLst>
          </a:custGeom>
          <a:ln w="38100">
            <a:solidFill>
              <a:srgbClr val="6AA84F"/>
            </a:solidFill>
          </a:ln>
        </p:spPr>
        <p:txBody>
          <a:bodyPr wrap="square" lIns="0" tIns="0" rIns="0" bIns="0" rtlCol="0"/>
          <a:lstStyle/>
          <a:p>
            <a:pPr defTabSz="990570"/>
            <a:endParaRPr sz="1950">
              <a:solidFill>
                <a:prstClr val="black"/>
              </a:solidFill>
              <a:latin typeface="Calibri"/>
            </a:endParaRPr>
          </a:p>
        </p:txBody>
      </p:sp>
      <p:sp>
        <p:nvSpPr>
          <p:cNvPr id="15" name="object 15"/>
          <p:cNvSpPr/>
          <p:nvPr/>
        </p:nvSpPr>
        <p:spPr>
          <a:xfrm>
            <a:off x="5622341" y="3783904"/>
            <a:ext cx="1651000" cy="1642057"/>
          </a:xfrm>
          <a:custGeom>
            <a:avLst/>
            <a:gdLst/>
            <a:ahLst/>
            <a:cxnLst/>
            <a:rect l="l" t="t" r="r" b="b"/>
            <a:pathLst>
              <a:path w="1524000" h="1515745">
                <a:moveTo>
                  <a:pt x="138750" y="499134"/>
                </a:moveTo>
                <a:lnTo>
                  <a:pt x="136902" y="472805"/>
                </a:lnTo>
                <a:lnTo>
                  <a:pt x="136635" y="446780"/>
                </a:lnTo>
                <a:lnTo>
                  <a:pt x="137896" y="421149"/>
                </a:lnTo>
                <a:lnTo>
                  <a:pt x="144791" y="371450"/>
                </a:lnTo>
                <a:lnTo>
                  <a:pt x="157169" y="324454"/>
                </a:lnTo>
                <a:lnTo>
                  <a:pt x="174610" y="280908"/>
                </a:lnTo>
                <a:lnTo>
                  <a:pt x="196696" y="241559"/>
                </a:lnTo>
                <a:lnTo>
                  <a:pt x="223007" y="207153"/>
                </a:lnTo>
                <a:lnTo>
                  <a:pt x="253125" y="178438"/>
                </a:lnTo>
                <a:lnTo>
                  <a:pt x="286629" y="156160"/>
                </a:lnTo>
                <a:lnTo>
                  <a:pt x="323102" y="141065"/>
                </a:lnTo>
                <a:lnTo>
                  <a:pt x="366865" y="133665"/>
                </a:lnTo>
                <a:lnTo>
                  <a:pt x="379125" y="133569"/>
                </a:lnTo>
                <a:lnTo>
                  <a:pt x="391346" y="134327"/>
                </a:lnTo>
                <a:lnTo>
                  <a:pt x="439348" y="145767"/>
                </a:lnTo>
                <a:lnTo>
                  <a:pt x="473756" y="162996"/>
                </a:lnTo>
                <a:lnTo>
                  <a:pt x="484793" y="170352"/>
                </a:lnTo>
                <a:lnTo>
                  <a:pt x="493964" y="153343"/>
                </a:lnTo>
                <a:lnTo>
                  <a:pt x="525867" y="108914"/>
                </a:lnTo>
                <a:lnTo>
                  <a:pt x="563141" y="75069"/>
                </a:lnTo>
                <a:lnTo>
                  <a:pt x="604220" y="52689"/>
                </a:lnTo>
                <a:lnTo>
                  <a:pt x="647536" y="42656"/>
                </a:lnTo>
                <a:lnTo>
                  <a:pt x="662202" y="42208"/>
                </a:lnTo>
                <a:lnTo>
                  <a:pt x="676884" y="43263"/>
                </a:lnTo>
                <a:lnTo>
                  <a:pt x="720450" y="55769"/>
                </a:lnTo>
                <a:lnTo>
                  <a:pt x="758252" y="79751"/>
                </a:lnTo>
                <a:lnTo>
                  <a:pt x="785211" y="106837"/>
                </a:lnTo>
                <a:lnTo>
                  <a:pt x="792284" y="93105"/>
                </a:lnTo>
                <a:lnTo>
                  <a:pt x="817297" y="56928"/>
                </a:lnTo>
                <a:lnTo>
                  <a:pt x="846994" y="28922"/>
                </a:lnTo>
                <a:lnTo>
                  <a:pt x="880084" y="9914"/>
                </a:lnTo>
                <a:lnTo>
                  <a:pt x="927250" y="0"/>
                </a:lnTo>
                <a:lnTo>
                  <a:pt x="939266" y="480"/>
                </a:lnTo>
                <a:lnTo>
                  <a:pt x="986794" y="15163"/>
                </a:lnTo>
                <a:lnTo>
                  <a:pt x="1026184" y="46448"/>
                </a:lnTo>
                <a:lnTo>
                  <a:pt x="1049567" y="78234"/>
                </a:lnTo>
                <a:lnTo>
                  <a:pt x="1059404" y="64844"/>
                </a:lnTo>
                <a:lnTo>
                  <a:pt x="1092317" y="32090"/>
                </a:lnTo>
                <a:lnTo>
                  <a:pt x="1129068" y="10673"/>
                </a:lnTo>
                <a:lnTo>
                  <a:pt x="1168028" y="861"/>
                </a:lnTo>
                <a:lnTo>
                  <a:pt x="1181225" y="215"/>
                </a:lnTo>
                <a:lnTo>
                  <a:pt x="1194426" y="899"/>
                </a:lnTo>
                <a:lnTo>
                  <a:pt x="1233454" y="11027"/>
                </a:lnTo>
                <a:lnTo>
                  <a:pt x="1270352" y="33478"/>
                </a:lnTo>
                <a:lnTo>
                  <a:pt x="1300581" y="64697"/>
                </a:lnTo>
                <a:lnTo>
                  <a:pt x="1326366" y="107032"/>
                </a:lnTo>
                <a:lnTo>
                  <a:pt x="1340413" y="143407"/>
                </a:lnTo>
                <a:lnTo>
                  <a:pt x="1349519" y="182796"/>
                </a:lnTo>
                <a:lnTo>
                  <a:pt x="1364384" y="190250"/>
                </a:lnTo>
                <a:lnTo>
                  <a:pt x="1404849" y="220427"/>
                </a:lnTo>
                <a:lnTo>
                  <a:pt x="1438425" y="260764"/>
                </a:lnTo>
                <a:lnTo>
                  <a:pt x="1464221" y="309246"/>
                </a:lnTo>
                <a:lnTo>
                  <a:pt x="1481343" y="363861"/>
                </a:lnTo>
                <a:lnTo>
                  <a:pt x="1487498" y="402685"/>
                </a:lnTo>
                <a:lnTo>
                  <a:pt x="1489138" y="442743"/>
                </a:lnTo>
                <a:lnTo>
                  <a:pt x="1488182" y="463049"/>
                </a:lnTo>
                <a:lnTo>
                  <a:pt x="1485998" y="483441"/>
                </a:lnTo>
                <a:lnTo>
                  <a:pt x="1482552" y="503842"/>
                </a:lnTo>
                <a:lnTo>
                  <a:pt x="1479793" y="516330"/>
                </a:lnTo>
                <a:lnTo>
                  <a:pt x="1476569" y="528607"/>
                </a:lnTo>
                <a:lnTo>
                  <a:pt x="1487487" y="551531"/>
                </a:lnTo>
                <a:lnTo>
                  <a:pt x="1504982" y="599306"/>
                </a:lnTo>
                <a:lnTo>
                  <a:pt x="1516751" y="648917"/>
                </a:lnTo>
                <a:lnTo>
                  <a:pt x="1522870" y="699483"/>
                </a:lnTo>
                <a:lnTo>
                  <a:pt x="1523834" y="724849"/>
                </a:lnTo>
                <a:lnTo>
                  <a:pt x="1523413" y="750123"/>
                </a:lnTo>
                <a:lnTo>
                  <a:pt x="1518455" y="799956"/>
                </a:lnTo>
                <a:lnTo>
                  <a:pt x="1508071" y="848102"/>
                </a:lnTo>
                <a:lnTo>
                  <a:pt x="1492334" y="893679"/>
                </a:lnTo>
                <a:lnTo>
                  <a:pt x="1471321" y="935807"/>
                </a:lnTo>
                <a:lnTo>
                  <a:pt x="1445104" y="973605"/>
                </a:lnTo>
                <a:lnTo>
                  <a:pt x="1410105" y="1009274"/>
                </a:lnTo>
                <a:lnTo>
                  <a:pt x="1377945" y="1031811"/>
                </a:lnTo>
                <a:lnTo>
                  <a:pt x="1331831" y="1051138"/>
                </a:lnTo>
                <a:lnTo>
                  <a:pt x="1319869" y="1053974"/>
                </a:lnTo>
                <a:lnTo>
                  <a:pt x="1318868" y="1076625"/>
                </a:lnTo>
                <a:lnTo>
                  <a:pt x="1313036" y="1120293"/>
                </a:lnTo>
                <a:lnTo>
                  <a:pt x="1302447" y="1161311"/>
                </a:lnTo>
                <a:lnTo>
                  <a:pt x="1287512" y="1199120"/>
                </a:lnTo>
                <a:lnTo>
                  <a:pt x="1268649" y="1233157"/>
                </a:lnTo>
                <a:lnTo>
                  <a:pt x="1233893" y="1275911"/>
                </a:lnTo>
                <a:lnTo>
                  <a:pt x="1192628" y="1307019"/>
                </a:lnTo>
                <a:lnTo>
                  <a:pt x="1146254" y="1324585"/>
                </a:lnTo>
                <a:lnTo>
                  <a:pt x="1113190" y="1327836"/>
                </a:lnTo>
                <a:lnTo>
                  <a:pt x="1100684" y="1327179"/>
                </a:lnTo>
                <a:lnTo>
                  <a:pt x="1051939" y="1314373"/>
                </a:lnTo>
                <a:lnTo>
                  <a:pt x="1017663" y="1294449"/>
                </a:lnTo>
                <a:lnTo>
                  <a:pt x="1009730" y="1318293"/>
                </a:lnTo>
                <a:lnTo>
                  <a:pt x="990359" y="1362774"/>
                </a:lnTo>
                <a:lnTo>
                  <a:pt x="966769" y="1402565"/>
                </a:lnTo>
                <a:lnTo>
                  <a:pt x="939507" y="1437171"/>
                </a:lnTo>
                <a:lnTo>
                  <a:pt x="909118" y="1466099"/>
                </a:lnTo>
                <a:lnTo>
                  <a:pt x="876149" y="1488853"/>
                </a:lnTo>
                <a:lnTo>
                  <a:pt x="841146" y="1504939"/>
                </a:lnTo>
                <a:lnTo>
                  <a:pt x="786021" y="1515483"/>
                </a:lnTo>
                <a:lnTo>
                  <a:pt x="767221" y="1515128"/>
                </a:lnTo>
                <a:lnTo>
                  <a:pt x="729391" y="1508242"/>
                </a:lnTo>
                <a:lnTo>
                  <a:pt x="688972" y="1491172"/>
                </a:lnTo>
                <a:lnTo>
                  <a:pt x="648909" y="1462444"/>
                </a:lnTo>
                <a:lnTo>
                  <a:pt x="621971" y="1434483"/>
                </a:lnTo>
                <a:lnTo>
                  <a:pt x="598168" y="1401496"/>
                </a:lnTo>
                <a:lnTo>
                  <a:pt x="584249" y="1376923"/>
                </a:lnTo>
                <a:lnTo>
                  <a:pt x="564319" y="1390779"/>
                </a:lnTo>
                <a:lnTo>
                  <a:pt x="523221" y="1411551"/>
                </a:lnTo>
                <a:lnTo>
                  <a:pt x="481104" y="1423264"/>
                </a:lnTo>
                <a:lnTo>
                  <a:pt x="438719" y="1426147"/>
                </a:lnTo>
                <a:lnTo>
                  <a:pt x="417661" y="1424349"/>
                </a:lnTo>
                <a:lnTo>
                  <a:pt x="376287" y="1414419"/>
                </a:lnTo>
                <a:lnTo>
                  <a:pt x="336528" y="1396234"/>
                </a:lnTo>
                <a:lnTo>
                  <a:pt x="299137" y="1370026"/>
                </a:lnTo>
                <a:lnTo>
                  <a:pt x="264866" y="1336023"/>
                </a:lnTo>
                <a:lnTo>
                  <a:pt x="234470" y="1294457"/>
                </a:lnTo>
                <a:lnTo>
                  <a:pt x="208701" y="1245557"/>
                </a:lnTo>
                <a:lnTo>
                  <a:pt x="205828" y="1238901"/>
                </a:lnTo>
                <a:lnTo>
                  <a:pt x="193263" y="1240201"/>
                </a:lnTo>
                <a:lnTo>
                  <a:pt x="145069" y="1232121"/>
                </a:lnTo>
                <a:lnTo>
                  <a:pt x="102287" y="1205036"/>
                </a:lnTo>
                <a:lnTo>
                  <a:pt x="75440" y="1174052"/>
                </a:lnTo>
                <a:lnTo>
                  <a:pt x="54400" y="1135328"/>
                </a:lnTo>
                <a:lnTo>
                  <a:pt x="40350" y="1090126"/>
                </a:lnTo>
                <a:lnTo>
                  <a:pt x="34615" y="1043709"/>
                </a:lnTo>
                <a:lnTo>
                  <a:pt x="34414" y="1030438"/>
                </a:lnTo>
                <a:lnTo>
                  <a:pt x="34837" y="1017241"/>
                </a:lnTo>
                <a:lnTo>
                  <a:pt x="39766" y="978476"/>
                </a:lnTo>
                <a:lnTo>
                  <a:pt x="49988" y="941747"/>
                </a:lnTo>
                <a:lnTo>
                  <a:pt x="71418" y="897716"/>
                </a:lnTo>
                <a:lnTo>
                  <a:pt x="61478" y="887530"/>
                </a:lnTo>
                <a:lnTo>
                  <a:pt x="35790" y="851998"/>
                </a:lnTo>
                <a:lnTo>
                  <a:pt x="16667" y="810445"/>
                </a:lnTo>
                <a:lnTo>
                  <a:pt x="4581" y="764718"/>
                </a:lnTo>
                <a:lnTo>
                  <a:pt x="0" y="716663"/>
                </a:lnTo>
                <a:lnTo>
                  <a:pt x="221" y="700446"/>
                </a:lnTo>
                <a:lnTo>
                  <a:pt x="6378" y="652160"/>
                </a:lnTo>
                <a:lnTo>
                  <a:pt x="21136" y="605854"/>
                </a:lnTo>
                <a:lnTo>
                  <a:pt x="42515" y="567225"/>
                </a:lnTo>
                <a:lnTo>
                  <a:pt x="69462" y="536707"/>
                </a:lnTo>
                <a:lnTo>
                  <a:pt x="111992" y="510437"/>
                </a:lnTo>
                <a:lnTo>
                  <a:pt x="135292" y="504178"/>
                </a:lnTo>
                <a:lnTo>
                  <a:pt x="138750" y="499134"/>
                </a:lnTo>
                <a:close/>
              </a:path>
            </a:pathLst>
          </a:custGeom>
          <a:ln w="38100">
            <a:solidFill>
              <a:srgbClr val="4285F4"/>
            </a:solidFill>
          </a:ln>
        </p:spPr>
        <p:txBody>
          <a:bodyPr wrap="square" lIns="0" tIns="0" rIns="0" bIns="0" rtlCol="0"/>
          <a:lstStyle/>
          <a:p>
            <a:pPr defTabSz="990570"/>
            <a:endParaRPr sz="1950">
              <a:solidFill>
                <a:prstClr val="black"/>
              </a:solidFill>
              <a:latin typeface="Calibri"/>
            </a:endParaRPr>
          </a:p>
        </p:txBody>
      </p:sp>
      <p:sp>
        <p:nvSpPr>
          <p:cNvPr id="16" name="object 16"/>
          <p:cNvSpPr/>
          <p:nvPr/>
        </p:nvSpPr>
        <p:spPr>
          <a:xfrm>
            <a:off x="5712523" y="4747553"/>
            <a:ext cx="90805" cy="26829"/>
          </a:xfrm>
          <a:custGeom>
            <a:avLst/>
            <a:gdLst/>
            <a:ahLst/>
            <a:cxnLst/>
            <a:rect l="l" t="t" r="r" b="b"/>
            <a:pathLst>
              <a:path w="83820" h="24764">
                <a:moveTo>
                  <a:pt x="83428" y="23565"/>
                </a:moveTo>
                <a:lnTo>
                  <a:pt x="34461" y="17978"/>
                </a:lnTo>
                <a:lnTo>
                  <a:pt x="11154" y="7269"/>
                </a:lnTo>
                <a:lnTo>
                  <a:pt x="0" y="0"/>
                </a:lnTo>
              </a:path>
            </a:pathLst>
          </a:custGeom>
          <a:ln w="38100">
            <a:solidFill>
              <a:srgbClr val="4285F4"/>
            </a:solidFill>
          </a:ln>
        </p:spPr>
        <p:txBody>
          <a:bodyPr wrap="square" lIns="0" tIns="0" rIns="0" bIns="0" rtlCol="0"/>
          <a:lstStyle/>
          <a:p>
            <a:pPr defTabSz="990570"/>
            <a:endParaRPr sz="1950">
              <a:solidFill>
                <a:prstClr val="black"/>
              </a:solidFill>
              <a:latin typeface="Calibri"/>
            </a:endParaRPr>
          </a:p>
        </p:txBody>
      </p:sp>
      <p:sp>
        <p:nvSpPr>
          <p:cNvPr id="17" name="object 17"/>
          <p:cNvSpPr/>
          <p:nvPr/>
        </p:nvSpPr>
        <p:spPr>
          <a:xfrm>
            <a:off x="5849206" y="5104358"/>
            <a:ext cx="39211" cy="14446"/>
          </a:xfrm>
          <a:custGeom>
            <a:avLst/>
            <a:gdLst/>
            <a:ahLst/>
            <a:cxnLst/>
            <a:rect l="l" t="t" r="r" b="b"/>
            <a:pathLst>
              <a:path w="36195" h="13335">
                <a:moveTo>
                  <a:pt x="35960" y="0"/>
                </a:moveTo>
                <a:lnTo>
                  <a:pt x="24237" y="5592"/>
                </a:lnTo>
                <a:lnTo>
                  <a:pt x="12231" y="9880"/>
                </a:lnTo>
                <a:lnTo>
                  <a:pt x="0" y="12845"/>
                </a:lnTo>
              </a:path>
            </a:pathLst>
          </a:custGeom>
          <a:ln w="38100">
            <a:solidFill>
              <a:srgbClr val="4285F4"/>
            </a:solidFill>
          </a:ln>
        </p:spPr>
        <p:txBody>
          <a:bodyPr wrap="square" lIns="0" tIns="0" rIns="0" bIns="0" rtlCol="0"/>
          <a:lstStyle/>
          <a:p>
            <a:pPr defTabSz="990570"/>
            <a:endParaRPr sz="1950">
              <a:solidFill>
                <a:prstClr val="black"/>
              </a:solidFill>
              <a:latin typeface="Calibri"/>
            </a:endParaRPr>
          </a:p>
        </p:txBody>
      </p:sp>
      <p:sp>
        <p:nvSpPr>
          <p:cNvPr id="18" name="object 18"/>
          <p:cNvSpPr/>
          <p:nvPr/>
        </p:nvSpPr>
        <p:spPr>
          <a:xfrm>
            <a:off x="6227577" y="5199448"/>
            <a:ext cx="25453" cy="64664"/>
          </a:xfrm>
          <a:custGeom>
            <a:avLst/>
            <a:gdLst/>
            <a:ahLst/>
            <a:cxnLst/>
            <a:rect l="l" t="t" r="r" b="b"/>
            <a:pathLst>
              <a:path w="23495" h="59689">
                <a:moveTo>
                  <a:pt x="22974" y="59160"/>
                </a:moveTo>
                <a:lnTo>
                  <a:pt x="17661" y="47861"/>
                </a:lnTo>
                <a:lnTo>
                  <a:pt x="12702" y="36280"/>
                </a:lnTo>
                <a:lnTo>
                  <a:pt x="8101" y="24433"/>
                </a:lnTo>
                <a:lnTo>
                  <a:pt x="3865" y="12334"/>
                </a:lnTo>
                <a:lnTo>
                  <a:pt x="0" y="0"/>
                </a:lnTo>
              </a:path>
            </a:pathLst>
          </a:custGeom>
          <a:ln w="38100">
            <a:solidFill>
              <a:srgbClr val="4285F4"/>
            </a:solidFill>
          </a:ln>
        </p:spPr>
        <p:txBody>
          <a:bodyPr wrap="square" lIns="0" tIns="0" rIns="0" bIns="0" rtlCol="0"/>
          <a:lstStyle/>
          <a:p>
            <a:pPr defTabSz="990570"/>
            <a:endParaRPr sz="1950">
              <a:solidFill>
                <a:prstClr val="black"/>
              </a:solidFill>
              <a:latin typeface="Calibri"/>
            </a:endParaRPr>
          </a:p>
        </p:txBody>
      </p:sp>
      <p:sp>
        <p:nvSpPr>
          <p:cNvPr id="19" name="object 19"/>
          <p:cNvSpPr/>
          <p:nvPr/>
        </p:nvSpPr>
        <p:spPr>
          <a:xfrm>
            <a:off x="6714304" y="5098736"/>
            <a:ext cx="9631" cy="68792"/>
          </a:xfrm>
          <a:custGeom>
            <a:avLst/>
            <a:gdLst/>
            <a:ahLst/>
            <a:cxnLst/>
            <a:rect l="l" t="t" r="r" b="b"/>
            <a:pathLst>
              <a:path w="8889" h="63500">
                <a:moveTo>
                  <a:pt x="8526" y="0"/>
                </a:moveTo>
                <a:lnTo>
                  <a:pt x="7559" y="12764"/>
                </a:lnTo>
                <a:lnTo>
                  <a:pt x="6221" y="25459"/>
                </a:lnTo>
                <a:lnTo>
                  <a:pt x="4513" y="38068"/>
                </a:lnTo>
                <a:lnTo>
                  <a:pt x="2439" y="50576"/>
                </a:lnTo>
                <a:lnTo>
                  <a:pt x="0" y="62970"/>
                </a:lnTo>
              </a:path>
            </a:pathLst>
          </a:custGeom>
          <a:ln w="38100">
            <a:solidFill>
              <a:srgbClr val="4285F4"/>
            </a:solidFill>
          </a:ln>
        </p:spPr>
        <p:txBody>
          <a:bodyPr wrap="square" lIns="0" tIns="0" rIns="0" bIns="0" rtlCol="0"/>
          <a:lstStyle/>
          <a:p>
            <a:pPr defTabSz="990570"/>
            <a:endParaRPr sz="1950">
              <a:solidFill>
                <a:prstClr val="black"/>
              </a:solidFill>
              <a:latin typeface="Calibri"/>
            </a:endParaRPr>
          </a:p>
        </p:txBody>
      </p:sp>
      <p:sp>
        <p:nvSpPr>
          <p:cNvPr id="20" name="object 20"/>
          <p:cNvSpPr/>
          <p:nvPr/>
        </p:nvSpPr>
        <p:spPr>
          <a:xfrm>
            <a:off x="6925795" y="4650666"/>
            <a:ext cx="124513" cy="271039"/>
          </a:xfrm>
          <a:custGeom>
            <a:avLst/>
            <a:gdLst/>
            <a:ahLst/>
            <a:cxnLst/>
            <a:rect l="l" t="t" r="r" b="b"/>
            <a:pathLst>
              <a:path w="114934" h="250189">
                <a:moveTo>
                  <a:pt x="0" y="0"/>
                </a:moveTo>
                <a:lnTo>
                  <a:pt x="29938" y="24234"/>
                </a:lnTo>
                <a:lnTo>
                  <a:pt x="55974" y="54476"/>
                </a:lnTo>
                <a:lnTo>
                  <a:pt x="77720" y="89880"/>
                </a:lnTo>
                <a:lnTo>
                  <a:pt x="94789" y="129600"/>
                </a:lnTo>
                <a:lnTo>
                  <a:pt x="106792" y="172787"/>
                </a:lnTo>
                <a:lnTo>
                  <a:pt x="113344" y="218596"/>
                </a:lnTo>
                <a:lnTo>
                  <a:pt x="114249" y="234302"/>
                </a:lnTo>
                <a:lnTo>
                  <a:pt x="114491" y="250174"/>
                </a:lnTo>
              </a:path>
            </a:pathLst>
          </a:custGeom>
          <a:ln w="38100">
            <a:solidFill>
              <a:srgbClr val="4285F4"/>
            </a:solidFill>
          </a:ln>
        </p:spPr>
        <p:txBody>
          <a:bodyPr wrap="square" lIns="0" tIns="0" rIns="0" bIns="0" rtlCol="0"/>
          <a:lstStyle/>
          <a:p>
            <a:pPr defTabSz="990570"/>
            <a:endParaRPr sz="1950">
              <a:solidFill>
                <a:prstClr val="black"/>
              </a:solidFill>
              <a:latin typeface="Calibri"/>
            </a:endParaRPr>
          </a:p>
        </p:txBody>
      </p:sp>
      <p:sp>
        <p:nvSpPr>
          <p:cNvPr id="21" name="object 21"/>
          <p:cNvSpPr/>
          <p:nvPr/>
        </p:nvSpPr>
        <p:spPr>
          <a:xfrm>
            <a:off x="7166556" y="4362006"/>
            <a:ext cx="52282" cy="97684"/>
          </a:xfrm>
          <a:custGeom>
            <a:avLst/>
            <a:gdLst/>
            <a:ahLst/>
            <a:cxnLst/>
            <a:rect l="l" t="t" r="r" b="b"/>
            <a:pathLst>
              <a:path w="48259" h="90170">
                <a:moveTo>
                  <a:pt x="47804" y="0"/>
                </a:moveTo>
                <a:lnTo>
                  <a:pt x="33330" y="37074"/>
                </a:lnTo>
                <a:lnTo>
                  <a:pt x="14630" y="70339"/>
                </a:lnTo>
                <a:lnTo>
                  <a:pt x="7522" y="80462"/>
                </a:lnTo>
                <a:lnTo>
                  <a:pt x="0" y="90060"/>
                </a:lnTo>
              </a:path>
            </a:pathLst>
          </a:custGeom>
          <a:ln w="38100">
            <a:solidFill>
              <a:srgbClr val="4285F4"/>
            </a:solidFill>
          </a:ln>
        </p:spPr>
        <p:txBody>
          <a:bodyPr wrap="square" lIns="0" tIns="0" rIns="0" bIns="0" rtlCol="0"/>
          <a:lstStyle/>
          <a:p>
            <a:pPr defTabSz="990570"/>
            <a:endParaRPr sz="1950">
              <a:solidFill>
                <a:prstClr val="black"/>
              </a:solidFill>
              <a:latin typeface="Calibri"/>
            </a:endParaRPr>
          </a:p>
        </p:txBody>
      </p:sp>
      <p:sp>
        <p:nvSpPr>
          <p:cNvPr id="22" name="object 22"/>
          <p:cNvSpPr/>
          <p:nvPr/>
        </p:nvSpPr>
        <p:spPr>
          <a:xfrm>
            <a:off x="7085822" y="3984924"/>
            <a:ext cx="3440" cy="41275"/>
          </a:xfrm>
          <a:custGeom>
            <a:avLst/>
            <a:gdLst/>
            <a:ahLst/>
            <a:cxnLst/>
            <a:rect l="l" t="t" r="r" b="b"/>
            <a:pathLst>
              <a:path w="3175" h="38100">
                <a:moveTo>
                  <a:pt x="0" y="0"/>
                </a:moveTo>
                <a:lnTo>
                  <a:pt x="1413" y="12590"/>
                </a:lnTo>
                <a:lnTo>
                  <a:pt x="2312" y="25259"/>
                </a:lnTo>
                <a:lnTo>
                  <a:pt x="2694" y="37978"/>
                </a:lnTo>
              </a:path>
            </a:pathLst>
          </a:custGeom>
          <a:ln w="38100">
            <a:solidFill>
              <a:srgbClr val="4285F4"/>
            </a:solidFill>
          </a:ln>
        </p:spPr>
        <p:txBody>
          <a:bodyPr wrap="square" lIns="0" tIns="0" rIns="0" bIns="0" rtlCol="0"/>
          <a:lstStyle/>
          <a:p>
            <a:pPr defTabSz="990570"/>
            <a:endParaRPr sz="1950">
              <a:solidFill>
                <a:prstClr val="black"/>
              </a:solidFill>
              <a:latin typeface="Calibri"/>
            </a:endParaRPr>
          </a:p>
        </p:txBody>
      </p:sp>
      <p:sp>
        <p:nvSpPr>
          <p:cNvPr id="23" name="object 23"/>
          <p:cNvSpPr/>
          <p:nvPr/>
        </p:nvSpPr>
        <p:spPr>
          <a:xfrm>
            <a:off x="6733116" y="3878122"/>
            <a:ext cx="22701" cy="50906"/>
          </a:xfrm>
          <a:custGeom>
            <a:avLst/>
            <a:gdLst/>
            <a:ahLst/>
            <a:cxnLst/>
            <a:rect l="l" t="t" r="r" b="b"/>
            <a:pathLst>
              <a:path w="20954" h="46989">
                <a:moveTo>
                  <a:pt x="0" y="46907"/>
                </a:moveTo>
                <a:lnTo>
                  <a:pt x="4332" y="34577"/>
                </a:lnTo>
                <a:lnTo>
                  <a:pt x="9189" y="22629"/>
                </a:lnTo>
                <a:lnTo>
                  <a:pt x="14555" y="11093"/>
                </a:lnTo>
                <a:lnTo>
                  <a:pt x="20419" y="0"/>
                </a:lnTo>
              </a:path>
            </a:pathLst>
          </a:custGeom>
          <a:ln w="38100">
            <a:solidFill>
              <a:srgbClr val="4285F4"/>
            </a:solidFill>
          </a:ln>
        </p:spPr>
        <p:txBody>
          <a:bodyPr wrap="square" lIns="0" tIns="0" rIns="0" bIns="0" rtlCol="0"/>
          <a:lstStyle/>
          <a:p>
            <a:pPr defTabSz="990570"/>
            <a:endParaRPr sz="1950">
              <a:solidFill>
                <a:prstClr val="black"/>
              </a:solidFill>
              <a:latin typeface="Calibri"/>
            </a:endParaRPr>
          </a:p>
        </p:txBody>
      </p:sp>
      <p:sp>
        <p:nvSpPr>
          <p:cNvPr id="24" name="object 24"/>
          <p:cNvSpPr/>
          <p:nvPr/>
        </p:nvSpPr>
        <p:spPr>
          <a:xfrm>
            <a:off x="6468490" y="3917714"/>
            <a:ext cx="9631" cy="40587"/>
          </a:xfrm>
          <a:custGeom>
            <a:avLst/>
            <a:gdLst/>
            <a:ahLst/>
            <a:cxnLst/>
            <a:rect l="l" t="t" r="r" b="b"/>
            <a:pathLst>
              <a:path w="8889" h="37464">
                <a:moveTo>
                  <a:pt x="0" y="37288"/>
                </a:moveTo>
                <a:lnTo>
                  <a:pt x="2343" y="24610"/>
                </a:lnTo>
                <a:lnTo>
                  <a:pt x="5264" y="12169"/>
                </a:lnTo>
                <a:lnTo>
                  <a:pt x="8754" y="0"/>
                </a:lnTo>
              </a:path>
            </a:pathLst>
          </a:custGeom>
          <a:ln w="38100">
            <a:solidFill>
              <a:srgbClr val="4285F4"/>
            </a:solidFill>
          </a:ln>
        </p:spPr>
        <p:txBody>
          <a:bodyPr wrap="square" lIns="0" tIns="0" rIns="0" bIns="0" rtlCol="0"/>
          <a:lstStyle/>
          <a:p>
            <a:pPr defTabSz="990570"/>
            <a:endParaRPr sz="1950">
              <a:solidFill>
                <a:prstClr val="black"/>
              </a:solidFill>
              <a:latin typeface="Calibri"/>
            </a:endParaRPr>
          </a:p>
        </p:txBody>
      </p:sp>
      <p:sp>
        <p:nvSpPr>
          <p:cNvPr id="25" name="object 25"/>
          <p:cNvSpPr/>
          <p:nvPr/>
        </p:nvSpPr>
        <p:spPr>
          <a:xfrm>
            <a:off x="6157937" y="3976036"/>
            <a:ext cx="48154" cy="49530"/>
          </a:xfrm>
          <a:custGeom>
            <a:avLst/>
            <a:gdLst/>
            <a:ahLst/>
            <a:cxnLst/>
            <a:rect l="l" t="t" r="r" b="b"/>
            <a:pathLst>
              <a:path w="44450" h="45719">
                <a:moveTo>
                  <a:pt x="0" y="0"/>
                </a:moveTo>
                <a:lnTo>
                  <a:pt x="9477" y="7934"/>
                </a:lnTo>
                <a:lnTo>
                  <a:pt x="18663" y="16453"/>
                </a:lnTo>
                <a:lnTo>
                  <a:pt x="27541" y="25542"/>
                </a:lnTo>
                <a:lnTo>
                  <a:pt x="36098" y="35187"/>
                </a:lnTo>
                <a:lnTo>
                  <a:pt x="44318" y="45371"/>
                </a:lnTo>
              </a:path>
            </a:pathLst>
          </a:custGeom>
          <a:ln w="38100">
            <a:solidFill>
              <a:srgbClr val="4285F4"/>
            </a:solidFill>
          </a:ln>
        </p:spPr>
        <p:txBody>
          <a:bodyPr wrap="square" lIns="0" tIns="0" rIns="0" bIns="0" rtlCol="0"/>
          <a:lstStyle/>
          <a:p>
            <a:pPr defTabSz="990570"/>
            <a:endParaRPr sz="1950">
              <a:solidFill>
                <a:prstClr val="black"/>
              </a:solidFill>
              <a:latin typeface="Calibri"/>
            </a:endParaRPr>
          </a:p>
        </p:txBody>
      </p:sp>
      <p:sp>
        <p:nvSpPr>
          <p:cNvPr id="26" name="object 26"/>
          <p:cNvSpPr/>
          <p:nvPr/>
        </p:nvSpPr>
        <p:spPr>
          <a:xfrm>
            <a:off x="5774187" y="4337939"/>
            <a:ext cx="7567" cy="40587"/>
          </a:xfrm>
          <a:custGeom>
            <a:avLst/>
            <a:gdLst/>
            <a:ahLst/>
            <a:cxnLst/>
            <a:rect l="l" t="t" r="r" b="b"/>
            <a:pathLst>
              <a:path w="6985" h="37464">
                <a:moveTo>
                  <a:pt x="6577" y="37467"/>
                </a:moveTo>
                <a:lnTo>
                  <a:pt x="4017" y="25096"/>
                </a:lnTo>
                <a:lnTo>
                  <a:pt x="1824" y="12602"/>
                </a:lnTo>
                <a:lnTo>
                  <a:pt x="0" y="0"/>
                </a:lnTo>
              </a:path>
            </a:pathLst>
          </a:custGeom>
          <a:ln w="38100">
            <a:solidFill>
              <a:srgbClr val="4285F4"/>
            </a:solidFill>
          </a:ln>
        </p:spPr>
        <p:txBody>
          <a:bodyPr wrap="square" lIns="0" tIns="0" rIns="0" bIns="0" rtlCol="0"/>
          <a:lstStyle/>
          <a:p>
            <a:pPr defTabSz="990570"/>
            <a:endParaRPr sz="1950">
              <a:solidFill>
                <a:prstClr val="black"/>
              </a:solidFill>
              <a:latin typeface="Calibri"/>
            </a:endParaRPr>
          </a:p>
        </p:txBody>
      </p:sp>
      <p:sp>
        <p:nvSpPr>
          <p:cNvPr id="27" name="object 27"/>
          <p:cNvSpPr txBox="1"/>
          <p:nvPr/>
        </p:nvSpPr>
        <p:spPr>
          <a:xfrm>
            <a:off x="1728391" y="4191968"/>
            <a:ext cx="5045869" cy="1118319"/>
          </a:xfrm>
          <a:prstGeom prst="rect">
            <a:avLst/>
          </a:prstGeom>
        </p:spPr>
        <p:txBody>
          <a:bodyPr vert="horz" wrap="square" lIns="0" tIns="0" rIns="0" bIns="0" rtlCol="0">
            <a:spAutoFit/>
          </a:bodyPr>
          <a:lstStyle/>
          <a:p>
            <a:pPr marR="5503" algn="r" defTabSz="990570">
              <a:lnSpc>
                <a:spcPts val="2069"/>
              </a:lnSpc>
            </a:pPr>
            <a:r>
              <a:rPr sz="1733" b="1" spc="-11" dirty="0">
                <a:solidFill>
                  <a:srgbClr val="424242"/>
                </a:solidFill>
                <a:latin typeface="Arial"/>
                <a:cs typeface="Arial"/>
              </a:rPr>
              <a:t>CEN</a:t>
            </a:r>
            <a:r>
              <a:rPr sz="1733" b="1" spc="5" dirty="0">
                <a:solidFill>
                  <a:srgbClr val="424242"/>
                </a:solidFill>
                <a:latin typeface="Arial"/>
                <a:cs typeface="Arial"/>
              </a:rPr>
              <a:t>I</a:t>
            </a:r>
            <a:r>
              <a:rPr sz="1733" b="1" spc="-11" dirty="0">
                <a:solidFill>
                  <a:srgbClr val="424242"/>
                </a:solidFill>
                <a:latin typeface="Arial"/>
                <a:cs typeface="Arial"/>
              </a:rPr>
              <a:t>C/</a:t>
            </a:r>
            <a:endParaRPr sz="1733">
              <a:solidFill>
                <a:prstClr val="black"/>
              </a:solidFill>
              <a:latin typeface="Arial"/>
              <a:cs typeface="Arial"/>
            </a:endParaRPr>
          </a:p>
          <a:p>
            <a:pPr marL="4372952" marR="20637" indent="-68102" defTabSz="990570">
              <a:lnSpc>
                <a:spcPts val="2080"/>
              </a:lnSpc>
              <a:spcBef>
                <a:spcPts val="54"/>
              </a:spcBef>
            </a:pPr>
            <a:r>
              <a:rPr sz="1733" b="1" spc="-5" dirty="0">
                <a:solidFill>
                  <a:srgbClr val="424242"/>
                </a:solidFill>
                <a:latin typeface="Arial"/>
                <a:cs typeface="Arial"/>
              </a:rPr>
              <a:t>Pac</a:t>
            </a:r>
            <a:r>
              <a:rPr sz="1733" b="1" dirty="0">
                <a:solidFill>
                  <a:srgbClr val="424242"/>
                </a:solidFill>
                <a:latin typeface="Arial"/>
                <a:cs typeface="Arial"/>
              </a:rPr>
              <a:t>i</a:t>
            </a:r>
            <a:r>
              <a:rPr sz="1733" b="1" spc="5" dirty="0">
                <a:solidFill>
                  <a:srgbClr val="424242"/>
                </a:solidFill>
                <a:latin typeface="Arial"/>
                <a:cs typeface="Arial"/>
              </a:rPr>
              <a:t>f</a:t>
            </a:r>
            <a:r>
              <a:rPr sz="1733" b="1" dirty="0">
                <a:solidFill>
                  <a:srgbClr val="424242"/>
                </a:solidFill>
                <a:latin typeface="Arial"/>
                <a:cs typeface="Arial"/>
              </a:rPr>
              <a:t>ic W</a:t>
            </a:r>
            <a:r>
              <a:rPr sz="1733" b="1" spc="-5" dirty="0">
                <a:solidFill>
                  <a:srgbClr val="424242"/>
                </a:solidFill>
                <a:latin typeface="Arial"/>
                <a:cs typeface="Arial"/>
              </a:rPr>
              <a:t>av</a:t>
            </a:r>
            <a:r>
              <a:rPr sz="1733" b="1" dirty="0">
                <a:solidFill>
                  <a:srgbClr val="424242"/>
                </a:solidFill>
                <a:latin typeface="Arial"/>
                <a:cs typeface="Arial"/>
              </a:rPr>
              <a:t>e</a:t>
            </a:r>
            <a:endParaRPr sz="1733">
              <a:solidFill>
                <a:prstClr val="black"/>
              </a:solidFill>
              <a:latin typeface="Arial"/>
              <a:cs typeface="Arial"/>
            </a:endParaRPr>
          </a:p>
          <a:p>
            <a:pPr marL="13758" defTabSz="990570">
              <a:spcBef>
                <a:spcPts val="536"/>
              </a:spcBef>
            </a:pPr>
            <a:r>
              <a:rPr sz="1517" b="1" dirty="0">
                <a:solidFill>
                  <a:srgbClr val="FFFFFF"/>
                </a:solidFill>
                <a:latin typeface="Arial"/>
                <a:cs typeface="Arial"/>
              </a:rPr>
              <a:t>R</a:t>
            </a:r>
            <a:r>
              <a:rPr sz="1517" b="1" spc="-5" dirty="0">
                <a:solidFill>
                  <a:srgbClr val="FFFFFF"/>
                </a:solidFill>
                <a:latin typeface="Arial"/>
                <a:cs typeface="Arial"/>
              </a:rPr>
              <a:t>ise</a:t>
            </a:r>
            <a:r>
              <a:rPr sz="1517" b="1" dirty="0">
                <a:solidFill>
                  <a:srgbClr val="FFFFFF"/>
                </a:solidFill>
                <a:latin typeface="Arial"/>
                <a:cs typeface="Arial"/>
              </a:rPr>
              <a:t>r </a:t>
            </a:r>
            <a:r>
              <a:rPr sz="1517" b="1" spc="-16" dirty="0">
                <a:solidFill>
                  <a:srgbClr val="FFFFFF"/>
                </a:solidFill>
                <a:latin typeface="Arial"/>
                <a:cs typeface="Arial"/>
              </a:rPr>
              <a:t>p</a:t>
            </a:r>
            <a:r>
              <a:rPr sz="1517" b="1" spc="-5" dirty="0">
                <a:solidFill>
                  <a:srgbClr val="FFFFFF"/>
                </a:solidFill>
                <a:latin typeface="Arial"/>
                <a:cs typeface="Arial"/>
              </a:rPr>
              <a:t>a</a:t>
            </a:r>
            <a:r>
              <a:rPr sz="1517" b="1" spc="-16" dirty="0">
                <a:solidFill>
                  <a:srgbClr val="FFFFFF"/>
                </a:solidFill>
                <a:latin typeface="Arial"/>
                <a:cs typeface="Arial"/>
              </a:rPr>
              <a:t>n</a:t>
            </a:r>
            <a:r>
              <a:rPr sz="1517" b="1" spc="-5" dirty="0">
                <a:solidFill>
                  <a:srgbClr val="FFFFFF"/>
                </a:solidFill>
                <a:latin typeface="Arial"/>
                <a:cs typeface="Arial"/>
              </a:rPr>
              <a:t>el</a:t>
            </a:r>
            <a:endParaRPr sz="1517">
              <a:solidFill>
                <a:prstClr val="black"/>
              </a:solidFill>
              <a:latin typeface="Arial"/>
              <a:cs typeface="Arial"/>
            </a:endParaRPr>
          </a:p>
        </p:txBody>
      </p:sp>
      <p:sp>
        <p:nvSpPr>
          <p:cNvPr id="28" name="object 28"/>
          <p:cNvSpPr txBox="1"/>
          <p:nvPr/>
        </p:nvSpPr>
        <p:spPr>
          <a:xfrm>
            <a:off x="3278201" y="2936392"/>
            <a:ext cx="497364" cy="233462"/>
          </a:xfrm>
          <a:prstGeom prst="rect">
            <a:avLst/>
          </a:prstGeom>
        </p:spPr>
        <p:txBody>
          <a:bodyPr vert="horz" wrap="square" lIns="0" tIns="0" rIns="0" bIns="0" rtlCol="0">
            <a:spAutoFit/>
          </a:bodyPr>
          <a:lstStyle/>
          <a:p>
            <a:pPr marL="13758" defTabSz="990570"/>
            <a:r>
              <a:rPr sz="1517" b="1" spc="-5" dirty="0">
                <a:solidFill>
                  <a:srgbClr val="6AA84F"/>
                </a:solidFill>
                <a:latin typeface="Arial"/>
                <a:cs typeface="Arial"/>
              </a:rPr>
              <a:t>200G</a:t>
            </a:r>
            <a:endParaRPr sz="1517">
              <a:solidFill>
                <a:prstClr val="black"/>
              </a:solidFill>
              <a:latin typeface="Arial"/>
              <a:cs typeface="Arial"/>
            </a:endParaRPr>
          </a:p>
        </p:txBody>
      </p:sp>
      <p:sp>
        <p:nvSpPr>
          <p:cNvPr id="29" name="object 29"/>
          <p:cNvSpPr txBox="1"/>
          <p:nvPr/>
        </p:nvSpPr>
        <p:spPr>
          <a:xfrm>
            <a:off x="3279414" y="3501034"/>
            <a:ext cx="497364" cy="233462"/>
          </a:xfrm>
          <a:prstGeom prst="rect">
            <a:avLst/>
          </a:prstGeom>
        </p:spPr>
        <p:txBody>
          <a:bodyPr vert="horz" wrap="square" lIns="0" tIns="0" rIns="0" bIns="0" rtlCol="0">
            <a:spAutoFit/>
          </a:bodyPr>
          <a:lstStyle/>
          <a:p>
            <a:pPr marL="13758" defTabSz="990570"/>
            <a:r>
              <a:rPr sz="1517" b="1" spc="-5" dirty="0">
                <a:solidFill>
                  <a:srgbClr val="6AA84F"/>
                </a:solidFill>
                <a:latin typeface="Arial"/>
                <a:cs typeface="Arial"/>
              </a:rPr>
              <a:t>200G</a:t>
            </a:r>
            <a:endParaRPr sz="1517">
              <a:solidFill>
                <a:prstClr val="black"/>
              </a:solidFill>
              <a:latin typeface="Arial"/>
              <a:cs typeface="Arial"/>
            </a:endParaRPr>
          </a:p>
        </p:txBody>
      </p:sp>
      <p:sp>
        <p:nvSpPr>
          <p:cNvPr id="30" name="object 30"/>
          <p:cNvSpPr/>
          <p:nvPr/>
        </p:nvSpPr>
        <p:spPr>
          <a:xfrm>
            <a:off x="4066833" y="4599081"/>
            <a:ext cx="1562947" cy="771155"/>
          </a:xfrm>
          <a:custGeom>
            <a:avLst/>
            <a:gdLst/>
            <a:ahLst/>
            <a:cxnLst/>
            <a:rect l="l" t="t" r="r" b="b"/>
            <a:pathLst>
              <a:path w="1442720" h="711835">
                <a:moveTo>
                  <a:pt x="0" y="711600"/>
                </a:moveTo>
                <a:lnTo>
                  <a:pt x="1442100" y="0"/>
                </a:lnTo>
              </a:path>
            </a:pathLst>
          </a:custGeom>
          <a:ln w="19050">
            <a:solidFill>
              <a:srgbClr val="F1C232"/>
            </a:solidFill>
          </a:ln>
        </p:spPr>
        <p:txBody>
          <a:bodyPr wrap="square" lIns="0" tIns="0" rIns="0" bIns="0" rtlCol="0"/>
          <a:lstStyle/>
          <a:p>
            <a:pPr defTabSz="990570"/>
            <a:endParaRPr sz="1950">
              <a:solidFill>
                <a:prstClr val="black"/>
              </a:solidFill>
              <a:latin typeface="Calibri"/>
            </a:endParaRPr>
          </a:p>
        </p:txBody>
      </p:sp>
      <p:sp>
        <p:nvSpPr>
          <p:cNvPr id="31" name="object 31"/>
          <p:cNvSpPr/>
          <p:nvPr/>
        </p:nvSpPr>
        <p:spPr>
          <a:xfrm>
            <a:off x="4122069" y="4833073"/>
            <a:ext cx="1562947" cy="771155"/>
          </a:xfrm>
          <a:custGeom>
            <a:avLst/>
            <a:gdLst/>
            <a:ahLst/>
            <a:cxnLst/>
            <a:rect l="l" t="t" r="r" b="b"/>
            <a:pathLst>
              <a:path w="1442720" h="711835">
                <a:moveTo>
                  <a:pt x="0" y="711600"/>
                </a:moveTo>
                <a:lnTo>
                  <a:pt x="1442100" y="0"/>
                </a:lnTo>
              </a:path>
            </a:pathLst>
          </a:custGeom>
          <a:ln w="19050">
            <a:solidFill>
              <a:srgbClr val="F1C232"/>
            </a:solidFill>
          </a:ln>
        </p:spPr>
        <p:txBody>
          <a:bodyPr wrap="square" lIns="0" tIns="0" rIns="0" bIns="0" rtlCol="0"/>
          <a:lstStyle/>
          <a:p>
            <a:pPr defTabSz="990570"/>
            <a:endParaRPr sz="1950">
              <a:solidFill>
                <a:prstClr val="black"/>
              </a:solidFill>
              <a:latin typeface="Calibri"/>
            </a:endParaRPr>
          </a:p>
        </p:txBody>
      </p:sp>
      <p:sp>
        <p:nvSpPr>
          <p:cNvPr id="32" name="object 32"/>
          <p:cNvSpPr/>
          <p:nvPr/>
        </p:nvSpPr>
        <p:spPr>
          <a:xfrm>
            <a:off x="4151203" y="5065853"/>
            <a:ext cx="1562947" cy="771155"/>
          </a:xfrm>
          <a:custGeom>
            <a:avLst/>
            <a:gdLst/>
            <a:ahLst/>
            <a:cxnLst/>
            <a:rect l="l" t="t" r="r" b="b"/>
            <a:pathLst>
              <a:path w="1442720" h="711835">
                <a:moveTo>
                  <a:pt x="0" y="711600"/>
                </a:moveTo>
                <a:lnTo>
                  <a:pt x="1442100" y="0"/>
                </a:lnTo>
              </a:path>
            </a:pathLst>
          </a:custGeom>
          <a:ln w="19050">
            <a:solidFill>
              <a:srgbClr val="F1C232"/>
            </a:solidFill>
          </a:ln>
        </p:spPr>
        <p:txBody>
          <a:bodyPr wrap="square" lIns="0" tIns="0" rIns="0" bIns="0" rtlCol="0"/>
          <a:lstStyle/>
          <a:p>
            <a:pPr defTabSz="990570"/>
            <a:endParaRPr sz="1950">
              <a:solidFill>
                <a:prstClr val="black"/>
              </a:solidFill>
              <a:latin typeface="Calibri"/>
            </a:endParaRPr>
          </a:p>
        </p:txBody>
      </p:sp>
      <p:sp>
        <p:nvSpPr>
          <p:cNvPr id="33" name="object 33"/>
          <p:cNvSpPr/>
          <p:nvPr/>
        </p:nvSpPr>
        <p:spPr>
          <a:xfrm>
            <a:off x="4190487" y="5204353"/>
            <a:ext cx="1673013" cy="834443"/>
          </a:xfrm>
          <a:custGeom>
            <a:avLst/>
            <a:gdLst/>
            <a:ahLst/>
            <a:cxnLst/>
            <a:rect l="l" t="t" r="r" b="b"/>
            <a:pathLst>
              <a:path w="1544320" h="770254">
                <a:moveTo>
                  <a:pt x="0" y="770100"/>
                </a:moveTo>
                <a:lnTo>
                  <a:pt x="1544100" y="0"/>
                </a:lnTo>
              </a:path>
            </a:pathLst>
          </a:custGeom>
          <a:ln w="19050">
            <a:solidFill>
              <a:srgbClr val="F1C232"/>
            </a:solidFill>
          </a:ln>
        </p:spPr>
        <p:txBody>
          <a:bodyPr wrap="square" lIns="0" tIns="0" rIns="0" bIns="0" rtlCol="0"/>
          <a:lstStyle/>
          <a:p>
            <a:pPr defTabSz="990570"/>
            <a:endParaRPr sz="1950">
              <a:solidFill>
                <a:prstClr val="black"/>
              </a:solidFill>
              <a:latin typeface="Calibri"/>
            </a:endParaRPr>
          </a:p>
        </p:txBody>
      </p:sp>
      <p:sp>
        <p:nvSpPr>
          <p:cNvPr id="34" name="object 34"/>
          <p:cNvSpPr txBox="1"/>
          <p:nvPr/>
        </p:nvSpPr>
        <p:spPr>
          <a:xfrm rot="20220000">
            <a:off x="4253670" y="4708030"/>
            <a:ext cx="822463" cy="230832"/>
          </a:xfrm>
          <a:prstGeom prst="rect">
            <a:avLst/>
          </a:prstGeom>
        </p:spPr>
        <p:txBody>
          <a:bodyPr vert="horz" wrap="square" lIns="0" tIns="0" rIns="0" bIns="0" rtlCol="0">
            <a:spAutoFit/>
          </a:bodyPr>
          <a:lstStyle/>
          <a:p>
            <a:pPr defTabSz="990570">
              <a:lnSpc>
                <a:spcPts val="1771"/>
              </a:lnSpc>
            </a:pPr>
            <a:r>
              <a:rPr sz="1517" b="1" dirty="0">
                <a:solidFill>
                  <a:srgbClr val="F1C232"/>
                </a:solidFill>
                <a:latin typeface="Arial"/>
                <a:cs typeface="Arial"/>
              </a:rPr>
              <a:t>4</a:t>
            </a:r>
            <a:r>
              <a:rPr sz="1517" b="1" spc="-27" dirty="0">
                <a:solidFill>
                  <a:srgbClr val="F1C232"/>
                </a:solidFill>
                <a:latin typeface="Arial"/>
                <a:cs typeface="Arial"/>
              </a:rPr>
              <a:t> </a:t>
            </a:r>
            <a:r>
              <a:rPr sz="1517" b="1" dirty="0">
                <a:solidFill>
                  <a:srgbClr val="F1C232"/>
                </a:solidFill>
                <a:latin typeface="Arial"/>
                <a:cs typeface="Arial"/>
              </a:rPr>
              <a:t>x</a:t>
            </a:r>
            <a:r>
              <a:rPr sz="1517" b="1" spc="-27" dirty="0">
                <a:solidFill>
                  <a:srgbClr val="F1C232"/>
                </a:solidFill>
                <a:latin typeface="Arial"/>
                <a:cs typeface="Arial"/>
              </a:rPr>
              <a:t> </a:t>
            </a:r>
            <a:r>
              <a:rPr sz="2275" b="1" spc="-8" baseline="1984" dirty="0">
                <a:solidFill>
                  <a:srgbClr val="F1C232"/>
                </a:solidFill>
                <a:latin typeface="Arial"/>
                <a:cs typeface="Arial"/>
              </a:rPr>
              <a:t>100G</a:t>
            </a:r>
            <a:endParaRPr sz="2275" baseline="1984">
              <a:solidFill>
                <a:prstClr val="black"/>
              </a:solidFill>
              <a:latin typeface="Arial"/>
              <a:cs typeface="Arial"/>
            </a:endParaRPr>
          </a:p>
        </p:txBody>
      </p:sp>
      <p:sp>
        <p:nvSpPr>
          <p:cNvPr id="35" name="object 35"/>
          <p:cNvSpPr/>
          <p:nvPr/>
        </p:nvSpPr>
        <p:spPr>
          <a:xfrm>
            <a:off x="7248475" y="4759469"/>
            <a:ext cx="1013989" cy="678286"/>
          </a:xfrm>
          <a:custGeom>
            <a:avLst/>
            <a:gdLst/>
            <a:ahLst/>
            <a:cxnLst/>
            <a:rect l="l" t="t" r="r" b="b"/>
            <a:pathLst>
              <a:path w="935990" h="626110">
                <a:moveTo>
                  <a:pt x="935700" y="625800"/>
                </a:moveTo>
                <a:lnTo>
                  <a:pt x="0" y="0"/>
                </a:lnTo>
              </a:path>
            </a:pathLst>
          </a:custGeom>
          <a:ln w="38100">
            <a:solidFill>
              <a:srgbClr val="6AA84F"/>
            </a:solidFill>
          </a:ln>
        </p:spPr>
        <p:txBody>
          <a:bodyPr wrap="square" lIns="0" tIns="0" rIns="0" bIns="0" rtlCol="0"/>
          <a:lstStyle/>
          <a:p>
            <a:pPr defTabSz="990570"/>
            <a:endParaRPr sz="1950">
              <a:solidFill>
                <a:prstClr val="black"/>
              </a:solidFill>
              <a:latin typeface="Calibri"/>
            </a:endParaRPr>
          </a:p>
        </p:txBody>
      </p:sp>
      <p:sp>
        <p:nvSpPr>
          <p:cNvPr id="36" name="object 36"/>
          <p:cNvSpPr/>
          <p:nvPr/>
        </p:nvSpPr>
        <p:spPr>
          <a:xfrm>
            <a:off x="7298743" y="4518454"/>
            <a:ext cx="1156388" cy="817933"/>
          </a:xfrm>
          <a:custGeom>
            <a:avLst/>
            <a:gdLst/>
            <a:ahLst/>
            <a:cxnLst/>
            <a:rect l="l" t="t" r="r" b="b"/>
            <a:pathLst>
              <a:path w="1067434" h="755014">
                <a:moveTo>
                  <a:pt x="1067337" y="754691"/>
                </a:moveTo>
                <a:lnTo>
                  <a:pt x="0" y="0"/>
                </a:lnTo>
              </a:path>
            </a:pathLst>
          </a:custGeom>
          <a:ln w="38100">
            <a:solidFill>
              <a:srgbClr val="6AA84F"/>
            </a:solidFill>
          </a:ln>
        </p:spPr>
        <p:txBody>
          <a:bodyPr wrap="square" lIns="0" tIns="0" rIns="0" bIns="0" rtlCol="0"/>
          <a:lstStyle/>
          <a:p>
            <a:pPr defTabSz="990570"/>
            <a:endParaRPr sz="1950">
              <a:solidFill>
                <a:prstClr val="black"/>
              </a:solidFill>
              <a:latin typeface="Calibri"/>
            </a:endParaRPr>
          </a:p>
        </p:txBody>
      </p:sp>
      <p:sp>
        <p:nvSpPr>
          <p:cNvPr id="37" name="object 37"/>
          <p:cNvSpPr txBox="1"/>
          <p:nvPr/>
        </p:nvSpPr>
        <p:spPr>
          <a:xfrm rot="2040000">
            <a:off x="7551657" y="4580389"/>
            <a:ext cx="824646" cy="230832"/>
          </a:xfrm>
          <a:prstGeom prst="rect">
            <a:avLst/>
          </a:prstGeom>
        </p:spPr>
        <p:txBody>
          <a:bodyPr vert="horz" wrap="square" lIns="0" tIns="0" rIns="0" bIns="0" rtlCol="0">
            <a:spAutoFit/>
          </a:bodyPr>
          <a:lstStyle/>
          <a:p>
            <a:pPr defTabSz="990570">
              <a:lnSpc>
                <a:spcPts val="1809"/>
              </a:lnSpc>
            </a:pPr>
            <a:r>
              <a:rPr sz="2275" b="1" baseline="1984" dirty="0">
                <a:solidFill>
                  <a:srgbClr val="6AA84F"/>
                </a:solidFill>
                <a:latin typeface="Arial"/>
                <a:cs typeface="Arial"/>
              </a:rPr>
              <a:t>2</a:t>
            </a:r>
            <a:r>
              <a:rPr sz="2275" b="1" spc="-40" baseline="1984" dirty="0">
                <a:solidFill>
                  <a:srgbClr val="6AA84F"/>
                </a:solidFill>
                <a:latin typeface="Arial"/>
                <a:cs typeface="Arial"/>
              </a:rPr>
              <a:t> </a:t>
            </a:r>
            <a:r>
              <a:rPr sz="1517" b="1" dirty="0">
                <a:solidFill>
                  <a:srgbClr val="6AA84F"/>
                </a:solidFill>
                <a:latin typeface="Arial"/>
                <a:cs typeface="Arial"/>
              </a:rPr>
              <a:t>x</a:t>
            </a:r>
            <a:r>
              <a:rPr sz="1517" b="1" spc="-27" dirty="0">
                <a:solidFill>
                  <a:srgbClr val="6AA84F"/>
                </a:solidFill>
                <a:latin typeface="Arial"/>
                <a:cs typeface="Arial"/>
              </a:rPr>
              <a:t> </a:t>
            </a:r>
            <a:r>
              <a:rPr sz="1517" b="1" spc="-5" dirty="0">
                <a:solidFill>
                  <a:srgbClr val="6AA84F"/>
                </a:solidFill>
                <a:latin typeface="Arial"/>
                <a:cs typeface="Arial"/>
              </a:rPr>
              <a:t>200G</a:t>
            </a:r>
            <a:endParaRPr sz="1517">
              <a:solidFill>
                <a:prstClr val="black"/>
              </a:solidFill>
              <a:latin typeface="Arial"/>
              <a:cs typeface="Arial"/>
            </a:endParaRPr>
          </a:p>
        </p:txBody>
      </p:sp>
      <p:sp>
        <p:nvSpPr>
          <p:cNvPr id="38" name="object 38"/>
          <p:cNvSpPr/>
          <p:nvPr/>
        </p:nvSpPr>
        <p:spPr>
          <a:xfrm>
            <a:off x="8268209" y="4410518"/>
            <a:ext cx="1637791" cy="1651000"/>
          </a:xfrm>
          <a:prstGeom prst="rect">
            <a:avLst/>
          </a:prstGeom>
          <a:blipFill>
            <a:blip r:embed="rId3" cstate="print"/>
            <a:stretch>
              <a:fillRect/>
            </a:stretch>
          </a:blipFill>
        </p:spPr>
        <p:txBody>
          <a:bodyPr wrap="square" lIns="0" tIns="0" rIns="0" bIns="0" rtlCol="0"/>
          <a:lstStyle/>
          <a:p>
            <a:pPr defTabSz="990570"/>
            <a:endParaRPr sz="1950">
              <a:solidFill>
                <a:prstClr val="black"/>
              </a:solidFill>
              <a:latin typeface="Calibri"/>
            </a:endParaRPr>
          </a:p>
        </p:txBody>
      </p:sp>
      <p:sp>
        <p:nvSpPr>
          <p:cNvPr id="39" name="object 39"/>
          <p:cNvSpPr/>
          <p:nvPr/>
        </p:nvSpPr>
        <p:spPr>
          <a:xfrm>
            <a:off x="4044951" y="2528378"/>
            <a:ext cx="1502409" cy="1495806"/>
          </a:xfrm>
          <a:prstGeom prst="rect">
            <a:avLst/>
          </a:prstGeom>
          <a:blipFill>
            <a:blip r:embed="rId4" cstate="print"/>
            <a:stretch>
              <a:fillRect/>
            </a:stretch>
          </a:blipFill>
        </p:spPr>
        <p:txBody>
          <a:bodyPr wrap="square" lIns="0" tIns="0" rIns="0" bIns="0" rtlCol="0"/>
          <a:lstStyle/>
          <a:p>
            <a:pPr defTabSz="990570"/>
            <a:endParaRPr sz="1950">
              <a:solidFill>
                <a:prstClr val="black"/>
              </a:solidFill>
              <a:latin typeface="Calibri"/>
            </a:endParaRPr>
          </a:p>
        </p:txBody>
      </p:sp>
      <p:sp>
        <p:nvSpPr>
          <p:cNvPr id="40" name="object 40"/>
          <p:cNvSpPr/>
          <p:nvPr/>
        </p:nvSpPr>
        <p:spPr>
          <a:xfrm>
            <a:off x="8268209" y="2109024"/>
            <a:ext cx="1637791" cy="1654302"/>
          </a:xfrm>
          <a:prstGeom prst="rect">
            <a:avLst/>
          </a:prstGeom>
          <a:blipFill>
            <a:blip r:embed="rId5" cstate="print"/>
            <a:stretch>
              <a:fillRect/>
            </a:stretch>
          </a:blipFill>
        </p:spPr>
        <p:txBody>
          <a:bodyPr wrap="square" lIns="0" tIns="0" rIns="0" bIns="0" rtlCol="0"/>
          <a:lstStyle/>
          <a:p>
            <a:pPr defTabSz="990570"/>
            <a:endParaRPr sz="1950">
              <a:solidFill>
                <a:prstClr val="black"/>
              </a:solidFill>
              <a:latin typeface="Calibri"/>
            </a:endParaRPr>
          </a:p>
        </p:txBody>
      </p:sp>
      <p:sp>
        <p:nvSpPr>
          <p:cNvPr id="41" name="object 41"/>
          <p:cNvSpPr/>
          <p:nvPr/>
        </p:nvSpPr>
        <p:spPr>
          <a:xfrm>
            <a:off x="8975307" y="3626708"/>
            <a:ext cx="12383" cy="875030"/>
          </a:xfrm>
          <a:custGeom>
            <a:avLst/>
            <a:gdLst/>
            <a:ahLst/>
            <a:cxnLst/>
            <a:rect l="l" t="t" r="r" b="b"/>
            <a:pathLst>
              <a:path w="11429" h="807720">
                <a:moveTo>
                  <a:pt x="0" y="0"/>
                </a:moveTo>
                <a:lnTo>
                  <a:pt x="11100" y="807300"/>
                </a:lnTo>
              </a:path>
            </a:pathLst>
          </a:custGeom>
          <a:ln w="76200">
            <a:solidFill>
              <a:srgbClr val="CC0000"/>
            </a:solidFill>
          </a:ln>
        </p:spPr>
        <p:txBody>
          <a:bodyPr wrap="square" lIns="0" tIns="0" rIns="0" bIns="0" rtlCol="0"/>
          <a:lstStyle/>
          <a:p>
            <a:pPr defTabSz="990570"/>
            <a:endParaRPr sz="1950">
              <a:solidFill>
                <a:prstClr val="black"/>
              </a:solidFill>
              <a:latin typeface="Calibri"/>
            </a:endParaRPr>
          </a:p>
        </p:txBody>
      </p:sp>
      <p:sp>
        <p:nvSpPr>
          <p:cNvPr id="42" name="object 42"/>
          <p:cNvSpPr/>
          <p:nvPr/>
        </p:nvSpPr>
        <p:spPr>
          <a:xfrm>
            <a:off x="9198990" y="3625376"/>
            <a:ext cx="12383" cy="875030"/>
          </a:xfrm>
          <a:custGeom>
            <a:avLst/>
            <a:gdLst/>
            <a:ahLst/>
            <a:cxnLst/>
            <a:rect l="l" t="t" r="r" b="b"/>
            <a:pathLst>
              <a:path w="11429" h="807720">
                <a:moveTo>
                  <a:pt x="0" y="0"/>
                </a:moveTo>
                <a:lnTo>
                  <a:pt x="11100" y="807300"/>
                </a:lnTo>
              </a:path>
            </a:pathLst>
          </a:custGeom>
          <a:ln w="76200">
            <a:solidFill>
              <a:srgbClr val="CC0000"/>
            </a:solidFill>
          </a:ln>
        </p:spPr>
        <p:txBody>
          <a:bodyPr wrap="square" lIns="0" tIns="0" rIns="0" bIns="0" rtlCol="0"/>
          <a:lstStyle/>
          <a:p>
            <a:pPr defTabSz="990570"/>
            <a:endParaRPr sz="1950">
              <a:solidFill>
                <a:prstClr val="black"/>
              </a:solidFill>
              <a:latin typeface="Calibri"/>
            </a:endParaRPr>
          </a:p>
        </p:txBody>
      </p:sp>
      <p:sp>
        <p:nvSpPr>
          <p:cNvPr id="43" name="object 43"/>
          <p:cNvSpPr txBox="1"/>
          <p:nvPr/>
        </p:nvSpPr>
        <p:spPr>
          <a:xfrm>
            <a:off x="8008162" y="3748684"/>
            <a:ext cx="816557" cy="233462"/>
          </a:xfrm>
          <a:prstGeom prst="rect">
            <a:avLst/>
          </a:prstGeom>
        </p:spPr>
        <p:txBody>
          <a:bodyPr vert="horz" wrap="square" lIns="0" tIns="0" rIns="0" bIns="0" rtlCol="0">
            <a:spAutoFit/>
          </a:bodyPr>
          <a:lstStyle/>
          <a:p>
            <a:pPr marL="13758" defTabSz="990570"/>
            <a:r>
              <a:rPr sz="1517" b="1" dirty="0">
                <a:solidFill>
                  <a:srgbClr val="CC0000"/>
                </a:solidFill>
                <a:latin typeface="Arial"/>
                <a:cs typeface="Arial"/>
              </a:rPr>
              <a:t>2</a:t>
            </a:r>
            <a:r>
              <a:rPr sz="1517" b="1" spc="-11" dirty="0">
                <a:solidFill>
                  <a:srgbClr val="CC0000"/>
                </a:solidFill>
                <a:latin typeface="Arial"/>
                <a:cs typeface="Arial"/>
              </a:rPr>
              <a:t> </a:t>
            </a:r>
            <a:r>
              <a:rPr sz="1517" b="1" dirty="0">
                <a:solidFill>
                  <a:srgbClr val="CC0000"/>
                </a:solidFill>
                <a:latin typeface="Arial"/>
                <a:cs typeface="Arial"/>
              </a:rPr>
              <a:t>x</a:t>
            </a:r>
            <a:r>
              <a:rPr sz="1517" b="1" spc="-11" dirty="0">
                <a:solidFill>
                  <a:srgbClr val="CC0000"/>
                </a:solidFill>
                <a:latin typeface="Arial"/>
                <a:cs typeface="Arial"/>
              </a:rPr>
              <a:t> </a:t>
            </a:r>
            <a:r>
              <a:rPr sz="1517" b="1" spc="-5" dirty="0">
                <a:solidFill>
                  <a:srgbClr val="CC0000"/>
                </a:solidFill>
                <a:latin typeface="Arial"/>
                <a:cs typeface="Arial"/>
              </a:rPr>
              <a:t>400G</a:t>
            </a:r>
            <a:endParaRPr sz="1517">
              <a:solidFill>
                <a:prstClr val="black"/>
              </a:solidFill>
              <a:latin typeface="Arial"/>
              <a:cs typeface="Arial"/>
            </a:endParaRPr>
          </a:p>
        </p:txBody>
      </p:sp>
    </p:spTree>
    <p:extLst>
      <p:ext uri="{BB962C8B-B14F-4D97-AF65-F5344CB8AC3E}">
        <p14:creationId xmlns:p14="http://schemas.microsoft.com/office/powerpoint/2010/main" val="1001014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ounded Rectangle 76"/>
          <p:cNvSpPr/>
          <p:nvPr/>
        </p:nvSpPr>
        <p:spPr>
          <a:xfrm>
            <a:off x="6035040" y="634701"/>
            <a:ext cx="1027355" cy="607807"/>
          </a:xfrm>
          <a:prstGeom prst="round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42250C1-A41B-C278-BA91-67DCEBE90E0C}"/>
              </a:ext>
            </a:extLst>
          </p:cNvPr>
          <p:cNvPicPr>
            <a:picLocks noChangeAspect="1"/>
          </p:cNvPicPr>
          <p:nvPr/>
        </p:nvPicPr>
        <p:blipFill>
          <a:blip r:embed="rId3"/>
          <a:stretch>
            <a:fillRect/>
          </a:stretch>
        </p:blipFill>
        <p:spPr>
          <a:xfrm>
            <a:off x="0" y="0"/>
            <a:ext cx="9906000" cy="6858000"/>
          </a:xfrm>
          <a:prstGeom prst="rect">
            <a:avLst/>
          </a:prstGeom>
        </p:spPr>
      </p:pic>
    </p:spTree>
    <p:extLst>
      <p:ext uri="{BB962C8B-B14F-4D97-AF65-F5344CB8AC3E}">
        <p14:creationId xmlns:p14="http://schemas.microsoft.com/office/powerpoint/2010/main" val="1529816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ounded Rectangle 76"/>
          <p:cNvSpPr/>
          <p:nvPr/>
        </p:nvSpPr>
        <p:spPr>
          <a:xfrm>
            <a:off x="6035040" y="634701"/>
            <a:ext cx="1027355" cy="607807"/>
          </a:xfrm>
          <a:prstGeom prst="round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89615CA-4EBE-FA5F-21BB-01923EE3BF3C}"/>
              </a:ext>
            </a:extLst>
          </p:cNvPr>
          <p:cNvPicPr>
            <a:picLocks noChangeAspect="1"/>
          </p:cNvPicPr>
          <p:nvPr/>
        </p:nvPicPr>
        <p:blipFill>
          <a:blip r:embed="rId3"/>
          <a:stretch>
            <a:fillRect/>
          </a:stretch>
        </p:blipFill>
        <p:spPr>
          <a:xfrm>
            <a:off x="0" y="0"/>
            <a:ext cx="9906000" cy="6858000"/>
          </a:xfrm>
          <a:prstGeom prst="rect">
            <a:avLst/>
          </a:prstGeom>
        </p:spPr>
      </p:pic>
    </p:spTree>
    <p:extLst>
      <p:ext uri="{BB962C8B-B14F-4D97-AF65-F5344CB8AC3E}">
        <p14:creationId xmlns:p14="http://schemas.microsoft.com/office/powerpoint/2010/main" val="4274842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4BBF2FFD-125B-4439-BC64-2BBCDBFA7C03}"/>
              </a:ext>
            </a:extLst>
          </p:cNvPr>
          <p:cNvSpPr txBox="1">
            <a:spLocks/>
          </p:cNvSpPr>
          <p:nvPr/>
        </p:nvSpPr>
        <p:spPr bwMode="auto">
          <a:xfrm>
            <a:off x="145473" y="54230"/>
            <a:ext cx="9593076" cy="686988"/>
          </a:xfrm>
          <a:prstGeom prst="rect">
            <a:avLst/>
          </a:prstGeom>
          <a:solidFill>
            <a:srgbClr val="001D3A"/>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1" i="0" u="none" strike="noStrike" kern="0" cap="none" spc="0" normalizeH="0" baseline="0" noProof="0" dirty="0" err="1">
                <a:ln>
                  <a:noFill/>
                </a:ln>
                <a:solidFill>
                  <a:srgbClr val="66FFFF"/>
                </a:solidFill>
                <a:effectLst/>
                <a:uLnTx/>
                <a:uFillTx/>
                <a:latin typeface="Arial"/>
                <a:ea typeface="+mj-ea"/>
                <a:cs typeface="+mj-cs"/>
              </a:rPr>
              <a:t>ESNet</a:t>
            </a:r>
            <a:r>
              <a:rPr kumimoji="0" lang="en-US" sz="3200" b="1" i="0" u="none" strike="noStrike" kern="0" cap="none" spc="0" normalizeH="0" baseline="0" noProof="0" dirty="0">
                <a:ln>
                  <a:noFill/>
                </a:ln>
                <a:solidFill>
                  <a:srgbClr val="66FFFF"/>
                </a:solidFill>
                <a:effectLst/>
                <a:uLnTx/>
                <a:uFillTx/>
                <a:latin typeface="Arial"/>
                <a:ea typeface="+mj-ea"/>
                <a:cs typeface="+mj-cs"/>
              </a:rPr>
              <a:t> 400G Transatlantic Plans</a:t>
            </a:r>
          </a:p>
        </p:txBody>
      </p:sp>
      <p:pic>
        <p:nvPicPr>
          <p:cNvPr id="10" name="Picture 9">
            <a:extLst>
              <a:ext uri="{FF2B5EF4-FFF2-40B4-BE49-F238E27FC236}">
                <a16:creationId xmlns:a16="http://schemas.microsoft.com/office/drawing/2014/main" id="{2E6727F1-9FC0-976D-33BB-558FBAC564A1}"/>
              </a:ext>
            </a:extLst>
          </p:cNvPr>
          <p:cNvPicPr>
            <a:picLocks noChangeAspect="1"/>
          </p:cNvPicPr>
          <p:nvPr/>
        </p:nvPicPr>
        <p:blipFill>
          <a:blip r:embed="rId3"/>
          <a:stretch>
            <a:fillRect/>
          </a:stretch>
        </p:blipFill>
        <p:spPr>
          <a:xfrm>
            <a:off x="401781" y="741218"/>
            <a:ext cx="9191295" cy="5957455"/>
          </a:xfrm>
          <a:prstGeom prst="rect">
            <a:avLst/>
          </a:prstGeom>
        </p:spPr>
      </p:pic>
      <p:sp>
        <p:nvSpPr>
          <p:cNvPr id="11" name="Title 1">
            <a:extLst>
              <a:ext uri="{FF2B5EF4-FFF2-40B4-BE49-F238E27FC236}">
                <a16:creationId xmlns:a16="http://schemas.microsoft.com/office/drawing/2014/main" id="{70F6170F-FE10-C61D-C58D-D58D050E2900}"/>
              </a:ext>
            </a:extLst>
          </p:cNvPr>
          <p:cNvSpPr txBox="1">
            <a:spLocks/>
          </p:cNvSpPr>
          <p:nvPr/>
        </p:nvSpPr>
        <p:spPr bwMode="auto">
          <a:xfrm>
            <a:off x="7363691" y="751397"/>
            <a:ext cx="2059201" cy="897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a:lnSpc>
                <a:spcPct val="90000"/>
              </a:lnSpc>
            </a:pPr>
            <a:r>
              <a:rPr lang="en-US" sz="1600" kern="0" dirty="0">
                <a:solidFill>
                  <a:srgbClr val="000066"/>
                </a:solidFill>
              </a:rPr>
              <a:t>Eli Dart, </a:t>
            </a:r>
            <a:r>
              <a:rPr lang="en-US" sz="1600" kern="0" dirty="0" err="1">
                <a:solidFill>
                  <a:srgbClr val="000066"/>
                </a:solidFill>
              </a:rPr>
              <a:t>ESnet</a:t>
            </a:r>
            <a:endParaRPr lang="en-US" sz="1600" kern="0" dirty="0">
              <a:solidFill>
                <a:srgbClr val="000066"/>
              </a:solidFill>
            </a:endParaRPr>
          </a:p>
          <a:p>
            <a:pPr>
              <a:lnSpc>
                <a:spcPct val="90000"/>
              </a:lnSpc>
            </a:pPr>
            <a:r>
              <a:rPr lang="en-US" sz="1600" kern="0" dirty="0">
                <a:solidFill>
                  <a:srgbClr val="000066"/>
                </a:solidFill>
              </a:rPr>
              <a:t>LHCOPN/LHCONE Meeting April 2022</a:t>
            </a:r>
          </a:p>
        </p:txBody>
      </p:sp>
    </p:spTree>
    <p:extLst>
      <p:ext uri="{BB962C8B-B14F-4D97-AF65-F5344CB8AC3E}">
        <p14:creationId xmlns:p14="http://schemas.microsoft.com/office/powerpoint/2010/main" val="262207055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DFDB043-4B2D-4F96-8F84-7B9D42F8E6C6}"/>
              </a:ext>
            </a:extLst>
          </p:cNvPr>
          <p:cNvPicPr>
            <a:picLocks noChangeAspect="1"/>
          </p:cNvPicPr>
          <p:nvPr/>
        </p:nvPicPr>
        <p:blipFill>
          <a:blip r:embed="rId2"/>
          <a:stretch>
            <a:fillRect/>
          </a:stretch>
        </p:blipFill>
        <p:spPr>
          <a:xfrm>
            <a:off x="5355917" y="1313648"/>
            <a:ext cx="1577456" cy="880362"/>
          </a:xfrm>
          <a:prstGeom prst="rect">
            <a:avLst/>
          </a:prstGeom>
        </p:spPr>
      </p:pic>
      <p:pic>
        <p:nvPicPr>
          <p:cNvPr id="26" name="Picture 25">
            <a:extLst>
              <a:ext uri="{FF2B5EF4-FFF2-40B4-BE49-F238E27FC236}">
                <a16:creationId xmlns:a16="http://schemas.microsoft.com/office/drawing/2014/main" id="{1577D81F-53C9-47F2-B904-EA52521AD6DC}"/>
              </a:ext>
            </a:extLst>
          </p:cNvPr>
          <p:cNvPicPr>
            <a:picLocks noChangeAspect="1"/>
          </p:cNvPicPr>
          <p:nvPr/>
        </p:nvPicPr>
        <p:blipFill rotWithShape="1">
          <a:blip r:embed="rId3"/>
          <a:srcRect l="8846" t="11361" b="1396"/>
          <a:stretch/>
        </p:blipFill>
        <p:spPr>
          <a:xfrm>
            <a:off x="5271037" y="2742631"/>
            <a:ext cx="1697386" cy="1716025"/>
          </a:xfrm>
          <a:prstGeom prst="rect">
            <a:avLst/>
          </a:prstGeom>
        </p:spPr>
      </p:pic>
      <p:pic>
        <p:nvPicPr>
          <p:cNvPr id="27" name="Picture 26">
            <a:extLst>
              <a:ext uri="{FF2B5EF4-FFF2-40B4-BE49-F238E27FC236}">
                <a16:creationId xmlns:a16="http://schemas.microsoft.com/office/drawing/2014/main" id="{378B47D8-B039-489F-BF0A-47111FBF5C59}"/>
              </a:ext>
            </a:extLst>
          </p:cNvPr>
          <p:cNvPicPr>
            <a:picLocks noChangeAspect="1"/>
          </p:cNvPicPr>
          <p:nvPr/>
        </p:nvPicPr>
        <p:blipFill rotWithShape="1">
          <a:blip r:embed="rId4"/>
          <a:srcRect b="3666"/>
          <a:stretch/>
        </p:blipFill>
        <p:spPr>
          <a:xfrm>
            <a:off x="2524128" y="610176"/>
            <a:ext cx="2714444" cy="2148634"/>
          </a:xfrm>
          <a:prstGeom prst="rect">
            <a:avLst/>
          </a:prstGeom>
        </p:spPr>
      </p:pic>
      <p:sp>
        <p:nvSpPr>
          <p:cNvPr id="33" name="Rectangle: Rounded Corners 32">
            <a:extLst>
              <a:ext uri="{FF2B5EF4-FFF2-40B4-BE49-F238E27FC236}">
                <a16:creationId xmlns:a16="http://schemas.microsoft.com/office/drawing/2014/main" id="{757F5AE0-6FC4-4236-9F50-E921DB9E4C10}"/>
              </a:ext>
            </a:extLst>
          </p:cNvPr>
          <p:cNvSpPr/>
          <p:nvPr/>
        </p:nvSpPr>
        <p:spPr>
          <a:xfrm>
            <a:off x="5262694" y="2249639"/>
            <a:ext cx="1714072" cy="482598"/>
          </a:xfrm>
          <a:prstGeom prst="roundRect">
            <a:avLst/>
          </a:prstGeom>
          <a:solidFill>
            <a:srgbClr val="031A6D"/>
          </a:solid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European Science</a:t>
            </a:r>
            <a:br>
              <a:rPr kumimoji="0" lang="en-US" sz="1400" b="0" i="0" u="none" strike="noStrike" kern="1200" cap="none" spc="0" normalizeH="0" baseline="0" noProof="0" dirty="0">
                <a:ln>
                  <a:noFill/>
                </a:ln>
                <a:solidFill>
                  <a:srgbClr val="FFFFFF"/>
                </a:solidFill>
                <a:effectLst/>
                <a:uLnTx/>
                <a:uFillTx/>
                <a:latin typeface="Arial"/>
                <a:ea typeface="+mn-ea"/>
                <a:cs typeface="+mn-cs"/>
              </a:rPr>
            </a:br>
            <a:r>
              <a:rPr kumimoji="0" lang="en-US" sz="1400" b="0" i="0" u="none" strike="noStrike" kern="1200" cap="none" spc="0" normalizeH="0" baseline="0" noProof="0" dirty="0">
                <a:ln>
                  <a:noFill/>
                </a:ln>
                <a:solidFill>
                  <a:srgbClr val="FFFFFF"/>
                </a:solidFill>
                <a:effectLst/>
                <a:uLnTx/>
                <a:uFillTx/>
                <a:latin typeface="Arial"/>
                <a:ea typeface="+mn-ea"/>
                <a:cs typeface="+mn-cs"/>
              </a:rPr>
              <a:t> Data Center</a:t>
            </a:r>
          </a:p>
        </p:txBody>
      </p:sp>
      <p:pic>
        <p:nvPicPr>
          <p:cNvPr id="34" name="Picture 33">
            <a:extLst>
              <a:ext uri="{FF2B5EF4-FFF2-40B4-BE49-F238E27FC236}">
                <a16:creationId xmlns:a16="http://schemas.microsoft.com/office/drawing/2014/main" id="{964D2647-D93E-4450-92D8-F14BE0DE0C6E}"/>
              </a:ext>
            </a:extLst>
          </p:cNvPr>
          <p:cNvPicPr>
            <a:picLocks noChangeAspect="1"/>
          </p:cNvPicPr>
          <p:nvPr/>
        </p:nvPicPr>
        <p:blipFill>
          <a:blip r:embed="rId5"/>
          <a:stretch>
            <a:fillRect/>
          </a:stretch>
        </p:blipFill>
        <p:spPr>
          <a:xfrm>
            <a:off x="355125" y="1438556"/>
            <a:ext cx="1429245" cy="607624"/>
          </a:xfrm>
          <a:prstGeom prst="rect">
            <a:avLst/>
          </a:prstGeom>
        </p:spPr>
      </p:pic>
      <p:sp>
        <p:nvSpPr>
          <p:cNvPr id="31" name="Rectangle: Rounded Corners 30">
            <a:extLst>
              <a:ext uri="{FF2B5EF4-FFF2-40B4-BE49-F238E27FC236}">
                <a16:creationId xmlns:a16="http://schemas.microsoft.com/office/drawing/2014/main" id="{060D750B-9B89-4122-A4A6-0357582C4979}"/>
              </a:ext>
            </a:extLst>
          </p:cNvPr>
          <p:cNvSpPr/>
          <p:nvPr/>
        </p:nvSpPr>
        <p:spPr>
          <a:xfrm>
            <a:off x="2412503" y="541895"/>
            <a:ext cx="2781931" cy="281797"/>
          </a:xfrm>
          <a:prstGeom prst="roundRect">
            <a:avLst/>
          </a:prstGeom>
          <a:solidFill>
            <a:srgbClr val="031A6D"/>
          </a:solid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OSG Data Federation</a:t>
            </a:r>
          </a:p>
        </p:txBody>
      </p:sp>
      <p:pic>
        <p:nvPicPr>
          <p:cNvPr id="35" name="Picture 34">
            <a:extLst>
              <a:ext uri="{FF2B5EF4-FFF2-40B4-BE49-F238E27FC236}">
                <a16:creationId xmlns:a16="http://schemas.microsoft.com/office/drawing/2014/main" id="{C6AFBE84-B151-481F-A26A-6FF4EDB36A3E}"/>
              </a:ext>
            </a:extLst>
          </p:cNvPr>
          <p:cNvPicPr>
            <a:picLocks noChangeAspect="1"/>
          </p:cNvPicPr>
          <p:nvPr/>
        </p:nvPicPr>
        <p:blipFill>
          <a:blip r:embed="rId6"/>
          <a:stretch>
            <a:fillRect/>
          </a:stretch>
        </p:blipFill>
        <p:spPr>
          <a:xfrm>
            <a:off x="491992" y="2067958"/>
            <a:ext cx="1097732" cy="676560"/>
          </a:xfrm>
          <a:prstGeom prst="rect">
            <a:avLst/>
          </a:prstGeom>
        </p:spPr>
      </p:pic>
      <p:grpSp>
        <p:nvGrpSpPr>
          <p:cNvPr id="40" name="Group 39">
            <a:extLst>
              <a:ext uri="{FF2B5EF4-FFF2-40B4-BE49-F238E27FC236}">
                <a16:creationId xmlns:a16="http://schemas.microsoft.com/office/drawing/2014/main" id="{9D32FEED-7017-4CAA-87D4-CCE2DEF19E77}"/>
              </a:ext>
            </a:extLst>
          </p:cNvPr>
          <p:cNvGrpSpPr/>
          <p:nvPr/>
        </p:nvGrpSpPr>
        <p:grpSpPr>
          <a:xfrm>
            <a:off x="6968145" y="2076539"/>
            <a:ext cx="2819857" cy="2373699"/>
            <a:chOff x="6522984" y="2632098"/>
            <a:chExt cx="1629679" cy="1541291"/>
          </a:xfrm>
        </p:grpSpPr>
        <p:pic>
          <p:nvPicPr>
            <p:cNvPr id="37" name="Picture 36">
              <a:extLst>
                <a:ext uri="{FF2B5EF4-FFF2-40B4-BE49-F238E27FC236}">
                  <a16:creationId xmlns:a16="http://schemas.microsoft.com/office/drawing/2014/main" id="{6CCE7C87-985B-4ED6-B3AE-3D8D74CFFA94}"/>
                </a:ext>
              </a:extLst>
            </p:cNvPr>
            <p:cNvPicPr>
              <a:picLocks noChangeAspect="1"/>
            </p:cNvPicPr>
            <p:nvPr/>
          </p:nvPicPr>
          <p:blipFill>
            <a:blip r:embed="rId7"/>
            <a:stretch>
              <a:fillRect/>
            </a:stretch>
          </p:blipFill>
          <p:spPr>
            <a:xfrm>
              <a:off x="6540793" y="2632098"/>
              <a:ext cx="1611870" cy="549481"/>
            </a:xfrm>
            <a:prstGeom prst="rect">
              <a:avLst/>
            </a:prstGeom>
          </p:spPr>
        </p:pic>
        <p:pic>
          <p:nvPicPr>
            <p:cNvPr id="38" name="Picture 37">
              <a:extLst>
                <a:ext uri="{FF2B5EF4-FFF2-40B4-BE49-F238E27FC236}">
                  <a16:creationId xmlns:a16="http://schemas.microsoft.com/office/drawing/2014/main" id="{1894F97C-7F31-48A7-B6D9-6A4074917C32}"/>
                </a:ext>
              </a:extLst>
            </p:cNvPr>
            <p:cNvPicPr>
              <a:picLocks noChangeAspect="1"/>
            </p:cNvPicPr>
            <p:nvPr/>
          </p:nvPicPr>
          <p:blipFill>
            <a:blip r:embed="rId8"/>
            <a:stretch>
              <a:fillRect/>
            </a:stretch>
          </p:blipFill>
          <p:spPr>
            <a:xfrm>
              <a:off x="6522985" y="3199248"/>
              <a:ext cx="1549192" cy="394333"/>
            </a:xfrm>
            <a:prstGeom prst="rect">
              <a:avLst/>
            </a:prstGeom>
          </p:spPr>
        </p:pic>
        <p:pic>
          <p:nvPicPr>
            <p:cNvPr id="39" name="Picture 38">
              <a:extLst>
                <a:ext uri="{FF2B5EF4-FFF2-40B4-BE49-F238E27FC236}">
                  <a16:creationId xmlns:a16="http://schemas.microsoft.com/office/drawing/2014/main" id="{C7C2AC97-BA04-4CE0-A41F-87BBDA289B0C}"/>
                </a:ext>
              </a:extLst>
            </p:cNvPr>
            <p:cNvPicPr>
              <a:picLocks noChangeAspect="1"/>
            </p:cNvPicPr>
            <p:nvPr/>
          </p:nvPicPr>
          <p:blipFill>
            <a:blip r:embed="rId9"/>
            <a:stretch>
              <a:fillRect/>
            </a:stretch>
          </p:blipFill>
          <p:spPr>
            <a:xfrm>
              <a:off x="6522984" y="3570276"/>
              <a:ext cx="1568806" cy="603113"/>
            </a:xfrm>
            <a:prstGeom prst="rect">
              <a:avLst/>
            </a:prstGeom>
          </p:spPr>
        </p:pic>
      </p:grpSp>
      <p:pic>
        <p:nvPicPr>
          <p:cNvPr id="41" name="Picture 40">
            <a:extLst>
              <a:ext uri="{FF2B5EF4-FFF2-40B4-BE49-F238E27FC236}">
                <a16:creationId xmlns:a16="http://schemas.microsoft.com/office/drawing/2014/main" id="{5115FE74-7BF0-4143-8984-EB5325DE2AA1}"/>
              </a:ext>
            </a:extLst>
          </p:cNvPr>
          <p:cNvPicPr>
            <a:picLocks noChangeAspect="1"/>
          </p:cNvPicPr>
          <p:nvPr/>
        </p:nvPicPr>
        <p:blipFill>
          <a:blip r:embed="rId10"/>
          <a:stretch>
            <a:fillRect/>
          </a:stretch>
        </p:blipFill>
        <p:spPr>
          <a:xfrm>
            <a:off x="5304159" y="546993"/>
            <a:ext cx="1366031" cy="779950"/>
          </a:xfrm>
          <a:prstGeom prst="rect">
            <a:avLst/>
          </a:prstGeom>
        </p:spPr>
      </p:pic>
      <p:pic>
        <p:nvPicPr>
          <p:cNvPr id="42" name="Picture 41">
            <a:extLst>
              <a:ext uri="{FF2B5EF4-FFF2-40B4-BE49-F238E27FC236}">
                <a16:creationId xmlns:a16="http://schemas.microsoft.com/office/drawing/2014/main" id="{FC0B5C32-DA0F-4B59-A20E-A5E83311A459}"/>
              </a:ext>
            </a:extLst>
          </p:cNvPr>
          <p:cNvPicPr>
            <a:picLocks noChangeAspect="1"/>
          </p:cNvPicPr>
          <p:nvPr/>
        </p:nvPicPr>
        <p:blipFill>
          <a:blip r:embed="rId11"/>
          <a:stretch>
            <a:fillRect/>
          </a:stretch>
        </p:blipFill>
        <p:spPr>
          <a:xfrm>
            <a:off x="647026" y="2744450"/>
            <a:ext cx="845441" cy="776951"/>
          </a:xfrm>
          <a:prstGeom prst="rect">
            <a:avLst/>
          </a:prstGeom>
        </p:spPr>
      </p:pic>
      <p:grpSp>
        <p:nvGrpSpPr>
          <p:cNvPr id="52" name="Group 51">
            <a:extLst>
              <a:ext uri="{FF2B5EF4-FFF2-40B4-BE49-F238E27FC236}">
                <a16:creationId xmlns:a16="http://schemas.microsoft.com/office/drawing/2014/main" id="{FC580069-BFC0-4549-B24A-878FE2E9828A}"/>
              </a:ext>
            </a:extLst>
          </p:cNvPr>
          <p:cNvGrpSpPr/>
          <p:nvPr/>
        </p:nvGrpSpPr>
        <p:grpSpPr>
          <a:xfrm>
            <a:off x="5859381" y="4444636"/>
            <a:ext cx="3301872" cy="2272465"/>
            <a:chOff x="2077703" y="2602690"/>
            <a:chExt cx="2206750" cy="1730993"/>
          </a:xfrm>
        </p:grpSpPr>
        <p:pic>
          <p:nvPicPr>
            <p:cNvPr id="43" name="Picture 42">
              <a:extLst>
                <a:ext uri="{FF2B5EF4-FFF2-40B4-BE49-F238E27FC236}">
                  <a16:creationId xmlns:a16="http://schemas.microsoft.com/office/drawing/2014/main" id="{43FB0C6C-7C82-4D9C-AE62-123D1AA8039D}"/>
                </a:ext>
              </a:extLst>
            </p:cNvPr>
            <p:cNvPicPr>
              <a:picLocks noChangeAspect="1"/>
            </p:cNvPicPr>
            <p:nvPr/>
          </p:nvPicPr>
          <p:blipFill rotWithShape="1">
            <a:blip r:embed="rId12"/>
            <a:srcRect r="3846"/>
            <a:stretch/>
          </p:blipFill>
          <p:spPr>
            <a:xfrm>
              <a:off x="2077703" y="2602690"/>
              <a:ext cx="2206750" cy="1730993"/>
            </a:xfrm>
            <a:prstGeom prst="rect">
              <a:avLst/>
            </a:prstGeom>
          </p:spPr>
        </p:pic>
        <p:sp>
          <p:nvSpPr>
            <p:cNvPr id="45" name="Rectangle: Rounded Corners 44">
              <a:extLst>
                <a:ext uri="{FF2B5EF4-FFF2-40B4-BE49-F238E27FC236}">
                  <a16:creationId xmlns:a16="http://schemas.microsoft.com/office/drawing/2014/main" id="{5B2205AC-BE82-4590-A3A6-92D3C85F2F58}"/>
                </a:ext>
              </a:extLst>
            </p:cNvPr>
            <p:cNvSpPr/>
            <p:nvPr/>
          </p:nvSpPr>
          <p:spPr>
            <a:xfrm>
              <a:off x="2829053" y="2649717"/>
              <a:ext cx="1407200" cy="401150"/>
            </a:xfrm>
            <a:prstGeom prst="roundRect">
              <a:avLst/>
            </a:prstGeom>
            <a:solidFill>
              <a:srgbClr val="031A6D"/>
            </a:solid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8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Vera Rubin Observatory</a:t>
              </a:r>
            </a:p>
          </p:txBody>
        </p:sp>
      </p:grpSp>
      <p:pic>
        <p:nvPicPr>
          <p:cNvPr id="46" name="Picture 45">
            <a:extLst>
              <a:ext uri="{FF2B5EF4-FFF2-40B4-BE49-F238E27FC236}">
                <a16:creationId xmlns:a16="http://schemas.microsoft.com/office/drawing/2014/main" id="{0C4C0D06-6562-4FAF-B66D-24C65A07B5E0}"/>
              </a:ext>
            </a:extLst>
          </p:cNvPr>
          <p:cNvPicPr>
            <a:picLocks noChangeAspect="1"/>
          </p:cNvPicPr>
          <p:nvPr/>
        </p:nvPicPr>
        <p:blipFill>
          <a:blip r:embed="rId13"/>
          <a:stretch>
            <a:fillRect/>
          </a:stretch>
        </p:blipFill>
        <p:spPr>
          <a:xfrm>
            <a:off x="462212" y="5311332"/>
            <a:ext cx="1425390" cy="1343780"/>
          </a:xfrm>
          <a:prstGeom prst="rect">
            <a:avLst/>
          </a:prstGeom>
        </p:spPr>
      </p:pic>
      <p:pic>
        <p:nvPicPr>
          <p:cNvPr id="47" name="Picture 46">
            <a:extLst>
              <a:ext uri="{FF2B5EF4-FFF2-40B4-BE49-F238E27FC236}">
                <a16:creationId xmlns:a16="http://schemas.microsoft.com/office/drawing/2014/main" id="{6A306DFB-23B3-4947-9102-702A85AD1444}"/>
              </a:ext>
            </a:extLst>
          </p:cNvPr>
          <p:cNvPicPr>
            <a:picLocks noChangeAspect="1"/>
          </p:cNvPicPr>
          <p:nvPr/>
        </p:nvPicPr>
        <p:blipFill>
          <a:blip r:embed="rId14"/>
          <a:stretch>
            <a:fillRect/>
          </a:stretch>
        </p:blipFill>
        <p:spPr>
          <a:xfrm>
            <a:off x="3288224" y="4938171"/>
            <a:ext cx="2262734" cy="593923"/>
          </a:xfrm>
          <a:prstGeom prst="rect">
            <a:avLst/>
          </a:prstGeom>
        </p:spPr>
      </p:pic>
      <p:pic>
        <p:nvPicPr>
          <p:cNvPr id="48" name="Picture 47">
            <a:extLst>
              <a:ext uri="{FF2B5EF4-FFF2-40B4-BE49-F238E27FC236}">
                <a16:creationId xmlns:a16="http://schemas.microsoft.com/office/drawing/2014/main" id="{437FB2A2-ADEE-46BF-B592-F815BFBA7092}"/>
              </a:ext>
            </a:extLst>
          </p:cNvPr>
          <p:cNvPicPr>
            <a:picLocks noChangeAspect="1"/>
          </p:cNvPicPr>
          <p:nvPr/>
        </p:nvPicPr>
        <p:blipFill>
          <a:blip r:embed="rId15"/>
          <a:stretch>
            <a:fillRect/>
          </a:stretch>
        </p:blipFill>
        <p:spPr>
          <a:xfrm>
            <a:off x="2173220" y="5847803"/>
            <a:ext cx="1696190" cy="792824"/>
          </a:xfrm>
          <a:prstGeom prst="rect">
            <a:avLst/>
          </a:prstGeom>
        </p:spPr>
      </p:pic>
      <p:pic>
        <p:nvPicPr>
          <p:cNvPr id="49" name="Picture 48">
            <a:extLst>
              <a:ext uri="{FF2B5EF4-FFF2-40B4-BE49-F238E27FC236}">
                <a16:creationId xmlns:a16="http://schemas.microsoft.com/office/drawing/2014/main" id="{6284DDDC-DA3D-4799-8CDE-E1A3D7D1D6FF}"/>
              </a:ext>
            </a:extLst>
          </p:cNvPr>
          <p:cNvPicPr>
            <a:picLocks noChangeAspect="1"/>
          </p:cNvPicPr>
          <p:nvPr/>
        </p:nvPicPr>
        <p:blipFill>
          <a:blip r:embed="rId16"/>
          <a:stretch>
            <a:fillRect/>
          </a:stretch>
        </p:blipFill>
        <p:spPr>
          <a:xfrm>
            <a:off x="2228619" y="4908180"/>
            <a:ext cx="937348" cy="939623"/>
          </a:xfrm>
          <a:prstGeom prst="rect">
            <a:avLst/>
          </a:prstGeom>
        </p:spPr>
      </p:pic>
      <p:pic>
        <p:nvPicPr>
          <p:cNvPr id="50" name="Picture 49">
            <a:extLst>
              <a:ext uri="{FF2B5EF4-FFF2-40B4-BE49-F238E27FC236}">
                <a16:creationId xmlns:a16="http://schemas.microsoft.com/office/drawing/2014/main" id="{584DC81D-69EB-477B-8556-B4137AEC3238}"/>
              </a:ext>
            </a:extLst>
          </p:cNvPr>
          <p:cNvPicPr>
            <a:picLocks noChangeAspect="1"/>
          </p:cNvPicPr>
          <p:nvPr/>
        </p:nvPicPr>
        <p:blipFill>
          <a:blip r:embed="rId17"/>
          <a:stretch>
            <a:fillRect/>
          </a:stretch>
        </p:blipFill>
        <p:spPr>
          <a:xfrm>
            <a:off x="4000271" y="5519054"/>
            <a:ext cx="914965" cy="1198047"/>
          </a:xfrm>
          <a:prstGeom prst="rect">
            <a:avLst/>
          </a:prstGeom>
        </p:spPr>
      </p:pic>
      <p:pic>
        <p:nvPicPr>
          <p:cNvPr id="51" name="Picture 50">
            <a:extLst>
              <a:ext uri="{FF2B5EF4-FFF2-40B4-BE49-F238E27FC236}">
                <a16:creationId xmlns:a16="http://schemas.microsoft.com/office/drawing/2014/main" id="{C2DB3726-2110-4DD5-9BE0-4A8595DE9437}"/>
              </a:ext>
            </a:extLst>
          </p:cNvPr>
          <p:cNvPicPr>
            <a:picLocks noChangeAspect="1"/>
          </p:cNvPicPr>
          <p:nvPr/>
        </p:nvPicPr>
        <p:blipFill>
          <a:blip r:embed="rId18"/>
          <a:stretch>
            <a:fillRect/>
          </a:stretch>
        </p:blipFill>
        <p:spPr>
          <a:xfrm>
            <a:off x="7608555" y="5121799"/>
            <a:ext cx="898817" cy="401150"/>
          </a:xfrm>
          <a:prstGeom prst="rect">
            <a:avLst/>
          </a:prstGeom>
        </p:spPr>
      </p:pic>
      <p:pic>
        <p:nvPicPr>
          <p:cNvPr id="54" name="Picture 53">
            <a:extLst>
              <a:ext uri="{FF2B5EF4-FFF2-40B4-BE49-F238E27FC236}">
                <a16:creationId xmlns:a16="http://schemas.microsoft.com/office/drawing/2014/main" id="{44120695-14B4-4A89-B7BD-F8207806299A}"/>
              </a:ext>
            </a:extLst>
          </p:cNvPr>
          <p:cNvPicPr>
            <a:picLocks noChangeAspect="1"/>
          </p:cNvPicPr>
          <p:nvPr/>
        </p:nvPicPr>
        <p:blipFill>
          <a:blip r:embed="rId19"/>
          <a:stretch>
            <a:fillRect/>
          </a:stretch>
        </p:blipFill>
        <p:spPr>
          <a:xfrm>
            <a:off x="718142" y="543583"/>
            <a:ext cx="871582" cy="866235"/>
          </a:xfrm>
          <a:prstGeom prst="rect">
            <a:avLst/>
          </a:prstGeom>
        </p:spPr>
      </p:pic>
      <p:pic>
        <p:nvPicPr>
          <p:cNvPr id="55" name="Picture 54">
            <a:extLst>
              <a:ext uri="{FF2B5EF4-FFF2-40B4-BE49-F238E27FC236}">
                <a16:creationId xmlns:a16="http://schemas.microsoft.com/office/drawing/2014/main" id="{BBF2D17C-EC9F-4270-AAA2-B01CEB118074}"/>
              </a:ext>
            </a:extLst>
          </p:cNvPr>
          <p:cNvPicPr>
            <a:picLocks noChangeAspect="1"/>
          </p:cNvPicPr>
          <p:nvPr/>
        </p:nvPicPr>
        <p:blipFill>
          <a:blip r:embed="rId20"/>
          <a:stretch>
            <a:fillRect/>
          </a:stretch>
        </p:blipFill>
        <p:spPr>
          <a:xfrm>
            <a:off x="2438279" y="2742631"/>
            <a:ext cx="2730381" cy="2038587"/>
          </a:xfrm>
          <a:prstGeom prst="rect">
            <a:avLst/>
          </a:prstGeom>
        </p:spPr>
      </p:pic>
      <p:pic>
        <p:nvPicPr>
          <p:cNvPr id="56" name="Picture 55">
            <a:extLst>
              <a:ext uri="{FF2B5EF4-FFF2-40B4-BE49-F238E27FC236}">
                <a16:creationId xmlns:a16="http://schemas.microsoft.com/office/drawing/2014/main" id="{E69D6E81-E3B9-461C-9D64-AA61A661B99C}"/>
              </a:ext>
            </a:extLst>
          </p:cNvPr>
          <p:cNvPicPr>
            <a:picLocks noChangeAspect="1"/>
          </p:cNvPicPr>
          <p:nvPr/>
        </p:nvPicPr>
        <p:blipFill>
          <a:blip r:embed="rId21"/>
          <a:stretch>
            <a:fillRect/>
          </a:stretch>
        </p:blipFill>
        <p:spPr>
          <a:xfrm>
            <a:off x="6985131" y="521319"/>
            <a:ext cx="2856054" cy="1606530"/>
          </a:xfrm>
          <a:prstGeom prst="rect">
            <a:avLst/>
          </a:prstGeom>
        </p:spPr>
      </p:pic>
      <p:pic>
        <p:nvPicPr>
          <p:cNvPr id="3" name="Picture 2">
            <a:extLst>
              <a:ext uri="{FF2B5EF4-FFF2-40B4-BE49-F238E27FC236}">
                <a16:creationId xmlns:a16="http://schemas.microsoft.com/office/drawing/2014/main" id="{6066DFFE-A2A8-45CC-8176-FEB170368EBB}"/>
              </a:ext>
            </a:extLst>
          </p:cNvPr>
          <p:cNvPicPr>
            <a:picLocks noChangeAspect="1"/>
          </p:cNvPicPr>
          <p:nvPr/>
        </p:nvPicPr>
        <p:blipFill>
          <a:blip r:embed="rId22"/>
          <a:stretch>
            <a:fillRect/>
          </a:stretch>
        </p:blipFill>
        <p:spPr>
          <a:xfrm>
            <a:off x="896829" y="4301143"/>
            <a:ext cx="986881" cy="1027739"/>
          </a:xfrm>
          <a:prstGeom prst="rect">
            <a:avLst/>
          </a:prstGeom>
        </p:spPr>
      </p:pic>
      <p:pic>
        <p:nvPicPr>
          <p:cNvPr id="4" name="Picture 3">
            <a:extLst>
              <a:ext uri="{FF2B5EF4-FFF2-40B4-BE49-F238E27FC236}">
                <a16:creationId xmlns:a16="http://schemas.microsoft.com/office/drawing/2014/main" id="{81F29E11-262B-44C6-9187-549A9DB0A63E}"/>
              </a:ext>
            </a:extLst>
          </p:cNvPr>
          <p:cNvPicPr>
            <a:picLocks noChangeAspect="1"/>
          </p:cNvPicPr>
          <p:nvPr/>
        </p:nvPicPr>
        <p:blipFill rotWithShape="1">
          <a:blip r:embed="rId23"/>
          <a:srcRect r="5930"/>
          <a:stretch/>
        </p:blipFill>
        <p:spPr>
          <a:xfrm>
            <a:off x="245449" y="3600643"/>
            <a:ext cx="2087794" cy="667152"/>
          </a:xfrm>
          <a:prstGeom prst="rect">
            <a:avLst/>
          </a:prstGeom>
        </p:spPr>
      </p:pic>
      <p:pic>
        <p:nvPicPr>
          <p:cNvPr id="36" name="Picture 35">
            <a:extLst>
              <a:ext uri="{FF2B5EF4-FFF2-40B4-BE49-F238E27FC236}">
                <a16:creationId xmlns:a16="http://schemas.microsoft.com/office/drawing/2014/main" id="{18E9E39A-8407-4FEA-BCF5-F11C24FA9968}"/>
              </a:ext>
            </a:extLst>
          </p:cNvPr>
          <p:cNvPicPr>
            <a:picLocks noChangeAspect="1"/>
          </p:cNvPicPr>
          <p:nvPr/>
        </p:nvPicPr>
        <p:blipFill>
          <a:blip r:embed="rId24"/>
          <a:stretch>
            <a:fillRect/>
          </a:stretch>
        </p:blipFill>
        <p:spPr>
          <a:xfrm>
            <a:off x="155031" y="627429"/>
            <a:ext cx="9686153" cy="6106925"/>
          </a:xfrm>
          <a:prstGeom prst="rect">
            <a:avLst/>
          </a:prstGeom>
          <a:solidFill>
            <a:schemeClr val="lt1"/>
          </a:solidFill>
        </p:spPr>
      </p:pic>
      <p:sp>
        <p:nvSpPr>
          <p:cNvPr id="11" name="TextBox 10">
            <a:extLst>
              <a:ext uri="{FF2B5EF4-FFF2-40B4-BE49-F238E27FC236}">
                <a16:creationId xmlns:a16="http://schemas.microsoft.com/office/drawing/2014/main" id="{D9899D44-2209-4561-BD8F-361F5A0F047C}"/>
              </a:ext>
            </a:extLst>
          </p:cNvPr>
          <p:cNvSpPr txBox="1"/>
          <p:nvPr/>
        </p:nvSpPr>
        <p:spPr>
          <a:xfrm>
            <a:off x="88630" y="0"/>
            <a:ext cx="9817370" cy="715026"/>
          </a:xfrm>
          <a:prstGeom prst="rect">
            <a:avLst/>
          </a:prstGeom>
          <a:solidFill>
            <a:srgbClr val="031A6D"/>
          </a:solidFill>
          <a:ln w="15875">
            <a:solidFill>
              <a:schemeClr val="accent1"/>
            </a:solidFill>
          </a:ln>
        </p:spPr>
        <p:txBody>
          <a:bodyPr wrap="square" tIns="91440">
            <a:noAutofit/>
          </a:bodyPr>
          <a:lstStyle/>
          <a:p>
            <a:pPr marL="0" marR="0" lvl="0" indent="0" algn="ctr" defTabSz="914400" rtl="0" eaLnBrk="1" fontAlgn="auto" latinLnBrk="0" hangingPunct="1">
              <a:lnSpc>
                <a:spcPct val="75000"/>
              </a:lnSpc>
              <a:spcBef>
                <a:spcPts val="0"/>
              </a:spcBef>
              <a:spcAft>
                <a:spcPts val="0"/>
              </a:spcAft>
              <a:buClrTx/>
              <a:buSzTx/>
              <a:buFontTx/>
              <a:buNone/>
              <a:tabLst>
                <a:tab pos="5889625" algn="l"/>
              </a:tabLst>
              <a:defRPr/>
            </a:pPr>
            <a:r>
              <a:rPr kumimoji="0" lang="en-US" sz="2700" b="1" i="0" u="none" strike="noStrike" kern="0" cap="none" spc="0" normalizeH="0" baseline="0" noProof="0" dirty="0">
                <a:ln>
                  <a:noFill/>
                </a:ln>
                <a:solidFill>
                  <a:srgbClr val="66FFFF"/>
                </a:solidFill>
                <a:effectLst/>
                <a:uLnTx/>
                <a:uFillTx/>
                <a:latin typeface="Arial"/>
                <a:ea typeface="+mn-ea"/>
                <a:cs typeface="+mn-cs"/>
              </a:rPr>
              <a:t>Interfacing to Multiple VOs With </a:t>
            </a:r>
            <a:r>
              <a:rPr kumimoji="0" lang="en-US" sz="2700" b="1" i="0" u="none" strike="noStrike" kern="0" cap="none" spc="0" normalizeH="0" baseline="0" noProof="0" dirty="0">
                <a:ln>
                  <a:noFill/>
                </a:ln>
                <a:solidFill>
                  <a:srgbClr val="FFFF00"/>
                </a:solidFill>
                <a:effectLst/>
                <a:uLnTx/>
                <a:uFillTx/>
                <a:latin typeface="Arial"/>
                <a:ea typeface="+mn-ea"/>
                <a:cs typeface="+mn-cs"/>
              </a:rPr>
              <a:t>FTS/</a:t>
            </a:r>
            <a:r>
              <a:rPr kumimoji="0" lang="en-US" sz="2700" b="1" i="0" u="none" strike="noStrike" kern="0" cap="none" spc="0" normalizeH="0" baseline="0" noProof="0" dirty="0" err="1">
                <a:ln>
                  <a:noFill/>
                </a:ln>
                <a:solidFill>
                  <a:srgbClr val="FFFF00"/>
                </a:solidFill>
                <a:effectLst/>
                <a:uLnTx/>
                <a:uFillTx/>
                <a:latin typeface="Arial"/>
                <a:ea typeface="+mn-ea"/>
                <a:cs typeface="+mn-cs"/>
              </a:rPr>
              <a:t>Rucio</a:t>
            </a:r>
            <a:r>
              <a:rPr kumimoji="0" lang="en-US" sz="2700" b="1" i="0" u="none" strike="noStrike" kern="0" cap="none" spc="0" normalizeH="0" baseline="0" noProof="0" dirty="0">
                <a:ln>
                  <a:noFill/>
                </a:ln>
                <a:solidFill>
                  <a:srgbClr val="FFFF00"/>
                </a:solidFill>
                <a:effectLst/>
                <a:uLnTx/>
                <a:uFillTx/>
                <a:latin typeface="Arial"/>
                <a:ea typeface="+mn-ea"/>
                <a:cs typeface="+mn-cs"/>
              </a:rPr>
              <a:t>/</a:t>
            </a:r>
            <a:r>
              <a:rPr kumimoji="0" lang="en-US" sz="2700" b="1" i="0" u="none" strike="noStrike" kern="0" cap="none" spc="0" normalizeH="0" baseline="0" noProof="0" dirty="0" err="1">
                <a:ln>
                  <a:noFill/>
                </a:ln>
                <a:solidFill>
                  <a:srgbClr val="FFFF00"/>
                </a:solidFill>
                <a:effectLst/>
                <a:uLnTx/>
                <a:uFillTx/>
                <a:latin typeface="Arial"/>
                <a:ea typeface="+mn-ea"/>
                <a:cs typeface="+mn-cs"/>
              </a:rPr>
              <a:t>XRootD</a:t>
            </a:r>
            <a:br>
              <a:rPr kumimoji="0" lang="en-US" sz="2800" b="1" i="0" u="none" strike="noStrike" kern="0" cap="none" spc="0" normalizeH="0" baseline="0" noProof="0" dirty="0">
                <a:ln>
                  <a:noFill/>
                </a:ln>
                <a:solidFill>
                  <a:srgbClr val="FFFFFF"/>
                </a:solidFill>
                <a:effectLst/>
                <a:uLnTx/>
                <a:uFillTx/>
                <a:latin typeface="Arial"/>
                <a:ea typeface="+mn-ea"/>
                <a:cs typeface="+mn-cs"/>
              </a:rPr>
            </a:br>
            <a:r>
              <a:rPr kumimoji="0" lang="en-US" sz="2000" b="1" i="0" u="none" strike="noStrike" kern="0" cap="none" spc="0" normalizeH="0" baseline="0" noProof="0" dirty="0">
                <a:ln>
                  <a:noFill/>
                </a:ln>
                <a:solidFill>
                  <a:srgbClr val="FFFFFF"/>
                </a:solidFill>
                <a:effectLst/>
                <a:uLnTx/>
                <a:uFillTx/>
                <a:latin typeface="Arial"/>
                <a:ea typeface="+mn-ea"/>
                <a:cs typeface="+mn-cs"/>
              </a:rPr>
              <a:t>LHC, Dark Matter, </a:t>
            </a:r>
            <a:r>
              <a:rPr kumimoji="0" lang="en-US" sz="2800" b="1" i="0" u="none" strike="noStrike" kern="0" cap="none" spc="0" normalizeH="0" baseline="0" noProof="0" dirty="0">
                <a:ln>
                  <a:noFill/>
                </a:ln>
                <a:solidFill>
                  <a:srgbClr val="FFFFFF"/>
                </a:solidFill>
                <a:effectLst/>
                <a:uLnTx/>
                <a:uFillTx/>
                <a:latin typeface="Symbol" panose="05050102010706020507" pitchFamily="18" charset="2"/>
                <a:ea typeface="+mn-ea"/>
                <a:cs typeface="+mn-cs"/>
              </a:rPr>
              <a:t>n</a:t>
            </a:r>
            <a:r>
              <a:rPr kumimoji="0" lang="en-US" sz="2000" b="1" i="0" u="none" strike="noStrike" kern="0" cap="none" spc="0" normalizeH="0" baseline="0" noProof="0" dirty="0">
                <a:ln>
                  <a:noFill/>
                </a:ln>
                <a:solidFill>
                  <a:srgbClr val="FFFFFF"/>
                </a:solidFill>
                <a:effectLst/>
                <a:uLnTx/>
                <a:uFillTx/>
                <a:latin typeface="Arial"/>
                <a:ea typeface="+mn-ea"/>
                <a:cs typeface="+mn-cs"/>
              </a:rPr>
              <a:t>, Heavy Ions, VRO, SKAO, LIGO/Virgo/</a:t>
            </a:r>
            <a:r>
              <a:rPr kumimoji="0" lang="en-US" sz="2000" b="1" i="0" u="none" strike="noStrike" kern="0" cap="none" spc="0" normalizeH="0" baseline="0" noProof="0" dirty="0" err="1">
                <a:ln>
                  <a:noFill/>
                </a:ln>
                <a:solidFill>
                  <a:srgbClr val="FFFFFF"/>
                </a:solidFill>
                <a:effectLst/>
                <a:uLnTx/>
                <a:uFillTx/>
                <a:latin typeface="Arial"/>
                <a:ea typeface="+mn-ea"/>
                <a:cs typeface="+mn-cs"/>
              </a:rPr>
              <a:t>Kagra</a:t>
            </a:r>
            <a:r>
              <a:rPr kumimoji="0" lang="en-US" sz="2000" b="1" i="0" u="none" strike="noStrike" kern="0" cap="none" spc="0" normalizeH="0" baseline="0" noProof="0" dirty="0">
                <a:ln>
                  <a:noFill/>
                </a:ln>
                <a:solidFill>
                  <a:srgbClr val="FFFFFF"/>
                </a:solidFill>
                <a:effectLst/>
                <a:uLnTx/>
                <a:uFillTx/>
                <a:latin typeface="Arial"/>
                <a:ea typeface="+mn-ea"/>
                <a:cs typeface="+mn-cs"/>
              </a:rPr>
              <a:t>; Bioinformatics</a:t>
            </a:r>
            <a:br>
              <a:rPr kumimoji="0" lang="en-US" sz="2800" b="1" i="0" u="none" strike="noStrike" kern="0" cap="none" spc="0" normalizeH="0" baseline="0" noProof="0" dirty="0">
                <a:ln>
                  <a:noFill/>
                </a:ln>
                <a:solidFill>
                  <a:srgbClr val="FFFFFF"/>
                </a:solidFill>
                <a:effectLst/>
                <a:uLnTx/>
                <a:uFillTx/>
                <a:latin typeface="Arial"/>
                <a:ea typeface="+mn-ea"/>
                <a:cs typeface="+mn-cs"/>
              </a:rPr>
            </a:br>
            <a:endParaRPr kumimoji="0" lang="en-US" sz="2800" b="1" i="0" u="none" strike="noStrike" kern="0" cap="none" spc="0" normalizeH="0" baseline="0" noProof="0" dirty="0">
              <a:ln>
                <a:noFill/>
              </a:ln>
              <a:solidFill>
                <a:srgbClr val="FFFFFF"/>
              </a:solidFill>
              <a:effectLst/>
              <a:uLnTx/>
              <a:uFillTx/>
              <a:latin typeface="Arial"/>
              <a:ea typeface="+mn-ea"/>
              <a:cs typeface="+mn-cs"/>
            </a:endParaRPr>
          </a:p>
        </p:txBody>
      </p:sp>
      <p:sp>
        <p:nvSpPr>
          <p:cNvPr id="2" name="Rectangle: Rounded Corners 1">
            <a:extLst>
              <a:ext uri="{FF2B5EF4-FFF2-40B4-BE49-F238E27FC236}">
                <a16:creationId xmlns:a16="http://schemas.microsoft.com/office/drawing/2014/main" id="{A6728525-9727-4DFC-88D1-BFB254C6F913}"/>
              </a:ext>
            </a:extLst>
          </p:cNvPr>
          <p:cNvSpPr/>
          <p:nvPr/>
        </p:nvSpPr>
        <p:spPr>
          <a:xfrm>
            <a:off x="2524128" y="2398143"/>
            <a:ext cx="2644532" cy="487629"/>
          </a:xfrm>
          <a:prstGeom prst="roundRect">
            <a:avLst/>
          </a:prstGeom>
          <a:noFill/>
          <a:ln w="34925">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69311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377" y="166179"/>
            <a:ext cx="8332210" cy="573322"/>
          </a:xfrm>
        </p:spPr>
        <p:txBody>
          <a:bodyPr/>
          <a:lstStyle/>
          <a:p>
            <a:pPr algn="ctr"/>
            <a:r>
              <a:rPr lang="en-US" dirty="0">
                <a:solidFill>
                  <a:srgbClr val="66FFFF"/>
                </a:solidFill>
              </a:rPr>
              <a:t>Global P4 Lab</a:t>
            </a:r>
            <a:br>
              <a:rPr lang="en-US" dirty="0">
                <a:solidFill>
                  <a:srgbClr val="66FFFF"/>
                </a:solidFill>
              </a:rPr>
            </a:br>
            <a:r>
              <a:rPr lang="en-US" sz="2400" dirty="0" err="1">
                <a:solidFill>
                  <a:schemeClr val="tx1"/>
                </a:solidFill>
              </a:rPr>
              <a:t>Dataplane</a:t>
            </a:r>
            <a:r>
              <a:rPr lang="en-US" sz="2400" dirty="0">
                <a:solidFill>
                  <a:schemeClr val="tx1"/>
                </a:solidFill>
              </a:rPr>
              <a:t> of P4 and Other Programmable Switches</a:t>
            </a:r>
          </a:p>
        </p:txBody>
      </p:sp>
      <p:pic>
        <p:nvPicPr>
          <p:cNvPr id="7" name="Picture 6">
            <a:extLst>
              <a:ext uri="{FF2B5EF4-FFF2-40B4-BE49-F238E27FC236}">
                <a16:creationId xmlns:a16="http://schemas.microsoft.com/office/drawing/2014/main" id="{1F7191E4-6D81-43E7-B9DD-0527479B56EB}"/>
              </a:ext>
            </a:extLst>
          </p:cNvPr>
          <p:cNvPicPr>
            <a:picLocks noChangeAspect="1"/>
          </p:cNvPicPr>
          <p:nvPr/>
        </p:nvPicPr>
        <p:blipFill>
          <a:blip r:embed="rId3"/>
          <a:stretch>
            <a:fillRect/>
          </a:stretch>
        </p:blipFill>
        <p:spPr>
          <a:xfrm>
            <a:off x="113491" y="89338"/>
            <a:ext cx="901849" cy="516214"/>
          </a:xfrm>
          <a:prstGeom prst="rect">
            <a:avLst/>
          </a:prstGeom>
        </p:spPr>
      </p:pic>
      <p:pic>
        <p:nvPicPr>
          <p:cNvPr id="4" name="Picture 3">
            <a:extLst>
              <a:ext uri="{FF2B5EF4-FFF2-40B4-BE49-F238E27FC236}">
                <a16:creationId xmlns:a16="http://schemas.microsoft.com/office/drawing/2014/main" id="{714039EF-D306-EF95-0589-8830800574A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1000" contrast="-7000"/>
                    </a14:imgEffect>
                  </a14:imgLayer>
                </a14:imgProps>
              </a:ext>
            </a:extLst>
          </a:blip>
          <a:stretch>
            <a:fillRect/>
          </a:stretch>
        </p:blipFill>
        <p:spPr>
          <a:xfrm>
            <a:off x="733417" y="953378"/>
            <a:ext cx="6275053" cy="2438430"/>
          </a:xfrm>
          <a:prstGeom prst="rect">
            <a:avLst/>
          </a:prstGeom>
          <a:ln w="22225">
            <a:solidFill>
              <a:srgbClr val="FFED13"/>
            </a:solidFill>
          </a:ln>
        </p:spPr>
      </p:pic>
      <p:sp>
        <p:nvSpPr>
          <p:cNvPr id="9" name="Content Placeholder 2">
            <a:extLst>
              <a:ext uri="{FF2B5EF4-FFF2-40B4-BE49-F238E27FC236}">
                <a16:creationId xmlns:a16="http://schemas.microsoft.com/office/drawing/2014/main" id="{06E39146-FFBE-E954-E985-AC40AC28B021}"/>
              </a:ext>
            </a:extLst>
          </p:cNvPr>
          <p:cNvSpPr txBox="1">
            <a:spLocks/>
          </p:cNvSpPr>
          <p:nvPr/>
        </p:nvSpPr>
        <p:spPr bwMode="auto">
          <a:xfrm>
            <a:off x="7008469" y="922798"/>
            <a:ext cx="2303363" cy="1403713"/>
          </a:xfrm>
          <a:prstGeom prst="rect">
            <a:avLst/>
          </a:prstGeom>
          <a:solidFill>
            <a:srgbClr val="001D3A"/>
          </a:solidFill>
          <a:ln w="19050">
            <a:solidFill>
              <a:srgbClr val="FFED13"/>
            </a:solidFill>
            <a:miter lim="800000"/>
            <a:headEnd/>
            <a:tailEnd/>
          </a:ln>
        </p:spPr>
        <p:txBody>
          <a:bodyPr vert="horz" wrap="square" lIns="0" tIns="45720" rIns="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0" indent="0" algn="ctr">
              <a:lnSpc>
                <a:spcPct val="93000"/>
              </a:lnSpc>
              <a:spcBef>
                <a:spcPts val="0"/>
              </a:spcBef>
              <a:spcAft>
                <a:spcPts val="500"/>
              </a:spcAft>
              <a:buNone/>
            </a:pPr>
            <a:r>
              <a:rPr lang="en-US" sz="1800" kern="0" dirty="0">
                <a:solidFill>
                  <a:srgbClr val="66FFFF"/>
                </a:solidFill>
              </a:rPr>
              <a:t>GEANT + RNP</a:t>
            </a:r>
            <a:br>
              <a:rPr lang="en-US" sz="1800" kern="0" dirty="0">
                <a:solidFill>
                  <a:srgbClr val="66FFFF"/>
                </a:solidFill>
              </a:rPr>
            </a:br>
            <a:r>
              <a:rPr lang="en-US" sz="1800" kern="0" dirty="0">
                <a:solidFill>
                  <a:schemeClr val="tx1"/>
                </a:solidFill>
              </a:rPr>
              <a:t>Frederic </a:t>
            </a:r>
            <a:r>
              <a:rPr lang="en-US" sz="1800" kern="0" dirty="0" err="1">
                <a:solidFill>
                  <a:schemeClr val="tx1"/>
                </a:solidFill>
              </a:rPr>
              <a:t>Loui</a:t>
            </a:r>
            <a:br>
              <a:rPr lang="en-US" sz="1800" kern="0" dirty="0">
                <a:solidFill>
                  <a:schemeClr val="tx1"/>
                </a:solidFill>
              </a:rPr>
            </a:br>
            <a:r>
              <a:rPr lang="en-US" sz="1800" kern="0" dirty="0" err="1">
                <a:solidFill>
                  <a:schemeClr val="tx1"/>
                </a:solidFill>
              </a:rPr>
              <a:t>Narcos</a:t>
            </a:r>
            <a:r>
              <a:rPr lang="en-US" sz="1800" kern="0" dirty="0">
                <a:solidFill>
                  <a:schemeClr val="tx1"/>
                </a:solidFill>
              </a:rPr>
              <a:t> </a:t>
            </a:r>
            <a:r>
              <a:rPr lang="en-US" sz="1800" kern="0" dirty="0" err="1">
                <a:solidFill>
                  <a:schemeClr val="tx1"/>
                </a:solidFill>
              </a:rPr>
              <a:t>Scwarz</a:t>
            </a:r>
            <a:br>
              <a:rPr lang="en-US" sz="1800" kern="0" dirty="0">
                <a:solidFill>
                  <a:schemeClr val="tx1"/>
                </a:solidFill>
              </a:rPr>
            </a:br>
            <a:r>
              <a:rPr lang="en-US" sz="1800" kern="0" dirty="0">
                <a:solidFill>
                  <a:schemeClr val="tx1"/>
                </a:solidFill>
              </a:rPr>
              <a:t> et al.</a:t>
            </a:r>
            <a:endParaRPr lang="en-US" sz="1600" kern="0" dirty="0">
              <a:solidFill>
                <a:schemeClr val="tx1"/>
              </a:solidFill>
            </a:endParaRPr>
          </a:p>
        </p:txBody>
      </p:sp>
      <p:pic>
        <p:nvPicPr>
          <p:cNvPr id="11" name="Picture 10"/>
          <p:cNvPicPr>
            <a:picLocks noChangeAspect="1"/>
          </p:cNvPicPr>
          <p:nvPr/>
        </p:nvPicPr>
        <p:blipFill>
          <a:blip r:embed="rId6"/>
          <a:stretch>
            <a:fillRect/>
          </a:stretch>
        </p:blipFill>
        <p:spPr>
          <a:xfrm>
            <a:off x="451411" y="3161143"/>
            <a:ext cx="9149282" cy="2714423"/>
          </a:xfrm>
          <a:prstGeom prst="rect">
            <a:avLst/>
          </a:prstGeom>
        </p:spPr>
      </p:pic>
      <p:sp>
        <p:nvSpPr>
          <p:cNvPr id="12" name="Content Placeholder 2">
            <a:extLst>
              <a:ext uri="{FF2B5EF4-FFF2-40B4-BE49-F238E27FC236}">
                <a16:creationId xmlns:a16="http://schemas.microsoft.com/office/drawing/2014/main" id="{06E39146-FFBE-E954-E985-AC40AC28B021}"/>
              </a:ext>
            </a:extLst>
          </p:cNvPr>
          <p:cNvSpPr txBox="1">
            <a:spLocks/>
          </p:cNvSpPr>
          <p:nvPr/>
        </p:nvSpPr>
        <p:spPr bwMode="auto">
          <a:xfrm>
            <a:off x="451411" y="5789659"/>
            <a:ext cx="9115065" cy="952594"/>
          </a:xfrm>
          <a:prstGeom prst="rect">
            <a:avLst/>
          </a:prstGeom>
          <a:solidFill>
            <a:srgbClr val="001D3A"/>
          </a:solidFill>
          <a:ln w="19050">
            <a:solidFill>
              <a:srgbClr val="FFED13"/>
            </a:solidFill>
            <a:miter lim="800000"/>
            <a:headEnd/>
            <a:tailEnd/>
          </a:ln>
        </p:spPr>
        <p:txBody>
          <a:bodyPr vert="horz" wrap="square" lIns="0" tIns="45720" rIns="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0" indent="0" algn="ctr">
              <a:lnSpc>
                <a:spcPct val="93000"/>
              </a:lnSpc>
              <a:spcBef>
                <a:spcPts val="0"/>
              </a:spcBef>
              <a:spcAft>
                <a:spcPts val="500"/>
              </a:spcAft>
              <a:buNone/>
            </a:pPr>
            <a:r>
              <a:rPr lang="en-US" sz="1800" kern="0" dirty="0">
                <a:solidFill>
                  <a:srgbClr val="66FFFF"/>
                </a:solidFill>
              </a:rPr>
              <a:t>LATEST: Rapidly Deployable Network Digital Twin</a:t>
            </a:r>
            <a:br>
              <a:rPr lang="en-US" sz="1800" kern="0" dirty="0">
                <a:solidFill>
                  <a:srgbClr val="66FFFF"/>
                </a:solidFill>
              </a:rPr>
            </a:br>
            <a:r>
              <a:rPr lang="en-US" sz="1800" kern="0" dirty="0">
                <a:solidFill>
                  <a:schemeClr val="tx1"/>
                </a:solidFill>
              </a:rPr>
              <a:t>with high fidelity </a:t>
            </a:r>
            <a:r>
              <a:rPr lang="en-US" sz="1800" kern="0" dirty="0">
                <a:solidFill>
                  <a:srgbClr val="FFFF00"/>
                </a:solidFill>
              </a:rPr>
              <a:t>(Container Lab) </a:t>
            </a:r>
            <a:r>
              <a:rPr lang="en-US" sz="1800" kern="0" dirty="0">
                <a:solidFill>
                  <a:schemeClr val="tx1"/>
                </a:solidFill>
              </a:rPr>
              <a:t>for complex network topologies</a:t>
            </a:r>
          </a:p>
          <a:p>
            <a:pPr marL="0" indent="0" algn="ctr">
              <a:lnSpc>
                <a:spcPct val="93000"/>
              </a:lnSpc>
              <a:spcBef>
                <a:spcPts val="0"/>
              </a:spcBef>
              <a:spcAft>
                <a:spcPts val="500"/>
              </a:spcAft>
              <a:buNone/>
            </a:pPr>
            <a:r>
              <a:rPr lang="en-US" dirty="0">
                <a:solidFill>
                  <a:srgbClr val="66FFFF"/>
                </a:solidFill>
              </a:rPr>
              <a:t>Plan: Smooth Transition from Simulation to Real-World Global Operations</a:t>
            </a:r>
          </a:p>
        </p:txBody>
      </p:sp>
    </p:spTree>
    <p:extLst>
      <p:ext uri="{BB962C8B-B14F-4D97-AF65-F5344CB8AC3E}">
        <p14:creationId xmlns:p14="http://schemas.microsoft.com/office/powerpoint/2010/main" val="4263437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A15D19-EE0B-4B4E-9880-DF3AA9C5F89D}"/>
              </a:ext>
            </a:extLst>
          </p:cNvPr>
          <p:cNvSpPr>
            <a:spLocks noGrp="1"/>
          </p:cNvSpPr>
          <p:nvPr>
            <p:ph type="ctrTitle"/>
          </p:nvPr>
        </p:nvSpPr>
        <p:spPr>
          <a:xfrm>
            <a:off x="1038113" y="214136"/>
            <a:ext cx="8163760" cy="915417"/>
          </a:xfrm>
        </p:spPr>
        <p:txBody>
          <a:bodyPr/>
          <a:lstStyle/>
          <a:p>
            <a:pPr algn="ctr"/>
            <a:r>
              <a:rPr lang="en-US" sz="2800" b="1" dirty="0">
                <a:solidFill>
                  <a:srgbClr val="66FFFF"/>
                </a:solidFill>
              </a:rPr>
              <a:t>Global P4 Lab: Motivation</a:t>
            </a:r>
            <a:r>
              <a:rPr lang="en-US" b="1" dirty="0">
                <a:solidFill>
                  <a:schemeClr val="tx1"/>
                </a:solidFill>
              </a:rPr>
              <a:t> – Marcos Schwarz, RNP</a:t>
            </a:r>
            <a:br>
              <a:rPr lang="en-US" b="1" dirty="0">
                <a:solidFill>
                  <a:schemeClr val="tx1"/>
                </a:solidFill>
              </a:rPr>
            </a:br>
            <a:r>
              <a:rPr lang="en-US" b="1" dirty="0">
                <a:solidFill>
                  <a:schemeClr val="tx1"/>
                </a:solidFill>
              </a:rPr>
              <a:t>                                                          Frederic </a:t>
            </a:r>
            <a:r>
              <a:rPr lang="en-US" b="1" dirty="0" err="1">
                <a:solidFill>
                  <a:schemeClr val="tx1"/>
                </a:solidFill>
              </a:rPr>
              <a:t>Loui</a:t>
            </a:r>
            <a:r>
              <a:rPr lang="en-US" b="1" dirty="0">
                <a:solidFill>
                  <a:schemeClr val="tx1"/>
                </a:solidFill>
              </a:rPr>
              <a:t>, GEANT</a:t>
            </a:r>
          </a:p>
        </p:txBody>
      </p:sp>
      <p:sp>
        <p:nvSpPr>
          <p:cNvPr id="3" name="Espaço Reservado para Texto 2">
            <a:extLst>
              <a:ext uri="{FF2B5EF4-FFF2-40B4-BE49-F238E27FC236}">
                <a16:creationId xmlns:a16="http://schemas.microsoft.com/office/drawing/2014/main" id="{148E739A-1E23-48BA-BFA7-DE240C33DEFB}"/>
              </a:ext>
            </a:extLst>
          </p:cNvPr>
          <p:cNvSpPr>
            <a:spLocks noGrp="1"/>
          </p:cNvSpPr>
          <p:nvPr>
            <p:ph type="body" sz="quarter" idx="11"/>
          </p:nvPr>
        </p:nvSpPr>
        <p:spPr>
          <a:xfrm>
            <a:off x="208344" y="1085044"/>
            <a:ext cx="9120851" cy="5605123"/>
          </a:xfrm>
          <a:solidFill>
            <a:srgbClr val="001D3A"/>
          </a:solidFill>
        </p:spPr>
        <p:txBody>
          <a:bodyPr/>
          <a:lstStyle/>
          <a:p>
            <a:r>
              <a:rPr lang="en-US" sz="2400" b="1" dirty="0">
                <a:solidFill>
                  <a:srgbClr val="66FFFF"/>
                </a:solidFill>
              </a:rPr>
              <a:t>Can we increase the rate of evolution without interfering </a:t>
            </a:r>
            <a:br>
              <a:rPr lang="en-US" sz="2400" b="1" dirty="0">
                <a:solidFill>
                  <a:srgbClr val="66FFFF"/>
                </a:solidFill>
              </a:rPr>
            </a:br>
            <a:r>
              <a:rPr lang="en-US" sz="2400" b="1" dirty="0">
                <a:solidFill>
                  <a:schemeClr val="tx1"/>
                </a:solidFill>
              </a:rPr>
              <a:t>   with production networks</a:t>
            </a:r>
            <a:r>
              <a:rPr lang="en-US" sz="2400" b="1" dirty="0">
                <a:solidFill>
                  <a:srgbClr val="66FFFF"/>
                </a:solidFill>
              </a:rPr>
              <a:t>?</a:t>
            </a:r>
          </a:p>
          <a:p>
            <a:r>
              <a:rPr lang="en-US" sz="2200" b="1" dirty="0">
                <a:solidFill>
                  <a:srgbClr val="66FFFF"/>
                </a:solidFill>
              </a:rPr>
              <a:t>To develop and operate end-to-end / multi-domain </a:t>
            </a:r>
            <a:br>
              <a:rPr lang="en-US" sz="2200" b="1" dirty="0">
                <a:solidFill>
                  <a:srgbClr val="66FFFF"/>
                </a:solidFill>
              </a:rPr>
            </a:br>
            <a:r>
              <a:rPr lang="en-US" sz="2200" b="1" dirty="0">
                <a:solidFill>
                  <a:srgbClr val="66FFFF"/>
                </a:solidFill>
              </a:rPr>
              <a:t>    orchestration services:</a:t>
            </a:r>
          </a:p>
          <a:p>
            <a:pPr marL="278620" indent="-278620">
              <a:lnSpc>
                <a:spcPct val="93000"/>
              </a:lnSpc>
              <a:spcBef>
                <a:spcPts val="0"/>
              </a:spcBef>
              <a:spcAft>
                <a:spcPts val="600"/>
              </a:spcAft>
              <a:buFont typeface="Arial" panose="020B0604020202020204" pitchFamily="34" charset="0"/>
              <a:buChar char="•"/>
            </a:pPr>
            <a:r>
              <a:rPr lang="en-US" sz="2200" b="1" dirty="0">
                <a:solidFill>
                  <a:srgbClr val="66FFFF"/>
                </a:solidFill>
              </a:rPr>
              <a:t>Resource reservation</a:t>
            </a:r>
            <a:r>
              <a:rPr lang="en-US" sz="2200" b="1" dirty="0">
                <a:solidFill>
                  <a:schemeClr val="tx1"/>
                </a:solidFill>
              </a:rPr>
              <a:t> (guaranteed bandwidth)</a:t>
            </a:r>
          </a:p>
          <a:p>
            <a:pPr marL="278620" indent="-278620">
              <a:lnSpc>
                <a:spcPct val="93000"/>
              </a:lnSpc>
              <a:spcBef>
                <a:spcPts val="0"/>
              </a:spcBef>
              <a:spcAft>
                <a:spcPts val="600"/>
              </a:spcAft>
              <a:buFont typeface="Arial" panose="020B0604020202020204" pitchFamily="34" charset="0"/>
              <a:buChar char="•"/>
            </a:pPr>
            <a:r>
              <a:rPr lang="en-US" sz="2200" b="1" dirty="0">
                <a:solidFill>
                  <a:srgbClr val="66FFFF"/>
                </a:solidFill>
              </a:rPr>
              <a:t>Resource provisioning</a:t>
            </a:r>
            <a:r>
              <a:rPr lang="en-US" sz="2200" b="1" dirty="0">
                <a:solidFill>
                  <a:schemeClr val="tx1"/>
                </a:solidFill>
              </a:rPr>
              <a:t> (Circuits, VRFs)</a:t>
            </a:r>
          </a:p>
          <a:p>
            <a:pPr marL="278620" indent="-278620">
              <a:lnSpc>
                <a:spcPct val="93000"/>
              </a:lnSpc>
              <a:spcBef>
                <a:spcPts val="0"/>
              </a:spcBef>
              <a:spcAft>
                <a:spcPts val="600"/>
              </a:spcAft>
              <a:buFont typeface="Arial" panose="020B0604020202020204" pitchFamily="34" charset="0"/>
              <a:buChar char="•"/>
            </a:pPr>
            <a:r>
              <a:rPr lang="en-US" sz="2200" b="1" dirty="0">
                <a:solidFill>
                  <a:srgbClr val="66FFFF"/>
                </a:solidFill>
              </a:rPr>
              <a:t>Underlay observability</a:t>
            </a:r>
          </a:p>
          <a:p>
            <a:pPr marL="278620" indent="-278620">
              <a:lnSpc>
                <a:spcPct val="93000"/>
              </a:lnSpc>
              <a:spcBef>
                <a:spcPts val="0"/>
              </a:spcBef>
              <a:spcAft>
                <a:spcPts val="600"/>
              </a:spcAft>
              <a:buFont typeface="Arial" panose="020B0604020202020204" pitchFamily="34" charset="0"/>
              <a:buChar char="•"/>
            </a:pPr>
            <a:r>
              <a:rPr lang="en-US" sz="2200" b="1" dirty="0">
                <a:solidFill>
                  <a:srgbClr val="66FFFF"/>
                </a:solidFill>
              </a:rPr>
              <a:t>Dynamic traffic steering/engineering</a:t>
            </a:r>
          </a:p>
          <a:p>
            <a:pPr marL="278620" indent="-278620">
              <a:lnSpc>
                <a:spcPct val="93000"/>
              </a:lnSpc>
              <a:spcBef>
                <a:spcPts val="0"/>
              </a:spcBef>
              <a:spcAft>
                <a:spcPts val="600"/>
              </a:spcAft>
              <a:buFont typeface="Arial" panose="020B0604020202020204" pitchFamily="34" charset="0"/>
              <a:buChar char="•"/>
            </a:pPr>
            <a:r>
              <a:rPr lang="en-US" sz="2200" b="1" dirty="0">
                <a:solidFill>
                  <a:srgbClr val="66FFFF"/>
                </a:solidFill>
              </a:rPr>
              <a:t>Dynamic creation of L3 VPNs</a:t>
            </a:r>
          </a:p>
          <a:p>
            <a:pPr marL="278620" indent="-278620">
              <a:lnSpc>
                <a:spcPct val="93000"/>
              </a:lnSpc>
              <a:spcBef>
                <a:spcPts val="0"/>
              </a:spcBef>
              <a:spcAft>
                <a:spcPts val="1200"/>
              </a:spcAft>
              <a:buFont typeface="Arial" panose="020B0604020202020204" pitchFamily="34" charset="0"/>
              <a:buChar char="•"/>
            </a:pPr>
            <a:r>
              <a:rPr lang="en-US" sz="2200" b="1" dirty="0">
                <a:solidFill>
                  <a:schemeClr val="tx1"/>
                </a:solidFill>
              </a:rPr>
              <a:t>Closed loop </a:t>
            </a:r>
            <a:r>
              <a:rPr lang="en-US" sz="2200" b="1" dirty="0">
                <a:solidFill>
                  <a:srgbClr val="66FFFF"/>
                </a:solidFill>
              </a:rPr>
              <a:t>multi-domain visibility/intelligence/controllability</a:t>
            </a:r>
          </a:p>
          <a:p>
            <a:r>
              <a:rPr lang="en-US" sz="2200" b="1" dirty="0">
                <a:solidFill>
                  <a:srgbClr val="66FFFF"/>
                </a:solidFill>
              </a:rPr>
              <a:t> </a:t>
            </a:r>
            <a:r>
              <a:rPr lang="en-US" sz="2400" b="1" dirty="0">
                <a:solidFill>
                  <a:srgbClr val="66FFFF"/>
                </a:solidFill>
              </a:rPr>
              <a:t>How can we create/sustain an integration initiative/platform </a:t>
            </a:r>
            <a:br>
              <a:rPr lang="en-US" sz="2400" b="1" dirty="0">
                <a:solidFill>
                  <a:schemeClr val="tx1"/>
                </a:solidFill>
              </a:rPr>
            </a:br>
            <a:r>
              <a:rPr lang="en-US" sz="2200" b="1" dirty="0">
                <a:solidFill>
                  <a:schemeClr val="tx1"/>
                </a:solidFill>
              </a:rPr>
              <a:t> to propose and validate next generation protocol and services?</a:t>
            </a:r>
          </a:p>
          <a:p>
            <a:pPr marL="278620" indent="-278620">
              <a:buFont typeface="Arial" panose="020B0604020202020204" pitchFamily="34" charset="0"/>
              <a:buChar char="•"/>
            </a:pPr>
            <a:r>
              <a:rPr lang="en-US" sz="2200" b="1" dirty="0">
                <a:solidFill>
                  <a:srgbClr val="66FFFF"/>
                </a:solidFill>
              </a:rPr>
              <a:t>Proposition: Use programmable P4 devices to experiment on pre-production networks </a:t>
            </a:r>
            <a:r>
              <a:rPr lang="en-US" sz="2200" b="1" dirty="0">
                <a:solidFill>
                  <a:schemeClr val="tx1"/>
                </a:solidFill>
              </a:rPr>
              <a:t>leveraging industry/R&amp;E open ecosystems</a:t>
            </a:r>
          </a:p>
        </p:txBody>
      </p:sp>
      <p:pic>
        <p:nvPicPr>
          <p:cNvPr id="5" name="Picture 4">
            <a:extLst>
              <a:ext uri="{FF2B5EF4-FFF2-40B4-BE49-F238E27FC236}">
                <a16:creationId xmlns:a16="http://schemas.microsoft.com/office/drawing/2014/main" id="{1F7191E4-6D81-43E7-B9DD-0527479B56EB}"/>
              </a:ext>
            </a:extLst>
          </p:cNvPr>
          <p:cNvPicPr>
            <a:picLocks noChangeAspect="1"/>
          </p:cNvPicPr>
          <p:nvPr/>
        </p:nvPicPr>
        <p:blipFill>
          <a:blip r:embed="rId2"/>
          <a:stretch>
            <a:fillRect/>
          </a:stretch>
        </p:blipFill>
        <p:spPr>
          <a:xfrm>
            <a:off x="208344" y="288354"/>
            <a:ext cx="990361" cy="566878"/>
          </a:xfrm>
          <a:prstGeom prst="rect">
            <a:avLst/>
          </a:prstGeom>
        </p:spPr>
      </p:pic>
    </p:spTree>
    <p:extLst>
      <p:ext uri="{BB962C8B-B14F-4D97-AF65-F5344CB8AC3E}">
        <p14:creationId xmlns:p14="http://schemas.microsoft.com/office/powerpoint/2010/main" val="1254916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95CEE-39A8-47D0-8869-2DDA3C501B3B}"/>
              </a:ext>
            </a:extLst>
          </p:cNvPr>
          <p:cNvSpPr>
            <a:spLocks noGrp="1"/>
          </p:cNvSpPr>
          <p:nvPr>
            <p:ph type="ctrTitle"/>
          </p:nvPr>
        </p:nvSpPr>
        <p:spPr>
          <a:xfrm>
            <a:off x="665596" y="260435"/>
            <a:ext cx="7516606" cy="477837"/>
          </a:xfrm>
        </p:spPr>
        <p:txBody>
          <a:bodyPr/>
          <a:lstStyle/>
          <a:p>
            <a:pPr algn="ctr"/>
            <a:r>
              <a:rPr lang="pt-BR" sz="2800" b="1" dirty="0">
                <a:solidFill>
                  <a:srgbClr val="66FFFF"/>
                </a:solidFill>
              </a:rPr>
              <a:t>Global P4 </a:t>
            </a:r>
            <a:r>
              <a:rPr lang="pt-BR" sz="2800" b="1" dirty="0" err="1">
                <a:solidFill>
                  <a:srgbClr val="66FFFF"/>
                </a:solidFill>
              </a:rPr>
              <a:t>Lab</a:t>
            </a:r>
            <a:r>
              <a:rPr lang="pt-BR" sz="2800" b="1" dirty="0">
                <a:solidFill>
                  <a:srgbClr val="66FFFF"/>
                </a:solidFill>
              </a:rPr>
              <a:t> </a:t>
            </a:r>
            <a:r>
              <a:rPr lang="pt-BR" sz="2800" b="1" dirty="0" err="1">
                <a:solidFill>
                  <a:srgbClr val="66FFFF"/>
                </a:solidFill>
              </a:rPr>
              <a:t>Goals</a:t>
            </a:r>
            <a:endParaRPr lang="en-US" sz="2800" b="1" dirty="0">
              <a:solidFill>
                <a:srgbClr val="66FFFF"/>
              </a:solidFill>
            </a:endParaRPr>
          </a:p>
        </p:txBody>
      </p:sp>
      <p:sp>
        <p:nvSpPr>
          <p:cNvPr id="3" name="Espaço Reservado para Texto 2">
            <a:extLst>
              <a:ext uri="{FF2B5EF4-FFF2-40B4-BE49-F238E27FC236}">
                <a16:creationId xmlns:a16="http://schemas.microsoft.com/office/drawing/2014/main" id="{BA30C99D-16FA-4CBE-8A50-AF001BE700C9}"/>
              </a:ext>
            </a:extLst>
          </p:cNvPr>
          <p:cNvSpPr>
            <a:spLocks noGrp="1"/>
          </p:cNvSpPr>
          <p:nvPr>
            <p:ph type="body" sz="quarter" idx="11"/>
          </p:nvPr>
        </p:nvSpPr>
        <p:spPr>
          <a:xfrm>
            <a:off x="196770" y="800400"/>
            <a:ext cx="9572264" cy="5855044"/>
          </a:xfrm>
          <a:solidFill>
            <a:srgbClr val="001D3A"/>
          </a:solidFill>
        </p:spPr>
        <p:txBody>
          <a:bodyPr/>
          <a:lstStyle/>
          <a:p>
            <a:r>
              <a:rPr lang="en-US" sz="2400" b="1" dirty="0">
                <a:solidFill>
                  <a:schemeClr val="tx1"/>
                </a:solidFill>
              </a:rPr>
              <a:t>Current (Q1 2023)</a:t>
            </a:r>
          </a:p>
          <a:p>
            <a:pPr marL="278620" indent="-278620">
              <a:buFont typeface="Arial" panose="020B0604020202020204" pitchFamily="34" charset="0"/>
              <a:buChar char="•"/>
            </a:pPr>
            <a:r>
              <a:rPr lang="en-US" sz="2200" b="1" dirty="0">
                <a:solidFill>
                  <a:srgbClr val="66FFFF"/>
                </a:solidFill>
              </a:rPr>
              <a:t>Persistent global L3 overlay network </a:t>
            </a:r>
            <a:r>
              <a:rPr lang="en-US" sz="2200" b="1" dirty="0">
                <a:solidFill>
                  <a:schemeClr val="tx1"/>
                </a:solidFill>
              </a:rPr>
              <a:t>based on P4 switches</a:t>
            </a:r>
          </a:p>
          <a:p>
            <a:pPr marL="278620" indent="-278620">
              <a:buFont typeface="Arial" panose="020B0604020202020204" pitchFamily="34" charset="0"/>
              <a:buChar char="•"/>
            </a:pPr>
            <a:r>
              <a:rPr lang="en-US" sz="2200" b="1" dirty="0">
                <a:solidFill>
                  <a:srgbClr val="66FFFF"/>
                </a:solidFill>
              </a:rPr>
              <a:t>Intercontinental high capacity transfers (100G and over)</a:t>
            </a:r>
            <a:r>
              <a:rPr lang="en-US" sz="2200" b="1" dirty="0">
                <a:solidFill>
                  <a:schemeClr val="tx1"/>
                </a:solidFill>
              </a:rPr>
              <a:t> exploring </a:t>
            </a:r>
            <a:br>
              <a:rPr lang="en-US" sz="2200" b="1" dirty="0">
                <a:solidFill>
                  <a:schemeClr val="tx1"/>
                </a:solidFill>
              </a:rPr>
            </a:br>
            <a:r>
              <a:rPr lang="en-US" sz="2200" b="1" dirty="0">
                <a:solidFill>
                  <a:schemeClr val="tx1"/>
                </a:solidFill>
              </a:rPr>
              <a:t> multiple source routing solutions (</a:t>
            </a:r>
            <a:r>
              <a:rPr lang="en-US" sz="2200" b="1" dirty="0">
                <a:solidFill>
                  <a:srgbClr val="66FFFF"/>
                </a:solidFill>
              </a:rPr>
              <a:t>Segment Routing </a:t>
            </a:r>
            <a:r>
              <a:rPr lang="en-US" sz="2200" b="1" dirty="0">
                <a:solidFill>
                  <a:schemeClr val="tx1"/>
                </a:solidFill>
              </a:rPr>
              <a:t>and </a:t>
            </a:r>
            <a:r>
              <a:rPr lang="en-US" sz="2200" b="1" dirty="0" err="1">
                <a:solidFill>
                  <a:srgbClr val="66FFFF"/>
                </a:solidFill>
              </a:rPr>
              <a:t>PolKA</a:t>
            </a:r>
            <a:r>
              <a:rPr lang="en-US" sz="2200" b="1" dirty="0">
                <a:solidFill>
                  <a:schemeClr val="tx1"/>
                </a:solidFill>
              </a:rPr>
              <a:t>)</a:t>
            </a:r>
          </a:p>
          <a:p>
            <a:pPr marL="278620" indent="-278620">
              <a:buFont typeface="Arial" panose="020B0604020202020204" pitchFamily="34" charset="0"/>
              <a:buChar char="•"/>
            </a:pPr>
            <a:r>
              <a:rPr lang="en-US" sz="2200" b="1" dirty="0">
                <a:solidFill>
                  <a:srgbClr val="66FFFF"/>
                </a:solidFill>
              </a:rPr>
              <a:t>Management infrastructure and tools used to operate this</a:t>
            </a:r>
            <a:br>
              <a:rPr lang="en-US" sz="2200" b="1" dirty="0">
                <a:solidFill>
                  <a:srgbClr val="66FFFF"/>
                </a:solidFill>
              </a:rPr>
            </a:br>
            <a:r>
              <a:rPr lang="en-US" sz="2200" b="1" dirty="0">
                <a:solidFill>
                  <a:srgbClr val="66FFFF"/>
                </a:solidFill>
              </a:rPr>
              <a:t>   global network</a:t>
            </a:r>
          </a:p>
          <a:p>
            <a:pPr marL="278620" indent="-278620">
              <a:buFont typeface="Arial" panose="020B0604020202020204" pitchFamily="34" charset="0"/>
              <a:buChar char="•"/>
            </a:pPr>
            <a:r>
              <a:rPr lang="en-US" sz="2200" b="1" dirty="0">
                <a:solidFill>
                  <a:srgbClr val="66FFFF"/>
                </a:solidFill>
              </a:rPr>
              <a:t>Core network based on RARE/</a:t>
            </a:r>
            <a:r>
              <a:rPr lang="en-US" sz="2200" b="1" dirty="0" err="1">
                <a:solidFill>
                  <a:srgbClr val="66FFFF"/>
                </a:solidFill>
              </a:rPr>
              <a:t>FreeRtr</a:t>
            </a:r>
            <a:r>
              <a:rPr lang="en-US" sz="2200" b="1" dirty="0">
                <a:solidFill>
                  <a:srgbClr val="66FFFF"/>
                </a:solidFill>
              </a:rPr>
              <a:t> </a:t>
            </a:r>
            <a:r>
              <a:rPr lang="en-US" sz="2200" b="1" dirty="0">
                <a:solidFill>
                  <a:schemeClr val="tx1"/>
                </a:solidFill>
              </a:rPr>
              <a:t>and edge networks based</a:t>
            </a:r>
            <a:br>
              <a:rPr lang="en-US" sz="2200" b="1" dirty="0">
                <a:solidFill>
                  <a:schemeClr val="tx1"/>
                </a:solidFill>
              </a:rPr>
            </a:br>
            <a:r>
              <a:rPr lang="en-US" sz="2200" b="1" dirty="0">
                <a:solidFill>
                  <a:srgbClr val="66FFFF"/>
                </a:solidFill>
              </a:rPr>
              <a:t>   also on </a:t>
            </a:r>
            <a:r>
              <a:rPr lang="en-US" sz="2200" b="1" dirty="0" err="1">
                <a:solidFill>
                  <a:srgbClr val="66FFFF"/>
                </a:solidFill>
              </a:rPr>
              <a:t>SONiC</a:t>
            </a:r>
            <a:endParaRPr lang="en-US" sz="2200" b="1" dirty="0">
              <a:solidFill>
                <a:srgbClr val="66FFFF"/>
              </a:solidFill>
            </a:endParaRPr>
          </a:p>
          <a:p>
            <a:pPr marL="278620" indent="-278620">
              <a:buFont typeface="Arial" panose="020B0604020202020204" pitchFamily="34" charset="0"/>
              <a:buChar char="•"/>
            </a:pPr>
            <a:endParaRPr lang="en-US" sz="2000" b="1" dirty="0">
              <a:solidFill>
                <a:schemeClr val="tx1"/>
              </a:solidFill>
            </a:endParaRPr>
          </a:p>
          <a:p>
            <a:r>
              <a:rPr lang="en-US" sz="2400" b="1" dirty="0">
                <a:solidFill>
                  <a:schemeClr val="tx1"/>
                </a:solidFill>
              </a:rPr>
              <a:t>Future (2023-4)</a:t>
            </a:r>
          </a:p>
          <a:p>
            <a:pPr marL="278620" indent="-278620">
              <a:buFont typeface="Arial" panose="020B0604020202020204" pitchFamily="34" charset="0"/>
              <a:buChar char="•"/>
            </a:pPr>
            <a:r>
              <a:rPr lang="en-US" sz="2200" b="1" dirty="0">
                <a:solidFill>
                  <a:srgbClr val="66FFFF"/>
                </a:solidFill>
              </a:rPr>
              <a:t>Capability to support multiple virtual networks</a:t>
            </a:r>
            <a:r>
              <a:rPr lang="en-US" sz="2200" b="1" dirty="0">
                <a:solidFill>
                  <a:schemeClr val="tx1"/>
                </a:solidFill>
              </a:rPr>
              <a:t> that implement different choices of routing stacks, traditional and SDN based: </a:t>
            </a:r>
            <a:br>
              <a:rPr lang="en-US" sz="2200" b="1" dirty="0">
                <a:solidFill>
                  <a:schemeClr val="tx1"/>
                </a:solidFill>
              </a:rPr>
            </a:br>
            <a:r>
              <a:rPr lang="en-US" sz="2200" b="1" dirty="0">
                <a:solidFill>
                  <a:srgbClr val="66FFFF"/>
                </a:solidFill>
              </a:rPr>
              <a:t>on the same devices</a:t>
            </a:r>
          </a:p>
          <a:p>
            <a:pPr marL="278620" indent="-278620">
              <a:buFont typeface="Arial" panose="020B0604020202020204" pitchFamily="34" charset="0"/>
              <a:buChar char="•"/>
            </a:pPr>
            <a:r>
              <a:rPr lang="en-US" sz="2200" b="1" dirty="0">
                <a:solidFill>
                  <a:srgbClr val="66FFFF"/>
                </a:solidFill>
              </a:rPr>
              <a:t>Integration with initiatives </a:t>
            </a:r>
            <a:r>
              <a:rPr lang="en-US" sz="2200" b="1" dirty="0">
                <a:solidFill>
                  <a:schemeClr val="tx1"/>
                </a:solidFill>
              </a:rPr>
              <a:t>for visibility, controllability &amp; intelligence</a:t>
            </a:r>
          </a:p>
          <a:p>
            <a:pPr marL="278620" indent="-278620">
              <a:buFont typeface="Arial" panose="020B0604020202020204" pitchFamily="34" charset="0"/>
              <a:buChar char="•"/>
            </a:pPr>
            <a:r>
              <a:rPr lang="en-US" sz="2200" b="1" dirty="0">
                <a:solidFill>
                  <a:srgbClr val="66FFFF"/>
                </a:solidFill>
              </a:rPr>
              <a:t>Work as a reference state of the art / next generation R&amp;E network</a:t>
            </a:r>
          </a:p>
        </p:txBody>
      </p:sp>
    </p:spTree>
    <p:extLst>
      <p:ext uri="{BB962C8B-B14F-4D97-AF65-F5344CB8AC3E}">
        <p14:creationId xmlns:p14="http://schemas.microsoft.com/office/powerpoint/2010/main" val="1224104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A15D19-EE0B-4B4E-9880-DF3AA9C5F89D}"/>
              </a:ext>
            </a:extLst>
          </p:cNvPr>
          <p:cNvSpPr>
            <a:spLocks noGrp="1"/>
          </p:cNvSpPr>
          <p:nvPr>
            <p:ph type="ctrTitle"/>
          </p:nvPr>
        </p:nvSpPr>
        <p:spPr>
          <a:xfrm>
            <a:off x="1038113" y="214137"/>
            <a:ext cx="8163760" cy="646476"/>
          </a:xfrm>
        </p:spPr>
        <p:txBody>
          <a:bodyPr/>
          <a:lstStyle/>
          <a:p>
            <a:pPr algn="ctr"/>
            <a:r>
              <a:rPr lang="en-US" sz="3600" b="1" dirty="0">
                <a:solidFill>
                  <a:srgbClr val="66FFFF"/>
                </a:solidFill>
              </a:rPr>
              <a:t>Why P4 ?</a:t>
            </a:r>
            <a:endParaRPr lang="en-US" sz="2800" b="1" dirty="0">
              <a:solidFill>
                <a:schemeClr val="tx1"/>
              </a:solidFill>
            </a:endParaRPr>
          </a:p>
        </p:txBody>
      </p:sp>
      <p:pic>
        <p:nvPicPr>
          <p:cNvPr id="5" name="Picture 4">
            <a:extLst>
              <a:ext uri="{FF2B5EF4-FFF2-40B4-BE49-F238E27FC236}">
                <a16:creationId xmlns:a16="http://schemas.microsoft.com/office/drawing/2014/main" id="{1F7191E4-6D81-43E7-B9DD-0527479B56EB}"/>
              </a:ext>
            </a:extLst>
          </p:cNvPr>
          <p:cNvPicPr>
            <a:picLocks noChangeAspect="1"/>
          </p:cNvPicPr>
          <p:nvPr/>
        </p:nvPicPr>
        <p:blipFill>
          <a:blip r:embed="rId2"/>
          <a:stretch>
            <a:fillRect/>
          </a:stretch>
        </p:blipFill>
        <p:spPr>
          <a:xfrm>
            <a:off x="127321" y="440013"/>
            <a:ext cx="1609698" cy="841199"/>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7000" contrast="41000"/>
                    </a14:imgEffect>
                  </a14:imgLayer>
                </a14:imgProps>
              </a:ext>
            </a:extLst>
          </a:blip>
          <a:srcRect t="23275"/>
          <a:stretch/>
        </p:blipFill>
        <p:spPr>
          <a:xfrm>
            <a:off x="127321" y="1281212"/>
            <a:ext cx="9583838" cy="5173377"/>
          </a:xfrm>
          <a:prstGeom prst="rect">
            <a:avLst/>
          </a:prstGeom>
          <a:ln w="22225">
            <a:solidFill>
              <a:schemeClr val="accent1"/>
            </a:solidFill>
          </a:ln>
        </p:spPr>
      </p:pic>
    </p:spTree>
    <p:extLst>
      <p:ext uri="{BB962C8B-B14F-4D97-AF65-F5344CB8AC3E}">
        <p14:creationId xmlns:p14="http://schemas.microsoft.com/office/powerpoint/2010/main" val="132692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F6F06-FA2B-45D8-A470-FB19917A15C5}"/>
              </a:ext>
            </a:extLst>
          </p:cNvPr>
          <p:cNvPicPr>
            <a:picLocks noChangeAspect="1"/>
          </p:cNvPicPr>
          <p:nvPr/>
        </p:nvPicPr>
        <p:blipFill rotWithShape="1">
          <a:blip r:embed="rId3"/>
          <a:srcRect l="14643" t="21040"/>
          <a:stretch/>
        </p:blipFill>
        <p:spPr>
          <a:xfrm>
            <a:off x="122503" y="730532"/>
            <a:ext cx="3254638" cy="2604116"/>
          </a:xfrm>
          <a:prstGeom prst="rect">
            <a:avLst/>
          </a:prstGeom>
        </p:spPr>
      </p:pic>
      <p:sp>
        <p:nvSpPr>
          <p:cNvPr id="23" name="TextBox 22">
            <a:extLst>
              <a:ext uri="{FF2B5EF4-FFF2-40B4-BE49-F238E27FC236}">
                <a16:creationId xmlns:a16="http://schemas.microsoft.com/office/drawing/2014/main" id="{2BD31734-AC50-4DC6-B7A8-428CB9C4F566}"/>
              </a:ext>
            </a:extLst>
          </p:cNvPr>
          <p:cNvSpPr txBox="1"/>
          <p:nvPr/>
        </p:nvSpPr>
        <p:spPr>
          <a:xfrm>
            <a:off x="125251" y="73632"/>
            <a:ext cx="9643777" cy="341632"/>
          </a:xfrm>
          <a:prstGeom prst="rect">
            <a:avLst/>
          </a:prstGeom>
          <a:solidFill>
            <a:srgbClr val="000066"/>
          </a:solidFill>
          <a:ln>
            <a:solidFill>
              <a:srgbClr val="FFCC00"/>
            </a:solidFill>
          </a:ln>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66FFFF"/>
                </a:solidFill>
                <a:effectLst/>
                <a:uLnTx/>
                <a:uFillTx/>
                <a:latin typeface="Arial"/>
                <a:ea typeface="+mn-ea"/>
                <a:cs typeface="Arial"/>
              </a:rPr>
              <a:t>Network Traffic Evolution from CERN:  </a:t>
            </a:r>
            <a:r>
              <a:rPr kumimoji="0" lang="en-US" sz="1800" b="1" i="0" u="none" strike="noStrike" kern="1200" cap="none" spc="0" normalizeH="0" baseline="0" noProof="0" dirty="0">
                <a:ln>
                  <a:noFill/>
                </a:ln>
                <a:effectLst/>
                <a:uLnTx/>
                <a:uFillTx/>
                <a:latin typeface="Arial"/>
                <a:ea typeface="+mn-ea"/>
                <a:cs typeface="Arial"/>
              </a:rPr>
              <a:t>2022-2023 and Long Term </a:t>
            </a:r>
            <a:endParaRPr kumimoji="0" lang="en-US" sz="1500" b="1" i="0" u="none" strike="noStrike" kern="1200" cap="none" spc="0" normalizeH="0" baseline="0" noProof="0" dirty="0">
              <a:ln>
                <a:noFill/>
              </a:ln>
              <a:effectLst/>
              <a:uLnTx/>
              <a:uFillTx/>
              <a:latin typeface="Arial"/>
              <a:ea typeface="+mn-ea"/>
              <a:cs typeface="Arial"/>
            </a:endParaRPr>
          </a:p>
        </p:txBody>
      </p:sp>
      <p:sp>
        <p:nvSpPr>
          <p:cNvPr id="25" name="TextBox 24">
            <a:extLst>
              <a:ext uri="{FF2B5EF4-FFF2-40B4-BE49-F238E27FC236}">
                <a16:creationId xmlns:a16="http://schemas.microsoft.com/office/drawing/2014/main" id="{D82DDA01-4719-4A67-928E-6F3DACF4B512}"/>
              </a:ext>
            </a:extLst>
          </p:cNvPr>
          <p:cNvSpPr txBox="1"/>
          <p:nvPr/>
        </p:nvSpPr>
        <p:spPr>
          <a:xfrm>
            <a:off x="4981978" y="422705"/>
            <a:ext cx="4787050" cy="307827"/>
          </a:xfrm>
          <a:prstGeom prst="rect">
            <a:avLst/>
          </a:prstGeom>
          <a:solidFill>
            <a:srgbClr val="000066"/>
          </a:solidFill>
          <a:ln>
            <a:solidFill>
              <a:srgbClr val="FFCC00"/>
            </a:solidFill>
          </a:ln>
        </p:spPr>
        <p:txBody>
          <a:bodyPr wrap="square" lIns="0" tIns="45720" rIns="0" bIns="45720" rtlCol="0">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66FFFF"/>
                </a:solidFill>
                <a:effectLst/>
                <a:uLnTx/>
                <a:uFillTx/>
                <a:latin typeface="Arial"/>
                <a:ea typeface="+mn-ea"/>
                <a:cs typeface="Arial"/>
              </a:rPr>
              <a:t>LHCOPN Traffic CERN to Tier1s</a:t>
            </a:r>
            <a:endParaRPr kumimoji="0" lang="en-US" sz="1400" b="1" i="0" u="none" strike="noStrike" kern="1200" cap="none" spc="0" normalizeH="0" baseline="0" noProof="0" dirty="0">
              <a:ln>
                <a:noFill/>
              </a:ln>
              <a:solidFill>
                <a:srgbClr val="000000"/>
              </a:solidFill>
              <a:effectLst/>
              <a:uLnTx/>
              <a:uFillTx/>
              <a:latin typeface="Arial"/>
              <a:ea typeface="+mn-ea"/>
              <a:cs typeface="Arial"/>
            </a:endParaRPr>
          </a:p>
        </p:txBody>
      </p:sp>
      <p:sp>
        <p:nvSpPr>
          <p:cNvPr id="26" name="TextBox 25">
            <a:extLst>
              <a:ext uri="{FF2B5EF4-FFF2-40B4-BE49-F238E27FC236}">
                <a16:creationId xmlns:a16="http://schemas.microsoft.com/office/drawing/2014/main" id="{4003D980-DB39-46A1-A8F8-C3CC14B9AE61}"/>
              </a:ext>
            </a:extLst>
          </p:cNvPr>
          <p:cNvSpPr txBox="1"/>
          <p:nvPr/>
        </p:nvSpPr>
        <p:spPr>
          <a:xfrm>
            <a:off x="122503" y="3337510"/>
            <a:ext cx="7894448" cy="304965"/>
          </a:xfrm>
          <a:prstGeom prst="rect">
            <a:avLst/>
          </a:prstGeom>
          <a:solidFill>
            <a:srgbClr val="000066"/>
          </a:solidFill>
          <a:ln>
            <a:solidFill>
              <a:srgbClr val="FFCC00"/>
            </a:solidFill>
          </a:ln>
        </p:spPr>
        <p:txBody>
          <a:bodyPr wrap="square" lIns="0" tIns="45720" rIns="0" bIns="45720" rtlCol="0">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66FFFF"/>
                </a:solidFill>
                <a:effectLst/>
                <a:uLnTx/>
                <a:uFillTx/>
                <a:latin typeface="Arial"/>
                <a:ea typeface="+mn-ea"/>
                <a:cs typeface="Arial"/>
              </a:rPr>
              <a:t>LHCOPN Long Term Traffic Growth: T0 to T1 Peak and Average</a:t>
            </a:r>
            <a:endParaRPr kumimoji="0" lang="en-US" sz="1400" b="1" i="0" u="none" strike="noStrike" kern="1200" cap="none" spc="0" normalizeH="0" baseline="0" noProof="0" dirty="0">
              <a:ln>
                <a:noFill/>
              </a:ln>
              <a:solidFill>
                <a:srgbClr val="FFFFFF"/>
              </a:solidFill>
              <a:effectLst/>
              <a:uLnTx/>
              <a:uFillTx/>
              <a:latin typeface="Arial"/>
              <a:ea typeface="+mn-ea"/>
              <a:cs typeface="Arial"/>
            </a:endParaRPr>
          </a:p>
        </p:txBody>
      </p:sp>
      <p:sp>
        <p:nvSpPr>
          <p:cNvPr id="28" name="TextBox 27">
            <a:extLst>
              <a:ext uri="{FF2B5EF4-FFF2-40B4-BE49-F238E27FC236}">
                <a16:creationId xmlns:a16="http://schemas.microsoft.com/office/drawing/2014/main" id="{64C6478F-4532-41EF-A52B-920D20BB6174}"/>
              </a:ext>
            </a:extLst>
          </p:cNvPr>
          <p:cNvSpPr txBox="1"/>
          <p:nvPr/>
        </p:nvSpPr>
        <p:spPr>
          <a:xfrm>
            <a:off x="3758382" y="4087678"/>
            <a:ext cx="565319" cy="348681"/>
          </a:xfrm>
          <a:prstGeom prst="rect">
            <a:avLst/>
          </a:prstGeom>
          <a:solidFill>
            <a:srgbClr val="000066"/>
          </a:solidFill>
          <a:ln>
            <a:solidFill>
              <a:srgbClr val="FFCC00"/>
            </a:solidFill>
          </a:ln>
        </p:spPr>
        <p:txBody>
          <a:bodyPr wrap="square" lIns="0" tIns="45720" rIns="0" bIns="45720" rtlCol="0">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66FFFF"/>
                </a:solidFill>
                <a:effectLst/>
                <a:uLnTx/>
                <a:uFillTx/>
                <a:latin typeface="Arial"/>
                <a:ea typeface="+mn-ea"/>
                <a:cs typeface="Arial"/>
              </a:rPr>
              <a:t>In</a:t>
            </a:r>
            <a:endParaRPr kumimoji="0" lang="en-US" sz="2000" b="1" i="0" u="none" strike="noStrike" kern="1200" cap="none" spc="0" normalizeH="0" baseline="0" noProof="0" dirty="0">
              <a:ln>
                <a:noFill/>
              </a:ln>
              <a:solidFill>
                <a:srgbClr val="000000"/>
              </a:solidFill>
              <a:effectLst/>
              <a:uLnTx/>
              <a:uFillTx/>
              <a:latin typeface="Arial"/>
              <a:ea typeface="+mn-ea"/>
              <a:cs typeface="Arial"/>
            </a:endParaRPr>
          </a:p>
        </p:txBody>
      </p:sp>
      <p:pic>
        <p:nvPicPr>
          <p:cNvPr id="2" name="Picture 1"/>
          <p:cNvPicPr>
            <a:picLocks noChangeAspect="1"/>
          </p:cNvPicPr>
          <p:nvPr/>
        </p:nvPicPr>
        <p:blipFill rotWithShape="1">
          <a:blip r:embed="rId4"/>
          <a:srcRect l="1" t="33515" r="41418" b="6038"/>
          <a:stretch/>
        </p:blipFill>
        <p:spPr>
          <a:xfrm>
            <a:off x="4925376" y="748014"/>
            <a:ext cx="3783171" cy="2009364"/>
          </a:xfrm>
          <a:prstGeom prst="rect">
            <a:avLst/>
          </a:prstGeom>
        </p:spPr>
      </p:pic>
      <p:pic>
        <p:nvPicPr>
          <p:cNvPr id="7" name="Picture 6">
            <a:extLst>
              <a:ext uri="{FF2B5EF4-FFF2-40B4-BE49-F238E27FC236}">
                <a16:creationId xmlns:a16="http://schemas.microsoft.com/office/drawing/2014/main" id="{C1AD6040-FB6A-05B7-CFBE-F00574B0CD49}"/>
              </a:ext>
            </a:extLst>
          </p:cNvPr>
          <p:cNvPicPr>
            <a:picLocks noChangeAspect="1"/>
          </p:cNvPicPr>
          <p:nvPr/>
        </p:nvPicPr>
        <p:blipFill>
          <a:blip r:embed="rId5"/>
          <a:stretch>
            <a:fillRect/>
          </a:stretch>
        </p:blipFill>
        <p:spPr>
          <a:xfrm>
            <a:off x="121922" y="415265"/>
            <a:ext cx="4831078" cy="2926824"/>
          </a:xfrm>
          <a:prstGeom prst="rect">
            <a:avLst/>
          </a:prstGeom>
        </p:spPr>
      </p:pic>
      <p:pic>
        <p:nvPicPr>
          <p:cNvPr id="9" name="Picture 8">
            <a:extLst>
              <a:ext uri="{FF2B5EF4-FFF2-40B4-BE49-F238E27FC236}">
                <a16:creationId xmlns:a16="http://schemas.microsoft.com/office/drawing/2014/main" id="{DEC1E1DB-0A07-F8B7-CB42-CF865FD78228}"/>
              </a:ext>
            </a:extLst>
          </p:cNvPr>
          <p:cNvPicPr>
            <a:picLocks noChangeAspect="1"/>
          </p:cNvPicPr>
          <p:nvPr/>
        </p:nvPicPr>
        <p:blipFill rotWithShape="1">
          <a:blip r:embed="rId6"/>
          <a:srcRect t="14278"/>
          <a:stretch/>
        </p:blipFill>
        <p:spPr>
          <a:xfrm>
            <a:off x="4981978" y="1038359"/>
            <a:ext cx="4801518" cy="2303729"/>
          </a:xfrm>
          <a:prstGeom prst="rect">
            <a:avLst/>
          </a:prstGeom>
        </p:spPr>
      </p:pic>
      <p:sp>
        <p:nvSpPr>
          <p:cNvPr id="13" name="TextBox 12">
            <a:extLst>
              <a:ext uri="{FF2B5EF4-FFF2-40B4-BE49-F238E27FC236}">
                <a16:creationId xmlns:a16="http://schemas.microsoft.com/office/drawing/2014/main" id="{E1016020-292D-2E7F-4C36-A7B4CE896FD1}"/>
              </a:ext>
            </a:extLst>
          </p:cNvPr>
          <p:cNvSpPr txBox="1"/>
          <p:nvPr/>
        </p:nvSpPr>
        <p:spPr>
          <a:xfrm>
            <a:off x="5635256" y="730532"/>
            <a:ext cx="4133772" cy="307827"/>
          </a:xfrm>
          <a:prstGeom prst="rect">
            <a:avLst/>
          </a:prstGeom>
          <a:solidFill>
            <a:srgbClr val="000066"/>
          </a:solidFill>
          <a:ln>
            <a:solidFill>
              <a:srgbClr val="FFCC00"/>
            </a:solidFill>
          </a:ln>
        </p:spPr>
        <p:txBody>
          <a:bodyPr wrap="square" lIns="0" tIns="45720" rIns="0" bIns="45720" rtlCol="0">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effectLst/>
                <a:uLnTx/>
                <a:uFillTx/>
                <a:latin typeface="Arial"/>
                <a:ea typeface="+mn-ea"/>
                <a:cs typeface="Arial"/>
              </a:rPr>
              <a:t>Moved 488 PB in 12 Months</a:t>
            </a:r>
            <a:endParaRPr kumimoji="0" lang="en-US" sz="1600" b="1" i="0" u="none" strike="noStrike" kern="1200" cap="none" spc="0" normalizeH="0" baseline="0" noProof="0" dirty="0">
              <a:ln>
                <a:noFill/>
              </a:ln>
              <a:effectLst/>
              <a:uLnTx/>
              <a:uFillTx/>
              <a:latin typeface="Arial"/>
              <a:ea typeface="+mn-ea"/>
              <a:cs typeface="Arial"/>
            </a:endParaRPr>
          </a:p>
        </p:txBody>
      </p:sp>
      <p:sp>
        <p:nvSpPr>
          <p:cNvPr id="14" name="TextBox 13">
            <a:extLst>
              <a:ext uri="{FF2B5EF4-FFF2-40B4-BE49-F238E27FC236}">
                <a16:creationId xmlns:a16="http://schemas.microsoft.com/office/drawing/2014/main" id="{5A9F434A-8A71-9CE8-DAEC-9AE2F1335815}"/>
              </a:ext>
            </a:extLst>
          </p:cNvPr>
          <p:cNvSpPr txBox="1"/>
          <p:nvPr/>
        </p:nvSpPr>
        <p:spPr>
          <a:xfrm>
            <a:off x="5634672" y="1031297"/>
            <a:ext cx="4133771" cy="307827"/>
          </a:xfrm>
          <a:prstGeom prst="rect">
            <a:avLst/>
          </a:prstGeom>
          <a:solidFill>
            <a:srgbClr val="000066"/>
          </a:solidFill>
          <a:ln>
            <a:solidFill>
              <a:srgbClr val="FFCC00"/>
            </a:solidFill>
          </a:ln>
        </p:spPr>
        <p:txBody>
          <a:bodyPr wrap="square" lIns="0" tIns="45720" rIns="0" bIns="45720" rtlCol="0">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effectLst/>
                <a:uLnTx/>
                <a:uFillTx/>
                <a:latin typeface="Arial"/>
                <a:ea typeface="+mn-ea"/>
                <a:cs typeface="Arial"/>
              </a:rPr>
              <a:t>+ 48% </a:t>
            </a:r>
            <a:r>
              <a:rPr kumimoji="0" lang="en-US" b="1" i="0" u="none" strike="noStrike" kern="1200" cap="none" spc="0" normalizeH="0" baseline="0" noProof="0" dirty="0" err="1">
                <a:ln>
                  <a:noFill/>
                </a:ln>
                <a:effectLst/>
                <a:uLnTx/>
                <a:uFillTx/>
                <a:latin typeface="Arial"/>
                <a:ea typeface="+mn-ea"/>
                <a:cs typeface="Arial"/>
              </a:rPr>
              <a:t>wrt</a:t>
            </a:r>
            <a:r>
              <a:rPr lang="en-US" b="1" dirty="0">
                <a:latin typeface="Arial"/>
                <a:cs typeface="Arial"/>
              </a:rPr>
              <a:t> 2021; </a:t>
            </a:r>
            <a:r>
              <a:rPr kumimoji="0" lang="en-US" b="1" i="0" u="none" strike="noStrike" kern="1200" cap="none" spc="0" normalizeH="0" baseline="0" noProof="0" dirty="0">
                <a:ln>
                  <a:noFill/>
                </a:ln>
                <a:solidFill>
                  <a:srgbClr val="FFFF00"/>
                </a:solidFill>
                <a:effectLst/>
                <a:uLnTx/>
                <a:uFillTx/>
                <a:latin typeface="Arial"/>
                <a:ea typeface="+mn-ea"/>
                <a:cs typeface="Arial"/>
              </a:rPr>
              <a:t>Peak at 479 Gbps</a:t>
            </a:r>
            <a:endParaRPr kumimoji="0" lang="en-US" sz="1600" b="1" i="0" u="none" strike="noStrike" kern="1200" cap="none" spc="0" normalizeH="0" baseline="0" noProof="0" dirty="0">
              <a:ln>
                <a:noFill/>
              </a:ln>
              <a:solidFill>
                <a:srgbClr val="FFFF00"/>
              </a:solidFill>
              <a:effectLst/>
              <a:uLnTx/>
              <a:uFillTx/>
              <a:latin typeface="Arial"/>
              <a:ea typeface="+mn-ea"/>
              <a:cs typeface="Arial"/>
            </a:endParaRPr>
          </a:p>
        </p:txBody>
      </p:sp>
      <p:pic>
        <p:nvPicPr>
          <p:cNvPr id="16" name="Picture 15">
            <a:extLst>
              <a:ext uri="{FF2B5EF4-FFF2-40B4-BE49-F238E27FC236}">
                <a16:creationId xmlns:a16="http://schemas.microsoft.com/office/drawing/2014/main" id="{64F1436A-42D6-278F-7F95-BFC4E91B71B1}"/>
              </a:ext>
            </a:extLst>
          </p:cNvPr>
          <p:cNvPicPr>
            <a:picLocks noChangeAspect="1"/>
          </p:cNvPicPr>
          <p:nvPr/>
        </p:nvPicPr>
        <p:blipFill rotWithShape="1">
          <a:blip r:embed="rId7"/>
          <a:srcRect t="20945" r="3825" b="11149"/>
          <a:stretch/>
        </p:blipFill>
        <p:spPr>
          <a:xfrm>
            <a:off x="618106" y="3639559"/>
            <a:ext cx="7335509" cy="3032106"/>
          </a:xfrm>
          <a:prstGeom prst="rect">
            <a:avLst/>
          </a:prstGeom>
        </p:spPr>
      </p:pic>
      <p:sp>
        <p:nvSpPr>
          <p:cNvPr id="17" name="TextBox 16">
            <a:extLst>
              <a:ext uri="{FF2B5EF4-FFF2-40B4-BE49-F238E27FC236}">
                <a16:creationId xmlns:a16="http://schemas.microsoft.com/office/drawing/2014/main" id="{D424B36C-FE6F-4AC9-9E85-A16512FD8E97}"/>
              </a:ext>
            </a:extLst>
          </p:cNvPr>
          <p:cNvSpPr txBox="1"/>
          <p:nvPr/>
        </p:nvSpPr>
        <p:spPr>
          <a:xfrm>
            <a:off x="1586348" y="412522"/>
            <a:ext cx="2081416" cy="282853"/>
          </a:xfrm>
          <a:prstGeom prst="rect">
            <a:avLst/>
          </a:prstGeom>
          <a:solidFill>
            <a:srgbClr val="000066"/>
          </a:solidFill>
          <a:ln>
            <a:solidFill>
              <a:srgbClr val="FFCC00"/>
            </a:solidFill>
          </a:ln>
        </p:spPr>
        <p:txBody>
          <a:bodyPr wrap="square" lIns="0" tIns="45720" rIns="0" bIns="45720" rtlCol="0">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a:rPr>
              <a:t>E. </a:t>
            </a:r>
            <a:r>
              <a:rPr kumimoji="0" lang="en-US" sz="1600" b="1" i="0" u="none" strike="noStrike" kern="1200" cap="none" spc="0" normalizeH="0" baseline="0" noProof="0" dirty="0" err="1">
                <a:ln>
                  <a:noFill/>
                </a:ln>
                <a:solidFill>
                  <a:srgbClr val="FFFFFF"/>
                </a:solidFill>
                <a:effectLst/>
                <a:uLnTx/>
                <a:uFillTx/>
                <a:latin typeface="Arial"/>
                <a:ea typeface="+mn-ea"/>
                <a:cs typeface="Arial"/>
              </a:rPr>
              <a:t>Martelli</a:t>
            </a:r>
            <a:r>
              <a:rPr kumimoji="0" lang="en-US" sz="1600" b="1" i="0" u="none" strike="noStrike" kern="1200" cap="none" spc="0" normalizeH="0" baseline="0" noProof="0" dirty="0">
                <a:ln>
                  <a:noFill/>
                </a:ln>
                <a:solidFill>
                  <a:srgbClr val="FFFFFF"/>
                </a:solidFill>
                <a:effectLst/>
                <a:uLnTx/>
                <a:uFillTx/>
                <a:latin typeface="Arial"/>
                <a:ea typeface="+mn-ea"/>
                <a:cs typeface="Arial"/>
              </a:rPr>
              <a:t>, CERN/IT</a:t>
            </a:r>
            <a:endParaRPr kumimoji="0" lang="en-US" sz="1400" b="1" i="0" u="none" strike="noStrike" kern="1200" cap="none" spc="0" normalizeH="0" baseline="0" noProof="0" dirty="0">
              <a:ln>
                <a:noFill/>
              </a:ln>
              <a:solidFill>
                <a:srgbClr val="FFFFFF"/>
              </a:solidFill>
              <a:effectLst/>
              <a:uLnTx/>
              <a:uFillTx/>
              <a:latin typeface="Arial"/>
              <a:ea typeface="+mn-ea"/>
              <a:cs typeface="Arial"/>
            </a:endParaRPr>
          </a:p>
        </p:txBody>
      </p:sp>
      <p:sp>
        <p:nvSpPr>
          <p:cNvPr id="27" name="TextBox 26">
            <a:extLst>
              <a:ext uri="{FF2B5EF4-FFF2-40B4-BE49-F238E27FC236}">
                <a16:creationId xmlns:a16="http://schemas.microsoft.com/office/drawing/2014/main" id="{21C54267-8147-43B3-8D09-F6F87882E541}"/>
              </a:ext>
            </a:extLst>
          </p:cNvPr>
          <p:cNvSpPr txBox="1"/>
          <p:nvPr/>
        </p:nvSpPr>
        <p:spPr>
          <a:xfrm>
            <a:off x="6892637" y="3673463"/>
            <a:ext cx="991815" cy="332614"/>
          </a:xfrm>
          <a:prstGeom prst="rect">
            <a:avLst/>
          </a:prstGeom>
          <a:solidFill>
            <a:srgbClr val="000066"/>
          </a:solidFill>
          <a:ln>
            <a:solidFill>
              <a:srgbClr val="FFCC00"/>
            </a:solidFill>
          </a:ln>
        </p:spPr>
        <p:txBody>
          <a:bodyPr wrap="square" lIns="0" tIns="45720" rIns="0" bIns="45720" rtlCol="0">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effectLst/>
                <a:uLnTx/>
                <a:uFillTx/>
                <a:latin typeface="Arial"/>
                <a:ea typeface="+mn-ea"/>
                <a:cs typeface="Arial"/>
              </a:rPr>
              <a:t>Peak</a:t>
            </a:r>
          </a:p>
        </p:txBody>
      </p:sp>
      <p:pic>
        <p:nvPicPr>
          <p:cNvPr id="22" name="Picture 21">
            <a:extLst>
              <a:ext uri="{FF2B5EF4-FFF2-40B4-BE49-F238E27FC236}">
                <a16:creationId xmlns:a16="http://schemas.microsoft.com/office/drawing/2014/main" id="{D8423144-08A7-484F-36A3-565B87907F56}"/>
              </a:ext>
            </a:extLst>
          </p:cNvPr>
          <p:cNvPicPr>
            <a:picLocks noChangeAspect="1"/>
          </p:cNvPicPr>
          <p:nvPr/>
        </p:nvPicPr>
        <p:blipFill>
          <a:blip r:embed="rId8"/>
          <a:stretch>
            <a:fillRect/>
          </a:stretch>
        </p:blipFill>
        <p:spPr>
          <a:xfrm>
            <a:off x="3184267" y="3747002"/>
            <a:ext cx="1779847" cy="1618936"/>
          </a:xfrm>
          <a:prstGeom prst="rect">
            <a:avLst/>
          </a:prstGeom>
        </p:spPr>
      </p:pic>
      <p:sp>
        <p:nvSpPr>
          <p:cNvPr id="33" name="TextBox 32">
            <a:extLst>
              <a:ext uri="{FF2B5EF4-FFF2-40B4-BE49-F238E27FC236}">
                <a16:creationId xmlns:a16="http://schemas.microsoft.com/office/drawing/2014/main" id="{E8BDE1F1-1554-9775-7E4D-D388063033D1}"/>
              </a:ext>
            </a:extLst>
          </p:cNvPr>
          <p:cNvSpPr txBox="1"/>
          <p:nvPr/>
        </p:nvSpPr>
        <p:spPr>
          <a:xfrm>
            <a:off x="118810" y="3669280"/>
            <a:ext cx="795585" cy="3002384"/>
          </a:xfrm>
          <a:prstGeom prst="rect">
            <a:avLst/>
          </a:prstGeom>
          <a:solidFill>
            <a:srgbClr val="000066"/>
          </a:solidFill>
          <a:ln>
            <a:solidFill>
              <a:srgbClr val="FFCC00"/>
            </a:solidFill>
          </a:ln>
        </p:spPr>
        <p:txBody>
          <a:bodyPr wrap="square" lIns="0" tIns="45720" rIns="0" bIns="45720" rtlCol="0">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Arial"/>
            </a:endParaRPr>
          </a:p>
        </p:txBody>
      </p:sp>
      <p:sp>
        <p:nvSpPr>
          <p:cNvPr id="20" name="TextBox 19">
            <a:extLst>
              <a:ext uri="{FF2B5EF4-FFF2-40B4-BE49-F238E27FC236}">
                <a16:creationId xmlns:a16="http://schemas.microsoft.com/office/drawing/2014/main" id="{8BD73FE1-22C7-0EB0-FA28-039529FA5F3A}"/>
              </a:ext>
            </a:extLst>
          </p:cNvPr>
          <p:cNvSpPr txBox="1"/>
          <p:nvPr/>
        </p:nvSpPr>
        <p:spPr>
          <a:xfrm>
            <a:off x="112702" y="3665284"/>
            <a:ext cx="715185" cy="296561"/>
          </a:xfrm>
          <a:prstGeom prst="rect">
            <a:avLst/>
          </a:prstGeom>
          <a:solidFill>
            <a:srgbClr val="000066"/>
          </a:solidFill>
          <a:ln>
            <a:solidFill>
              <a:srgbClr val="FFCC00"/>
            </a:solidFill>
          </a:ln>
        </p:spPr>
        <p:txBody>
          <a:bodyPr wrap="square" lIns="0" tIns="45720" rIns="0" bIns="45720" rtlCol="0">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66FFFF"/>
                </a:solidFill>
                <a:effectLst/>
                <a:uLnTx/>
                <a:uFillTx/>
                <a:latin typeface="Arial"/>
                <a:ea typeface="+mn-ea"/>
                <a:cs typeface="Arial"/>
              </a:rPr>
              <a:t>500G</a:t>
            </a:r>
            <a:endParaRPr kumimoji="0" lang="en-US" sz="2000" b="1" i="0" u="none" strike="noStrike" kern="1200" cap="none" spc="0" normalizeH="0" baseline="0" noProof="0" dirty="0">
              <a:ln>
                <a:noFill/>
              </a:ln>
              <a:solidFill>
                <a:srgbClr val="000000"/>
              </a:solidFill>
              <a:effectLst/>
              <a:uLnTx/>
              <a:uFillTx/>
              <a:latin typeface="Arial"/>
              <a:ea typeface="+mn-ea"/>
              <a:cs typeface="Arial"/>
            </a:endParaRPr>
          </a:p>
        </p:txBody>
      </p:sp>
      <p:sp>
        <p:nvSpPr>
          <p:cNvPr id="29" name="TextBox 28">
            <a:extLst>
              <a:ext uri="{FF2B5EF4-FFF2-40B4-BE49-F238E27FC236}">
                <a16:creationId xmlns:a16="http://schemas.microsoft.com/office/drawing/2014/main" id="{96EEFDDC-3C0D-33D5-6F4C-7BACA063CDD8}"/>
              </a:ext>
            </a:extLst>
          </p:cNvPr>
          <p:cNvSpPr txBox="1"/>
          <p:nvPr/>
        </p:nvSpPr>
        <p:spPr>
          <a:xfrm>
            <a:off x="132989" y="4169063"/>
            <a:ext cx="715185" cy="296561"/>
          </a:xfrm>
          <a:prstGeom prst="rect">
            <a:avLst/>
          </a:prstGeom>
          <a:solidFill>
            <a:srgbClr val="000066"/>
          </a:solidFill>
          <a:ln>
            <a:solidFill>
              <a:srgbClr val="FFCC00"/>
            </a:solidFill>
          </a:ln>
        </p:spPr>
        <p:txBody>
          <a:bodyPr wrap="square" lIns="0" tIns="45720" rIns="0" bIns="45720" rtlCol="0">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66FFFF"/>
                </a:solidFill>
                <a:effectLst/>
                <a:uLnTx/>
                <a:uFillTx/>
                <a:latin typeface="Arial"/>
                <a:ea typeface="+mn-ea"/>
                <a:cs typeface="Arial"/>
              </a:rPr>
              <a:t>375G</a:t>
            </a:r>
            <a:endParaRPr kumimoji="0" lang="en-US" sz="2000" b="1" i="0" u="none" strike="noStrike" kern="1200" cap="none" spc="0" normalizeH="0" baseline="0" noProof="0" dirty="0">
              <a:ln>
                <a:noFill/>
              </a:ln>
              <a:solidFill>
                <a:srgbClr val="000000"/>
              </a:solidFill>
              <a:effectLst/>
              <a:uLnTx/>
              <a:uFillTx/>
              <a:latin typeface="Arial"/>
              <a:ea typeface="+mn-ea"/>
              <a:cs typeface="Arial"/>
            </a:endParaRPr>
          </a:p>
        </p:txBody>
      </p:sp>
      <p:sp>
        <p:nvSpPr>
          <p:cNvPr id="30" name="TextBox 29">
            <a:extLst>
              <a:ext uri="{FF2B5EF4-FFF2-40B4-BE49-F238E27FC236}">
                <a16:creationId xmlns:a16="http://schemas.microsoft.com/office/drawing/2014/main" id="{8C3B36AA-2CCC-5A89-B67D-328858895823}"/>
              </a:ext>
            </a:extLst>
          </p:cNvPr>
          <p:cNvSpPr txBox="1"/>
          <p:nvPr/>
        </p:nvSpPr>
        <p:spPr>
          <a:xfrm>
            <a:off x="136536" y="4782205"/>
            <a:ext cx="715185" cy="296561"/>
          </a:xfrm>
          <a:prstGeom prst="rect">
            <a:avLst/>
          </a:prstGeom>
          <a:solidFill>
            <a:srgbClr val="000066"/>
          </a:solidFill>
          <a:ln>
            <a:solidFill>
              <a:srgbClr val="FFCC00"/>
            </a:solidFill>
          </a:ln>
        </p:spPr>
        <p:txBody>
          <a:bodyPr wrap="square" lIns="0" tIns="45720" rIns="0" bIns="45720" rtlCol="0">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66FFFF"/>
                </a:solidFill>
                <a:effectLst/>
                <a:uLnTx/>
                <a:uFillTx/>
                <a:latin typeface="Arial"/>
                <a:ea typeface="+mn-ea"/>
                <a:cs typeface="Arial"/>
              </a:rPr>
              <a:t>250G</a:t>
            </a:r>
            <a:endParaRPr kumimoji="0" lang="en-US" sz="2000" b="1" i="0" u="none" strike="noStrike" kern="1200" cap="none" spc="0" normalizeH="0" baseline="0" noProof="0" dirty="0">
              <a:ln>
                <a:noFill/>
              </a:ln>
              <a:solidFill>
                <a:srgbClr val="000000"/>
              </a:solidFill>
              <a:effectLst/>
              <a:uLnTx/>
              <a:uFillTx/>
              <a:latin typeface="Arial"/>
              <a:ea typeface="+mn-ea"/>
              <a:cs typeface="Arial"/>
            </a:endParaRPr>
          </a:p>
        </p:txBody>
      </p:sp>
      <p:sp>
        <p:nvSpPr>
          <p:cNvPr id="31" name="TextBox 30">
            <a:extLst>
              <a:ext uri="{FF2B5EF4-FFF2-40B4-BE49-F238E27FC236}">
                <a16:creationId xmlns:a16="http://schemas.microsoft.com/office/drawing/2014/main" id="{30A72CF5-C7CF-AF9A-D518-8DFC17136DD3}"/>
              </a:ext>
            </a:extLst>
          </p:cNvPr>
          <p:cNvSpPr txBox="1"/>
          <p:nvPr/>
        </p:nvSpPr>
        <p:spPr>
          <a:xfrm>
            <a:off x="132989" y="5365938"/>
            <a:ext cx="715185" cy="296561"/>
          </a:xfrm>
          <a:prstGeom prst="rect">
            <a:avLst/>
          </a:prstGeom>
          <a:solidFill>
            <a:srgbClr val="000066"/>
          </a:solidFill>
          <a:ln>
            <a:solidFill>
              <a:srgbClr val="FFCC00"/>
            </a:solidFill>
          </a:ln>
        </p:spPr>
        <p:txBody>
          <a:bodyPr wrap="square" lIns="0" tIns="45720" rIns="0" bIns="45720" rtlCol="0">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66FFFF"/>
                </a:solidFill>
                <a:effectLst/>
                <a:uLnTx/>
                <a:uFillTx/>
                <a:latin typeface="Arial"/>
                <a:ea typeface="+mn-ea"/>
                <a:cs typeface="Arial"/>
              </a:rPr>
              <a:t>125G</a:t>
            </a:r>
            <a:endParaRPr kumimoji="0" lang="en-US" sz="2000" b="1" i="0" u="none" strike="noStrike" kern="1200" cap="none" spc="0" normalizeH="0" baseline="0" noProof="0" dirty="0">
              <a:ln>
                <a:noFill/>
              </a:ln>
              <a:solidFill>
                <a:srgbClr val="000000"/>
              </a:solidFill>
              <a:effectLst/>
              <a:uLnTx/>
              <a:uFillTx/>
              <a:latin typeface="Arial"/>
              <a:ea typeface="+mn-ea"/>
              <a:cs typeface="Arial"/>
            </a:endParaRPr>
          </a:p>
        </p:txBody>
      </p:sp>
      <p:sp>
        <p:nvSpPr>
          <p:cNvPr id="32" name="TextBox 31">
            <a:extLst>
              <a:ext uri="{FF2B5EF4-FFF2-40B4-BE49-F238E27FC236}">
                <a16:creationId xmlns:a16="http://schemas.microsoft.com/office/drawing/2014/main" id="{7905D003-77BF-9C1E-5760-7010C24EF4CE}"/>
              </a:ext>
            </a:extLst>
          </p:cNvPr>
          <p:cNvSpPr txBox="1"/>
          <p:nvPr/>
        </p:nvSpPr>
        <p:spPr>
          <a:xfrm>
            <a:off x="143618" y="5908195"/>
            <a:ext cx="715185" cy="296561"/>
          </a:xfrm>
          <a:prstGeom prst="rect">
            <a:avLst/>
          </a:prstGeom>
          <a:solidFill>
            <a:srgbClr val="000066"/>
          </a:solidFill>
          <a:ln>
            <a:solidFill>
              <a:srgbClr val="FFCC00"/>
            </a:solidFill>
          </a:ln>
        </p:spPr>
        <p:txBody>
          <a:bodyPr wrap="square" lIns="0" tIns="45720" rIns="0" bIns="45720" rtlCol="0">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66FFFF"/>
                </a:solidFill>
                <a:effectLst/>
                <a:uLnTx/>
                <a:uFillTx/>
                <a:latin typeface="Arial"/>
                <a:ea typeface="+mn-ea"/>
                <a:cs typeface="Arial"/>
              </a:rPr>
              <a:t>0</a:t>
            </a:r>
            <a:endParaRPr kumimoji="0" lang="en-US" sz="2000" b="1" i="0" u="none" strike="noStrike" kern="1200" cap="none" spc="0" normalizeH="0" baseline="0" noProof="0" dirty="0">
              <a:ln>
                <a:noFill/>
              </a:ln>
              <a:solidFill>
                <a:srgbClr val="000000"/>
              </a:solidFill>
              <a:effectLst/>
              <a:uLnTx/>
              <a:uFillTx/>
              <a:latin typeface="Arial"/>
              <a:ea typeface="+mn-ea"/>
              <a:cs typeface="Arial"/>
            </a:endParaRPr>
          </a:p>
        </p:txBody>
      </p:sp>
      <p:sp>
        <p:nvSpPr>
          <p:cNvPr id="34" name="TextBox 33">
            <a:extLst>
              <a:ext uri="{FF2B5EF4-FFF2-40B4-BE49-F238E27FC236}">
                <a16:creationId xmlns:a16="http://schemas.microsoft.com/office/drawing/2014/main" id="{0052E42E-2630-F65D-2B23-231ACE91FEEA}"/>
              </a:ext>
            </a:extLst>
          </p:cNvPr>
          <p:cNvSpPr txBox="1"/>
          <p:nvPr/>
        </p:nvSpPr>
        <p:spPr>
          <a:xfrm>
            <a:off x="7891379" y="3349151"/>
            <a:ext cx="1877065" cy="3322514"/>
          </a:xfrm>
          <a:prstGeom prst="rect">
            <a:avLst/>
          </a:prstGeom>
          <a:solidFill>
            <a:srgbClr val="000066"/>
          </a:solidFill>
          <a:ln>
            <a:solidFill>
              <a:srgbClr val="FFCC00"/>
            </a:solidFill>
          </a:ln>
        </p:spPr>
        <p:txBody>
          <a:bodyPr wrap="square" lIns="0" tIns="45720" rIns="0" bIns="45720" rtlCol="0">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66FFFF"/>
              </a:solidFill>
              <a:effectLst/>
              <a:uLnTx/>
              <a:uFillTx/>
              <a:latin typeface="Arial"/>
              <a:ea typeface="+mn-ea"/>
              <a:cs typeface="Arial"/>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2200" b="1" dirty="0">
                <a:solidFill>
                  <a:srgbClr val="66FFFF"/>
                </a:solidFill>
                <a:latin typeface="Arial"/>
                <a:cs typeface="Arial"/>
              </a:rPr>
              <a:t>Since 2021: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200" b="1" i="0" u="none" strike="noStrike" kern="1200" cap="none" spc="0" normalizeH="0" baseline="0" noProof="0" dirty="0">
              <a:ln>
                <a:noFill/>
              </a:ln>
              <a:solidFill>
                <a:srgbClr val="66FFFF"/>
              </a:solidFill>
              <a:effectLst/>
              <a:uLnTx/>
              <a:uFillTx/>
              <a:latin typeface="Arial"/>
              <a:ea typeface="+mn-ea"/>
              <a:cs typeface="Arial"/>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effectLst/>
                <a:uLnTx/>
                <a:uFillTx/>
                <a:latin typeface="Arial"/>
                <a:ea typeface="+mn-ea"/>
                <a:cs typeface="Arial"/>
              </a:rPr>
              <a:t>Average Traffic Doubled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200" b="1" i="0" u="none" strike="noStrike" kern="1200" cap="none" spc="0" normalizeH="0" baseline="0" noProof="0" dirty="0">
              <a:ln>
                <a:noFill/>
              </a:ln>
              <a:solidFill>
                <a:srgbClr val="66FFFF"/>
              </a:solidFill>
              <a:effectLst/>
              <a:uLnTx/>
              <a:uFillTx/>
              <a:latin typeface="Arial"/>
              <a:ea typeface="+mn-ea"/>
              <a:cs typeface="Arial"/>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FFFF00"/>
                </a:solidFill>
                <a:effectLst/>
                <a:uLnTx/>
                <a:uFillTx/>
                <a:latin typeface="Arial"/>
                <a:ea typeface="+mn-ea"/>
                <a:cs typeface="Arial"/>
              </a:rPr>
              <a:t>Peak Traffic 3.5X</a:t>
            </a:r>
          </a:p>
        </p:txBody>
      </p:sp>
      <p:sp>
        <p:nvSpPr>
          <p:cNvPr id="3" name="Rectangle 2">
            <a:extLst>
              <a:ext uri="{FF2B5EF4-FFF2-40B4-BE49-F238E27FC236}">
                <a16:creationId xmlns:a16="http://schemas.microsoft.com/office/drawing/2014/main" id="{71F7630C-0854-8156-96C5-E02B8D7F8CEE}"/>
              </a:ext>
            </a:extLst>
          </p:cNvPr>
          <p:cNvSpPr/>
          <p:nvPr/>
        </p:nvSpPr>
        <p:spPr>
          <a:xfrm>
            <a:off x="8016950" y="4169063"/>
            <a:ext cx="1688159" cy="209527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B1A1D4B-E7F1-CC23-0577-6B0987094802}"/>
              </a:ext>
            </a:extLst>
          </p:cNvPr>
          <p:cNvSpPr/>
          <p:nvPr/>
        </p:nvSpPr>
        <p:spPr>
          <a:xfrm>
            <a:off x="6989620" y="5488166"/>
            <a:ext cx="901759" cy="1743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6AB1F244-B340-980C-B931-BFD2444406AE}"/>
              </a:ext>
            </a:extLst>
          </p:cNvPr>
          <p:cNvSpPr txBox="1"/>
          <p:nvPr/>
        </p:nvSpPr>
        <p:spPr>
          <a:xfrm>
            <a:off x="6892636" y="5078766"/>
            <a:ext cx="1032215" cy="388619"/>
          </a:xfrm>
          <a:prstGeom prst="rect">
            <a:avLst/>
          </a:prstGeom>
          <a:solidFill>
            <a:srgbClr val="000066"/>
          </a:solidFill>
          <a:ln>
            <a:solidFill>
              <a:srgbClr val="FFCC00"/>
            </a:solidFill>
          </a:ln>
        </p:spPr>
        <p:txBody>
          <a:bodyPr wrap="square" lIns="0" tIns="45720" rIns="0" bIns="45720" rtlCol="0">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900" b="1" i="0" u="none" strike="noStrike" kern="1200" cap="none" spc="0" normalizeH="0" baseline="0" noProof="0" dirty="0">
                <a:ln>
                  <a:noFill/>
                </a:ln>
                <a:effectLst/>
                <a:uLnTx/>
                <a:uFillTx/>
                <a:latin typeface="Arial"/>
                <a:ea typeface="+mn-ea"/>
                <a:cs typeface="Arial"/>
              </a:rPr>
              <a:t>Average</a:t>
            </a:r>
          </a:p>
        </p:txBody>
      </p:sp>
    </p:spTree>
    <p:extLst>
      <p:ext uri="{BB962C8B-B14F-4D97-AF65-F5344CB8AC3E}">
        <p14:creationId xmlns:p14="http://schemas.microsoft.com/office/powerpoint/2010/main" val="28405725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50B50C-5A53-6DD0-7F59-710201ADD033}"/>
              </a:ext>
            </a:extLst>
          </p:cNvPr>
          <p:cNvSpPr>
            <a:spLocks noGrp="1"/>
          </p:cNvSpPr>
          <p:nvPr>
            <p:ph type="ctrTitle"/>
          </p:nvPr>
        </p:nvSpPr>
        <p:spPr>
          <a:xfrm>
            <a:off x="1607681" y="324096"/>
            <a:ext cx="6694805" cy="477837"/>
          </a:xfrm>
        </p:spPr>
        <p:txBody>
          <a:bodyPr/>
          <a:lstStyle/>
          <a:p>
            <a:r>
              <a:rPr lang="pt-BR" sz="2800" b="1" dirty="0"/>
              <a:t>Integration Path Among Initiatives</a:t>
            </a:r>
          </a:p>
        </p:txBody>
      </p:sp>
      <p:pic>
        <p:nvPicPr>
          <p:cNvPr id="7" name="Picture 2">
            <a:extLst>
              <a:ext uri="{FF2B5EF4-FFF2-40B4-BE49-F238E27FC236}">
                <a16:creationId xmlns:a16="http://schemas.microsoft.com/office/drawing/2014/main" id="{01B68206-C346-4854-A23A-BA69513A45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71333"/>
            <a:ext cx="9910171" cy="561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777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0"/>
          <p:cNvSpPr/>
          <p:nvPr/>
        </p:nvSpPr>
        <p:spPr>
          <a:xfrm rot="-476219" flipH="1">
            <a:off x="6158408" y="3094433"/>
            <a:ext cx="1322746" cy="2691410"/>
          </a:xfrm>
          <a:prstGeom prst="curvedRightArrow">
            <a:avLst>
              <a:gd name="adj1" fmla="val 25000"/>
              <a:gd name="adj2" fmla="val 50000"/>
              <a:gd name="adj3" fmla="val 25000"/>
            </a:avLst>
          </a:prstGeom>
          <a:solidFill>
            <a:srgbClr val="D9EAD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defTabSz="990595">
              <a:buClr>
                <a:srgbClr val="000000"/>
              </a:buClr>
              <a:defRPr/>
            </a:pPr>
            <a:endParaRPr sz="1600" b="1" kern="0">
              <a:solidFill>
                <a:srgbClr val="000000"/>
              </a:solidFill>
              <a:latin typeface="Arial"/>
              <a:cs typeface="Arial"/>
              <a:sym typeface="Arial"/>
            </a:endParaRPr>
          </a:p>
        </p:txBody>
      </p:sp>
      <p:sp>
        <p:nvSpPr>
          <p:cNvPr id="474" name="Google Shape;474;p30"/>
          <p:cNvSpPr txBox="1">
            <a:spLocks noGrp="1"/>
          </p:cNvSpPr>
          <p:nvPr>
            <p:ph type="title"/>
          </p:nvPr>
        </p:nvSpPr>
        <p:spPr>
          <a:xfrm>
            <a:off x="495300" y="866080"/>
            <a:ext cx="8915400" cy="928850"/>
          </a:xfrm>
          <a:prstGeom prst="rect">
            <a:avLst/>
          </a:prstGeom>
        </p:spPr>
        <p:txBody>
          <a:bodyPr spcFirstLastPara="1" wrap="square" lIns="99044" tIns="49508" rIns="99044" bIns="49508" anchor="ctr" anchorCtr="0">
            <a:noAutofit/>
          </a:bodyPr>
          <a:lstStyle/>
          <a:p>
            <a:r>
              <a:rPr lang="en-US" sz="3600">
                <a:solidFill>
                  <a:srgbClr val="000000"/>
                </a:solidFill>
              </a:rPr>
              <a:t>Self-Driving Network for Science</a:t>
            </a:r>
            <a:endParaRPr sz="2400">
              <a:solidFill>
                <a:srgbClr val="000000"/>
              </a:solidFill>
            </a:endParaRPr>
          </a:p>
        </p:txBody>
      </p:sp>
      <p:sp>
        <p:nvSpPr>
          <p:cNvPr id="475" name="Google Shape;475;p30"/>
          <p:cNvSpPr txBox="1">
            <a:spLocks noGrp="1"/>
          </p:cNvSpPr>
          <p:nvPr>
            <p:ph type="sldNum" idx="12"/>
          </p:nvPr>
        </p:nvSpPr>
        <p:spPr>
          <a:xfrm>
            <a:off x="495300" y="5910663"/>
            <a:ext cx="484900" cy="296725"/>
          </a:xfrm>
          <a:prstGeom prst="rect">
            <a:avLst/>
          </a:prstGeom>
        </p:spPr>
        <p:txBody>
          <a:bodyPr spcFirstLastPara="1" wrap="square" lIns="99044" tIns="49508" rIns="99044" bIns="49508" anchor="ctr" anchorCtr="0">
            <a:noAutofit/>
          </a:bodyPr>
          <a:lstStyle/>
          <a:p>
            <a:pPr defTabSz="990595">
              <a:defRPr/>
            </a:pPr>
            <a:fld id="{00000000-1234-1234-1234-123412341234}" type="slidenum">
              <a:rPr lang="en-US" sz="1000" b="1" kern="0"/>
              <a:pPr defTabSz="990595">
                <a:defRPr/>
              </a:pPr>
              <a:t>51</a:t>
            </a:fld>
            <a:endParaRPr sz="1000" b="1" kern="0"/>
          </a:p>
        </p:txBody>
      </p:sp>
      <p:pic>
        <p:nvPicPr>
          <p:cNvPr id="477" name="Google Shape;477;p30"/>
          <p:cNvPicPr preferRelativeResize="0"/>
          <p:nvPr/>
        </p:nvPicPr>
        <p:blipFill>
          <a:blip r:embed="rId3">
            <a:alphaModFix/>
          </a:blip>
          <a:stretch>
            <a:fillRect/>
          </a:stretch>
        </p:blipFill>
        <p:spPr>
          <a:xfrm>
            <a:off x="3737252" y="5652271"/>
            <a:ext cx="577989" cy="296725"/>
          </a:xfrm>
          <a:prstGeom prst="rect">
            <a:avLst/>
          </a:prstGeom>
          <a:noFill/>
          <a:ln>
            <a:noFill/>
          </a:ln>
        </p:spPr>
      </p:pic>
      <p:pic>
        <p:nvPicPr>
          <p:cNvPr id="478" name="Google Shape;478;p30"/>
          <p:cNvPicPr preferRelativeResize="0"/>
          <p:nvPr/>
        </p:nvPicPr>
        <p:blipFill>
          <a:blip r:embed="rId3">
            <a:alphaModFix/>
          </a:blip>
          <a:stretch>
            <a:fillRect/>
          </a:stretch>
        </p:blipFill>
        <p:spPr>
          <a:xfrm>
            <a:off x="4601170" y="5719926"/>
            <a:ext cx="577989" cy="296725"/>
          </a:xfrm>
          <a:prstGeom prst="rect">
            <a:avLst/>
          </a:prstGeom>
          <a:noFill/>
          <a:ln>
            <a:noFill/>
          </a:ln>
        </p:spPr>
      </p:pic>
      <p:pic>
        <p:nvPicPr>
          <p:cNvPr id="479" name="Google Shape;479;p30"/>
          <p:cNvPicPr preferRelativeResize="0"/>
          <p:nvPr/>
        </p:nvPicPr>
        <p:blipFill>
          <a:blip r:embed="rId3">
            <a:alphaModFix/>
          </a:blip>
          <a:stretch>
            <a:fillRect/>
          </a:stretch>
        </p:blipFill>
        <p:spPr>
          <a:xfrm>
            <a:off x="4523183" y="5163823"/>
            <a:ext cx="577989" cy="296725"/>
          </a:xfrm>
          <a:prstGeom prst="rect">
            <a:avLst/>
          </a:prstGeom>
          <a:noFill/>
          <a:ln>
            <a:noFill/>
          </a:ln>
        </p:spPr>
      </p:pic>
      <p:pic>
        <p:nvPicPr>
          <p:cNvPr id="480" name="Google Shape;480;p30"/>
          <p:cNvPicPr preferRelativeResize="0"/>
          <p:nvPr/>
        </p:nvPicPr>
        <p:blipFill>
          <a:blip r:embed="rId3">
            <a:alphaModFix/>
          </a:blip>
          <a:stretch>
            <a:fillRect/>
          </a:stretch>
        </p:blipFill>
        <p:spPr>
          <a:xfrm>
            <a:off x="5465060" y="5567554"/>
            <a:ext cx="577989" cy="296725"/>
          </a:xfrm>
          <a:prstGeom prst="rect">
            <a:avLst/>
          </a:prstGeom>
          <a:noFill/>
          <a:ln>
            <a:noFill/>
          </a:ln>
        </p:spPr>
      </p:pic>
      <p:sp>
        <p:nvSpPr>
          <p:cNvPr id="481" name="Google Shape;481;p30"/>
          <p:cNvSpPr/>
          <p:nvPr/>
        </p:nvSpPr>
        <p:spPr>
          <a:xfrm>
            <a:off x="4120377" y="2572626"/>
            <a:ext cx="1551550" cy="728975"/>
          </a:xfrm>
          <a:prstGeom prst="roundRect">
            <a:avLst>
              <a:gd name="adj" fmla="val 16667"/>
            </a:avLst>
          </a:prstGeom>
          <a:solidFill>
            <a:srgbClr val="93C47D"/>
          </a:solidFill>
          <a:ln w="9525" cap="flat" cmpd="sng">
            <a:solidFill>
              <a:srgbClr val="6D6E71"/>
            </a:solidFill>
            <a:prstDash val="solid"/>
            <a:round/>
            <a:headEnd type="none" w="sm" len="sm"/>
            <a:tailEnd type="none" w="sm" len="sm"/>
          </a:ln>
        </p:spPr>
        <p:txBody>
          <a:bodyPr spcFirstLastPara="1" wrap="square" lIns="99044" tIns="99044" rIns="99044" bIns="99044" anchor="ctr" anchorCtr="0">
            <a:noAutofit/>
          </a:bodyPr>
          <a:lstStyle/>
          <a:p>
            <a:pPr defTabSz="990595">
              <a:buClr>
                <a:srgbClr val="000000"/>
              </a:buClr>
              <a:defRPr/>
            </a:pPr>
            <a:r>
              <a:rPr lang="en-US" sz="1600" b="1" kern="0">
                <a:solidFill>
                  <a:srgbClr val="000000"/>
                </a:solidFill>
                <a:latin typeface="Arial"/>
                <a:cs typeface="Arial"/>
                <a:sym typeface="Arial"/>
              </a:rPr>
              <a:t>Model-based learning</a:t>
            </a:r>
            <a:endParaRPr sz="1600" b="1" kern="0">
              <a:solidFill>
                <a:srgbClr val="000000"/>
              </a:solidFill>
              <a:latin typeface="Arial"/>
              <a:cs typeface="Arial"/>
              <a:sym typeface="Arial"/>
            </a:endParaRPr>
          </a:p>
        </p:txBody>
      </p:sp>
      <p:sp>
        <p:nvSpPr>
          <p:cNvPr id="482" name="Google Shape;482;p30"/>
          <p:cNvSpPr/>
          <p:nvPr/>
        </p:nvSpPr>
        <p:spPr>
          <a:xfrm>
            <a:off x="4203144" y="3583998"/>
            <a:ext cx="1551550" cy="774475"/>
          </a:xfrm>
          <a:prstGeom prst="roundRect">
            <a:avLst>
              <a:gd name="adj" fmla="val 16667"/>
            </a:avLst>
          </a:prstGeom>
          <a:solidFill>
            <a:srgbClr val="93C47D"/>
          </a:solidFill>
          <a:ln w="9525" cap="flat" cmpd="sng">
            <a:solidFill>
              <a:srgbClr val="6D6E71"/>
            </a:solidFill>
            <a:prstDash val="solid"/>
            <a:round/>
            <a:headEnd type="none" w="sm" len="sm"/>
            <a:tailEnd type="none" w="sm" len="sm"/>
          </a:ln>
        </p:spPr>
        <p:txBody>
          <a:bodyPr spcFirstLastPara="1" wrap="square" lIns="99044" tIns="99044" rIns="99044" bIns="99044" anchor="ctr" anchorCtr="0">
            <a:noAutofit/>
          </a:bodyPr>
          <a:lstStyle/>
          <a:p>
            <a:pPr defTabSz="990595">
              <a:buClr>
                <a:srgbClr val="000000"/>
              </a:buClr>
              <a:defRPr/>
            </a:pPr>
            <a:r>
              <a:rPr lang="en-US" sz="1600" b="1" kern="0">
                <a:solidFill>
                  <a:srgbClr val="000000"/>
                </a:solidFill>
                <a:latin typeface="Arial"/>
                <a:cs typeface="Arial"/>
                <a:sym typeface="Arial"/>
              </a:rPr>
              <a:t>Model-free learning</a:t>
            </a:r>
            <a:endParaRPr sz="1600" b="1" kern="0">
              <a:solidFill>
                <a:srgbClr val="000000"/>
              </a:solidFill>
              <a:latin typeface="Arial"/>
              <a:cs typeface="Arial"/>
              <a:sym typeface="Arial"/>
            </a:endParaRPr>
          </a:p>
        </p:txBody>
      </p:sp>
      <p:pic>
        <p:nvPicPr>
          <p:cNvPr id="483" name="Google Shape;483;p30" descr="https://lh6.googleusercontent.com/Iw6AiTKUyUO1dRjUoHUuwrd33WFUT6X6cc0oLOJSNpwp0gDHXeW24iHj50VpGoauFqkCyImXeXBZi5cuZ4lU8Blfhq-4t71dU1PbkB1CX73ZeJz3ncUq0OrFBAf5vPdSgrwEfw95fa8"/>
          <p:cNvPicPr preferRelativeResize="0"/>
          <p:nvPr/>
        </p:nvPicPr>
        <p:blipFill rotWithShape="1">
          <a:blip r:embed="rId4">
            <a:alphaModFix/>
          </a:blip>
          <a:srcRect/>
          <a:stretch/>
        </p:blipFill>
        <p:spPr>
          <a:xfrm>
            <a:off x="5247897" y="3937776"/>
            <a:ext cx="400806" cy="363676"/>
          </a:xfrm>
          <a:prstGeom prst="rect">
            <a:avLst/>
          </a:prstGeom>
          <a:noFill/>
          <a:ln>
            <a:noFill/>
          </a:ln>
        </p:spPr>
      </p:pic>
      <p:pic>
        <p:nvPicPr>
          <p:cNvPr id="484" name="Google Shape;484;p30" descr="https://lh6.googleusercontent.com/Iw6AiTKUyUO1dRjUoHUuwrd33WFUT6X6cc0oLOJSNpwp0gDHXeW24iHj50VpGoauFqkCyImXeXBZi5cuZ4lU8Blfhq-4t71dU1PbkB1CX73ZeJz3ncUq0OrFBAf5vPdSgrwEfw95fa8"/>
          <p:cNvPicPr preferRelativeResize="0"/>
          <p:nvPr/>
        </p:nvPicPr>
        <p:blipFill rotWithShape="1">
          <a:blip r:embed="rId4">
            <a:alphaModFix/>
          </a:blip>
          <a:srcRect/>
          <a:stretch/>
        </p:blipFill>
        <p:spPr>
          <a:xfrm>
            <a:off x="5182559" y="2932157"/>
            <a:ext cx="400806" cy="363676"/>
          </a:xfrm>
          <a:prstGeom prst="rect">
            <a:avLst/>
          </a:prstGeom>
          <a:noFill/>
          <a:ln>
            <a:noFill/>
          </a:ln>
        </p:spPr>
      </p:pic>
      <p:sp>
        <p:nvSpPr>
          <p:cNvPr id="485" name="Google Shape;485;p30"/>
          <p:cNvSpPr/>
          <p:nvPr/>
        </p:nvSpPr>
        <p:spPr>
          <a:xfrm>
            <a:off x="6432563" y="1949845"/>
            <a:ext cx="1973075" cy="728975"/>
          </a:xfrm>
          <a:prstGeom prst="wedgeRoundRectCallout">
            <a:avLst>
              <a:gd name="adj1" fmla="val -106811"/>
              <a:gd name="adj2" fmla="val 59819"/>
              <a:gd name="adj3" fmla="val 0"/>
            </a:avLst>
          </a:prstGeom>
          <a:solidFill>
            <a:srgbClr val="A4C2F4"/>
          </a:solidFill>
          <a:ln w="9525" cap="flat" cmpd="sng">
            <a:solidFill>
              <a:srgbClr val="4EC1E0"/>
            </a:solidFill>
            <a:prstDash val="solid"/>
            <a:round/>
            <a:headEnd type="none" w="sm" len="sm"/>
            <a:tailEnd type="none" w="sm" len="sm"/>
          </a:ln>
        </p:spPr>
        <p:txBody>
          <a:bodyPr spcFirstLastPara="1" wrap="square" lIns="99044" tIns="99044" rIns="99044" bIns="99044" anchor="ctr" anchorCtr="0">
            <a:noAutofit/>
          </a:bodyPr>
          <a:lstStyle/>
          <a:p>
            <a:pPr defTabSz="990595">
              <a:buClr>
                <a:srgbClr val="000000"/>
              </a:buClr>
              <a:defRPr/>
            </a:pPr>
            <a:r>
              <a:rPr lang="en-US" sz="1600" b="1" kern="0">
                <a:solidFill>
                  <a:srgbClr val="000000"/>
                </a:solidFill>
                <a:latin typeface="Arial"/>
                <a:cs typeface="Arial"/>
                <a:sym typeface="Arial"/>
              </a:rPr>
              <a:t>Predicting Future Congestion </a:t>
            </a:r>
            <a:endParaRPr sz="1600" b="1" kern="0">
              <a:solidFill>
                <a:srgbClr val="000000"/>
              </a:solidFill>
              <a:latin typeface="Arial"/>
              <a:cs typeface="Arial"/>
              <a:sym typeface="Arial"/>
            </a:endParaRPr>
          </a:p>
        </p:txBody>
      </p:sp>
      <p:sp>
        <p:nvSpPr>
          <p:cNvPr id="486" name="Google Shape;486;p30"/>
          <p:cNvSpPr/>
          <p:nvPr/>
        </p:nvSpPr>
        <p:spPr>
          <a:xfrm>
            <a:off x="6901213" y="2819545"/>
            <a:ext cx="2137200" cy="774475"/>
          </a:xfrm>
          <a:prstGeom prst="wedgeRoundRectCallout">
            <a:avLst>
              <a:gd name="adj1" fmla="val -113065"/>
              <a:gd name="adj2" fmla="val -43852"/>
              <a:gd name="adj3" fmla="val 0"/>
            </a:avLst>
          </a:prstGeom>
          <a:solidFill>
            <a:srgbClr val="A4C2F4"/>
          </a:solidFill>
          <a:ln w="9525" cap="flat" cmpd="sng">
            <a:solidFill>
              <a:srgbClr val="4EC1E0"/>
            </a:solidFill>
            <a:prstDash val="solid"/>
            <a:round/>
            <a:headEnd type="none" w="sm" len="sm"/>
            <a:tailEnd type="none" w="sm" len="sm"/>
          </a:ln>
        </p:spPr>
        <p:txBody>
          <a:bodyPr spcFirstLastPara="1" wrap="square" lIns="99044" tIns="99044" rIns="99044" bIns="99044" anchor="ctr" anchorCtr="0">
            <a:noAutofit/>
          </a:bodyPr>
          <a:lstStyle/>
          <a:p>
            <a:pPr defTabSz="990595">
              <a:buClr>
                <a:srgbClr val="000000"/>
              </a:buClr>
              <a:defRPr/>
            </a:pPr>
            <a:r>
              <a:rPr lang="en-US" sz="1600" b="1" kern="0">
                <a:solidFill>
                  <a:srgbClr val="000000"/>
                </a:solidFill>
                <a:latin typeface="Arial"/>
                <a:cs typeface="Arial"/>
                <a:sym typeface="Arial"/>
              </a:rPr>
              <a:t>Study traffic patterns</a:t>
            </a:r>
            <a:endParaRPr sz="1600" b="1" kern="0">
              <a:solidFill>
                <a:srgbClr val="000000"/>
              </a:solidFill>
              <a:latin typeface="Arial"/>
              <a:cs typeface="Arial"/>
              <a:sym typeface="Arial"/>
            </a:endParaRPr>
          </a:p>
        </p:txBody>
      </p:sp>
      <p:sp>
        <p:nvSpPr>
          <p:cNvPr id="487" name="Google Shape;487;p30"/>
          <p:cNvSpPr txBox="1"/>
          <p:nvPr/>
        </p:nvSpPr>
        <p:spPr>
          <a:xfrm>
            <a:off x="7410651" y="4122307"/>
            <a:ext cx="1118325" cy="446244"/>
          </a:xfrm>
          <a:prstGeom prst="rect">
            <a:avLst/>
          </a:prstGeom>
          <a:noFill/>
          <a:ln>
            <a:noFill/>
          </a:ln>
        </p:spPr>
        <p:txBody>
          <a:bodyPr spcFirstLastPara="1" wrap="square" lIns="99044" tIns="99044" rIns="99044" bIns="99044" anchor="t" anchorCtr="0">
            <a:spAutoFit/>
          </a:bodyPr>
          <a:lstStyle/>
          <a:p>
            <a:pPr defTabSz="990595">
              <a:buClr>
                <a:srgbClr val="000000"/>
              </a:buClr>
              <a:defRPr/>
            </a:pPr>
            <a:r>
              <a:rPr lang="en-US" sz="1600" b="1" i="1" u="sng" kern="0">
                <a:solidFill>
                  <a:srgbClr val="000000"/>
                </a:solidFill>
                <a:latin typeface="Calibri"/>
                <a:ea typeface="Calibri"/>
                <a:cs typeface="Calibri"/>
                <a:sym typeface="Calibri"/>
              </a:rPr>
              <a:t>action</a:t>
            </a:r>
            <a:endParaRPr sz="1600" b="1" i="1" u="sng" kern="0">
              <a:solidFill>
                <a:srgbClr val="000000"/>
              </a:solidFill>
              <a:latin typeface="Calibri"/>
              <a:ea typeface="Calibri"/>
              <a:cs typeface="Calibri"/>
              <a:sym typeface="Calibri"/>
            </a:endParaRPr>
          </a:p>
        </p:txBody>
      </p:sp>
      <p:pic>
        <p:nvPicPr>
          <p:cNvPr id="488" name="Google Shape;488;p30"/>
          <p:cNvPicPr preferRelativeResize="0"/>
          <p:nvPr/>
        </p:nvPicPr>
        <p:blipFill>
          <a:blip r:embed="rId5">
            <a:alphaModFix/>
          </a:blip>
          <a:stretch>
            <a:fillRect/>
          </a:stretch>
        </p:blipFill>
        <p:spPr>
          <a:xfrm>
            <a:off x="3212192" y="3901768"/>
            <a:ext cx="577984" cy="435708"/>
          </a:xfrm>
          <a:prstGeom prst="rect">
            <a:avLst/>
          </a:prstGeom>
          <a:noFill/>
          <a:ln>
            <a:noFill/>
          </a:ln>
        </p:spPr>
      </p:pic>
      <p:pic>
        <p:nvPicPr>
          <p:cNvPr id="489" name="Google Shape;489;p30"/>
          <p:cNvPicPr preferRelativeResize="0"/>
          <p:nvPr/>
        </p:nvPicPr>
        <p:blipFill>
          <a:blip r:embed="rId5">
            <a:alphaModFix/>
          </a:blip>
          <a:stretch>
            <a:fillRect/>
          </a:stretch>
        </p:blipFill>
        <p:spPr>
          <a:xfrm>
            <a:off x="3261727" y="3068359"/>
            <a:ext cx="577984" cy="435708"/>
          </a:xfrm>
          <a:prstGeom prst="rect">
            <a:avLst/>
          </a:prstGeom>
          <a:noFill/>
          <a:ln>
            <a:noFill/>
          </a:ln>
        </p:spPr>
      </p:pic>
      <p:pic>
        <p:nvPicPr>
          <p:cNvPr id="490" name="Google Shape;490;p30"/>
          <p:cNvPicPr preferRelativeResize="0"/>
          <p:nvPr/>
        </p:nvPicPr>
        <p:blipFill>
          <a:blip r:embed="rId5">
            <a:alphaModFix/>
          </a:blip>
          <a:stretch>
            <a:fillRect/>
          </a:stretch>
        </p:blipFill>
        <p:spPr>
          <a:xfrm>
            <a:off x="3056629" y="2913212"/>
            <a:ext cx="484901" cy="365560"/>
          </a:xfrm>
          <a:prstGeom prst="rect">
            <a:avLst/>
          </a:prstGeom>
          <a:noFill/>
          <a:ln>
            <a:noFill/>
          </a:ln>
        </p:spPr>
      </p:pic>
      <p:pic>
        <p:nvPicPr>
          <p:cNvPr id="491" name="Google Shape;491;p30"/>
          <p:cNvPicPr preferRelativeResize="0"/>
          <p:nvPr/>
        </p:nvPicPr>
        <p:blipFill>
          <a:blip r:embed="rId5">
            <a:alphaModFix/>
          </a:blip>
          <a:stretch>
            <a:fillRect/>
          </a:stretch>
        </p:blipFill>
        <p:spPr>
          <a:xfrm>
            <a:off x="3179178" y="3820178"/>
            <a:ext cx="400807" cy="302131"/>
          </a:xfrm>
          <a:prstGeom prst="rect">
            <a:avLst/>
          </a:prstGeom>
          <a:noFill/>
          <a:ln>
            <a:noFill/>
          </a:ln>
        </p:spPr>
      </p:pic>
      <p:pic>
        <p:nvPicPr>
          <p:cNvPr id="492" name="Google Shape;492;p30"/>
          <p:cNvPicPr preferRelativeResize="0"/>
          <p:nvPr/>
        </p:nvPicPr>
        <p:blipFill rotWithShape="1">
          <a:blip r:embed="rId6">
            <a:alphaModFix/>
          </a:blip>
          <a:srcRect/>
          <a:stretch/>
        </p:blipFill>
        <p:spPr>
          <a:xfrm>
            <a:off x="8200075" y="1992162"/>
            <a:ext cx="1390677" cy="644336"/>
          </a:xfrm>
          <a:prstGeom prst="rect">
            <a:avLst/>
          </a:prstGeom>
          <a:noFill/>
          <a:ln w="9525" cap="flat" cmpd="sng">
            <a:solidFill>
              <a:srgbClr val="4EC1E0"/>
            </a:solidFill>
            <a:prstDash val="solid"/>
            <a:round/>
            <a:headEnd type="none" w="sm" len="sm"/>
            <a:tailEnd type="none" w="sm" len="sm"/>
          </a:ln>
        </p:spPr>
      </p:pic>
      <p:pic>
        <p:nvPicPr>
          <p:cNvPr id="493" name="Google Shape;493;p30"/>
          <p:cNvPicPr preferRelativeResize="0"/>
          <p:nvPr/>
        </p:nvPicPr>
        <p:blipFill rotWithShape="1">
          <a:blip r:embed="rId7">
            <a:alphaModFix/>
          </a:blip>
          <a:srcRect/>
          <a:stretch/>
        </p:blipFill>
        <p:spPr>
          <a:xfrm>
            <a:off x="8869152" y="3278781"/>
            <a:ext cx="943547" cy="790996"/>
          </a:xfrm>
          <a:prstGeom prst="rect">
            <a:avLst/>
          </a:prstGeom>
          <a:noFill/>
          <a:ln>
            <a:noFill/>
          </a:ln>
        </p:spPr>
      </p:pic>
      <p:sp>
        <p:nvSpPr>
          <p:cNvPr id="494" name="Google Shape;494;p30"/>
          <p:cNvSpPr/>
          <p:nvPr/>
        </p:nvSpPr>
        <p:spPr>
          <a:xfrm rot="-10364641" flipH="1">
            <a:off x="1569324" y="3113728"/>
            <a:ext cx="1322617" cy="2691753"/>
          </a:xfrm>
          <a:prstGeom prst="curvedRightArrow">
            <a:avLst>
              <a:gd name="adj1" fmla="val 25000"/>
              <a:gd name="adj2" fmla="val 50000"/>
              <a:gd name="adj3" fmla="val 25000"/>
            </a:avLst>
          </a:prstGeom>
          <a:solidFill>
            <a:srgbClr val="D9EAD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defTabSz="990595">
              <a:buClr>
                <a:srgbClr val="000000"/>
              </a:buClr>
              <a:defRPr/>
            </a:pPr>
            <a:endParaRPr sz="1600" b="1" kern="0">
              <a:solidFill>
                <a:srgbClr val="000000"/>
              </a:solidFill>
              <a:latin typeface="Arial"/>
              <a:cs typeface="Arial"/>
              <a:sym typeface="Arial"/>
            </a:endParaRPr>
          </a:p>
        </p:txBody>
      </p:sp>
      <p:sp>
        <p:nvSpPr>
          <p:cNvPr id="495" name="Google Shape;495;p30"/>
          <p:cNvSpPr txBox="1"/>
          <p:nvPr/>
        </p:nvSpPr>
        <p:spPr>
          <a:xfrm>
            <a:off x="2329777" y="4438396"/>
            <a:ext cx="1390675" cy="1184907"/>
          </a:xfrm>
          <a:prstGeom prst="rect">
            <a:avLst/>
          </a:prstGeom>
          <a:noFill/>
          <a:ln>
            <a:noFill/>
          </a:ln>
        </p:spPr>
        <p:txBody>
          <a:bodyPr spcFirstLastPara="1" wrap="square" lIns="99044" tIns="99044" rIns="99044" bIns="99044" anchor="t" anchorCtr="0">
            <a:spAutoFit/>
          </a:bodyPr>
          <a:lstStyle/>
          <a:p>
            <a:pPr defTabSz="990595">
              <a:buClr>
                <a:srgbClr val="000000"/>
              </a:buClr>
              <a:defRPr/>
            </a:pPr>
            <a:r>
              <a:rPr lang="en-US" sz="1600" b="1" i="1" u="sng" kern="0" dirty="0">
                <a:solidFill>
                  <a:srgbClr val="000000"/>
                </a:solidFill>
                <a:latin typeface="Calibri"/>
                <a:ea typeface="Calibri"/>
                <a:cs typeface="Calibri"/>
                <a:sym typeface="Calibri"/>
              </a:rPr>
              <a:t>observations </a:t>
            </a:r>
            <a:r>
              <a:rPr lang="en-US" sz="1600" b="1" i="1" kern="0" dirty="0" err="1">
                <a:solidFill>
                  <a:srgbClr val="000000"/>
                </a:solidFill>
                <a:latin typeface="Calibri"/>
                <a:ea typeface="Calibri"/>
                <a:cs typeface="Calibri"/>
                <a:sym typeface="Calibri"/>
              </a:rPr>
              <a:t>e.g.Network</a:t>
            </a:r>
            <a:r>
              <a:rPr lang="en-US" sz="1600" b="1" i="1" kern="0" dirty="0">
                <a:solidFill>
                  <a:srgbClr val="000000"/>
                </a:solidFill>
                <a:latin typeface="Calibri"/>
                <a:ea typeface="Calibri"/>
                <a:cs typeface="Calibri"/>
                <a:sym typeface="Calibri"/>
              </a:rPr>
              <a:t> telemetry or monitoring</a:t>
            </a:r>
            <a:endParaRPr sz="1600" b="1" i="1" u="sng" kern="0" dirty="0">
              <a:solidFill>
                <a:srgbClr val="000000"/>
              </a:solidFill>
              <a:latin typeface="Calibri"/>
              <a:ea typeface="Calibri"/>
              <a:cs typeface="Calibri"/>
              <a:sym typeface="Calibri"/>
            </a:endParaRPr>
          </a:p>
        </p:txBody>
      </p:sp>
      <p:sp>
        <p:nvSpPr>
          <p:cNvPr id="496" name="Google Shape;496;p30"/>
          <p:cNvSpPr/>
          <p:nvPr/>
        </p:nvSpPr>
        <p:spPr>
          <a:xfrm rot="-5400000">
            <a:off x="3554918" y="4692262"/>
            <a:ext cx="1029925" cy="248300"/>
          </a:xfrm>
          <a:prstGeom prst="rightArrow">
            <a:avLst>
              <a:gd name="adj1" fmla="val 50000"/>
              <a:gd name="adj2" fmla="val 50000"/>
            </a:avLst>
          </a:prstGeom>
          <a:solidFill>
            <a:srgbClr val="D9EAD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defTabSz="990595">
              <a:buClr>
                <a:srgbClr val="000000"/>
              </a:buClr>
              <a:defRPr/>
            </a:pPr>
            <a:endParaRPr sz="1600" b="1" kern="0">
              <a:solidFill>
                <a:srgbClr val="000000"/>
              </a:solidFill>
              <a:latin typeface="Arial"/>
              <a:cs typeface="Arial"/>
              <a:sym typeface="Arial"/>
            </a:endParaRPr>
          </a:p>
        </p:txBody>
      </p:sp>
      <p:sp>
        <p:nvSpPr>
          <p:cNvPr id="497" name="Google Shape;497;p30"/>
          <p:cNvSpPr txBox="1"/>
          <p:nvPr/>
        </p:nvSpPr>
        <p:spPr>
          <a:xfrm>
            <a:off x="4057250" y="4674076"/>
            <a:ext cx="1526200" cy="1184907"/>
          </a:xfrm>
          <a:prstGeom prst="rect">
            <a:avLst/>
          </a:prstGeom>
          <a:noFill/>
          <a:ln>
            <a:noFill/>
          </a:ln>
        </p:spPr>
        <p:txBody>
          <a:bodyPr spcFirstLastPara="1" wrap="square" lIns="99044" tIns="99044" rIns="99044" bIns="99044" anchor="t" anchorCtr="0">
            <a:spAutoFit/>
          </a:bodyPr>
          <a:lstStyle/>
          <a:p>
            <a:pPr defTabSz="990595">
              <a:buClr>
                <a:srgbClr val="000000"/>
              </a:buClr>
              <a:defRPr/>
            </a:pPr>
            <a:r>
              <a:rPr lang="en-US" sz="1600" b="1" i="1" u="sng" kern="0">
                <a:solidFill>
                  <a:srgbClr val="000000"/>
                </a:solidFill>
                <a:latin typeface="Calibri"/>
                <a:ea typeface="Calibri"/>
                <a:cs typeface="Calibri"/>
                <a:sym typeface="Calibri"/>
              </a:rPr>
              <a:t>reward </a:t>
            </a:r>
            <a:r>
              <a:rPr lang="en-US" sz="1600" b="1" i="1" kern="0">
                <a:solidFill>
                  <a:srgbClr val="000000"/>
                </a:solidFill>
                <a:latin typeface="Calibri"/>
                <a:ea typeface="Calibri"/>
                <a:cs typeface="Calibri"/>
                <a:sym typeface="Calibri"/>
              </a:rPr>
              <a:t>e.g. flow completion time</a:t>
            </a:r>
            <a:endParaRPr sz="1600" b="1" i="1" kern="0">
              <a:solidFill>
                <a:srgbClr val="000000"/>
              </a:solidFill>
              <a:latin typeface="Calibri"/>
              <a:ea typeface="Calibri"/>
              <a:cs typeface="Calibri"/>
              <a:sym typeface="Calibri"/>
            </a:endParaRPr>
          </a:p>
        </p:txBody>
      </p:sp>
      <p:sp>
        <p:nvSpPr>
          <p:cNvPr id="498" name="Google Shape;498;p30"/>
          <p:cNvSpPr txBox="1"/>
          <p:nvPr/>
        </p:nvSpPr>
        <p:spPr>
          <a:xfrm>
            <a:off x="7503708" y="4301464"/>
            <a:ext cx="1461630" cy="1431129"/>
          </a:xfrm>
          <a:prstGeom prst="rect">
            <a:avLst/>
          </a:prstGeom>
          <a:noFill/>
          <a:ln>
            <a:noFill/>
          </a:ln>
        </p:spPr>
        <p:txBody>
          <a:bodyPr spcFirstLastPara="1" wrap="square" lIns="99044" tIns="99044" rIns="99044" bIns="99044" anchor="t" anchorCtr="0">
            <a:spAutoFit/>
          </a:bodyPr>
          <a:lstStyle/>
          <a:p>
            <a:pPr defTabSz="990595">
              <a:buClr>
                <a:srgbClr val="000000"/>
              </a:buClr>
              <a:defRPr/>
            </a:pPr>
            <a:r>
              <a:rPr lang="en-US" sz="1600" b="1" i="1" kern="0" dirty="0">
                <a:solidFill>
                  <a:srgbClr val="000000"/>
                </a:solidFill>
                <a:latin typeface="Calibri"/>
                <a:ea typeface="Calibri"/>
                <a:cs typeface="Calibri"/>
                <a:sym typeface="Calibri"/>
              </a:rPr>
              <a:t>e.g. Reconfigure network e.g. update flow rules</a:t>
            </a:r>
            <a:endParaRPr sz="1600" b="1" i="1" kern="0" dirty="0">
              <a:solidFill>
                <a:srgbClr val="000000"/>
              </a:solidFill>
              <a:latin typeface="Calibri"/>
              <a:ea typeface="Calibri"/>
              <a:cs typeface="Calibri"/>
              <a:sym typeface="Calibri"/>
            </a:endParaRPr>
          </a:p>
        </p:txBody>
      </p:sp>
      <p:pic>
        <p:nvPicPr>
          <p:cNvPr id="499" name="Google Shape;499;p30"/>
          <p:cNvPicPr preferRelativeResize="0"/>
          <p:nvPr/>
        </p:nvPicPr>
        <p:blipFill>
          <a:blip r:embed="rId5">
            <a:alphaModFix/>
          </a:blip>
          <a:stretch>
            <a:fillRect/>
          </a:stretch>
        </p:blipFill>
        <p:spPr>
          <a:xfrm>
            <a:off x="1736692" y="4944909"/>
            <a:ext cx="577984" cy="435708"/>
          </a:xfrm>
          <a:prstGeom prst="rect">
            <a:avLst/>
          </a:prstGeom>
          <a:noFill/>
          <a:ln>
            <a:noFill/>
          </a:ln>
        </p:spPr>
      </p:pic>
      <p:pic>
        <p:nvPicPr>
          <p:cNvPr id="500" name="Google Shape;500;p30"/>
          <p:cNvPicPr preferRelativeResize="0"/>
          <p:nvPr/>
        </p:nvPicPr>
        <p:blipFill>
          <a:blip r:embed="rId5">
            <a:alphaModFix/>
          </a:blip>
          <a:stretch>
            <a:fillRect/>
          </a:stretch>
        </p:blipFill>
        <p:spPr>
          <a:xfrm>
            <a:off x="1703678" y="4863319"/>
            <a:ext cx="400807" cy="302131"/>
          </a:xfrm>
          <a:prstGeom prst="rect">
            <a:avLst/>
          </a:prstGeom>
          <a:noFill/>
          <a:ln>
            <a:noFill/>
          </a:ln>
        </p:spPr>
      </p:pic>
      <p:sp>
        <p:nvSpPr>
          <p:cNvPr id="501" name="Google Shape;501;p30"/>
          <p:cNvSpPr txBox="1"/>
          <p:nvPr/>
        </p:nvSpPr>
        <p:spPr>
          <a:xfrm>
            <a:off x="474663" y="1794928"/>
            <a:ext cx="3734900" cy="938686"/>
          </a:xfrm>
          <a:prstGeom prst="rect">
            <a:avLst/>
          </a:prstGeom>
          <a:noFill/>
          <a:ln>
            <a:noFill/>
          </a:ln>
        </p:spPr>
        <p:txBody>
          <a:bodyPr spcFirstLastPara="1" wrap="square" lIns="99044" tIns="99044" rIns="99044" bIns="99044" anchor="t" anchorCtr="0">
            <a:spAutoFit/>
          </a:bodyPr>
          <a:lstStyle/>
          <a:p>
            <a:pPr defTabSz="990595">
              <a:buClr>
                <a:srgbClr val="000000"/>
              </a:buClr>
              <a:defRPr/>
            </a:pPr>
            <a:r>
              <a:rPr lang="en-US" sz="1600" b="1" kern="0" dirty="0">
                <a:solidFill>
                  <a:srgbClr val="000000"/>
                </a:solidFill>
                <a:latin typeface="Calibri"/>
                <a:ea typeface="Calibri"/>
                <a:cs typeface="Calibri"/>
                <a:sym typeface="Calibri"/>
              </a:rPr>
              <a:t>Using Deep Reinforcement Learning for optimizing traffic engineering over networks</a:t>
            </a:r>
            <a:endParaRPr sz="1600" b="1" kern="0" dirty="0">
              <a:solidFill>
                <a:srgbClr val="000000"/>
              </a:solidFill>
              <a:latin typeface="Calibri"/>
              <a:ea typeface="Calibri"/>
              <a:cs typeface="Calibri"/>
              <a:sym typeface="Calibri"/>
            </a:endParaRPr>
          </a:p>
        </p:txBody>
      </p:sp>
      <p:sp>
        <p:nvSpPr>
          <p:cNvPr id="502" name="Google Shape;502;p30"/>
          <p:cNvSpPr txBox="1"/>
          <p:nvPr/>
        </p:nvSpPr>
        <p:spPr>
          <a:xfrm>
            <a:off x="5671927" y="721750"/>
            <a:ext cx="4140744" cy="446244"/>
          </a:xfrm>
          <a:prstGeom prst="rect">
            <a:avLst/>
          </a:prstGeom>
          <a:noFill/>
          <a:ln>
            <a:noFill/>
          </a:ln>
        </p:spPr>
        <p:txBody>
          <a:bodyPr spcFirstLastPara="1" wrap="square" lIns="99044" tIns="99044" rIns="99044" bIns="99044" anchor="t" anchorCtr="0">
            <a:spAutoFit/>
          </a:bodyPr>
          <a:lstStyle/>
          <a:p>
            <a:pPr defTabSz="990595">
              <a:buClr>
                <a:srgbClr val="000000"/>
              </a:buClr>
              <a:defRPr/>
            </a:pPr>
            <a:r>
              <a:rPr lang="en-US" sz="1600" b="1" kern="0" dirty="0">
                <a:solidFill>
                  <a:srgbClr val="000000"/>
                </a:solidFill>
                <a:latin typeface="Calibri"/>
                <a:ea typeface="Calibri"/>
                <a:cs typeface="Calibri"/>
                <a:sym typeface="Calibri"/>
              </a:rPr>
              <a:t>Kiran et al. Intelligent Networks DOE Project</a:t>
            </a:r>
            <a:endParaRPr sz="1600" b="1" kern="0" dirty="0">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3E59DE0-B79E-4603-9CB0-BEF1C58C8360}"/>
              </a:ext>
            </a:extLst>
          </p:cNvPr>
          <p:cNvPicPr>
            <a:picLocks noChangeAspect="1"/>
          </p:cNvPicPr>
          <p:nvPr/>
        </p:nvPicPr>
        <p:blipFill rotWithShape="1">
          <a:blip r:embed="rId8"/>
          <a:srcRect l="5923" t="4720"/>
          <a:stretch/>
        </p:blipFill>
        <p:spPr>
          <a:xfrm>
            <a:off x="181895" y="1"/>
            <a:ext cx="9663544" cy="6207387"/>
          </a:xfrm>
          <a:prstGeom prst="rect">
            <a:avLst/>
          </a:prstGeom>
        </p:spPr>
      </p:pic>
      <p:pic>
        <p:nvPicPr>
          <p:cNvPr id="5" name="Picture 4">
            <a:extLst>
              <a:ext uri="{FF2B5EF4-FFF2-40B4-BE49-F238E27FC236}">
                <a16:creationId xmlns:a16="http://schemas.microsoft.com/office/drawing/2014/main" id="{95DD82C1-7A89-4404-BC33-7DDD532FC633}"/>
              </a:ext>
            </a:extLst>
          </p:cNvPr>
          <p:cNvPicPr>
            <a:picLocks noChangeAspect="1"/>
          </p:cNvPicPr>
          <p:nvPr/>
        </p:nvPicPr>
        <p:blipFill>
          <a:blip r:embed="rId9"/>
          <a:stretch>
            <a:fillRect/>
          </a:stretch>
        </p:blipFill>
        <p:spPr>
          <a:xfrm>
            <a:off x="7855528" y="982331"/>
            <a:ext cx="1588945" cy="644336"/>
          </a:xfrm>
          <a:prstGeom prst="rect">
            <a:avLst/>
          </a:prstGeom>
        </p:spPr>
      </p:pic>
      <p:sp>
        <p:nvSpPr>
          <p:cNvPr id="37" name="TextBox 36">
            <a:extLst>
              <a:ext uri="{FF2B5EF4-FFF2-40B4-BE49-F238E27FC236}">
                <a16:creationId xmlns:a16="http://schemas.microsoft.com/office/drawing/2014/main" id="{AE2A8FDF-A6FE-4F38-B6DE-1030478CF988}"/>
              </a:ext>
            </a:extLst>
          </p:cNvPr>
          <p:cNvSpPr txBox="1"/>
          <p:nvPr/>
        </p:nvSpPr>
        <p:spPr>
          <a:xfrm>
            <a:off x="2375402" y="2562758"/>
            <a:ext cx="7404349" cy="523220"/>
          </a:xfrm>
          <a:prstGeom prst="rect">
            <a:avLst/>
          </a:prstGeom>
          <a:noFill/>
        </p:spPr>
        <p:txBody>
          <a:bodyPr wrap="square">
            <a:spAutoFit/>
          </a:bodyPr>
          <a:lstStyle/>
          <a:p>
            <a:pPr marL="228606" indent="-228606" algn="ctr" defTabSz="914423">
              <a:buFont typeface="Wingdings" panose="05000000000000000000" pitchFamily="2" charset="2"/>
              <a:buChar char="­"/>
              <a:defRPr/>
            </a:pPr>
            <a:r>
              <a:rPr lang="en-US" sz="1400" b="1" dirty="0">
                <a:solidFill>
                  <a:srgbClr val="031A6D"/>
                </a:solidFill>
                <a:latin typeface="Arial"/>
              </a:rPr>
              <a:t>D-DCRNN</a:t>
            </a:r>
            <a:r>
              <a:rPr lang="en-US" sz="1400" b="1" dirty="0">
                <a:solidFill>
                  <a:srgbClr val="3333FF"/>
                </a:solidFill>
                <a:latin typeface="Arial"/>
              </a:rPr>
              <a:t>: Spatiotemporal forecasting </a:t>
            </a:r>
            <a:r>
              <a:rPr lang="en-US" sz="1400" b="1" dirty="0">
                <a:solidFill>
                  <a:srgbClr val="031A6D"/>
                </a:solidFill>
                <a:latin typeface="Arial"/>
              </a:rPr>
              <a:t>with applications in neuroscience, climate, </a:t>
            </a:r>
            <a:br>
              <a:rPr lang="en-US" sz="1400" b="1" dirty="0">
                <a:solidFill>
                  <a:srgbClr val="031A6D"/>
                </a:solidFill>
                <a:latin typeface="Arial"/>
              </a:rPr>
            </a:br>
            <a:r>
              <a:rPr lang="en-US" sz="1400" b="1" dirty="0">
                <a:solidFill>
                  <a:srgbClr val="031A6D"/>
                </a:solidFill>
                <a:latin typeface="Arial"/>
              </a:rPr>
              <a:t>traffic flow, smart grid, logistics, supply chain: https://arxiv.org/pdf/1707.01926.pdf </a:t>
            </a:r>
          </a:p>
        </p:txBody>
      </p:sp>
      <p:cxnSp>
        <p:nvCxnSpPr>
          <p:cNvPr id="8" name="Straight Connector 7">
            <a:extLst>
              <a:ext uri="{FF2B5EF4-FFF2-40B4-BE49-F238E27FC236}">
                <a16:creationId xmlns:a16="http://schemas.microsoft.com/office/drawing/2014/main" id="{669DD077-4EE9-40A6-8ABF-B8AFE069FB03}"/>
              </a:ext>
            </a:extLst>
          </p:cNvPr>
          <p:cNvCxnSpPr/>
          <p:nvPr/>
        </p:nvCxnSpPr>
        <p:spPr>
          <a:xfrm>
            <a:off x="242455" y="491836"/>
            <a:ext cx="946971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96AD8D2-5700-4D37-887B-00517FDD5AA3}"/>
              </a:ext>
            </a:extLst>
          </p:cNvPr>
          <p:cNvSpPr txBox="1"/>
          <p:nvPr/>
        </p:nvSpPr>
        <p:spPr>
          <a:xfrm>
            <a:off x="436993" y="6027004"/>
            <a:ext cx="6429107" cy="830997"/>
          </a:xfrm>
          <a:prstGeom prst="rect">
            <a:avLst/>
          </a:prstGeom>
          <a:noFill/>
        </p:spPr>
        <p:txBody>
          <a:bodyPr wrap="square">
            <a:spAutoFit/>
          </a:bodyPr>
          <a:lstStyle/>
          <a:p>
            <a:pPr marL="228606" indent="-228606" algn="ctr" defTabSz="914423">
              <a:buFont typeface="Wingdings" panose="05000000000000000000" pitchFamily="2" charset="2"/>
              <a:buChar char="­"/>
              <a:defRPr/>
            </a:pPr>
            <a:r>
              <a:rPr lang="en-US" sz="1600" b="1" dirty="0">
                <a:solidFill>
                  <a:srgbClr val="3333FF"/>
                </a:solidFill>
                <a:latin typeface="Arial"/>
              </a:rPr>
              <a:t>Future: </a:t>
            </a:r>
            <a:r>
              <a:rPr lang="en-US" sz="1600" b="1" dirty="0">
                <a:solidFill>
                  <a:srgbClr val="031A6D"/>
                </a:solidFill>
                <a:latin typeface="Arial"/>
              </a:rPr>
              <a:t>Hooks for a </a:t>
            </a:r>
            <a:r>
              <a:rPr lang="en-US" sz="1600" b="1" dirty="0">
                <a:solidFill>
                  <a:srgbClr val="3333FF"/>
                </a:solidFill>
                <a:latin typeface="Arial"/>
              </a:rPr>
              <a:t>Richer, More Stateful Objective Function </a:t>
            </a:r>
            <a:br>
              <a:rPr lang="en-US" sz="1600" b="1" dirty="0">
                <a:solidFill>
                  <a:srgbClr val="3333FF"/>
                </a:solidFill>
                <a:latin typeface="Arial"/>
              </a:rPr>
            </a:br>
            <a:r>
              <a:rPr lang="en-US" sz="1600" b="1" dirty="0">
                <a:solidFill>
                  <a:srgbClr val="3333FF"/>
                </a:solidFill>
                <a:latin typeface="Arial"/>
              </a:rPr>
              <a:t>(Policy, Priority, Deadlines, Path Quality, Co-Flows...);</a:t>
            </a:r>
            <a:br>
              <a:rPr lang="en-US" sz="1600" b="1" dirty="0">
                <a:solidFill>
                  <a:srgbClr val="3333FF"/>
                </a:solidFill>
                <a:latin typeface="Arial"/>
              </a:rPr>
            </a:br>
            <a:r>
              <a:rPr lang="en-US" sz="1600" b="1" dirty="0">
                <a:solidFill>
                  <a:srgbClr val="3333FF"/>
                </a:solidFill>
                <a:latin typeface="Arial"/>
              </a:rPr>
              <a:t>Event Response; Applications to 5G and Quantum Networks</a:t>
            </a:r>
          </a:p>
        </p:txBody>
      </p:sp>
      <p:sp>
        <p:nvSpPr>
          <p:cNvPr id="39" name="Content Placeholder 2">
            <a:extLst>
              <a:ext uri="{FF2B5EF4-FFF2-40B4-BE49-F238E27FC236}">
                <a16:creationId xmlns:a16="http://schemas.microsoft.com/office/drawing/2014/main" id="{3D33BF55-864D-C318-ADBF-0008C0937E74}"/>
              </a:ext>
            </a:extLst>
          </p:cNvPr>
          <p:cNvSpPr txBox="1">
            <a:spLocks/>
          </p:cNvSpPr>
          <p:nvPr/>
        </p:nvSpPr>
        <p:spPr bwMode="auto">
          <a:xfrm>
            <a:off x="6980663" y="6141765"/>
            <a:ext cx="2731502" cy="593911"/>
          </a:xfrm>
          <a:prstGeom prst="rect">
            <a:avLst/>
          </a:prstGeom>
          <a:solidFill>
            <a:srgbClr val="001D3A"/>
          </a:solidFill>
          <a:ln w="19050">
            <a:solidFill>
              <a:srgbClr val="FFED1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rgbClr val="FFF11F"/>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defRPr>
            </a:lvl5pPr>
            <a:lvl6pPr marL="2514600" indent="-228600" algn="l" rtl="0" fontAlgn="base">
              <a:spcBef>
                <a:spcPct val="20000"/>
              </a:spcBef>
              <a:spcAft>
                <a:spcPct val="0"/>
              </a:spcAft>
              <a:buChar char="»"/>
              <a:defRPr sz="2000">
                <a:solidFill>
                  <a:schemeClr val="tx1"/>
                </a:solidFill>
                <a:latin typeface="Arial Unicode MS" pitchFamily="34" charset="-128"/>
              </a:defRPr>
            </a:lvl6pPr>
            <a:lvl7pPr marL="2971800" indent="-228600" algn="l" rtl="0" fontAlgn="base">
              <a:spcBef>
                <a:spcPct val="20000"/>
              </a:spcBef>
              <a:spcAft>
                <a:spcPct val="0"/>
              </a:spcAft>
              <a:buChar char="»"/>
              <a:defRPr sz="2000">
                <a:solidFill>
                  <a:schemeClr val="tx1"/>
                </a:solidFill>
                <a:latin typeface="Arial Unicode MS" pitchFamily="34" charset="-128"/>
              </a:defRPr>
            </a:lvl7pPr>
            <a:lvl8pPr marL="3429000" indent="-228600" algn="l" rtl="0" fontAlgn="base">
              <a:spcBef>
                <a:spcPct val="20000"/>
              </a:spcBef>
              <a:spcAft>
                <a:spcPct val="0"/>
              </a:spcAft>
              <a:buChar char="»"/>
              <a:defRPr sz="2000">
                <a:solidFill>
                  <a:schemeClr val="tx1"/>
                </a:solidFill>
                <a:latin typeface="Arial Unicode MS" pitchFamily="34" charset="-128"/>
              </a:defRPr>
            </a:lvl8pPr>
            <a:lvl9pPr marL="3886200" indent="-228600" algn="l" rtl="0" fontAlgn="base">
              <a:spcBef>
                <a:spcPct val="20000"/>
              </a:spcBef>
              <a:spcAft>
                <a:spcPct val="0"/>
              </a:spcAft>
              <a:buChar char="»"/>
              <a:defRPr sz="2000">
                <a:solidFill>
                  <a:schemeClr val="tx1"/>
                </a:solidFill>
                <a:latin typeface="Arial Unicode MS" pitchFamily="34" charset="-128"/>
              </a:defRPr>
            </a:lvl9pPr>
          </a:lstStyle>
          <a:p>
            <a:pPr marL="0" indent="0" algn="ctr" defTabSz="914423">
              <a:lnSpc>
                <a:spcPct val="95000"/>
              </a:lnSpc>
              <a:spcBef>
                <a:spcPts val="0"/>
              </a:spcBef>
              <a:spcAft>
                <a:spcPts val="600"/>
              </a:spcAft>
              <a:buNone/>
              <a:tabLst>
                <a:tab pos="282582" algn="l"/>
              </a:tabLst>
              <a:defRPr/>
            </a:pPr>
            <a:r>
              <a:rPr lang="en-US" sz="1600" kern="0" dirty="0">
                <a:solidFill>
                  <a:srgbClr val="66FFFF"/>
                </a:solidFill>
                <a:latin typeface="Arial"/>
              </a:rPr>
              <a:t>Mariam Kiran (</a:t>
            </a:r>
            <a:r>
              <a:rPr lang="en-US" sz="1600" kern="0" dirty="0" err="1">
                <a:solidFill>
                  <a:srgbClr val="66FFFF"/>
                </a:solidFill>
                <a:latin typeface="Arial"/>
              </a:rPr>
              <a:t>ESnet</a:t>
            </a:r>
            <a:r>
              <a:rPr lang="en-US" sz="1600" kern="0" dirty="0">
                <a:solidFill>
                  <a:srgbClr val="66FFFF"/>
                </a:solidFill>
                <a:latin typeface="Arial"/>
              </a:rPr>
              <a:t>) </a:t>
            </a:r>
            <a:br>
              <a:rPr lang="en-US" sz="1600" kern="0" dirty="0">
                <a:solidFill>
                  <a:srgbClr val="66FFFF"/>
                </a:solidFill>
                <a:latin typeface="Arial"/>
              </a:rPr>
            </a:br>
            <a:r>
              <a:rPr lang="en-US" sz="1600" b="0" kern="0" dirty="0">
                <a:solidFill>
                  <a:srgbClr val="FFFFCC"/>
                </a:solidFill>
                <a:latin typeface="Arial"/>
                <a:hlinkClick r:id="rId10">
                  <a:extLst>
                    <a:ext uri="{A12FA001-AC4F-418D-AE19-62706E023703}">
                      <ahyp:hlinkClr xmlns:ahyp="http://schemas.microsoft.com/office/drawing/2018/hyperlinkcolor" val="tx"/>
                    </a:ext>
                  </a:extLst>
                </a:hlinkClick>
              </a:rPr>
              <a:t>mkiran@lbl.gov</a:t>
            </a:r>
            <a:r>
              <a:rPr lang="en-US" sz="1600" b="0" kern="0" dirty="0">
                <a:solidFill>
                  <a:srgbClr val="FFFFCC"/>
                </a:solidFill>
                <a:latin typeface="Arial"/>
              </a:rPr>
              <a:t> </a:t>
            </a:r>
            <a:r>
              <a:rPr lang="en-US" sz="1600" b="0" kern="0" dirty="0">
                <a:solidFill>
                  <a:srgbClr val="66FFFF"/>
                </a:solidFill>
                <a:latin typeface="Arial"/>
              </a:rPr>
              <a:t>et al</a:t>
            </a:r>
            <a:endParaRPr lang="en-US" sz="1600" b="0" kern="0" dirty="0">
              <a:solidFill>
                <a:srgbClr val="6D6E71"/>
              </a:solidFill>
              <a:latin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17511"/>
            <a:ext cx="9906000" cy="6040489"/>
          </a:xfrm>
          <a:solidFill>
            <a:srgbClr val="00003E"/>
          </a:solidFill>
        </p:spPr>
        <p:txBody>
          <a:bodyPr>
            <a:noAutofit/>
          </a:bodyPr>
          <a:lstStyle/>
          <a:p>
            <a:pPr marL="400050" indent="-285750">
              <a:spcBef>
                <a:spcPts val="0"/>
              </a:spcBef>
              <a:spcAft>
                <a:spcPts val="1200"/>
              </a:spcAft>
              <a:buFont typeface="Wingdings" pitchFamily="2" charset="2"/>
              <a:buChar char="§"/>
            </a:pPr>
            <a:endParaRPr lang="en-US" sz="2400" dirty="0">
              <a:solidFill>
                <a:srgbClr val="66FFFF"/>
              </a:solidFill>
              <a:ea typeface="Times New Roman" panose="02020603050405020304" pitchFamily="18" charset="0"/>
              <a:cs typeface="Times New Roman" panose="02020603050405020304" pitchFamily="18" charset="0"/>
            </a:endParaRPr>
          </a:p>
          <a:p>
            <a:pPr marL="400050" indent="-285750">
              <a:spcBef>
                <a:spcPts val="0"/>
              </a:spcBef>
              <a:spcAft>
                <a:spcPts val="1600"/>
              </a:spcAft>
              <a:buFont typeface="Wingdings" pitchFamily="2" charset="2"/>
              <a:buChar char="§"/>
            </a:pPr>
            <a:r>
              <a:rPr lang="en-US" sz="2400" dirty="0">
                <a:solidFill>
                  <a:srgbClr val="66FFFF"/>
                </a:solidFill>
                <a:ea typeface="Times New Roman" panose="02020603050405020304" pitchFamily="18" charset="0"/>
                <a:cs typeface="Times New Roman" panose="02020603050405020304" pitchFamily="18" charset="0"/>
              </a:rPr>
              <a:t>The development of effective ML optimization methods, </a:t>
            </a:r>
            <a:br>
              <a:rPr lang="en-US" sz="2400" dirty="0">
                <a:solidFill>
                  <a:srgbClr val="66FFFF"/>
                </a:solidFill>
                <a:ea typeface="Times New Roman" panose="02020603050405020304" pitchFamily="18" charset="0"/>
                <a:cs typeface="Times New Roman" panose="02020603050405020304" pitchFamily="18" charset="0"/>
              </a:rPr>
            </a:br>
            <a:r>
              <a:rPr lang="en-US" sz="2400" dirty="0">
                <a:solidFill>
                  <a:srgbClr val="66FFFF"/>
                </a:solidFill>
                <a:ea typeface="Times New Roman" panose="02020603050405020304" pitchFamily="18" charset="0"/>
                <a:cs typeface="Times New Roman" panose="02020603050405020304" pitchFamily="18" charset="0"/>
              </a:rPr>
              <a:t>   and multidimensional, real-world metrics </a:t>
            </a:r>
          </a:p>
          <a:p>
            <a:pPr marL="800100" indent="-339725">
              <a:spcBef>
                <a:spcPts val="0"/>
              </a:spcBef>
              <a:spcAft>
                <a:spcPts val="1600"/>
              </a:spcAft>
              <a:buFont typeface="Wingdings" pitchFamily="2" charset="2"/>
              <a:buChar char="§"/>
            </a:pPr>
            <a:r>
              <a:rPr lang="en-US" sz="2400" dirty="0">
                <a:solidFill>
                  <a:schemeClr val="tx1"/>
                </a:solidFill>
                <a:ea typeface="Times New Roman" panose="02020603050405020304" pitchFamily="18" charset="0"/>
                <a:cs typeface="Times New Roman" panose="02020603050405020304" pitchFamily="18" charset="0"/>
              </a:rPr>
              <a:t>Are themselves challenging, groundbreaking activities</a:t>
            </a:r>
          </a:p>
          <a:p>
            <a:pPr marL="800100" indent="-339725">
              <a:spcBef>
                <a:spcPts val="0"/>
              </a:spcBef>
              <a:spcAft>
                <a:spcPts val="1600"/>
              </a:spcAft>
              <a:buFont typeface="Wingdings" pitchFamily="2" charset="2"/>
              <a:buChar char="§"/>
            </a:pPr>
            <a:r>
              <a:rPr lang="en-US" sz="2400" dirty="0">
                <a:solidFill>
                  <a:schemeClr val="tx1"/>
                </a:solidFill>
                <a:ea typeface="Times New Roman" panose="02020603050405020304" pitchFamily="18" charset="0"/>
                <a:cs typeface="Times New Roman" panose="02020603050405020304" pitchFamily="18" charset="0"/>
              </a:rPr>
              <a:t>A new area of application in multidomain distributed systems</a:t>
            </a:r>
          </a:p>
          <a:p>
            <a:pPr marL="400050" indent="-285750">
              <a:spcBef>
                <a:spcPts val="0"/>
              </a:spcBef>
              <a:spcAft>
                <a:spcPts val="1600"/>
              </a:spcAft>
              <a:buFont typeface="Wingdings" pitchFamily="2" charset="2"/>
              <a:buChar char="§"/>
            </a:pPr>
            <a:r>
              <a:rPr lang="en-US" sz="2400" dirty="0">
                <a:solidFill>
                  <a:srgbClr val="66FFFF"/>
                </a:solidFill>
                <a:effectLst/>
                <a:ea typeface="Times New Roman" panose="02020603050405020304" pitchFamily="18" charset="0"/>
                <a:cs typeface="Times New Roman" panose="02020603050405020304" pitchFamily="18" charset="0"/>
              </a:rPr>
              <a:t>Str</a:t>
            </a:r>
            <a:r>
              <a:rPr lang="en-US" sz="2400" dirty="0">
                <a:solidFill>
                  <a:srgbClr val="66FFFF"/>
                </a:solidFill>
                <a:ea typeface="Times New Roman" panose="02020603050405020304" pitchFamily="18" charset="0"/>
                <a:cs typeface="Times New Roman" panose="02020603050405020304" pitchFamily="18" charset="0"/>
              </a:rPr>
              <a:t>ategic Aim: Compatible coexistence of programmable</a:t>
            </a:r>
            <a:br>
              <a:rPr lang="en-US" sz="2400" dirty="0">
                <a:solidFill>
                  <a:srgbClr val="66FFFF"/>
                </a:solidFill>
                <a:ea typeface="Times New Roman" panose="02020603050405020304" pitchFamily="18" charset="0"/>
                <a:cs typeface="Times New Roman" panose="02020603050405020304" pitchFamily="18" charset="0"/>
              </a:rPr>
            </a:br>
            <a:r>
              <a:rPr lang="en-US" sz="2400" dirty="0">
                <a:solidFill>
                  <a:srgbClr val="66FFFF"/>
                </a:solidFill>
                <a:ea typeface="Times New Roman" panose="02020603050405020304" pitchFamily="18" charset="0"/>
                <a:cs typeface="Times New Roman" panose="02020603050405020304" pitchFamily="18" charset="0"/>
              </a:rPr>
              <a:t> goal-oriented networks, and production networks </a:t>
            </a:r>
          </a:p>
          <a:p>
            <a:pPr marL="800100" indent="-339725">
              <a:spcBef>
                <a:spcPts val="0"/>
              </a:spcBef>
              <a:spcAft>
                <a:spcPts val="1600"/>
              </a:spcAft>
              <a:buFont typeface="Wingdings" pitchFamily="2" charset="2"/>
              <a:buChar char="§"/>
              <a:tabLst>
                <a:tab pos="800100" algn="l"/>
              </a:tabLst>
            </a:pPr>
            <a:r>
              <a:rPr lang="en-US" sz="2400" dirty="0">
                <a:solidFill>
                  <a:schemeClr val="tx1"/>
                </a:solidFill>
                <a:ea typeface="Times New Roman" panose="02020603050405020304" pitchFamily="18" charset="0"/>
                <a:cs typeface="Times New Roman" panose="02020603050405020304" pitchFamily="18" charset="0"/>
              </a:rPr>
              <a:t>Simultaneously meeting the needs of the leading edge science programs and the at-large A&amp;R communities</a:t>
            </a:r>
            <a:endParaRPr lang="en-US" sz="2400" dirty="0">
              <a:solidFill>
                <a:schemeClr val="tx1"/>
              </a:solidFill>
              <a:effectLst/>
              <a:ea typeface="Times New Roman" panose="02020603050405020304" pitchFamily="18" charset="0"/>
              <a:cs typeface="Times New Roman" panose="02020603050405020304" pitchFamily="18" charset="0"/>
            </a:endParaRPr>
          </a:p>
          <a:p>
            <a:pPr marL="400050" indent="-285750">
              <a:spcBef>
                <a:spcPts val="0"/>
              </a:spcBef>
              <a:spcAft>
                <a:spcPts val="1600"/>
              </a:spcAft>
              <a:buFont typeface="Wingdings" pitchFamily="2" charset="2"/>
              <a:buChar char="§"/>
            </a:pPr>
            <a:endParaRPr lang="en-US" sz="2200" dirty="0">
              <a:solidFill>
                <a:schemeClr val="tx1"/>
              </a:solidFill>
              <a:effectLst/>
              <a:ea typeface="Times New Roman" panose="02020603050405020304" pitchFamily="18" charset="0"/>
              <a:cs typeface="Times New Roman" panose="02020603050405020304" pitchFamily="18" charset="0"/>
            </a:endParaRPr>
          </a:p>
          <a:p>
            <a:pPr marL="403225" indent="0">
              <a:lnSpc>
                <a:spcPct val="93000"/>
              </a:lnSpc>
              <a:spcBef>
                <a:spcPts val="0"/>
              </a:spcBef>
              <a:spcAft>
                <a:spcPts val="300"/>
              </a:spcAft>
              <a:buNone/>
            </a:pPr>
            <a:r>
              <a:rPr lang="en-US" sz="2400" dirty="0">
                <a:solidFill>
                  <a:schemeClr val="tx1"/>
                </a:solidFill>
              </a:rPr>
              <a:t> </a:t>
            </a:r>
          </a:p>
        </p:txBody>
      </p:sp>
      <p:pic>
        <p:nvPicPr>
          <p:cNvPr id="5" name="Picture 4">
            <a:extLst>
              <a:ext uri="{FF2B5EF4-FFF2-40B4-BE49-F238E27FC236}">
                <a16:creationId xmlns:a16="http://schemas.microsoft.com/office/drawing/2014/main" id="{11507994-90A6-6C0D-471D-70ABE6E86186}"/>
              </a:ext>
            </a:extLst>
          </p:cNvPr>
          <p:cNvPicPr>
            <a:picLocks noChangeAspect="1"/>
          </p:cNvPicPr>
          <p:nvPr/>
        </p:nvPicPr>
        <p:blipFill>
          <a:blip r:embed="rId3"/>
          <a:stretch>
            <a:fillRect/>
          </a:stretch>
        </p:blipFill>
        <p:spPr>
          <a:xfrm>
            <a:off x="324530" y="165650"/>
            <a:ext cx="1444040" cy="719287"/>
          </a:xfrm>
          <a:prstGeom prst="rect">
            <a:avLst/>
          </a:prstGeom>
        </p:spPr>
      </p:pic>
      <p:sp>
        <p:nvSpPr>
          <p:cNvPr id="7" name="Title 1">
            <a:extLst>
              <a:ext uri="{FF2B5EF4-FFF2-40B4-BE49-F238E27FC236}">
                <a16:creationId xmlns:a16="http://schemas.microsoft.com/office/drawing/2014/main" id="{3E763702-CD3F-24AC-1D30-0CA8DE4B8710}"/>
              </a:ext>
            </a:extLst>
          </p:cNvPr>
          <p:cNvSpPr txBox="1">
            <a:spLocks/>
          </p:cNvSpPr>
          <p:nvPr/>
        </p:nvSpPr>
        <p:spPr bwMode="auto">
          <a:xfrm>
            <a:off x="1867128" y="86908"/>
            <a:ext cx="6910017" cy="876770"/>
          </a:xfrm>
          <a:prstGeom prst="rect">
            <a:avLst/>
          </a:prstGeom>
          <a:solidFill>
            <a:srgbClr val="001D3A"/>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66FFFF"/>
                </a:solidFill>
                <a:effectLst/>
                <a:uLnTx/>
                <a:uFillTx/>
                <a:latin typeface="Calibri" panose="020F0502020204030204" pitchFamily="34" charset="0"/>
                <a:ea typeface="Calibri" panose="020F0502020204030204" pitchFamily="34" charset="0"/>
                <a:cs typeface="Times New Roman" panose="02020603050405020304" pitchFamily="18" charset="0"/>
              </a:rPr>
              <a:t>Next Generation System</a:t>
            </a:r>
            <a:br>
              <a:rPr kumimoji="0" lang="en-US" sz="3200" b="1" i="0" u="none" strike="noStrike" kern="0" cap="none" spc="0" normalizeH="0" baseline="0" noProof="0" dirty="0">
                <a:ln>
                  <a:noFill/>
                </a:ln>
                <a:solidFill>
                  <a:srgbClr val="66FFFF"/>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3200" b="1" i="0" u="none" strike="noStrike" kern="0" cap="none" spc="0" normalizeH="0" baseline="0" noProof="0" dirty="0">
                <a:ln>
                  <a:noFill/>
                </a:ln>
                <a:solidFill>
                  <a:srgbClr val="66FFF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for Data Intensive Sciences</a:t>
            </a:r>
            <a:endParaRPr kumimoji="0" lang="en-US" sz="3200" b="1" i="0" u="none" strike="noStrike" kern="0" cap="none" spc="0" normalizeH="0" baseline="0" noProof="0" dirty="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681223461"/>
      </p:ext>
    </p:extLst>
  </p:cSld>
  <p:clrMapOvr>
    <a:masterClrMapping/>
  </p:clrMapOvr>
  <mc:AlternateContent xmlns:mc="http://schemas.openxmlformats.org/markup-compatibility/2006">
    <mc:Choice xmlns:p14="http://schemas.microsoft.com/office/powerpoint/2010/main" Requires="p14">
      <p:transition spd="slow" p14:dur="65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8153402" y="-1"/>
            <a:ext cx="1752599" cy="1116672"/>
          </a:xfrm>
          <a:prstGeom prst="rect">
            <a:avLst/>
          </a:prstGeom>
          <a:solidFill>
            <a:srgbClr val="001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 name="Title 1"/>
          <p:cNvSpPr>
            <a:spLocks noGrp="1"/>
          </p:cNvSpPr>
          <p:nvPr>
            <p:ph type="title"/>
          </p:nvPr>
        </p:nvSpPr>
        <p:spPr>
          <a:xfrm>
            <a:off x="932598" y="54245"/>
            <a:ext cx="7956221" cy="712190"/>
          </a:xfrm>
        </p:spPr>
        <p:txBody>
          <a:bodyPr/>
          <a:lstStyle/>
          <a:p>
            <a:pPr algn="ctr">
              <a:lnSpc>
                <a:spcPct val="90000"/>
              </a:lnSpc>
            </a:pPr>
            <a:r>
              <a:rPr lang="en-US" dirty="0">
                <a:solidFill>
                  <a:srgbClr val="FFED13"/>
                </a:solidFill>
              </a:rPr>
              <a:t>SC15-22: </a:t>
            </a:r>
            <a:r>
              <a:rPr lang="en-US" dirty="0">
                <a:solidFill>
                  <a:srgbClr val="B0FEFC"/>
                </a:solidFill>
              </a:rPr>
              <a:t>SDN Next Generation </a:t>
            </a:r>
            <a:br>
              <a:rPr lang="en-US" dirty="0">
                <a:solidFill>
                  <a:srgbClr val="B0FEFC"/>
                </a:solidFill>
              </a:rPr>
            </a:br>
            <a:r>
              <a:rPr lang="en-US" dirty="0">
                <a:solidFill>
                  <a:srgbClr val="FCFC04"/>
                </a:solidFill>
              </a:rPr>
              <a:t>Terabit/sec Ecosystem for </a:t>
            </a:r>
            <a:r>
              <a:rPr lang="en-US" dirty="0" err="1">
                <a:solidFill>
                  <a:srgbClr val="FCFC04"/>
                </a:solidFill>
              </a:rPr>
              <a:t>Exascale</a:t>
            </a:r>
            <a:r>
              <a:rPr lang="en-US" dirty="0">
                <a:solidFill>
                  <a:srgbClr val="FCFC04"/>
                </a:solidFill>
              </a:rPr>
              <a:t> Science</a:t>
            </a:r>
          </a:p>
        </p:txBody>
      </p:sp>
      <p:pic>
        <p:nvPicPr>
          <p:cNvPr id="8" name="Picture 7"/>
          <p:cNvPicPr>
            <a:picLocks noChangeAspect="1"/>
          </p:cNvPicPr>
          <p:nvPr/>
        </p:nvPicPr>
        <p:blipFill rotWithShape="1">
          <a:blip r:embed="rId3"/>
          <a:srcRect l="553" r="50083" b="5096"/>
          <a:stretch/>
        </p:blipFill>
        <p:spPr>
          <a:xfrm>
            <a:off x="2584938" y="1152481"/>
            <a:ext cx="4652108" cy="4256971"/>
          </a:xfrm>
          <a:prstGeom prst="rect">
            <a:avLst/>
          </a:prstGeom>
          <a:ln w="25400">
            <a:solidFill>
              <a:srgbClr val="FFED13"/>
            </a:solidFill>
          </a:ln>
        </p:spPr>
      </p:pic>
      <p:sp>
        <p:nvSpPr>
          <p:cNvPr id="13" name="Title 1"/>
          <p:cNvSpPr txBox="1">
            <a:spLocks/>
          </p:cNvSpPr>
          <p:nvPr/>
        </p:nvSpPr>
        <p:spPr bwMode="auto">
          <a:xfrm>
            <a:off x="74246" y="2895602"/>
            <a:ext cx="2510692" cy="2012939"/>
          </a:xfrm>
          <a:prstGeom prst="rect">
            <a:avLst/>
          </a:prstGeom>
          <a:solidFill>
            <a:srgbClr val="000066"/>
          </a:solidFill>
          <a:ln w="25400">
            <a:solidFill>
              <a:srgbClr val="FFED13"/>
            </a:solidFill>
            <a:miter lim="800000"/>
            <a:headEnd/>
            <a:tailEnd/>
          </a:ln>
        </p:spPr>
        <p:txBody>
          <a:bodyPr vert="horz" wrap="square" lIns="91440" tIns="0" rIns="91440" bIns="45720" numCol="1" anchor="ctr" anchorCtr="0" compatLnSpc="1">
            <a:prstTxWarp prst="textNoShape">
              <a:avLst/>
            </a:prstTxWarp>
          </a:bodyPr>
          <a:lstStyle>
            <a:lvl1pPr algn="l" rtl="0" fontAlgn="base">
              <a:spcBef>
                <a:spcPct val="0"/>
              </a:spcBef>
              <a:spcAft>
                <a:spcPct val="0"/>
              </a:spcAft>
              <a:defRPr sz="2800" b="1">
                <a:solidFill>
                  <a:srgbClr val="FFCC00"/>
                </a:solidFill>
                <a:latin typeface="+mj-lt"/>
                <a:ea typeface="+mj-ea"/>
                <a:cs typeface="+mj-cs"/>
              </a:defRPr>
            </a:lvl1pPr>
            <a:lvl2pPr algn="l" rtl="0" fontAlgn="base">
              <a:spcBef>
                <a:spcPct val="0"/>
              </a:spcBef>
              <a:spcAft>
                <a:spcPct val="0"/>
              </a:spcAft>
              <a:defRPr sz="3600" b="1">
                <a:solidFill>
                  <a:srgbClr val="FFCC00"/>
                </a:solidFill>
                <a:latin typeface="Arial" charset="0"/>
                <a:cs typeface="Arial" charset="0"/>
              </a:defRPr>
            </a:lvl2pPr>
            <a:lvl3pPr algn="l" rtl="0" fontAlgn="base">
              <a:spcBef>
                <a:spcPct val="0"/>
              </a:spcBef>
              <a:spcAft>
                <a:spcPct val="0"/>
              </a:spcAft>
              <a:defRPr sz="3600" b="1">
                <a:solidFill>
                  <a:srgbClr val="FFCC00"/>
                </a:solidFill>
                <a:latin typeface="Arial" charset="0"/>
                <a:cs typeface="Arial" charset="0"/>
              </a:defRPr>
            </a:lvl3pPr>
            <a:lvl4pPr algn="l" rtl="0" fontAlgn="base">
              <a:spcBef>
                <a:spcPct val="0"/>
              </a:spcBef>
              <a:spcAft>
                <a:spcPct val="0"/>
              </a:spcAft>
              <a:defRPr sz="3600" b="1">
                <a:solidFill>
                  <a:srgbClr val="FFCC00"/>
                </a:solidFill>
                <a:latin typeface="Arial" charset="0"/>
                <a:cs typeface="Arial" charset="0"/>
              </a:defRPr>
            </a:lvl4pPr>
            <a:lvl5pPr algn="l" rtl="0" fontAlgn="base">
              <a:spcBef>
                <a:spcPct val="0"/>
              </a:spcBef>
              <a:spcAft>
                <a:spcPct val="0"/>
              </a:spcAft>
              <a:defRPr sz="3600" b="1">
                <a:solidFill>
                  <a:srgbClr val="FFCC00"/>
                </a:solidFill>
                <a:latin typeface="Arial" charset="0"/>
                <a:cs typeface="Arial" charset="0"/>
              </a:defRPr>
            </a:lvl5pPr>
            <a:lvl6pPr marL="457200" algn="l" rtl="0" fontAlgn="base">
              <a:spcBef>
                <a:spcPct val="0"/>
              </a:spcBef>
              <a:spcAft>
                <a:spcPct val="0"/>
              </a:spcAft>
              <a:defRPr sz="3600" b="1">
                <a:solidFill>
                  <a:srgbClr val="FFCC00"/>
                </a:solidFill>
                <a:latin typeface="Arial" charset="0"/>
                <a:cs typeface="Arial" charset="0"/>
              </a:defRPr>
            </a:lvl6pPr>
            <a:lvl7pPr marL="914400" algn="l" rtl="0" fontAlgn="base">
              <a:spcBef>
                <a:spcPct val="0"/>
              </a:spcBef>
              <a:spcAft>
                <a:spcPct val="0"/>
              </a:spcAft>
              <a:defRPr sz="3600" b="1">
                <a:solidFill>
                  <a:srgbClr val="FFCC00"/>
                </a:solidFill>
                <a:latin typeface="Arial" charset="0"/>
                <a:cs typeface="Arial" charset="0"/>
              </a:defRPr>
            </a:lvl7pPr>
            <a:lvl8pPr marL="1371600" algn="l" rtl="0" fontAlgn="base">
              <a:spcBef>
                <a:spcPct val="0"/>
              </a:spcBef>
              <a:spcAft>
                <a:spcPct val="0"/>
              </a:spcAft>
              <a:defRPr sz="3600" b="1">
                <a:solidFill>
                  <a:srgbClr val="FFCC00"/>
                </a:solidFill>
                <a:latin typeface="Arial" charset="0"/>
                <a:cs typeface="Arial" charset="0"/>
              </a:defRPr>
            </a:lvl8pPr>
            <a:lvl9pPr marL="1828800" algn="l" rtl="0" fontAlgn="base">
              <a:spcBef>
                <a:spcPct val="0"/>
              </a:spcBef>
              <a:spcAft>
                <a:spcPct val="0"/>
              </a:spcAft>
              <a:defRPr sz="3600" b="1">
                <a:solidFill>
                  <a:srgbClr val="FFCC00"/>
                </a:solidFill>
                <a:latin typeface="Arial"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B0FEFC"/>
                </a:solidFill>
                <a:effectLst/>
                <a:uLnTx/>
                <a:uFillTx/>
                <a:latin typeface="Arial"/>
                <a:ea typeface="+mj-ea"/>
                <a:cs typeface="Arial"/>
              </a:rPr>
              <a:t>SC16+: Consistent Operations with Agile Feedback</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mj-ea"/>
                <a:cs typeface="Arial"/>
              </a:rPr>
              <a:t>Major Science Flow Classes </a:t>
            </a:r>
            <a:br>
              <a:rPr kumimoji="0" lang="en-US" sz="2000" b="1" i="0" u="none" strike="noStrike" kern="0" cap="none" spc="0" normalizeH="0" baseline="0" noProof="0" dirty="0">
                <a:ln>
                  <a:noFill/>
                </a:ln>
                <a:solidFill>
                  <a:srgbClr val="FFFFFF"/>
                </a:solidFill>
                <a:effectLst/>
                <a:uLnTx/>
                <a:uFillTx/>
                <a:latin typeface="Arial"/>
                <a:ea typeface="+mj-ea"/>
                <a:cs typeface="Arial"/>
              </a:rPr>
            </a:br>
            <a:r>
              <a:rPr kumimoji="0" lang="en-US" sz="2000" b="1" i="0" u="none" strike="noStrike" kern="0" cap="none" spc="0" normalizeH="0" baseline="0" noProof="0" dirty="0">
                <a:ln>
                  <a:noFill/>
                </a:ln>
                <a:solidFill>
                  <a:srgbClr val="FFF11F"/>
                </a:solidFill>
                <a:effectLst/>
                <a:uLnTx/>
                <a:uFillTx/>
                <a:latin typeface="Arial"/>
                <a:ea typeface="+mj-ea"/>
                <a:cs typeface="Arial"/>
              </a:rPr>
              <a:t>Up to High Water Marks</a:t>
            </a:r>
          </a:p>
        </p:txBody>
      </p:sp>
      <p:sp>
        <p:nvSpPr>
          <p:cNvPr id="3" name="Rectangle 2"/>
          <p:cNvSpPr/>
          <p:nvPr/>
        </p:nvSpPr>
        <p:spPr>
          <a:xfrm>
            <a:off x="509341" y="708404"/>
            <a:ext cx="7543800" cy="43088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Arial"/>
              </a:rPr>
              <a:t>supercomputing.caltech.edu</a:t>
            </a:r>
          </a:p>
        </p:txBody>
      </p:sp>
      <p:sp>
        <p:nvSpPr>
          <p:cNvPr id="11" name="Title 1"/>
          <p:cNvSpPr txBox="1">
            <a:spLocks/>
          </p:cNvSpPr>
          <p:nvPr/>
        </p:nvSpPr>
        <p:spPr bwMode="auto">
          <a:xfrm>
            <a:off x="2584938" y="6032923"/>
            <a:ext cx="7220802" cy="685282"/>
          </a:xfrm>
          <a:prstGeom prst="rect">
            <a:avLst/>
          </a:prstGeom>
          <a:solidFill>
            <a:srgbClr val="000066"/>
          </a:solidFill>
          <a:ln w="19050">
            <a:solidFill>
              <a:srgbClr val="FFED13"/>
            </a:solid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b="1">
                <a:solidFill>
                  <a:srgbClr val="FFCC00"/>
                </a:solidFill>
                <a:latin typeface="+mj-lt"/>
                <a:ea typeface="+mj-ea"/>
                <a:cs typeface="+mj-cs"/>
              </a:defRPr>
            </a:lvl1pPr>
            <a:lvl2pPr algn="l" rtl="0" fontAlgn="base">
              <a:spcBef>
                <a:spcPct val="0"/>
              </a:spcBef>
              <a:spcAft>
                <a:spcPct val="0"/>
              </a:spcAft>
              <a:defRPr sz="3600" b="1">
                <a:solidFill>
                  <a:srgbClr val="FFCC00"/>
                </a:solidFill>
                <a:latin typeface="Arial" charset="0"/>
                <a:cs typeface="Arial" charset="0"/>
              </a:defRPr>
            </a:lvl2pPr>
            <a:lvl3pPr algn="l" rtl="0" fontAlgn="base">
              <a:spcBef>
                <a:spcPct val="0"/>
              </a:spcBef>
              <a:spcAft>
                <a:spcPct val="0"/>
              </a:spcAft>
              <a:defRPr sz="3600" b="1">
                <a:solidFill>
                  <a:srgbClr val="FFCC00"/>
                </a:solidFill>
                <a:latin typeface="Arial" charset="0"/>
                <a:cs typeface="Arial" charset="0"/>
              </a:defRPr>
            </a:lvl3pPr>
            <a:lvl4pPr algn="l" rtl="0" fontAlgn="base">
              <a:spcBef>
                <a:spcPct val="0"/>
              </a:spcBef>
              <a:spcAft>
                <a:spcPct val="0"/>
              </a:spcAft>
              <a:defRPr sz="3600" b="1">
                <a:solidFill>
                  <a:srgbClr val="FFCC00"/>
                </a:solidFill>
                <a:latin typeface="Arial" charset="0"/>
                <a:cs typeface="Arial" charset="0"/>
              </a:defRPr>
            </a:lvl4pPr>
            <a:lvl5pPr algn="l" rtl="0" fontAlgn="base">
              <a:spcBef>
                <a:spcPct val="0"/>
              </a:spcBef>
              <a:spcAft>
                <a:spcPct val="0"/>
              </a:spcAft>
              <a:defRPr sz="3600" b="1">
                <a:solidFill>
                  <a:srgbClr val="FFCC00"/>
                </a:solidFill>
                <a:latin typeface="Arial" charset="0"/>
                <a:cs typeface="Arial" charset="0"/>
              </a:defRPr>
            </a:lvl5pPr>
            <a:lvl6pPr marL="457200" algn="l" rtl="0" fontAlgn="base">
              <a:spcBef>
                <a:spcPct val="0"/>
              </a:spcBef>
              <a:spcAft>
                <a:spcPct val="0"/>
              </a:spcAft>
              <a:defRPr sz="3600" b="1">
                <a:solidFill>
                  <a:srgbClr val="FFCC00"/>
                </a:solidFill>
                <a:latin typeface="Arial" charset="0"/>
                <a:cs typeface="Arial" charset="0"/>
              </a:defRPr>
            </a:lvl6pPr>
            <a:lvl7pPr marL="914400" algn="l" rtl="0" fontAlgn="base">
              <a:spcBef>
                <a:spcPct val="0"/>
              </a:spcBef>
              <a:spcAft>
                <a:spcPct val="0"/>
              </a:spcAft>
              <a:defRPr sz="3600" b="1">
                <a:solidFill>
                  <a:srgbClr val="FFCC00"/>
                </a:solidFill>
                <a:latin typeface="Arial" charset="0"/>
                <a:cs typeface="Arial" charset="0"/>
              </a:defRPr>
            </a:lvl7pPr>
            <a:lvl8pPr marL="1371600" algn="l" rtl="0" fontAlgn="base">
              <a:spcBef>
                <a:spcPct val="0"/>
              </a:spcBef>
              <a:spcAft>
                <a:spcPct val="0"/>
              </a:spcAft>
              <a:defRPr sz="3600" b="1">
                <a:solidFill>
                  <a:srgbClr val="FFCC00"/>
                </a:solidFill>
                <a:latin typeface="Arial" charset="0"/>
                <a:cs typeface="Arial" charset="0"/>
              </a:defRPr>
            </a:lvl8pPr>
            <a:lvl9pPr marL="1828800" algn="l" rtl="0" fontAlgn="base">
              <a:spcBef>
                <a:spcPct val="0"/>
              </a:spcBef>
              <a:spcAft>
                <a:spcPct val="0"/>
              </a:spcAft>
              <a:defRPr sz="3600" b="1">
                <a:solidFill>
                  <a:srgbClr val="FFCC00"/>
                </a:solidFill>
                <a:latin typeface="Arial"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err="1">
                <a:ln>
                  <a:noFill/>
                </a:ln>
                <a:solidFill>
                  <a:srgbClr val="99F3F5"/>
                </a:solidFill>
                <a:effectLst/>
                <a:uLnTx/>
                <a:uFillTx/>
                <a:latin typeface="Arial"/>
                <a:ea typeface="+mj-ea"/>
                <a:cs typeface="Arial"/>
              </a:rPr>
              <a:t>Tbps</a:t>
            </a:r>
            <a:r>
              <a:rPr kumimoji="0" lang="en-US" sz="2000" b="1" i="0" u="none" strike="noStrike" kern="0" cap="none" spc="0" normalizeH="0" baseline="0" noProof="0" dirty="0">
                <a:ln>
                  <a:noFill/>
                </a:ln>
                <a:solidFill>
                  <a:srgbClr val="99F3F5"/>
                </a:solidFill>
                <a:effectLst/>
                <a:uLnTx/>
                <a:uFillTx/>
                <a:latin typeface="Arial"/>
                <a:ea typeface="+mj-ea"/>
                <a:cs typeface="Arial"/>
              </a:rPr>
              <a:t> Rings for SC18-22: Caltech, </a:t>
            </a:r>
            <a:r>
              <a:rPr kumimoji="0" lang="en-US" sz="2000" b="1" i="0" u="none" strike="noStrike" kern="0" cap="none" spc="0" normalizeH="0" baseline="0" noProof="0" dirty="0" err="1">
                <a:ln>
                  <a:noFill/>
                </a:ln>
                <a:solidFill>
                  <a:srgbClr val="99F3F5"/>
                </a:solidFill>
                <a:effectLst/>
                <a:uLnTx/>
                <a:uFillTx/>
                <a:latin typeface="Arial"/>
                <a:ea typeface="+mj-ea"/>
                <a:cs typeface="Arial"/>
              </a:rPr>
              <a:t>Ciena</a:t>
            </a:r>
            <a:r>
              <a:rPr kumimoji="0" lang="en-US" sz="2000" b="1" i="0" u="none" strike="noStrike" kern="0" cap="none" spc="0" normalizeH="0" baseline="0" noProof="0" dirty="0">
                <a:ln>
                  <a:noFill/>
                </a:ln>
                <a:solidFill>
                  <a:srgbClr val="99F3F5"/>
                </a:solidFill>
                <a:effectLst/>
                <a:uLnTx/>
                <a:uFillTx/>
                <a:latin typeface="Arial"/>
                <a:ea typeface="+mj-ea"/>
                <a:cs typeface="Arial"/>
              </a:rPr>
              <a:t>, </a:t>
            </a:r>
            <a:r>
              <a:rPr kumimoji="0" lang="en-US" sz="2000" b="1" i="0" u="none" strike="noStrike" kern="0" cap="none" spc="0" normalizeH="0" baseline="0" noProof="0" dirty="0" err="1">
                <a:ln>
                  <a:noFill/>
                </a:ln>
                <a:solidFill>
                  <a:srgbClr val="99F3F5"/>
                </a:solidFill>
                <a:effectLst/>
                <a:uLnTx/>
                <a:uFillTx/>
                <a:latin typeface="Arial"/>
                <a:ea typeface="+mj-ea"/>
                <a:cs typeface="Arial"/>
              </a:rPr>
              <a:t>Scinet</a:t>
            </a:r>
            <a:r>
              <a:rPr kumimoji="0" lang="en-US" sz="2000" b="1" i="0" u="none" strike="noStrike" kern="0" cap="none" spc="0" normalizeH="0" baseline="0" noProof="0" dirty="0">
                <a:ln>
                  <a:noFill/>
                </a:ln>
                <a:solidFill>
                  <a:srgbClr val="99F3F5"/>
                </a:solidFill>
                <a:effectLst/>
                <a:uLnTx/>
                <a:uFillTx/>
                <a:latin typeface="Arial"/>
                <a:ea typeface="+mj-ea"/>
                <a:cs typeface="Arial"/>
              </a:rPr>
              <a:t>, </a:t>
            </a:r>
            <a:br>
              <a:rPr kumimoji="0" lang="en-US" sz="2000" b="1" i="0" u="none" strike="noStrike" kern="0" cap="none" spc="0" normalizeH="0" baseline="0" noProof="0" dirty="0">
                <a:ln>
                  <a:noFill/>
                </a:ln>
                <a:solidFill>
                  <a:srgbClr val="99F3F5"/>
                </a:solidFill>
                <a:effectLst/>
                <a:uLnTx/>
                <a:uFillTx/>
                <a:latin typeface="Arial"/>
                <a:ea typeface="+mj-ea"/>
                <a:cs typeface="Arial"/>
              </a:rPr>
            </a:br>
            <a:r>
              <a:rPr kumimoji="0" lang="en-US" sz="2000" b="1" i="0" u="none" strike="noStrike" kern="0" cap="none" spc="0" normalizeH="0" baseline="0" noProof="0" dirty="0" err="1">
                <a:ln>
                  <a:noFill/>
                </a:ln>
                <a:solidFill>
                  <a:srgbClr val="99F3F5"/>
                </a:solidFill>
                <a:effectLst/>
                <a:uLnTx/>
                <a:uFillTx/>
                <a:latin typeface="Arial"/>
                <a:ea typeface="+mj-ea"/>
                <a:cs typeface="Arial"/>
              </a:rPr>
              <a:t>StarLight</a:t>
            </a:r>
            <a:r>
              <a:rPr kumimoji="0" lang="en-US" sz="2000" b="1" i="0" u="none" strike="noStrike" kern="0" cap="none" spc="0" normalizeH="0" baseline="0" noProof="0" dirty="0">
                <a:ln>
                  <a:noFill/>
                </a:ln>
                <a:solidFill>
                  <a:srgbClr val="99F3F5"/>
                </a:solidFill>
                <a:effectLst/>
                <a:uLnTx/>
                <a:uFillTx/>
                <a:latin typeface="Arial"/>
                <a:ea typeface="+mj-ea"/>
                <a:cs typeface="Arial"/>
              </a:rPr>
              <a:t> </a:t>
            </a:r>
            <a:r>
              <a:rPr kumimoji="0" lang="en-US" sz="2000" b="1" i="0" u="none" strike="noStrike" kern="0" cap="none" spc="0" normalizeH="0" baseline="0" noProof="0" dirty="0">
                <a:ln>
                  <a:noFill/>
                </a:ln>
                <a:solidFill>
                  <a:srgbClr val="FFFFFF"/>
                </a:solidFill>
                <a:effectLst/>
                <a:uLnTx/>
                <a:uFillTx/>
                <a:latin typeface="Arial"/>
                <a:ea typeface="+mj-ea"/>
                <a:cs typeface="Arial"/>
              </a:rPr>
              <a:t>+ Many HEP, Network, Vendor Partners</a:t>
            </a:r>
          </a:p>
        </p:txBody>
      </p:sp>
      <p:sp>
        <p:nvSpPr>
          <p:cNvPr id="25" name="Slide Number Placeholder 3"/>
          <p:cNvSpPr txBox="1">
            <a:spLocks/>
          </p:cNvSpPr>
          <p:nvPr/>
        </p:nvSpPr>
        <p:spPr>
          <a:xfrm>
            <a:off x="9477256" y="6032925"/>
            <a:ext cx="342010" cy="215477"/>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charset="0"/>
                <a:ea typeface="+mn-ea"/>
                <a:cs typeface="Arial" charset="0"/>
              </a:rPr>
              <a:t>45</a:t>
            </a:r>
          </a:p>
        </p:txBody>
      </p:sp>
      <p:sp>
        <p:nvSpPr>
          <p:cNvPr id="7" name="Title 1"/>
          <p:cNvSpPr txBox="1">
            <a:spLocks/>
          </p:cNvSpPr>
          <p:nvPr/>
        </p:nvSpPr>
        <p:spPr bwMode="auto">
          <a:xfrm>
            <a:off x="74246" y="1133233"/>
            <a:ext cx="2508738" cy="1762369"/>
          </a:xfrm>
          <a:prstGeom prst="rect">
            <a:avLst/>
          </a:prstGeom>
          <a:solidFill>
            <a:srgbClr val="000066"/>
          </a:solidFill>
          <a:ln w="25400">
            <a:solidFill>
              <a:srgbClr val="FFED13"/>
            </a:solid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b="1">
                <a:solidFill>
                  <a:srgbClr val="FFCC00"/>
                </a:solidFill>
                <a:latin typeface="+mj-lt"/>
                <a:ea typeface="+mj-ea"/>
                <a:cs typeface="+mj-cs"/>
              </a:defRPr>
            </a:lvl1pPr>
            <a:lvl2pPr algn="l" rtl="0" fontAlgn="base">
              <a:spcBef>
                <a:spcPct val="0"/>
              </a:spcBef>
              <a:spcAft>
                <a:spcPct val="0"/>
              </a:spcAft>
              <a:defRPr sz="3600" b="1">
                <a:solidFill>
                  <a:srgbClr val="FFCC00"/>
                </a:solidFill>
                <a:latin typeface="Arial" charset="0"/>
                <a:cs typeface="Arial" charset="0"/>
              </a:defRPr>
            </a:lvl2pPr>
            <a:lvl3pPr algn="l" rtl="0" fontAlgn="base">
              <a:spcBef>
                <a:spcPct val="0"/>
              </a:spcBef>
              <a:spcAft>
                <a:spcPct val="0"/>
              </a:spcAft>
              <a:defRPr sz="3600" b="1">
                <a:solidFill>
                  <a:srgbClr val="FFCC00"/>
                </a:solidFill>
                <a:latin typeface="Arial" charset="0"/>
                <a:cs typeface="Arial" charset="0"/>
              </a:defRPr>
            </a:lvl3pPr>
            <a:lvl4pPr algn="l" rtl="0" fontAlgn="base">
              <a:spcBef>
                <a:spcPct val="0"/>
              </a:spcBef>
              <a:spcAft>
                <a:spcPct val="0"/>
              </a:spcAft>
              <a:defRPr sz="3600" b="1">
                <a:solidFill>
                  <a:srgbClr val="FFCC00"/>
                </a:solidFill>
                <a:latin typeface="Arial" charset="0"/>
                <a:cs typeface="Arial" charset="0"/>
              </a:defRPr>
            </a:lvl4pPr>
            <a:lvl5pPr algn="l" rtl="0" fontAlgn="base">
              <a:spcBef>
                <a:spcPct val="0"/>
              </a:spcBef>
              <a:spcAft>
                <a:spcPct val="0"/>
              </a:spcAft>
              <a:defRPr sz="3600" b="1">
                <a:solidFill>
                  <a:srgbClr val="FFCC00"/>
                </a:solidFill>
                <a:latin typeface="Arial" charset="0"/>
                <a:cs typeface="Arial" charset="0"/>
              </a:defRPr>
            </a:lvl5pPr>
            <a:lvl6pPr marL="457200" algn="l" rtl="0" fontAlgn="base">
              <a:spcBef>
                <a:spcPct val="0"/>
              </a:spcBef>
              <a:spcAft>
                <a:spcPct val="0"/>
              </a:spcAft>
              <a:defRPr sz="3600" b="1">
                <a:solidFill>
                  <a:srgbClr val="FFCC00"/>
                </a:solidFill>
                <a:latin typeface="Arial" charset="0"/>
                <a:cs typeface="Arial" charset="0"/>
              </a:defRPr>
            </a:lvl6pPr>
            <a:lvl7pPr marL="914400" algn="l" rtl="0" fontAlgn="base">
              <a:spcBef>
                <a:spcPct val="0"/>
              </a:spcBef>
              <a:spcAft>
                <a:spcPct val="0"/>
              </a:spcAft>
              <a:defRPr sz="3600" b="1">
                <a:solidFill>
                  <a:srgbClr val="FFCC00"/>
                </a:solidFill>
                <a:latin typeface="Arial" charset="0"/>
                <a:cs typeface="Arial" charset="0"/>
              </a:defRPr>
            </a:lvl7pPr>
            <a:lvl8pPr marL="1371600" algn="l" rtl="0" fontAlgn="base">
              <a:spcBef>
                <a:spcPct val="0"/>
              </a:spcBef>
              <a:spcAft>
                <a:spcPct val="0"/>
              </a:spcAft>
              <a:defRPr sz="3600" b="1">
                <a:solidFill>
                  <a:srgbClr val="FFCC00"/>
                </a:solidFill>
                <a:latin typeface="Arial" charset="0"/>
                <a:cs typeface="Arial" charset="0"/>
              </a:defRPr>
            </a:lvl8pPr>
            <a:lvl9pPr marL="1828800" algn="l" rtl="0" fontAlgn="base">
              <a:spcBef>
                <a:spcPct val="0"/>
              </a:spcBef>
              <a:spcAft>
                <a:spcPct val="0"/>
              </a:spcAft>
              <a:defRPr sz="3600" b="1">
                <a:solidFill>
                  <a:srgbClr val="FFCC00"/>
                </a:solidFill>
                <a:latin typeface="Arial"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B0FEFC"/>
                </a:solidFill>
                <a:effectLst/>
                <a:uLnTx/>
                <a:uFillTx/>
                <a:latin typeface="Arial"/>
                <a:ea typeface="+mj-ea"/>
                <a:cs typeface="Arial"/>
              </a:rPr>
              <a:t>SDN-driven flow steering, load balancing, site orchestration</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mj-ea"/>
                <a:cs typeface="Arial"/>
              </a:rPr>
              <a:t>Over Terabit/sec</a:t>
            </a:r>
            <a:br>
              <a:rPr kumimoji="0" lang="en-US" sz="2000" b="1" i="0" u="none" strike="noStrike" kern="0" cap="none" spc="0" normalizeH="0" baseline="0" noProof="0" dirty="0">
                <a:ln>
                  <a:noFill/>
                </a:ln>
                <a:solidFill>
                  <a:srgbClr val="FFFFFF"/>
                </a:solidFill>
                <a:effectLst/>
                <a:uLnTx/>
                <a:uFillTx/>
                <a:latin typeface="Arial"/>
                <a:ea typeface="+mj-ea"/>
                <a:cs typeface="Arial"/>
              </a:rPr>
            </a:br>
            <a:r>
              <a:rPr kumimoji="0" lang="en-US" sz="2000" b="1" i="0" u="none" strike="noStrike" kern="0" cap="none" spc="0" normalizeH="0" baseline="0" noProof="0" dirty="0">
                <a:ln>
                  <a:noFill/>
                </a:ln>
                <a:solidFill>
                  <a:srgbClr val="FFFFFF"/>
                </a:solidFill>
                <a:effectLst/>
                <a:uLnTx/>
                <a:uFillTx/>
                <a:latin typeface="Arial"/>
                <a:ea typeface="+mj-ea"/>
                <a:cs typeface="Arial"/>
              </a:rPr>
              <a:t> Global Networks</a:t>
            </a:r>
          </a:p>
        </p:txBody>
      </p:sp>
      <p:sp>
        <p:nvSpPr>
          <p:cNvPr id="10" name="Title 1"/>
          <p:cNvSpPr txBox="1">
            <a:spLocks/>
          </p:cNvSpPr>
          <p:nvPr/>
        </p:nvSpPr>
        <p:spPr bwMode="auto">
          <a:xfrm>
            <a:off x="2583686" y="5411360"/>
            <a:ext cx="4654062" cy="619657"/>
          </a:xfrm>
          <a:prstGeom prst="rect">
            <a:avLst/>
          </a:prstGeom>
          <a:solidFill>
            <a:srgbClr val="000066"/>
          </a:solidFill>
          <a:ln w="19050">
            <a:solidFill>
              <a:srgbClr val="FFED13"/>
            </a:solid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b="1">
                <a:solidFill>
                  <a:srgbClr val="FFCC00"/>
                </a:solidFill>
                <a:latin typeface="+mj-lt"/>
                <a:ea typeface="+mj-ea"/>
                <a:cs typeface="+mj-cs"/>
              </a:defRPr>
            </a:lvl1pPr>
            <a:lvl2pPr algn="l" rtl="0" fontAlgn="base">
              <a:spcBef>
                <a:spcPct val="0"/>
              </a:spcBef>
              <a:spcAft>
                <a:spcPct val="0"/>
              </a:spcAft>
              <a:defRPr sz="3600" b="1">
                <a:solidFill>
                  <a:srgbClr val="FFCC00"/>
                </a:solidFill>
                <a:latin typeface="Arial" charset="0"/>
                <a:cs typeface="Arial" charset="0"/>
              </a:defRPr>
            </a:lvl2pPr>
            <a:lvl3pPr algn="l" rtl="0" fontAlgn="base">
              <a:spcBef>
                <a:spcPct val="0"/>
              </a:spcBef>
              <a:spcAft>
                <a:spcPct val="0"/>
              </a:spcAft>
              <a:defRPr sz="3600" b="1">
                <a:solidFill>
                  <a:srgbClr val="FFCC00"/>
                </a:solidFill>
                <a:latin typeface="Arial" charset="0"/>
                <a:cs typeface="Arial" charset="0"/>
              </a:defRPr>
            </a:lvl3pPr>
            <a:lvl4pPr algn="l" rtl="0" fontAlgn="base">
              <a:spcBef>
                <a:spcPct val="0"/>
              </a:spcBef>
              <a:spcAft>
                <a:spcPct val="0"/>
              </a:spcAft>
              <a:defRPr sz="3600" b="1">
                <a:solidFill>
                  <a:srgbClr val="FFCC00"/>
                </a:solidFill>
                <a:latin typeface="Arial" charset="0"/>
                <a:cs typeface="Arial" charset="0"/>
              </a:defRPr>
            </a:lvl4pPr>
            <a:lvl5pPr algn="l" rtl="0" fontAlgn="base">
              <a:spcBef>
                <a:spcPct val="0"/>
              </a:spcBef>
              <a:spcAft>
                <a:spcPct val="0"/>
              </a:spcAft>
              <a:defRPr sz="3600" b="1">
                <a:solidFill>
                  <a:srgbClr val="FFCC00"/>
                </a:solidFill>
                <a:latin typeface="Arial" charset="0"/>
                <a:cs typeface="Arial" charset="0"/>
              </a:defRPr>
            </a:lvl5pPr>
            <a:lvl6pPr marL="457200" algn="l" rtl="0" fontAlgn="base">
              <a:spcBef>
                <a:spcPct val="0"/>
              </a:spcBef>
              <a:spcAft>
                <a:spcPct val="0"/>
              </a:spcAft>
              <a:defRPr sz="3600" b="1">
                <a:solidFill>
                  <a:srgbClr val="FFCC00"/>
                </a:solidFill>
                <a:latin typeface="Arial" charset="0"/>
                <a:cs typeface="Arial" charset="0"/>
              </a:defRPr>
            </a:lvl6pPr>
            <a:lvl7pPr marL="914400" algn="l" rtl="0" fontAlgn="base">
              <a:spcBef>
                <a:spcPct val="0"/>
              </a:spcBef>
              <a:spcAft>
                <a:spcPct val="0"/>
              </a:spcAft>
              <a:defRPr sz="3600" b="1">
                <a:solidFill>
                  <a:srgbClr val="FFCC00"/>
                </a:solidFill>
                <a:latin typeface="Arial" charset="0"/>
                <a:cs typeface="Arial" charset="0"/>
              </a:defRPr>
            </a:lvl7pPr>
            <a:lvl8pPr marL="1371600" algn="l" rtl="0" fontAlgn="base">
              <a:spcBef>
                <a:spcPct val="0"/>
              </a:spcBef>
              <a:spcAft>
                <a:spcPct val="0"/>
              </a:spcAft>
              <a:defRPr sz="3600" b="1">
                <a:solidFill>
                  <a:srgbClr val="FFCC00"/>
                </a:solidFill>
                <a:latin typeface="Arial" charset="0"/>
                <a:cs typeface="Arial" charset="0"/>
              </a:defRPr>
            </a:lvl8pPr>
            <a:lvl9pPr marL="1828800" algn="l" rtl="0" fontAlgn="base">
              <a:spcBef>
                <a:spcPct val="0"/>
              </a:spcBef>
              <a:spcAft>
                <a:spcPct val="0"/>
              </a:spcAft>
              <a:defRPr sz="3600" b="1">
                <a:solidFill>
                  <a:srgbClr val="FFCC00"/>
                </a:solidFill>
                <a:latin typeface="Arial"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900" b="1" i="0" u="none" strike="noStrike" kern="0" cap="none" spc="0" normalizeH="0" baseline="0" noProof="0" dirty="0">
                <a:ln>
                  <a:noFill/>
                </a:ln>
                <a:solidFill>
                  <a:srgbClr val="FFF11F"/>
                </a:solidFill>
                <a:effectLst/>
                <a:uLnTx/>
                <a:uFillTx/>
                <a:latin typeface="Arial"/>
                <a:ea typeface="+mj-ea"/>
                <a:cs typeface="Arial"/>
              </a:rPr>
              <a:t>LHC at SC15: Asynchronous </a:t>
            </a:r>
            <a:r>
              <a:rPr kumimoji="0" lang="en-US" sz="1900" b="1" i="0" u="none" strike="noStrike" kern="0" cap="none" spc="0" normalizeH="0" baseline="0" noProof="0" dirty="0" err="1">
                <a:ln>
                  <a:noFill/>
                </a:ln>
                <a:solidFill>
                  <a:srgbClr val="FFF11F"/>
                </a:solidFill>
                <a:effectLst/>
                <a:uLnTx/>
                <a:uFillTx/>
                <a:latin typeface="Arial"/>
                <a:ea typeface="+mj-ea"/>
                <a:cs typeface="Arial"/>
              </a:rPr>
              <a:t>Stageout</a:t>
            </a:r>
            <a:r>
              <a:rPr kumimoji="0" lang="en-US" sz="1900" b="1" i="0" u="none" strike="noStrike" kern="0" cap="none" spc="0" normalizeH="0" baseline="0" noProof="0" dirty="0">
                <a:ln>
                  <a:noFill/>
                </a:ln>
                <a:solidFill>
                  <a:srgbClr val="FFF11F"/>
                </a:solidFill>
                <a:effectLst/>
                <a:uLnTx/>
                <a:uFillTx/>
                <a:latin typeface="Arial"/>
                <a:ea typeface="+mj-ea"/>
                <a:cs typeface="Arial"/>
              </a:rPr>
              <a:t> (ASO) with Caltech’s SDN Controller  </a:t>
            </a:r>
          </a:p>
        </p:txBody>
      </p:sp>
      <p:pic>
        <p:nvPicPr>
          <p:cNvPr id="4" name="Picture 3"/>
          <p:cNvPicPr>
            <a:picLocks noChangeAspect="1"/>
          </p:cNvPicPr>
          <p:nvPr/>
        </p:nvPicPr>
        <p:blipFill>
          <a:blip r:embed="rId4"/>
          <a:stretch>
            <a:fillRect/>
          </a:stretch>
        </p:blipFill>
        <p:spPr>
          <a:xfrm>
            <a:off x="7239000" y="825079"/>
            <a:ext cx="2566740" cy="3044051"/>
          </a:xfrm>
          <a:prstGeom prst="rect">
            <a:avLst/>
          </a:prstGeom>
        </p:spPr>
      </p:pic>
      <p:pic>
        <p:nvPicPr>
          <p:cNvPr id="5" name="Picture 4"/>
          <p:cNvPicPr>
            <a:picLocks noChangeAspect="1"/>
          </p:cNvPicPr>
          <p:nvPr/>
        </p:nvPicPr>
        <p:blipFill>
          <a:blip r:embed="rId5"/>
          <a:stretch>
            <a:fillRect/>
          </a:stretch>
        </p:blipFill>
        <p:spPr>
          <a:xfrm>
            <a:off x="7239000" y="3461754"/>
            <a:ext cx="2566740" cy="2626087"/>
          </a:xfrm>
          <a:prstGeom prst="rect">
            <a:avLst/>
          </a:prstGeom>
        </p:spPr>
      </p:pic>
      <p:pic>
        <p:nvPicPr>
          <p:cNvPr id="15"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35947" y="1143128"/>
            <a:ext cx="4589528" cy="427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txBox="1">
            <a:spLocks/>
          </p:cNvSpPr>
          <p:nvPr/>
        </p:nvSpPr>
        <p:spPr bwMode="auto">
          <a:xfrm>
            <a:off x="60724" y="4910616"/>
            <a:ext cx="2510691" cy="1807591"/>
          </a:xfrm>
          <a:prstGeom prst="rect">
            <a:avLst/>
          </a:prstGeom>
          <a:solidFill>
            <a:srgbClr val="000066"/>
          </a:solidFill>
          <a:ln w="25400">
            <a:solidFill>
              <a:srgbClr val="FFED13"/>
            </a:solidFill>
            <a:miter lim="800000"/>
            <a:headEnd/>
            <a:tailEnd/>
          </a:ln>
        </p:spPr>
        <p:txBody>
          <a:bodyPr vert="horz" wrap="square" lIns="91440" tIns="0" rIns="91440" bIns="45720" numCol="1" anchor="ctr" anchorCtr="0" compatLnSpc="1">
            <a:prstTxWarp prst="textNoShape">
              <a:avLst/>
            </a:prstTxWarp>
          </a:bodyPr>
          <a:lstStyle>
            <a:lvl1pPr algn="l" rtl="0" fontAlgn="base">
              <a:spcBef>
                <a:spcPct val="0"/>
              </a:spcBef>
              <a:spcAft>
                <a:spcPct val="0"/>
              </a:spcAft>
              <a:defRPr sz="2800" b="1">
                <a:solidFill>
                  <a:srgbClr val="FFCC00"/>
                </a:solidFill>
                <a:latin typeface="+mj-lt"/>
                <a:ea typeface="+mj-ea"/>
                <a:cs typeface="+mj-cs"/>
              </a:defRPr>
            </a:lvl1pPr>
            <a:lvl2pPr algn="l" rtl="0" fontAlgn="base">
              <a:spcBef>
                <a:spcPct val="0"/>
              </a:spcBef>
              <a:spcAft>
                <a:spcPct val="0"/>
              </a:spcAft>
              <a:defRPr sz="3600" b="1">
                <a:solidFill>
                  <a:srgbClr val="FFCC00"/>
                </a:solidFill>
                <a:latin typeface="Arial" charset="0"/>
                <a:cs typeface="Arial" charset="0"/>
              </a:defRPr>
            </a:lvl2pPr>
            <a:lvl3pPr algn="l" rtl="0" fontAlgn="base">
              <a:spcBef>
                <a:spcPct val="0"/>
              </a:spcBef>
              <a:spcAft>
                <a:spcPct val="0"/>
              </a:spcAft>
              <a:defRPr sz="3600" b="1">
                <a:solidFill>
                  <a:srgbClr val="FFCC00"/>
                </a:solidFill>
                <a:latin typeface="Arial" charset="0"/>
                <a:cs typeface="Arial" charset="0"/>
              </a:defRPr>
            </a:lvl3pPr>
            <a:lvl4pPr algn="l" rtl="0" fontAlgn="base">
              <a:spcBef>
                <a:spcPct val="0"/>
              </a:spcBef>
              <a:spcAft>
                <a:spcPct val="0"/>
              </a:spcAft>
              <a:defRPr sz="3600" b="1">
                <a:solidFill>
                  <a:srgbClr val="FFCC00"/>
                </a:solidFill>
                <a:latin typeface="Arial" charset="0"/>
                <a:cs typeface="Arial" charset="0"/>
              </a:defRPr>
            </a:lvl4pPr>
            <a:lvl5pPr algn="l" rtl="0" fontAlgn="base">
              <a:spcBef>
                <a:spcPct val="0"/>
              </a:spcBef>
              <a:spcAft>
                <a:spcPct val="0"/>
              </a:spcAft>
              <a:defRPr sz="3600" b="1">
                <a:solidFill>
                  <a:srgbClr val="FFCC00"/>
                </a:solidFill>
                <a:latin typeface="Arial" charset="0"/>
                <a:cs typeface="Arial" charset="0"/>
              </a:defRPr>
            </a:lvl5pPr>
            <a:lvl6pPr marL="457200" algn="l" rtl="0" fontAlgn="base">
              <a:spcBef>
                <a:spcPct val="0"/>
              </a:spcBef>
              <a:spcAft>
                <a:spcPct val="0"/>
              </a:spcAft>
              <a:defRPr sz="3600" b="1">
                <a:solidFill>
                  <a:srgbClr val="FFCC00"/>
                </a:solidFill>
                <a:latin typeface="Arial" charset="0"/>
                <a:cs typeface="Arial" charset="0"/>
              </a:defRPr>
            </a:lvl6pPr>
            <a:lvl7pPr marL="914400" algn="l" rtl="0" fontAlgn="base">
              <a:spcBef>
                <a:spcPct val="0"/>
              </a:spcBef>
              <a:spcAft>
                <a:spcPct val="0"/>
              </a:spcAft>
              <a:defRPr sz="3600" b="1">
                <a:solidFill>
                  <a:srgbClr val="FFCC00"/>
                </a:solidFill>
                <a:latin typeface="Arial" charset="0"/>
                <a:cs typeface="Arial" charset="0"/>
              </a:defRPr>
            </a:lvl7pPr>
            <a:lvl8pPr marL="1371600" algn="l" rtl="0" fontAlgn="base">
              <a:spcBef>
                <a:spcPct val="0"/>
              </a:spcBef>
              <a:spcAft>
                <a:spcPct val="0"/>
              </a:spcAft>
              <a:defRPr sz="3600" b="1">
                <a:solidFill>
                  <a:srgbClr val="FFCC00"/>
                </a:solidFill>
                <a:latin typeface="Arial" charset="0"/>
                <a:cs typeface="Arial" charset="0"/>
              </a:defRPr>
            </a:lvl8pPr>
            <a:lvl9pPr marL="1828800" algn="l" rtl="0" fontAlgn="base">
              <a:spcBef>
                <a:spcPct val="0"/>
              </a:spcBef>
              <a:spcAft>
                <a:spcPct val="0"/>
              </a:spcAft>
              <a:defRPr sz="3600" b="1">
                <a:solidFill>
                  <a:srgbClr val="FFCC00"/>
                </a:solidFill>
                <a:latin typeface="Arial"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B0FEFC"/>
                </a:solidFill>
                <a:effectLst/>
                <a:uLnTx/>
                <a:uFillTx/>
                <a:latin typeface="Arial"/>
                <a:ea typeface="+mj-ea"/>
                <a:cs typeface="Arial"/>
              </a:rPr>
              <a:t>Preview </a:t>
            </a:r>
            <a:r>
              <a:rPr kumimoji="0" lang="en-US" sz="2000" b="1" i="0" u="none" strike="noStrike" kern="0" cap="none" spc="0" normalizeH="0" baseline="0" noProof="0" dirty="0" err="1">
                <a:ln>
                  <a:noFill/>
                </a:ln>
                <a:solidFill>
                  <a:srgbClr val="B0FEFC"/>
                </a:solidFill>
                <a:effectLst/>
                <a:uLnTx/>
                <a:uFillTx/>
                <a:latin typeface="Arial"/>
                <a:ea typeface="+mj-ea"/>
                <a:cs typeface="Arial"/>
              </a:rPr>
              <a:t>PetaByte</a:t>
            </a:r>
            <a:r>
              <a:rPr kumimoji="0" lang="en-US" sz="2000" b="1" i="0" u="none" strike="noStrike" kern="0" cap="none" spc="0" normalizeH="0" baseline="0" noProof="0" dirty="0">
                <a:ln>
                  <a:noFill/>
                </a:ln>
                <a:solidFill>
                  <a:srgbClr val="B0FEFC"/>
                </a:solidFill>
                <a:effectLst/>
                <a:uLnTx/>
                <a:uFillTx/>
                <a:latin typeface="Arial"/>
                <a:ea typeface="+mj-ea"/>
                <a:cs typeface="Arial"/>
              </a:rPr>
              <a:t> Transfers </a:t>
            </a:r>
            <a:r>
              <a:rPr kumimoji="0" lang="en-US" sz="2000" b="1" i="0" u="none" strike="noStrike" kern="0" cap="none" spc="0" normalizeH="0" baseline="0" noProof="0" dirty="0">
                <a:ln>
                  <a:noFill/>
                </a:ln>
                <a:solidFill>
                  <a:srgbClr val="FFFFFF"/>
                </a:solidFill>
                <a:effectLst/>
                <a:uLnTx/>
                <a:uFillTx/>
                <a:latin typeface="Arial"/>
                <a:ea typeface="+mj-ea"/>
                <a:cs typeface="Arial"/>
              </a:rPr>
              <a:t>to/</a:t>
            </a:r>
            <a:br>
              <a:rPr kumimoji="0" lang="en-US" sz="2000" b="1" i="0" u="none" strike="noStrike" kern="0" cap="none" spc="0" normalizeH="0" baseline="0" noProof="0" dirty="0">
                <a:ln>
                  <a:noFill/>
                </a:ln>
                <a:solidFill>
                  <a:srgbClr val="FFFFFF"/>
                </a:solidFill>
                <a:effectLst/>
                <a:uLnTx/>
                <a:uFillTx/>
                <a:latin typeface="Arial"/>
                <a:ea typeface="+mj-ea"/>
                <a:cs typeface="Arial"/>
              </a:rPr>
            </a:br>
            <a:r>
              <a:rPr kumimoji="0" lang="en-US" sz="2000" b="1" i="0" u="none" strike="noStrike" kern="0" cap="none" spc="0" normalizeH="0" baseline="0" noProof="0" dirty="0">
                <a:ln>
                  <a:noFill/>
                </a:ln>
                <a:solidFill>
                  <a:srgbClr val="FFFFFF"/>
                </a:solidFill>
                <a:effectLst/>
                <a:uLnTx/>
                <a:uFillTx/>
                <a:latin typeface="Arial"/>
                <a:ea typeface="+mj-ea"/>
                <a:cs typeface="Arial"/>
              </a:rPr>
              <a:t>from Site Edges of </a:t>
            </a:r>
            <a:r>
              <a:rPr kumimoji="0" lang="en-US" sz="2000" b="1" i="0" u="none" strike="noStrike" kern="0" cap="none" spc="0" normalizeH="0" baseline="0" noProof="0" dirty="0" err="1">
                <a:ln>
                  <a:noFill/>
                </a:ln>
                <a:solidFill>
                  <a:srgbClr val="B0FEFC"/>
                </a:solidFill>
                <a:effectLst/>
                <a:uLnTx/>
                <a:uFillTx/>
                <a:latin typeface="Arial"/>
                <a:ea typeface="+mj-ea"/>
                <a:cs typeface="Arial"/>
              </a:rPr>
              <a:t>Exascale</a:t>
            </a:r>
            <a:r>
              <a:rPr kumimoji="0" lang="en-US" sz="2000" b="1" i="0" u="none" strike="noStrike" kern="0" cap="none" spc="0" normalizeH="0" baseline="0" noProof="0" dirty="0">
                <a:ln>
                  <a:noFill/>
                </a:ln>
                <a:solidFill>
                  <a:srgbClr val="B0FEFC"/>
                </a:solidFill>
                <a:effectLst/>
                <a:uLnTx/>
                <a:uFillTx/>
                <a:latin typeface="Arial"/>
                <a:ea typeface="+mj-ea"/>
                <a:cs typeface="Arial"/>
              </a:rPr>
              <a:t> Facilities </a:t>
            </a:r>
            <a:r>
              <a:rPr kumimoji="0" lang="en-US" sz="2000" b="1" i="0" u="none" strike="noStrike" kern="0" cap="none" spc="0" normalizeH="0" baseline="0" noProof="0" dirty="0">
                <a:ln>
                  <a:noFill/>
                </a:ln>
                <a:solidFill>
                  <a:srgbClr val="FFFFFF"/>
                </a:solidFill>
                <a:effectLst/>
                <a:uLnTx/>
                <a:uFillTx/>
                <a:latin typeface="Arial"/>
                <a:ea typeface="+mj-ea"/>
                <a:cs typeface="Arial"/>
              </a:rPr>
              <a:t>With </a:t>
            </a:r>
            <a:br>
              <a:rPr kumimoji="0" lang="en-US" sz="2000" b="1" i="0" u="none" strike="noStrike" kern="0" cap="none" spc="0" normalizeH="0" baseline="0" noProof="0" dirty="0">
                <a:ln>
                  <a:noFill/>
                </a:ln>
                <a:solidFill>
                  <a:srgbClr val="FFF516"/>
                </a:solidFill>
                <a:effectLst/>
                <a:uLnTx/>
                <a:uFillTx/>
                <a:latin typeface="Arial"/>
                <a:ea typeface="+mj-ea"/>
                <a:cs typeface="Arial"/>
              </a:rPr>
            </a:br>
            <a:r>
              <a:rPr kumimoji="0" lang="en-US" sz="2000" b="1" i="0" u="none" strike="noStrike" kern="0" cap="none" spc="0" normalizeH="0" baseline="0" noProof="0" dirty="0">
                <a:ln>
                  <a:noFill/>
                </a:ln>
                <a:solidFill>
                  <a:srgbClr val="FFF516"/>
                </a:solidFill>
                <a:effectLst/>
                <a:uLnTx/>
                <a:uFillTx/>
                <a:latin typeface="Arial"/>
                <a:ea typeface="+mj-ea"/>
                <a:cs typeface="Arial"/>
              </a:rPr>
              <a:t>100G -1000G DTNs</a:t>
            </a:r>
          </a:p>
        </p:txBody>
      </p:sp>
      <p:pic>
        <p:nvPicPr>
          <p:cNvPr id="16" name="Picture 15"/>
          <p:cNvPicPr>
            <a:picLocks noChangeAspect="1"/>
          </p:cNvPicPr>
          <p:nvPr/>
        </p:nvPicPr>
        <p:blipFill rotWithShape="1">
          <a:blip r:embed="rId7"/>
          <a:srcRect l="8372" t="12527" r="10051" b="12727"/>
          <a:stretch/>
        </p:blipFill>
        <p:spPr>
          <a:xfrm>
            <a:off x="8823114" y="225062"/>
            <a:ext cx="977923" cy="628130"/>
          </a:xfrm>
          <a:prstGeom prst="rect">
            <a:avLst/>
          </a:prstGeom>
          <a:ln w="22225">
            <a:solidFill>
              <a:srgbClr val="FFE422"/>
            </a:solidFill>
          </a:ln>
        </p:spPr>
      </p:pic>
    </p:spTree>
    <p:extLst>
      <p:ext uri="{BB962C8B-B14F-4D97-AF65-F5344CB8AC3E}">
        <p14:creationId xmlns:p14="http://schemas.microsoft.com/office/powerpoint/2010/main" val="114894777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84" y="86908"/>
            <a:ext cx="9559850" cy="901135"/>
          </a:xfrm>
          <a:solidFill>
            <a:srgbClr val="001D3A"/>
          </a:solidFill>
        </p:spPr>
        <p:txBody>
          <a:bodyPr/>
          <a:lstStyle/>
          <a:p>
            <a:pPr>
              <a:lnSpc>
                <a:spcPct val="90000"/>
              </a:lnSpc>
            </a:pPr>
            <a:r>
              <a:rPr lang="en-US" sz="2300" b="1" kern="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kern="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Global </a:t>
            </a:r>
            <a:r>
              <a:rPr lang="en-US" sz="2200" b="1" kern="0"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Petascale</a:t>
            </a:r>
            <a:r>
              <a:rPr lang="en-US" sz="2200" b="1" kern="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to </a:t>
            </a:r>
            <a:r>
              <a:rPr lang="en-US" sz="2200" b="1" kern="0"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Exascale</a:t>
            </a:r>
            <a:r>
              <a:rPr lang="en-US" sz="2200" b="1" kern="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Workflows for Data Intensive   </a:t>
            </a:r>
            <a:b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2200" b="1" kern="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Sciences </a:t>
            </a:r>
            <a:r>
              <a:rPr lang="en-US" sz="2200" b="1" kern="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Accelerated by Next Generation Programmable </a:t>
            </a:r>
            <a:br>
              <a:rPr lang="en-US" sz="2200" b="1" kern="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US" sz="2200" b="1" kern="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Network Architectures and Machine Learning Applications</a:t>
            </a:r>
            <a:endParaRPr lang="en-US" sz="2200" dirty="0">
              <a:solidFill>
                <a:schemeClr val="tx1"/>
              </a:solidFill>
            </a:endParaRPr>
          </a:p>
        </p:txBody>
      </p:sp>
      <p:sp>
        <p:nvSpPr>
          <p:cNvPr id="3" name="Content Placeholder 2"/>
          <p:cNvSpPr>
            <a:spLocks noGrp="1"/>
          </p:cNvSpPr>
          <p:nvPr>
            <p:ph idx="1"/>
          </p:nvPr>
        </p:nvSpPr>
        <p:spPr>
          <a:xfrm>
            <a:off x="76473" y="1586610"/>
            <a:ext cx="9906000" cy="5271390"/>
          </a:xfrm>
          <a:solidFill>
            <a:srgbClr val="00003E"/>
          </a:solidFill>
        </p:spPr>
        <p:txBody>
          <a:bodyPr>
            <a:noAutofit/>
          </a:bodyPr>
          <a:lstStyle/>
          <a:p>
            <a:pPr marL="403225" indent="-290513">
              <a:lnSpc>
                <a:spcPct val="93000"/>
              </a:lnSpc>
              <a:spcBef>
                <a:spcPts val="0"/>
              </a:spcBef>
              <a:spcAft>
                <a:spcPts val="400"/>
              </a:spcAft>
              <a:buFont typeface="Wingdings" pitchFamily="2" charset="2"/>
              <a:buChar char="§"/>
            </a:pPr>
            <a:r>
              <a:rPr lang="en-US" sz="1800" dirty="0">
                <a:solidFill>
                  <a:srgbClr val="66FFFF"/>
                </a:solidFill>
              </a:rPr>
              <a:t>A Vast Partnership </a:t>
            </a:r>
            <a:r>
              <a:rPr lang="en-US" sz="1800" dirty="0">
                <a:solidFill>
                  <a:schemeClr val="tx1"/>
                </a:solidFill>
              </a:rPr>
              <a:t>of Science and Computer Science Teams, R&amp;E Networks</a:t>
            </a:r>
            <a:br>
              <a:rPr lang="en-US" sz="1800" dirty="0">
                <a:solidFill>
                  <a:schemeClr val="tx1"/>
                </a:solidFill>
              </a:rPr>
            </a:br>
            <a:r>
              <a:rPr lang="en-US" sz="1800" dirty="0">
                <a:solidFill>
                  <a:schemeClr val="tx1"/>
                </a:solidFill>
              </a:rPr>
              <a:t>and R&amp;D Projects</a:t>
            </a:r>
          </a:p>
          <a:p>
            <a:pPr marL="803275" lvl="1" indent="-290513">
              <a:lnSpc>
                <a:spcPct val="93000"/>
              </a:lnSpc>
              <a:spcBef>
                <a:spcPts val="0"/>
              </a:spcBef>
              <a:spcAft>
                <a:spcPts val="400"/>
              </a:spcAft>
              <a:buFont typeface="Wingdings" pitchFamily="2" charset="2"/>
              <a:buChar char="§"/>
            </a:pPr>
            <a:r>
              <a:rPr lang="en-US" sz="1800" b="1" dirty="0"/>
              <a:t>Convened by </a:t>
            </a:r>
            <a:r>
              <a:rPr lang="en-US" sz="1800" b="1" dirty="0">
                <a:solidFill>
                  <a:srgbClr val="66FFFF"/>
                </a:solidFill>
              </a:rPr>
              <a:t>the GNA-G Data Intensive Sciences WG</a:t>
            </a:r>
          </a:p>
          <a:p>
            <a:pPr marL="403225" indent="-290513">
              <a:lnSpc>
                <a:spcPct val="93000"/>
              </a:lnSpc>
              <a:spcBef>
                <a:spcPts val="0"/>
              </a:spcBef>
              <a:spcAft>
                <a:spcPts val="400"/>
              </a:spcAft>
              <a:buFont typeface="Wingdings" pitchFamily="2" charset="2"/>
              <a:buChar char="§"/>
            </a:pPr>
            <a:r>
              <a:rPr lang="en-US" sz="2400" dirty="0">
                <a:solidFill>
                  <a:srgbClr val="66FFFF"/>
                </a:solidFill>
              </a:rPr>
              <a:t>Mission</a:t>
            </a:r>
            <a:endParaRPr lang="en-US" sz="1400" dirty="0">
              <a:solidFill>
                <a:schemeClr val="tx1"/>
              </a:solidFill>
            </a:endParaRPr>
          </a:p>
          <a:p>
            <a:pPr marL="803275" lvl="1" indent="-290513">
              <a:lnSpc>
                <a:spcPct val="93000"/>
              </a:lnSpc>
              <a:spcBef>
                <a:spcPts val="0"/>
              </a:spcBef>
              <a:spcAft>
                <a:spcPts val="400"/>
              </a:spcAft>
              <a:buFont typeface="Wingdings" pitchFamily="2" charset="2"/>
              <a:buChar char="§"/>
            </a:pPr>
            <a:r>
              <a:rPr lang="en-US" sz="2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Meeting the challenges faced by leading edge data intensive experimental programs </a:t>
            </a:r>
            <a:r>
              <a:rPr lang="en-US"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 high energy physics, astrophysics, genomics and other fields </a:t>
            </a:r>
            <a:br>
              <a:rPr lang="en-US"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US"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of data intensive science</a:t>
            </a:r>
          </a:p>
          <a:p>
            <a:pPr marL="803275" lvl="1" indent="-290513">
              <a:lnSpc>
                <a:spcPct val="93000"/>
              </a:lnSpc>
              <a:spcBef>
                <a:spcPts val="0"/>
              </a:spcBef>
              <a:spcAft>
                <a:spcPts val="400"/>
              </a:spcAft>
              <a:buFont typeface="Wingdings" pitchFamily="2" charset="2"/>
              <a:buChar char="§"/>
            </a:pPr>
            <a:r>
              <a:rPr lang="en-US"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Clearing the path </a:t>
            </a:r>
            <a:r>
              <a:rPr lang="en-US" sz="22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to the next round of discoveries </a:t>
            </a:r>
          </a:p>
          <a:p>
            <a:pPr marL="403225" indent="-290513">
              <a:lnSpc>
                <a:spcPct val="93000"/>
              </a:lnSpc>
              <a:spcBef>
                <a:spcPts val="0"/>
              </a:spcBef>
              <a:spcAft>
                <a:spcPts val="400"/>
              </a:spcAft>
              <a:buFont typeface="Wingdings" pitchFamily="2" charset="2"/>
              <a:buChar char="§"/>
            </a:pPr>
            <a:r>
              <a:rPr lang="en-US" sz="2400" dirty="0">
                <a:solidFill>
                  <a:srgbClr val="66FFFF"/>
                </a:solidFill>
              </a:rPr>
              <a:t>Demonstrating a wide range of the latest advances in:</a:t>
            </a:r>
          </a:p>
          <a:p>
            <a:pPr marL="803275" lvl="1" indent="-290513">
              <a:lnSpc>
                <a:spcPct val="93000"/>
              </a:lnSpc>
              <a:spcBef>
                <a:spcPts val="0"/>
              </a:spcBef>
              <a:spcAft>
                <a:spcPts val="400"/>
              </a:spcAft>
              <a:buFont typeface="Wingdings" pitchFamily="2" charset="2"/>
              <a:buChar char="§"/>
            </a:pPr>
            <a:r>
              <a:rPr lang="en-US" sz="2000" b="1" dirty="0"/>
              <a:t>Software defined and Terabit/sec networks</a:t>
            </a:r>
          </a:p>
          <a:p>
            <a:pPr marL="803275" lvl="1" indent="-290513">
              <a:lnSpc>
                <a:spcPct val="93000"/>
              </a:lnSpc>
              <a:spcBef>
                <a:spcPts val="0"/>
              </a:spcBef>
              <a:spcAft>
                <a:spcPts val="400"/>
              </a:spcAft>
              <a:buFont typeface="Wingdings" pitchFamily="2" charset="2"/>
              <a:buChar char="§"/>
            </a:pPr>
            <a:r>
              <a:rPr lang="en-US" sz="2000" b="1" dirty="0"/>
              <a:t>Intelligent global operations and monitoring systems</a:t>
            </a:r>
          </a:p>
          <a:p>
            <a:pPr marL="803275" lvl="1" indent="-290513">
              <a:lnSpc>
                <a:spcPct val="93000"/>
              </a:lnSpc>
              <a:spcBef>
                <a:spcPts val="0"/>
              </a:spcBef>
              <a:spcAft>
                <a:spcPts val="400"/>
              </a:spcAft>
              <a:buFont typeface="Wingdings" pitchFamily="2" charset="2"/>
              <a:buChar char="§"/>
            </a:pPr>
            <a:r>
              <a:rPr lang="en-US" sz="2000" b="1" dirty="0"/>
              <a:t>Workflow optimization methodologies with real time analytics</a:t>
            </a:r>
          </a:p>
          <a:p>
            <a:pPr marL="803275" lvl="1" indent="-290513">
              <a:lnSpc>
                <a:spcPct val="93000"/>
              </a:lnSpc>
              <a:spcBef>
                <a:spcPts val="0"/>
              </a:spcBef>
              <a:spcAft>
                <a:spcPts val="400"/>
              </a:spcAft>
              <a:buFont typeface="Wingdings" pitchFamily="2" charset="2"/>
              <a:buChar char="§"/>
            </a:pPr>
            <a:r>
              <a:rPr lang="en-US" sz="2000" b="1" dirty="0"/>
              <a:t>State of the art long distance data transfer methods and tools, </a:t>
            </a:r>
            <a:br>
              <a:rPr lang="en-US" sz="2000" b="1" dirty="0"/>
            </a:br>
            <a:r>
              <a:rPr lang="en-US" sz="2000" b="1" dirty="0"/>
              <a:t>local and metro optical networks and server designs</a:t>
            </a:r>
          </a:p>
          <a:p>
            <a:pPr marL="803275" lvl="1" indent="-290513">
              <a:lnSpc>
                <a:spcPct val="93000"/>
              </a:lnSpc>
              <a:spcBef>
                <a:spcPts val="0"/>
              </a:spcBef>
              <a:spcAft>
                <a:spcPts val="400"/>
              </a:spcAft>
              <a:buFont typeface="Wingdings" pitchFamily="2" charset="2"/>
              <a:buChar char="§"/>
            </a:pPr>
            <a:r>
              <a:rPr lang="en-US" sz="2000" b="1" dirty="0"/>
              <a:t>Emerging technologies and concepts in programmable networks</a:t>
            </a:r>
            <a:br>
              <a:rPr lang="en-US" sz="2000" b="1" dirty="0"/>
            </a:br>
            <a:r>
              <a:rPr lang="en-US" sz="2000" b="1" dirty="0"/>
              <a:t>and global-scale distributed system</a:t>
            </a:r>
          </a:p>
          <a:p>
            <a:pPr marL="403225" indent="-290513">
              <a:lnSpc>
                <a:spcPct val="93000"/>
              </a:lnSpc>
              <a:spcBef>
                <a:spcPts val="0"/>
              </a:spcBef>
              <a:spcAft>
                <a:spcPts val="400"/>
              </a:spcAft>
              <a:buFont typeface="Wingdings" pitchFamily="2" charset="2"/>
              <a:buChar char="§"/>
            </a:pPr>
            <a:endParaRPr lang="en-US" sz="1800" dirty="0">
              <a:solidFill>
                <a:schemeClr val="tx1"/>
              </a:solidFill>
            </a:endParaRPr>
          </a:p>
        </p:txBody>
      </p:sp>
      <p:sp>
        <p:nvSpPr>
          <p:cNvPr id="6" name="Slide Number Placeholder 5"/>
          <p:cNvSpPr>
            <a:spLocks noGrp="1"/>
          </p:cNvSpPr>
          <p:nvPr>
            <p:ph type="sldNum" sz="quarter" idx="4294967295"/>
          </p:nvPr>
        </p:nvSpPr>
        <p:spPr>
          <a:xfrm>
            <a:off x="8958707" y="6349126"/>
            <a:ext cx="716526" cy="365125"/>
          </a:xfrm>
          <a:prstGeom prst="rect">
            <a:avLst/>
          </a:prstGeom>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b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br>
            <a:endPar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5" name="Picture 4">
            <a:extLst>
              <a:ext uri="{FF2B5EF4-FFF2-40B4-BE49-F238E27FC236}">
                <a16:creationId xmlns:a16="http://schemas.microsoft.com/office/drawing/2014/main" id="{FBFFEFF3-21E7-2D52-9769-C9192F3AC440}"/>
              </a:ext>
            </a:extLst>
          </p:cNvPr>
          <p:cNvPicPr>
            <a:picLocks noChangeAspect="1"/>
          </p:cNvPicPr>
          <p:nvPr/>
        </p:nvPicPr>
        <p:blipFill>
          <a:blip r:embed="rId3"/>
          <a:stretch>
            <a:fillRect/>
          </a:stretch>
        </p:blipFill>
        <p:spPr>
          <a:xfrm>
            <a:off x="76473" y="269406"/>
            <a:ext cx="1219480" cy="583844"/>
          </a:xfrm>
          <a:prstGeom prst="rect">
            <a:avLst/>
          </a:prstGeom>
        </p:spPr>
      </p:pic>
      <p:pic>
        <p:nvPicPr>
          <p:cNvPr id="7" name="Picture 6">
            <a:extLst>
              <a:ext uri="{FF2B5EF4-FFF2-40B4-BE49-F238E27FC236}">
                <a16:creationId xmlns:a16="http://schemas.microsoft.com/office/drawing/2014/main" id="{4E3E11BA-8F52-5F69-E73A-97A8878F2530}"/>
              </a:ext>
            </a:extLst>
          </p:cNvPr>
          <p:cNvPicPr>
            <a:picLocks noChangeAspect="1"/>
          </p:cNvPicPr>
          <p:nvPr/>
        </p:nvPicPr>
        <p:blipFill>
          <a:blip r:embed="rId4"/>
          <a:stretch>
            <a:fillRect/>
          </a:stretch>
        </p:blipFill>
        <p:spPr>
          <a:xfrm>
            <a:off x="8546416" y="279004"/>
            <a:ext cx="1244200" cy="574246"/>
          </a:xfrm>
          <a:prstGeom prst="rect">
            <a:avLst/>
          </a:prstGeom>
        </p:spPr>
      </p:pic>
      <p:sp>
        <p:nvSpPr>
          <p:cNvPr id="10" name="Title 1">
            <a:extLst>
              <a:ext uri="{FF2B5EF4-FFF2-40B4-BE49-F238E27FC236}">
                <a16:creationId xmlns:a16="http://schemas.microsoft.com/office/drawing/2014/main" id="{5C9EBBF1-CB0A-866A-07D7-8D06CD2CABF4}"/>
              </a:ext>
            </a:extLst>
          </p:cNvPr>
          <p:cNvSpPr txBox="1">
            <a:spLocks/>
          </p:cNvSpPr>
          <p:nvPr/>
        </p:nvSpPr>
        <p:spPr bwMode="auto">
          <a:xfrm>
            <a:off x="76473" y="1035748"/>
            <a:ext cx="9559850" cy="549076"/>
          </a:xfrm>
          <a:prstGeom prst="rect">
            <a:avLst/>
          </a:prstGeom>
          <a:solidFill>
            <a:srgbClr val="001D3A"/>
          </a:solidFill>
          <a:ln w="12700">
            <a:solidFill>
              <a:srgbClr val="FFEB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77000"/>
              </a:lnSpc>
              <a:spcBef>
                <a:spcPct val="0"/>
              </a:spcBef>
              <a:spcAft>
                <a:spcPct val="0"/>
              </a:spcAft>
              <a:buClrTx/>
              <a:buSzTx/>
              <a:buFontTx/>
              <a:buNone/>
              <a:tabLst/>
              <a:defRPr/>
            </a:pPr>
            <a:r>
              <a:rPr kumimoji="0" lang="en-US" sz="2300" b="1" i="0" u="none" strike="noStrike" kern="0" cap="none" spc="0" normalizeH="0" baseline="0" noProof="0" dirty="0">
                <a:ln>
                  <a:noFill/>
                </a:ln>
                <a:solidFill>
                  <a:srgbClr val="66FFF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1" i="0" u="none" strike="noStrike" kern="0" cap="none" spc="0" normalizeH="0" baseline="0" noProof="0" dirty="0">
                <a:ln>
                  <a:noFill/>
                </a:ln>
                <a:solidFill>
                  <a:srgbClr val="66FFFF"/>
                </a:solidFill>
                <a:effectLst/>
                <a:uLnTx/>
                <a:uFillTx/>
                <a:latin typeface="Calibri" panose="020F0502020204030204" pitchFamily="34" charset="0"/>
                <a:ea typeface="Calibri" panose="020F0502020204030204" pitchFamily="34" charset="0"/>
                <a:cs typeface="Times New Roman" panose="02020603050405020304" pitchFamily="18" charset="0"/>
              </a:rPr>
              <a:t>Network Research Exhibition NRE-19.</a:t>
            </a:r>
            <a:r>
              <a:rPr kumimoji="0" lang="en-US" sz="2300" b="1" i="0" u="none" strike="noStrike" kern="0" cap="none" spc="0" normalizeH="0" baseline="0" noProof="0" dirty="0">
                <a:ln>
                  <a:noFill/>
                </a:ln>
                <a:solidFill>
                  <a:srgbClr val="66FFF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Abstract: </a:t>
            </a:r>
            <a:r>
              <a:rPr kumimoji="0" lang="en-US" sz="16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https://www.dropbox.com/s/qcm41g7f7etjxvy/SC22_NRE_GlobalPetascaleWorkflows_V8072022.docx?dl=0</a:t>
            </a:r>
            <a:endParaRPr kumimoji="0" lang="en-US" sz="2300" b="1" i="0" u="none" strike="noStrike" kern="0" cap="none" spc="0" normalizeH="0" baseline="0" noProof="0" dirty="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78545543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TextBox 795">
            <a:extLst>
              <a:ext uri="{FF2B5EF4-FFF2-40B4-BE49-F238E27FC236}">
                <a16:creationId xmlns:a16="http://schemas.microsoft.com/office/drawing/2014/main" id="{35E0E8E8-EA91-432B-81D4-42814AFA4703}"/>
              </a:ext>
            </a:extLst>
          </p:cNvPr>
          <p:cNvSpPr txBox="1"/>
          <p:nvPr/>
        </p:nvSpPr>
        <p:spPr>
          <a:xfrm>
            <a:off x="1953491" y="72871"/>
            <a:ext cx="7169727" cy="409333"/>
          </a:xfrm>
          <a:prstGeom prst="rect">
            <a:avLst/>
          </a:prstGeom>
          <a:noFill/>
        </p:spPr>
        <p:txBody>
          <a:bodyPr wrap="square" lIns="19807" tIns="19807" rIns="19807" bIns="19807" rtlCol="0">
            <a:spAutoFit/>
          </a:bodyPr>
          <a:lstStyle/>
          <a:p>
            <a:pPr algn="ctr" defTabSz="792196">
              <a:defRPr/>
            </a:pPr>
            <a:r>
              <a:rPr lang="en-US" sz="2400" b="1" u="sng" dirty="0">
                <a:solidFill>
                  <a:prstClr val="black"/>
                </a:solidFill>
                <a:latin typeface="Calibri"/>
              </a:rPr>
              <a:t>SC22 NREs: </a:t>
            </a:r>
            <a:r>
              <a:rPr lang="en-US" sz="2400" b="1" u="sng" dirty="0" err="1">
                <a:solidFill>
                  <a:prstClr val="black"/>
                </a:solidFill>
                <a:latin typeface="Calibri"/>
              </a:rPr>
              <a:t>AutoGOLE</a:t>
            </a:r>
            <a:r>
              <a:rPr lang="en-US" sz="2400" b="1" u="sng" dirty="0">
                <a:solidFill>
                  <a:prstClr val="black"/>
                </a:solidFill>
                <a:latin typeface="Calibri"/>
              </a:rPr>
              <a:t> / SENSE and NOTED (Draft)</a:t>
            </a:r>
          </a:p>
        </p:txBody>
      </p:sp>
      <p:sp>
        <p:nvSpPr>
          <p:cNvPr id="1640" name="TextBox 1639">
            <a:extLst>
              <a:ext uri="{FF2B5EF4-FFF2-40B4-BE49-F238E27FC236}">
                <a16:creationId xmlns:a16="http://schemas.microsoft.com/office/drawing/2014/main" id="{CE343FE9-AA94-4AA4-86B4-918A44B78351}"/>
              </a:ext>
            </a:extLst>
          </p:cNvPr>
          <p:cNvSpPr txBox="1"/>
          <p:nvPr/>
        </p:nvSpPr>
        <p:spPr>
          <a:xfrm>
            <a:off x="6947163" y="5863406"/>
            <a:ext cx="2640333" cy="347777"/>
          </a:xfrm>
          <a:prstGeom prst="rect">
            <a:avLst/>
          </a:prstGeom>
          <a:noFill/>
        </p:spPr>
        <p:txBody>
          <a:bodyPr wrap="square" lIns="19807" tIns="19807" rIns="19807" bIns="19807" rtlCol="0">
            <a:spAutoFit/>
          </a:bodyPr>
          <a:lstStyle/>
          <a:p>
            <a:pPr algn="ctr" defTabSz="792196">
              <a:defRPr/>
            </a:pPr>
            <a:r>
              <a:rPr lang="en-US" sz="2000" b="1" u="sng" dirty="0">
                <a:solidFill>
                  <a:prstClr val="black"/>
                </a:solidFill>
                <a:latin typeface="Calibri"/>
              </a:rPr>
              <a:t>Bill Johnston 9/23/22</a:t>
            </a:r>
          </a:p>
        </p:txBody>
      </p:sp>
      <p:sp>
        <p:nvSpPr>
          <p:cNvPr id="6" name="TextBox 5">
            <a:extLst>
              <a:ext uri="{FF2B5EF4-FFF2-40B4-BE49-F238E27FC236}">
                <a16:creationId xmlns:a16="http://schemas.microsoft.com/office/drawing/2014/main" id="{EC4FD377-FF4E-424C-9E52-31DE87C01E4B}"/>
              </a:ext>
            </a:extLst>
          </p:cNvPr>
          <p:cNvSpPr txBox="1"/>
          <p:nvPr/>
        </p:nvSpPr>
        <p:spPr>
          <a:xfrm>
            <a:off x="53094" y="5922726"/>
            <a:ext cx="7250596" cy="347777"/>
          </a:xfrm>
          <a:prstGeom prst="rect">
            <a:avLst/>
          </a:prstGeom>
          <a:noFill/>
        </p:spPr>
        <p:txBody>
          <a:bodyPr wrap="square" lIns="19807" tIns="19807" rIns="19807" bIns="19807" rtlCol="0">
            <a:spAutoFit/>
          </a:bodyPr>
          <a:lstStyle/>
          <a:p>
            <a:pPr algn="ctr" defTabSz="792196">
              <a:defRPr/>
            </a:pPr>
            <a:r>
              <a:rPr lang="en-US" sz="2000" b="1" dirty="0">
                <a:solidFill>
                  <a:prstClr val="black"/>
                </a:solidFill>
                <a:latin typeface="Calibri"/>
              </a:rPr>
              <a:t>SC21: Global footprint. Multiple 400G Optical Wide Area Links</a:t>
            </a:r>
          </a:p>
        </p:txBody>
      </p:sp>
      <p:sp>
        <p:nvSpPr>
          <p:cNvPr id="7" name="TextBox 6">
            <a:extLst>
              <a:ext uri="{FF2B5EF4-FFF2-40B4-BE49-F238E27FC236}">
                <a16:creationId xmlns:a16="http://schemas.microsoft.com/office/drawing/2014/main" id="{CCE4410C-1758-630D-2B16-21C35804434E}"/>
              </a:ext>
            </a:extLst>
          </p:cNvPr>
          <p:cNvSpPr txBox="1"/>
          <p:nvPr/>
        </p:nvSpPr>
        <p:spPr>
          <a:xfrm>
            <a:off x="0" y="6202446"/>
            <a:ext cx="9471992" cy="655554"/>
          </a:xfrm>
          <a:prstGeom prst="rect">
            <a:avLst/>
          </a:prstGeom>
          <a:noFill/>
        </p:spPr>
        <p:txBody>
          <a:bodyPr wrap="square" lIns="19807" tIns="19807" rIns="19807" bIns="19807" rtlCol="0">
            <a:spAutoFit/>
          </a:bodyPr>
          <a:lstStyle/>
          <a:p>
            <a:pPr algn="ctr" defTabSz="792196">
              <a:defRPr/>
            </a:pPr>
            <a:r>
              <a:rPr lang="en-US" sz="2000" b="1" dirty="0">
                <a:solidFill>
                  <a:prstClr val="black"/>
                </a:solidFill>
                <a:latin typeface="Calibri"/>
              </a:rPr>
              <a:t>SC22: Global footprint. Terabit/sec Triangle Starlight – McLean – Dallas; 400G to LA; </a:t>
            </a:r>
            <a:br>
              <a:rPr lang="en-US" sz="2000" b="1" dirty="0">
                <a:solidFill>
                  <a:prstClr val="black"/>
                </a:solidFill>
                <a:latin typeface="Calibri"/>
              </a:rPr>
            </a:br>
            <a:r>
              <a:rPr lang="en-US" sz="2000" b="1" dirty="0">
                <a:solidFill>
                  <a:prstClr val="black"/>
                </a:solidFill>
                <a:latin typeface="Calibri"/>
              </a:rPr>
              <a:t>4 X 100G to Caltech and UCSD/SDSC; 3 X 400G to the Caltech Booth</a:t>
            </a:r>
          </a:p>
        </p:txBody>
      </p:sp>
      <p:pic>
        <p:nvPicPr>
          <p:cNvPr id="3" name="Picture 2">
            <a:extLst>
              <a:ext uri="{FF2B5EF4-FFF2-40B4-BE49-F238E27FC236}">
                <a16:creationId xmlns:a16="http://schemas.microsoft.com/office/drawing/2014/main" id="{60CC49ED-6463-7B95-E968-F360583775E5}"/>
              </a:ext>
            </a:extLst>
          </p:cNvPr>
          <p:cNvPicPr>
            <a:picLocks noChangeAspect="1"/>
          </p:cNvPicPr>
          <p:nvPr/>
        </p:nvPicPr>
        <p:blipFill>
          <a:blip r:embed="rId2"/>
          <a:stretch>
            <a:fillRect/>
          </a:stretch>
        </p:blipFill>
        <p:spPr>
          <a:xfrm>
            <a:off x="352388" y="371016"/>
            <a:ext cx="9123218" cy="5539909"/>
          </a:xfrm>
          <a:prstGeom prst="rect">
            <a:avLst/>
          </a:prstGeom>
        </p:spPr>
      </p:pic>
    </p:spTree>
    <p:extLst>
      <p:ext uri="{BB962C8B-B14F-4D97-AF65-F5344CB8AC3E}">
        <p14:creationId xmlns:p14="http://schemas.microsoft.com/office/powerpoint/2010/main" val="11125964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139147" y="98789"/>
            <a:ext cx="9637898" cy="358412"/>
          </a:xfrm>
        </p:spPr>
        <p:txBody>
          <a:bodyPr/>
          <a:lstStyle/>
          <a:p>
            <a:pPr algn="ctr"/>
            <a:r>
              <a:rPr lang="en-US" sz="3200" dirty="0">
                <a:solidFill>
                  <a:srgbClr val="43FFFF"/>
                </a:solidFill>
              </a:rPr>
              <a:t>Caltech, </a:t>
            </a:r>
            <a:r>
              <a:rPr lang="en-US" sz="3200" dirty="0" err="1">
                <a:solidFill>
                  <a:srgbClr val="43FFFF"/>
                </a:solidFill>
              </a:rPr>
              <a:t>StarLight</a:t>
            </a:r>
            <a:r>
              <a:rPr lang="en-US" sz="3200" dirty="0">
                <a:solidFill>
                  <a:srgbClr val="43FFFF"/>
                </a:solidFill>
              </a:rPr>
              <a:t>, NRL and Partners at SC22</a:t>
            </a:r>
          </a:p>
        </p:txBody>
      </p:sp>
      <p:sp>
        <p:nvSpPr>
          <p:cNvPr id="8" name="Rectangle 7"/>
          <p:cNvSpPr>
            <a:spLocks noChangeArrowheads="1"/>
          </p:cNvSpPr>
          <p:nvPr/>
        </p:nvSpPr>
        <p:spPr bwMode="auto">
          <a:xfrm>
            <a:off x="139147" y="6284068"/>
            <a:ext cx="9637898" cy="439953"/>
          </a:xfrm>
          <a:prstGeom prst="rect">
            <a:avLst/>
          </a:prstGeom>
          <a:solidFill>
            <a:schemeClr val="tx1"/>
          </a:solidFill>
          <a:ln w="28575">
            <a:solidFill>
              <a:srgbClr val="00FFFF"/>
            </a:solidFill>
            <a:miter lim="800000"/>
            <a:headEnd/>
            <a:tailEnd/>
          </a:ln>
          <a:effectLst/>
        </p:spPr>
        <p:txBody>
          <a:bodyPr wrap="square" anchor="t"/>
          <a:lstStyle/>
          <a:p>
            <a:pPr marL="0" marR="0" lvl="0" indent="0" algn="ctr" defTabSz="914400" rtl="0" eaLnBrk="1" fontAlgn="base" latinLnBrk="0" hangingPunct="1">
              <a:lnSpc>
                <a:spcPct val="92000"/>
              </a:lnSpc>
              <a:spcBef>
                <a:spcPts val="0"/>
              </a:spcBef>
              <a:spcAft>
                <a:spcPts val="0"/>
              </a:spcAft>
              <a:buClr>
                <a:srgbClr val="FFF317"/>
              </a:buClr>
              <a:buSzPct val="100000"/>
              <a:buFontTx/>
              <a:buNone/>
              <a:tabLst/>
              <a:defRPr/>
            </a:pPr>
            <a:r>
              <a:rPr kumimoji="0" lang="en-US" sz="2200" b="1" i="0" u="none" strike="noStrike" kern="1200" cap="none" spc="0" normalizeH="0" baseline="0" noProof="0" dirty="0">
                <a:ln>
                  <a:noFill/>
                </a:ln>
                <a:solidFill>
                  <a:srgbClr val="002060"/>
                </a:solidFill>
                <a:effectLst>
                  <a:outerShdw blurRad="38100" dist="38100" dir="2700000" algn="tl">
                    <a:srgbClr val="000000"/>
                  </a:outerShdw>
                </a:effectLst>
                <a:uLnTx/>
                <a:uFillTx/>
                <a:latin typeface="Arial"/>
                <a:ea typeface="+mn-ea"/>
                <a:cs typeface="Arial"/>
              </a:rPr>
              <a:t>Microcosm: Creating the Future of </a:t>
            </a:r>
            <a:r>
              <a:rPr kumimoji="0" lang="en-US" sz="2200" b="1" i="0" u="none" strike="noStrike" kern="1200" cap="none" spc="0" normalizeH="0" baseline="0" noProof="0" dirty="0" err="1">
                <a:ln>
                  <a:noFill/>
                </a:ln>
                <a:solidFill>
                  <a:srgbClr val="002060"/>
                </a:solidFill>
                <a:effectLst>
                  <a:outerShdw blurRad="38100" dist="38100" dir="2700000" algn="tl">
                    <a:srgbClr val="000000"/>
                  </a:outerShdw>
                </a:effectLst>
                <a:uLnTx/>
                <a:uFillTx/>
                <a:latin typeface="Arial"/>
                <a:ea typeface="+mn-ea"/>
                <a:cs typeface="Arial"/>
              </a:rPr>
              <a:t>SCinet</a:t>
            </a:r>
            <a:r>
              <a:rPr kumimoji="0" lang="en-US" sz="2200" b="1" i="0" u="none" strike="noStrike" kern="1200" cap="none" spc="0" normalizeH="0" baseline="0" noProof="0" dirty="0">
                <a:ln>
                  <a:noFill/>
                </a:ln>
                <a:solidFill>
                  <a:srgbClr val="002060"/>
                </a:solidFill>
                <a:effectLst>
                  <a:outerShdw blurRad="38100" dist="38100" dir="2700000" algn="tl">
                    <a:srgbClr val="000000"/>
                  </a:outerShdw>
                </a:effectLst>
                <a:uLnTx/>
                <a:uFillTx/>
                <a:latin typeface="Arial"/>
                <a:ea typeface="+mn-ea"/>
                <a:cs typeface="Arial"/>
              </a:rPr>
              <a:t> and of Networks for Science</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9147" y="628529"/>
            <a:ext cx="9637898" cy="5655539"/>
          </a:xfrm>
          <a:prstGeom prst="rect">
            <a:avLst/>
          </a:prstGeom>
          <a:ln w="25400">
            <a:solidFill>
              <a:srgbClr val="66FFFF"/>
            </a:solidFill>
          </a:ln>
        </p:spPr>
      </p:pic>
    </p:spTree>
    <p:extLst>
      <p:ext uri="{BB962C8B-B14F-4D97-AF65-F5344CB8AC3E}">
        <p14:creationId xmlns:p14="http://schemas.microsoft.com/office/powerpoint/2010/main" val="18871617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TextBox 253"/>
          <p:cNvSpPr txBox="1"/>
          <p:nvPr/>
        </p:nvSpPr>
        <p:spPr>
          <a:xfrm>
            <a:off x="1158403" y="7694"/>
            <a:ext cx="8670703" cy="430887"/>
          </a:xfrm>
          <a:prstGeom prst="rect">
            <a:avLst/>
          </a:prstGeom>
          <a:solidFill>
            <a:srgbClr val="000066"/>
          </a:solidFill>
          <a:ln>
            <a:solidFill>
              <a:srgbClr val="FFCC00"/>
            </a:solidFill>
          </a:ln>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CFFDFD"/>
                </a:solidFill>
                <a:effectLst/>
                <a:uLnTx/>
                <a:uFillTx/>
                <a:latin typeface="Arial"/>
                <a:ea typeface="+mn-ea"/>
                <a:cs typeface="Arial"/>
              </a:rPr>
              <a:t>LHCONE: </a:t>
            </a:r>
            <a:r>
              <a:rPr kumimoji="0" lang="en-US" sz="2200" b="1" i="0" u="none" strike="noStrike" kern="1200" cap="none" spc="0" normalizeH="0" baseline="0" noProof="0" dirty="0">
                <a:ln>
                  <a:noFill/>
                </a:ln>
                <a:solidFill>
                  <a:srgbClr val="FFFFFF"/>
                </a:solidFill>
                <a:effectLst/>
                <a:uLnTx/>
                <a:uFillTx/>
                <a:latin typeface="Arial"/>
                <a:ea typeface="+mn-ea"/>
                <a:cs typeface="Arial"/>
              </a:rPr>
              <a:t>a Virtual Routing and Forwarding (VRF) Fabric</a:t>
            </a:r>
          </a:p>
        </p:txBody>
      </p:sp>
      <p:sp>
        <p:nvSpPr>
          <p:cNvPr id="8" name="TextBox 4"/>
          <p:cNvSpPr txBox="1">
            <a:spLocks noChangeArrowheads="1"/>
          </p:cNvSpPr>
          <p:nvPr/>
        </p:nvSpPr>
        <p:spPr bwMode="auto">
          <a:xfrm>
            <a:off x="113253" y="5915891"/>
            <a:ext cx="9715853" cy="864542"/>
          </a:xfrm>
          <a:prstGeom prst="rect">
            <a:avLst/>
          </a:prstGeom>
          <a:solidFill>
            <a:srgbClr val="002060"/>
          </a:solidFill>
          <a:ln w="25400">
            <a:solidFill>
              <a:srgbClr val="FFEB00"/>
            </a:solidFill>
            <a:miter lim="800000"/>
            <a:headEnd/>
            <a:tailEnd/>
          </a:ln>
          <a:effectLst>
            <a:outerShdw blurRad="50800" dist="38100" dir="2700000" algn="tl" rotWithShape="0">
              <a:prstClr val="black">
                <a:alpha val="40000"/>
              </a:prstClr>
            </a:outerShdw>
          </a:effectLst>
        </p:spPr>
        <p:txBody>
          <a:bodyPr wrap="square" lIns="91332" tIns="45661" rIns="91332" bIns="45661">
            <a:no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88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A7FDFB"/>
                </a:solidFill>
                <a:effectLst/>
                <a:uLnTx/>
                <a:uFillTx/>
                <a:latin typeface="Calibri" pitchFamily="34" charset="0"/>
                <a:ea typeface="MS PGothic" pitchFamily="34" charset="-128"/>
                <a:cs typeface="Arial"/>
              </a:rPr>
              <a:t>Good News: </a:t>
            </a:r>
            <a:r>
              <a:rPr kumimoji="0" lang="en-US" sz="2000" b="1" i="0" u="none" strike="noStrike" kern="1200" cap="none" spc="0" normalizeH="0" baseline="0" noProof="0" dirty="0">
                <a:ln>
                  <a:noFill/>
                </a:ln>
                <a:solidFill>
                  <a:srgbClr val="FFFFFF"/>
                </a:solidFill>
                <a:effectLst/>
                <a:uLnTx/>
                <a:uFillTx/>
                <a:latin typeface="Calibri" pitchFamily="34" charset="0"/>
                <a:ea typeface="MS PGothic" pitchFamily="34" charset="-128"/>
                <a:cs typeface="Arial"/>
              </a:rPr>
              <a:t>The Major R&amp;E Networks Have Mobilized on behalf of HEP</a:t>
            </a:r>
            <a:br>
              <a:rPr kumimoji="0" lang="en-US" sz="2000" b="1" i="0" u="none" strike="noStrike" kern="1200" cap="none" spc="0" normalizeH="0" baseline="0" noProof="0" dirty="0">
                <a:ln>
                  <a:noFill/>
                </a:ln>
                <a:solidFill>
                  <a:srgbClr val="FFFFFF"/>
                </a:solidFill>
                <a:effectLst/>
                <a:uLnTx/>
                <a:uFillTx/>
                <a:latin typeface="Calibri" pitchFamily="34" charset="0"/>
                <a:ea typeface="MS PGothic" pitchFamily="34" charset="-128"/>
                <a:cs typeface="Arial"/>
              </a:rPr>
            </a:br>
            <a:r>
              <a:rPr kumimoji="0" lang="en-US" sz="2000" b="1" i="0" u="none" strike="noStrike" kern="1200" cap="none" spc="0" normalizeH="0" baseline="0" noProof="0" dirty="0">
                <a:ln>
                  <a:noFill/>
                </a:ln>
                <a:solidFill>
                  <a:srgbClr val="FFED13"/>
                </a:solidFill>
                <a:effectLst/>
                <a:uLnTx/>
                <a:uFillTx/>
                <a:latin typeface="Calibri" pitchFamily="34" charset="0"/>
                <a:ea typeface="MS PGothic" pitchFamily="34" charset="-128"/>
                <a:cs typeface="Arial"/>
              </a:rPr>
              <a:t>A complex system with limited scaling properties. So: Multi-ONE ? New Mode of Sharing ?  </a:t>
            </a:r>
            <a:br>
              <a:rPr kumimoji="0" lang="en-US" sz="2000" b="1" i="0" u="none" strike="noStrike" kern="1200" cap="none" spc="0" normalizeH="0" baseline="0" noProof="0" dirty="0">
                <a:ln>
                  <a:noFill/>
                </a:ln>
                <a:solidFill>
                  <a:srgbClr val="FFED13"/>
                </a:solidFill>
                <a:effectLst/>
                <a:uLnTx/>
                <a:uFillTx/>
                <a:latin typeface="Calibri" pitchFamily="34" charset="0"/>
                <a:ea typeface="MS PGothic" pitchFamily="34" charset="-128"/>
                <a:cs typeface="Arial"/>
              </a:rPr>
            </a:br>
            <a:r>
              <a:rPr kumimoji="0" lang="en-US" sz="2000" b="1" i="0" u="none" strike="noStrike" kern="1200" cap="none" spc="0" normalizeH="0" baseline="0" noProof="0" dirty="0">
                <a:ln>
                  <a:noFill/>
                </a:ln>
                <a:solidFill>
                  <a:srgbClr val="A7FDFB"/>
                </a:solidFill>
                <a:effectLst/>
                <a:uLnTx/>
                <a:uFillTx/>
                <a:latin typeface="Calibri" pitchFamily="34" charset="0"/>
                <a:ea typeface="MS PGothic" pitchFamily="34" charset="-128"/>
                <a:cs typeface="Arial"/>
              </a:rPr>
              <a:t>LHCONE traffic bursts to 70%/</a:t>
            </a:r>
            <a:r>
              <a:rPr kumimoji="0" lang="en-US" sz="2000" b="1" i="0" u="none" strike="noStrike" kern="1200" cap="none" spc="0" normalizeH="0" baseline="0" noProof="0" dirty="0" err="1">
                <a:ln>
                  <a:noFill/>
                </a:ln>
                <a:solidFill>
                  <a:srgbClr val="A7FDFB"/>
                </a:solidFill>
                <a:effectLst/>
                <a:uLnTx/>
                <a:uFillTx/>
                <a:latin typeface="Calibri" pitchFamily="34" charset="0"/>
                <a:ea typeface="MS PGothic" pitchFamily="34" charset="-128"/>
                <a:cs typeface="Arial"/>
              </a:rPr>
              <a:t>Yr</a:t>
            </a:r>
            <a:r>
              <a:rPr kumimoji="0" lang="en-US" sz="2000" b="1" i="0" u="none" strike="noStrike" kern="1200" cap="none" spc="0" normalizeH="0" baseline="0" noProof="0" dirty="0">
                <a:ln>
                  <a:noFill/>
                </a:ln>
                <a:solidFill>
                  <a:srgbClr val="A7FDFB"/>
                </a:solidFill>
                <a:effectLst/>
                <a:uLnTx/>
                <a:uFillTx/>
                <a:latin typeface="Calibri" pitchFamily="34" charset="0"/>
                <a:ea typeface="MS PGothic" pitchFamily="34" charset="-128"/>
                <a:cs typeface="Arial"/>
              </a:rPr>
              <a:t>: </a:t>
            </a:r>
            <a:r>
              <a:rPr kumimoji="0" lang="en-US" sz="2000" b="1" i="0" u="none" strike="noStrike" kern="1200" cap="none" spc="0" normalizeH="0" baseline="0" noProof="0" dirty="0">
                <a:ln>
                  <a:noFill/>
                </a:ln>
                <a:solidFill>
                  <a:srgbClr val="FFFFFF"/>
                </a:solidFill>
                <a:effectLst/>
                <a:uLnTx/>
                <a:uFillTx/>
                <a:latin typeface="Calibri" pitchFamily="34" charset="0"/>
                <a:ea typeface="MS PGothic" pitchFamily="34" charset="-128"/>
                <a:cs typeface="Arial"/>
              </a:rPr>
              <a:t>a challenge already possible in LHC Run3</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51" y="16948"/>
            <a:ext cx="1039070" cy="768755"/>
          </a:xfrm>
          <a:prstGeom prst="rect">
            <a:avLst/>
          </a:prstGeom>
          <a:noFill/>
          <a:ln w="9525">
            <a:noFill/>
            <a:miter lim="800000"/>
            <a:headEnd/>
            <a:tailEnd/>
          </a:ln>
        </p:spPr>
      </p:pic>
      <p:sp>
        <p:nvSpPr>
          <p:cNvPr id="9" name="TextBox 8"/>
          <p:cNvSpPr txBox="1"/>
          <p:nvPr/>
        </p:nvSpPr>
        <p:spPr>
          <a:xfrm>
            <a:off x="1116957" y="431761"/>
            <a:ext cx="8712146" cy="353943"/>
          </a:xfrm>
          <a:prstGeom prst="rect">
            <a:avLst/>
          </a:prstGeom>
          <a:solidFill>
            <a:srgbClr val="000066"/>
          </a:solidFill>
          <a:ln>
            <a:solidFill>
              <a:srgbClr val="FFCC00"/>
            </a:solidFill>
          </a:ln>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700" b="1" i="0" u="none" strike="noStrike" kern="1200" cap="none" spc="0" normalizeH="0" baseline="0" noProof="0" dirty="0">
                <a:ln>
                  <a:noFill/>
                </a:ln>
                <a:solidFill>
                  <a:srgbClr val="CFFDFD"/>
                </a:solidFill>
                <a:effectLst/>
                <a:uLnTx/>
                <a:uFillTx/>
                <a:latin typeface="Arial"/>
                <a:cs typeface="Arial"/>
              </a:rPr>
              <a:t>Global infrastructure for </a:t>
            </a:r>
            <a:r>
              <a:rPr kumimoji="0" lang="en-US" sz="1700" b="1" i="1" u="none" strike="noStrike" kern="1200" cap="none" spc="0" normalizeH="0" baseline="0" noProof="0" dirty="0">
                <a:ln>
                  <a:noFill/>
                </a:ln>
                <a:solidFill>
                  <a:srgbClr val="FFFFFF"/>
                </a:solidFill>
                <a:effectLst/>
                <a:uLnTx/>
                <a:uFillTx/>
                <a:latin typeface="Arial"/>
                <a:cs typeface="Arial"/>
              </a:rPr>
              <a:t>HEP (</a:t>
            </a:r>
            <a:r>
              <a:rPr kumimoji="0" lang="en-US" sz="1700" b="1" i="1" u="none" strike="noStrike" kern="1200" cap="none" spc="0" normalizeH="0" baseline="0" noProof="0" dirty="0">
                <a:ln>
                  <a:noFill/>
                </a:ln>
                <a:solidFill>
                  <a:srgbClr val="FFFF00"/>
                </a:solidFill>
                <a:effectLst/>
                <a:uLnTx/>
                <a:uFillTx/>
                <a:latin typeface="Arial"/>
                <a:cs typeface="Arial"/>
              </a:rPr>
              <a:t>LHC, </a:t>
            </a:r>
            <a:r>
              <a:rPr lang="en-US" sz="1700" b="1" i="1" dirty="0">
                <a:solidFill>
                  <a:srgbClr val="FFFF00"/>
                </a:solidFill>
                <a:latin typeface="Arial"/>
                <a:cs typeface="Arial"/>
              </a:rPr>
              <a:t>DUNE, </a:t>
            </a:r>
            <a:r>
              <a:rPr kumimoji="0" lang="en-US" sz="1700" b="1" i="1" u="none" strike="noStrike" kern="1200" cap="none" spc="0" normalizeH="0" baseline="0" noProof="0" dirty="0">
                <a:ln>
                  <a:noFill/>
                </a:ln>
                <a:solidFill>
                  <a:srgbClr val="FFFF00"/>
                </a:solidFill>
                <a:effectLst/>
                <a:uLnTx/>
                <a:uFillTx/>
                <a:latin typeface="Arial"/>
                <a:cs typeface="Arial"/>
              </a:rPr>
              <a:t>Belle II, </a:t>
            </a:r>
            <a:r>
              <a:rPr kumimoji="0" lang="en-US" sz="1700" b="1" i="1" u="none" strike="noStrike" kern="1200" cap="none" spc="0" normalizeH="0" baseline="0" noProof="0" dirty="0" err="1">
                <a:ln>
                  <a:noFill/>
                </a:ln>
                <a:solidFill>
                  <a:srgbClr val="FFFF00"/>
                </a:solidFill>
                <a:effectLst/>
                <a:uLnTx/>
                <a:uFillTx/>
                <a:latin typeface="Arial"/>
                <a:cs typeface="Arial"/>
              </a:rPr>
              <a:t>NOvA</a:t>
            </a:r>
            <a:r>
              <a:rPr kumimoji="0" lang="en-US" sz="1700" b="1" i="1" u="none" strike="noStrike" kern="1200" cap="none" spc="0" normalizeH="0" baseline="0" noProof="0" dirty="0">
                <a:ln>
                  <a:noFill/>
                </a:ln>
                <a:solidFill>
                  <a:srgbClr val="FFFF00"/>
                </a:solidFill>
                <a:effectLst/>
                <a:uLnTx/>
                <a:uFillTx/>
                <a:latin typeface="Arial"/>
                <a:cs typeface="Arial"/>
              </a:rPr>
              <a:t>, Auger, Xenon, JUNO…) </a:t>
            </a:r>
            <a:endParaRPr kumimoji="0" lang="en-US" sz="1700" b="1" i="0" u="none" strike="noStrike" kern="1200" cap="none" spc="0" normalizeH="0" baseline="0" noProof="0" dirty="0">
              <a:ln>
                <a:noFill/>
              </a:ln>
              <a:solidFill>
                <a:srgbClr val="FFFF00"/>
              </a:solidFill>
              <a:effectLst/>
              <a:uLnTx/>
              <a:uFillTx/>
              <a:latin typeface="Arial"/>
              <a:cs typeface="Arial"/>
            </a:endParaRPr>
          </a:p>
        </p:txBody>
      </p:sp>
      <p:sp>
        <p:nvSpPr>
          <p:cNvPr id="6" name="TextBox 4"/>
          <p:cNvSpPr txBox="1">
            <a:spLocks noChangeArrowheads="1"/>
          </p:cNvSpPr>
          <p:nvPr/>
        </p:nvSpPr>
        <p:spPr bwMode="auto">
          <a:xfrm>
            <a:off x="7655862" y="5651023"/>
            <a:ext cx="2173244" cy="264868"/>
          </a:xfrm>
          <a:prstGeom prst="rect">
            <a:avLst/>
          </a:prstGeom>
          <a:solidFill>
            <a:srgbClr val="002060"/>
          </a:solidFill>
          <a:ln w="25400">
            <a:solidFill>
              <a:srgbClr val="FFEB00"/>
            </a:solidFill>
            <a:miter lim="800000"/>
            <a:headEnd/>
            <a:tailEnd/>
          </a:ln>
          <a:effectLst>
            <a:outerShdw blurRad="50800" dist="38100" dir="2700000" algn="tl" rotWithShape="0">
              <a:prstClr val="black">
                <a:alpha val="40000"/>
              </a:prstClr>
            </a:outerShdw>
          </a:effectLst>
        </p:spPr>
        <p:txBody>
          <a:bodyPr wrap="none" lIns="91332" tIns="45661" rIns="91332" bIns="45661" anchor="ctr" anchorCtr="1">
            <a:no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88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itchFamily="34" charset="0"/>
                <a:ea typeface="MS PGothic" pitchFamily="34" charset="-128"/>
                <a:cs typeface="Arial"/>
              </a:rPr>
              <a:t>W. Johnston </a:t>
            </a:r>
            <a:r>
              <a:rPr kumimoji="0" lang="en-US" sz="1600" b="1" i="0" u="none" strike="noStrike" kern="1200" cap="none" spc="0" normalizeH="0" baseline="0" noProof="0" dirty="0" err="1">
                <a:ln>
                  <a:noFill/>
                </a:ln>
                <a:solidFill>
                  <a:srgbClr val="FFFFFF"/>
                </a:solidFill>
                <a:effectLst/>
                <a:uLnTx/>
                <a:uFillTx/>
                <a:latin typeface="Calibri" pitchFamily="34" charset="0"/>
                <a:ea typeface="MS PGothic" pitchFamily="34" charset="-128"/>
                <a:cs typeface="Arial"/>
              </a:rPr>
              <a:t>ESNet</a:t>
            </a:r>
            <a:r>
              <a:rPr kumimoji="0" lang="en-US" sz="1600" b="1" i="0" u="none" strike="noStrike" kern="1200" cap="none" spc="0" normalizeH="0" baseline="0" noProof="0" dirty="0">
                <a:ln>
                  <a:noFill/>
                </a:ln>
                <a:solidFill>
                  <a:srgbClr val="FFFFFF"/>
                </a:solidFill>
                <a:effectLst/>
                <a:uLnTx/>
                <a:uFillTx/>
                <a:latin typeface="Calibri" pitchFamily="34" charset="0"/>
                <a:ea typeface="MS PGothic" pitchFamily="34" charset="-128"/>
                <a:cs typeface="Arial"/>
              </a:rPr>
              <a:t> 3/22  </a:t>
            </a:r>
          </a:p>
        </p:txBody>
      </p:sp>
      <p:pic>
        <p:nvPicPr>
          <p:cNvPr id="3" name="Picture 2">
            <a:extLst>
              <a:ext uri="{FF2B5EF4-FFF2-40B4-BE49-F238E27FC236}">
                <a16:creationId xmlns:a16="http://schemas.microsoft.com/office/drawing/2014/main" id="{0D357B63-927F-0E4D-B9EA-F48281657C12}"/>
              </a:ext>
            </a:extLst>
          </p:cNvPr>
          <p:cNvPicPr>
            <a:picLocks noChangeAspect="1"/>
          </p:cNvPicPr>
          <p:nvPr/>
        </p:nvPicPr>
        <p:blipFill>
          <a:blip r:embed="rId4"/>
          <a:stretch>
            <a:fillRect/>
          </a:stretch>
        </p:blipFill>
        <p:spPr>
          <a:xfrm>
            <a:off x="113250" y="785703"/>
            <a:ext cx="9715853" cy="5084941"/>
          </a:xfrm>
          <a:prstGeom prst="rect">
            <a:avLst/>
          </a:prstGeom>
        </p:spPr>
      </p:pic>
    </p:spTree>
    <p:extLst>
      <p:ext uri="{BB962C8B-B14F-4D97-AF65-F5344CB8AC3E}">
        <p14:creationId xmlns:p14="http://schemas.microsoft.com/office/powerpoint/2010/main" val="203693238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917" y="54230"/>
            <a:ext cx="8742427" cy="770523"/>
          </a:xfrm>
        </p:spPr>
        <p:txBody>
          <a:bodyPr/>
          <a:lstStyle/>
          <a:p>
            <a:pPr>
              <a:lnSpc>
                <a:spcPct val="90000"/>
              </a:lnSpc>
            </a:pPr>
            <a:r>
              <a:rPr lang="en-US" sz="2800" dirty="0">
                <a:solidFill>
                  <a:srgbClr val="66FFFF"/>
                </a:solidFill>
              </a:rPr>
              <a:t>    </a:t>
            </a:r>
            <a:r>
              <a:rPr lang="en-US" sz="2700" dirty="0">
                <a:solidFill>
                  <a:srgbClr val="66FFFF"/>
                </a:solidFill>
              </a:rPr>
              <a:t>Towards a Computing Model for the HL LHC Era </a:t>
            </a:r>
            <a:r>
              <a:rPr lang="en-US" sz="2700" dirty="0">
                <a:solidFill>
                  <a:schemeClr val="tx1"/>
                </a:solidFill>
              </a:rPr>
              <a:t>Challenges: Capacity in the Core and at the Edges</a:t>
            </a:r>
          </a:p>
        </p:txBody>
      </p:sp>
      <p:sp>
        <p:nvSpPr>
          <p:cNvPr id="3" name="Content Placeholder 2"/>
          <p:cNvSpPr>
            <a:spLocks noGrp="1"/>
          </p:cNvSpPr>
          <p:nvPr>
            <p:ph idx="1"/>
          </p:nvPr>
        </p:nvSpPr>
        <p:spPr>
          <a:xfrm>
            <a:off x="145655" y="875759"/>
            <a:ext cx="9704090" cy="5887603"/>
          </a:xfrm>
          <a:solidFill>
            <a:srgbClr val="00003E"/>
          </a:solidFill>
        </p:spPr>
        <p:txBody>
          <a:bodyPr>
            <a:noAutofit/>
          </a:bodyPr>
          <a:lstStyle/>
          <a:p>
            <a:pPr marL="173038" indent="-173038">
              <a:spcBef>
                <a:spcPts val="0"/>
              </a:spcBef>
              <a:spcAft>
                <a:spcPts val="1000"/>
              </a:spcAft>
              <a:buFont typeface="Wingdings" panose="05000000000000000000" pitchFamily="2" charset="2"/>
              <a:buChar char="§"/>
              <a:tabLst>
                <a:tab pos="173038" algn="l"/>
              </a:tabLst>
            </a:pPr>
            <a:r>
              <a:rPr lang="en-US" sz="1900" dirty="0">
                <a:solidFill>
                  <a:srgbClr val="66FFFF"/>
                </a:solidFill>
                <a:effectLst/>
                <a:ea typeface="Times New Roman" panose="02020603050405020304" pitchFamily="18" charset="0"/>
                <a:cs typeface="Arial" panose="020B0604020202020204" pitchFamily="34" charset="0"/>
              </a:rPr>
              <a:t>Programs such as the LHC have experienced rapid exponential traffic growth, </a:t>
            </a:r>
            <a:br>
              <a:rPr lang="en-US" sz="1900" dirty="0">
                <a:solidFill>
                  <a:srgbClr val="66FFFF"/>
                </a:solidFill>
                <a:effectLst/>
                <a:ea typeface="Times New Roman" panose="02020603050405020304" pitchFamily="18" charset="0"/>
                <a:cs typeface="Arial" panose="020B0604020202020204" pitchFamily="34" charset="0"/>
              </a:rPr>
            </a:br>
            <a:r>
              <a:rPr lang="en-US" sz="1900" dirty="0">
                <a:solidFill>
                  <a:srgbClr val="66FFFF"/>
                </a:solidFill>
                <a:effectLst/>
                <a:ea typeface="Times New Roman" panose="02020603050405020304" pitchFamily="18" charset="0"/>
                <a:cs typeface="Arial" panose="020B0604020202020204" pitchFamily="34" charset="0"/>
              </a:rPr>
              <a:t>at the level of 35-60% per year, plus growth bursts</a:t>
            </a:r>
          </a:p>
          <a:p>
            <a:pPr marL="342900" lvl="1" indent="-171450">
              <a:spcBef>
                <a:spcPts val="0"/>
              </a:spcBef>
              <a:spcAft>
                <a:spcPts val="1000"/>
              </a:spcAft>
              <a:buFont typeface="Wingdings" panose="05000000000000000000" pitchFamily="2" charset="2"/>
              <a:buChar char="§"/>
              <a:tabLst>
                <a:tab pos="173038" algn="l"/>
              </a:tabLst>
            </a:pPr>
            <a:r>
              <a:rPr lang="en-US" sz="2000" b="1" dirty="0">
                <a:solidFill>
                  <a:srgbClr val="66FFFF"/>
                </a:solidFill>
                <a:effectLst/>
                <a:ea typeface="Times New Roman" panose="02020603050405020304" pitchFamily="18" charset="0"/>
                <a:cs typeface="Arial" panose="020B0604020202020204" pitchFamily="34" charset="0"/>
              </a:rPr>
              <a:t>At the January 2020 LHCONE/LHCOPN meeting at CERN, CMS and ATLAS    </a:t>
            </a:r>
            <a:br>
              <a:rPr lang="en-US" sz="2000" b="1" dirty="0">
                <a:solidFill>
                  <a:srgbClr val="66FFFF"/>
                </a:solidFill>
                <a:effectLst/>
                <a:ea typeface="Times New Roman" panose="02020603050405020304" pitchFamily="18" charset="0"/>
                <a:cs typeface="Arial" panose="020B0604020202020204" pitchFamily="34" charset="0"/>
              </a:rPr>
            </a:br>
            <a:r>
              <a:rPr lang="en-US" sz="2000" b="1" dirty="0">
                <a:solidFill>
                  <a:srgbClr val="66FFFF"/>
                </a:solidFill>
                <a:effectLst/>
                <a:ea typeface="Times New Roman" panose="02020603050405020304" pitchFamily="18" charset="0"/>
                <a:cs typeface="Arial" panose="020B0604020202020204" pitchFamily="34" charset="0"/>
              </a:rPr>
              <a:t>        </a:t>
            </a:r>
            <a:r>
              <a:rPr lang="en-US" sz="2000" b="1" dirty="0">
                <a:solidFill>
                  <a:srgbClr val="66FFFF"/>
                </a:solidFill>
                <a:ea typeface="Times New Roman" panose="02020603050405020304" pitchFamily="18" charset="0"/>
                <a:cs typeface="Arial" panose="020B0604020202020204" pitchFamily="34" charset="0"/>
              </a:rPr>
              <a:t>expressed the need for </a:t>
            </a:r>
            <a:r>
              <a:rPr lang="en-US" sz="2000" b="1" dirty="0">
                <a:solidFill>
                  <a:srgbClr val="FFFF00"/>
                </a:solidFill>
                <a:ea typeface="Times New Roman" panose="02020603050405020304" pitchFamily="18" charset="0"/>
                <a:cs typeface="Arial" panose="020B0604020202020204" pitchFamily="34" charset="0"/>
              </a:rPr>
              <a:t>Terabit/sec links on major routes, </a:t>
            </a:r>
            <a:br>
              <a:rPr lang="en-US" sz="2000" b="1" dirty="0">
                <a:solidFill>
                  <a:srgbClr val="FFFF00"/>
                </a:solidFill>
                <a:ea typeface="Times New Roman" panose="02020603050405020304" pitchFamily="18" charset="0"/>
                <a:cs typeface="Arial" panose="020B0604020202020204" pitchFamily="34" charset="0"/>
              </a:rPr>
            </a:br>
            <a:r>
              <a:rPr lang="en-US" sz="2000" b="1" dirty="0">
                <a:solidFill>
                  <a:srgbClr val="FFFF00"/>
                </a:solidFill>
                <a:ea typeface="Times New Roman" panose="02020603050405020304" pitchFamily="18" charset="0"/>
                <a:cs typeface="Arial" panose="020B0604020202020204" pitchFamily="34" charset="0"/>
              </a:rPr>
              <a:t>                   </a:t>
            </a:r>
            <a:r>
              <a:rPr lang="en-US" sz="2000" b="1" dirty="0">
                <a:ea typeface="Times New Roman" panose="02020603050405020304" pitchFamily="18" charset="0"/>
                <a:cs typeface="Arial" panose="020B0604020202020204" pitchFamily="34" charset="0"/>
              </a:rPr>
              <a:t>by the start of the HL-LHC in 2029    </a:t>
            </a:r>
          </a:p>
          <a:p>
            <a:pPr marL="573088" lvl="1" indent="-173038">
              <a:spcBef>
                <a:spcPts val="0"/>
              </a:spcBef>
              <a:spcAft>
                <a:spcPts val="1000"/>
              </a:spcAft>
              <a:buFont typeface="Wingdings" panose="05000000000000000000" pitchFamily="2" charset="2"/>
              <a:buChar char="§"/>
              <a:tabLst>
                <a:tab pos="173038" algn="l"/>
              </a:tabLst>
            </a:pPr>
            <a:r>
              <a:rPr lang="en-US" b="1" dirty="0">
                <a:solidFill>
                  <a:srgbClr val="FFFF00"/>
                </a:solidFill>
                <a:effectLst/>
                <a:ea typeface="Times New Roman" panose="02020603050405020304" pitchFamily="18" charset="0"/>
                <a:cs typeface="Arial" panose="020B0604020202020204" pitchFamily="34" charset="0"/>
              </a:rPr>
              <a:t>Projected to outstrip the affordable capacity</a:t>
            </a:r>
          </a:p>
          <a:p>
            <a:pPr marL="344488" lvl="1" indent="-173038">
              <a:spcBef>
                <a:spcPts val="0"/>
              </a:spcBef>
              <a:spcAft>
                <a:spcPts val="1000"/>
              </a:spcAft>
              <a:buFont typeface="Wingdings" panose="05000000000000000000" pitchFamily="2" charset="2"/>
              <a:buChar char="§"/>
              <a:tabLst>
                <a:tab pos="173038" algn="l"/>
              </a:tabLst>
            </a:pPr>
            <a:r>
              <a:rPr lang="en-US" sz="2000" b="1" dirty="0">
                <a:solidFill>
                  <a:srgbClr val="66FFFF"/>
                </a:solidFill>
                <a:ea typeface="Times New Roman" panose="02020603050405020304" pitchFamily="18" charset="0"/>
                <a:cs typeface="Arial" panose="020B0604020202020204" pitchFamily="34" charset="0"/>
              </a:rPr>
              <a:t>Needs are further specified in “blueprint” Requirements documents </a:t>
            </a:r>
            <a:br>
              <a:rPr lang="en-US" sz="1900" b="1" dirty="0">
                <a:solidFill>
                  <a:srgbClr val="66FFFF"/>
                </a:solidFill>
                <a:ea typeface="Times New Roman" panose="02020603050405020304" pitchFamily="18" charset="0"/>
                <a:cs typeface="Arial" panose="020B0604020202020204" pitchFamily="34" charset="0"/>
              </a:rPr>
            </a:br>
            <a:r>
              <a:rPr lang="en-US" sz="1900" b="1" dirty="0">
                <a:ea typeface="Times New Roman" panose="02020603050405020304" pitchFamily="18" charset="0"/>
                <a:cs typeface="Arial" panose="020B0604020202020204" pitchFamily="34" charset="0"/>
              </a:rPr>
              <a:t>by</a:t>
            </a:r>
            <a:r>
              <a:rPr lang="en-US" sz="1900" b="1" dirty="0">
                <a:solidFill>
                  <a:srgbClr val="66FFFF"/>
                </a:solidFill>
                <a:ea typeface="Times New Roman" panose="02020603050405020304" pitchFamily="18" charset="0"/>
                <a:cs typeface="Arial" panose="020B0604020202020204" pitchFamily="34" charset="0"/>
              </a:rPr>
              <a:t> </a:t>
            </a:r>
            <a:r>
              <a:rPr lang="en-US" sz="1900" b="1" dirty="0">
                <a:ea typeface="Times New Roman" panose="02020603050405020304" pitchFamily="18" charset="0"/>
                <a:cs typeface="Arial" panose="020B0604020202020204" pitchFamily="34" charset="0"/>
              </a:rPr>
              <a:t>US CMS and US ATLAS, as part of </a:t>
            </a:r>
            <a:r>
              <a:rPr lang="en-US" sz="1900" b="1" dirty="0" err="1">
                <a:ea typeface="Times New Roman" panose="02020603050405020304" pitchFamily="18" charset="0"/>
                <a:cs typeface="Arial" panose="020B0604020202020204" pitchFamily="34" charset="0"/>
              </a:rPr>
              <a:t>ESnet</a:t>
            </a:r>
            <a:r>
              <a:rPr lang="en-US" sz="1900" b="1" dirty="0">
                <a:ea typeface="Times New Roman" panose="02020603050405020304" pitchFamily="18" charset="0"/>
                <a:cs typeface="Arial" panose="020B0604020202020204" pitchFamily="34" charset="0"/>
              </a:rPr>
              <a:t> Requirements Review in August 2020, captured in a comprehensive report for HEP:      </a:t>
            </a:r>
            <a:br>
              <a:rPr lang="en-US" sz="1900" b="1" dirty="0">
                <a:ea typeface="Times New Roman" panose="02020603050405020304" pitchFamily="18" charset="0"/>
                <a:cs typeface="Arial" panose="020B0604020202020204" pitchFamily="34" charset="0"/>
              </a:rPr>
            </a:br>
            <a:r>
              <a:rPr lang="en-US" sz="1900" b="1" dirty="0">
                <a:ea typeface="Times New Roman" panose="02020603050405020304" pitchFamily="18" charset="0"/>
                <a:cs typeface="Arial" panose="020B0604020202020204" pitchFamily="34" charset="0"/>
              </a:rPr>
              <a:t>          </a:t>
            </a:r>
            <a:r>
              <a:rPr lang="en-US" sz="1900" b="1" i="1" dirty="0">
                <a:solidFill>
                  <a:srgbClr val="FFFF00"/>
                </a:solidFill>
                <a:ea typeface="Times New Roman" panose="02020603050405020304" pitchFamily="18" charset="0"/>
                <a:cs typeface="Arial" panose="020B0604020202020204" pitchFamily="34" charset="0"/>
              </a:rPr>
              <a:t>https://escholarship.org/uc/item/78j3c9v4 </a:t>
            </a:r>
          </a:p>
          <a:p>
            <a:pPr marL="344488" lvl="1" indent="-173038">
              <a:lnSpc>
                <a:spcPct val="114000"/>
              </a:lnSpc>
              <a:spcBef>
                <a:spcPts val="0"/>
              </a:spcBef>
              <a:spcAft>
                <a:spcPts val="600"/>
              </a:spcAft>
              <a:buFont typeface="Wingdings" panose="05000000000000000000" pitchFamily="2" charset="2"/>
              <a:buChar char="§"/>
              <a:tabLst>
                <a:tab pos="173038" algn="l"/>
              </a:tabLst>
            </a:pPr>
            <a:r>
              <a:rPr lang="en-US" sz="2000" b="1" dirty="0">
                <a:solidFill>
                  <a:srgbClr val="66FFFF"/>
                </a:solidFill>
                <a:ea typeface="Times New Roman" panose="02020603050405020304" pitchFamily="18" charset="0"/>
                <a:cs typeface="Arial" panose="020B0604020202020204" pitchFamily="34" charset="0"/>
              </a:rPr>
              <a:t>Three areas of particular capacity-concern by 2029 were identified:</a:t>
            </a:r>
            <a:br>
              <a:rPr lang="en-US" sz="1900" b="1" dirty="0">
                <a:solidFill>
                  <a:srgbClr val="66FFFF"/>
                </a:solidFill>
                <a:ea typeface="Times New Roman" panose="02020603050405020304" pitchFamily="18" charset="0"/>
                <a:cs typeface="Arial" panose="020B0604020202020204" pitchFamily="34" charset="0"/>
              </a:rPr>
            </a:br>
            <a:r>
              <a:rPr lang="en-US" sz="1900" b="1" dirty="0">
                <a:solidFill>
                  <a:srgbClr val="66FFFF"/>
                </a:solidFill>
                <a:ea typeface="Times New Roman" panose="02020603050405020304" pitchFamily="18" charset="0"/>
                <a:cs typeface="Arial" panose="020B0604020202020204" pitchFamily="34" charset="0"/>
              </a:rPr>
              <a:t>(1) </a:t>
            </a:r>
            <a:r>
              <a:rPr lang="en-US" sz="1900" b="1" dirty="0">
                <a:ea typeface="Times New Roman" panose="02020603050405020304" pitchFamily="18" charset="0"/>
                <a:cs typeface="Arial" panose="020B0604020202020204" pitchFamily="34" charset="0"/>
              </a:rPr>
              <a:t>Exceeding the capacity across oceans, notably the Atlantic</a:t>
            </a:r>
          </a:p>
          <a:p>
            <a:pPr marL="171450" lvl="1" indent="0">
              <a:lnSpc>
                <a:spcPct val="114000"/>
              </a:lnSpc>
              <a:spcBef>
                <a:spcPts val="0"/>
              </a:spcBef>
              <a:spcAft>
                <a:spcPts val="600"/>
              </a:spcAft>
              <a:buNone/>
              <a:tabLst>
                <a:tab pos="173038" algn="l"/>
              </a:tabLst>
            </a:pPr>
            <a:r>
              <a:rPr lang="en-US" sz="1900" b="1" dirty="0">
                <a:solidFill>
                  <a:srgbClr val="66FFFF"/>
                </a:solidFill>
                <a:ea typeface="Times New Roman" panose="02020603050405020304" pitchFamily="18" charset="0"/>
                <a:cs typeface="Arial" panose="020B0604020202020204" pitchFamily="34" charset="0"/>
              </a:rPr>
              <a:t>   (2) </a:t>
            </a:r>
            <a:r>
              <a:rPr lang="en-US" sz="1900" b="1" dirty="0">
                <a:ea typeface="Times New Roman" panose="02020603050405020304" pitchFamily="18" charset="0"/>
                <a:cs typeface="Arial" panose="020B0604020202020204" pitchFamily="34" charset="0"/>
              </a:rPr>
              <a:t>Tier2 centers at universities requiring </a:t>
            </a:r>
            <a:r>
              <a:rPr lang="en-US" sz="1900" b="1" dirty="0">
                <a:solidFill>
                  <a:srgbClr val="66FFFF"/>
                </a:solidFill>
                <a:ea typeface="Times New Roman" panose="02020603050405020304" pitchFamily="18" charset="0"/>
                <a:cs typeface="Arial" panose="020B0604020202020204" pitchFamily="34" charset="0"/>
              </a:rPr>
              <a:t>100G 24 X 7 X 365 average </a:t>
            </a:r>
            <a:br>
              <a:rPr lang="en-US" sz="1900" b="1" dirty="0">
                <a:solidFill>
                  <a:srgbClr val="66FFFF"/>
                </a:solidFill>
                <a:ea typeface="Times New Roman" panose="02020603050405020304" pitchFamily="18" charset="0"/>
                <a:cs typeface="Arial" panose="020B0604020202020204" pitchFamily="34" charset="0"/>
              </a:rPr>
            </a:br>
            <a:r>
              <a:rPr lang="en-US" sz="1900" b="1" dirty="0">
                <a:solidFill>
                  <a:srgbClr val="66FFFF"/>
                </a:solidFill>
                <a:ea typeface="Times New Roman" panose="02020603050405020304" pitchFamily="18" charset="0"/>
                <a:cs typeface="Arial" panose="020B0604020202020204" pitchFamily="34" charset="0"/>
              </a:rPr>
              <a:t>       throughput with sustained 400G bursts (a petabyte in a shift), and</a:t>
            </a:r>
            <a:br>
              <a:rPr lang="en-US" sz="1900" b="1" dirty="0">
                <a:solidFill>
                  <a:srgbClr val="66FFFF"/>
                </a:solidFill>
                <a:ea typeface="Times New Roman" panose="02020603050405020304" pitchFamily="18" charset="0"/>
                <a:cs typeface="Arial" panose="020B0604020202020204" pitchFamily="34" charset="0"/>
              </a:rPr>
            </a:br>
            <a:r>
              <a:rPr lang="en-US" sz="1900" b="1" dirty="0">
                <a:solidFill>
                  <a:srgbClr val="66FFFF"/>
                </a:solidFill>
                <a:ea typeface="Times New Roman" panose="02020603050405020304" pitchFamily="18" charset="0"/>
                <a:cs typeface="Arial" panose="020B0604020202020204" pitchFamily="34" charset="0"/>
              </a:rPr>
              <a:t>   (3) </a:t>
            </a:r>
            <a:r>
              <a:rPr lang="en-US" sz="1900" b="1" dirty="0">
                <a:ea typeface="Times New Roman" panose="02020603050405020304" pitchFamily="18" charset="0"/>
                <a:cs typeface="Arial" panose="020B0604020202020204" pitchFamily="34" charset="0"/>
              </a:rPr>
              <a:t>Terabit/sec links to labs and HPC centers (and edge systems) </a:t>
            </a:r>
            <a:br>
              <a:rPr lang="en-US" sz="1900" b="1" dirty="0">
                <a:ea typeface="Times New Roman" panose="02020603050405020304" pitchFamily="18" charset="0"/>
                <a:cs typeface="Arial" panose="020B0604020202020204" pitchFamily="34" charset="0"/>
              </a:rPr>
            </a:br>
            <a:r>
              <a:rPr lang="en-US" sz="1900" b="1" dirty="0">
                <a:ea typeface="Times New Roman" panose="02020603050405020304" pitchFamily="18" charset="0"/>
                <a:cs typeface="Arial" panose="020B0604020202020204" pitchFamily="34" charset="0"/>
              </a:rPr>
              <a:t>         </a:t>
            </a:r>
            <a:r>
              <a:rPr lang="en-US" sz="1900" b="1" dirty="0">
                <a:solidFill>
                  <a:srgbClr val="66FFFF"/>
                </a:solidFill>
                <a:ea typeface="Times New Roman" panose="02020603050405020304" pitchFamily="18" charset="0"/>
                <a:cs typeface="Arial" panose="020B0604020202020204" pitchFamily="34" charset="0"/>
              </a:rPr>
              <a:t>to support multi-petabyte transactions in hours </a:t>
            </a:r>
            <a:r>
              <a:rPr lang="en-US" sz="1900" b="1" dirty="0">
                <a:ea typeface="Times New Roman" panose="02020603050405020304" pitchFamily="18" charset="0"/>
                <a:cs typeface="Arial" panose="020B0604020202020204" pitchFamily="34" charset="0"/>
              </a:rPr>
              <a:t>rather than days </a:t>
            </a:r>
          </a:p>
        </p:txBody>
      </p:sp>
      <p:sp>
        <p:nvSpPr>
          <p:cNvPr id="6" name="Slide Number Placeholder 5"/>
          <p:cNvSpPr>
            <a:spLocks noGrp="1"/>
          </p:cNvSpPr>
          <p:nvPr>
            <p:ph type="sldNum" sz="quarter" idx="4294967295"/>
          </p:nvPr>
        </p:nvSpPr>
        <p:spPr>
          <a:xfrm>
            <a:off x="8958707" y="6349126"/>
            <a:ext cx="716526" cy="365125"/>
          </a:xfrm>
          <a:prstGeom prst="rect">
            <a:avLst/>
          </a:prstGeom>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DAB0080E-E9A0-4F6B-AB81-3291CD045FED}" type="slidenum">
              <a:rPr kumimoji="0" lang="en-US" sz="11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a:t>
            </a:fld>
            <a:endPar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8" name="Picture 7">
            <a:extLst>
              <a:ext uri="{FF2B5EF4-FFF2-40B4-BE49-F238E27FC236}">
                <a16:creationId xmlns:a16="http://schemas.microsoft.com/office/drawing/2014/main" id="{FFFD2583-829D-4BC4-82F5-A589CEEFFDC8}"/>
              </a:ext>
            </a:extLst>
          </p:cNvPr>
          <p:cNvPicPr>
            <a:picLocks noChangeAspect="1"/>
          </p:cNvPicPr>
          <p:nvPr/>
        </p:nvPicPr>
        <p:blipFill>
          <a:blip r:embed="rId3"/>
          <a:stretch>
            <a:fillRect/>
          </a:stretch>
        </p:blipFill>
        <p:spPr>
          <a:xfrm>
            <a:off x="120983" y="94637"/>
            <a:ext cx="1133886" cy="495542"/>
          </a:xfrm>
          <a:prstGeom prst="rect">
            <a:avLst/>
          </a:prstGeom>
        </p:spPr>
      </p:pic>
    </p:spTree>
    <p:extLst>
      <p:ext uri="{BB962C8B-B14F-4D97-AF65-F5344CB8AC3E}">
        <p14:creationId xmlns:p14="http://schemas.microsoft.com/office/powerpoint/2010/main" val="74992424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18" y="32353"/>
            <a:ext cx="9107380" cy="535683"/>
          </a:xfrm>
        </p:spPr>
        <p:txBody>
          <a:bodyPr/>
          <a:lstStyle/>
          <a:p>
            <a:pPr algn="ctr">
              <a:lnSpc>
                <a:spcPct val="90000"/>
              </a:lnSpc>
            </a:pPr>
            <a:r>
              <a:rPr lang="en-US" sz="2700" dirty="0">
                <a:solidFill>
                  <a:srgbClr val="01FFFF"/>
                </a:solidFill>
              </a:rPr>
              <a:t>HL-LHC Network Needs Requirements Study</a:t>
            </a:r>
            <a:r>
              <a:rPr lang="en-US" sz="2400" dirty="0">
                <a:solidFill>
                  <a:schemeClr val="tx1"/>
                </a:solidFill>
              </a:rPr>
              <a:t> 2020-22</a:t>
            </a:r>
            <a:endParaRPr lang="en-US" sz="2700" dirty="0">
              <a:solidFill>
                <a:schemeClr val="tx1"/>
              </a:solidFill>
            </a:endParaRPr>
          </a:p>
        </p:txBody>
      </p:sp>
      <p:sp>
        <p:nvSpPr>
          <p:cNvPr id="3" name="Content Placeholder 2"/>
          <p:cNvSpPr>
            <a:spLocks noGrp="1"/>
          </p:cNvSpPr>
          <p:nvPr>
            <p:ph idx="1"/>
          </p:nvPr>
        </p:nvSpPr>
        <p:spPr>
          <a:xfrm>
            <a:off x="0" y="547254"/>
            <a:ext cx="9906000" cy="6098282"/>
          </a:xfrm>
          <a:solidFill>
            <a:srgbClr val="00003E"/>
          </a:solidFill>
        </p:spPr>
        <p:txBody>
          <a:bodyPr>
            <a:noAutofit/>
          </a:bodyPr>
          <a:lstStyle/>
          <a:p>
            <a:pPr marL="403225" indent="-290513">
              <a:lnSpc>
                <a:spcPct val="94000"/>
              </a:lnSpc>
              <a:spcBef>
                <a:spcPts val="0"/>
              </a:spcBef>
              <a:spcAft>
                <a:spcPts val="600"/>
              </a:spcAft>
              <a:buFont typeface="Wingdings" pitchFamily="2" charset="2"/>
              <a:buChar char="§"/>
            </a:pPr>
            <a:r>
              <a:rPr lang="en-US" sz="2000" dirty="0">
                <a:solidFill>
                  <a:srgbClr val="66FFFF"/>
                </a:solidFill>
              </a:rPr>
              <a:t>Export of Raw Data from CERN to the Tier1s</a:t>
            </a:r>
            <a:r>
              <a:rPr lang="en-US" sz="2000" dirty="0">
                <a:solidFill>
                  <a:srgbClr val="FFFF00"/>
                </a:solidFill>
              </a:rPr>
              <a:t> </a:t>
            </a:r>
            <a:r>
              <a:rPr lang="en-US" sz="2000" dirty="0">
                <a:solidFill>
                  <a:schemeClr val="tx1"/>
                </a:solidFill>
              </a:rPr>
              <a:t>(350 </a:t>
            </a:r>
            <a:r>
              <a:rPr lang="en-US" sz="2000" dirty="0" err="1">
                <a:solidFill>
                  <a:schemeClr val="tx1"/>
                </a:solidFill>
              </a:rPr>
              <a:t>Pbytes</a:t>
            </a:r>
            <a:r>
              <a:rPr lang="en-US" sz="2000" dirty="0">
                <a:solidFill>
                  <a:schemeClr val="tx1"/>
                </a:solidFill>
              </a:rPr>
              <a:t>/Year):</a:t>
            </a:r>
          </a:p>
          <a:p>
            <a:pPr marL="631825" indent="-230188">
              <a:lnSpc>
                <a:spcPct val="94000"/>
              </a:lnSpc>
              <a:spcBef>
                <a:spcPts val="0"/>
              </a:spcBef>
              <a:spcAft>
                <a:spcPts val="600"/>
              </a:spcAft>
              <a:buFont typeface="Wingdings" pitchFamily="2" charset="2"/>
              <a:buChar char="§"/>
            </a:pPr>
            <a:r>
              <a:rPr lang="en-US" sz="2000" dirty="0">
                <a:solidFill>
                  <a:srgbClr val="66FFFF"/>
                </a:solidFill>
              </a:rPr>
              <a:t>400 Gbps </a:t>
            </a:r>
            <a:r>
              <a:rPr lang="en-US" sz="2000" i="1" dirty="0">
                <a:solidFill>
                  <a:srgbClr val="66FFFF"/>
                </a:solidFill>
              </a:rPr>
              <a:t>Flat</a:t>
            </a:r>
            <a:r>
              <a:rPr lang="en-US" sz="2000" dirty="0">
                <a:solidFill>
                  <a:srgbClr val="66FFFF"/>
                </a:solidFill>
              </a:rPr>
              <a:t> (24 X 7) each for ATLAS and CMS Tier1s; </a:t>
            </a:r>
            <a:br>
              <a:rPr lang="en-US" sz="2000" dirty="0">
                <a:solidFill>
                  <a:schemeClr val="tx1"/>
                </a:solidFill>
              </a:rPr>
            </a:br>
            <a:r>
              <a:rPr lang="en-US" sz="2000" dirty="0">
                <a:solidFill>
                  <a:srgbClr val="66FFFF"/>
                </a:solidFill>
              </a:rPr>
              <a:t>+100G each for other data formats; +100 G each for ALICE, </a:t>
            </a:r>
            <a:r>
              <a:rPr lang="en-US" sz="2000" dirty="0" err="1">
                <a:solidFill>
                  <a:srgbClr val="66FFFF"/>
                </a:solidFill>
              </a:rPr>
              <a:t>LHCb</a:t>
            </a:r>
            <a:endParaRPr lang="en-US" sz="2000" dirty="0">
              <a:solidFill>
                <a:srgbClr val="66FFFF"/>
              </a:solidFill>
            </a:endParaRPr>
          </a:p>
          <a:p>
            <a:pPr marL="403225" indent="-290513">
              <a:lnSpc>
                <a:spcPct val="94000"/>
              </a:lnSpc>
              <a:spcBef>
                <a:spcPts val="0"/>
              </a:spcBef>
              <a:spcAft>
                <a:spcPts val="600"/>
              </a:spcAft>
              <a:buFont typeface="Wingdings" pitchFamily="2" charset="2"/>
              <a:buChar char="§"/>
            </a:pPr>
            <a:r>
              <a:rPr lang="en-US" sz="2000" dirty="0">
                <a:solidFill>
                  <a:srgbClr val="FFFF00"/>
                </a:solidFill>
              </a:rPr>
              <a:t>“Minimal” Scenario [*]: 4.8 </a:t>
            </a:r>
            <a:r>
              <a:rPr lang="en-US" sz="2000" dirty="0" err="1">
                <a:solidFill>
                  <a:srgbClr val="FFFF00"/>
                </a:solidFill>
              </a:rPr>
              <a:t>Tbps</a:t>
            </a:r>
            <a:r>
              <a:rPr lang="en-US" sz="2000" dirty="0">
                <a:solidFill>
                  <a:srgbClr val="FFFF00"/>
                </a:solidFill>
              </a:rPr>
              <a:t> Aggregate:</a:t>
            </a:r>
            <a:r>
              <a:rPr lang="en-US" sz="2000" dirty="0">
                <a:solidFill>
                  <a:srgbClr val="66FFFF"/>
                </a:solidFill>
              </a:rPr>
              <a:t> </a:t>
            </a:r>
            <a:r>
              <a:rPr lang="en-US" sz="2000" i="1" dirty="0">
                <a:solidFill>
                  <a:srgbClr val="FFFF00"/>
                </a:solidFill>
              </a:rPr>
              <a:t>1.4 </a:t>
            </a:r>
            <a:r>
              <a:rPr lang="en-US" sz="2000" i="1" dirty="0" err="1">
                <a:solidFill>
                  <a:srgbClr val="FFFF00"/>
                </a:solidFill>
              </a:rPr>
              <a:t>Tbps</a:t>
            </a:r>
            <a:r>
              <a:rPr lang="en-US" sz="2000" i="1" dirty="0">
                <a:solidFill>
                  <a:srgbClr val="FFFF00"/>
                </a:solidFill>
              </a:rPr>
              <a:t> Across the Atlantic </a:t>
            </a:r>
            <a:br>
              <a:rPr lang="en-US" sz="2000" i="1" dirty="0">
                <a:solidFill>
                  <a:srgbClr val="FFFF00"/>
                </a:solidFill>
              </a:rPr>
            </a:br>
            <a:r>
              <a:rPr lang="en-US" sz="2000" i="1" dirty="0">
                <a:solidFill>
                  <a:srgbClr val="FFFF00"/>
                </a:solidFill>
              </a:rPr>
              <a:t>    for ATLAS and CMS alone </a:t>
            </a:r>
            <a:endParaRPr lang="en-US" sz="2000" dirty="0">
              <a:solidFill>
                <a:schemeClr val="tx1"/>
              </a:solidFill>
            </a:endParaRPr>
          </a:p>
          <a:p>
            <a:pPr marL="112712" indent="0">
              <a:lnSpc>
                <a:spcPct val="94000"/>
              </a:lnSpc>
              <a:spcBef>
                <a:spcPts val="0"/>
              </a:spcBef>
              <a:spcAft>
                <a:spcPts val="600"/>
              </a:spcAft>
              <a:buNone/>
            </a:pPr>
            <a:r>
              <a:rPr lang="en-US" sz="2000" dirty="0">
                <a:solidFill>
                  <a:schemeClr val="tx1"/>
                </a:solidFill>
              </a:rPr>
              <a:t>     Includes </a:t>
            </a:r>
            <a:r>
              <a:rPr lang="en-US" sz="2000" dirty="0">
                <a:solidFill>
                  <a:srgbClr val="66FFFF"/>
                </a:solidFill>
              </a:rPr>
              <a:t>1.2 </a:t>
            </a:r>
            <a:r>
              <a:rPr lang="en-US" sz="2000" dirty="0" err="1">
                <a:solidFill>
                  <a:srgbClr val="66FFFF"/>
                </a:solidFill>
              </a:rPr>
              <a:t>Tbps</a:t>
            </a:r>
            <a:r>
              <a:rPr lang="en-US" sz="2000" dirty="0">
                <a:solidFill>
                  <a:srgbClr val="66FFFF"/>
                </a:solidFill>
              </a:rPr>
              <a:t> Flat (24 X 7) Tier0 – Tier1, x2 to Accommodate Bursts,</a:t>
            </a:r>
            <a:r>
              <a:rPr lang="en-US" sz="2000" dirty="0">
                <a:solidFill>
                  <a:schemeClr val="tx1"/>
                </a:solidFill>
              </a:rPr>
              <a:t> </a:t>
            </a:r>
            <a:br>
              <a:rPr lang="en-US" sz="2000" dirty="0">
                <a:solidFill>
                  <a:schemeClr val="tx1"/>
                </a:solidFill>
              </a:rPr>
            </a:br>
            <a:r>
              <a:rPr lang="en-US" sz="2000" dirty="0">
                <a:solidFill>
                  <a:schemeClr val="tx1"/>
                </a:solidFill>
              </a:rPr>
              <a:t>      and </a:t>
            </a:r>
            <a:r>
              <a:rPr lang="en-US" sz="2000" dirty="0">
                <a:solidFill>
                  <a:srgbClr val="66FFFF"/>
                </a:solidFill>
              </a:rPr>
              <a:t>x2 </a:t>
            </a:r>
            <a:r>
              <a:rPr lang="en-US" sz="2000" dirty="0">
                <a:solidFill>
                  <a:schemeClr val="tx1"/>
                </a:solidFill>
              </a:rPr>
              <a:t>for operational headroom for both </a:t>
            </a:r>
            <a:r>
              <a:rPr lang="en-US" sz="2000" dirty="0">
                <a:solidFill>
                  <a:srgbClr val="66FFFF"/>
                </a:solidFill>
              </a:rPr>
              <a:t>other LHC use, and non-LHC use </a:t>
            </a:r>
          </a:p>
          <a:p>
            <a:pPr marL="401638" indent="-290513">
              <a:lnSpc>
                <a:spcPct val="94000"/>
              </a:lnSpc>
              <a:spcBef>
                <a:spcPts val="0"/>
              </a:spcBef>
              <a:spcAft>
                <a:spcPts val="600"/>
              </a:spcAft>
              <a:buFont typeface="Wingdings" pitchFamily="2" charset="2"/>
              <a:buChar char="§"/>
            </a:pPr>
            <a:r>
              <a:rPr lang="en-US" sz="2000" dirty="0">
                <a:solidFill>
                  <a:srgbClr val="66FFFF"/>
                </a:solidFill>
              </a:rPr>
              <a:t>In the Minimal Scenario:</a:t>
            </a:r>
            <a:r>
              <a:rPr lang="en-US" sz="2000" dirty="0">
                <a:solidFill>
                  <a:srgbClr val="FFFF00"/>
                </a:solidFill>
              </a:rPr>
              <a:t> </a:t>
            </a:r>
            <a:r>
              <a:rPr lang="en-US" sz="2000" dirty="0">
                <a:solidFill>
                  <a:schemeClr val="tx1"/>
                </a:solidFill>
              </a:rPr>
              <a:t>the network is treated as a scarce resource,    </a:t>
            </a:r>
            <a:br>
              <a:rPr lang="en-US" sz="2000" dirty="0">
                <a:solidFill>
                  <a:schemeClr val="tx1"/>
                </a:solidFill>
              </a:rPr>
            </a:br>
            <a:r>
              <a:rPr lang="en-US" sz="2000" dirty="0">
                <a:solidFill>
                  <a:schemeClr val="tx1"/>
                </a:solidFill>
              </a:rPr>
              <a:t>    </a:t>
            </a:r>
            <a:r>
              <a:rPr lang="en-US" sz="2000" dirty="0">
                <a:solidFill>
                  <a:srgbClr val="66FFFF"/>
                </a:solidFill>
              </a:rPr>
              <a:t>unlike LHC Run1-Run3 experience in 2009-23 so far. </a:t>
            </a:r>
          </a:p>
          <a:p>
            <a:pPr marL="401638" indent="-290513">
              <a:lnSpc>
                <a:spcPct val="94000"/>
              </a:lnSpc>
              <a:spcBef>
                <a:spcPts val="0"/>
              </a:spcBef>
              <a:spcAft>
                <a:spcPts val="600"/>
              </a:spcAft>
              <a:buFont typeface="Wingdings" pitchFamily="2" charset="2"/>
              <a:buChar char="§"/>
            </a:pPr>
            <a:r>
              <a:rPr lang="en-US" sz="2000" dirty="0">
                <a:solidFill>
                  <a:srgbClr val="FFFF00"/>
                </a:solidFill>
              </a:rPr>
              <a:t>In a “Flexible Scenario” [**]: </a:t>
            </a:r>
            <a:r>
              <a:rPr lang="en-US" sz="2000" i="1" dirty="0">
                <a:solidFill>
                  <a:srgbClr val="FFFF00"/>
                </a:solidFill>
              </a:rPr>
              <a:t>9.6 </a:t>
            </a:r>
            <a:r>
              <a:rPr lang="en-US" sz="2000" i="1" dirty="0" err="1">
                <a:solidFill>
                  <a:srgbClr val="FFFF00"/>
                </a:solidFill>
              </a:rPr>
              <a:t>Tbps</a:t>
            </a:r>
            <a:r>
              <a:rPr lang="en-US" sz="2000" i="1" dirty="0">
                <a:solidFill>
                  <a:srgbClr val="FFFF00"/>
                </a:solidFill>
              </a:rPr>
              <a:t>, including 2.7 </a:t>
            </a:r>
            <a:r>
              <a:rPr lang="en-US" sz="2000" i="1" dirty="0" err="1">
                <a:solidFill>
                  <a:srgbClr val="FFFF00"/>
                </a:solidFill>
              </a:rPr>
              <a:t>Tbps</a:t>
            </a:r>
            <a:r>
              <a:rPr lang="en-US" sz="2000" i="1" dirty="0">
                <a:solidFill>
                  <a:srgbClr val="FFFF00"/>
                </a:solidFill>
              </a:rPr>
              <a:t> Across the Atlantic.</a:t>
            </a:r>
            <a:br>
              <a:rPr lang="en-US" sz="2000" i="1" dirty="0">
                <a:solidFill>
                  <a:srgbClr val="FFFF00"/>
                </a:solidFill>
              </a:rPr>
            </a:br>
            <a:r>
              <a:rPr lang="en-US" sz="2000" dirty="0">
                <a:solidFill>
                  <a:srgbClr val="66FFFF"/>
                </a:solidFill>
              </a:rPr>
              <a:t>This Leverages the network to enable </a:t>
            </a:r>
            <a:r>
              <a:rPr lang="en-US" sz="2000" dirty="0">
                <a:solidFill>
                  <a:schemeClr val="tx1"/>
                </a:solidFill>
              </a:rPr>
              <a:t>more flexible workload scheduling, </a:t>
            </a:r>
            <a:br>
              <a:rPr lang="en-US" sz="2000" dirty="0">
                <a:solidFill>
                  <a:schemeClr val="tx1"/>
                </a:solidFill>
              </a:rPr>
            </a:br>
            <a:r>
              <a:rPr lang="en-US" sz="2000" dirty="0">
                <a:solidFill>
                  <a:schemeClr val="tx1"/>
                </a:solidFill>
              </a:rPr>
              <a:t>improved turnaround time for production &amp; analysis;  </a:t>
            </a:r>
            <a:r>
              <a:rPr lang="en-US" sz="2000" dirty="0">
                <a:solidFill>
                  <a:srgbClr val="66FFFF"/>
                </a:solidFill>
              </a:rPr>
              <a:t>improved efficiency</a:t>
            </a:r>
          </a:p>
          <a:p>
            <a:pPr marL="401638" indent="-290513">
              <a:lnSpc>
                <a:spcPct val="94000"/>
              </a:lnSpc>
              <a:spcBef>
                <a:spcPts val="0"/>
              </a:spcBef>
              <a:spcAft>
                <a:spcPts val="600"/>
              </a:spcAft>
              <a:buFont typeface="Wingdings" pitchFamily="2" charset="2"/>
              <a:buChar char="§"/>
            </a:pPr>
            <a:r>
              <a:rPr lang="en-US" sz="2000" dirty="0">
                <a:solidFill>
                  <a:srgbClr val="66FFFF"/>
                </a:solidFill>
              </a:rPr>
              <a:t>Tier1 Provisioning:  ~1 </a:t>
            </a:r>
            <a:r>
              <a:rPr lang="en-US" sz="2000" dirty="0" err="1">
                <a:solidFill>
                  <a:srgbClr val="66FFFF"/>
                </a:solidFill>
              </a:rPr>
              <a:t>Tbps</a:t>
            </a:r>
            <a:r>
              <a:rPr lang="en-US" sz="2000" dirty="0">
                <a:solidFill>
                  <a:srgbClr val="66FFFF"/>
                </a:solidFill>
              </a:rPr>
              <a:t>  </a:t>
            </a:r>
            <a:r>
              <a:rPr lang="en-US" sz="2000" dirty="0">
                <a:solidFill>
                  <a:schemeClr val="tx1"/>
                </a:solidFill>
              </a:rPr>
              <a:t>to Larger Tier1s (some more);        </a:t>
            </a:r>
            <a:br>
              <a:rPr lang="en-US" sz="2000" dirty="0">
                <a:solidFill>
                  <a:schemeClr val="tx1"/>
                </a:solidFill>
              </a:rPr>
            </a:br>
            <a:r>
              <a:rPr lang="en-US" sz="2000" dirty="0">
                <a:solidFill>
                  <a:srgbClr val="66FFFF"/>
                </a:solidFill>
              </a:rPr>
              <a:t>                                   ~500 Gbps </a:t>
            </a:r>
            <a:r>
              <a:rPr lang="en-US" sz="2000" dirty="0">
                <a:solidFill>
                  <a:schemeClr val="tx1"/>
                </a:solidFill>
              </a:rPr>
              <a:t>to Other Tier1s </a:t>
            </a:r>
          </a:p>
          <a:p>
            <a:pPr marL="401638" indent="-290513">
              <a:lnSpc>
                <a:spcPct val="94000"/>
              </a:lnSpc>
              <a:spcBef>
                <a:spcPts val="0"/>
              </a:spcBef>
              <a:spcAft>
                <a:spcPts val="600"/>
              </a:spcAft>
              <a:buFont typeface="Wingdings" pitchFamily="2" charset="2"/>
              <a:buChar char="§"/>
            </a:pPr>
            <a:r>
              <a:rPr lang="en-US" sz="2000" dirty="0">
                <a:solidFill>
                  <a:srgbClr val="66FFFF"/>
                </a:solidFill>
              </a:rPr>
              <a:t>Tier2 Provisioning:  400Gbps bursts, 100G Yearly 24 X 7 Avg. </a:t>
            </a:r>
            <a:br>
              <a:rPr lang="en-US" sz="2000" dirty="0">
                <a:solidFill>
                  <a:srgbClr val="66FFFF"/>
                </a:solidFill>
              </a:rPr>
            </a:br>
            <a:r>
              <a:rPr lang="en-US" sz="2000" b="1" dirty="0">
                <a:solidFill>
                  <a:srgbClr val="66FFFF"/>
                </a:solidFill>
              </a:rPr>
              <a:t>Typical operation: ~1 PB in a shift </a:t>
            </a:r>
            <a:r>
              <a:rPr lang="en-US" sz="2000" b="1" dirty="0">
                <a:solidFill>
                  <a:schemeClr val="tx1"/>
                </a:solidFill>
              </a:rPr>
              <a:t>to refresh ~10 petabyte caches</a:t>
            </a:r>
          </a:p>
          <a:p>
            <a:pPr marL="914400" indent="-287338">
              <a:lnSpc>
                <a:spcPct val="94000"/>
              </a:lnSpc>
              <a:spcBef>
                <a:spcPts val="0"/>
              </a:spcBef>
              <a:spcAft>
                <a:spcPts val="600"/>
              </a:spcAft>
              <a:buFont typeface="Wingdings" pitchFamily="2" charset="2"/>
              <a:buChar char="§"/>
            </a:pPr>
            <a:r>
              <a:rPr lang="en-US" sz="2000" b="1" dirty="0">
                <a:solidFill>
                  <a:srgbClr val="66FFFF"/>
                </a:solidFill>
              </a:rPr>
              <a:t>Need to work with campuses, regionals to accommodate this in time</a:t>
            </a:r>
          </a:p>
          <a:p>
            <a:pPr marL="111125" indent="0">
              <a:lnSpc>
                <a:spcPct val="94000"/>
              </a:lnSpc>
              <a:spcBef>
                <a:spcPts val="0"/>
              </a:spcBef>
              <a:spcAft>
                <a:spcPts val="600"/>
              </a:spcAft>
              <a:buNone/>
            </a:pPr>
            <a:r>
              <a:rPr lang="en-US" sz="2000" dirty="0">
                <a:solidFill>
                  <a:srgbClr val="66FFFF"/>
                </a:solidFill>
              </a:rPr>
              <a:t> </a:t>
            </a:r>
            <a:r>
              <a:rPr lang="en-US" sz="2000" dirty="0">
                <a:solidFill>
                  <a:srgbClr val="FFFF00"/>
                </a:solidFill>
              </a:rPr>
              <a:t> </a:t>
            </a:r>
            <a:r>
              <a:rPr lang="en-US" sz="2000" dirty="0">
                <a:solidFill>
                  <a:srgbClr val="66FFFF"/>
                </a:solidFill>
              </a:rPr>
              <a:t>[*]  NOTE: Matches numbers    </a:t>
            </a:r>
            <a:r>
              <a:rPr lang="en-US" sz="2000" dirty="0">
                <a:solidFill>
                  <a:schemeClr val="tx1"/>
                </a:solidFill>
              </a:rPr>
              <a:t>at </a:t>
            </a:r>
            <a:r>
              <a:rPr lang="en-US" sz="2000" dirty="0" err="1">
                <a:solidFill>
                  <a:schemeClr val="tx1"/>
                </a:solidFill>
              </a:rPr>
              <a:t>ESnet</a:t>
            </a:r>
            <a:r>
              <a:rPr lang="en-US" sz="2000" dirty="0">
                <a:solidFill>
                  <a:schemeClr val="tx1"/>
                </a:solidFill>
              </a:rPr>
              <a:t> Requirements Review (Summer 2020)  </a:t>
            </a:r>
            <a:r>
              <a:rPr lang="en-US" sz="2000" dirty="0">
                <a:solidFill>
                  <a:srgbClr val="66FFFF"/>
                </a:solidFill>
              </a:rPr>
              <a:t>[**] NOTE: Matches numbers    </a:t>
            </a:r>
            <a:r>
              <a:rPr lang="en-US" sz="2000" dirty="0">
                <a:solidFill>
                  <a:schemeClr val="tx1"/>
                </a:solidFill>
              </a:rPr>
              <a:t>at the 2020 LHCONE/LHCOPN Meeting</a:t>
            </a:r>
          </a:p>
        </p:txBody>
      </p:sp>
      <p:sp>
        <p:nvSpPr>
          <p:cNvPr id="6" name="Slide Number Placeholder 5"/>
          <p:cNvSpPr>
            <a:spLocks noGrp="1"/>
          </p:cNvSpPr>
          <p:nvPr>
            <p:ph type="sldNum" sz="quarter" idx="4294967295"/>
          </p:nvPr>
        </p:nvSpPr>
        <p:spPr>
          <a:xfrm>
            <a:off x="8958707" y="6349126"/>
            <a:ext cx="716526" cy="365125"/>
          </a:xfrm>
          <a:prstGeom prst="rect">
            <a:avLst/>
          </a:prstGeom>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b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br>
            <a:endPar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75823152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519D-30F2-F34F-840F-4E4CA5953D84}"/>
              </a:ext>
            </a:extLst>
          </p:cNvPr>
          <p:cNvSpPr>
            <a:spLocks noGrp="1"/>
          </p:cNvSpPr>
          <p:nvPr>
            <p:ph type="title"/>
          </p:nvPr>
        </p:nvSpPr>
        <p:spPr>
          <a:xfrm>
            <a:off x="508053" y="5592"/>
            <a:ext cx="8543925" cy="1254248"/>
          </a:xfrm>
        </p:spPr>
        <p:txBody>
          <a:bodyPr>
            <a:noAutofit/>
          </a:bodyPr>
          <a:lstStyle/>
          <a:p>
            <a:pPr algn="ctr"/>
            <a:r>
              <a:rPr lang="en-US" sz="2600" b="1" dirty="0">
                <a:latin typeface="Arial" panose="020B0604020202020204" pitchFamily="34" charset="0"/>
                <a:cs typeface="Arial" panose="020B0604020202020204" pitchFamily="34" charset="0"/>
              </a:rPr>
              <a:t>Global Network Advancement Group (GNA-G)</a:t>
            </a:r>
            <a:br>
              <a:rPr lang="en-US" sz="2600" b="1" dirty="0">
                <a:latin typeface="Arial" panose="020B0604020202020204" pitchFamily="34" charset="0"/>
                <a:cs typeface="Arial" panose="020B0604020202020204" pitchFamily="34" charset="0"/>
              </a:rPr>
            </a:br>
            <a:r>
              <a:rPr lang="en-US" sz="2600" b="1" dirty="0">
                <a:latin typeface="Arial" panose="020B0604020202020204" pitchFamily="34" charset="0"/>
                <a:cs typeface="Arial" panose="020B0604020202020204" pitchFamily="34" charset="0"/>
              </a:rPr>
              <a:t>Leadership Team: Since September 2019</a:t>
            </a:r>
            <a:br>
              <a:rPr lang="en-US" sz="26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leadershipteam@lists.gna-g.net</a:t>
            </a:r>
          </a:p>
        </p:txBody>
      </p:sp>
      <p:sp>
        <p:nvSpPr>
          <p:cNvPr id="8" name="TextBox 7">
            <a:extLst>
              <a:ext uri="{FF2B5EF4-FFF2-40B4-BE49-F238E27FC236}">
                <a16:creationId xmlns:a16="http://schemas.microsoft.com/office/drawing/2014/main" id="{CCF22916-4D1E-9746-A64D-6F4BC1334AAA}"/>
              </a:ext>
            </a:extLst>
          </p:cNvPr>
          <p:cNvSpPr txBox="1"/>
          <p:nvPr/>
        </p:nvSpPr>
        <p:spPr>
          <a:xfrm>
            <a:off x="4191293" y="2634206"/>
            <a:ext cx="1490703" cy="830997"/>
          </a:xfrm>
          <a:prstGeom prst="rect">
            <a:avLst/>
          </a:prstGeom>
          <a:noFill/>
        </p:spPr>
        <p:txBody>
          <a:bodyPr wrap="square" rtlCol="0">
            <a:spAutoFit/>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rPr>
              <a:t>Ivana Golub</a:t>
            </a:r>
            <a:br>
              <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rPr>
              <a:t>PSNC,</a:t>
            </a:r>
            <a:r>
              <a:rPr kumimoji="0" lang="nl-NL" sz="1600" b="1" i="0" u="none" strike="noStrike" kern="1200" cap="none" spc="0" normalizeH="0" noProof="0" dirty="0">
                <a:ln>
                  <a:noFill/>
                </a:ln>
                <a:solidFill>
                  <a:prstClr val="black"/>
                </a:solidFill>
                <a:effectLst/>
                <a:uLnTx/>
                <a:uFillTx/>
                <a:latin typeface="Calibri" panose="020F0502020204030204"/>
                <a:ea typeface="+mn-ea"/>
                <a:cs typeface="+mn-cs"/>
              </a:rPr>
              <a:t> GEANT (Europe) </a:t>
            </a:r>
            <a:endPar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4A32585F-84E6-7E44-AA24-EE1FFF0F08DA}"/>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1065711" y="1201262"/>
            <a:ext cx="1422727" cy="1422727"/>
          </a:xfrm>
          <a:prstGeom prst="rect">
            <a:avLst/>
          </a:prstGeom>
        </p:spPr>
      </p:pic>
      <p:pic>
        <p:nvPicPr>
          <p:cNvPr id="18" name="Picture 17">
            <a:extLst>
              <a:ext uri="{FF2B5EF4-FFF2-40B4-BE49-F238E27FC236}">
                <a16:creationId xmlns:a16="http://schemas.microsoft.com/office/drawing/2014/main" id="{B5EEE6E0-0FEF-9A49-9ED8-CA9D08C9D6C0}"/>
              </a:ext>
            </a:extLst>
          </p:cNvPr>
          <p:cNvPicPr>
            <a:picLocks noChangeAspect="1"/>
          </p:cNvPicPr>
          <p:nvPr/>
        </p:nvPicPr>
        <p:blipFill>
          <a:blip r:embed="rId5"/>
          <a:stretch>
            <a:fillRect/>
          </a:stretch>
        </p:blipFill>
        <p:spPr>
          <a:xfrm>
            <a:off x="5930165" y="1253509"/>
            <a:ext cx="939006" cy="1423988"/>
          </a:xfrm>
          <a:prstGeom prst="rect">
            <a:avLst/>
          </a:prstGeom>
        </p:spPr>
      </p:pic>
      <p:pic>
        <p:nvPicPr>
          <p:cNvPr id="20" name="Picture 19">
            <a:extLst>
              <a:ext uri="{FF2B5EF4-FFF2-40B4-BE49-F238E27FC236}">
                <a16:creationId xmlns:a16="http://schemas.microsoft.com/office/drawing/2014/main" id="{12B23DC8-A234-EC46-9425-6A1BCE97D1DA}"/>
              </a:ext>
            </a:extLst>
          </p:cNvPr>
          <p:cNvPicPr>
            <a:picLocks noChangeAspect="1"/>
          </p:cNvPicPr>
          <p:nvPr/>
        </p:nvPicPr>
        <p:blipFill>
          <a:blip r:embed="rId6"/>
          <a:stretch>
            <a:fillRect/>
          </a:stretch>
        </p:blipFill>
        <p:spPr>
          <a:xfrm>
            <a:off x="7233564" y="1254069"/>
            <a:ext cx="1432944" cy="1432944"/>
          </a:xfrm>
          <a:prstGeom prst="rect">
            <a:avLst/>
          </a:prstGeom>
        </p:spPr>
      </p:pic>
      <p:sp>
        <p:nvSpPr>
          <p:cNvPr id="26" name="TextBox 25">
            <a:extLst>
              <a:ext uri="{FF2B5EF4-FFF2-40B4-BE49-F238E27FC236}">
                <a16:creationId xmlns:a16="http://schemas.microsoft.com/office/drawing/2014/main" id="{4F6E71E9-9EE5-8E46-BA9D-FD6FE433145B}"/>
              </a:ext>
            </a:extLst>
          </p:cNvPr>
          <p:cNvSpPr txBox="1"/>
          <p:nvPr/>
        </p:nvSpPr>
        <p:spPr>
          <a:xfrm>
            <a:off x="5540000" y="2671166"/>
            <a:ext cx="1744095" cy="584775"/>
          </a:xfrm>
          <a:prstGeom prst="rect">
            <a:avLst/>
          </a:prstGeom>
          <a:noFill/>
        </p:spPr>
        <p:txBody>
          <a:bodyPr wrap="square" rtlCol="0">
            <a:spAutoFit/>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rPr>
              <a:t>Harvey Newman Caltech (US)</a:t>
            </a:r>
          </a:p>
        </p:txBody>
      </p:sp>
      <p:sp>
        <p:nvSpPr>
          <p:cNvPr id="27" name="TextBox 26">
            <a:extLst>
              <a:ext uri="{FF2B5EF4-FFF2-40B4-BE49-F238E27FC236}">
                <a16:creationId xmlns:a16="http://schemas.microsoft.com/office/drawing/2014/main" id="{8AFD0CEB-E65D-0349-B9E6-C7409D6677E1}"/>
              </a:ext>
            </a:extLst>
          </p:cNvPr>
          <p:cNvSpPr txBox="1"/>
          <p:nvPr/>
        </p:nvSpPr>
        <p:spPr>
          <a:xfrm>
            <a:off x="7068246" y="2669652"/>
            <a:ext cx="1744156" cy="584775"/>
          </a:xfrm>
          <a:prstGeom prst="rect">
            <a:avLst/>
          </a:prstGeom>
          <a:noFill/>
        </p:spPr>
        <p:txBody>
          <a:bodyPr wrap="square" rtlCol="0">
            <a:spAutoFit/>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rPr>
              <a:t>David Wilde, Chair</a:t>
            </a:r>
            <a:br>
              <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rPr>
              <a:t> Aarnet (Australia) </a:t>
            </a:r>
          </a:p>
        </p:txBody>
      </p:sp>
      <p:sp>
        <p:nvSpPr>
          <p:cNvPr id="28" name="TextBox 27">
            <a:extLst>
              <a:ext uri="{FF2B5EF4-FFF2-40B4-BE49-F238E27FC236}">
                <a16:creationId xmlns:a16="http://schemas.microsoft.com/office/drawing/2014/main" id="{7F2339CC-E614-8D46-BE62-2C8D29674FBA}"/>
              </a:ext>
            </a:extLst>
          </p:cNvPr>
          <p:cNvSpPr txBox="1"/>
          <p:nvPr/>
        </p:nvSpPr>
        <p:spPr>
          <a:xfrm>
            <a:off x="2526163" y="2619167"/>
            <a:ext cx="1582595" cy="830997"/>
          </a:xfrm>
          <a:prstGeom prst="rect">
            <a:avLst/>
          </a:prstGeom>
          <a:noFill/>
        </p:spPr>
        <p:txBody>
          <a:bodyPr wrap="square" rtlCol="0">
            <a:spAutoFit/>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rPr>
              <a:t>Marco</a:t>
            </a:r>
            <a:r>
              <a:rPr kumimoji="0" lang="nl-NL" sz="1600" b="1" i="0" u="none" strike="noStrike" kern="1200" cap="none" spc="0" normalizeH="0" noProof="0" dirty="0">
                <a:ln>
                  <a:noFill/>
                </a:ln>
                <a:solidFill>
                  <a:prstClr val="black"/>
                </a:solidFill>
                <a:effectLst/>
                <a:uLnTx/>
                <a:uFillTx/>
                <a:latin typeface="Calibri" panose="020F0502020204030204"/>
                <a:ea typeface="+mn-ea"/>
                <a:cs typeface="+mn-cs"/>
              </a:rPr>
              <a:t> Teixera RedCLARA (Latin America)</a:t>
            </a:r>
            <a:endPar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64471C2-8D2E-1B44-9752-08814E2D6FEF}"/>
              </a:ext>
            </a:extLst>
          </p:cNvPr>
          <p:cNvSpPr txBox="1"/>
          <p:nvPr/>
        </p:nvSpPr>
        <p:spPr>
          <a:xfrm>
            <a:off x="985776" y="2623989"/>
            <a:ext cx="1582595" cy="584775"/>
          </a:xfrm>
          <a:prstGeom prst="rect">
            <a:avLst/>
          </a:prstGeom>
          <a:noFill/>
        </p:spPr>
        <p:txBody>
          <a:bodyPr wrap="square" rtlCol="0">
            <a:spAutoFit/>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rPr>
              <a:t>Buseung Cho KISTI  (Korea)</a:t>
            </a:r>
          </a:p>
        </p:txBody>
      </p:sp>
      <p:sp>
        <p:nvSpPr>
          <p:cNvPr id="15" name="Content Placeholder 2">
            <a:extLst>
              <a:ext uri="{FF2B5EF4-FFF2-40B4-BE49-F238E27FC236}">
                <a16:creationId xmlns:a16="http://schemas.microsoft.com/office/drawing/2014/main" id="{5A234EED-E808-844E-B9E3-BF43C74B53F5}"/>
              </a:ext>
            </a:extLst>
          </p:cNvPr>
          <p:cNvSpPr>
            <a:spLocks noGrp="1"/>
          </p:cNvSpPr>
          <p:nvPr>
            <p:ph idx="1"/>
          </p:nvPr>
        </p:nvSpPr>
        <p:spPr>
          <a:xfrm>
            <a:off x="185312" y="3502163"/>
            <a:ext cx="9502663" cy="3235124"/>
          </a:xfrm>
          <a:solidFill>
            <a:schemeClr val="tx1"/>
          </a:solidFill>
          <a:ln w="22225">
            <a:solidFill>
              <a:srgbClr val="FFFF00"/>
            </a:solidFill>
          </a:ln>
        </p:spPr>
        <p:txBody>
          <a:bodyPr>
            <a:noAutofit/>
          </a:bodyPr>
          <a:lstStyle/>
          <a:p>
            <a:pPr marL="346075" lvl="1" indent="-234950">
              <a:lnSpc>
                <a:spcPct val="98000"/>
              </a:lnSpc>
              <a:spcBef>
                <a:spcPts val="0"/>
              </a:spcBef>
              <a:spcAft>
                <a:spcPts val="600"/>
              </a:spcAft>
              <a:buFont typeface="Wingdings" panose="05000000000000000000" pitchFamily="2" charset="2"/>
              <a:buChar char="§"/>
            </a:pPr>
            <a:r>
              <a:rPr lang="en-US" sz="2000" b="1" dirty="0">
                <a:solidFill>
                  <a:srgbClr val="66FFFF"/>
                </a:solidFill>
                <a:latin typeface="Arial" panose="020B0604020202020204" pitchFamily="34" charset="0"/>
                <a:cs typeface="Arial" panose="020B0604020202020204" pitchFamily="34" charset="0"/>
              </a:rPr>
              <a:t>An open volunteer group devoted to developing the blueprint </a:t>
            </a:r>
            <a:r>
              <a:rPr lang="en-US" sz="2000" b="1" dirty="0">
                <a:solidFill>
                  <a:schemeClr val="bg1"/>
                </a:solidFill>
                <a:latin typeface="Arial" panose="020B0604020202020204" pitchFamily="34" charset="0"/>
                <a:cs typeface="Arial" panose="020B0604020202020204" pitchFamily="34" charset="0"/>
              </a:rPr>
              <a:t>to make using the Global R&amp;E networks both simpler and more effective </a:t>
            </a:r>
          </a:p>
          <a:p>
            <a:pPr marL="346075" lvl="1" indent="-234950">
              <a:lnSpc>
                <a:spcPct val="98000"/>
              </a:lnSpc>
              <a:spcBef>
                <a:spcPts val="0"/>
              </a:spcBef>
              <a:spcAft>
                <a:spcPts val="600"/>
              </a:spcAft>
              <a:buFont typeface="Wingdings" panose="05000000000000000000" pitchFamily="2" charset="2"/>
              <a:buChar char="§"/>
            </a:pPr>
            <a:r>
              <a:rPr lang="en-US" sz="2000" b="1" dirty="0">
                <a:solidFill>
                  <a:srgbClr val="66FFFF"/>
                </a:solidFill>
                <a:latin typeface="Arial" panose="020B0604020202020204" pitchFamily="34" charset="0"/>
                <a:cs typeface="Arial" panose="020B0604020202020204" pitchFamily="34" charset="0"/>
              </a:rPr>
              <a:t>Its primary mission is to support global research and education</a:t>
            </a:r>
            <a:r>
              <a:rPr lang="en-US" sz="2000" b="1" dirty="0">
                <a:solidFill>
                  <a:schemeClr val="bg1"/>
                </a:solidFill>
                <a:latin typeface="Arial" panose="020B0604020202020204" pitchFamily="34" charset="0"/>
                <a:cs typeface="Arial" panose="020B0604020202020204" pitchFamily="34" charset="0"/>
              </a:rPr>
              <a:t> using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the technology, infrastructures and investments of its participants.</a:t>
            </a:r>
          </a:p>
          <a:p>
            <a:pPr marL="346075" lvl="1" indent="-234950">
              <a:spcBef>
                <a:spcPts val="0"/>
              </a:spcBef>
              <a:spcAft>
                <a:spcPts val="800"/>
              </a:spcAft>
              <a:buFont typeface="Wingdings" panose="05000000000000000000" pitchFamily="2" charset="2"/>
              <a:buChar char="§"/>
            </a:pPr>
            <a:r>
              <a:rPr lang="en-US" sz="2000" b="1" dirty="0">
                <a:solidFill>
                  <a:srgbClr val="66FFFF"/>
                </a:solidFill>
                <a:latin typeface="Arial" panose="020B0604020202020204" pitchFamily="34" charset="0"/>
                <a:cs typeface="Arial" panose="020B0604020202020204" pitchFamily="34" charset="0"/>
              </a:rPr>
              <a:t>The GNA-G is a data intensive research &amp; science engager </a:t>
            </a:r>
            <a:r>
              <a:rPr lang="en-US" sz="2000" b="1" dirty="0">
                <a:solidFill>
                  <a:schemeClr val="bg1"/>
                </a:solidFill>
                <a:latin typeface="Arial" panose="020B0604020202020204" pitchFamily="34" charset="0"/>
                <a:cs typeface="Arial" panose="020B0604020202020204" pitchFamily="34" charset="0"/>
              </a:rPr>
              <a:t>that facilitates and accelerates global-scale projects by (1</a:t>
            </a:r>
            <a:r>
              <a:rPr lang="en-US" sz="2000" b="1" dirty="0">
                <a:solidFill>
                  <a:srgbClr val="66FFFF"/>
                </a:solidFill>
                <a:latin typeface="Arial" panose="020B0604020202020204" pitchFamily="34" charset="0"/>
                <a:cs typeface="Arial" panose="020B0604020202020204" pitchFamily="34" charset="0"/>
              </a:rPr>
              <a:t>) enabling high-performance data transfer,</a:t>
            </a:r>
            <a:r>
              <a:rPr lang="en-US" sz="2000" b="1" dirty="0">
                <a:solidFill>
                  <a:srgbClr val="FFFF00"/>
                </a:solidFill>
                <a:latin typeface="Arial" panose="020B0604020202020204" pitchFamily="34" charset="0"/>
                <a:cs typeface="Arial" panose="020B0604020202020204" pitchFamily="34" charset="0"/>
              </a:rPr>
              <a:t> </a:t>
            </a:r>
            <a:r>
              <a:rPr lang="en-US" sz="2000" b="1" dirty="0">
                <a:solidFill>
                  <a:schemeClr val="bg1"/>
                </a:solidFill>
                <a:latin typeface="Arial" panose="020B0604020202020204" pitchFamily="34" charset="0"/>
                <a:cs typeface="Arial" panose="020B0604020202020204" pitchFamily="34" charset="0"/>
              </a:rPr>
              <a:t>and (2</a:t>
            </a:r>
            <a:r>
              <a:rPr lang="en-US" sz="2000" b="1" dirty="0">
                <a:solidFill>
                  <a:srgbClr val="66FFFF"/>
                </a:solidFill>
                <a:latin typeface="Arial" panose="020B0604020202020204" pitchFamily="34" charset="0"/>
                <a:cs typeface="Arial" panose="020B0604020202020204" pitchFamily="34" charset="0"/>
              </a:rPr>
              <a:t>) acting as a partner in the development of next generation intelligent network systems </a:t>
            </a:r>
            <a:r>
              <a:rPr lang="en-US" sz="2000" b="1" dirty="0">
                <a:solidFill>
                  <a:schemeClr val="bg1"/>
                </a:solidFill>
                <a:latin typeface="Arial" panose="020B0604020202020204" pitchFamily="34" charset="0"/>
                <a:cs typeface="Arial" panose="020B0604020202020204" pitchFamily="34" charset="0"/>
              </a:rPr>
              <a:t>that support the workflow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  of data intensive programs</a:t>
            </a:r>
            <a:endParaRPr lang="en-US" sz="2400" b="1" dirty="0">
              <a:solidFill>
                <a:schemeClr val="bg1"/>
              </a:solidFill>
              <a:latin typeface="Arial" panose="020B0604020202020204" pitchFamily="34" charset="0"/>
              <a:cs typeface="Arial" panose="020B0604020202020204" pitchFamily="34" charset="0"/>
            </a:endParaRPr>
          </a:p>
          <a:p>
            <a:pPr marL="60325" lvl="1" indent="-60325">
              <a:spcBef>
                <a:spcPts val="0"/>
              </a:spcBef>
              <a:spcAft>
                <a:spcPts val="1200"/>
              </a:spcAft>
              <a:buNone/>
            </a:pPr>
            <a:r>
              <a:rPr lang="en-US" sz="1600" b="1" dirty="0">
                <a:solidFill>
                  <a:schemeClr val="bg1"/>
                </a:solidFill>
              </a:rPr>
              <a:t>    </a:t>
            </a:r>
            <a:r>
              <a:rPr lang="en-US" sz="1400" b="1" dirty="0">
                <a:solidFill>
                  <a:schemeClr val="bg1"/>
                </a:solidFill>
              </a:rPr>
              <a:t>See </a:t>
            </a:r>
            <a:r>
              <a:rPr lang="en-US" sz="1400" b="1" u="sng" dirty="0">
                <a:solidFill>
                  <a:schemeClr val="bg1"/>
                </a:solidFill>
                <a:hlinkClick r:id="rId7">
                  <a:extLst>
                    <a:ext uri="{A12FA001-AC4F-418D-AE19-62706E023703}">
                      <ahyp:hlinkClr xmlns:ahyp="http://schemas.microsoft.com/office/drawing/2018/hyperlinkcolor" val="tx"/>
                    </a:ext>
                  </a:extLst>
                </a:hlinkClick>
              </a:rPr>
              <a:t>https://www.dropbox.com/s/qsh2vn00f6n247a/GNA-G%20Meeting%20slides%20-%20TechEX19%20v0.8.pptx?dl=0</a:t>
            </a:r>
            <a:r>
              <a:rPr lang="en-US" sz="1400" b="1" dirty="0">
                <a:solidFill>
                  <a:schemeClr val="bg1"/>
                </a:solidFill>
              </a:rPr>
              <a:t> </a:t>
            </a:r>
          </a:p>
          <a:p>
            <a:pPr marL="60325" indent="-60325" algn="ctr">
              <a:spcBef>
                <a:spcPts val="0"/>
              </a:spcBef>
              <a:spcAft>
                <a:spcPts val="600"/>
              </a:spcAft>
              <a:buNone/>
            </a:pPr>
            <a:endParaRPr lang="en-US" sz="1400" dirty="0">
              <a:solidFill>
                <a:schemeClr val="bg1"/>
              </a:solidFill>
            </a:endParaRPr>
          </a:p>
          <a:p>
            <a:pPr marL="60325" indent="-60325">
              <a:buFont typeface="Wingdings" panose="05000000000000000000" pitchFamily="2" charset="2"/>
              <a:buChar char="­"/>
            </a:pPr>
            <a:endParaRPr lang="en-US" sz="1400" dirty="0">
              <a:solidFill>
                <a:schemeClr val="bg1"/>
              </a:solidFill>
            </a:endParaRPr>
          </a:p>
          <a:p>
            <a:pPr marL="60325" indent="-60325">
              <a:buFont typeface="Wingdings" panose="05000000000000000000" pitchFamily="2" charset="2"/>
              <a:buChar char="­"/>
            </a:pPr>
            <a:endParaRPr lang="en-US" sz="1400" dirty="0">
              <a:solidFill>
                <a:schemeClr val="bg1"/>
              </a:solidFill>
            </a:endParaRPr>
          </a:p>
        </p:txBody>
      </p:sp>
      <p:pic>
        <p:nvPicPr>
          <p:cNvPr id="3" name="Picture 2"/>
          <p:cNvPicPr>
            <a:picLocks noChangeAspect="1"/>
          </p:cNvPicPr>
          <p:nvPr/>
        </p:nvPicPr>
        <p:blipFill rotWithShape="1">
          <a:blip r:embed="rId8"/>
          <a:srcRect t="5744"/>
          <a:stretch/>
        </p:blipFill>
        <p:spPr>
          <a:xfrm>
            <a:off x="4306350" y="1204841"/>
            <a:ext cx="1283273" cy="1422726"/>
          </a:xfrm>
          <a:prstGeom prst="rect">
            <a:avLst/>
          </a:prstGeom>
        </p:spPr>
      </p:pic>
      <p:pic>
        <p:nvPicPr>
          <p:cNvPr id="4" name="Picture 3"/>
          <p:cNvPicPr>
            <a:picLocks noChangeAspect="1"/>
          </p:cNvPicPr>
          <p:nvPr/>
        </p:nvPicPr>
        <p:blipFill rotWithShape="1">
          <a:blip r:embed="rId9"/>
          <a:srcRect t="6434"/>
          <a:stretch/>
        </p:blipFill>
        <p:spPr>
          <a:xfrm>
            <a:off x="2736607" y="1201262"/>
            <a:ext cx="1321574" cy="1445171"/>
          </a:xfrm>
          <a:prstGeom prst="rect">
            <a:avLst/>
          </a:prstGeom>
        </p:spPr>
      </p:pic>
    </p:spTree>
    <p:extLst>
      <p:ext uri="{BB962C8B-B14F-4D97-AF65-F5344CB8AC3E}">
        <p14:creationId xmlns:p14="http://schemas.microsoft.com/office/powerpoint/2010/main" val="908880224"/>
      </p:ext>
    </p:extLst>
  </p:cSld>
  <p:clrMapOvr>
    <a:masterClrMapping/>
  </p:clrMapOvr>
</p:sld>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1_USLHCNet Blue">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lucas_uscm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3_lucas_uscm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_lucas_uscm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3_lucas_uscm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3_lucas_uscm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3_lucas_uscm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3_lucas_uscm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3_lucas_uscm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3_lucas_uscm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7_ICFA Blue">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USLHCNet Blue">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6_USLHCNet Blue">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1939D"/>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5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5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4_Onsite template 2002">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lnDef>
    <a:txDef>
      <a:spPr>
        <a:blipFill rotWithShape="1">
          <a:blip xmlns:r="http://schemas.openxmlformats.org/officeDocument/2006/relationships" r:embed="rId1" cstate="print"/>
          <a:stretch>
            <a:fillRect b="-3947"/>
          </a:stretch>
        </a:blipFill>
      </a:spPr>
      <a:bodyPr/>
      <a:lstStyle>
        <a:defPPr>
          <a:defRPr sz="3200">
            <a:noFill/>
          </a:defRPr>
        </a:defPPr>
      </a:lstStyle>
    </a:txDef>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5_Onsite template 2002">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lnDef>
    <a:txDef>
      <a:spPr>
        <a:blipFill rotWithShape="1">
          <a:blip xmlns:r="http://schemas.openxmlformats.org/officeDocument/2006/relationships" r:embed="rId1" cstate="print"/>
          <a:stretch>
            <a:fillRect b="-3947"/>
          </a:stretch>
        </a:blipFill>
      </a:spPr>
      <a:bodyPr/>
      <a:lstStyle>
        <a:defPPr>
          <a:defRPr sz="3200">
            <a:noFill/>
          </a:defRPr>
        </a:defPPr>
      </a:lstStyle>
    </a:txDef>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5_Onsite template 2002">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lnDef>
    <a:txDef>
      <a:spPr>
        <a:blipFill rotWithShape="1">
          <a:blip xmlns:r="http://schemas.openxmlformats.org/officeDocument/2006/relationships" r:embed="rId1" cstate="print"/>
          <a:stretch>
            <a:fillRect b="-3947"/>
          </a:stretch>
        </a:blipFill>
      </a:spPr>
      <a:bodyPr/>
      <a:lstStyle>
        <a:defPPr>
          <a:defRPr sz="3200">
            <a:noFill/>
          </a:defRPr>
        </a:defPPr>
      </a:lstStyle>
    </a:txDef>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Onsite template 2002">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lnDef>
    <a:txDef>
      <a:spPr>
        <a:blipFill rotWithShape="1">
          <a:blip xmlns:r="http://schemas.openxmlformats.org/officeDocument/2006/relationships" r:embed="rId1" cstate="print"/>
          <a:stretch>
            <a:fillRect b="-3947"/>
          </a:stretch>
        </a:blipFill>
      </a:spPr>
      <a:bodyPr/>
      <a:lstStyle>
        <a:defPPr>
          <a:defRPr sz="3200">
            <a:noFill/>
          </a:defRPr>
        </a:defPPr>
      </a:lstStyle>
    </a:txDef>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2_Onsite template 2002">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lnDef>
    <a:txDef>
      <a:spPr>
        <a:blipFill rotWithShape="1">
          <a:blip xmlns:r="http://schemas.openxmlformats.org/officeDocument/2006/relationships" r:embed="rId1" cstate="print"/>
          <a:stretch>
            <a:fillRect b="-3947"/>
          </a:stretch>
        </a:blipFill>
      </a:spPr>
      <a:bodyPr/>
      <a:lstStyle>
        <a:defPPr>
          <a:defRPr sz="3200">
            <a:noFill/>
          </a:defRPr>
        </a:defPPr>
      </a:lstStyle>
    </a:txDef>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Office Theme CDR">
  <a:themeElements>
    <a:clrScheme name="Custom 3">
      <a:dk1>
        <a:srgbClr val="424242"/>
      </a:dk1>
      <a:lt1>
        <a:srgbClr val="FFFFFF"/>
      </a:lt1>
      <a:dk2>
        <a:srgbClr val="424242"/>
      </a:dk2>
      <a:lt2>
        <a:srgbClr val="C9CACC"/>
      </a:lt2>
      <a:accent1>
        <a:srgbClr val="4EC1E0"/>
      </a:accent1>
      <a:accent2>
        <a:srgbClr val="003A5D"/>
      </a:accent2>
      <a:accent3>
        <a:srgbClr val="FF4E00"/>
      </a:accent3>
      <a:accent4>
        <a:srgbClr val="C9CACC"/>
      </a:accent4>
      <a:accent5>
        <a:srgbClr val="58585B"/>
      </a:accent5>
      <a:accent6>
        <a:srgbClr val="D2E9EE"/>
      </a:accent6>
      <a:hlink>
        <a:srgbClr val="266782"/>
      </a:hlink>
      <a:folHlink>
        <a:srgbClr val="504F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5_Office Theme CDR">
  <a:themeElements>
    <a:clrScheme name="Custom 3">
      <a:dk1>
        <a:srgbClr val="424242"/>
      </a:dk1>
      <a:lt1>
        <a:srgbClr val="FFFFFF"/>
      </a:lt1>
      <a:dk2>
        <a:srgbClr val="424242"/>
      </a:dk2>
      <a:lt2>
        <a:srgbClr val="C9CACC"/>
      </a:lt2>
      <a:accent1>
        <a:srgbClr val="4EC1E0"/>
      </a:accent1>
      <a:accent2>
        <a:srgbClr val="003A5D"/>
      </a:accent2>
      <a:accent3>
        <a:srgbClr val="FF4E00"/>
      </a:accent3>
      <a:accent4>
        <a:srgbClr val="C9CACC"/>
      </a:accent4>
      <a:accent5>
        <a:srgbClr val="58585B"/>
      </a:accent5>
      <a:accent6>
        <a:srgbClr val="D2E9EE"/>
      </a:accent6>
      <a:hlink>
        <a:srgbClr val="266782"/>
      </a:hlink>
      <a:folHlink>
        <a:srgbClr val="504F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4_USLHCNet Blue">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3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2_Side Bar">
  <a:themeElements>
    <a:clrScheme name="">
      <a:dk1>
        <a:srgbClr val="000099"/>
      </a:dk1>
      <a:lt1>
        <a:srgbClr val="FFFFFF"/>
      </a:lt1>
      <a:dk2>
        <a:srgbClr val="000099"/>
      </a:dk2>
      <a:lt2>
        <a:srgbClr val="393939"/>
      </a:lt2>
      <a:accent1>
        <a:srgbClr val="B2B2B2"/>
      </a:accent1>
      <a:accent2>
        <a:srgbClr val="FF0066"/>
      </a:accent2>
      <a:accent3>
        <a:srgbClr val="FFFFFF"/>
      </a:accent3>
      <a:accent4>
        <a:srgbClr val="000082"/>
      </a:accent4>
      <a:accent5>
        <a:srgbClr val="D5D5D5"/>
      </a:accent5>
      <a:accent6>
        <a:srgbClr val="E7005C"/>
      </a:accent6>
      <a:hlink>
        <a:srgbClr val="FF3399"/>
      </a:hlink>
      <a:folHlink>
        <a:srgbClr val="CC0066"/>
      </a:folHlink>
    </a:clrScheme>
    <a:fontScheme name="8_Side Ba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80000"/>
          </a:lnSpc>
          <a:spcBef>
            <a:spcPct val="50000"/>
          </a:spcBef>
          <a:spcAft>
            <a:spcPct val="0"/>
          </a:spcAft>
          <a:buClr>
            <a:srgbClr val="D90040"/>
          </a:buClr>
          <a:buSzPct val="80000"/>
          <a:buFont typeface="Wingdings" pitchFamily="2" charset="2"/>
          <a:buNone/>
          <a:tabLst/>
          <a:defRPr kumimoji="0" lang="en-US" sz="2800" b="1" i="0" u="none" strike="noStrike" cap="none" normalizeH="0" baseline="0" smtClean="0">
            <a:ln>
              <a:noFill/>
            </a:ln>
            <a:solidFill>
              <a:srgbClr val="3912C8"/>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80000"/>
          </a:lnSpc>
          <a:spcBef>
            <a:spcPct val="50000"/>
          </a:spcBef>
          <a:spcAft>
            <a:spcPct val="0"/>
          </a:spcAft>
          <a:buClr>
            <a:srgbClr val="D90040"/>
          </a:buClr>
          <a:buSzPct val="80000"/>
          <a:buFont typeface="Wingdings" pitchFamily="2" charset="2"/>
          <a:buNone/>
          <a:tabLst/>
          <a:defRPr kumimoji="0" lang="en-US" sz="2800" b="1" i="0" u="none" strike="noStrike" cap="none" normalizeH="0" baseline="0" smtClean="0">
            <a:ln>
              <a:noFill/>
            </a:ln>
            <a:solidFill>
              <a:srgbClr val="3912C8"/>
            </a:solidFill>
            <a:effectLst/>
            <a:latin typeface="Tahoma" pitchFamily="34" charset="0"/>
          </a:defRPr>
        </a:defPPr>
      </a:lstStyle>
    </a:lnDef>
  </a:objectDefaults>
  <a:extraClrSchemeLst>
    <a:extraClrScheme>
      <a:clrScheme name="8_Side Bar 1">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8_Side Bar 2">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8_Side Bar 3">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8_Side Bar 4">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CDR">
  <a:themeElements>
    <a:clrScheme name="Custom 3">
      <a:dk1>
        <a:srgbClr val="424242"/>
      </a:dk1>
      <a:lt1>
        <a:srgbClr val="FFFFFF"/>
      </a:lt1>
      <a:dk2>
        <a:srgbClr val="424242"/>
      </a:dk2>
      <a:lt2>
        <a:srgbClr val="C9CACC"/>
      </a:lt2>
      <a:accent1>
        <a:srgbClr val="4EC1E0"/>
      </a:accent1>
      <a:accent2>
        <a:srgbClr val="003A5D"/>
      </a:accent2>
      <a:accent3>
        <a:srgbClr val="FF4E00"/>
      </a:accent3>
      <a:accent4>
        <a:srgbClr val="C9CACC"/>
      </a:accent4>
      <a:accent5>
        <a:srgbClr val="58585B"/>
      </a:accent5>
      <a:accent6>
        <a:srgbClr val="D2E9EE"/>
      </a:accent6>
      <a:hlink>
        <a:srgbClr val="266782"/>
      </a:hlink>
      <a:folHlink>
        <a:srgbClr val="504F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3_Onsite template 2002">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lnDef>
    <a:txDef>
      <a:spPr>
        <a:blipFill rotWithShape="1">
          <a:blip xmlns:r="http://schemas.openxmlformats.org/officeDocument/2006/relationships" r:embed="rId1" cstate="print"/>
          <a:stretch>
            <a:fillRect b="-3947"/>
          </a:stretch>
        </a:blipFill>
      </a:spPr>
      <a:bodyPr/>
      <a:lstStyle>
        <a:defPPr>
          <a:defRPr sz="3200">
            <a:noFill/>
          </a:defRPr>
        </a:defPPr>
      </a:lstStyle>
    </a:txDef>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ESnet_ppt_blank_template_080714">
  <a:themeElements>
    <a:clrScheme name="ESnet theme colors 080714">
      <a:dk1>
        <a:srgbClr val="6D6E71"/>
      </a:dk1>
      <a:lt1>
        <a:srgbClr val="FFFFFF"/>
      </a:lt1>
      <a:dk2>
        <a:srgbClr val="6D6E71"/>
      </a:dk2>
      <a:lt2>
        <a:srgbClr val="C9CACC"/>
      </a:lt2>
      <a:accent1>
        <a:srgbClr val="4EC1E0"/>
      </a:accent1>
      <a:accent2>
        <a:srgbClr val="003A5D"/>
      </a:accent2>
      <a:accent3>
        <a:srgbClr val="FF4E00"/>
      </a:accent3>
      <a:accent4>
        <a:srgbClr val="C9CACC"/>
      </a:accent4>
      <a:accent5>
        <a:srgbClr val="58585B"/>
      </a:accent5>
      <a:accent6>
        <a:srgbClr val="D2E9EE"/>
      </a:accent6>
      <a:hlink>
        <a:srgbClr val="266782"/>
      </a:hlink>
      <a:folHlink>
        <a:srgbClr val="504F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_Onsite template 2002">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lnDef>
    <a:txDef>
      <a:spPr>
        <a:blipFill rotWithShape="1">
          <a:blip xmlns:r="http://schemas.openxmlformats.org/officeDocument/2006/relationships" r:embed="rId1" cstate="print"/>
          <a:stretch>
            <a:fillRect b="-3947"/>
          </a:stretch>
        </a:blipFill>
      </a:spPr>
      <a:bodyPr/>
      <a:lstStyle>
        <a:defPPr>
          <a:defRPr sz="3200">
            <a:noFill/>
          </a:defRPr>
        </a:defPPr>
      </a:lstStyle>
    </a:txDef>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IOL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9_Onsite template 2002">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lnDef>
    <a:txDef>
      <a:spPr>
        <a:blipFill rotWithShape="1">
          <a:blip xmlns:r="http://schemas.openxmlformats.org/officeDocument/2006/relationships" r:embed="rId1" cstate="print"/>
          <a:stretch>
            <a:fillRect b="-3947"/>
          </a:stretch>
        </a:blipFill>
      </a:spPr>
      <a:bodyPr/>
      <a:lstStyle>
        <a:defPPr>
          <a:defRPr sz="3200">
            <a:noFill/>
          </a:defRPr>
        </a:defPPr>
      </a:lstStyle>
    </a:txDef>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46734</TotalTime>
  <Words>6183</Words>
  <Application>Microsoft Office PowerPoint</Application>
  <PresentationFormat>A4 Paper (210x297 mm)</PresentationFormat>
  <Paragraphs>639</Paragraphs>
  <Slides>56</Slides>
  <Notes>45</Notes>
  <HiddenSlides>0</HiddenSlides>
  <MMClips>0</MMClips>
  <ScaleCrop>false</ScaleCrop>
  <HeadingPairs>
    <vt:vector size="8" baseType="variant">
      <vt:variant>
        <vt:lpstr>Fonts Used</vt:lpstr>
      </vt:variant>
      <vt:variant>
        <vt:i4>16</vt:i4>
      </vt:variant>
      <vt:variant>
        <vt:lpstr>Theme</vt:lpstr>
      </vt:variant>
      <vt:variant>
        <vt:i4>25</vt:i4>
      </vt:variant>
      <vt:variant>
        <vt:lpstr>Embedded OLE Servers</vt:lpstr>
      </vt:variant>
      <vt:variant>
        <vt:i4>3</vt:i4>
      </vt:variant>
      <vt:variant>
        <vt:lpstr>Slide Titles</vt:lpstr>
      </vt:variant>
      <vt:variant>
        <vt:i4>56</vt:i4>
      </vt:variant>
    </vt:vector>
  </HeadingPairs>
  <TitlesOfParts>
    <vt:vector size="100" baseType="lpstr">
      <vt:lpstr>Arial</vt:lpstr>
      <vt:lpstr>Arial Narrow</vt:lpstr>
      <vt:lpstr>Arial Unicode MS</vt:lpstr>
      <vt:lpstr>Barlow</vt:lpstr>
      <vt:lpstr>Barlow Light</vt:lpstr>
      <vt:lpstr>Barlow Medium</vt:lpstr>
      <vt:lpstr>Calibri</vt:lpstr>
      <vt:lpstr>Calibri Light</vt:lpstr>
      <vt:lpstr>Courier New</vt:lpstr>
      <vt:lpstr>FermiLgo</vt:lpstr>
      <vt:lpstr>Merriweather Sans</vt:lpstr>
      <vt:lpstr>Monotype Sorts</vt:lpstr>
      <vt:lpstr>Symbol</vt:lpstr>
      <vt:lpstr>Tahoma</vt:lpstr>
      <vt:lpstr>Times New Roman</vt:lpstr>
      <vt:lpstr>Wingdings</vt:lpstr>
      <vt:lpstr>11_USLHCNet Blue</vt:lpstr>
      <vt:lpstr>22_Onsite template 2002</vt:lpstr>
      <vt:lpstr>Office Theme CDR</vt:lpstr>
      <vt:lpstr>23_Onsite template 2002</vt:lpstr>
      <vt:lpstr>Office Theme</vt:lpstr>
      <vt:lpstr>ESnet_ppt_blank_template_080714</vt:lpstr>
      <vt:lpstr>16_Onsite template 2002</vt:lpstr>
      <vt:lpstr>MIOLO</vt:lpstr>
      <vt:lpstr>19_Onsite template 2002</vt:lpstr>
      <vt:lpstr>14_lucas_uscms</vt:lpstr>
      <vt:lpstr>27_ICFA Blue</vt:lpstr>
      <vt:lpstr>12_USLHCNet Blue</vt:lpstr>
      <vt:lpstr>86_USLHCNet Blue</vt:lpstr>
      <vt:lpstr>1_Blank Presentation</vt:lpstr>
      <vt:lpstr>24_Onsite template 2002</vt:lpstr>
      <vt:lpstr>25_Onsite template 2002</vt:lpstr>
      <vt:lpstr>3_Office Theme</vt:lpstr>
      <vt:lpstr>15_Onsite template 2002</vt:lpstr>
      <vt:lpstr>17_Onsite template 2002</vt:lpstr>
      <vt:lpstr>4_Office Theme CDR</vt:lpstr>
      <vt:lpstr>5_Office Theme CDR</vt:lpstr>
      <vt:lpstr>14_USLHCNet Blue</vt:lpstr>
      <vt:lpstr>4_Office Theme</vt:lpstr>
      <vt:lpstr>1_Office Theme</vt:lpstr>
      <vt:lpstr>12_Side Bar</vt:lpstr>
      <vt:lpstr>Photo Editor Photo</vt:lpstr>
      <vt:lpstr>Image</vt:lpstr>
      <vt:lpstr>Bitmap Image</vt:lpstr>
      <vt:lpstr>PowerPoint Presentation</vt:lpstr>
      <vt:lpstr>PowerPoint Presentation</vt:lpstr>
      <vt:lpstr>Core of LHC Networking LHCOPN, LHCONE, GEANT, ESnet, Internet2, CENIC…</vt:lpstr>
      <vt:lpstr>PowerPoint Presentation</vt:lpstr>
      <vt:lpstr>PowerPoint Presentation</vt:lpstr>
      <vt:lpstr>PowerPoint Presentation</vt:lpstr>
      <vt:lpstr>    Towards a Computing Model for the HL LHC Era Challenges: Capacity in the Core and at the Edges</vt:lpstr>
      <vt:lpstr>HL-LHC Network Needs Requirements Study 2020-22</vt:lpstr>
      <vt:lpstr>Global Network Advancement Group (GNA-G) Leadership Team: Since September 2019 leadershipteam@lists.gna-g.net</vt:lpstr>
      <vt:lpstr>PowerPoint Presentation</vt:lpstr>
      <vt:lpstr>GNA-G overview and Vision</vt:lpstr>
      <vt:lpstr>         The GNA-G Data Intensive Sciences WG</vt:lpstr>
      <vt:lpstr>         The GNA-G Data Intensive Sciences WG</vt:lpstr>
      <vt:lpstr>SENSE and Rucio/FTS/XRootD Interoperation</vt:lpstr>
      <vt:lpstr>PowerPoint Presentation</vt:lpstr>
      <vt:lpstr>Important Link Management</vt:lpstr>
      <vt:lpstr>Global P4 + SONIC Lab:  Programmable Global Persistent Testbed </vt:lpstr>
      <vt:lpstr>Global Petascale to Exascale Workflows  for Data Intensive Sciences</vt:lpstr>
      <vt:lpstr>M. Kiran, C, Guok et al (ESnet)</vt:lpstr>
      <vt:lpstr>           Next Generation System for Data Intensive Sciences</vt:lpstr>
      <vt:lpstr> Next Generation Network-Integrated System</vt:lpstr>
      <vt:lpstr>PowerPoint Presentation</vt:lpstr>
      <vt:lpstr>PowerPoint Presentation</vt:lpstr>
      <vt:lpstr> GNA-G DIS WG: Worldwide Partnerships</vt:lpstr>
      <vt:lpstr>PowerPoint Presentation</vt:lpstr>
      <vt:lpstr>Global Data Flow: LHC Grid Hierarchy A Worldwide System (Caltech 1999)</vt:lpstr>
      <vt:lpstr> WLCG Transfers Dashboard: 3/2017 to 3/2022</vt:lpstr>
      <vt:lpstr>Data Lake Concept: Site and In-Network Caches in California; US and Europe </vt:lpstr>
      <vt:lpstr>Annual CMS Data Volume</vt:lpstr>
      <vt:lpstr>HL-LHC CMS Online System Needs:  Phase 1 Versus Phase 2 [*]</vt:lpstr>
      <vt:lpstr>International Bandwidth Pricing Trends https://www2.telegeography.com/hubfs/2022/Presentations/2022%20PTC%20Workshop.pdf</vt:lpstr>
      <vt:lpstr>400G Transatlantic Plans: ESnet, Internet2 and Canarie</vt:lpstr>
      <vt:lpstr>Shared Network Infrastructure: GLIF Map (2017)</vt:lpstr>
      <vt:lpstr> SENSE Services for LHC and Other Open Science Grid (OSG) Workflows: Rucio, FTS, XRootD Integration</vt:lpstr>
      <vt:lpstr>AutoGOLE / SENSE Working Group</vt:lpstr>
      <vt:lpstr>SENSE: SDN Enabled Networks for Science at the Exascale ESnet, Caltech, Fermilab, LBNL https://arxiv.org/abs/2004.05953 Creates Virtual Circuit Overlays. Site and Network RMs, Orchestrator</vt:lpstr>
      <vt:lpstr>PowerPoint Presentation</vt:lpstr>
      <vt:lpstr>PowerPoint Presentation</vt:lpstr>
      <vt:lpstr>PowerPoint Presentation</vt:lpstr>
      <vt:lpstr>A New Generation Persistent 400G/100G Super-DMZ: CENIC, Pacific Wave, ESnet, Internet2, Caltech, UCSD, StarLight ++ </vt:lpstr>
      <vt:lpstr>PowerPoint Presentation</vt:lpstr>
      <vt:lpstr>PowerPoint Presentation</vt:lpstr>
      <vt:lpstr>PowerPoint Presentation</vt:lpstr>
      <vt:lpstr>PowerPoint Presentation</vt:lpstr>
      <vt:lpstr>PowerPoint Presentation</vt:lpstr>
      <vt:lpstr>Global P4 Lab Dataplane of P4 and Other Programmable Switches</vt:lpstr>
      <vt:lpstr>Global P4 Lab: Motivation – Marcos Schwarz, RNP                                                           Frederic Loui, GEANT</vt:lpstr>
      <vt:lpstr>Global P4 Lab Goals</vt:lpstr>
      <vt:lpstr>Why P4 ?</vt:lpstr>
      <vt:lpstr>Integration Path Among Initiatives</vt:lpstr>
      <vt:lpstr>Self-Driving Network for Science</vt:lpstr>
      <vt:lpstr>PowerPoint Presentation</vt:lpstr>
      <vt:lpstr>SC15-22: SDN Next Generation  Terabit/sec Ecosystem for Exascale Science</vt:lpstr>
      <vt:lpstr> Global Petascale to Exascale Workflows for Data Intensive       Sciences Accelerated by Next Generation Programmable    Network Architectures and Machine Learning Applications</vt:lpstr>
      <vt:lpstr>PowerPoint Presentation</vt:lpstr>
      <vt:lpstr>Caltech, StarLight, NRL and Partners at SC22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Newman</dc:creator>
  <cp:lastModifiedBy>Newman, Harvey B.</cp:lastModifiedBy>
  <cp:revision>1042</cp:revision>
  <dcterms:created xsi:type="dcterms:W3CDTF">2018-08-26T10:14:26Z</dcterms:created>
  <dcterms:modified xsi:type="dcterms:W3CDTF">2023-05-06T21:25:33Z</dcterms:modified>
</cp:coreProperties>
</file>