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18"/>
  </p:notesMasterIdLst>
  <p:handoutMasterIdLst>
    <p:handoutMasterId r:id="rId19"/>
  </p:handoutMasterIdLst>
  <p:sldIdLst>
    <p:sldId id="260" r:id="rId2"/>
    <p:sldId id="440" r:id="rId3"/>
    <p:sldId id="442" r:id="rId4"/>
    <p:sldId id="1649" r:id="rId5"/>
    <p:sldId id="1655" r:id="rId6"/>
    <p:sldId id="1652" r:id="rId7"/>
    <p:sldId id="1653" r:id="rId8"/>
    <p:sldId id="1654" r:id="rId9"/>
    <p:sldId id="1651" r:id="rId10"/>
    <p:sldId id="1656" r:id="rId11"/>
    <p:sldId id="437" r:id="rId12"/>
    <p:sldId id="1630" r:id="rId13"/>
    <p:sldId id="1557" r:id="rId14"/>
    <p:sldId id="1647" r:id="rId15"/>
    <p:sldId id="1646" r:id="rId16"/>
    <p:sldId id="268" r:id="rId17"/>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1FD3BB-79F2-DE91-E579-7EC986439ECA}" name="Strube, Jan F" initials="JS" userId="S::jan.strube@pnnl.gov::d9ddbfd5-0715-4a12-9c04-39bef4b9c8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000000"/>
    <a:srgbClr val="719500"/>
    <a:srgbClr val="007836"/>
    <a:srgbClr val="BE0F34"/>
    <a:srgbClr val="820150"/>
    <a:srgbClr val="502D7F"/>
    <a:srgbClr val="00338E"/>
    <a:srgbClr val="0081AB"/>
    <a:srgbClr val="758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B7BE8-8ABF-46E5-858C-D5DC65AAB088}" v="50" dt="2023-05-10T21:39:19.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66376" autoAdjust="0"/>
  </p:normalViewPr>
  <p:slideViewPr>
    <p:cSldViewPr snapToGrid="0" snapToObjects="1">
      <p:cViewPr varScale="1">
        <p:scale>
          <a:sx n="55" d="100"/>
          <a:sy n="55" d="100"/>
        </p:scale>
        <p:origin x="1234" y="38"/>
      </p:cViewPr>
      <p:guideLst/>
    </p:cSldViewPr>
  </p:slideViewPr>
  <p:outlineViewPr>
    <p:cViewPr>
      <p:scale>
        <a:sx n="33" d="100"/>
        <a:sy n="33" d="100"/>
      </p:scale>
      <p:origin x="0" y="-1778"/>
    </p:cViewPr>
  </p:outlin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an Jain" userId="f7da3bcd-3415-4472-a8e2-156825fa9488" providerId="ADAL" clId="{78A59C47-31A7-40BB-9ADB-2F35ED65A278}"/>
    <pc:docChg chg="undo custSel delSld modSld">
      <pc:chgData name="Milan Jain" userId="f7da3bcd-3415-4472-a8e2-156825fa9488" providerId="ADAL" clId="{78A59C47-31A7-40BB-9ADB-2F35ED65A278}" dt="2023-05-09T20:49:23.639" v="294" actId="1076"/>
      <pc:docMkLst>
        <pc:docMk/>
      </pc:docMkLst>
      <pc:sldChg chg="del">
        <pc:chgData name="Milan Jain" userId="f7da3bcd-3415-4472-a8e2-156825fa9488" providerId="ADAL" clId="{78A59C47-31A7-40BB-9ADB-2F35ED65A278}" dt="2023-05-09T14:28:56.645" v="2" actId="47"/>
        <pc:sldMkLst>
          <pc:docMk/>
          <pc:sldMk cId="3986918614" sldId="269"/>
        </pc:sldMkLst>
      </pc:sldChg>
      <pc:sldChg chg="del">
        <pc:chgData name="Milan Jain" userId="f7da3bcd-3415-4472-a8e2-156825fa9488" providerId="ADAL" clId="{78A59C47-31A7-40BB-9ADB-2F35ED65A278}" dt="2023-05-09T14:28:56.645" v="2" actId="47"/>
        <pc:sldMkLst>
          <pc:docMk/>
          <pc:sldMk cId="3640901762" sldId="292"/>
        </pc:sldMkLst>
      </pc:sldChg>
      <pc:sldChg chg="del">
        <pc:chgData name="Milan Jain" userId="f7da3bcd-3415-4472-a8e2-156825fa9488" providerId="ADAL" clId="{78A59C47-31A7-40BB-9ADB-2F35ED65A278}" dt="2023-05-09T14:28:56.645" v="2" actId="47"/>
        <pc:sldMkLst>
          <pc:docMk/>
          <pc:sldMk cId="3178609042" sldId="310"/>
        </pc:sldMkLst>
      </pc:sldChg>
      <pc:sldChg chg="delSp mod delAnim">
        <pc:chgData name="Milan Jain" userId="f7da3bcd-3415-4472-a8e2-156825fa9488" providerId="ADAL" clId="{78A59C47-31A7-40BB-9ADB-2F35ED65A278}" dt="2023-05-09T14:28:32.636" v="1" actId="478"/>
        <pc:sldMkLst>
          <pc:docMk/>
          <pc:sldMk cId="2130911544" sldId="312"/>
        </pc:sldMkLst>
        <pc:spChg chg="del">
          <ac:chgData name="Milan Jain" userId="f7da3bcd-3415-4472-a8e2-156825fa9488" providerId="ADAL" clId="{78A59C47-31A7-40BB-9ADB-2F35ED65A278}" dt="2023-05-09T14:28:32.636" v="1" actId="478"/>
          <ac:spMkLst>
            <pc:docMk/>
            <pc:sldMk cId="2130911544" sldId="312"/>
            <ac:spMk id="8" creationId="{4AA54915-F556-1599-C65B-9FFA7A5A94AE}"/>
          </ac:spMkLst>
        </pc:spChg>
        <pc:spChg chg="del">
          <ac:chgData name="Milan Jain" userId="f7da3bcd-3415-4472-a8e2-156825fa9488" providerId="ADAL" clId="{78A59C47-31A7-40BB-9ADB-2F35ED65A278}" dt="2023-05-09T14:28:29.912" v="0" actId="478"/>
          <ac:spMkLst>
            <pc:docMk/>
            <pc:sldMk cId="2130911544" sldId="312"/>
            <ac:spMk id="10" creationId="{0E22677C-6248-5859-6443-602FF1A05A95}"/>
          </ac:spMkLst>
        </pc:spChg>
        <pc:spChg chg="del">
          <ac:chgData name="Milan Jain" userId="f7da3bcd-3415-4472-a8e2-156825fa9488" providerId="ADAL" clId="{78A59C47-31A7-40BB-9ADB-2F35ED65A278}" dt="2023-05-09T14:28:29.912" v="0" actId="478"/>
          <ac:spMkLst>
            <pc:docMk/>
            <pc:sldMk cId="2130911544" sldId="312"/>
            <ac:spMk id="11" creationId="{57997D96-0467-F7E0-BDAA-A271C6A9F395}"/>
          </ac:spMkLst>
        </pc:spChg>
        <pc:spChg chg="del">
          <ac:chgData name="Milan Jain" userId="f7da3bcd-3415-4472-a8e2-156825fa9488" providerId="ADAL" clId="{78A59C47-31A7-40BB-9ADB-2F35ED65A278}" dt="2023-05-09T14:28:29.912" v="0" actId="478"/>
          <ac:spMkLst>
            <pc:docMk/>
            <pc:sldMk cId="2130911544" sldId="312"/>
            <ac:spMk id="12" creationId="{038C5D48-B814-A3CA-5E75-73C5EE0AFFF9}"/>
          </ac:spMkLst>
        </pc:spChg>
        <pc:spChg chg="del">
          <ac:chgData name="Milan Jain" userId="f7da3bcd-3415-4472-a8e2-156825fa9488" providerId="ADAL" clId="{78A59C47-31A7-40BB-9ADB-2F35ED65A278}" dt="2023-05-09T14:28:29.912" v="0" actId="478"/>
          <ac:spMkLst>
            <pc:docMk/>
            <pc:sldMk cId="2130911544" sldId="312"/>
            <ac:spMk id="14" creationId="{EA760DE8-FFEB-056D-5AFC-48F2575125EE}"/>
          </ac:spMkLst>
        </pc:spChg>
      </pc:sldChg>
      <pc:sldChg chg="del">
        <pc:chgData name="Milan Jain" userId="f7da3bcd-3415-4472-a8e2-156825fa9488" providerId="ADAL" clId="{78A59C47-31A7-40BB-9ADB-2F35ED65A278}" dt="2023-05-09T14:28:56.645" v="2" actId="47"/>
        <pc:sldMkLst>
          <pc:docMk/>
          <pc:sldMk cId="3767512990" sldId="439"/>
        </pc:sldMkLst>
      </pc:sldChg>
      <pc:sldChg chg="modSp mod">
        <pc:chgData name="Milan Jain" userId="f7da3bcd-3415-4472-a8e2-156825fa9488" providerId="ADAL" clId="{78A59C47-31A7-40BB-9ADB-2F35ED65A278}" dt="2023-05-09T20:47:50.195" v="283" actId="1076"/>
        <pc:sldMkLst>
          <pc:docMk/>
          <pc:sldMk cId="2971511877" sldId="440"/>
        </pc:sldMkLst>
        <pc:spChg chg="mod">
          <ac:chgData name="Milan Jain" userId="f7da3bcd-3415-4472-a8e2-156825fa9488" providerId="ADAL" clId="{78A59C47-31A7-40BB-9ADB-2F35ED65A278}" dt="2023-05-09T20:47:50.195" v="283" actId="1076"/>
          <ac:spMkLst>
            <pc:docMk/>
            <pc:sldMk cId="2971511877" sldId="440"/>
            <ac:spMk id="13" creationId="{C972D360-09CA-7944-92E0-0643C7560062}"/>
          </ac:spMkLst>
        </pc:spChg>
        <pc:spChg chg="mod">
          <ac:chgData name="Milan Jain" userId="f7da3bcd-3415-4472-a8e2-156825fa9488" providerId="ADAL" clId="{78A59C47-31A7-40BB-9ADB-2F35ED65A278}" dt="2023-05-09T20:47:50.195" v="283" actId="1076"/>
          <ac:spMkLst>
            <pc:docMk/>
            <pc:sldMk cId="2971511877" sldId="440"/>
            <ac:spMk id="32" creationId="{B719E1D8-76D9-7B76-38D8-F2FA06C57E4F}"/>
          </ac:spMkLst>
        </pc:spChg>
        <pc:spChg chg="mod">
          <ac:chgData name="Milan Jain" userId="f7da3bcd-3415-4472-a8e2-156825fa9488" providerId="ADAL" clId="{78A59C47-31A7-40BB-9ADB-2F35ED65A278}" dt="2023-05-09T20:47:50.195" v="283" actId="1076"/>
          <ac:spMkLst>
            <pc:docMk/>
            <pc:sldMk cId="2971511877" sldId="440"/>
            <ac:spMk id="33" creationId="{A66B54C6-ED08-7E4E-A878-6A1A76B800E1}"/>
          </ac:spMkLst>
        </pc:spChg>
        <pc:spChg chg="mod">
          <ac:chgData name="Milan Jain" userId="f7da3bcd-3415-4472-a8e2-156825fa9488" providerId="ADAL" clId="{78A59C47-31A7-40BB-9ADB-2F35ED65A278}" dt="2023-05-09T20:47:50.195" v="283" actId="1076"/>
          <ac:spMkLst>
            <pc:docMk/>
            <pc:sldMk cId="2971511877" sldId="440"/>
            <ac:spMk id="38" creationId="{A66B54C6-ED08-7E4E-A878-6A1A76B800E1}"/>
          </ac:spMkLst>
        </pc:spChg>
        <pc:spChg chg="mod">
          <ac:chgData name="Milan Jain" userId="f7da3bcd-3415-4472-a8e2-156825fa9488" providerId="ADAL" clId="{78A59C47-31A7-40BB-9ADB-2F35ED65A278}" dt="2023-05-09T20:47:50.195" v="283" actId="1076"/>
          <ac:spMkLst>
            <pc:docMk/>
            <pc:sldMk cId="2971511877" sldId="440"/>
            <ac:spMk id="42" creationId="{1CB2B21C-08EE-9B78-DF11-FF02813CF00E}"/>
          </ac:spMkLst>
        </pc:spChg>
        <pc:spChg chg="mod">
          <ac:chgData name="Milan Jain" userId="f7da3bcd-3415-4472-a8e2-156825fa9488" providerId="ADAL" clId="{78A59C47-31A7-40BB-9ADB-2F35ED65A278}" dt="2023-05-09T20:47:50.195" v="283" actId="1076"/>
          <ac:spMkLst>
            <pc:docMk/>
            <pc:sldMk cId="2971511877" sldId="440"/>
            <ac:spMk id="43" creationId="{A66B54C6-ED08-7E4E-A878-6A1A76B800E1}"/>
          </ac:spMkLst>
        </pc:spChg>
        <pc:grpChg chg="mod">
          <ac:chgData name="Milan Jain" userId="f7da3bcd-3415-4472-a8e2-156825fa9488" providerId="ADAL" clId="{78A59C47-31A7-40BB-9ADB-2F35ED65A278}" dt="2023-05-09T20:47:50.195" v="283" actId="1076"/>
          <ac:grpSpMkLst>
            <pc:docMk/>
            <pc:sldMk cId="2971511877" sldId="440"/>
            <ac:grpSpMk id="34" creationId="{0F430F84-E713-5DB9-9536-E8BC5C527E3F}"/>
          </ac:grpSpMkLst>
        </pc:grpChg>
        <pc:grpChg chg="mod">
          <ac:chgData name="Milan Jain" userId="f7da3bcd-3415-4472-a8e2-156825fa9488" providerId="ADAL" clId="{78A59C47-31A7-40BB-9ADB-2F35ED65A278}" dt="2023-05-09T20:47:50.195" v="283" actId="1076"/>
          <ac:grpSpMkLst>
            <pc:docMk/>
            <pc:sldMk cId="2971511877" sldId="440"/>
            <ac:grpSpMk id="39" creationId="{27C350C2-3090-ECD7-E690-EF631FEA04B2}"/>
          </ac:grpSpMkLst>
        </pc:grpChg>
        <pc:grpChg chg="mod">
          <ac:chgData name="Milan Jain" userId="f7da3bcd-3415-4472-a8e2-156825fa9488" providerId="ADAL" clId="{78A59C47-31A7-40BB-9ADB-2F35ED65A278}" dt="2023-05-09T20:47:50.195" v="283" actId="1076"/>
          <ac:grpSpMkLst>
            <pc:docMk/>
            <pc:sldMk cId="2971511877" sldId="440"/>
            <ac:grpSpMk id="44" creationId="{C6230A5F-3081-3F25-41B5-3039CC6B2427}"/>
          </ac:grpSpMkLst>
        </pc:grpChg>
        <pc:graphicFrameChg chg="mod">
          <ac:chgData name="Milan Jain" userId="f7da3bcd-3415-4472-a8e2-156825fa9488" providerId="ADAL" clId="{78A59C47-31A7-40BB-9ADB-2F35ED65A278}" dt="2023-05-09T20:47:50.195" v="283" actId="1076"/>
          <ac:graphicFrameMkLst>
            <pc:docMk/>
            <pc:sldMk cId="2971511877" sldId="440"/>
            <ac:graphicFrameMk id="4" creationId="{6CCCB3C7-BD98-756C-4FE3-C69598510863}"/>
          </ac:graphicFrameMkLst>
        </pc:graphicFrameChg>
        <pc:graphicFrameChg chg="mod">
          <ac:chgData name="Milan Jain" userId="f7da3bcd-3415-4472-a8e2-156825fa9488" providerId="ADAL" clId="{78A59C47-31A7-40BB-9ADB-2F35ED65A278}" dt="2023-05-09T20:47:50.195" v="283" actId="1076"/>
          <ac:graphicFrameMkLst>
            <pc:docMk/>
            <pc:sldMk cId="2971511877" sldId="440"/>
            <ac:graphicFrameMk id="17" creationId="{0AE62370-2442-229C-2674-03CAA5B7E86F}"/>
          </ac:graphicFrameMkLst>
        </pc:graphicFrameChg>
        <pc:graphicFrameChg chg="mod">
          <ac:chgData name="Milan Jain" userId="f7da3bcd-3415-4472-a8e2-156825fa9488" providerId="ADAL" clId="{78A59C47-31A7-40BB-9ADB-2F35ED65A278}" dt="2023-05-09T20:47:50.195" v="283" actId="1076"/>
          <ac:graphicFrameMkLst>
            <pc:docMk/>
            <pc:sldMk cId="2971511877" sldId="440"/>
            <ac:graphicFrameMk id="18" creationId="{9DACB9FB-EFFB-8FFD-D6B0-768BB8214781}"/>
          </ac:graphicFrameMkLst>
        </pc:graphicFrameChg>
        <pc:graphicFrameChg chg="mod">
          <ac:chgData name="Milan Jain" userId="f7da3bcd-3415-4472-a8e2-156825fa9488" providerId="ADAL" clId="{78A59C47-31A7-40BB-9ADB-2F35ED65A278}" dt="2023-05-09T20:47:50.195" v="283" actId="1076"/>
          <ac:graphicFrameMkLst>
            <pc:docMk/>
            <pc:sldMk cId="2971511877" sldId="440"/>
            <ac:graphicFrameMk id="23" creationId="{9F454588-12D1-FEC9-E7F3-C62DA9F1F921}"/>
          </ac:graphicFrameMkLst>
        </pc:graphicFrameChg>
        <pc:graphicFrameChg chg="mod">
          <ac:chgData name="Milan Jain" userId="f7da3bcd-3415-4472-a8e2-156825fa9488" providerId="ADAL" clId="{78A59C47-31A7-40BB-9ADB-2F35ED65A278}" dt="2023-05-09T20:47:50.195" v="283" actId="1076"/>
          <ac:graphicFrameMkLst>
            <pc:docMk/>
            <pc:sldMk cId="2971511877" sldId="440"/>
            <ac:graphicFrameMk id="25" creationId="{2FC70DF1-2110-0B02-4A92-14041E3CF583}"/>
          </ac:graphicFrameMkLst>
        </pc:graphicFrameChg>
        <pc:graphicFrameChg chg="mod">
          <ac:chgData name="Milan Jain" userId="f7da3bcd-3415-4472-a8e2-156825fa9488" providerId="ADAL" clId="{78A59C47-31A7-40BB-9ADB-2F35ED65A278}" dt="2023-05-09T20:47:50.195" v="283" actId="1076"/>
          <ac:graphicFrameMkLst>
            <pc:docMk/>
            <pc:sldMk cId="2971511877" sldId="440"/>
            <ac:graphicFrameMk id="27" creationId="{AC0C6807-47FC-543D-8BB5-5AF14704A056}"/>
          </ac:graphicFrameMkLst>
        </pc:graphicFrameChg>
        <pc:graphicFrameChg chg="mod">
          <ac:chgData name="Milan Jain" userId="f7da3bcd-3415-4472-a8e2-156825fa9488" providerId="ADAL" clId="{78A59C47-31A7-40BB-9ADB-2F35ED65A278}" dt="2023-05-09T20:47:50.195" v="283" actId="1076"/>
          <ac:graphicFrameMkLst>
            <pc:docMk/>
            <pc:sldMk cId="2971511877" sldId="440"/>
            <ac:graphicFrameMk id="29" creationId="{0BA9D2AB-7A0C-BBF8-2073-F1C7456D4B17}"/>
          </ac:graphicFrameMkLst>
        </pc:graphicFrameChg>
        <pc:picChg chg="mod">
          <ac:chgData name="Milan Jain" userId="f7da3bcd-3415-4472-a8e2-156825fa9488" providerId="ADAL" clId="{78A59C47-31A7-40BB-9ADB-2F35ED65A278}" dt="2023-05-09T20:47:50.195" v="283" actId="1076"/>
          <ac:picMkLst>
            <pc:docMk/>
            <pc:sldMk cId="2971511877" sldId="440"/>
            <ac:picMk id="20" creationId="{CD0E55BB-83D4-28D9-A0C1-58F9E67CFB1E}"/>
          </ac:picMkLst>
        </pc:picChg>
        <pc:picChg chg="mod">
          <ac:chgData name="Milan Jain" userId="f7da3bcd-3415-4472-a8e2-156825fa9488" providerId="ADAL" clId="{78A59C47-31A7-40BB-9ADB-2F35ED65A278}" dt="2023-05-09T20:47:50.195" v="283" actId="1076"/>
          <ac:picMkLst>
            <pc:docMk/>
            <pc:sldMk cId="2971511877" sldId="440"/>
            <ac:picMk id="22" creationId="{43E3EBD4-3C1F-44E5-B892-5665E1CA432E}"/>
          </ac:picMkLst>
        </pc:picChg>
      </pc:sldChg>
      <pc:sldChg chg="del">
        <pc:chgData name="Milan Jain" userId="f7da3bcd-3415-4472-a8e2-156825fa9488" providerId="ADAL" clId="{78A59C47-31A7-40BB-9ADB-2F35ED65A278}" dt="2023-05-09T14:28:56.645" v="2" actId="47"/>
        <pc:sldMkLst>
          <pc:docMk/>
          <pc:sldMk cId="1000073308" sldId="441"/>
        </pc:sldMkLst>
      </pc:sldChg>
      <pc:sldChg chg="modSp mod">
        <pc:chgData name="Milan Jain" userId="f7da3bcd-3415-4472-a8e2-156825fa9488" providerId="ADAL" clId="{78A59C47-31A7-40BB-9ADB-2F35ED65A278}" dt="2023-05-09T14:29:51.903" v="3" actId="20577"/>
        <pc:sldMkLst>
          <pc:docMk/>
          <pc:sldMk cId="2457130880" sldId="1646"/>
        </pc:sldMkLst>
        <pc:spChg chg="mod">
          <ac:chgData name="Milan Jain" userId="f7da3bcd-3415-4472-a8e2-156825fa9488" providerId="ADAL" clId="{78A59C47-31A7-40BB-9ADB-2F35ED65A278}" dt="2023-05-09T14:29:51.903" v="3" actId="20577"/>
          <ac:spMkLst>
            <pc:docMk/>
            <pc:sldMk cId="2457130880" sldId="1646"/>
            <ac:spMk id="4" creationId="{D51F80A0-602D-09F7-5636-465549EC2616}"/>
          </ac:spMkLst>
        </pc:spChg>
      </pc:sldChg>
      <pc:sldChg chg="del">
        <pc:chgData name="Milan Jain" userId="f7da3bcd-3415-4472-a8e2-156825fa9488" providerId="ADAL" clId="{78A59C47-31A7-40BB-9ADB-2F35ED65A278}" dt="2023-05-09T14:28:56.645" v="2" actId="47"/>
        <pc:sldMkLst>
          <pc:docMk/>
          <pc:sldMk cId="2862958585" sldId="1648"/>
        </pc:sldMkLst>
      </pc:sldChg>
      <pc:sldChg chg="modSp mod">
        <pc:chgData name="Milan Jain" userId="f7da3bcd-3415-4472-a8e2-156825fa9488" providerId="ADAL" clId="{78A59C47-31A7-40BB-9ADB-2F35ED65A278}" dt="2023-05-09T20:33:52.060" v="30"/>
        <pc:sldMkLst>
          <pc:docMk/>
          <pc:sldMk cId="2183120243" sldId="1649"/>
        </pc:sldMkLst>
        <pc:spChg chg="mod">
          <ac:chgData name="Milan Jain" userId="f7da3bcd-3415-4472-a8e2-156825fa9488" providerId="ADAL" clId="{78A59C47-31A7-40BB-9ADB-2F35ED65A278}" dt="2023-05-09T20:33:52.060" v="30"/>
          <ac:spMkLst>
            <pc:docMk/>
            <pc:sldMk cId="2183120243" sldId="1649"/>
            <ac:spMk id="4" creationId="{D72A9DBD-E498-399F-E944-8F38123BB1B3}"/>
          </ac:spMkLst>
        </pc:spChg>
      </pc:sldChg>
      <pc:sldChg chg="del">
        <pc:chgData name="Milan Jain" userId="f7da3bcd-3415-4472-a8e2-156825fa9488" providerId="ADAL" clId="{78A59C47-31A7-40BB-9ADB-2F35ED65A278}" dt="2023-05-09T14:28:56.645" v="2" actId="47"/>
        <pc:sldMkLst>
          <pc:docMk/>
          <pc:sldMk cId="892582718" sldId="1650"/>
        </pc:sldMkLst>
      </pc:sldChg>
      <pc:sldChg chg="addSp delSp modSp mod modNotesTx">
        <pc:chgData name="Milan Jain" userId="f7da3bcd-3415-4472-a8e2-156825fa9488" providerId="ADAL" clId="{78A59C47-31A7-40BB-9ADB-2F35ED65A278}" dt="2023-05-09T20:49:23.639" v="294" actId="1076"/>
        <pc:sldMkLst>
          <pc:docMk/>
          <pc:sldMk cId="3345524481" sldId="1652"/>
        </pc:sldMkLst>
        <pc:spChg chg="add mod">
          <ac:chgData name="Milan Jain" userId="f7da3bcd-3415-4472-a8e2-156825fa9488" providerId="ADAL" clId="{78A59C47-31A7-40BB-9ADB-2F35ED65A278}" dt="2023-05-09T20:43:22.932" v="175" actId="1076"/>
          <ac:spMkLst>
            <pc:docMk/>
            <pc:sldMk cId="3345524481" sldId="1652"/>
            <ac:spMk id="23" creationId="{5ECF8AA8-68B3-10DB-84E9-79FDD367FC6A}"/>
          </ac:spMkLst>
        </pc:spChg>
        <pc:spChg chg="mod">
          <ac:chgData name="Milan Jain" userId="f7da3bcd-3415-4472-a8e2-156825fa9488" providerId="ADAL" clId="{78A59C47-31A7-40BB-9ADB-2F35ED65A278}" dt="2023-05-09T20:37:56.759" v="92" actId="20577"/>
          <ac:spMkLst>
            <pc:docMk/>
            <pc:sldMk cId="3345524481" sldId="1652"/>
            <ac:spMk id="27" creationId="{04652027-2226-748C-6A45-7591462B8317}"/>
          </ac:spMkLst>
        </pc:spChg>
        <pc:spChg chg="mod">
          <ac:chgData name="Milan Jain" userId="f7da3bcd-3415-4472-a8e2-156825fa9488" providerId="ADAL" clId="{78A59C47-31A7-40BB-9ADB-2F35ED65A278}" dt="2023-05-09T20:48:43.159" v="287"/>
          <ac:spMkLst>
            <pc:docMk/>
            <pc:sldMk cId="3345524481" sldId="1652"/>
            <ac:spMk id="43" creationId="{93AD5CCF-85F5-385C-19D0-10428DE9B322}"/>
          </ac:spMkLst>
        </pc:spChg>
        <pc:spChg chg="mod">
          <ac:chgData name="Milan Jain" userId="f7da3bcd-3415-4472-a8e2-156825fa9488" providerId="ADAL" clId="{78A59C47-31A7-40BB-9ADB-2F35ED65A278}" dt="2023-05-09T20:48:43.159" v="287"/>
          <ac:spMkLst>
            <pc:docMk/>
            <pc:sldMk cId="3345524481" sldId="1652"/>
            <ac:spMk id="44" creationId="{AB08F9CD-2297-E399-EA9C-7981839CC114}"/>
          </ac:spMkLst>
        </pc:spChg>
        <pc:spChg chg="mod">
          <ac:chgData name="Milan Jain" userId="f7da3bcd-3415-4472-a8e2-156825fa9488" providerId="ADAL" clId="{78A59C47-31A7-40BB-9ADB-2F35ED65A278}" dt="2023-05-09T20:48:43.159" v="287"/>
          <ac:spMkLst>
            <pc:docMk/>
            <pc:sldMk cId="3345524481" sldId="1652"/>
            <ac:spMk id="45" creationId="{2EA398E1-B468-AFFD-D147-194D014CBC84}"/>
          </ac:spMkLst>
        </pc:spChg>
        <pc:spChg chg="mod">
          <ac:chgData name="Milan Jain" userId="f7da3bcd-3415-4472-a8e2-156825fa9488" providerId="ADAL" clId="{78A59C47-31A7-40BB-9ADB-2F35ED65A278}" dt="2023-05-09T20:48:37.055" v="284" actId="164"/>
          <ac:spMkLst>
            <pc:docMk/>
            <pc:sldMk cId="3345524481" sldId="1652"/>
            <ac:spMk id="58" creationId="{75E08158-DC00-E7A3-3433-08D2E1403FE3}"/>
          </ac:spMkLst>
        </pc:spChg>
        <pc:spChg chg="mod">
          <ac:chgData name="Milan Jain" userId="f7da3bcd-3415-4472-a8e2-156825fa9488" providerId="ADAL" clId="{78A59C47-31A7-40BB-9ADB-2F35ED65A278}" dt="2023-05-09T20:48:37.055" v="284" actId="164"/>
          <ac:spMkLst>
            <pc:docMk/>
            <pc:sldMk cId="3345524481" sldId="1652"/>
            <ac:spMk id="59" creationId="{DAEEF199-0198-9713-33FD-F81E16644204}"/>
          </ac:spMkLst>
        </pc:spChg>
        <pc:spChg chg="add del mod">
          <ac:chgData name="Milan Jain" userId="f7da3bcd-3415-4472-a8e2-156825fa9488" providerId="ADAL" clId="{78A59C47-31A7-40BB-9ADB-2F35ED65A278}" dt="2023-05-09T20:48:37.055" v="284" actId="164"/>
          <ac:spMkLst>
            <pc:docMk/>
            <pc:sldMk cId="3345524481" sldId="1652"/>
            <ac:spMk id="60" creationId="{185B6A48-A2CD-9C36-DB4F-F77BEBD87CC0}"/>
          </ac:spMkLst>
        </pc:spChg>
        <pc:spChg chg="mod">
          <ac:chgData name="Milan Jain" userId="f7da3bcd-3415-4472-a8e2-156825fa9488" providerId="ADAL" clId="{78A59C47-31A7-40BB-9ADB-2F35ED65A278}" dt="2023-05-09T20:36:42.985" v="58" actId="1076"/>
          <ac:spMkLst>
            <pc:docMk/>
            <pc:sldMk cId="3345524481" sldId="1652"/>
            <ac:spMk id="61" creationId="{24FF359B-17B3-7055-DE31-024BC8205C44}"/>
          </ac:spMkLst>
        </pc:spChg>
        <pc:spChg chg="add del mod">
          <ac:chgData name="Milan Jain" userId="f7da3bcd-3415-4472-a8e2-156825fa9488" providerId="ADAL" clId="{78A59C47-31A7-40BB-9ADB-2F35ED65A278}" dt="2023-05-09T20:36:49.301" v="59" actId="478"/>
          <ac:spMkLst>
            <pc:docMk/>
            <pc:sldMk cId="3345524481" sldId="1652"/>
            <ac:spMk id="62" creationId="{D4C07410-68F0-5883-E554-0394ED582890}"/>
          </ac:spMkLst>
        </pc:spChg>
        <pc:spChg chg="mod">
          <ac:chgData name="Milan Jain" userId="f7da3bcd-3415-4472-a8e2-156825fa9488" providerId="ADAL" clId="{78A59C47-31A7-40BB-9ADB-2F35ED65A278}" dt="2023-05-09T14:43:00.785" v="12" actId="1076"/>
          <ac:spMkLst>
            <pc:docMk/>
            <pc:sldMk cId="3345524481" sldId="1652"/>
            <ac:spMk id="64" creationId="{AD4F245E-D8B3-2BCB-6367-E9004A1FB5E6}"/>
          </ac:spMkLst>
        </pc:spChg>
        <pc:spChg chg="mod">
          <ac:chgData name="Milan Jain" userId="f7da3bcd-3415-4472-a8e2-156825fa9488" providerId="ADAL" clId="{78A59C47-31A7-40BB-9ADB-2F35ED65A278}" dt="2023-05-09T14:43:09.451" v="13" actId="1076"/>
          <ac:spMkLst>
            <pc:docMk/>
            <pc:sldMk cId="3345524481" sldId="1652"/>
            <ac:spMk id="66" creationId="{87B53B46-EECB-7B3E-6723-A1883B41E6D1}"/>
          </ac:spMkLst>
        </pc:spChg>
        <pc:spChg chg="mod">
          <ac:chgData name="Milan Jain" userId="f7da3bcd-3415-4472-a8e2-156825fa9488" providerId="ADAL" clId="{78A59C47-31A7-40BB-9ADB-2F35ED65A278}" dt="2023-05-09T14:43:09.451" v="13" actId="1076"/>
          <ac:spMkLst>
            <pc:docMk/>
            <pc:sldMk cId="3345524481" sldId="1652"/>
            <ac:spMk id="67" creationId="{64A9396F-C2FB-15EF-AF37-F0903BEF9301}"/>
          </ac:spMkLst>
        </pc:spChg>
        <pc:spChg chg="mod">
          <ac:chgData name="Milan Jain" userId="f7da3bcd-3415-4472-a8e2-156825fa9488" providerId="ADAL" clId="{78A59C47-31A7-40BB-9ADB-2F35ED65A278}" dt="2023-05-09T14:43:09.451" v="13" actId="1076"/>
          <ac:spMkLst>
            <pc:docMk/>
            <pc:sldMk cId="3345524481" sldId="1652"/>
            <ac:spMk id="68" creationId="{16B49506-79F7-140F-5358-94FE3D721138}"/>
          </ac:spMkLst>
        </pc:spChg>
        <pc:spChg chg="mod">
          <ac:chgData name="Milan Jain" userId="f7da3bcd-3415-4472-a8e2-156825fa9488" providerId="ADAL" clId="{78A59C47-31A7-40BB-9ADB-2F35ED65A278}" dt="2023-05-09T14:43:09.451" v="13" actId="1076"/>
          <ac:spMkLst>
            <pc:docMk/>
            <pc:sldMk cId="3345524481" sldId="1652"/>
            <ac:spMk id="69" creationId="{015BB0F5-22E2-5577-635D-8E90DE8FE356}"/>
          </ac:spMkLst>
        </pc:spChg>
        <pc:spChg chg="mod">
          <ac:chgData name="Milan Jain" userId="f7da3bcd-3415-4472-a8e2-156825fa9488" providerId="ADAL" clId="{78A59C47-31A7-40BB-9ADB-2F35ED65A278}" dt="2023-05-09T14:43:09.451" v="13" actId="1076"/>
          <ac:spMkLst>
            <pc:docMk/>
            <pc:sldMk cId="3345524481" sldId="1652"/>
            <ac:spMk id="70" creationId="{41CCC54D-4F31-D559-A44A-A77E0D7EB5CF}"/>
          </ac:spMkLst>
        </pc:spChg>
        <pc:spChg chg="mod">
          <ac:chgData name="Milan Jain" userId="f7da3bcd-3415-4472-a8e2-156825fa9488" providerId="ADAL" clId="{78A59C47-31A7-40BB-9ADB-2F35ED65A278}" dt="2023-05-09T20:38:31.187" v="100" actId="20577"/>
          <ac:spMkLst>
            <pc:docMk/>
            <pc:sldMk cId="3345524481" sldId="1652"/>
            <ac:spMk id="71" creationId="{5D1E9B69-8A68-CDCB-B5B8-C1EBC8A33BEF}"/>
          </ac:spMkLst>
        </pc:spChg>
        <pc:spChg chg="mod">
          <ac:chgData name="Milan Jain" userId="f7da3bcd-3415-4472-a8e2-156825fa9488" providerId="ADAL" clId="{78A59C47-31A7-40BB-9ADB-2F35ED65A278}" dt="2023-05-09T20:38:25.977" v="98" actId="20577"/>
          <ac:spMkLst>
            <pc:docMk/>
            <pc:sldMk cId="3345524481" sldId="1652"/>
            <ac:spMk id="72" creationId="{AF866499-5A12-E524-86C7-B97FB301389A}"/>
          </ac:spMkLst>
        </pc:spChg>
        <pc:spChg chg="mod">
          <ac:chgData name="Milan Jain" userId="f7da3bcd-3415-4472-a8e2-156825fa9488" providerId="ADAL" clId="{78A59C47-31A7-40BB-9ADB-2F35ED65A278}" dt="2023-05-09T20:38:34.023" v="102" actId="20577"/>
          <ac:spMkLst>
            <pc:docMk/>
            <pc:sldMk cId="3345524481" sldId="1652"/>
            <ac:spMk id="73" creationId="{C9834B4A-67BA-F84B-36BF-0293524A9BFA}"/>
          </ac:spMkLst>
        </pc:spChg>
        <pc:grpChg chg="add mod">
          <ac:chgData name="Milan Jain" userId="f7da3bcd-3415-4472-a8e2-156825fa9488" providerId="ADAL" clId="{78A59C47-31A7-40BB-9ADB-2F35ED65A278}" dt="2023-05-09T20:48:41.656" v="286" actId="14100"/>
          <ac:grpSpMkLst>
            <pc:docMk/>
            <pc:sldMk cId="3345524481" sldId="1652"/>
            <ac:grpSpMk id="33" creationId="{6D9E0B97-581F-545A-7FC8-B8E02EB2DA2B}"/>
          </ac:grpSpMkLst>
        </pc:grpChg>
        <pc:grpChg chg="add mod">
          <ac:chgData name="Milan Jain" userId="f7da3bcd-3415-4472-a8e2-156825fa9488" providerId="ADAL" clId="{78A59C47-31A7-40BB-9ADB-2F35ED65A278}" dt="2023-05-09T20:49:23.639" v="294" actId="1076"/>
          <ac:grpSpMkLst>
            <pc:docMk/>
            <pc:sldMk cId="3345524481" sldId="1652"/>
            <ac:grpSpMk id="34" creationId="{F2AB2A4C-2398-C8E0-90E1-44AB1AC27A93}"/>
          </ac:grpSpMkLst>
        </pc:grpChg>
        <pc:graphicFrameChg chg="mod modGraphic">
          <ac:chgData name="Milan Jain" userId="f7da3bcd-3415-4472-a8e2-156825fa9488" providerId="ADAL" clId="{78A59C47-31A7-40BB-9ADB-2F35ED65A278}" dt="2023-05-09T20:39:31.721" v="106" actId="20577"/>
          <ac:graphicFrameMkLst>
            <pc:docMk/>
            <pc:sldMk cId="3345524481" sldId="1652"/>
            <ac:graphicFrameMk id="6" creationId="{24FBC5A7-6AA2-738A-E3C8-1323AC0D22CB}"/>
          </ac:graphicFrameMkLst>
        </pc:graphicFrameChg>
        <pc:graphicFrameChg chg="mod modGraphic">
          <ac:chgData name="Milan Jain" userId="f7da3bcd-3415-4472-a8e2-156825fa9488" providerId="ADAL" clId="{78A59C47-31A7-40BB-9ADB-2F35ED65A278}" dt="2023-05-09T20:39:34.070" v="107" actId="20577"/>
          <ac:graphicFrameMkLst>
            <pc:docMk/>
            <pc:sldMk cId="3345524481" sldId="1652"/>
            <ac:graphicFrameMk id="7" creationId="{E8171F09-B98E-8E0A-DFE5-C47BE324BFD9}"/>
          </ac:graphicFrameMkLst>
        </pc:graphicFrameChg>
        <pc:graphicFrameChg chg="add mod">
          <ac:chgData name="Milan Jain" userId="f7da3bcd-3415-4472-a8e2-156825fa9488" providerId="ADAL" clId="{78A59C47-31A7-40BB-9ADB-2F35ED65A278}" dt="2023-05-09T20:37:09.894" v="67" actId="571"/>
          <ac:graphicFrameMkLst>
            <pc:docMk/>
            <pc:sldMk cId="3345524481" sldId="1652"/>
            <ac:graphicFrameMk id="14" creationId="{10D1849A-3DDD-F869-BF59-4A30112F8E80}"/>
          </ac:graphicFrameMkLst>
        </pc:graphicFrameChg>
        <pc:graphicFrameChg chg="add mod">
          <ac:chgData name="Milan Jain" userId="f7da3bcd-3415-4472-a8e2-156825fa9488" providerId="ADAL" clId="{78A59C47-31A7-40BB-9ADB-2F35ED65A278}" dt="2023-05-09T20:37:23.206" v="74" actId="571"/>
          <ac:graphicFrameMkLst>
            <pc:docMk/>
            <pc:sldMk cId="3345524481" sldId="1652"/>
            <ac:graphicFrameMk id="16" creationId="{842CCD7A-02B8-F467-FEC0-BC7E8C314790}"/>
          </ac:graphicFrameMkLst>
        </pc:graphicFrameChg>
        <pc:graphicFrameChg chg="mod">
          <ac:chgData name="Milan Jain" userId="f7da3bcd-3415-4472-a8e2-156825fa9488" providerId="ADAL" clId="{78A59C47-31A7-40BB-9ADB-2F35ED65A278}" dt="2023-05-09T20:39:36.668" v="108" actId="20577"/>
          <ac:graphicFrameMkLst>
            <pc:docMk/>
            <pc:sldMk cId="3345524481" sldId="1652"/>
            <ac:graphicFrameMk id="28" creationId="{CAEEF2B5-629E-2DEF-0ACE-282BE0F89CD2}"/>
          </ac:graphicFrameMkLst>
        </pc:graphicFrameChg>
        <pc:graphicFrameChg chg="mod">
          <ac:chgData name="Milan Jain" userId="f7da3bcd-3415-4472-a8e2-156825fa9488" providerId="ADAL" clId="{78A59C47-31A7-40BB-9ADB-2F35ED65A278}" dt="2023-05-09T20:39:43.508" v="110" actId="20577"/>
          <ac:graphicFrameMkLst>
            <pc:docMk/>
            <pc:sldMk cId="3345524481" sldId="1652"/>
            <ac:graphicFrameMk id="29" creationId="{88EF8CEE-C1E1-4EB3-88D3-A63E397EC30D}"/>
          </ac:graphicFrameMkLst>
        </pc:graphicFrameChg>
        <pc:graphicFrameChg chg="mod modGraphic">
          <ac:chgData name="Milan Jain" userId="f7da3bcd-3415-4472-a8e2-156825fa9488" providerId="ADAL" clId="{78A59C47-31A7-40BB-9ADB-2F35ED65A278}" dt="2023-05-09T20:39:48.546" v="112" actId="20577"/>
          <ac:graphicFrameMkLst>
            <pc:docMk/>
            <pc:sldMk cId="3345524481" sldId="1652"/>
            <ac:graphicFrameMk id="56" creationId="{9C3F4A69-59BE-9285-7F66-0B5959A1E87C}"/>
          </ac:graphicFrameMkLst>
        </pc:graphicFrameChg>
        <pc:graphicFrameChg chg="add del mod modGraphic">
          <ac:chgData name="Milan Jain" userId="f7da3bcd-3415-4472-a8e2-156825fa9488" providerId="ADAL" clId="{78A59C47-31A7-40BB-9ADB-2F35ED65A278}" dt="2023-05-09T20:36:49.301" v="59" actId="478"/>
          <ac:graphicFrameMkLst>
            <pc:docMk/>
            <pc:sldMk cId="3345524481" sldId="1652"/>
            <ac:graphicFrameMk id="57" creationId="{B0856F46-95E4-065E-C501-E4D80DE7C925}"/>
          </ac:graphicFrameMkLst>
        </pc:graphicFrameChg>
        <pc:picChg chg="add mod">
          <ac:chgData name="Milan Jain" userId="f7da3bcd-3415-4472-a8e2-156825fa9488" providerId="ADAL" clId="{78A59C47-31A7-40BB-9ADB-2F35ED65A278}" dt="2023-05-09T20:36:42.985" v="58" actId="1076"/>
          <ac:picMkLst>
            <pc:docMk/>
            <pc:sldMk cId="3345524481" sldId="1652"/>
            <ac:picMk id="3" creationId="{92EEC9AA-0BA3-EE37-B1A7-AE84B8E27C37}"/>
          </ac:picMkLst>
        </pc:picChg>
        <pc:picChg chg="add del mod">
          <ac:chgData name="Milan Jain" userId="f7da3bcd-3415-4472-a8e2-156825fa9488" providerId="ADAL" clId="{78A59C47-31A7-40BB-9ADB-2F35ED65A278}" dt="2023-05-09T20:36:49.301" v="59" actId="478"/>
          <ac:picMkLst>
            <pc:docMk/>
            <pc:sldMk cId="3345524481" sldId="1652"/>
            <ac:picMk id="11" creationId="{93311476-D24A-4781-7E18-DFF5E546924F}"/>
          </ac:picMkLst>
        </pc:picChg>
        <pc:picChg chg="del">
          <ac:chgData name="Milan Jain" userId="f7da3bcd-3415-4472-a8e2-156825fa9488" providerId="ADAL" clId="{78A59C47-31A7-40BB-9ADB-2F35ED65A278}" dt="2023-05-09T14:42:36.491" v="10" actId="478"/>
          <ac:picMkLst>
            <pc:docMk/>
            <pc:sldMk cId="3345524481" sldId="1652"/>
            <ac:picMk id="63" creationId="{8C8C52EE-906B-548B-12D7-91409FF336A0}"/>
          </ac:picMkLst>
        </pc:picChg>
        <pc:picChg chg="del">
          <ac:chgData name="Milan Jain" userId="f7da3bcd-3415-4472-a8e2-156825fa9488" providerId="ADAL" clId="{78A59C47-31A7-40BB-9ADB-2F35ED65A278}" dt="2023-05-09T14:42:36.491" v="10" actId="478"/>
          <ac:picMkLst>
            <pc:docMk/>
            <pc:sldMk cId="3345524481" sldId="1652"/>
            <ac:picMk id="65" creationId="{48FC16C2-AE4C-9DEC-95FF-2E863BE076CA}"/>
          </ac:picMkLst>
        </pc:picChg>
      </pc:sldChg>
      <pc:sldChg chg="modSp mod">
        <pc:chgData name="Milan Jain" userId="f7da3bcd-3415-4472-a8e2-156825fa9488" providerId="ADAL" clId="{78A59C47-31A7-40BB-9ADB-2F35ED65A278}" dt="2023-05-09T14:49:43.144" v="27" actId="113"/>
        <pc:sldMkLst>
          <pc:docMk/>
          <pc:sldMk cId="3409998820" sldId="1654"/>
        </pc:sldMkLst>
        <pc:spChg chg="mod">
          <ac:chgData name="Milan Jain" userId="f7da3bcd-3415-4472-a8e2-156825fa9488" providerId="ADAL" clId="{78A59C47-31A7-40BB-9ADB-2F35ED65A278}" dt="2023-05-09T14:49:43.144" v="27" actId="113"/>
          <ac:spMkLst>
            <pc:docMk/>
            <pc:sldMk cId="3409998820" sldId="1654"/>
            <ac:spMk id="6" creationId="{98EBBF78-27E2-70FD-39F6-1535C708C22B}"/>
          </ac:spMkLst>
        </pc:spChg>
      </pc:sldChg>
    </pc:docChg>
  </pc:docChgLst>
  <pc:docChgLst>
    <pc:chgData name="Milan Jain" userId="f7da3bcd-3415-4472-a8e2-156825fa9488" providerId="ADAL" clId="{490D0E78-DCF0-40E8-8935-A346DBC0019A}"/>
    <pc:docChg chg="undo redo custSel addSld delSld modSld sldOrd">
      <pc:chgData name="Milan Jain" userId="f7da3bcd-3415-4472-a8e2-156825fa9488" providerId="ADAL" clId="{490D0E78-DCF0-40E8-8935-A346DBC0019A}" dt="2023-05-09T14:27:28.678" v="5181" actId="1076"/>
      <pc:docMkLst>
        <pc:docMk/>
      </pc:docMkLst>
      <pc:sldChg chg="addSp modSp mod modNotesTx">
        <pc:chgData name="Milan Jain" userId="f7da3bcd-3415-4472-a8e2-156825fa9488" providerId="ADAL" clId="{490D0E78-DCF0-40E8-8935-A346DBC0019A}" dt="2023-05-09T14:17:04.922" v="5134"/>
        <pc:sldMkLst>
          <pc:docMk/>
          <pc:sldMk cId="1152154647" sldId="260"/>
        </pc:sldMkLst>
        <pc:spChg chg="mod">
          <ac:chgData name="Milan Jain" userId="f7da3bcd-3415-4472-a8e2-156825fa9488" providerId="ADAL" clId="{490D0E78-DCF0-40E8-8935-A346DBC0019A}" dt="2023-05-05T20:39:38.735" v="384" actId="1076"/>
          <ac:spMkLst>
            <pc:docMk/>
            <pc:sldMk cId="1152154647" sldId="260"/>
            <ac:spMk id="4" creationId="{3C886310-1A8B-41C6-8ABF-4E949224625A}"/>
          </ac:spMkLst>
        </pc:spChg>
        <pc:spChg chg="mod">
          <ac:chgData name="Milan Jain" userId="f7da3bcd-3415-4472-a8e2-156825fa9488" providerId="ADAL" clId="{490D0E78-DCF0-40E8-8935-A346DBC0019A}" dt="2023-05-05T20:39:38.735" v="384" actId="1076"/>
          <ac:spMkLst>
            <pc:docMk/>
            <pc:sldMk cId="1152154647" sldId="260"/>
            <ac:spMk id="5" creationId="{2599C3C0-764A-4145-9480-D79B28BB6551}"/>
          </ac:spMkLst>
        </pc:spChg>
        <pc:picChg chg="add mod">
          <ac:chgData name="Milan Jain" userId="f7da3bcd-3415-4472-a8e2-156825fa9488" providerId="ADAL" clId="{490D0E78-DCF0-40E8-8935-A346DBC0019A}" dt="2023-05-05T20:39:42.618" v="385" actId="1076"/>
          <ac:picMkLst>
            <pc:docMk/>
            <pc:sldMk cId="1152154647" sldId="260"/>
            <ac:picMk id="8" creationId="{6797E5F8-6081-AC4C-8328-0166645B6235}"/>
          </ac:picMkLst>
        </pc:picChg>
      </pc:sldChg>
      <pc:sldChg chg="addSp delSp modSp del mod ord modAnim">
        <pc:chgData name="Milan Jain" userId="f7da3bcd-3415-4472-a8e2-156825fa9488" providerId="ADAL" clId="{490D0E78-DCF0-40E8-8935-A346DBC0019A}" dt="2023-05-09T03:19:58.384" v="2351" actId="47"/>
        <pc:sldMkLst>
          <pc:docMk/>
          <pc:sldMk cId="3300410602" sldId="263"/>
        </pc:sldMkLst>
        <pc:spChg chg="mod">
          <ac:chgData name="Milan Jain" userId="f7da3bcd-3415-4472-a8e2-156825fa9488" providerId="ADAL" clId="{490D0E78-DCF0-40E8-8935-A346DBC0019A}" dt="2023-05-09T03:18:20.236" v="2325" actId="20577"/>
          <ac:spMkLst>
            <pc:docMk/>
            <pc:sldMk cId="3300410602" sldId="263"/>
            <ac:spMk id="3" creationId="{6D50AF6E-CF6A-429E-A4B2-32D2D767B73B}"/>
          </ac:spMkLst>
        </pc:spChg>
        <pc:spChg chg="add mod">
          <ac:chgData name="Milan Jain" userId="f7da3bcd-3415-4472-a8e2-156825fa9488" providerId="ADAL" clId="{490D0E78-DCF0-40E8-8935-A346DBC0019A}" dt="2023-05-09T03:17:11.443" v="2301" actId="1076"/>
          <ac:spMkLst>
            <pc:docMk/>
            <pc:sldMk cId="3300410602" sldId="263"/>
            <ac:spMk id="4" creationId="{01B68DA6-46A2-F4C4-F4E8-7342EFBC9928}"/>
          </ac:spMkLst>
        </pc:spChg>
        <pc:spChg chg="add del mod">
          <ac:chgData name="Milan Jain" userId="f7da3bcd-3415-4472-a8e2-156825fa9488" providerId="ADAL" clId="{490D0E78-DCF0-40E8-8935-A346DBC0019A}" dt="2023-05-09T03:18:49.207" v="2327" actId="478"/>
          <ac:spMkLst>
            <pc:docMk/>
            <pc:sldMk cId="3300410602" sldId="263"/>
            <ac:spMk id="6" creationId="{F70427A8-B38E-A460-8362-A4C15459043B}"/>
          </ac:spMkLst>
        </pc:spChg>
        <pc:spChg chg="mod">
          <ac:chgData name="Milan Jain" userId="f7da3bcd-3415-4472-a8e2-156825fa9488" providerId="ADAL" clId="{490D0E78-DCF0-40E8-8935-A346DBC0019A}" dt="2023-05-05T20:16:18.293" v="108" actId="1076"/>
          <ac:spMkLst>
            <pc:docMk/>
            <pc:sldMk cId="3300410602" sldId="263"/>
            <ac:spMk id="26" creationId="{A4A622C0-2612-9DE5-1165-349828B25358}"/>
          </ac:spMkLst>
        </pc:spChg>
        <pc:spChg chg="add mod">
          <ac:chgData name="Milan Jain" userId="f7da3bcd-3415-4472-a8e2-156825fa9488" providerId="ADAL" clId="{490D0E78-DCF0-40E8-8935-A346DBC0019A}" dt="2023-05-09T03:14:16.274" v="2266" actId="13822"/>
          <ac:spMkLst>
            <pc:docMk/>
            <pc:sldMk cId="3300410602" sldId="263"/>
            <ac:spMk id="32" creationId="{69D4E3E9-1CB9-D0BB-B5CC-C2F41E70F8E6}"/>
          </ac:spMkLst>
        </pc:spChg>
        <pc:spChg chg="add mod">
          <ac:chgData name="Milan Jain" userId="f7da3bcd-3415-4472-a8e2-156825fa9488" providerId="ADAL" clId="{490D0E78-DCF0-40E8-8935-A346DBC0019A}" dt="2023-05-09T03:14:16.274" v="2266" actId="13822"/>
          <ac:spMkLst>
            <pc:docMk/>
            <pc:sldMk cId="3300410602" sldId="263"/>
            <ac:spMk id="34" creationId="{1C3BB363-0A03-4AC5-1A19-3E6AA20E03E5}"/>
          </ac:spMkLst>
        </pc:spChg>
        <pc:spChg chg="add mod">
          <ac:chgData name="Milan Jain" userId="f7da3bcd-3415-4472-a8e2-156825fa9488" providerId="ADAL" clId="{490D0E78-DCF0-40E8-8935-A346DBC0019A}" dt="2023-05-09T03:14:16.274" v="2266" actId="13822"/>
          <ac:spMkLst>
            <pc:docMk/>
            <pc:sldMk cId="3300410602" sldId="263"/>
            <ac:spMk id="36" creationId="{919D5FB8-BFFD-42E7-9A0D-006D9CF18A45}"/>
          </ac:spMkLst>
        </pc:spChg>
        <pc:spChg chg="add del mod">
          <ac:chgData name="Milan Jain" userId="f7da3bcd-3415-4472-a8e2-156825fa9488" providerId="ADAL" clId="{490D0E78-DCF0-40E8-8935-A346DBC0019A}" dt="2023-05-09T03:18:25.505" v="2326" actId="478"/>
          <ac:spMkLst>
            <pc:docMk/>
            <pc:sldMk cId="3300410602" sldId="263"/>
            <ac:spMk id="38" creationId="{5932CA3A-A6EA-3FE8-4AAD-91B1DEC113E6}"/>
          </ac:spMkLst>
        </pc:spChg>
        <pc:spChg chg="add mod">
          <ac:chgData name="Milan Jain" userId="f7da3bcd-3415-4472-a8e2-156825fa9488" providerId="ADAL" clId="{490D0E78-DCF0-40E8-8935-A346DBC0019A}" dt="2023-05-05T20:19:25.271" v="211" actId="13822"/>
          <ac:spMkLst>
            <pc:docMk/>
            <pc:sldMk cId="3300410602" sldId="263"/>
            <ac:spMk id="39" creationId="{001E322C-4DE2-0F9F-BE97-60C3D9729184}"/>
          </ac:spMkLst>
        </pc:spChg>
        <pc:spChg chg="add del mod">
          <ac:chgData name="Milan Jain" userId="f7da3bcd-3415-4472-a8e2-156825fa9488" providerId="ADAL" clId="{490D0E78-DCF0-40E8-8935-A346DBC0019A}" dt="2023-05-09T03:18:25.505" v="2326" actId="478"/>
          <ac:spMkLst>
            <pc:docMk/>
            <pc:sldMk cId="3300410602" sldId="263"/>
            <ac:spMk id="40" creationId="{3CDF4A1C-5937-0F74-78CC-C43761DB9B6F}"/>
          </ac:spMkLst>
        </pc:spChg>
        <pc:grpChg chg="add mod">
          <ac:chgData name="Milan Jain" userId="f7da3bcd-3415-4472-a8e2-156825fa9488" providerId="ADAL" clId="{490D0E78-DCF0-40E8-8935-A346DBC0019A}" dt="2023-05-09T03:15:56.592" v="2268" actId="1076"/>
          <ac:grpSpMkLst>
            <pc:docMk/>
            <pc:sldMk cId="3300410602" sldId="263"/>
            <ac:grpSpMk id="37" creationId="{C99DE109-1EF7-5FAD-C670-AED4715E3B5B}"/>
          </ac:grpSpMkLst>
        </pc:grpChg>
        <pc:graphicFrameChg chg="mod modGraphic">
          <ac:chgData name="Milan Jain" userId="f7da3bcd-3415-4472-a8e2-156825fa9488" providerId="ADAL" clId="{490D0E78-DCF0-40E8-8935-A346DBC0019A}" dt="2023-05-09T03:15:56.592" v="2268" actId="1076"/>
          <ac:graphicFrameMkLst>
            <pc:docMk/>
            <pc:sldMk cId="3300410602" sldId="263"/>
            <ac:graphicFrameMk id="9" creationId="{A33A0ED0-A910-597E-CC68-F28929D88142}"/>
          </ac:graphicFrameMkLst>
        </pc:graphicFrameChg>
        <pc:graphicFrameChg chg="mod">
          <ac:chgData name="Milan Jain" userId="f7da3bcd-3415-4472-a8e2-156825fa9488" providerId="ADAL" clId="{490D0E78-DCF0-40E8-8935-A346DBC0019A}" dt="2023-05-05T20:14:41.631" v="94" actId="164"/>
          <ac:graphicFrameMkLst>
            <pc:docMk/>
            <pc:sldMk cId="3300410602" sldId="263"/>
            <ac:graphicFrameMk id="30" creationId="{327DCE4D-A17D-EE9A-A1F0-F38A4DF991BE}"/>
          </ac:graphicFrameMkLst>
        </pc:graphicFrameChg>
        <pc:picChg chg="mod">
          <ac:chgData name="Milan Jain" userId="f7da3bcd-3415-4472-a8e2-156825fa9488" providerId="ADAL" clId="{490D0E78-DCF0-40E8-8935-A346DBC0019A}" dt="2023-05-05T20:16:18.293" v="108" actId="1076"/>
          <ac:picMkLst>
            <pc:docMk/>
            <pc:sldMk cId="3300410602" sldId="263"/>
            <ac:picMk id="20" creationId="{2FEC5090-C969-EA95-D4C3-023D3108C5F1}"/>
          </ac:picMkLst>
        </pc:picChg>
        <pc:picChg chg="del mod">
          <ac:chgData name="Milan Jain" userId="f7da3bcd-3415-4472-a8e2-156825fa9488" providerId="ADAL" clId="{490D0E78-DCF0-40E8-8935-A346DBC0019A}" dt="2023-05-09T03:18:25.505" v="2326" actId="478"/>
          <ac:picMkLst>
            <pc:docMk/>
            <pc:sldMk cId="3300410602" sldId="263"/>
            <ac:picMk id="24" creationId="{E789319E-F644-8AAB-F8BD-85B83F78D18E}"/>
          </ac:picMkLst>
        </pc:picChg>
      </pc:sldChg>
      <pc:sldChg chg="addSp delSp modSp mod ord">
        <pc:chgData name="Milan Jain" userId="f7da3bcd-3415-4472-a8e2-156825fa9488" providerId="ADAL" clId="{490D0E78-DCF0-40E8-8935-A346DBC0019A}" dt="2023-05-08T17:22:46.183" v="2031"/>
        <pc:sldMkLst>
          <pc:docMk/>
          <pc:sldMk cId="3986918614" sldId="269"/>
        </pc:sldMkLst>
        <pc:spChg chg="mod">
          <ac:chgData name="Milan Jain" userId="f7da3bcd-3415-4472-a8e2-156825fa9488" providerId="ADAL" clId="{490D0E78-DCF0-40E8-8935-A346DBC0019A}" dt="2023-05-08T17:20:59.962" v="2002" actId="20577"/>
          <ac:spMkLst>
            <pc:docMk/>
            <pc:sldMk cId="3986918614" sldId="269"/>
            <ac:spMk id="3" creationId="{5BC58971-B072-FBC0-F590-9EF66F864BD1}"/>
          </ac:spMkLst>
        </pc:spChg>
        <pc:spChg chg="mod">
          <ac:chgData name="Milan Jain" userId="f7da3bcd-3415-4472-a8e2-156825fa9488" providerId="ADAL" clId="{490D0E78-DCF0-40E8-8935-A346DBC0019A}" dt="2023-05-08T17:21:52.276" v="2016" actId="20577"/>
          <ac:spMkLst>
            <pc:docMk/>
            <pc:sldMk cId="3986918614" sldId="269"/>
            <ac:spMk id="4" creationId="{D72A9DBD-E498-399F-E944-8F38123BB1B3}"/>
          </ac:spMkLst>
        </pc:spChg>
        <pc:spChg chg="del mod">
          <ac:chgData name="Milan Jain" userId="f7da3bcd-3415-4472-a8e2-156825fa9488" providerId="ADAL" clId="{490D0E78-DCF0-40E8-8935-A346DBC0019A}" dt="2023-05-08T17:21:21.606" v="2005" actId="478"/>
          <ac:spMkLst>
            <pc:docMk/>
            <pc:sldMk cId="3986918614" sldId="269"/>
            <ac:spMk id="10" creationId="{47B29A23-0A84-39B6-D25B-585DB309E4E2}"/>
          </ac:spMkLst>
        </pc:spChg>
        <pc:spChg chg="del">
          <ac:chgData name="Milan Jain" userId="f7da3bcd-3415-4472-a8e2-156825fa9488" providerId="ADAL" clId="{490D0E78-DCF0-40E8-8935-A346DBC0019A}" dt="2023-05-08T17:21:17.125" v="2003" actId="478"/>
          <ac:spMkLst>
            <pc:docMk/>
            <pc:sldMk cId="3986918614" sldId="269"/>
            <ac:spMk id="11" creationId="{160FC707-BBE1-621E-64C3-177AE634A899}"/>
          </ac:spMkLst>
        </pc:spChg>
        <pc:graphicFrameChg chg="add mod modGraphic">
          <ac:chgData name="Milan Jain" userId="f7da3bcd-3415-4472-a8e2-156825fa9488" providerId="ADAL" clId="{490D0E78-DCF0-40E8-8935-A346DBC0019A}" dt="2023-05-08T17:21:30.982" v="2006" actId="1076"/>
          <ac:graphicFrameMkLst>
            <pc:docMk/>
            <pc:sldMk cId="3986918614" sldId="269"/>
            <ac:graphicFrameMk id="2" creationId="{1479F9D4-4350-82D9-A2F0-ABE79174BB01}"/>
          </ac:graphicFrameMkLst>
        </pc:graphicFrameChg>
        <pc:graphicFrameChg chg="add del mod modGraphic">
          <ac:chgData name="Milan Jain" userId="f7da3bcd-3415-4472-a8e2-156825fa9488" providerId="ADAL" clId="{490D0E78-DCF0-40E8-8935-A346DBC0019A}" dt="2023-05-08T17:21:17.125" v="2003" actId="478"/>
          <ac:graphicFrameMkLst>
            <pc:docMk/>
            <pc:sldMk cId="3986918614" sldId="269"/>
            <ac:graphicFrameMk id="5" creationId="{AA8C16F3-5796-B0C0-00D9-2431E181FE88}"/>
          </ac:graphicFrameMkLst>
        </pc:graphicFrameChg>
        <pc:picChg chg="del">
          <ac:chgData name="Milan Jain" userId="f7da3bcd-3415-4472-a8e2-156825fa9488" providerId="ADAL" clId="{490D0E78-DCF0-40E8-8935-A346DBC0019A}" dt="2023-05-08T17:20:53.698" v="1980" actId="478"/>
          <ac:picMkLst>
            <pc:docMk/>
            <pc:sldMk cId="3986918614" sldId="269"/>
            <ac:picMk id="13" creationId="{5033223D-7DA1-F62F-81EA-944955C3A60D}"/>
          </ac:picMkLst>
        </pc:picChg>
        <pc:picChg chg="del">
          <ac:chgData name="Milan Jain" userId="f7da3bcd-3415-4472-a8e2-156825fa9488" providerId="ADAL" clId="{490D0E78-DCF0-40E8-8935-A346DBC0019A}" dt="2023-05-08T17:21:17.125" v="2003" actId="478"/>
          <ac:picMkLst>
            <pc:docMk/>
            <pc:sldMk cId="3986918614" sldId="269"/>
            <ac:picMk id="15" creationId="{D432E994-C2A6-FBB7-EA4C-A05DCA962283}"/>
          </ac:picMkLst>
        </pc:picChg>
        <pc:picChg chg="add mod ord">
          <ac:chgData name="Milan Jain" userId="f7da3bcd-3415-4472-a8e2-156825fa9488" providerId="ADAL" clId="{490D0E78-DCF0-40E8-8935-A346DBC0019A}" dt="2023-05-05T18:06:58.652" v="5" actId="1076"/>
          <ac:picMkLst>
            <pc:docMk/>
            <pc:sldMk cId="3986918614" sldId="269"/>
            <ac:picMk id="22" creationId="{2FAED1AF-9C66-BFF2-758C-046611F1F102}"/>
          </ac:picMkLst>
        </pc:picChg>
      </pc:sldChg>
      <pc:sldChg chg="addSp delSp modSp mod ord modAnim modNotesTx">
        <pc:chgData name="Milan Jain" userId="f7da3bcd-3415-4472-a8e2-156825fa9488" providerId="ADAL" clId="{490D0E78-DCF0-40E8-8935-A346DBC0019A}" dt="2023-05-09T14:19:42.113" v="5173"/>
        <pc:sldMkLst>
          <pc:docMk/>
          <pc:sldMk cId="3961540986" sldId="270"/>
        </pc:sldMkLst>
        <pc:spChg chg="mod">
          <ac:chgData name="Milan Jain" userId="f7da3bcd-3415-4472-a8e2-156825fa9488" providerId="ADAL" clId="{490D0E78-DCF0-40E8-8935-A346DBC0019A}" dt="2023-05-09T13:33:30.299" v="3785" actId="1076"/>
          <ac:spMkLst>
            <pc:docMk/>
            <pc:sldMk cId="3961540986" sldId="270"/>
            <ac:spMk id="5" creationId="{1EA54C7E-358A-A98B-2573-D01C2FF28BEA}"/>
          </ac:spMkLst>
        </pc:spChg>
        <pc:spChg chg="mod">
          <ac:chgData name="Milan Jain" userId="f7da3bcd-3415-4472-a8e2-156825fa9488" providerId="ADAL" clId="{490D0E78-DCF0-40E8-8935-A346DBC0019A}" dt="2023-05-09T13:33:30.299" v="3785" actId="1076"/>
          <ac:spMkLst>
            <pc:docMk/>
            <pc:sldMk cId="3961540986" sldId="270"/>
            <ac:spMk id="9" creationId="{7E495F76-EC0D-2B3E-2839-9D70907AE242}"/>
          </ac:spMkLst>
        </pc:spChg>
        <pc:spChg chg="mod">
          <ac:chgData name="Milan Jain" userId="f7da3bcd-3415-4472-a8e2-156825fa9488" providerId="ADAL" clId="{490D0E78-DCF0-40E8-8935-A346DBC0019A}" dt="2023-05-09T13:33:30.299" v="3785" actId="1076"/>
          <ac:spMkLst>
            <pc:docMk/>
            <pc:sldMk cId="3961540986" sldId="270"/>
            <ac:spMk id="10" creationId="{2118947A-5EEC-BB25-0397-9A66A4AAB891}"/>
          </ac:spMkLst>
        </pc:spChg>
        <pc:spChg chg="add mod">
          <ac:chgData name="Milan Jain" userId="f7da3bcd-3415-4472-a8e2-156825fa9488" providerId="ADAL" clId="{490D0E78-DCF0-40E8-8935-A346DBC0019A}" dt="2023-05-09T13:34:02.953" v="3794" actId="1076"/>
          <ac:spMkLst>
            <pc:docMk/>
            <pc:sldMk cId="3961540986" sldId="270"/>
            <ac:spMk id="11" creationId="{0C15A1B1-07BC-A6D7-798D-2287B562D4CD}"/>
          </ac:spMkLst>
        </pc:spChg>
        <pc:spChg chg="mod">
          <ac:chgData name="Milan Jain" userId="f7da3bcd-3415-4472-a8e2-156825fa9488" providerId="ADAL" clId="{490D0E78-DCF0-40E8-8935-A346DBC0019A}" dt="2023-05-09T13:33:30.299" v="3785" actId="1076"/>
          <ac:spMkLst>
            <pc:docMk/>
            <pc:sldMk cId="3961540986" sldId="270"/>
            <ac:spMk id="12" creationId="{B9B73F52-DC5F-B920-7F81-E3FF2CEB3E98}"/>
          </ac:spMkLst>
        </pc:spChg>
        <pc:spChg chg="add mod">
          <ac:chgData name="Milan Jain" userId="f7da3bcd-3415-4472-a8e2-156825fa9488" providerId="ADAL" clId="{490D0E78-DCF0-40E8-8935-A346DBC0019A}" dt="2023-05-09T14:18:12.642" v="5160" actId="21"/>
          <ac:spMkLst>
            <pc:docMk/>
            <pc:sldMk cId="3961540986" sldId="270"/>
            <ac:spMk id="15" creationId="{B17E3CFA-9119-21DE-5747-850312619728}"/>
          </ac:spMkLst>
        </pc:spChg>
        <pc:spChg chg="mod">
          <ac:chgData name="Milan Jain" userId="f7da3bcd-3415-4472-a8e2-156825fa9488" providerId="ADAL" clId="{490D0E78-DCF0-40E8-8935-A346DBC0019A}" dt="2023-05-09T13:33:30.299" v="3785" actId="1076"/>
          <ac:spMkLst>
            <pc:docMk/>
            <pc:sldMk cId="3961540986" sldId="270"/>
            <ac:spMk id="17" creationId="{7FA67798-656F-7C3E-1B08-5FACEACD5580}"/>
          </ac:spMkLst>
        </pc:spChg>
        <pc:spChg chg="mod">
          <ac:chgData name="Milan Jain" userId="f7da3bcd-3415-4472-a8e2-156825fa9488" providerId="ADAL" clId="{490D0E78-DCF0-40E8-8935-A346DBC0019A}" dt="2023-05-09T13:47:03.570" v="3997" actId="1076"/>
          <ac:spMkLst>
            <pc:docMk/>
            <pc:sldMk cId="3961540986" sldId="270"/>
            <ac:spMk id="19" creationId="{7CB7344A-3DFD-93F8-1802-2A8FC5F63301}"/>
          </ac:spMkLst>
        </pc:spChg>
        <pc:spChg chg="mod">
          <ac:chgData name="Milan Jain" userId="f7da3bcd-3415-4472-a8e2-156825fa9488" providerId="ADAL" clId="{490D0E78-DCF0-40E8-8935-A346DBC0019A}" dt="2023-05-09T13:47:03.570" v="3997" actId="1076"/>
          <ac:spMkLst>
            <pc:docMk/>
            <pc:sldMk cId="3961540986" sldId="270"/>
            <ac:spMk id="20" creationId="{A536AB57-32A5-524D-CDC5-B866CA4DABC1}"/>
          </ac:spMkLst>
        </pc:spChg>
        <pc:spChg chg="mod">
          <ac:chgData name="Milan Jain" userId="f7da3bcd-3415-4472-a8e2-156825fa9488" providerId="ADAL" clId="{490D0E78-DCF0-40E8-8935-A346DBC0019A}" dt="2023-05-09T13:47:03.570" v="3997" actId="1076"/>
          <ac:spMkLst>
            <pc:docMk/>
            <pc:sldMk cId="3961540986" sldId="270"/>
            <ac:spMk id="21" creationId="{3B34D7D3-DA95-A4DD-04CA-4A40BD290891}"/>
          </ac:spMkLst>
        </pc:spChg>
        <pc:spChg chg="mod">
          <ac:chgData name="Milan Jain" userId="f7da3bcd-3415-4472-a8e2-156825fa9488" providerId="ADAL" clId="{490D0E78-DCF0-40E8-8935-A346DBC0019A}" dt="2023-05-09T13:47:03.570" v="3997" actId="1076"/>
          <ac:spMkLst>
            <pc:docMk/>
            <pc:sldMk cId="3961540986" sldId="270"/>
            <ac:spMk id="25" creationId="{C9F0B51C-6684-956B-B3FE-60229759FA4C}"/>
          </ac:spMkLst>
        </pc:spChg>
        <pc:spChg chg="add mod">
          <ac:chgData name="Milan Jain" userId="f7da3bcd-3415-4472-a8e2-156825fa9488" providerId="ADAL" clId="{490D0E78-DCF0-40E8-8935-A346DBC0019A}" dt="2023-05-09T14:18:43.174" v="5167" actId="113"/>
          <ac:spMkLst>
            <pc:docMk/>
            <pc:sldMk cId="3961540986" sldId="270"/>
            <ac:spMk id="29" creationId="{36C91E0D-9DFE-04F4-A047-373986945D28}"/>
          </ac:spMkLst>
        </pc:spChg>
        <pc:spChg chg="mod">
          <ac:chgData name="Milan Jain" userId="f7da3bcd-3415-4472-a8e2-156825fa9488" providerId="ADAL" clId="{490D0E78-DCF0-40E8-8935-A346DBC0019A}" dt="2023-05-09T13:47:03.570" v="3997" actId="1076"/>
          <ac:spMkLst>
            <pc:docMk/>
            <pc:sldMk cId="3961540986" sldId="270"/>
            <ac:spMk id="32" creationId="{9D213D72-C15C-10B1-F9FB-FA2FD968F6F5}"/>
          </ac:spMkLst>
        </pc:spChg>
        <pc:spChg chg="mod">
          <ac:chgData name="Milan Jain" userId="f7da3bcd-3415-4472-a8e2-156825fa9488" providerId="ADAL" clId="{490D0E78-DCF0-40E8-8935-A346DBC0019A}" dt="2023-05-09T13:47:03.570" v="3997" actId="1076"/>
          <ac:spMkLst>
            <pc:docMk/>
            <pc:sldMk cId="3961540986" sldId="270"/>
            <ac:spMk id="35" creationId="{11587BDA-D9A7-8FC6-A5CE-94F15843E346}"/>
          </ac:spMkLst>
        </pc:spChg>
        <pc:spChg chg="add mod">
          <ac:chgData name="Milan Jain" userId="f7da3bcd-3415-4472-a8e2-156825fa9488" providerId="ADAL" clId="{490D0E78-DCF0-40E8-8935-A346DBC0019A}" dt="2023-05-09T13:47:03.570" v="3997" actId="1076"/>
          <ac:spMkLst>
            <pc:docMk/>
            <pc:sldMk cId="3961540986" sldId="270"/>
            <ac:spMk id="40" creationId="{040BDF46-4ABD-C992-FEC7-8F17CF5EA55D}"/>
          </ac:spMkLst>
        </pc:spChg>
        <pc:spChg chg="mod">
          <ac:chgData name="Milan Jain" userId="f7da3bcd-3415-4472-a8e2-156825fa9488" providerId="ADAL" clId="{490D0E78-DCF0-40E8-8935-A346DBC0019A}" dt="2023-05-09T13:39:41.496" v="3926" actId="1076"/>
          <ac:spMkLst>
            <pc:docMk/>
            <pc:sldMk cId="3961540986" sldId="270"/>
            <ac:spMk id="41" creationId="{62BFF89D-3E1F-3C7B-1194-8A7EC84CF0E4}"/>
          </ac:spMkLst>
        </pc:spChg>
        <pc:spChg chg="mod">
          <ac:chgData name="Milan Jain" userId="f7da3bcd-3415-4472-a8e2-156825fa9488" providerId="ADAL" clId="{490D0E78-DCF0-40E8-8935-A346DBC0019A}" dt="2023-05-09T13:39:41.496" v="3926" actId="1076"/>
          <ac:spMkLst>
            <pc:docMk/>
            <pc:sldMk cId="3961540986" sldId="270"/>
            <ac:spMk id="42" creationId="{E426A089-B8E0-7DB2-1518-606ABD20891C}"/>
          </ac:spMkLst>
        </pc:spChg>
        <pc:spChg chg="mod">
          <ac:chgData name="Milan Jain" userId="f7da3bcd-3415-4472-a8e2-156825fa9488" providerId="ADAL" clId="{490D0E78-DCF0-40E8-8935-A346DBC0019A}" dt="2023-05-09T13:39:41.496" v="3926" actId="1076"/>
          <ac:spMkLst>
            <pc:docMk/>
            <pc:sldMk cId="3961540986" sldId="270"/>
            <ac:spMk id="45" creationId="{19B1B07E-71F6-A06E-D4B0-1105DAE281D9}"/>
          </ac:spMkLst>
        </pc:spChg>
        <pc:spChg chg="mod">
          <ac:chgData name="Milan Jain" userId="f7da3bcd-3415-4472-a8e2-156825fa9488" providerId="ADAL" clId="{490D0E78-DCF0-40E8-8935-A346DBC0019A}" dt="2023-05-09T13:39:41.496" v="3926" actId="1076"/>
          <ac:spMkLst>
            <pc:docMk/>
            <pc:sldMk cId="3961540986" sldId="270"/>
            <ac:spMk id="47" creationId="{1646F7AC-9091-3054-B67B-310C66BE1DCD}"/>
          </ac:spMkLst>
        </pc:spChg>
        <pc:spChg chg="mod">
          <ac:chgData name="Milan Jain" userId="f7da3bcd-3415-4472-a8e2-156825fa9488" providerId="ADAL" clId="{490D0E78-DCF0-40E8-8935-A346DBC0019A}" dt="2023-05-09T13:39:41.496" v="3926" actId="1076"/>
          <ac:spMkLst>
            <pc:docMk/>
            <pc:sldMk cId="3961540986" sldId="270"/>
            <ac:spMk id="49" creationId="{D8E5C8D2-8ACB-0D27-360A-9DE5B44EB94D}"/>
          </ac:spMkLst>
        </pc:spChg>
        <pc:spChg chg="mod">
          <ac:chgData name="Milan Jain" userId="f7da3bcd-3415-4472-a8e2-156825fa9488" providerId="ADAL" clId="{490D0E78-DCF0-40E8-8935-A346DBC0019A}" dt="2023-05-09T13:33:30.299" v="3785" actId="1076"/>
          <ac:spMkLst>
            <pc:docMk/>
            <pc:sldMk cId="3961540986" sldId="270"/>
            <ac:spMk id="51" creationId="{8D624D28-8C32-F506-389C-3BB7BD76E59B}"/>
          </ac:spMkLst>
        </pc:spChg>
        <pc:spChg chg="mod">
          <ac:chgData name="Milan Jain" userId="f7da3bcd-3415-4472-a8e2-156825fa9488" providerId="ADAL" clId="{490D0E78-DCF0-40E8-8935-A346DBC0019A}" dt="2023-05-09T13:33:30.299" v="3785" actId="1076"/>
          <ac:spMkLst>
            <pc:docMk/>
            <pc:sldMk cId="3961540986" sldId="270"/>
            <ac:spMk id="52" creationId="{FF899588-F88A-9FE5-8A4D-EF6F6D3CC284}"/>
          </ac:spMkLst>
        </pc:spChg>
        <pc:spChg chg="mod">
          <ac:chgData name="Milan Jain" userId="f7da3bcd-3415-4472-a8e2-156825fa9488" providerId="ADAL" clId="{490D0E78-DCF0-40E8-8935-A346DBC0019A}" dt="2023-05-09T13:33:30.299" v="3785" actId="1076"/>
          <ac:spMkLst>
            <pc:docMk/>
            <pc:sldMk cId="3961540986" sldId="270"/>
            <ac:spMk id="53" creationId="{4B7F6C80-5C20-7720-C07B-EA1F25A603BD}"/>
          </ac:spMkLst>
        </pc:spChg>
        <pc:spChg chg="mod">
          <ac:chgData name="Milan Jain" userId="f7da3bcd-3415-4472-a8e2-156825fa9488" providerId="ADAL" clId="{490D0E78-DCF0-40E8-8935-A346DBC0019A}" dt="2023-05-09T13:47:03.570" v="3997" actId="1076"/>
          <ac:spMkLst>
            <pc:docMk/>
            <pc:sldMk cId="3961540986" sldId="270"/>
            <ac:spMk id="54" creationId="{632AD09A-6EE3-8EAF-7876-2B1826B85D7D}"/>
          </ac:spMkLst>
        </pc:spChg>
        <pc:spChg chg="add mod">
          <ac:chgData name="Milan Jain" userId="f7da3bcd-3415-4472-a8e2-156825fa9488" providerId="ADAL" clId="{490D0E78-DCF0-40E8-8935-A346DBC0019A}" dt="2023-05-09T13:41:29.988" v="3939" actId="1076"/>
          <ac:spMkLst>
            <pc:docMk/>
            <pc:sldMk cId="3961540986" sldId="270"/>
            <ac:spMk id="55" creationId="{DE4C9408-2F0F-8963-64AE-70EFD673B292}"/>
          </ac:spMkLst>
        </pc:spChg>
        <pc:spChg chg="add mod">
          <ac:chgData name="Milan Jain" userId="f7da3bcd-3415-4472-a8e2-156825fa9488" providerId="ADAL" clId="{490D0E78-DCF0-40E8-8935-A346DBC0019A}" dt="2023-05-09T13:47:03.570" v="3997" actId="1076"/>
          <ac:spMkLst>
            <pc:docMk/>
            <pc:sldMk cId="3961540986" sldId="270"/>
            <ac:spMk id="56" creationId="{38B3C6B2-4C92-B1A5-E927-EB1A6011A27D}"/>
          </ac:spMkLst>
        </pc:spChg>
        <pc:spChg chg="add mod">
          <ac:chgData name="Milan Jain" userId="f7da3bcd-3415-4472-a8e2-156825fa9488" providerId="ADAL" clId="{490D0E78-DCF0-40E8-8935-A346DBC0019A}" dt="2023-05-09T13:53:39.885" v="4018" actId="164"/>
          <ac:spMkLst>
            <pc:docMk/>
            <pc:sldMk cId="3961540986" sldId="270"/>
            <ac:spMk id="59" creationId="{2220A855-47DC-7A7D-F7FC-31B11299B077}"/>
          </ac:spMkLst>
        </pc:spChg>
        <pc:spChg chg="mod">
          <ac:chgData name="Milan Jain" userId="f7da3bcd-3415-4472-a8e2-156825fa9488" providerId="ADAL" clId="{490D0E78-DCF0-40E8-8935-A346DBC0019A}" dt="2023-05-09T13:47:03.570" v="3997" actId="1076"/>
          <ac:spMkLst>
            <pc:docMk/>
            <pc:sldMk cId="3961540986" sldId="270"/>
            <ac:spMk id="60" creationId="{089936E2-0421-881F-841E-B05D94D8D890}"/>
          </ac:spMkLst>
        </pc:spChg>
        <pc:spChg chg="mod">
          <ac:chgData name="Milan Jain" userId="f7da3bcd-3415-4472-a8e2-156825fa9488" providerId="ADAL" clId="{490D0E78-DCF0-40E8-8935-A346DBC0019A}" dt="2023-05-09T13:47:03.570" v="3997" actId="1076"/>
          <ac:spMkLst>
            <pc:docMk/>
            <pc:sldMk cId="3961540986" sldId="270"/>
            <ac:spMk id="61" creationId="{A4092BBA-0E36-7712-381A-25807C854DF8}"/>
          </ac:spMkLst>
        </pc:spChg>
        <pc:spChg chg="mod">
          <ac:chgData name="Milan Jain" userId="f7da3bcd-3415-4472-a8e2-156825fa9488" providerId="ADAL" clId="{490D0E78-DCF0-40E8-8935-A346DBC0019A}" dt="2023-05-09T13:47:03.570" v="3997" actId="1076"/>
          <ac:spMkLst>
            <pc:docMk/>
            <pc:sldMk cId="3961540986" sldId="270"/>
            <ac:spMk id="62" creationId="{77866A22-0D35-3033-5305-4C478323DDBA}"/>
          </ac:spMkLst>
        </pc:spChg>
        <pc:spChg chg="add del mod">
          <ac:chgData name="Milan Jain" userId="f7da3bcd-3415-4472-a8e2-156825fa9488" providerId="ADAL" clId="{490D0E78-DCF0-40E8-8935-A346DBC0019A}" dt="2023-05-09T13:41:50.113" v="3946"/>
          <ac:spMkLst>
            <pc:docMk/>
            <pc:sldMk cId="3961540986" sldId="270"/>
            <ac:spMk id="63" creationId="{FCB69C23-00A0-C259-1267-2D6B180479A1}"/>
          </ac:spMkLst>
        </pc:spChg>
        <pc:spChg chg="add mod">
          <ac:chgData name="Milan Jain" userId="f7da3bcd-3415-4472-a8e2-156825fa9488" providerId="ADAL" clId="{490D0E78-DCF0-40E8-8935-A346DBC0019A}" dt="2023-05-09T13:53:39.885" v="4018" actId="164"/>
          <ac:spMkLst>
            <pc:docMk/>
            <pc:sldMk cId="3961540986" sldId="270"/>
            <ac:spMk id="64" creationId="{F7FA3F10-6E61-BD4C-A916-D58494C146D2}"/>
          </ac:spMkLst>
        </pc:spChg>
        <pc:spChg chg="mod">
          <ac:chgData name="Milan Jain" userId="f7da3bcd-3415-4472-a8e2-156825fa9488" providerId="ADAL" clId="{490D0E78-DCF0-40E8-8935-A346DBC0019A}" dt="2023-05-09T13:33:30.299" v="3785" actId="1076"/>
          <ac:spMkLst>
            <pc:docMk/>
            <pc:sldMk cId="3961540986" sldId="270"/>
            <ac:spMk id="69" creationId="{3CA3C6A4-317B-F7CC-E116-4CABF63D294D}"/>
          </ac:spMkLst>
        </pc:spChg>
        <pc:grpChg chg="add mod">
          <ac:chgData name="Milan Jain" userId="f7da3bcd-3415-4472-a8e2-156825fa9488" providerId="ADAL" clId="{490D0E78-DCF0-40E8-8935-A346DBC0019A}" dt="2023-05-09T13:53:39.885" v="4018" actId="164"/>
          <ac:grpSpMkLst>
            <pc:docMk/>
            <pc:sldMk cId="3961540986" sldId="270"/>
            <ac:grpSpMk id="71" creationId="{F1001B9B-CAB3-181E-11DC-E1367E7DD319}"/>
          </ac:grpSpMkLst>
        </pc:grpChg>
        <pc:graphicFrameChg chg="mod">
          <ac:chgData name="Milan Jain" userId="f7da3bcd-3415-4472-a8e2-156825fa9488" providerId="ADAL" clId="{490D0E78-DCF0-40E8-8935-A346DBC0019A}" dt="2023-05-09T13:33:30.299" v="3785" actId="1076"/>
          <ac:graphicFrameMkLst>
            <pc:docMk/>
            <pc:sldMk cId="3961540986" sldId="270"/>
            <ac:graphicFrameMk id="6" creationId="{4187083E-7A7B-47EB-6AC2-61D5E7BEA119}"/>
          </ac:graphicFrameMkLst>
        </pc:graphicFrameChg>
        <pc:graphicFrameChg chg="mod">
          <ac:chgData name="Milan Jain" userId="f7da3bcd-3415-4472-a8e2-156825fa9488" providerId="ADAL" clId="{490D0E78-DCF0-40E8-8935-A346DBC0019A}" dt="2023-05-09T13:33:30.299" v="3785" actId="1076"/>
          <ac:graphicFrameMkLst>
            <pc:docMk/>
            <pc:sldMk cId="3961540986" sldId="270"/>
            <ac:graphicFrameMk id="7" creationId="{18EA43F1-67C8-2B6D-8F33-D9B643C21A9C}"/>
          </ac:graphicFrameMkLst>
        </pc:graphicFrameChg>
        <pc:graphicFrameChg chg="mod">
          <ac:chgData name="Milan Jain" userId="f7da3bcd-3415-4472-a8e2-156825fa9488" providerId="ADAL" clId="{490D0E78-DCF0-40E8-8935-A346DBC0019A}" dt="2023-05-09T13:47:03.570" v="3997" actId="1076"/>
          <ac:graphicFrameMkLst>
            <pc:docMk/>
            <pc:sldMk cId="3961540986" sldId="270"/>
            <ac:graphicFrameMk id="18" creationId="{052FF128-CFFC-D5F2-2796-B1DF76259721}"/>
          </ac:graphicFrameMkLst>
        </pc:graphicFrameChg>
        <pc:graphicFrameChg chg="mod">
          <ac:chgData name="Milan Jain" userId="f7da3bcd-3415-4472-a8e2-156825fa9488" providerId="ADAL" clId="{490D0E78-DCF0-40E8-8935-A346DBC0019A}" dt="2023-05-09T13:47:03.570" v="3997" actId="1076"/>
          <ac:graphicFrameMkLst>
            <pc:docMk/>
            <pc:sldMk cId="3961540986" sldId="270"/>
            <ac:graphicFrameMk id="27" creationId="{F11D14E3-705B-7522-9A8C-064AC15C8A4F}"/>
          </ac:graphicFrameMkLst>
        </pc:graphicFrameChg>
        <pc:graphicFrameChg chg="mod">
          <ac:chgData name="Milan Jain" userId="f7da3bcd-3415-4472-a8e2-156825fa9488" providerId="ADAL" clId="{490D0E78-DCF0-40E8-8935-A346DBC0019A}" dt="2023-05-09T13:39:41.496" v="3926" actId="1076"/>
          <ac:graphicFrameMkLst>
            <pc:docMk/>
            <pc:sldMk cId="3961540986" sldId="270"/>
            <ac:graphicFrameMk id="46" creationId="{9376517D-D803-8E30-1645-32A295C48E4D}"/>
          </ac:graphicFrameMkLst>
        </pc:graphicFrameChg>
        <pc:graphicFrameChg chg="mod">
          <ac:chgData name="Milan Jain" userId="f7da3bcd-3415-4472-a8e2-156825fa9488" providerId="ADAL" clId="{490D0E78-DCF0-40E8-8935-A346DBC0019A}" dt="2023-05-09T13:39:41.496" v="3926" actId="1076"/>
          <ac:graphicFrameMkLst>
            <pc:docMk/>
            <pc:sldMk cId="3961540986" sldId="270"/>
            <ac:graphicFrameMk id="57" creationId="{391C4963-D695-F5DD-8C1F-7BDF3AAFFE94}"/>
          </ac:graphicFrameMkLst>
        </pc:graphicFrameChg>
        <pc:graphicFrameChg chg="mod">
          <ac:chgData name="Milan Jain" userId="f7da3bcd-3415-4472-a8e2-156825fa9488" providerId="ADAL" clId="{490D0E78-DCF0-40E8-8935-A346DBC0019A}" dt="2023-05-09T13:39:41.496" v="3926" actId="1076"/>
          <ac:graphicFrameMkLst>
            <pc:docMk/>
            <pc:sldMk cId="3961540986" sldId="270"/>
            <ac:graphicFrameMk id="58" creationId="{9FB73223-1468-0429-B31E-5DD9A3178085}"/>
          </ac:graphicFrameMkLst>
        </pc:graphicFrameChg>
        <pc:picChg chg="add mod">
          <ac:chgData name="Milan Jain" userId="f7da3bcd-3415-4472-a8e2-156825fa9488" providerId="ADAL" clId="{490D0E78-DCF0-40E8-8935-A346DBC0019A}" dt="2023-05-09T13:33:48.518" v="3788" actId="1076"/>
          <ac:picMkLst>
            <pc:docMk/>
            <pc:sldMk cId="3961540986" sldId="270"/>
            <ac:picMk id="4" creationId="{FB0DA2EA-A171-BB2F-0C2D-034DCDC32FE0}"/>
          </ac:picMkLst>
        </pc:picChg>
        <pc:picChg chg="add mod">
          <ac:chgData name="Milan Jain" userId="f7da3bcd-3415-4472-a8e2-156825fa9488" providerId="ADAL" clId="{490D0E78-DCF0-40E8-8935-A346DBC0019A}" dt="2023-05-09T13:47:03.570" v="3997" actId="1076"/>
          <ac:picMkLst>
            <pc:docMk/>
            <pc:sldMk cId="3961540986" sldId="270"/>
            <ac:picMk id="37" creationId="{639AE42F-0D5C-90B4-ACCB-B660E5626942}"/>
          </ac:picMkLst>
        </pc:picChg>
        <pc:picChg chg="add mod">
          <ac:chgData name="Milan Jain" userId="f7da3bcd-3415-4472-a8e2-156825fa9488" providerId="ADAL" clId="{490D0E78-DCF0-40E8-8935-A346DBC0019A}" dt="2023-05-09T13:53:39.885" v="4018" actId="164"/>
          <ac:picMkLst>
            <pc:docMk/>
            <pc:sldMk cId="3961540986" sldId="270"/>
            <ac:picMk id="66" creationId="{227580E4-E4B8-3343-1113-B88F3297E6D2}"/>
          </ac:picMkLst>
        </pc:picChg>
        <pc:picChg chg="add mod">
          <ac:chgData name="Milan Jain" userId="f7da3bcd-3415-4472-a8e2-156825fa9488" providerId="ADAL" clId="{490D0E78-DCF0-40E8-8935-A346DBC0019A}" dt="2023-05-09T13:53:39.885" v="4018" actId="164"/>
          <ac:picMkLst>
            <pc:docMk/>
            <pc:sldMk cId="3961540986" sldId="270"/>
            <ac:picMk id="68" creationId="{5E2A0A18-1F56-884D-7A3F-06F3F9E257D0}"/>
          </ac:picMkLst>
        </pc:picChg>
        <pc:cxnChg chg="mod">
          <ac:chgData name="Milan Jain" userId="f7da3bcd-3415-4472-a8e2-156825fa9488" providerId="ADAL" clId="{490D0E78-DCF0-40E8-8935-A346DBC0019A}" dt="2023-05-09T13:33:30.299" v="3785" actId="1076"/>
          <ac:cxnSpMkLst>
            <pc:docMk/>
            <pc:sldMk cId="3961540986" sldId="270"/>
            <ac:cxnSpMk id="13" creationId="{0822E13E-9B95-5B90-00F6-BE697642B604}"/>
          </ac:cxnSpMkLst>
        </pc:cxnChg>
        <pc:cxnChg chg="mod">
          <ac:chgData name="Milan Jain" userId="f7da3bcd-3415-4472-a8e2-156825fa9488" providerId="ADAL" clId="{490D0E78-DCF0-40E8-8935-A346DBC0019A}" dt="2023-05-09T13:33:30.299" v="3785" actId="1076"/>
          <ac:cxnSpMkLst>
            <pc:docMk/>
            <pc:sldMk cId="3961540986" sldId="270"/>
            <ac:cxnSpMk id="14" creationId="{A9D9E5B0-3F08-82E1-6A1C-0CCEADED34AD}"/>
          </ac:cxnSpMkLst>
        </pc:cxnChg>
        <pc:cxnChg chg="mod">
          <ac:chgData name="Milan Jain" userId="f7da3bcd-3415-4472-a8e2-156825fa9488" providerId="ADAL" clId="{490D0E78-DCF0-40E8-8935-A346DBC0019A}" dt="2023-05-09T13:33:30.299" v="3785" actId="1076"/>
          <ac:cxnSpMkLst>
            <pc:docMk/>
            <pc:sldMk cId="3961540986" sldId="270"/>
            <ac:cxnSpMk id="16" creationId="{C373B726-9AD7-A6F2-5247-831E03310FCB}"/>
          </ac:cxnSpMkLst>
        </pc:cxnChg>
        <pc:cxnChg chg="mod">
          <ac:chgData name="Milan Jain" userId="f7da3bcd-3415-4472-a8e2-156825fa9488" providerId="ADAL" clId="{490D0E78-DCF0-40E8-8935-A346DBC0019A}" dt="2023-05-09T13:47:03.570" v="3997" actId="1076"/>
          <ac:cxnSpMkLst>
            <pc:docMk/>
            <pc:sldMk cId="3961540986" sldId="270"/>
            <ac:cxnSpMk id="22" creationId="{96A464BF-76DE-C124-6F54-AD1F56F16D0E}"/>
          </ac:cxnSpMkLst>
        </pc:cxnChg>
        <pc:cxnChg chg="mod">
          <ac:chgData name="Milan Jain" userId="f7da3bcd-3415-4472-a8e2-156825fa9488" providerId="ADAL" clId="{490D0E78-DCF0-40E8-8935-A346DBC0019A}" dt="2023-05-09T13:47:03.570" v="3997" actId="1076"/>
          <ac:cxnSpMkLst>
            <pc:docMk/>
            <pc:sldMk cId="3961540986" sldId="270"/>
            <ac:cxnSpMk id="23" creationId="{9C774A59-F4AE-7EEF-9544-7EAD4C8507E1}"/>
          </ac:cxnSpMkLst>
        </pc:cxnChg>
        <pc:cxnChg chg="mod">
          <ac:chgData name="Milan Jain" userId="f7da3bcd-3415-4472-a8e2-156825fa9488" providerId="ADAL" clId="{490D0E78-DCF0-40E8-8935-A346DBC0019A}" dt="2023-05-09T13:47:03.570" v="3997" actId="1076"/>
          <ac:cxnSpMkLst>
            <pc:docMk/>
            <pc:sldMk cId="3961540986" sldId="270"/>
            <ac:cxnSpMk id="24" creationId="{9A7463E4-29F3-CE97-B076-F689DEC25A96}"/>
          </ac:cxnSpMkLst>
        </pc:cxnChg>
        <pc:cxnChg chg="mod">
          <ac:chgData name="Milan Jain" userId="f7da3bcd-3415-4472-a8e2-156825fa9488" providerId="ADAL" clId="{490D0E78-DCF0-40E8-8935-A346DBC0019A}" dt="2023-05-09T13:33:30.299" v="3785" actId="1076"/>
          <ac:cxnSpMkLst>
            <pc:docMk/>
            <pc:sldMk cId="3961540986" sldId="270"/>
            <ac:cxnSpMk id="26" creationId="{433DA7AB-1720-8268-0DE6-9ED5CA1B6FC6}"/>
          </ac:cxnSpMkLst>
        </pc:cxnChg>
        <pc:cxnChg chg="add del mod">
          <ac:chgData name="Milan Jain" userId="f7da3bcd-3415-4472-a8e2-156825fa9488" providerId="ADAL" clId="{490D0E78-DCF0-40E8-8935-A346DBC0019A}" dt="2023-05-09T13:32:36.262" v="3781" actId="11529"/>
          <ac:cxnSpMkLst>
            <pc:docMk/>
            <pc:sldMk cId="3961540986" sldId="270"/>
            <ac:cxnSpMk id="28" creationId="{DA76154A-D55A-D878-2E9F-6C7B14381F38}"/>
          </ac:cxnSpMkLst>
        </pc:cxnChg>
        <pc:cxnChg chg="add del mod">
          <ac:chgData name="Milan Jain" userId="f7da3bcd-3415-4472-a8e2-156825fa9488" providerId="ADAL" clId="{490D0E78-DCF0-40E8-8935-A346DBC0019A}" dt="2023-05-09T13:33:09.492" v="3784" actId="478"/>
          <ac:cxnSpMkLst>
            <pc:docMk/>
            <pc:sldMk cId="3961540986" sldId="270"/>
            <ac:cxnSpMk id="31" creationId="{16943CFD-E0E9-A461-641F-5D9834B4B7D6}"/>
          </ac:cxnSpMkLst>
        </pc:cxnChg>
        <pc:cxnChg chg="mod">
          <ac:chgData name="Milan Jain" userId="f7da3bcd-3415-4472-a8e2-156825fa9488" providerId="ADAL" clId="{490D0E78-DCF0-40E8-8935-A346DBC0019A}" dt="2023-05-09T13:47:03.570" v="3997" actId="1076"/>
          <ac:cxnSpMkLst>
            <pc:docMk/>
            <pc:sldMk cId="3961540986" sldId="270"/>
            <ac:cxnSpMk id="33" creationId="{4162A5A2-68C5-0DBA-7DE5-0A7E5BDEED95}"/>
          </ac:cxnSpMkLst>
        </pc:cxnChg>
        <pc:cxnChg chg="mod">
          <ac:chgData name="Milan Jain" userId="f7da3bcd-3415-4472-a8e2-156825fa9488" providerId="ADAL" clId="{490D0E78-DCF0-40E8-8935-A346DBC0019A}" dt="2023-05-09T13:39:41.496" v="3926" actId="1076"/>
          <ac:cxnSpMkLst>
            <pc:docMk/>
            <pc:sldMk cId="3961540986" sldId="270"/>
            <ac:cxnSpMk id="43" creationId="{4BE15A0F-85A8-C0FC-477F-8CF87231F509}"/>
          </ac:cxnSpMkLst>
        </pc:cxnChg>
        <pc:cxnChg chg="mod">
          <ac:chgData name="Milan Jain" userId="f7da3bcd-3415-4472-a8e2-156825fa9488" providerId="ADAL" clId="{490D0E78-DCF0-40E8-8935-A346DBC0019A}" dt="2023-05-09T13:39:41.496" v="3926" actId="1076"/>
          <ac:cxnSpMkLst>
            <pc:docMk/>
            <pc:sldMk cId="3961540986" sldId="270"/>
            <ac:cxnSpMk id="48" creationId="{9206A3F3-067F-61E1-6500-95961EAC9E45}"/>
          </ac:cxnSpMkLst>
        </pc:cxnChg>
        <pc:cxnChg chg="add del">
          <ac:chgData name="Milan Jain" userId="f7da3bcd-3415-4472-a8e2-156825fa9488" providerId="ADAL" clId="{490D0E78-DCF0-40E8-8935-A346DBC0019A}" dt="2023-05-09T13:40:13.547" v="3928" actId="478"/>
          <ac:cxnSpMkLst>
            <pc:docMk/>
            <pc:sldMk cId="3961540986" sldId="270"/>
            <ac:cxnSpMk id="50" creationId="{F52C3115-8C3A-1F12-3801-17D3FE7AF444}"/>
          </ac:cxnSpMkLst>
        </pc:cxnChg>
      </pc:sldChg>
      <pc:sldChg chg="ord">
        <pc:chgData name="Milan Jain" userId="f7da3bcd-3415-4472-a8e2-156825fa9488" providerId="ADAL" clId="{490D0E78-DCF0-40E8-8935-A346DBC0019A}" dt="2023-05-05T20:34:32.248" v="367"/>
        <pc:sldMkLst>
          <pc:docMk/>
          <pc:sldMk cId="3640901762" sldId="292"/>
        </pc:sldMkLst>
      </pc:sldChg>
      <pc:sldChg chg="addSp delSp modSp add mod ord">
        <pc:chgData name="Milan Jain" userId="f7da3bcd-3415-4472-a8e2-156825fa9488" providerId="ADAL" clId="{490D0E78-DCF0-40E8-8935-A346DBC0019A}" dt="2023-05-09T13:29:51.074" v="3737"/>
        <pc:sldMkLst>
          <pc:docMk/>
          <pc:sldMk cId="3178609042" sldId="310"/>
        </pc:sldMkLst>
        <pc:spChg chg="add mod">
          <ac:chgData name="Milan Jain" userId="f7da3bcd-3415-4472-a8e2-156825fa9488" providerId="ADAL" clId="{490D0E78-DCF0-40E8-8935-A346DBC0019A}" dt="2023-05-05T20:31:03.502" v="333" actId="14100"/>
          <ac:spMkLst>
            <pc:docMk/>
            <pc:sldMk cId="3178609042" sldId="310"/>
            <ac:spMk id="3" creationId="{F94FA5A1-38D0-86FB-A3AC-AF2B3F48F193}"/>
          </ac:spMkLst>
        </pc:spChg>
        <pc:spChg chg="mod">
          <ac:chgData name="Milan Jain" userId="f7da3bcd-3415-4472-a8e2-156825fa9488" providerId="ADAL" clId="{490D0E78-DCF0-40E8-8935-A346DBC0019A}" dt="2023-05-05T20:29:52.128" v="295" actId="108"/>
          <ac:spMkLst>
            <pc:docMk/>
            <pc:sldMk cId="3178609042" sldId="310"/>
            <ac:spMk id="9" creationId="{9A276E40-71C1-074A-875A-FCBEB775505B}"/>
          </ac:spMkLst>
        </pc:spChg>
        <pc:spChg chg="mod">
          <ac:chgData name="Milan Jain" userId="f7da3bcd-3415-4472-a8e2-156825fa9488" providerId="ADAL" clId="{490D0E78-DCF0-40E8-8935-A346DBC0019A}" dt="2023-05-05T20:29:43.987" v="293" actId="108"/>
          <ac:spMkLst>
            <pc:docMk/>
            <pc:sldMk cId="3178609042" sldId="310"/>
            <ac:spMk id="10" creationId="{1F3E3746-B97D-5841-BD43-9AE64F51332D}"/>
          </ac:spMkLst>
        </pc:spChg>
        <pc:spChg chg="mod">
          <ac:chgData name="Milan Jain" userId="f7da3bcd-3415-4472-a8e2-156825fa9488" providerId="ADAL" clId="{490D0E78-DCF0-40E8-8935-A346DBC0019A}" dt="2023-05-05T20:29:36.457" v="292" actId="13822"/>
          <ac:spMkLst>
            <pc:docMk/>
            <pc:sldMk cId="3178609042" sldId="310"/>
            <ac:spMk id="11" creationId="{5A6265C4-0B64-2744-A7EF-D82E3414E6B2}"/>
          </ac:spMkLst>
        </pc:spChg>
        <pc:spChg chg="mod">
          <ac:chgData name="Milan Jain" userId="f7da3bcd-3415-4472-a8e2-156825fa9488" providerId="ADAL" clId="{490D0E78-DCF0-40E8-8935-A346DBC0019A}" dt="2023-05-05T20:29:36.457" v="292" actId="13822"/>
          <ac:spMkLst>
            <pc:docMk/>
            <pc:sldMk cId="3178609042" sldId="310"/>
            <ac:spMk id="12" creationId="{204A4BB9-7814-4F46-B6AF-EC3D6D7FEE31}"/>
          </ac:spMkLst>
        </pc:spChg>
        <pc:spChg chg="mod">
          <ac:chgData name="Milan Jain" userId="f7da3bcd-3415-4472-a8e2-156825fa9488" providerId="ADAL" clId="{490D0E78-DCF0-40E8-8935-A346DBC0019A}" dt="2023-05-05T20:22:53.626" v="223" actId="1076"/>
          <ac:spMkLst>
            <pc:docMk/>
            <pc:sldMk cId="3178609042" sldId="310"/>
            <ac:spMk id="13" creationId="{28108EA3-91FC-504B-ACBF-0C43934AAAB3}"/>
          </ac:spMkLst>
        </pc:spChg>
        <pc:spChg chg="mod">
          <ac:chgData name="Milan Jain" userId="f7da3bcd-3415-4472-a8e2-156825fa9488" providerId="ADAL" clId="{490D0E78-DCF0-40E8-8935-A346DBC0019A}" dt="2023-05-05T20:25:42.142" v="253" actId="1076"/>
          <ac:spMkLst>
            <pc:docMk/>
            <pc:sldMk cId="3178609042" sldId="310"/>
            <ac:spMk id="14" creationId="{19F2819F-6034-2748-9B7C-752D1C6123C4}"/>
          </ac:spMkLst>
        </pc:spChg>
        <pc:spChg chg="mod">
          <ac:chgData name="Milan Jain" userId="f7da3bcd-3415-4472-a8e2-156825fa9488" providerId="ADAL" clId="{490D0E78-DCF0-40E8-8935-A346DBC0019A}" dt="2023-05-05T20:25:26.726" v="251" actId="14100"/>
          <ac:spMkLst>
            <pc:docMk/>
            <pc:sldMk cId="3178609042" sldId="310"/>
            <ac:spMk id="15" creationId="{E230A35B-5F10-9C48-87A1-540D637A5DB1}"/>
          </ac:spMkLst>
        </pc:spChg>
        <pc:spChg chg="add del mod">
          <ac:chgData name="Milan Jain" userId="f7da3bcd-3415-4472-a8e2-156825fa9488" providerId="ADAL" clId="{490D0E78-DCF0-40E8-8935-A346DBC0019A}" dt="2023-05-05T20:30:43.739" v="302"/>
          <ac:spMkLst>
            <pc:docMk/>
            <pc:sldMk cId="3178609042" sldId="310"/>
            <ac:spMk id="17" creationId="{A3E2D714-9522-315E-7AE2-0F1536F19CEB}"/>
          </ac:spMkLst>
        </pc:spChg>
        <pc:spChg chg="mod">
          <ac:chgData name="Milan Jain" userId="f7da3bcd-3415-4472-a8e2-156825fa9488" providerId="ADAL" clId="{490D0E78-DCF0-40E8-8935-A346DBC0019A}" dt="2023-05-05T20:29:36.457" v="292" actId="13822"/>
          <ac:spMkLst>
            <pc:docMk/>
            <pc:sldMk cId="3178609042" sldId="310"/>
            <ac:spMk id="18" creationId="{EB83AE5D-85E8-134F-992B-6F43D2D8F3C7}"/>
          </ac:spMkLst>
        </pc:spChg>
        <pc:spChg chg="mod">
          <ac:chgData name="Milan Jain" userId="f7da3bcd-3415-4472-a8e2-156825fa9488" providerId="ADAL" clId="{490D0E78-DCF0-40E8-8935-A346DBC0019A}" dt="2023-05-05T20:29:36.457" v="292" actId="13822"/>
          <ac:spMkLst>
            <pc:docMk/>
            <pc:sldMk cId="3178609042" sldId="310"/>
            <ac:spMk id="20" creationId="{B0D4FCB9-830D-4B49-86C0-F9F2D7F65B6C}"/>
          </ac:spMkLst>
        </pc:spChg>
        <pc:spChg chg="del">
          <ac:chgData name="Milan Jain" userId="f7da3bcd-3415-4472-a8e2-156825fa9488" providerId="ADAL" clId="{490D0E78-DCF0-40E8-8935-A346DBC0019A}" dt="2023-05-05T20:30:42.145" v="300" actId="478"/>
          <ac:spMkLst>
            <pc:docMk/>
            <pc:sldMk cId="3178609042" sldId="310"/>
            <ac:spMk id="21" creationId="{13B80352-549A-A243-9C7F-EED10D0D3F7E}"/>
          </ac:spMkLst>
        </pc:spChg>
        <pc:picChg chg="mod">
          <ac:chgData name="Milan Jain" userId="f7da3bcd-3415-4472-a8e2-156825fa9488" providerId="ADAL" clId="{490D0E78-DCF0-40E8-8935-A346DBC0019A}" dt="2023-05-05T20:24:02.621" v="234" actId="1076"/>
          <ac:picMkLst>
            <pc:docMk/>
            <pc:sldMk cId="3178609042" sldId="310"/>
            <ac:picMk id="4" creationId="{6B6B93A8-6AEA-4340-9031-3BA7D6D1A794}"/>
          </ac:picMkLst>
        </pc:picChg>
        <pc:picChg chg="mod">
          <ac:chgData name="Milan Jain" userId="f7da3bcd-3415-4472-a8e2-156825fa9488" providerId="ADAL" clId="{490D0E78-DCF0-40E8-8935-A346DBC0019A}" dt="2023-05-05T20:22:49.884" v="222" actId="1076"/>
          <ac:picMkLst>
            <pc:docMk/>
            <pc:sldMk cId="3178609042" sldId="310"/>
            <ac:picMk id="5" creationId="{BE8810DF-B9A2-D546-B503-2E1E1F3CD57B}"/>
          </ac:picMkLst>
        </pc:picChg>
        <pc:picChg chg="mod">
          <ac:chgData name="Milan Jain" userId="f7da3bcd-3415-4472-a8e2-156825fa9488" providerId="ADAL" clId="{490D0E78-DCF0-40E8-8935-A346DBC0019A}" dt="2023-05-05T20:25:22.880" v="250" actId="1076"/>
          <ac:picMkLst>
            <pc:docMk/>
            <pc:sldMk cId="3178609042" sldId="310"/>
            <ac:picMk id="6" creationId="{61EE1F1D-FA34-C440-9179-A3BC86399F7C}"/>
          </ac:picMkLst>
        </pc:picChg>
        <pc:picChg chg="mod modCrop">
          <ac:chgData name="Milan Jain" userId="f7da3bcd-3415-4472-a8e2-156825fa9488" providerId="ADAL" clId="{490D0E78-DCF0-40E8-8935-A346DBC0019A}" dt="2023-05-05T20:27:22.620" v="264" actId="732"/>
          <ac:picMkLst>
            <pc:docMk/>
            <pc:sldMk cId="3178609042" sldId="310"/>
            <ac:picMk id="7" creationId="{B998A798-C8AC-8B47-A3DA-16F9BE7F6A5B}"/>
          </ac:picMkLst>
        </pc:picChg>
        <pc:picChg chg="mod">
          <ac:chgData name="Milan Jain" userId="f7da3bcd-3415-4472-a8e2-156825fa9488" providerId="ADAL" clId="{490D0E78-DCF0-40E8-8935-A346DBC0019A}" dt="2023-05-05T20:26:35.128" v="260" actId="1076"/>
          <ac:picMkLst>
            <pc:docMk/>
            <pc:sldMk cId="3178609042" sldId="310"/>
            <ac:picMk id="8" creationId="{E626CBE8-DF90-C04A-A082-4F54902EB676}"/>
          </ac:picMkLst>
        </pc:picChg>
        <pc:picChg chg="mod">
          <ac:chgData name="Milan Jain" userId="f7da3bcd-3415-4472-a8e2-156825fa9488" providerId="ADAL" clId="{490D0E78-DCF0-40E8-8935-A346DBC0019A}" dt="2023-05-05T20:27:32.235" v="266" actId="1076"/>
          <ac:picMkLst>
            <pc:docMk/>
            <pc:sldMk cId="3178609042" sldId="310"/>
            <ac:picMk id="22" creationId="{42661D3C-A176-FA44-AB9F-4C9F4C36E61F}"/>
          </ac:picMkLst>
        </pc:picChg>
        <pc:picChg chg="mod">
          <ac:chgData name="Milan Jain" userId="f7da3bcd-3415-4472-a8e2-156825fa9488" providerId="ADAL" clId="{490D0E78-DCF0-40E8-8935-A346DBC0019A}" dt="2023-05-05T20:27:33.998" v="267" actId="1076"/>
          <ac:picMkLst>
            <pc:docMk/>
            <pc:sldMk cId="3178609042" sldId="310"/>
            <ac:picMk id="23" creationId="{3833168A-9BEE-1442-8EF0-B8F6CA4DA529}"/>
          </ac:picMkLst>
        </pc:picChg>
        <pc:picChg chg="mod ord">
          <ac:chgData name="Milan Jain" userId="f7da3bcd-3415-4472-a8e2-156825fa9488" providerId="ADAL" clId="{490D0E78-DCF0-40E8-8935-A346DBC0019A}" dt="2023-05-05T20:28:45.565" v="291" actId="167"/>
          <ac:picMkLst>
            <pc:docMk/>
            <pc:sldMk cId="3178609042" sldId="310"/>
            <ac:picMk id="24" creationId="{495166A8-C245-B643-B760-FD15F927DD9B}"/>
          </ac:picMkLst>
        </pc:picChg>
      </pc:sldChg>
      <pc:sldChg chg="addSp delSp modSp add mod addAnim delAnim modAnim">
        <pc:chgData name="Milan Jain" userId="f7da3bcd-3415-4472-a8e2-156825fa9488" providerId="ADAL" clId="{490D0E78-DCF0-40E8-8935-A346DBC0019A}" dt="2023-05-09T05:10:49.206" v="3380" actId="14100"/>
        <pc:sldMkLst>
          <pc:docMk/>
          <pc:sldMk cId="2130911544" sldId="312"/>
        </pc:sldMkLst>
        <pc:spChg chg="add del mod">
          <ac:chgData name="Milan Jain" userId="f7da3bcd-3415-4472-a8e2-156825fa9488" providerId="ADAL" clId="{490D0E78-DCF0-40E8-8935-A346DBC0019A}" dt="2023-05-09T03:11:06.778" v="2257" actId="1076"/>
          <ac:spMkLst>
            <pc:docMk/>
            <pc:sldMk cId="2130911544" sldId="312"/>
            <ac:spMk id="4" creationId="{E2B3C267-0C26-2249-A4F0-48000D93D123}"/>
          </ac:spMkLst>
        </pc:spChg>
        <pc:spChg chg="add del mod ord">
          <ac:chgData name="Milan Jain" userId="f7da3bcd-3415-4472-a8e2-156825fa9488" providerId="ADAL" clId="{490D0E78-DCF0-40E8-8935-A346DBC0019A}" dt="2023-05-09T03:11:06.778" v="2257" actId="1076"/>
          <ac:spMkLst>
            <pc:docMk/>
            <pc:sldMk cId="2130911544" sldId="312"/>
            <ac:spMk id="6" creationId="{1EFB414C-6D61-DE3F-28C7-10B07D85505C}"/>
          </ac:spMkLst>
        </pc:spChg>
        <pc:spChg chg="add del mod">
          <ac:chgData name="Milan Jain" userId="f7da3bcd-3415-4472-a8e2-156825fa9488" providerId="ADAL" clId="{490D0E78-DCF0-40E8-8935-A346DBC0019A}" dt="2023-05-08T17:23:32.689" v="2036" actId="478"/>
          <ac:spMkLst>
            <pc:docMk/>
            <pc:sldMk cId="2130911544" sldId="312"/>
            <ac:spMk id="7" creationId="{AEF1DA65-71F1-0FF4-7F8D-2B4C2D4CDDD7}"/>
          </ac:spMkLst>
        </pc:spChg>
        <pc:spChg chg="add del mod">
          <ac:chgData name="Milan Jain" userId="f7da3bcd-3415-4472-a8e2-156825fa9488" providerId="ADAL" clId="{490D0E78-DCF0-40E8-8935-A346DBC0019A}" dt="2023-05-09T05:10:42.385" v="3379" actId="14100"/>
          <ac:spMkLst>
            <pc:docMk/>
            <pc:sldMk cId="2130911544" sldId="312"/>
            <ac:spMk id="8" creationId="{4AA54915-F556-1599-C65B-9FFA7A5A94AE}"/>
          </ac:spMkLst>
        </pc:spChg>
        <pc:spChg chg="add del mod">
          <ac:chgData name="Milan Jain" userId="f7da3bcd-3415-4472-a8e2-156825fa9488" providerId="ADAL" clId="{490D0E78-DCF0-40E8-8935-A346DBC0019A}" dt="2023-05-09T03:11:06.778" v="2257" actId="1076"/>
          <ac:spMkLst>
            <pc:docMk/>
            <pc:sldMk cId="2130911544" sldId="312"/>
            <ac:spMk id="9" creationId="{527D26F3-D652-216E-EF24-A855D0E247FE}"/>
          </ac:spMkLst>
        </pc:spChg>
        <pc:spChg chg="add del mod">
          <ac:chgData name="Milan Jain" userId="f7da3bcd-3415-4472-a8e2-156825fa9488" providerId="ADAL" clId="{490D0E78-DCF0-40E8-8935-A346DBC0019A}" dt="2023-05-09T05:10:49.206" v="3380" actId="14100"/>
          <ac:spMkLst>
            <pc:docMk/>
            <pc:sldMk cId="2130911544" sldId="312"/>
            <ac:spMk id="10" creationId="{0E22677C-6248-5859-6443-602FF1A05A95}"/>
          </ac:spMkLst>
        </pc:spChg>
        <pc:spChg chg="add del mod">
          <ac:chgData name="Milan Jain" userId="f7da3bcd-3415-4472-a8e2-156825fa9488" providerId="ADAL" clId="{490D0E78-DCF0-40E8-8935-A346DBC0019A}" dt="2023-05-09T03:11:06.778" v="2257" actId="1076"/>
          <ac:spMkLst>
            <pc:docMk/>
            <pc:sldMk cId="2130911544" sldId="312"/>
            <ac:spMk id="11" creationId="{57997D96-0467-F7E0-BDAA-A271C6A9F395}"/>
          </ac:spMkLst>
        </pc:spChg>
        <pc:spChg chg="add del mod">
          <ac:chgData name="Milan Jain" userId="f7da3bcd-3415-4472-a8e2-156825fa9488" providerId="ADAL" clId="{490D0E78-DCF0-40E8-8935-A346DBC0019A}" dt="2023-05-09T03:11:06.778" v="2257" actId="1076"/>
          <ac:spMkLst>
            <pc:docMk/>
            <pc:sldMk cId="2130911544" sldId="312"/>
            <ac:spMk id="12" creationId="{038C5D48-B814-A3CA-5E75-73C5EE0AFFF9}"/>
          </ac:spMkLst>
        </pc:spChg>
        <pc:spChg chg="add del mod ord">
          <ac:chgData name="Milan Jain" userId="f7da3bcd-3415-4472-a8e2-156825fa9488" providerId="ADAL" clId="{490D0E78-DCF0-40E8-8935-A346DBC0019A}" dt="2023-05-09T03:11:06.778" v="2257" actId="1076"/>
          <ac:spMkLst>
            <pc:docMk/>
            <pc:sldMk cId="2130911544" sldId="312"/>
            <ac:spMk id="13" creationId="{C725D682-CA23-4E45-A090-66A4C9A45266}"/>
          </ac:spMkLst>
        </pc:spChg>
        <pc:spChg chg="add del mod">
          <ac:chgData name="Milan Jain" userId="f7da3bcd-3415-4472-a8e2-156825fa9488" providerId="ADAL" clId="{490D0E78-DCF0-40E8-8935-A346DBC0019A}" dt="2023-05-09T03:11:06.778" v="2257" actId="1076"/>
          <ac:spMkLst>
            <pc:docMk/>
            <pc:sldMk cId="2130911544" sldId="312"/>
            <ac:spMk id="14" creationId="{EA760DE8-FFEB-056D-5AFC-48F2575125EE}"/>
          </ac:spMkLst>
        </pc:spChg>
        <pc:spChg chg="add del mod">
          <ac:chgData name="Milan Jain" userId="f7da3bcd-3415-4472-a8e2-156825fa9488" providerId="ADAL" clId="{490D0E78-DCF0-40E8-8935-A346DBC0019A}" dt="2023-05-09T03:10:52.941" v="2255" actId="21"/>
          <ac:spMkLst>
            <pc:docMk/>
            <pc:sldMk cId="2130911544" sldId="312"/>
            <ac:spMk id="16" creationId="{E9CC830B-70C0-4393-46E0-877384AEFE8E}"/>
          </ac:spMkLst>
        </pc:spChg>
        <pc:graphicFrameChg chg="add mod modGraphic">
          <ac:chgData name="Milan Jain" userId="f7da3bcd-3415-4472-a8e2-156825fa9488" providerId="ADAL" clId="{490D0E78-DCF0-40E8-8935-A346DBC0019A}" dt="2023-05-09T03:11:06.778" v="2257" actId="1076"/>
          <ac:graphicFrameMkLst>
            <pc:docMk/>
            <pc:sldMk cId="2130911544" sldId="312"/>
            <ac:graphicFrameMk id="2" creationId="{9A877EAC-C8FE-C9D9-2686-2AA1298DF038}"/>
          </ac:graphicFrameMkLst>
        </pc:graphicFrameChg>
      </pc:sldChg>
      <pc:sldChg chg="addSp delSp modSp mod ord">
        <pc:chgData name="Milan Jain" userId="f7da3bcd-3415-4472-a8e2-156825fa9488" providerId="ADAL" clId="{490D0E78-DCF0-40E8-8935-A346DBC0019A}" dt="2023-05-09T14:07:20.864" v="4770" actId="1076"/>
        <pc:sldMkLst>
          <pc:docMk/>
          <pc:sldMk cId="3498180388" sldId="437"/>
        </pc:sldMkLst>
        <pc:spChg chg="mod">
          <ac:chgData name="Milan Jain" userId="f7da3bcd-3415-4472-a8e2-156825fa9488" providerId="ADAL" clId="{490D0E78-DCF0-40E8-8935-A346DBC0019A}" dt="2023-05-09T14:07:20.864" v="4770" actId="1076"/>
          <ac:spMkLst>
            <pc:docMk/>
            <pc:sldMk cId="3498180388" sldId="437"/>
            <ac:spMk id="7" creationId="{5FEF2D6C-DC21-72CF-9CB0-D9BC4CAFD657}"/>
          </ac:spMkLst>
        </pc:spChg>
        <pc:spChg chg="add del mod">
          <ac:chgData name="Milan Jain" userId="f7da3bcd-3415-4472-a8e2-156825fa9488" providerId="ADAL" clId="{490D0E78-DCF0-40E8-8935-A346DBC0019A}" dt="2023-05-05T20:35:04.485" v="369" actId="478"/>
          <ac:spMkLst>
            <pc:docMk/>
            <pc:sldMk cId="3498180388" sldId="437"/>
            <ac:spMk id="8" creationId="{D085ECE9-23A3-8DF0-EDD8-3D903E48B64A}"/>
          </ac:spMkLst>
        </pc:spChg>
        <pc:graphicFrameChg chg="add del mod modGraphic">
          <ac:chgData name="Milan Jain" userId="f7da3bcd-3415-4472-a8e2-156825fa9488" providerId="ADAL" clId="{490D0E78-DCF0-40E8-8935-A346DBC0019A}" dt="2023-05-09T14:06:37.828" v="4698" actId="1076"/>
          <ac:graphicFrameMkLst>
            <pc:docMk/>
            <pc:sldMk cId="3498180388" sldId="437"/>
            <ac:graphicFrameMk id="5" creationId="{9697711A-C607-7160-58EF-62F98EACA56B}"/>
          </ac:graphicFrameMkLst>
        </pc:graphicFrameChg>
      </pc:sldChg>
      <pc:sldChg chg="addSp delSp modSp del mod ord">
        <pc:chgData name="Milan Jain" userId="f7da3bcd-3415-4472-a8e2-156825fa9488" providerId="ADAL" clId="{490D0E78-DCF0-40E8-8935-A346DBC0019A}" dt="2023-05-09T05:06:13.575" v="3359" actId="47"/>
        <pc:sldMkLst>
          <pc:docMk/>
          <pc:sldMk cId="3388026365" sldId="438"/>
        </pc:sldMkLst>
        <pc:spChg chg="mod">
          <ac:chgData name="Milan Jain" userId="f7da3bcd-3415-4472-a8e2-156825fa9488" providerId="ADAL" clId="{490D0E78-DCF0-40E8-8935-A346DBC0019A}" dt="2023-05-09T03:21:02.529" v="2365" actId="20577"/>
          <ac:spMkLst>
            <pc:docMk/>
            <pc:sldMk cId="3388026365" sldId="438"/>
            <ac:spMk id="3" creationId="{22F78CC5-7726-6B97-BFA4-01967FABD1EF}"/>
          </ac:spMkLst>
        </pc:spChg>
        <pc:spChg chg="mod">
          <ac:chgData name="Milan Jain" userId="f7da3bcd-3415-4472-a8e2-156825fa9488" providerId="ADAL" clId="{490D0E78-DCF0-40E8-8935-A346DBC0019A}" dt="2023-05-09T05:05:08.537" v="3354" actId="20577"/>
          <ac:spMkLst>
            <pc:docMk/>
            <pc:sldMk cId="3388026365" sldId="438"/>
            <ac:spMk id="6" creationId="{98EBBF78-27E2-70FD-39F6-1535C708C22B}"/>
          </ac:spMkLst>
        </pc:spChg>
        <pc:spChg chg="add mod">
          <ac:chgData name="Milan Jain" userId="f7da3bcd-3415-4472-a8e2-156825fa9488" providerId="ADAL" clId="{490D0E78-DCF0-40E8-8935-A346DBC0019A}" dt="2023-05-09T05:02:02.011" v="3341" actId="1076"/>
          <ac:spMkLst>
            <pc:docMk/>
            <pc:sldMk cId="3388026365" sldId="438"/>
            <ac:spMk id="7" creationId="{19CBEC2A-55C3-9BC5-AE63-A0899ACD15D9}"/>
          </ac:spMkLst>
        </pc:spChg>
        <pc:spChg chg="add mod">
          <ac:chgData name="Milan Jain" userId="f7da3bcd-3415-4472-a8e2-156825fa9488" providerId="ADAL" clId="{490D0E78-DCF0-40E8-8935-A346DBC0019A}" dt="2023-05-09T05:02:02.011" v="3341" actId="1076"/>
          <ac:spMkLst>
            <pc:docMk/>
            <pc:sldMk cId="3388026365" sldId="438"/>
            <ac:spMk id="8" creationId="{6168A4CB-34CC-0A40-7438-A1751F6047F6}"/>
          </ac:spMkLst>
        </pc:spChg>
        <pc:spChg chg="add mod">
          <ac:chgData name="Milan Jain" userId="f7da3bcd-3415-4472-a8e2-156825fa9488" providerId="ADAL" clId="{490D0E78-DCF0-40E8-8935-A346DBC0019A}" dt="2023-05-09T05:02:02.011" v="3341" actId="1076"/>
          <ac:spMkLst>
            <pc:docMk/>
            <pc:sldMk cId="3388026365" sldId="438"/>
            <ac:spMk id="11" creationId="{25F2E9E5-70C3-BD5E-7209-1EA7777EB495}"/>
          </ac:spMkLst>
        </pc:spChg>
        <pc:spChg chg="add del">
          <ac:chgData name="Milan Jain" userId="f7da3bcd-3415-4472-a8e2-156825fa9488" providerId="ADAL" clId="{490D0E78-DCF0-40E8-8935-A346DBC0019A}" dt="2023-05-09T05:04:12.525" v="3344" actId="22"/>
          <ac:spMkLst>
            <pc:docMk/>
            <pc:sldMk cId="3388026365" sldId="438"/>
            <ac:spMk id="12" creationId="{2936BEF5-0F19-FB7A-3B7E-32B05A07C9AD}"/>
          </ac:spMkLst>
        </pc:spChg>
        <pc:graphicFrameChg chg="mod modGraphic">
          <ac:chgData name="Milan Jain" userId="f7da3bcd-3415-4472-a8e2-156825fa9488" providerId="ADAL" clId="{490D0E78-DCF0-40E8-8935-A346DBC0019A}" dt="2023-05-09T05:02:02.011" v="3341" actId="1076"/>
          <ac:graphicFrameMkLst>
            <pc:docMk/>
            <pc:sldMk cId="3388026365" sldId="438"/>
            <ac:graphicFrameMk id="5" creationId="{BDFEE75C-FD4A-F32A-9F24-84ABDF58797C}"/>
          </ac:graphicFrameMkLst>
        </pc:graphicFrameChg>
        <pc:graphicFrameChg chg="add mod modGraphic">
          <ac:chgData name="Milan Jain" userId="f7da3bcd-3415-4472-a8e2-156825fa9488" providerId="ADAL" clId="{490D0E78-DCF0-40E8-8935-A346DBC0019A}" dt="2023-05-09T05:02:02.011" v="3341" actId="1076"/>
          <ac:graphicFrameMkLst>
            <pc:docMk/>
            <pc:sldMk cId="3388026365" sldId="438"/>
            <ac:graphicFrameMk id="9" creationId="{D79470D1-D50A-4F21-D578-91251B32ED31}"/>
          </ac:graphicFrameMkLst>
        </pc:graphicFrameChg>
      </pc:sldChg>
      <pc:sldChg chg="modSp mod">
        <pc:chgData name="Milan Jain" userId="f7da3bcd-3415-4472-a8e2-156825fa9488" providerId="ADAL" clId="{490D0E78-DCF0-40E8-8935-A346DBC0019A}" dt="2023-05-09T05:09:18.069" v="3374" actId="1076"/>
        <pc:sldMkLst>
          <pc:docMk/>
          <pc:sldMk cId="2971511877" sldId="440"/>
        </pc:sldMkLst>
        <pc:spChg chg="mod">
          <ac:chgData name="Milan Jain" userId="f7da3bcd-3415-4472-a8e2-156825fa9488" providerId="ADAL" clId="{490D0E78-DCF0-40E8-8935-A346DBC0019A}" dt="2023-05-05T21:16:18.425" v="1024" actId="115"/>
          <ac:spMkLst>
            <pc:docMk/>
            <pc:sldMk cId="2971511877" sldId="440"/>
            <ac:spMk id="13" creationId="{C972D360-09CA-7944-92E0-0643C7560062}"/>
          </ac:spMkLst>
        </pc:spChg>
        <pc:spChg chg="mod">
          <ac:chgData name="Milan Jain" userId="f7da3bcd-3415-4472-a8e2-156825fa9488" providerId="ADAL" clId="{490D0E78-DCF0-40E8-8935-A346DBC0019A}" dt="2023-05-09T05:09:18.069" v="3374" actId="1076"/>
          <ac:spMkLst>
            <pc:docMk/>
            <pc:sldMk cId="2971511877" sldId="440"/>
            <ac:spMk id="33" creationId="{A66B54C6-ED08-7E4E-A878-6A1A76B800E1}"/>
          </ac:spMkLst>
        </pc:spChg>
      </pc:sldChg>
      <pc:sldChg chg="modSp new mod ord">
        <pc:chgData name="Milan Jain" userId="f7da3bcd-3415-4472-a8e2-156825fa9488" providerId="ADAL" clId="{490D0E78-DCF0-40E8-8935-A346DBC0019A}" dt="2023-05-09T13:30:03.575" v="3739"/>
        <pc:sldMkLst>
          <pc:docMk/>
          <pc:sldMk cId="1000073308" sldId="441"/>
        </pc:sldMkLst>
        <pc:spChg chg="mod">
          <ac:chgData name="Milan Jain" userId="f7da3bcd-3415-4472-a8e2-156825fa9488" providerId="ADAL" clId="{490D0E78-DCF0-40E8-8935-A346DBC0019A}" dt="2023-05-05T20:31:39.809" v="363" actId="20577"/>
          <ac:spMkLst>
            <pc:docMk/>
            <pc:sldMk cId="1000073308" sldId="441"/>
            <ac:spMk id="2" creationId="{8C9C8F2B-F49A-52E4-02E0-07C3AB5DC7D5}"/>
          </ac:spMkLst>
        </pc:spChg>
      </pc:sldChg>
      <pc:sldChg chg="add">
        <pc:chgData name="Milan Jain" userId="f7da3bcd-3415-4472-a8e2-156825fa9488" providerId="ADAL" clId="{490D0E78-DCF0-40E8-8935-A346DBC0019A}" dt="2023-05-05T20:34:27.544" v="365"/>
        <pc:sldMkLst>
          <pc:docMk/>
          <pc:sldMk cId="17114494" sldId="442"/>
        </pc:sldMkLst>
      </pc:sldChg>
      <pc:sldChg chg="modSp new del mod">
        <pc:chgData name="Milan Jain" userId="f7da3bcd-3415-4472-a8e2-156825fa9488" providerId="ADAL" clId="{490D0E78-DCF0-40E8-8935-A346DBC0019A}" dt="2023-05-05T20:50:06.210" v="578" actId="47"/>
        <pc:sldMkLst>
          <pc:docMk/>
          <pc:sldMk cId="83121405" sldId="443"/>
        </pc:sldMkLst>
        <pc:spChg chg="mod">
          <ac:chgData name="Milan Jain" userId="f7da3bcd-3415-4472-a8e2-156825fa9488" providerId="ADAL" clId="{490D0E78-DCF0-40E8-8935-A346DBC0019A}" dt="2023-05-05T20:48:44.612" v="574" actId="20577"/>
          <ac:spMkLst>
            <pc:docMk/>
            <pc:sldMk cId="83121405" sldId="443"/>
            <ac:spMk id="2" creationId="{A0C171D7-5D8E-7DDA-607D-2681BD58958B}"/>
          </ac:spMkLst>
        </pc:spChg>
      </pc:sldChg>
      <pc:sldChg chg="add ord modNotesTx">
        <pc:chgData name="Milan Jain" userId="f7da3bcd-3415-4472-a8e2-156825fa9488" providerId="ADAL" clId="{490D0E78-DCF0-40E8-8935-A346DBC0019A}" dt="2023-05-05T23:04:14.780" v="1344" actId="20577"/>
        <pc:sldMkLst>
          <pc:docMk/>
          <pc:sldMk cId="836397981" sldId="1557"/>
        </pc:sldMkLst>
      </pc:sldChg>
      <pc:sldChg chg="modSp add mod ord modNotesTx">
        <pc:chgData name="Milan Jain" userId="f7da3bcd-3415-4472-a8e2-156825fa9488" providerId="ADAL" clId="{490D0E78-DCF0-40E8-8935-A346DBC0019A}" dt="2023-05-09T14:13:55.482" v="5133" actId="20577"/>
        <pc:sldMkLst>
          <pc:docMk/>
          <pc:sldMk cId="196639734" sldId="1630"/>
        </pc:sldMkLst>
        <pc:spChg chg="mod">
          <ac:chgData name="Milan Jain" userId="f7da3bcd-3415-4472-a8e2-156825fa9488" providerId="ADAL" clId="{490D0E78-DCF0-40E8-8935-A346DBC0019A}" dt="2023-05-09T14:13:55.482" v="5133" actId="20577"/>
          <ac:spMkLst>
            <pc:docMk/>
            <pc:sldMk cId="196639734" sldId="1630"/>
            <ac:spMk id="4" creationId="{290D7D9F-6672-F2C5-07A0-B145F437EF27}"/>
          </ac:spMkLst>
        </pc:spChg>
      </pc:sldChg>
      <pc:sldChg chg="modSp add mod modNotesTx">
        <pc:chgData name="Milan Jain" userId="f7da3bcd-3415-4472-a8e2-156825fa9488" providerId="ADAL" clId="{490D0E78-DCF0-40E8-8935-A346DBC0019A}" dt="2023-05-05T23:20:14.739" v="1706" actId="20577"/>
        <pc:sldMkLst>
          <pc:docMk/>
          <pc:sldMk cId="2457130880" sldId="1646"/>
        </pc:sldMkLst>
        <pc:spChg chg="mod">
          <ac:chgData name="Milan Jain" userId="f7da3bcd-3415-4472-a8e2-156825fa9488" providerId="ADAL" clId="{490D0E78-DCF0-40E8-8935-A346DBC0019A}" dt="2023-05-05T20:51:53.714" v="596" actId="20577"/>
          <ac:spMkLst>
            <pc:docMk/>
            <pc:sldMk cId="2457130880" sldId="1646"/>
            <ac:spMk id="3" creationId="{80D9C293-3396-4A31-2B4C-04E4E9B92A60}"/>
          </ac:spMkLst>
        </pc:spChg>
        <pc:spChg chg="mod">
          <ac:chgData name="Milan Jain" userId="f7da3bcd-3415-4472-a8e2-156825fa9488" providerId="ADAL" clId="{490D0E78-DCF0-40E8-8935-A346DBC0019A}" dt="2023-05-05T23:08:53.174" v="1534" actId="20577"/>
          <ac:spMkLst>
            <pc:docMk/>
            <pc:sldMk cId="2457130880" sldId="1646"/>
            <ac:spMk id="4" creationId="{D51F80A0-602D-09F7-5636-465549EC2616}"/>
          </ac:spMkLst>
        </pc:spChg>
      </pc:sldChg>
      <pc:sldChg chg="addSp delSp modSp add mod">
        <pc:chgData name="Milan Jain" userId="f7da3bcd-3415-4472-a8e2-156825fa9488" providerId="ADAL" clId="{490D0E78-DCF0-40E8-8935-A346DBC0019A}" dt="2023-05-05T20:56:58.771" v="625" actId="14100"/>
        <pc:sldMkLst>
          <pc:docMk/>
          <pc:sldMk cId="4159005208" sldId="1647"/>
        </pc:sldMkLst>
        <pc:spChg chg="add del">
          <ac:chgData name="Milan Jain" userId="f7da3bcd-3415-4472-a8e2-156825fa9488" providerId="ADAL" clId="{490D0E78-DCF0-40E8-8935-A346DBC0019A}" dt="2023-05-05T20:54:05.915" v="602" actId="22"/>
          <ac:spMkLst>
            <pc:docMk/>
            <pc:sldMk cId="4159005208" sldId="1647"/>
            <ac:spMk id="6" creationId="{4904A9A8-8EF8-BE96-3D5D-4F4E2B68D98B}"/>
          </ac:spMkLst>
        </pc:spChg>
        <pc:spChg chg="add del">
          <ac:chgData name="Milan Jain" userId="f7da3bcd-3415-4472-a8e2-156825fa9488" providerId="ADAL" clId="{490D0E78-DCF0-40E8-8935-A346DBC0019A}" dt="2023-05-05T20:54:15.621" v="604" actId="22"/>
          <ac:spMkLst>
            <pc:docMk/>
            <pc:sldMk cId="4159005208" sldId="1647"/>
            <ac:spMk id="8" creationId="{DA3306FC-612A-8524-3E71-5B9802CB12C4}"/>
          </ac:spMkLst>
        </pc:spChg>
        <pc:spChg chg="add del">
          <ac:chgData name="Milan Jain" userId="f7da3bcd-3415-4472-a8e2-156825fa9488" providerId="ADAL" clId="{490D0E78-DCF0-40E8-8935-A346DBC0019A}" dt="2023-05-05T20:54:44.847" v="607" actId="22"/>
          <ac:spMkLst>
            <pc:docMk/>
            <pc:sldMk cId="4159005208" sldId="1647"/>
            <ac:spMk id="10" creationId="{D6E6DB4A-A22E-6FD7-3F05-39DA6C2D0451}"/>
          </ac:spMkLst>
        </pc:spChg>
        <pc:spChg chg="add del">
          <ac:chgData name="Milan Jain" userId="f7da3bcd-3415-4472-a8e2-156825fa9488" providerId="ADAL" clId="{490D0E78-DCF0-40E8-8935-A346DBC0019A}" dt="2023-05-05T20:54:52.050" v="609" actId="22"/>
          <ac:spMkLst>
            <pc:docMk/>
            <pc:sldMk cId="4159005208" sldId="1647"/>
            <ac:spMk id="12" creationId="{EBA61518-C671-F32C-60C2-C5AB0352E37C}"/>
          </ac:spMkLst>
        </pc:spChg>
        <pc:spChg chg="add del mod">
          <ac:chgData name="Milan Jain" userId="f7da3bcd-3415-4472-a8e2-156825fa9488" providerId="ADAL" clId="{490D0E78-DCF0-40E8-8935-A346DBC0019A}" dt="2023-05-05T20:55:06.379" v="611"/>
          <ac:spMkLst>
            <pc:docMk/>
            <pc:sldMk cId="4159005208" sldId="1647"/>
            <ac:spMk id="13" creationId="{12EE0875-5CED-A6BB-D15D-8568D81836BB}"/>
          </ac:spMkLst>
        </pc:spChg>
        <pc:spChg chg="add del mod">
          <ac:chgData name="Milan Jain" userId="f7da3bcd-3415-4472-a8e2-156825fa9488" providerId="ADAL" clId="{490D0E78-DCF0-40E8-8935-A346DBC0019A}" dt="2023-05-05T20:55:08.853" v="613"/>
          <ac:spMkLst>
            <pc:docMk/>
            <pc:sldMk cId="4159005208" sldId="1647"/>
            <ac:spMk id="14" creationId="{1423DCEE-8420-752B-C815-37FDB0102A12}"/>
          </ac:spMkLst>
        </pc:spChg>
        <pc:picChg chg="del">
          <ac:chgData name="Milan Jain" userId="f7da3bcd-3415-4472-a8e2-156825fa9488" providerId="ADAL" clId="{490D0E78-DCF0-40E8-8935-A346DBC0019A}" dt="2023-05-05T20:54:04.532" v="600" actId="478"/>
          <ac:picMkLst>
            <pc:docMk/>
            <pc:sldMk cId="4159005208" sldId="1647"/>
            <ac:picMk id="5" creationId="{E0AAC09E-9E4F-4C88-D387-C47BF4D2F35F}"/>
          </ac:picMkLst>
        </pc:picChg>
        <pc:picChg chg="add mod">
          <ac:chgData name="Milan Jain" userId="f7da3bcd-3415-4472-a8e2-156825fa9488" providerId="ADAL" clId="{490D0E78-DCF0-40E8-8935-A346DBC0019A}" dt="2023-05-05T20:56:45.272" v="622" actId="1076"/>
          <ac:picMkLst>
            <pc:docMk/>
            <pc:sldMk cId="4159005208" sldId="1647"/>
            <ac:picMk id="15" creationId="{1D2B6AD2-A80A-E42B-B716-0D3970EB3115}"/>
          </ac:picMkLst>
        </pc:picChg>
        <pc:picChg chg="add mod">
          <ac:chgData name="Milan Jain" userId="f7da3bcd-3415-4472-a8e2-156825fa9488" providerId="ADAL" clId="{490D0E78-DCF0-40E8-8935-A346DBC0019A}" dt="2023-05-05T20:56:58.771" v="625" actId="14100"/>
          <ac:picMkLst>
            <pc:docMk/>
            <pc:sldMk cId="4159005208" sldId="1647"/>
            <ac:picMk id="17" creationId="{DEFBF63C-B00B-EAC7-0ED5-D7D74A091C30}"/>
          </ac:picMkLst>
        </pc:picChg>
        <pc:picChg chg="add del">
          <ac:chgData name="Milan Jain" userId="f7da3bcd-3415-4472-a8e2-156825fa9488" providerId="ADAL" clId="{490D0E78-DCF0-40E8-8935-A346DBC0019A}" dt="2023-05-05T20:55:13.097" v="614" actId="478"/>
          <ac:picMkLst>
            <pc:docMk/>
            <pc:sldMk cId="4159005208" sldId="1647"/>
            <ac:picMk id="1026" creationId="{BDEFFE86-B73E-A1DB-C9FD-F1B45786C808}"/>
          </ac:picMkLst>
        </pc:picChg>
      </pc:sldChg>
      <pc:sldChg chg="addSp delSp modSp new">
        <pc:chgData name="Milan Jain" userId="f7da3bcd-3415-4472-a8e2-156825fa9488" providerId="ADAL" clId="{490D0E78-DCF0-40E8-8935-A346DBC0019A}" dt="2023-05-05T21:00:58.894" v="642"/>
        <pc:sldMkLst>
          <pc:docMk/>
          <pc:sldMk cId="2862958585" sldId="1648"/>
        </pc:sldMkLst>
        <pc:spChg chg="del">
          <ac:chgData name="Milan Jain" userId="f7da3bcd-3415-4472-a8e2-156825fa9488" providerId="ADAL" clId="{490D0E78-DCF0-40E8-8935-A346DBC0019A}" dt="2023-05-05T21:00:58.894" v="642"/>
          <ac:spMkLst>
            <pc:docMk/>
            <pc:sldMk cId="2862958585" sldId="1648"/>
            <ac:spMk id="3" creationId="{FEF68F5E-85F6-37E0-B58F-2EC898723842}"/>
          </ac:spMkLst>
        </pc:spChg>
        <pc:spChg chg="add mod">
          <ac:chgData name="Milan Jain" userId="f7da3bcd-3415-4472-a8e2-156825fa9488" providerId="ADAL" clId="{490D0E78-DCF0-40E8-8935-A346DBC0019A}" dt="2023-05-05T21:00:58.894" v="642"/>
          <ac:spMkLst>
            <pc:docMk/>
            <pc:sldMk cId="2862958585" sldId="1648"/>
            <ac:spMk id="5" creationId="{804C10BC-AEB7-DAB5-7032-130C41D72106}"/>
          </ac:spMkLst>
        </pc:spChg>
      </pc:sldChg>
      <pc:sldChg chg="del">
        <pc:chgData name="Milan Jain" userId="f7da3bcd-3415-4472-a8e2-156825fa9488" providerId="ADAL" clId="{490D0E78-DCF0-40E8-8935-A346DBC0019A}" dt="2023-05-05T22:52:56.774" v="1036" actId="47"/>
        <pc:sldMkLst>
          <pc:docMk/>
          <pc:sldMk cId="1634509855" sldId="1649"/>
        </pc:sldMkLst>
      </pc:sldChg>
      <pc:sldChg chg="delSp modSp add mod">
        <pc:chgData name="Milan Jain" userId="f7da3bcd-3415-4472-a8e2-156825fa9488" providerId="ADAL" clId="{490D0E78-DCF0-40E8-8935-A346DBC0019A}" dt="2023-05-09T05:09:47.328" v="3377" actId="14100"/>
        <pc:sldMkLst>
          <pc:docMk/>
          <pc:sldMk cId="2183120243" sldId="1649"/>
        </pc:sldMkLst>
        <pc:spChg chg="mod">
          <ac:chgData name="Milan Jain" userId="f7da3bcd-3415-4472-a8e2-156825fa9488" providerId="ADAL" clId="{490D0E78-DCF0-40E8-8935-A346DBC0019A}" dt="2023-05-08T17:22:36.398" v="2029" actId="20577"/>
          <ac:spMkLst>
            <pc:docMk/>
            <pc:sldMk cId="2183120243" sldId="1649"/>
            <ac:spMk id="4" creationId="{D72A9DBD-E498-399F-E944-8F38123BB1B3}"/>
          </ac:spMkLst>
        </pc:spChg>
        <pc:spChg chg="del">
          <ac:chgData name="Milan Jain" userId="f7da3bcd-3415-4472-a8e2-156825fa9488" providerId="ADAL" clId="{490D0E78-DCF0-40E8-8935-A346DBC0019A}" dt="2023-05-08T17:22:07.150" v="2017" actId="478"/>
          <ac:spMkLst>
            <pc:docMk/>
            <pc:sldMk cId="2183120243" sldId="1649"/>
            <ac:spMk id="10" creationId="{47B29A23-0A84-39B6-D25B-585DB309E4E2}"/>
          </ac:spMkLst>
        </pc:spChg>
        <pc:spChg chg="del">
          <ac:chgData name="Milan Jain" userId="f7da3bcd-3415-4472-a8e2-156825fa9488" providerId="ADAL" clId="{490D0E78-DCF0-40E8-8935-A346DBC0019A}" dt="2023-05-08T17:22:19.170" v="2020" actId="478"/>
          <ac:spMkLst>
            <pc:docMk/>
            <pc:sldMk cId="2183120243" sldId="1649"/>
            <ac:spMk id="11" creationId="{160FC707-BBE1-621E-64C3-177AE634A899}"/>
          </ac:spMkLst>
        </pc:spChg>
        <pc:graphicFrameChg chg="del">
          <ac:chgData name="Milan Jain" userId="f7da3bcd-3415-4472-a8e2-156825fa9488" providerId="ADAL" clId="{490D0E78-DCF0-40E8-8935-A346DBC0019A}" dt="2023-05-08T17:22:07.150" v="2017" actId="478"/>
          <ac:graphicFrameMkLst>
            <pc:docMk/>
            <pc:sldMk cId="2183120243" sldId="1649"/>
            <ac:graphicFrameMk id="2" creationId="{1479F9D4-4350-82D9-A2F0-ABE79174BB01}"/>
          </ac:graphicFrameMkLst>
        </pc:graphicFrameChg>
        <pc:graphicFrameChg chg="mod">
          <ac:chgData name="Milan Jain" userId="f7da3bcd-3415-4472-a8e2-156825fa9488" providerId="ADAL" clId="{490D0E78-DCF0-40E8-8935-A346DBC0019A}" dt="2023-05-08T17:22:28.548" v="2021" actId="1076"/>
          <ac:graphicFrameMkLst>
            <pc:docMk/>
            <pc:sldMk cId="2183120243" sldId="1649"/>
            <ac:graphicFrameMk id="5" creationId="{AA8C16F3-5796-B0C0-00D9-2431E181FE88}"/>
          </ac:graphicFrameMkLst>
        </pc:graphicFrameChg>
        <pc:picChg chg="del">
          <ac:chgData name="Milan Jain" userId="f7da3bcd-3415-4472-a8e2-156825fa9488" providerId="ADAL" clId="{490D0E78-DCF0-40E8-8935-A346DBC0019A}" dt="2023-05-08T17:22:07.150" v="2017" actId="478"/>
          <ac:picMkLst>
            <pc:docMk/>
            <pc:sldMk cId="2183120243" sldId="1649"/>
            <ac:picMk id="13" creationId="{5033223D-7DA1-F62F-81EA-944955C3A60D}"/>
          </ac:picMkLst>
        </pc:picChg>
        <pc:picChg chg="del">
          <ac:chgData name="Milan Jain" userId="f7da3bcd-3415-4472-a8e2-156825fa9488" providerId="ADAL" clId="{490D0E78-DCF0-40E8-8935-A346DBC0019A}" dt="2023-05-08T17:22:19.170" v="2020" actId="478"/>
          <ac:picMkLst>
            <pc:docMk/>
            <pc:sldMk cId="2183120243" sldId="1649"/>
            <ac:picMk id="15" creationId="{D432E994-C2A6-FBB7-EA4C-A05DCA962283}"/>
          </ac:picMkLst>
        </pc:picChg>
        <pc:picChg chg="mod">
          <ac:chgData name="Milan Jain" userId="f7da3bcd-3415-4472-a8e2-156825fa9488" providerId="ADAL" clId="{490D0E78-DCF0-40E8-8935-A346DBC0019A}" dt="2023-05-09T05:09:47.328" v="3377" actId="14100"/>
          <ac:picMkLst>
            <pc:docMk/>
            <pc:sldMk cId="2183120243" sldId="1649"/>
            <ac:picMk id="22" creationId="{2FAED1AF-9C66-BFF2-758C-046611F1F102}"/>
          </ac:picMkLst>
        </pc:picChg>
      </pc:sldChg>
      <pc:sldChg chg="add ord">
        <pc:chgData name="Milan Jain" userId="f7da3bcd-3415-4472-a8e2-156825fa9488" providerId="ADAL" clId="{490D0E78-DCF0-40E8-8935-A346DBC0019A}" dt="2023-05-08T17:23:14.335" v="2035"/>
        <pc:sldMkLst>
          <pc:docMk/>
          <pc:sldMk cId="892582718" sldId="1650"/>
        </pc:sldMkLst>
      </pc:sldChg>
      <pc:sldChg chg="modSp add mod modAnim">
        <pc:chgData name="Milan Jain" userId="f7da3bcd-3415-4472-a8e2-156825fa9488" providerId="ADAL" clId="{490D0E78-DCF0-40E8-8935-A346DBC0019A}" dt="2023-05-09T14:26:09.635" v="5175"/>
        <pc:sldMkLst>
          <pc:docMk/>
          <pc:sldMk cId="459240371" sldId="1651"/>
        </pc:sldMkLst>
        <pc:spChg chg="mod">
          <ac:chgData name="Milan Jain" userId="f7da3bcd-3415-4472-a8e2-156825fa9488" providerId="ADAL" clId="{490D0E78-DCF0-40E8-8935-A346DBC0019A}" dt="2023-05-09T05:06:31.241" v="3370" actId="20577"/>
          <ac:spMkLst>
            <pc:docMk/>
            <pc:sldMk cId="459240371" sldId="1651"/>
            <ac:spMk id="3" creationId="{6D50AF6E-CF6A-429E-A4B2-32D2D767B73B}"/>
          </ac:spMkLst>
        </pc:spChg>
        <pc:graphicFrameChg chg="modGraphic">
          <ac:chgData name="Milan Jain" userId="f7da3bcd-3415-4472-a8e2-156825fa9488" providerId="ADAL" clId="{490D0E78-DCF0-40E8-8935-A346DBC0019A}" dt="2023-05-09T04:17:42.692" v="2985" actId="14734"/>
          <ac:graphicFrameMkLst>
            <pc:docMk/>
            <pc:sldMk cId="459240371" sldId="1651"/>
            <ac:graphicFrameMk id="9" creationId="{A33A0ED0-A910-597E-CC68-F28929D88142}"/>
          </ac:graphicFrameMkLst>
        </pc:graphicFrameChg>
      </pc:sldChg>
      <pc:sldChg chg="addSp delSp modSp new mod modNotesTx">
        <pc:chgData name="Milan Jain" userId="f7da3bcd-3415-4472-a8e2-156825fa9488" providerId="ADAL" clId="{490D0E78-DCF0-40E8-8935-A346DBC0019A}" dt="2023-05-09T05:01:44.449" v="3340" actId="1076"/>
        <pc:sldMkLst>
          <pc:docMk/>
          <pc:sldMk cId="3345524481" sldId="1652"/>
        </pc:sldMkLst>
        <pc:spChg chg="mod">
          <ac:chgData name="Milan Jain" userId="f7da3bcd-3415-4472-a8e2-156825fa9488" providerId="ADAL" clId="{490D0E78-DCF0-40E8-8935-A346DBC0019A}" dt="2023-05-09T03:19:25.424" v="2348" actId="20577"/>
          <ac:spMkLst>
            <pc:docMk/>
            <pc:sldMk cId="3345524481" sldId="1652"/>
            <ac:spMk id="2" creationId="{BD376C0A-1EF9-AE35-F978-30187AC809A1}"/>
          </ac:spMkLst>
        </pc:spChg>
        <pc:spChg chg="del">
          <ac:chgData name="Milan Jain" userId="f7da3bcd-3415-4472-a8e2-156825fa9488" providerId="ADAL" clId="{490D0E78-DCF0-40E8-8935-A346DBC0019A}" dt="2023-05-09T03:22:49.770" v="2366" actId="1032"/>
          <ac:spMkLst>
            <pc:docMk/>
            <pc:sldMk cId="3345524481" sldId="1652"/>
            <ac:spMk id="3" creationId="{4B768FDD-2B83-29A9-B3A7-5EDF388E4831}"/>
          </ac:spMkLst>
        </pc:spChg>
        <pc:spChg chg="add mod">
          <ac:chgData name="Milan Jain" userId="f7da3bcd-3415-4472-a8e2-156825fa9488" providerId="ADAL" clId="{490D0E78-DCF0-40E8-8935-A346DBC0019A}" dt="2023-05-09T04:59:22.947" v="3108" actId="1076"/>
          <ac:spMkLst>
            <pc:docMk/>
            <pc:sldMk cId="3345524481" sldId="1652"/>
            <ac:spMk id="8" creationId="{9C9177DA-11AC-6A57-FFF7-D7F8DA039D1D}"/>
          </ac:spMkLst>
        </pc:spChg>
        <pc:spChg chg="add mod">
          <ac:chgData name="Milan Jain" userId="f7da3bcd-3415-4472-a8e2-156825fa9488" providerId="ADAL" clId="{490D0E78-DCF0-40E8-8935-A346DBC0019A}" dt="2023-05-09T04:59:22.947" v="3108" actId="1076"/>
          <ac:spMkLst>
            <pc:docMk/>
            <pc:sldMk cId="3345524481" sldId="1652"/>
            <ac:spMk id="9" creationId="{39F46934-631A-30B7-04B1-CBDBDF862CF1}"/>
          </ac:spMkLst>
        </pc:spChg>
        <pc:spChg chg="add mod">
          <ac:chgData name="Milan Jain" userId="f7da3bcd-3415-4472-a8e2-156825fa9488" providerId="ADAL" clId="{490D0E78-DCF0-40E8-8935-A346DBC0019A}" dt="2023-05-09T04:59:22.947" v="3108" actId="1076"/>
          <ac:spMkLst>
            <pc:docMk/>
            <pc:sldMk cId="3345524481" sldId="1652"/>
            <ac:spMk id="10" creationId="{D2198499-4A0F-F8F1-F650-BEE7EF640091}"/>
          </ac:spMkLst>
        </pc:spChg>
        <pc:spChg chg="add mod">
          <ac:chgData name="Milan Jain" userId="f7da3bcd-3415-4472-a8e2-156825fa9488" providerId="ADAL" clId="{490D0E78-DCF0-40E8-8935-A346DBC0019A}" dt="2023-05-09T04:59:22.947" v="3108" actId="1076"/>
          <ac:spMkLst>
            <pc:docMk/>
            <pc:sldMk cId="3345524481" sldId="1652"/>
            <ac:spMk id="12" creationId="{1832B44F-98D8-660C-C5C8-6B513662C433}"/>
          </ac:spMkLst>
        </pc:spChg>
        <pc:spChg chg="add mod">
          <ac:chgData name="Milan Jain" userId="f7da3bcd-3415-4472-a8e2-156825fa9488" providerId="ADAL" clId="{490D0E78-DCF0-40E8-8935-A346DBC0019A}" dt="2023-05-09T04:59:22.947" v="3108" actId="1076"/>
          <ac:spMkLst>
            <pc:docMk/>
            <pc:sldMk cId="3345524481" sldId="1652"/>
            <ac:spMk id="13" creationId="{843AFDEC-44B9-4596-380C-EF6FAEE25A88}"/>
          </ac:spMkLst>
        </pc:spChg>
        <pc:spChg chg="add del">
          <ac:chgData name="Milan Jain" userId="f7da3bcd-3415-4472-a8e2-156825fa9488" providerId="ADAL" clId="{490D0E78-DCF0-40E8-8935-A346DBC0019A}" dt="2023-05-09T03:36:05.890" v="2468" actId="11529"/>
          <ac:spMkLst>
            <pc:docMk/>
            <pc:sldMk cId="3345524481" sldId="1652"/>
            <ac:spMk id="16" creationId="{8E41E0CE-4240-C3BF-F329-CC486E8F699A}"/>
          </ac:spMkLst>
        </pc:spChg>
        <pc:spChg chg="add del mod">
          <ac:chgData name="Milan Jain" userId="f7da3bcd-3415-4472-a8e2-156825fa9488" providerId="ADAL" clId="{490D0E78-DCF0-40E8-8935-A346DBC0019A}" dt="2023-05-09T03:36:53.252" v="2472" actId="478"/>
          <ac:spMkLst>
            <pc:docMk/>
            <pc:sldMk cId="3345524481" sldId="1652"/>
            <ac:spMk id="17" creationId="{3ED38B75-F217-E3A9-A0CF-A84080831D68}"/>
          </ac:spMkLst>
        </pc:spChg>
        <pc:spChg chg="add mod">
          <ac:chgData name="Milan Jain" userId="f7da3bcd-3415-4472-a8e2-156825fa9488" providerId="ADAL" clId="{490D0E78-DCF0-40E8-8935-A346DBC0019A}" dt="2023-05-09T04:59:22.947" v="3108" actId="1076"/>
          <ac:spMkLst>
            <pc:docMk/>
            <pc:sldMk cId="3345524481" sldId="1652"/>
            <ac:spMk id="18" creationId="{79D3D912-C849-B886-34A4-A4648FC98E02}"/>
          </ac:spMkLst>
        </pc:spChg>
        <pc:spChg chg="add mod">
          <ac:chgData name="Milan Jain" userId="f7da3bcd-3415-4472-a8e2-156825fa9488" providerId="ADAL" clId="{490D0E78-DCF0-40E8-8935-A346DBC0019A}" dt="2023-05-09T04:59:22.947" v="3108" actId="1076"/>
          <ac:spMkLst>
            <pc:docMk/>
            <pc:sldMk cId="3345524481" sldId="1652"/>
            <ac:spMk id="20" creationId="{B532BD93-D1D2-9A8C-532C-BE3DD8D141FF}"/>
          </ac:spMkLst>
        </pc:spChg>
        <pc:spChg chg="add mod">
          <ac:chgData name="Milan Jain" userId="f7da3bcd-3415-4472-a8e2-156825fa9488" providerId="ADAL" clId="{490D0E78-DCF0-40E8-8935-A346DBC0019A}" dt="2023-05-09T04:59:22.947" v="3108" actId="1076"/>
          <ac:spMkLst>
            <pc:docMk/>
            <pc:sldMk cId="3345524481" sldId="1652"/>
            <ac:spMk id="21" creationId="{57B963B9-C4B2-0CF7-D154-B3C1A5A02423}"/>
          </ac:spMkLst>
        </pc:spChg>
        <pc:spChg chg="add mod">
          <ac:chgData name="Milan Jain" userId="f7da3bcd-3415-4472-a8e2-156825fa9488" providerId="ADAL" clId="{490D0E78-DCF0-40E8-8935-A346DBC0019A}" dt="2023-05-09T04:59:22.947" v="3108" actId="1076"/>
          <ac:spMkLst>
            <pc:docMk/>
            <pc:sldMk cId="3345524481" sldId="1652"/>
            <ac:spMk id="22" creationId="{EB4AF732-FFF8-465B-0B8D-FB29BB35B77D}"/>
          </ac:spMkLst>
        </pc:spChg>
        <pc:spChg chg="add mod">
          <ac:chgData name="Milan Jain" userId="f7da3bcd-3415-4472-a8e2-156825fa9488" providerId="ADAL" clId="{490D0E78-DCF0-40E8-8935-A346DBC0019A}" dt="2023-05-09T04:59:22.947" v="3108" actId="1076"/>
          <ac:spMkLst>
            <pc:docMk/>
            <pc:sldMk cId="3345524481" sldId="1652"/>
            <ac:spMk id="24" creationId="{126DFDD1-5F9C-724B-1DE4-6F7093770C67}"/>
          </ac:spMkLst>
        </pc:spChg>
        <pc:spChg chg="add mod">
          <ac:chgData name="Milan Jain" userId="f7da3bcd-3415-4472-a8e2-156825fa9488" providerId="ADAL" clId="{490D0E78-DCF0-40E8-8935-A346DBC0019A}" dt="2023-05-09T04:59:22.947" v="3108" actId="1076"/>
          <ac:spMkLst>
            <pc:docMk/>
            <pc:sldMk cId="3345524481" sldId="1652"/>
            <ac:spMk id="25" creationId="{507DE06E-C54C-091A-D6F4-116B909075D8}"/>
          </ac:spMkLst>
        </pc:spChg>
        <pc:spChg chg="add mod">
          <ac:chgData name="Milan Jain" userId="f7da3bcd-3415-4472-a8e2-156825fa9488" providerId="ADAL" clId="{490D0E78-DCF0-40E8-8935-A346DBC0019A}" dt="2023-05-09T05:01:44.449" v="3340" actId="1076"/>
          <ac:spMkLst>
            <pc:docMk/>
            <pc:sldMk cId="3345524481" sldId="1652"/>
            <ac:spMk id="26" creationId="{4FFD0C25-23B6-A4CE-C5A2-111000D93970}"/>
          </ac:spMkLst>
        </pc:spChg>
        <pc:spChg chg="add mod">
          <ac:chgData name="Milan Jain" userId="f7da3bcd-3415-4472-a8e2-156825fa9488" providerId="ADAL" clId="{490D0E78-DCF0-40E8-8935-A346DBC0019A}" dt="2023-05-09T05:01:44.449" v="3340" actId="1076"/>
          <ac:spMkLst>
            <pc:docMk/>
            <pc:sldMk cId="3345524481" sldId="1652"/>
            <ac:spMk id="27" creationId="{04652027-2226-748C-6A45-7591462B8317}"/>
          </ac:spMkLst>
        </pc:spChg>
        <pc:spChg chg="add mod">
          <ac:chgData name="Milan Jain" userId="f7da3bcd-3415-4472-a8e2-156825fa9488" providerId="ADAL" clId="{490D0E78-DCF0-40E8-8935-A346DBC0019A}" dt="2023-05-09T04:59:22.947" v="3108" actId="1076"/>
          <ac:spMkLst>
            <pc:docMk/>
            <pc:sldMk cId="3345524481" sldId="1652"/>
            <ac:spMk id="30" creationId="{DB78F7A7-590C-A47F-A01F-E7278EBEA3CF}"/>
          </ac:spMkLst>
        </pc:spChg>
        <pc:spChg chg="add mod">
          <ac:chgData name="Milan Jain" userId="f7da3bcd-3415-4472-a8e2-156825fa9488" providerId="ADAL" clId="{490D0E78-DCF0-40E8-8935-A346DBC0019A}" dt="2023-05-09T04:59:22.947" v="3108" actId="1076"/>
          <ac:spMkLst>
            <pc:docMk/>
            <pc:sldMk cId="3345524481" sldId="1652"/>
            <ac:spMk id="31" creationId="{DDD19475-427D-EE32-74AE-28CF3B18B961}"/>
          </ac:spMkLst>
        </pc:spChg>
        <pc:spChg chg="add mod">
          <ac:chgData name="Milan Jain" userId="f7da3bcd-3415-4472-a8e2-156825fa9488" providerId="ADAL" clId="{490D0E78-DCF0-40E8-8935-A346DBC0019A}" dt="2023-05-09T04:59:22.947" v="3108" actId="1076"/>
          <ac:spMkLst>
            <pc:docMk/>
            <pc:sldMk cId="3345524481" sldId="1652"/>
            <ac:spMk id="32" creationId="{C6375A68-A9EC-1D92-66F9-3C5A64912CAC}"/>
          </ac:spMkLst>
        </pc:spChg>
        <pc:spChg chg="add del mod">
          <ac:chgData name="Milan Jain" userId="f7da3bcd-3415-4472-a8e2-156825fa9488" providerId="ADAL" clId="{490D0E78-DCF0-40E8-8935-A346DBC0019A}" dt="2023-05-09T03:53:58.134" v="2769" actId="478"/>
          <ac:spMkLst>
            <pc:docMk/>
            <pc:sldMk cId="3345524481" sldId="1652"/>
            <ac:spMk id="33" creationId="{D8773F68-417F-0E2F-03E0-DB9AB5718D66}"/>
          </ac:spMkLst>
        </pc:spChg>
        <pc:spChg chg="add del mod">
          <ac:chgData name="Milan Jain" userId="f7da3bcd-3415-4472-a8e2-156825fa9488" providerId="ADAL" clId="{490D0E78-DCF0-40E8-8935-A346DBC0019A}" dt="2023-05-09T03:54:02.215" v="2770" actId="478"/>
          <ac:spMkLst>
            <pc:docMk/>
            <pc:sldMk cId="3345524481" sldId="1652"/>
            <ac:spMk id="34" creationId="{5587F301-78F1-7491-A028-5B647C91ED4B}"/>
          </ac:spMkLst>
        </pc:spChg>
        <pc:spChg chg="add mod">
          <ac:chgData name="Milan Jain" userId="f7da3bcd-3415-4472-a8e2-156825fa9488" providerId="ADAL" clId="{490D0E78-DCF0-40E8-8935-A346DBC0019A}" dt="2023-05-09T04:59:22.947" v="3108" actId="1076"/>
          <ac:spMkLst>
            <pc:docMk/>
            <pc:sldMk cId="3345524481" sldId="1652"/>
            <ac:spMk id="36" creationId="{2FA4A5A6-9598-1BBB-A780-DD45E820E080}"/>
          </ac:spMkLst>
        </pc:spChg>
        <pc:spChg chg="add mod">
          <ac:chgData name="Milan Jain" userId="f7da3bcd-3415-4472-a8e2-156825fa9488" providerId="ADAL" clId="{490D0E78-DCF0-40E8-8935-A346DBC0019A}" dt="2023-05-09T04:59:22.947" v="3108" actId="1076"/>
          <ac:spMkLst>
            <pc:docMk/>
            <pc:sldMk cId="3345524481" sldId="1652"/>
            <ac:spMk id="38" creationId="{C7D214A4-1245-9420-96AB-0C11326BFB8C}"/>
          </ac:spMkLst>
        </pc:spChg>
        <pc:spChg chg="add mod">
          <ac:chgData name="Milan Jain" userId="f7da3bcd-3415-4472-a8e2-156825fa9488" providerId="ADAL" clId="{490D0E78-DCF0-40E8-8935-A346DBC0019A}" dt="2023-05-09T04:59:22.947" v="3108" actId="1076"/>
          <ac:spMkLst>
            <pc:docMk/>
            <pc:sldMk cId="3345524481" sldId="1652"/>
            <ac:spMk id="39" creationId="{CC541F5D-B8E1-E815-AFF0-5650D3D32D2C}"/>
          </ac:spMkLst>
        </pc:spChg>
        <pc:spChg chg="add mod">
          <ac:chgData name="Milan Jain" userId="f7da3bcd-3415-4472-a8e2-156825fa9488" providerId="ADAL" clId="{490D0E78-DCF0-40E8-8935-A346DBC0019A}" dt="2023-05-09T04:59:22.947" v="3108" actId="1076"/>
          <ac:spMkLst>
            <pc:docMk/>
            <pc:sldMk cId="3345524481" sldId="1652"/>
            <ac:spMk id="40" creationId="{F61462DA-A77B-1281-19DC-7D9099939701}"/>
          </ac:spMkLst>
        </pc:spChg>
        <pc:spChg chg="add mod">
          <ac:chgData name="Milan Jain" userId="f7da3bcd-3415-4472-a8e2-156825fa9488" providerId="ADAL" clId="{490D0E78-DCF0-40E8-8935-A346DBC0019A}" dt="2023-05-09T04:59:22.947" v="3108" actId="1076"/>
          <ac:spMkLst>
            <pc:docMk/>
            <pc:sldMk cId="3345524481" sldId="1652"/>
            <ac:spMk id="41" creationId="{08BC37D7-FF25-27FB-443A-8CFB560F11D9}"/>
          </ac:spMkLst>
        </pc:spChg>
        <pc:spChg chg="add mod">
          <ac:chgData name="Milan Jain" userId="f7da3bcd-3415-4472-a8e2-156825fa9488" providerId="ADAL" clId="{490D0E78-DCF0-40E8-8935-A346DBC0019A}" dt="2023-05-09T04:59:22.947" v="3108" actId="1076"/>
          <ac:spMkLst>
            <pc:docMk/>
            <pc:sldMk cId="3345524481" sldId="1652"/>
            <ac:spMk id="42" creationId="{4769EF57-23E4-1EDC-A7F7-C3774E9E1DA4}"/>
          </ac:spMkLst>
        </pc:spChg>
        <pc:spChg chg="add del mod">
          <ac:chgData name="Milan Jain" userId="f7da3bcd-3415-4472-a8e2-156825fa9488" providerId="ADAL" clId="{490D0E78-DCF0-40E8-8935-A346DBC0019A}" dt="2023-05-09T03:56:43.623" v="2798"/>
          <ac:spMkLst>
            <pc:docMk/>
            <pc:sldMk cId="3345524481" sldId="1652"/>
            <ac:spMk id="45" creationId="{F9B94A4C-7FB3-8C4F-3ECD-CBDC2FE83C5E}"/>
          </ac:spMkLst>
        </pc:spChg>
        <pc:spChg chg="add del mod">
          <ac:chgData name="Milan Jain" userId="f7da3bcd-3415-4472-a8e2-156825fa9488" providerId="ADAL" clId="{490D0E78-DCF0-40E8-8935-A346DBC0019A}" dt="2023-05-09T03:56:43.623" v="2798"/>
          <ac:spMkLst>
            <pc:docMk/>
            <pc:sldMk cId="3345524481" sldId="1652"/>
            <ac:spMk id="46" creationId="{59334156-F53A-5B5A-992A-69DBF5687D34}"/>
          </ac:spMkLst>
        </pc:spChg>
        <pc:spChg chg="add del mod">
          <ac:chgData name="Milan Jain" userId="f7da3bcd-3415-4472-a8e2-156825fa9488" providerId="ADAL" clId="{490D0E78-DCF0-40E8-8935-A346DBC0019A}" dt="2023-05-09T03:56:43.623" v="2798"/>
          <ac:spMkLst>
            <pc:docMk/>
            <pc:sldMk cId="3345524481" sldId="1652"/>
            <ac:spMk id="47" creationId="{49B598CF-C6D6-B67D-D889-A09B3844E8AC}"/>
          </ac:spMkLst>
        </pc:spChg>
        <pc:spChg chg="add del mod">
          <ac:chgData name="Milan Jain" userId="f7da3bcd-3415-4472-a8e2-156825fa9488" providerId="ADAL" clId="{490D0E78-DCF0-40E8-8935-A346DBC0019A}" dt="2023-05-09T03:56:43.623" v="2798"/>
          <ac:spMkLst>
            <pc:docMk/>
            <pc:sldMk cId="3345524481" sldId="1652"/>
            <ac:spMk id="49" creationId="{BE415641-849C-5146-C358-7EC41DC347EE}"/>
          </ac:spMkLst>
        </pc:spChg>
        <pc:spChg chg="add del mod">
          <ac:chgData name="Milan Jain" userId="f7da3bcd-3415-4472-a8e2-156825fa9488" providerId="ADAL" clId="{490D0E78-DCF0-40E8-8935-A346DBC0019A}" dt="2023-05-09T03:56:43.623" v="2798"/>
          <ac:spMkLst>
            <pc:docMk/>
            <pc:sldMk cId="3345524481" sldId="1652"/>
            <ac:spMk id="51" creationId="{D608EB05-590F-5C90-07F0-708C4795F3D1}"/>
          </ac:spMkLst>
        </pc:spChg>
        <pc:spChg chg="add del mod">
          <ac:chgData name="Milan Jain" userId="f7da3bcd-3415-4472-a8e2-156825fa9488" providerId="ADAL" clId="{490D0E78-DCF0-40E8-8935-A346DBC0019A}" dt="2023-05-09T03:56:43.623" v="2798"/>
          <ac:spMkLst>
            <pc:docMk/>
            <pc:sldMk cId="3345524481" sldId="1652"/>
            <ac:spMk id="52" creationId="{1EDE2996-E59D-AF6B-822E-6DE817AC54E2}"/>
          </ac:spMkLst>
        </pc:spChg>
        <pc:spChg chg="add del mod">
          <ac:chgData name="Milan Jain" userId="f7da3bcd-3415-4472-a8e2-156825fa9488" providerId="ADAL" clId="{490D0E78-DCF0-40E8-8935-A346DBC0019A}" dt="2023-05-09T03:56:43.623" v="2798"/>
          <ac:spMkLst>
            <pc:docMk/>
            <pc:sldMk cId="3345524481" sldId="1652"/>
            <ac:spMk id="53" creationId="{708BD972-5B1E-B813-CE07-5E9C8BA1097C}"/>
          </ac:spMkLst>
        </pc:spChg>
        <pc:spChg chg="add del mod">
          <ac:chgData name="Milan Jain" userId="f7da3bcd-3415-4472-a8e2-156825fa9488" providerId="ADAL" clId="{490D0E78-DCF0-40E8-8935-A346DBC0019A}" dt="2023-05-09T03:56:43.623" v="2798"/>
          <ac:spMkLst>
            <pc:docMk/>
            <pc:sldMk cId="3345524481" sldId="1652"/>
            <ac:spMk id="54" creationId="{64717BE8-AFFA-FE23-19C7-C3A716E4ABA8}"/>
          </ac:spMkLst>
        </pc:spChg>
        <pc:spChg chg="add del mod">
          <ac:chgData name="Milan Jain" userId="f7da3bcd-3415-4472-a8e2-156825fa9488" providerId="ADAL" clId="{490D0E78-DCF0-40E8-8935-A346DBC0019A}" dt="2023-05-09T03:56:43.623" v="2798"/>
          <ac:spMkLst>
            <pc:docMk/>
            <pc:sldMk cId="3345524481" sldId="1652"/>
            <ac:spMk id="55" creationId="{FDEA0DA5-D146-4D84-2D23-5DA708D11D98}"/>
          </ac:spMkLst>
        </pc:spChg>
        <pc:spChg chg="add mod">
          <ac:chgData name="Milan Jain" userId="f7da3bcd-3415-4472-a8e2-156825fa9488" providerId="ADAL" clId="{490D0E78-DCF0-40E8-8935-A346DBC0019A}" dt="2023-05-09T04:59:22.947" v="3108" actId="1076"/>
          <ac:spMkLst>
            <pc:docMk/>
            <pc:sldMk cId="3345524481" sldId="1652"/>
            <ac:spMk id="58" creationId="{75E08158-DC00-E7A3-3433-08D2E1403FE3}"/>
          </ac:spMkLst>
        </pc:spChg>
        <pc:spChg chg="add mod">
          <ac:chgData name="Milan Jain" userId="f7da3bcd-3415-4472-a8e2-156825fa9488" providerId="ADAL" clId="{490D0E78-DCF0-40E8-8935-A346DBC0019A}" dt="2023-05-09T04:59:22.947" v="3108" actId="1076"/>
          <ac:spMkLst>
            <pc:docMk/>
            <pc:sldMk cId="3345524481" sldId="1652"/>
            <ac:spMk id="59" creationId="{DAEEF199-0198-9713-33FD-F81E16644204}"/>
          </ac:spMkLst>
        </pc:spChg>
        <pc:spChg chg="add mod">
          <ac:chgData name="Milan Jain" userId="f7da3bcd-3415-4472-a8e2-156825fa9488" providerId="ADAL" clId="{490D0E78-DCF0-40E8-8935-A346DBC0019A}" dt="2023-05-09T04:59:22.947" v="3108" actId="1076"/>
          <ac:spMkLst>
            <pc:docMk/>
            <pc:sldMk cId="3345524481" sldId="1652"/>
            <ac:spMk id="60" creationId="{185B6A48-A2CD-9C36-DB4F-F77BEBD87CC0}"/>
          </ac:spMkLst>
        </pc:spChg>
        <pc:spChg chg="add mod">
          <ac:chgData name="Milan Jain" userId="f7da3bcd-3415-4472-a8e2-156825fa9488" providerId="ADAL" clId="{490D0E78-DCF0-40E8-8935-A346DBC0019A}" dt="2023-05-09T04:59:22.947" v="3108" actId="1076"/>
          <ac:spMkLst>
            <pc:docMk/>
            <pc:sldMk cId="3345524481" sldId="1652"/>
            <ac:spMk id="61" creationId="{24FF359B-17B3-7055-DE31-024BC8205C44}"/>
          </ac:spMkLst>
        </pc:spChg>
        <pc:spChg chg="add mod">
          <ac:chgData name="Milan Jain" userId="f7da3bcd-3415-4472-a8e2-156825fa9488" providerId="ADAL" clId="{490D0E78-DCF0-40E8-8935-A346DBC0019A}" dt="2023-05-09T04:59:22.947" v="3108" actId="1076"/>
          <ac:spMkLst>
            <pc:docMk/>
            <pc:sldMk cId="3345524481" sldId="1652"/>
            <ac:spMk id="62" creationId="{D4C07410-68F0-5883-E554-0394ED582890}"/>
          </ac:spMkLst>
        </pc:spChg>
        <pc:spChg chg="add mod">
          <ac:chgData name="Milan Jain" userId="f7da3bcd-3415-4472-a8e2-156825fa9488" providerId="ADAL" clId="{490D0E78-DCF0-40E8-8935-A346DBC0019A}" dt="2023-05-09T04:59:22.947" v="3108" actId="1076"/>
          <ac:spMkLst>
            <pc:docMk/>
            <pc:sldMk cId="3345524481" sldId="1652"/>
            <ac:spMk id="64" creationId="{AD4F245E-D8B3-2BCB-6367-E9004A1FB5E6}"/>
          </ac:spMkLst>
        </pc:spChg>
        <pc:spChg chg="add mod">
          <ac:chgData name="Milan Jain" userId="f7da3bcd-3415-4472-a8e2-156825fa9488" providerId="ADAL" clId="{490D0E78-DCF0-40E8-8935-A346DBC0019A}" dt="2023-05-09T04:59:22.947" v="3108" actId="1076"/>
          <ac:spMkLst>
            <pc:docMk/>
            <pc:sldMk cId="3345524481" sldId="1652"/>
            <ac:spMk id="66" creationId="{87B53B46-EECB-7B3E-6723-A1883B41E6D1}"/>
          </ac:spMkLst>
        </pc:spChg>
        <pc:spChg chg="add mod">
          <ac:chgData name="Milan Jain" userId="f7da3bcd-3415-4472-a8e2-156825fa9488" providerId="ADAL" clId="{490D0E78-DCF0-40E8-8935-A346DBC0019A}" dt="2023-05-09T04:59:22.947" v="3108" actId="1076"/>
          <ac:spMkLst>
            <pc:docMk/>
            <pc:sldMk cId="3345524481" sldId="1652"/>
            <ac:spMk id="67" creationId="{64A9396F-C2FB-15EF-AF37-F0903BEF9301}"/>
          </ac:spMkLst>
        </pc:spChg>
        <pc:spChg chg="add mod">
          <ac:chgData name="Milan Jain" userId="f7da3bcd-3415-4472-a8e2-156825fa9488" providerId="ADAL" clId="{490D0E78-DCF0-40E8-8935-A346DBC0019A}" dt="2023-05-09T04:59:22.947" v="3108" actId="1076"/>
          <ac:spMkLst>
            <pc:docMk/>
            <pc:sldMk cId="3345524481" sldId="1652"/>
            <ac:spMk id="68" creationId="{16B49506-79F7-140F-5358-94FE3D721138}"/>
          </ac:spMkLst>
        </pc:spChg>
        <pc:spChg chg="add mod">
          <ac:chgData name="Milan Jain" userId="f7da3bcd-3415-4472-a8e2-156825fa9488" providerId="ADAL" clId="{490D0E78-DCF0-40E8-8935-A346DBC0019A}" dt="2023-05-09T04:59:22.947" v="3108" actId="1076"/>
          <ac:spMkLst>
            <pc:docMk/>
            <pc:sldMk cId="3345524481" sldId="1652"/>
            <ac:spMk id="69" creationId="{015BB0F5-22E2-5577-635D-8E90DE8FE356}"/>
          </ac:spMkLst>
        </pc:spChg>
        <pc:spChg chg="add mod">
          <ac:chgData name="Milan Jain" userId="f7da3bcd-3415-4472-a8e2-156825fa9488" providerId="ADAL" clId="{490D0E78-DCF0-40E8-8935-A346DBC0019A}" dt="2023-05-09T04:59:22.947" v="3108" actId="1076"/>
          <ac:spMkLst>
            <pc:docMk/>
            <pc:sldMk cId="3345524481" sldId="1652"/>
            <ac:spMk id="70" creationId="{41CCC54D-4F31-D559-A44A-A77E0D7EB5CF}"/>
          </ac:spMkLst>
        </pc:spChg>
        <pc:spChg chg="add mod">
          <ac:chgData name="Milan Jain" userId="f7da3bcd-3415-4472-a8e2-156825fa9488" providerId="ADAL" clId="{490D0E78-DCF0-40E8-8935-A346DBC0019A}" dt="2023-05-09T05:01:44.449" v="3340" actId="1076"/>
          <ac:spMkLst>
            <pc:docMk/>
            <pc:sldMk cId="3345524481" sldId="1652"/>
            <ac:spMk id="71" creationId="{5D1E9B69-8A68-CDCB-B5B8-C1EBC8A33BEF}"/>
          </ac:spMkLst>
        </pc:spChg>
        <pc:spChg chg="add mod">
          <ac:chgData name="Milan Jain" userId="f7da3bcd-3415-4472-a8e2-156825fa9488" providerId="ADAL" clId="{490D0E78-DCF0-40E8-8935-A346DBC0019A}" dt="2023-05-09T05:01:44.449" v="3340" actId="1076"/>
          <ac:spMkLst>
            <pc:docMk/>
            <pc:sldMk cId="3345524481" sldId="1652"/>
            <ac:spMk id="72" creationId="{AF866499-5A12-E524-86C7-B97FB301389A}"/>
          </ac:spMkLst>
        </pc:spChg>
        <pc:spChg chg="add mod">
          <ac:chgData name="Milan Jain" userId="f7da3bcd-3415-4472-a8e2-156825fa9488" providerId="ADAL" clId="{490D0E78-DCF0-40E8-8935-A346DBC0019A}" dt="2023-05-09T05:01:44.449" v="3340" actId="1076"/>
          <ac:spMkLst>
            <pc:docMk/>
            <pc:sldMk cId="3345524481" sldId="1652"/>
            <ac:spMk id="73" creationId="{C9834B4A-67BA-F84B-36BF-0293524A9BFA}"/>
          </ac:spMkLst>
        </pc:spChg>
        <pc:spChg chg="add mod">
          <ac:chgData name="Milan Jain" userId="f7da3bcd-3415-4472-a8e2-156825fa9488" providerId="ADAL" clId="{490D0E78-DCF0-40E8-8935-A346DBC0019A}" dt="2023-05-09T05:01:44.449" v="3340" actId="1076"/>
          <ac:spMkLst>
            <pc:docMk/>
            <pc:sldMk cId="3345524481" sldId="1652"/>
            <ac:spMk id="74" creationId="{1CE42E38-8E68-0334-B62F-95F695B525B0}"/>
          </ac:spMkLst>
        </pc:spChg>
        <pc:spChg chg="add mod">
          <ac:chgData name="Milan Jain" userId="f7da3bcd-3415-4472-a8e2-156825fa9488" providerId="ADAL" clId="{490D0E78-DCF0-40E8-8935-A346DBC0019A}" dt="2023-05-09T05:01:44.449" v="3340" actId="1076"/>
          <ac:spMkLst>
            <pc:docMk/>
            <pc:sldMk cId="3345524481" sldId="1652"/>
            <ac:spMk id="75" creationId="{AF66FFDA-C868-6074-4017-971294B02B09}"/>
          </ac:spMkLst>
        </pc:spChg>
        <pc:spChg chg="add mod">
          <ac:chgData name="Milan Jain" userId="f7da3bcd-3415-4472-a8e2-156825fa9488" providerId="ADAL" clId="{490D0E78-DCF0-40E8-8935-A346DBC0019A}" dt="2023-05-09T05:01:44.449" v="3340" actId="1076"/>
          <ac:spMkLst>
            <pc:docMk/>
            <pc:sldMk cId="3345524481" sldId="1652"/>
            <ac:spMk id="76" creationId="{768D9E56-5623-F19C-A986-2A61C551063C}"/>
          </ac:spMkLst>
        </pc:spChg>
        <pc:graphicFrameChg chg="add mod modGraphic">
          <ac:chgData name="Milan Jain" userId="f7da3bcd-3415-4472-a8e2-156825fa9488" providerId="ADAL" clId="{490D0E78-DCF0-40E8-8935-A346DBC0019A}" dt="2023-05-09T04:59:06.505" v="3107" actId="1076"/>
          <ac:graphicFrameMkLst>
            <pc:docMk/>
            <pc:sldMk cId="3345524481" sldId="1652"/>
            <ac:graphicFrameMk id="5" creationId="{E77783F5-BC44-019B-A35C-7ED116A8CD1B}"/>
          </ac:graphicFrameMkLst>
        </pc:graphicFrameChg>
        <pc:graphicFrameChg chg="add mod modGraphic">
          <ac:chgData name="Milan Jain" userId="f7da3bcd-3415-4472-a8e2-156825fa9488" providerId="ADAL" clId="{490D0E78-DCF0-40E8-8935-A346DBC0019A}" dt="2023-05-09T04:59:22.947" v="3108" actId="1076"/>
          <ac:graphicFrameMkLst>
            <pc:docMk/>
            <pc:sldMk cId="3345524481" sldId="1652"/>
            <ac:graphicFrameMk id="6" creationId="{24FBC5A7-6AA2-738A-E3C8-1323AC0D22CB}"/>
          </ac:graphicFrameMkLst>
        </pc:graphicFrameChg>
        <pc:graphicFrameChg chg="add mod modGraphic">
          <ac:chgData name="Milan Jain" userId="f7da3bcd-3415-4472-a8e2-156825fa9488" providerId="ADAL" clId="{490D0E78-DCF0-40E8-8935-A346DBC0019A}" dt="2023-05-09T04:59:22.947" v="3108" actId="1076"/>
          <ac:graphicFrameMkLst>
            <pc:docMk/>
            <pc:sldMk cId="3345524481" sldId="1652"/>
            <ac:graphicFrameMk id="7" creationId="{E8171F09-B98E-8E0A-DFE5-C47BE324BFD9}"/>
          </ac:graphicFrameMkLst>
        </pc:graphicFrameChg>
        <pc:graphicFrameChg chg="add mod modGraphic">
          <ac:chgData name="Milan Jain" userId="f7da3bcd-3415-4472-a8e2-156825fa9488" providerId="ADAL" clId="{490D0E78-DCF0-40E8-8935-A346DBC0019A}" dt="2023-05-09T04:59:22.947" v="3108" actId="1076"/>
          <ac:graphicFrameMkLst>
            <pc:docMk/>
            <pc:sldMk cId="3345524481" sldId="1652"/>
            <ac:graphicFrameMk id="28" creationId="{CAEEF2B5-629E-2DEF-0ACE-282BE0F89CD2}"/>
          </ac:graphicFrameMkLst>
        </pc:graphicFrameChg>
        <pc:graphicFrameChg chg="add mod modGraphic">
          <ac:chgData name="Milan Jain" userId="f7da3bcd-3415-4472-a8e2-156825fa9488" providerId="ADAL" clId="{490D0E78-DCF0-40E8-8935-A346DBC0019A}" dt="2023-05-09T04:59:22.947" v="3108" actId="1076"/>
          <ac:graphicFrameMkLst>
            <pc:docMk/>
            <pc:sldMk cId="3345524481" sldId="1652"/>
            <ac:graphicFrameMk id="29" creationId="{88EF8CEE-C1E1-4EB3-88D3-A63E397EC30D}"/>
          </ac:graphicFrameMkLst>
        </pc:graphicFrameChg>
        <pc:graphicFrameChg chg="add del mod">
          <ac:chgData name="Milan Jain" userId="f7da3bcd-3415-4472-a8e2-156825fa9488" providerId="ADAL" clId="{490D0E78-DCF0-40E8-8935-A346DBC0019A}" dt="2023-05-09T03:56:43.623" v="2798"/>
          <ac:graphicFrameMkLst>
            <pc:docMk/>
            <pc:sldMk cId="3345524481" sldId="1652"/>
            <ac:graphicFrameMk id="43" creationId="{69980839-DB51-29DD-61AB-E4F67191B49C}"/>
          </ac:graphicFrameMkLst>
        </pc:graphicFrameChg>
        <pc:graphicFrameChg chg="add del mod">
          <ac:chgData name="Milan Jain" userId="f7da3bcd-3415-4472-a8e2-156825fa9488" providerId="ADAL" clId="{490D0E78-DCF0-40E8-8935-A346DBC0019A}" dt="2023-05-09T03:56:43.623" v="2798"/>
          <ac:graphicFrameMkLst>
            <pc:docMk/>
            <pc:sldMk cId="3345524481" sldId="1652"/>
            <ac:graphicFrameMk id="44" creationId="{8A32B567-C590-9FDD-4B8A-BC7D2C3760FC}"/>
          </ac:graphicFrameMkLst>
        </pc:graphicFrameChg>
        <pc:graphicFrameChg chg="add mod">
          <ac:chgData name="Milan Jain" userId="f7da3bcd-3415-4472-a8e2-156825fa9488" providerId="ADAL" clId="{490D0E78-DCF0-40E8-8935-A346DBC0019A}" dt="2023-05-09T04:59:22.947" v="3108" actId="1076"/>
          <ac:graphicFrameMkLst>
            <pc:docMk/>
            <pc:sldMk cId="3345524481" sldId="1652"/>
            <ac:graphicFrameMk id="56" creationId="{9C3F4A69-59BE-9285-7F66-0B5959A1E87C}"/>
          </ac:graphicFrameMkLst>
        </pc:graphicFrameChg>
        <pc:graphicFrameChg chg="add mod">
          <ac:chgData name="Milan Jain" userId="f7da3bcd-3415-4472-a8e2-156825fa9488" providerId="ADAL" clId="{490D0E78-DCF0-40E8-8935-A346DBC0019A}" dt="2023-05-09T04:59:22.947" v="3108" actId="1076"/>
          <ac:graphicFrameMkLst>
            <pc:docMk/>
            <pc:sldMk cId="3345524481" sldId="1652"/>
            <ac:graphicFrameMk id="57" creationId="{B0856F46-95E4-065E-C501-E4D80DE7C925}"/>
          </ac:graphicFrameMkLst>
        </pc:graphicFrameChg>
        <pc:picChg chg="add mod">
          <ac:chgData name="Milan Jain" userId="f7da3bcd-3415-4472-a8e2-156825fa9488" providerId="ADAL" clId="{490D0E78-DCF0-40E8-8935-A346DBC0019A}" dt="2023-05-09T04:59:22.947" v="3108" actId="1076"/>
          <ac:picMkLst>
            <pc:docMk/>
            <pc:sldMk cId="3345524481" sldId="1652"/>
            <ac:picMk id="15" creationId="{7B27EF5A-0850-A777-1BCF-6456CC13A8BA}"/>
          </ac:picMkLst>
        </pc:picChg>
        <pc:picChg chg="add mod">
          <ac:chgData name="Milan Jain" userId="f7da3bcd-3415-4472-a8e2-156825fa9488" providerId="ADAL" clId="{490D0E78-DCF0-40E8-8935-A346DBC0019A}" dt="2023-05-09T04:59:22.947" v="3108" actId="1076"/>
          <ac:picMkLst>
            <pc:docMk/>
            <pc:sldMk cId="3345524481" sldId="1652"/>
            <ac:picMk id="19" creationId="{F95C4A2D-90EC-B8A2-68A5-5AFD4218B65D}"/>
          </ac:picMkLst>
        </pc:picChg>
        <pc:picChg chg="add mod">
          <ac:chgData name="Milan Jain" userId="f7da3bcd-3415-4472-a8e2-156825fa9488" providerId="ADAL" clId="{490D0E78-DCF0-40E8-8935-A346DBC0019A}" dt="2023-05-09T04:59:22.947" v="3108" actId="1076"/>
          <ac:picMkLst>
            <pc:docMk/>
            <pc:sldMk cId="3345524481" sldId="1652"/>
            <ac:picMk id="35" creationId="{92D4F782-CA76-FE02-EE92-AC490658B3DC}"/>
          </ac:picMkLst>
        </pc:picChg>
        <pc:picChg chg="add mod">
          <ac:chgData name="Milan Jain" userId="f7da3bcd-3415-4472-a8e2-156825fa9488" providerId="ADAL" clId="{490D0E78-DCF0-40E8-8935-A346DBC0019A}" dt="2023-05-09T04:59:22.947" v="3108" actId="1076"/>
          <ac:picMkLst>
            <pc:docMk/>
            <pc:sldMk cId="3345524481" sldId="1652"/>
            <ac:picMk id="37" creationId="{9AC4D5B0-10E7-5F6A-D85F-934DC31C4E90}"/>
          </ac:picMkLst>
        </pc:picChg>
        <pc:picChg chg="add del mod">
          <ac:chgData name="Milan Jain" userId="f7da3bcd-3415-4472-a8e2-156825fa9488" providerId="ADAL" clId="{490D0E78-DCF0-40E8-8935-A346DBC0019A}" dt="2023-05-09T03:56:43.623" v="2798"/>
          <ac:picMkLst>
            <pc:docMk/>
            <pc:sldMk cId="3345524481" sldId="1652"/>
            <ac:picMk id="48" creationId="{24BB8DA1-9B0D-9CA1-C935-4BF7CD3AE381}"/>
          </ac:picMkLst>
        </pc:picChg>
        <pc:picChg chg="add del mod">
          <ac:chgData name="Milan Jain" userId="f7da3bcd-3415-4472-a8e2-156825fa9488" providerId="ADAL" clId="{490D0E78-DCF0-40E8-8935-A346DBC0019A}" dt="2023-05-09T03:56:43.623" v="2798"/>
          <ac:picMkLst>
            <pc:docMk/>
            <pc:sldMk cId="3345524481" sldId="1652"/>
            <ac:picMk id="50" creationId="{7ECD2DA8-A7AE-D804-B086-04EF830498C2}"/>
          </ac:picMkLst>
        </pc:picChg>
        <pc:picChg chg="add mod">
          <ac:chgData name="Milan Jain" userId="f7da3bcd-3415-4472-a8e2-156825fa9488" providerId="ADAL" clId="{490D0E78-DCF0-40E8-8935-A346DBC0019A}" dt="2023-05-09T04:59:22.947" v="3108" actId="1076"/>
          <ac:picMkLst>
            <pc:docMk/>
            <pc:sldMk cId="3345524481" sldId="1652"/>
            <ac:picMk id="63" creationId="{8C8C52EE-906B-548B-12D7-91409FF336A0}"/>
          </ac:picMkLst>
        </pc:picChg>
        <pc:picChg chg="add mod">
          <ac:chgData name="Milan Jain" userId="f7da3bcd-3415-4472-a8e2-156825fa9488" providerId="ADAL" clId="{490D0E78-DCF0-40E8-8935-A346DBC0019A}" dt="2023-05-09T04:59:22.947" v="3108" actId="1076"/>
          <ac:picMkLst>
            <pc:docMk/>
            <pc:sldMk cId="3345524481" sldId="1652"/>
            <ac:picMk id="65" creationId="{48FC16C2-AE4C-9DEC-95FF-2E863BE076CA}"/>
          </ac:picMkLst>
        </pc:picChg>
      </pc:sldChg>
      <pc:sldChg chg="addSp delSp modSp add mod ord">
        <pc:chgData name="Milan Jain" userId="f7da3bcd-3415-4472-a8e2-156825fa9488" providerId="ADAL" clId="{490D0E78-DCF0-40E8-8935-A346DBC0019A}" dt="2023-05-09T05:40:41.119" v="3733" actId="108"/>
        <pc:sldMkLst>
          <pc:docMk/>
          <pc:sldMk cId="178726425" sldId="1653"/>
        </pc:sldMkLst>
        <pc:spChg chg="mod">
          <ac:chgData name="Milan Jain" userId="f7da3bcd-3415-4472-a8e2-156825fa9488" providerId="ADAL" clId="{490D0E78-DCF0-40E8-8935-A346DBC0019A}" dt="2023-05-09T05:05:42.341" v="3357" actId="20577"/>
          <ac:spMkLst>
            <pc:docMk/>
            <pc:sldMk cId="178726425" sldId="1653"/>
            <ac:spMk id="6" creationId="{98EBBF78-27E2-70FD-39F6-1535C708C22B}"/>
          </ac:spMkLst>
        </pc:spChg>
        <pc:spChg chg="del">
          <ac:chgData name="Milan Jain" userId="f7da3bcd-3415-4472-a8e2-156825fa9488" providerId="ADAL" clId="{490D0E78-DCF0-40E8-8935-A346DBC0019A}" dt="2023-05-09T05:04:20.435" v="3346" actId="478"/>
          <ac:spMkLst>
            <pc:docMk/>
            <pc:sldMk cId="178726425" sldId="1653"/>
            <ac:spMk id="7" creationId="{19CBEC2A-55C3-9BC5-AE63-A0899ACD15D9}"/>
          </ac:spMkLst>
        </pc:spChg>
        <pc:spChg chg="del">
          <ac:chgData name="Milan Jain" userId="f7da3bcd-3415-4472-a8e2-156825fa9488" providerId="ADAL" clId="{490D0E78-DCF0-40E8-8935-A346DBC0019A}" dt="2023-05-09T05:04:26.556" v="3347" actId="478"/>
          <ac:spMkLst>
            <pc:docMk/>
            <pc:sldMk cId="178726425" sldId="1653"/>
            <ac:spMk id="8" creationId="{6168A4CB-34CC-0A40-7438-A1751F6047F6}"/>
          </ac:spMkLst>
        </pc:spChg>
        <pc:spChg chg="mod">
          <ac:chgData name="Milan Jain" userId="f7da3bcd-3415-4472-a8e2-156825fa9488" providerId="ADAL" clId="{490D0E78-DCF0-40E8-8935-A346DBC0019A}" dt="2023-05-09T05:04:38.946" v="3349" actId="1076"/>
          <ac:spMkLst>
            <pc:docMk/>
            <pc:sldMk cId="178726425" sldId="1653"/>
            <ac:spMk id="11" creationId="{25F2E9E5-70C3-BD5E-7209-1EA7777EB495}"/>
          </ac:spMkLst>
        </pc:spChg>
        <pc:spChg chg="add del mod">
          <ac:chgData name="Milan Jain" userId="f7da3bcd-3415-4472-a8e2-156825fa9488" providerId="ADAL" clId="{490D0E78-DCF0-40E8-8935-A346DBC0019A}" dt="2023-05-09T05:04:31.002" v="3348" actId="478"/>
          <ac:spMkLst>
            <pc:docMk/>
            <pc:sldMk cId="178726425" sldId="1653"/>
            <ac:spMk id="12" creationId="{E994E832-F3CE-A43D-8E7C-1F17B4B26F4B}"/>
          </ac:spMkLst>
        </pc:spChg>
        <pc:spChg chg="add del">
          <ac:chgData name="Milan Jain" userId="f7da3bcd-3415-4472-a8e2-156825fa9488" providerId="ADAL" clId="{490D0E78-DCF0-40E8-8935-A346DBC0019A}" dt="2023-05-09T05:16:18.586" v="3406" actId="478"/>
          <ac:spMkLst>
            <pc:docMk/>
            <pc:sldMk cId="178726425" sldId="1653"/>
            <ac:spMk id="14" creationId="{1550B46B-CA9F-ECD4-84CC-B7820099AFFF}"/>
          </ac:spMkLst>
        </pc:spChg>
        <pc:spChg chg="add mod">
          <ac:chgData name="Milan Jain" userId="f7da3bcd-3415-4472-a8e2-156825fa9488" providerId="ADAL" clId="{490D0E78-DCF0-40E8-8935-A346DBC0019A}" dt="2023-05-09T05:38:35.078" v="3711" actId="1076"/>
          <ac:spMkLst>
            <pc:docMk/>
            <pc:sldMk cId="178726425" sldId="1653"/>
            <ac:spMk id="15" creationId="{7DFD13F3-DDE1-D9C6-0B37-0539C876C398}"/>
          </ac:spMkLst>
        </pc:spChg>
        <pc:spChg chg="add mod">
          <ac:chgData name="Milan Jain" userId="f7da3bcd-3415-4472-a8e2-156825fa9488" providerId="ADAL" clId="{490D0E78-DCF0-40E8-8935-A346DBC0019A}" dt="2023-05-09T05:38:35.078" v="3711" actId="1076"/>
          <ac:spMkLst>
            <pc:docMk/>
            <pc:sldMk cId="178726425" sldId="1653"/>
            <ac:spMk id="16" creationId="{439D1A73-88C0-BE80-6F3D-EC2E20D88AAE}"/>
          </ac:spMkLst>
        </pc:spChg>
        <pc:spChg chg="add mod">
          <ac:chgData name="Milan Jain" userId="f7da3bcd-3415-4472-a8e2-156825fa9488" providerId="ADAL" clId="{490D0E78-DCF0-40E8-8935-A346DBC0019A}" dt="2023-05-09T05:38:35.078" v="3711" actId="1076"/>
          <ac:spMkLst>
            <pc:docMk/>
            <pc:sldMk cId="178726425" sldId="1653"/>
            <ac:spMk id="17" creationId="{8EB032C3-1229-860F-485A-571561439300}"/>
          </ac:spMkLst>
        </pc:spChg>
        <pc:spChg chg="add mod">
          <ac:chgData name="Milan Jain" userId="f7da3bcd-3415-4472-a8e2-156825fa9488" providerId="ADAL" clId="{490D0E78-DCF0-40E8-8935-A346DBC0019A}" dt="2023-05-09T05:38:35.078" v="3711" actId="1076"/>
          <ac:spMkLst>
            <pc:docMk/>
            <pc:sldMk cId="178726425" sldId="1653"/>
            <ac:spMk id="18" creationId="{B1C292E9-04B2-BB44-D8D1-DD60141AB2C7}"/>
          </ac:spMkLst>
        </pc:spChg>
        <pc:spChg chg="add mod">
          <ac:chgData name="Milan Jain" userId="f7da3bcd-3415-4472-a8e2-156825fa9488" providerId="ADAL" clId="{490D0E78-DCF0-40E8-8935-A346DBC0019A}" dt="2023-05-09T05:38:35.078" v="3711" actId="1076"/>
          <ac:spMkLst>
            <pc:docMk/>
            <pc:sldMk cId="178726425" sldId="1653"/>
            <ac:spMk id="21" creationId="{DD5DA002-241E-4468-DB5C-DF11C5D4926D}"/>
          </ac:spMkLst>
        </pc:spChg>
        <pc:spChg chg="add mod">
          <ac:chgData name="Milan Jain" userId="f7da3bcd-3415-4472-a8e2-156825fa9488" providerId="ADAL" clId="{490D0E78-DCF0-40E8-8935-A346DBC0019A}" dt="2023-05-09T05:38:35.078" v="3711" actId="1076"/>
          <ac:spMkLst>
            <pc:docMk/>
            <pc:sldMk cId="178726425" sldId="1653"/>
            <ac:spMk id="22" creationId="{AE365167-D287-40A3-AEB7-F7008A4F2288}"/>
          </ac:spMkLst>
        </pc:spChg>
        <pc:spChg chg="add mod">
          <ac:chgData name="Milan Jain" userId="f7da3bcd-3415-4472-a8e2-156825fa9488" providerId="ADAL" clId="{490D0E78-DCF0-40E8-8935-A346DBC0019A}" dt="2023-05-09T05:38:35.078" v="3711" actId="1076"/>
          <ac:spMkLst>
            <pc:docMk/>
            <pc:sldMk cId="178726425" sldId="1653"/>
            <ac:spMk id="23" creationId="{43190E57-E480-ABE0-A8E3-725DC873C94F}"/>
          </ac:spMkLst>
        </pc:spChg>
        <pc:spChg chg="add mod">
          <ac:chgData name="Milan Jain" userId="f7da3bcd-3415-4472-a8e2-156825fa9488" providerId="ADAL" clId="{490D0E78-DCF0-40E8-8935-A346DBC0019A}" dt="2023-05-09T05:38:35.078" v="3711" actId="1076"/>
          <ac:spMkLst>
            <pc:docMk/>
            <pc:sldMk cId="178726425" sldId="1653"/>
            <ac:spMk id="24" creationId="{C12A0572-14F2-DDB2-C6BC-3821D88571DF}"/>
          </ac:spMkLst>
        </pc:spChg>
        <pc:spChg chg="add mod">
          <ac:chgData name="Milan Jain" userId="f7da3bcd-3415-4472-a8e2-156825fa9488" providerId="ADAL" clId="{490D0E78-DCF0-40E8-8935-A346DBC0019A}" dt="2023-05-09T05:38:35.078" v="3711" actId="1076"/>
          <ac:spMkLst>
            <pc:docMk/>
            <pc:sldMk cId="178726425" sldId="1653"/>
            <ac:spMk id="30" creationId="{25B8908D-AC48-26CC-7C7D-35C0F6707490}"/>
          </ac:spMkLst>
        </pc:spChg>
        <pc:spChg chg="add mod">
          <ac:chgData name="Milan Jain" userId="f7da3bcd-3415-4472-a8e2-156825fa9488" providerId="ADAL" clId="{490D0E78-DCF0-40E8-8935-A346DBC0019A}" dt="2023-05-09T05:22:38.954" v="3447" actId="1076"/>
          <ac:spMkLst>
            <pc:docMk/>
            <pc:sldMk cId="178726425" sldId="1653"/>
            <ac:spMk id="31" creationId="{E659DD6F-E45F-7CE9-72DB-3A8CD88282D1}"/>
          </ac:spMkLst>
        </pc:spChg>
        <pc:spChg chg="add mod">
          <ac:chgData name="Milan Jain" userId="f7da3bcd-3415-4472-a8e2-156825fa9488" providerId="ADAL" clId="{490D0E78-DCF0-40E8-8935-A346DBC0019A}" dt="2023-05-09T05:22:38.954" v="3447" actId="1076"/>
          <ac:spMkLst>
            <pc:docMk/>
            <pc:sldMk cId="178726425" sldId="1653"/>
            <ac:spMk id="32" creationId="{13365A1E-F75D-668A-B9D9-0BEAAF945274}"/>
          </ac:spMkLst>
        </pc:spChg>
        <pc:spChg chg="add mod">
          <ac:chgData name="Milan Jain" userId="f7da3bcd-3415-4472-a8e2-156825fa9488" providerId="ADAL" clId="{490D0E78-DCF0-40E8-8935-A346DBC0019A}" dt="2023-05-09T05:22:42.780" v="3448" actId="1076"/>
          <ac:spMkLst>
            <pc:docMk/>
            <pc:sldMk cId="178726425" sldId="1653"/>
            <ac:spMk id="33" creationId="{06F2588D-50EB-5DFA-7FFA-D47ECE34EC73}"/>
          </ac:spMkLst>
        </pc:spChg>
        <pc:spChg chg="add mod">
          <ac:chgData name="Milan Jain" userId="f7da3bcd-3415-4472-a8e2-156825fa9488" providerId="ADAL" clId="{490D0E78-DCF0-40E8-8935-A346DBC0019A}" dt="2023-05-09T05:24:38.530" v="3541" actId="207"/>
          <ac:spMkLst>
            <pc:docMk/>
            <pc:sldMk cId="178726425" sldId="1653"/>
            <ac:spMk id="35" creationId="{F5AC287A-8186-1B27-D0A6-A53BA60070BB}"/>
          </ac:spMkLst>
        </pc:spChg>
        <pc:spChg chg="add mod">
          <ac:chgData name="Milan Jain" userId="f7da3bcd-3415-4472-a8e2-156825fa9488" providerId="ADAL" clId="{490D0E78-DCF0-40E8-8935-A346DBC0019A}" dt="2023-05-09T05:30:43.574" v="3573" actId="20577"/>
          <ac:spMkLst>
            <pc:docMk/>
            <pc:sldMk cId="178726425" sldId="1653"/>
            <ac:spMk id="36" creationId="{DC029272-A4CA-8685-08A4-D7D4A33909A6}"/>
          </ac:spMkLst>
        </pc:spChg>
        <pc:spChg chg="add mod">
          <ac:chgData name="Milan Jain" userId="f7da3bcd-3415-4472-a8e2-156825fa9488" providerId="ADAL" clId="{490D0E78-DCF0-40E8-8935-A346DBC0019A}" dt="2023-05-09T05:24:14.948" v="3537" actId="108"/>
          <ac:spMkLst>
            <pc:docMk/>
            <pc:sldMk cId="178726425" sldId="1653"/>
            <ac:spMk id="37" creationId="{7757FBFE-BEE8-960A-73B8-54D5B3119217}"/>
          </ac:spMkLst>
        </pc:spChg>
        <pc:spChg chg="add mod">
          <ac:chgData name="Milan Jain" userId="f7da3bcd-3415-4472-a8e2-156825fa9488" providerId="ADAL" clId="{490D0E78-DCF0-40E8-8935-A346DBC0019A}" dt="2023-05-09T05:38:35.078" v="3711" actId="1076"/>
          <ac:spMkLst>
            <pc:docMk/>
            <pc:sldMk cId="178726425" sldId="1653"/>
            <ac:spMk id="40" creationId="{8D6C6A59-59A0-AACA-ABB6-9F58FFF4D0F1}"/>
          </ac:spMkLst>
        </pc:spChg>
        <pc:spChg chg="add mod">
          <ac:chgData name="Milan Jain" userId="f7da3bcd-3415-4472-a8e2-156825fa9488" providerId="ADAL" clId="{490D0E78-DCF0-40E8-8935-A346DBC0019A}" dt="2023-05-09T05:40:40.622" v="3732" actId="108"/>
          <ac:spMkLst>
            <pc:docMk/>
            <pc:sldMk cId="178726425" sldId="1653"/>
            <ac:spMk id="41" creationId="{727ECAF5-49D7-DE75-8BDF-829E43A42509}"/>
          </ac:spMkLst>
        </pc:spChg>
        <pc:spChg chg="add del mod">
          <ac:chgData name="Milan Jain" userId="f7da3bcd-3415-4472-a8e2-156825fa9488" providerId="ADAL" clId="{490D0E78-DCF0-40E8-8935-A346DBC0019A}" dt="2023-05-09T05:38:35.078" v="3711" actId="1076"/>
          <ac:spMkLst>
            <pc:docMk/>
            <pc:sldMk cId="178726425" sldId="1653"/>
            <ac:spMk id="42" creationId="{F6479B17-1086-9339-5EB1-BBEEE4AF434D}"/>
          </ac:spMkLst>
        </pc:spChg>
        <pc:spChg chg="add mod">
          <ac:chgData name="Milan Jain" userId="f7da3bcd-3415-4472-a8e2-156825fa9488" providerId="ADAL" clId="{490D0E78-DCF0-40E8-8935-A346DBC0019A}" dt="2023-05-09T05:38:35.078" v="3711" actId="1076"/>
          <ac:spMkLst>
            <pc:docMk/>
            <pc:sldMk cId="178726425" sldId="1653"/>
            <ac:spMk id="43" creationId="{4705C9AD-A48E-7FF8-809A-274BB3E880DC}"/>
          </ac:spMkLst>
        </pc:spChg>
        <pc:spChg chg="add mod">
          <ac:chgData name="Milan Jain" userId="f7da3bcd-3415-4472-a8e2-156825fa9488" providerId="ADAL" clId="{490D0E78-DCF0-40E8-8935-A346DBC0019A}" dt="2023-05-09T05:38:35.078" v="3711" actId="1076"/>
          <ac:spMkLst>
            <pc:docMk/>
            <pc:sldMk cId="178726425" sldId="1653"/>
            <ac:spMk id="44" creationId="{F73E90D2-B6EB-5404-F05C-A14039FE3942}"/>
          </ac:spMkLst>
        </pc:spChg>
        <pc:spChg chg="add mod">
          <ac:chgData name="Milan Jain" userId="f7da3bcd-3415-4472-a8e2-156825fa9488" providerId="ADAL" clId="{490D0E78-DCF0-40E8-8935-A346DBC0019A}" dt="2023-05-09T05:40:41.119" v="3733" actId="108"/>
          <ac:spMkLst>
            <pc:docMk/>
            <pc:sldMk cId="178726425" sldId="1653"/>
            <ac:spMk id="45" creationId="{87D1A1C2-958F-729D-1FA0-D3EB30D99B84}"/>
          </ac:spMkLst>
        </pc:spChg>
        <pc:spChg chg="add mod">
          <ac:chgData name="Milan Jain" userId="f7da3bcd-3415-4472-a8e2-156825fa9488" providerId="ADAL" clId="{490D0E78-DCF0-40E8-8935-A346DBC0019A}" dt="2023-05-09T05:38:35.078" v="3711" actId="1076"/>
          <ac:spMkLst>
            <pc:docMk/>
            <pc:sldMk cId="178726425" sldId="1653"/>
            <ac:spMk id="46" creationId="{A160EF56-7DBF-3C9F-DDAC-B0FB2C955838}"/>
          </ac:spMkLst>
        </pc:spChg>
        <pc:spChg chg="add mod">
          <ac:chgData name="Milan Jain" userId="f7da3bcd-3415-4472-a8e2-156825fa9488" providerId="ADAL" clId="{490D0E78-DCF0-40E8-8935-A346DBC0019A}" dt="2023-05-09T05:38:35.078" v="3711" actId="1076"/>
          <ac:spMkLst>
            <pc:docMk/>
            <pc:sldMk cId="178726425" sldId="1653"/>
            <ac:spMk id="47" creationId="{3454A36D-FE1A-3CF3-EF5D-50B327961F6C}"/>
          </ac:spMkLst>
        </pc:spChg>
        <pc:spChg chg="add mod">
          <ac:chgData name="Milan Jain" userId="f7da3bcd-3415-4472-a8e2-156825fa9488" providerId="ADAL" clId="{490D0E78-DCF0-40E8-8935-A346DBC0019A}" dt="2023-05-09T05:38:35.078" v="3711" actId="1076"/>
          <ac:spMkLst>
            <pc:docMk/>
            <pc:sldMk cId="178726425" sldId="1653"/>
            <ac:spMk id="49" creationId="{76E24CA2-9896-D58E-4501-72B06F881DB4}"/>
          </ac:spMkLst>
        </pc:spChg>
        <pc:spChg chg="add mod">
          <ac:chgData name="Milan Jain" userId="f7da3bcd-3415-4472-a8e2-156825fa9488" providerId="ADAL" clId="{490D0E78-DCF0-40E8-8935-A346DBC0019A}" dt="2023-05-09T05:38:35.078" v="3711" actId="1076"/>
          <ac:spMkLst>
            <pc:docMk/>
            <pc:sldMk cId="178726425" sldId="1653"/>
            <ac:spMk id="50" creationId="{AD624ACF-24F0-3079-AC44-EA6AC0F85CC8}"/>
          </ac:spMkLst>
        </pc:spChg>
        <pc:spChg chg="add mod">
          <ac:chgData name="Milan Jain" userId="f7da3bcd-3415-4472-a8e2-156825fa9488" providerId="ADAL" clId="{490D0E78-DCF0-40E8-8935-A346DBC0019A}" dt="2023-05-09T05:38:35.078" v="3711" actId="1076"/>
          <ac:spMkLst>
            <pc:docMk/>
            <pc:sldMk cId="178726425" sldId="1653"/>
            <ac:spMk id="51" creationId="{EAFECBFA-60D3-51A4-B49C-8E3AF712F65F}"/>
          </ac:spMkLst>
        </pc:spChg>
        <pc:spChg chg="add mod">
          <ac:chgData name="Milan Jain" userId="f7da3bcd-3415-4472-a8e2-156825fa9488" providerId="ADAL" clId="{490D0E78-DCF0-40E8-8935-A346DBC0019A}" dt="2023-05-09T05:38:35.078" v="3711" actId="1076"/>
          <ac:spMkLst>
            <pc:docMk/>
            <pc:sldMk cId="178726425" sldId="1653"/>
            <ac:spMk id="52" creationId="{6A818C25-1202-CFD9-23C9-F390B207325F}"/>
          </ac:spMkLst>
        </pc:spChg>
        <pc:spChg chg="add mod">
          <ac:chgData name="Milan Jain" userId="f7da3bcd-3415-4472-a8e2-156825fa9488" providerId="ADAL" clId="{490D0E78-DCF0-40E8-8935-A346DBC0019A}" dt="2023-05-09T05:38:41.299" v="3712" actId="1076"/>
          <ac:spMkLst>
            <pc:docMk/>
            <pc:sldMk cId="178726425" sldId="1653"/>
            <ac:spMk id="63" creationId="{402172CF-4FF8-4FD7-1ED3-688361D6362A}"/>
          </ac:spMkLst>
        </pc:spChg>
        <pc:spChg chg="add mod">
          <ac:chgData name="Milan Jain" userId="f7da3bcd-3415-4472-a8e2-156825fa9488" providerId="ADAL" clId="{490D0E78-DCF0-40E8-8935-A346DBC0019A}" dt="2023-05-09T05:38:41.299" v="3712" actId="1076"/>
          <ac:spMkLst>
            <pc:docMk/>
            <pc:sldMk cId="178726425" sldId="1653"/>
            <ac:spMk id="64" creationId="{641E6CFB-672A-8257-A390-D0A358570DC2}"/>
          </ac:spMkLst>
        </pc:spChg>
        <pc:spChg chg="add del mod">
          <ac:chgData name="Milan Jain" userId="f7da3bcd-3415-4472-a8e2-156825fa9488" providerId="ADAL" clId="{490D0E78-DCF0-40E8-8935-A346DBC0019A}" dt="2023-05-09T05:31:43.037" v="3577" actId="478"/>
          <ac:spMkLst>
            <pc:docMk/>
            <pc:sldMk cId="178726425" sldId="1653"/>
            <ac:spMk id="65" creationId="{B7847230-022A-BC08-36D7-05AD07DE46C4}"/>
          </ac:spMkLst>
        </pc:spChg>
        <pc:spChg chg="add mod">
          <ac:chgData name="Milan Jain" userId="f7da3bcd-3415-4472-a8e2-156825fa9488" providerId="ADAL" clId="{490D0E78-DCF0-40E8-8935-A346DBC0019A}" dt="2023-05-09T05:38:41.299" v="3712" actId="1076"/>
          <ac:spMkLst>
            <pc:docMk/>
            <pc:sldMk cId="178726425" sldId="1653"/>
            <ac:spMk id="66" creationId="{8CCD9BF1-C689-52CA-D494-F253A81732DD}"/>
          </ac:spMkLst>
        </pc:spChg>
        <pc:spChg chg="add mod">
          <ac:chgData name="Milan Jain" userId="f7da3bcd-3415-4472-a8e2-156825fa9488" providerId="ADAL" clId="{490D0E78-DCF0-40E8-8935-A346DBC0019A}" dt="2023-05-09T05:38:41.299" v="3712" actId="1076"/>
          <ac:spMkLst>
            <pc:docMk/>
            <pc:sldMk cId="178726425" sldId="1653"/>
            <ac:spMk id="67" creationId="{1DDADF77-3610-83C1-C1A1-E4578596E0CC}"/>
          </ac:spMkLst>
        </pc:spChg>
        <pc:spChg chg="add mod">
          <ac:chgData name="Milan Jain" userId="f7da3bcd-3415-4472-a8e2-156825fa9488" providerId="ADAL" clId="{490D0E78-DCF0-40E8-8935-A346DBC0019A}" dt="2023-05-09T05:38:41.299" v="3712" actId="1076"/>
          <ac:spMkLst>
            <pc:docMk/>
            <pc:sldMk cId="178726425" sldId="1653"/>
            <ac:spMk id="68" creationId="{1B547CEB-517B-4211-FB83-05D77784F5C2}"/>
          </ac:spMkLst>
        </pc:spChg>
        <pc:spChg chg="add mod">
          <ac:chgData name="Milan Jain" userId="f7da3bcd-3415-4472-a8e2-156825fa9488" providerId="ADAL" clId="{490D0E78-DCF0-40E8-8935-A346DBC0019A}" dt="2023-05-09T05:38:41.299" v="3712" actId="1076"/>
          <ac:spMkLst>
            <pc:docMk/>
            <pc:sldMk cId="178726425" sldId="1653"/>
            <ac:spMk id="69" creationId="{904782BA-F331-21F0-BA26-16440B9B47C5}"/>
          </ac:spMkLst>
        </pc:spChg>
        <pc:spChg chg="add mod">
          <ac:chgData name="Milan Jain" userId="f7da3bcd-3415-4472-a8e2-156825fa9488" providerId="ADAL" clId="{490D0E78-DCF0-40E8-8935-A346DBC0019A}" dt="2023-05-09T05:38:41.299" v="3712" actId="1076"/>
          <ac:spMkLst>
            <pc:docMk/>
            <pc:sldMk cId="178726425" sldId="1653"/>
            <ac:spMk id="70" creationId="{58B64598-6999-D220-5842-FBBCEAC227FC}"/>
          </ac:spMkLst>
        </pc:spChg>
        <pc:spChg chg="add mod">
          <ac:chgData name="Milan Jain" userId="f7da3bcd-3415-4472-a8e2-156825fa9488" providerId="ADAL" clId="{490D0E78-DCF0-40E8-8935-A346DBC0019A}" dt="2023-05-09T05:39:20.354" v="3729" actId="1076"/>
          <ac:spMkLst>
            <pc:docMk/>
            <pc:sldMk cId="178726425" sldId="1653"/>
            <ac:spMk id="71" creationId="{66A22DC2-3A75-0593-2EF6-22EAD66215F5}"/>
          </ac:spMkLst>
        </pc:spChg>
        <pc:spChg chg="add mod">
          <ac:chgData name="Milan Jain" userId="f7da3bcd-3415-4472-a8e2-156825fa9488" providerId="ADAL" clId="{490D0E78-DCF0-40E8-8935-A346DBC0019A}" dt="2023-05-09T05:38:41.299" v="3712" actId="1076"/>
          <ac:spMkLst>
            <pc:docMk/>
            <pc:sldMk cId="178726425" sldId="1653"/>
            <ac:spMk id="72" creationId="{756E2179-8E12-0097-D63F-D0ACF11A16CC}"/>
          </ac:spMkLst>
        </pc:spChg>
        <pc:spChg chg="add mod">
          <ac:chgData name="Milan Jain" userId="f7da3bcd-3415-4472-a8e2-156825fa9488" providerId="ADAL" clId="{490D0E78-DCF0-40E8-8935-A346DBC0019A}" dt="2023-05-09T05:38:41.299" v="3712" actId="1076"/>
          <ac:spMkLst>
            <pc:docMk/>
            <pc:sldMk cId="178726425" sldId="1653"/>
            <ac:spMk id="73" creationId="{E4EDD328-D856-5F27-B5F7-543CC6427769}"/>
          </ac:spMkLst>
        </pc:spChg>
        <pc:spChg chg="add mod">
          <ac:chgData name="Milan Jain" userId="f7da3bcd-3415-4472-a8e2-156825fa9488" providerId="ADAL" clId="{490D0E78-DCF0-40E8-8935-A346DBC0019A}" dt="2023-05-09T05:38:41.299" v="3712" actId="1076"/>
          <ac:spMkLst>
            <pc:docMk/>
            <pc:sldMk cId="178726425" sldId="1653"/>
            <ac:spMk id="74" creationId="{A287DA94-E372-2D84-8764-B9CCEB3BBDFF}"/>
          </ac:spMkLst>
        </pc:spChg>
        <pc:spChg chg="add mod">
          <ac:chgData name="Milan Jain" userId="f7da3bcd-3415-4472-a8e2-156825fa9488" providerId="ADAL" clId="{490D0E78-DCF0-40E8-8935-A346DBC0019A}" dt="2023-05-09T05:38:41.299" v="3712" actId="1076"/>
          <ac:spMkLst>
            <pc:docMk/>
            <pc:sldMk cId="178726425" sldId="1653"/>
            <ac:spMk id="85" creationId="{DB8CC655-A235-E0BD-F718-8CB9088533EA}"/>
          </ac:spMkLst>
        </pc:spChg>
        <pc:spChg chg="add mod">
          <ac:chgData name="Milan Jain" userId="f7da3bcd-3415-4472-a8e2-156825fa9488" providerId="ADAL" clId="{490D0E78-DCF0-40E8-8935-A346DBC0019A}" dt="2023-05-09T05:38:41.299" v="3712" actId="1076"/>
          <ac:spMkLst>
            <pc:docMk/>
            <pc:sldMk cId="178726425" sldId="1653"/>
            <ac:spMk id="86" creationId="{B69625D3-B6E0-F270-D08A-A5DF7DC099DC}"/>
          </ac:spMkLst>
        </pc:spChg>
        <pc:graphicFrameChg chg="del">
          <ac:chgData name="Milan Jain" userId="f7da3bcd-3415-4472-a8e2-156825fa9488" providerId="ADAL" clId="{490D0E78-DCF0-40E8-8935-A346DBC0019A}" dt="2023-05-09T05:04:20.435" v="3346" actId="478"/>
          <ac:graphicFrameMkLst>
            <pc:docMk/>
            <pc:sldMk cId="178726425" sldId="1653"/>
            <ac:graphicFrameMk id="5" creationId="{BDFEE75C-FD4A-F32A-9F24-84ABDF58797C}"/>
          </ac:graphicFrameMkLst>
        </pc:graphicFrameChg>
        <pc:graphicFrameChg chg="mod">
          <ac:chgData name="Milan Jain" userId="f7da3bcd-3415-4472-a8e2-156825fa9488" providerId="ADAL" clId="{490D0E78-DCF0-40E8-8935-A346DBC0019A}" dt="2023-05-09T05:04:38.946" v="3349" actId="1076"/>
          <ac:graphicFrameMkLst>
            <pc:docMk/>
            <pc:sldMk cId="178726425" sldId="1653"/>
            <ac:graphicFrameMk id="9" creationId="{D79470D1-D50A-4F21-D578-91251B32ED31}"/>
          </ac:graphicFrameMkLst>
        </pc:graphicFrameChg>
        <pc:graphicFrameChg chg="add del mod modGraphic">
          <ac:chgData name="Milan Jain" userId="f7da3bcd-3415-4472-a8e2-156825fa9488" providerId="ADAL" clId="{490D0E78-DCF0-40E8-8935-A346DBC0019A}" dt="2023-05-09T05:16:02.224" v="3404" actId="478"/>
          <ac:graphicFrameMkLst>
            <pc:docMk/>
            <pc:sldMk cId="178726425" sldId="1653"/>
            <ac:graphicFrameMk id="13" creationId="{79EFD527-E681-5012-87DE-90F6C876ED71}"/>
          </ac:graphicFrameMkLst>
        </pc:graphicFrameChg>
        <pc:cxnChg chg="add mod ord">
          <ac:chgData name="Milan Jain" userId="f7da3bcd-3415-4472-a8e2-156825fa9488" providerId="ADAL" clId="{490D0E78-DCF0-40E8-8935-A346DBC0019A}" dt="2023-05-09T05:38:35.078" v="3711" actId="1076"/>
          <ac:cxnSpMkLst>
            <pc:docMk/>
            <pc:sldMk cId="178726425" sldId="1653"/>
            <ac:cxnSpMk id="20" creationId="{477C1B87-3C23-5099-8A15-C624DFA18F35}"/>
          </ac:cxnSpMkLst>
        </pc:cxnChg>
        <pc:cxnChg chg="add mod ord">
          <ac:chgData name="Milan Jain" userId="f7da3bcd-3415-4472-a8e2-156825fa9488" providerId="ADAL" clId="{490D0E78-DCF0-40E8-8935-A346DBC0019A}" dt="2023-05-09T05:38:35.078" v="3711" actId="1076"/>
          <ac:cxnSpMkLst>
            <pc:docMk/>
            <pc:sldMk cId="178726425" sldId="1653"/>
            <ac:cxnSpMk id="25" creationId="{CCF105B2-1B7F-DAC2-19C7-227E609FFECB}"/>
          </ac:cxnSpMkLst>
        </pc:cxnChg>
        <pc:cxnChg chg="add mod">
          <ac:chgData name="Milan Jain" userId="f7da3bcd-3415-4472-a8e2-156825fa9488" providerId="ADAL" clId="{490D0E78-DCF0-40E8-8935-A346DBC0019A}" dt="2023-05-09T05:38:35.078" v="3711" actId="1076"/>
          <ac:cxnSpMkLst>
            <pc:docMk/>
            <pc:sldMk cId="178726425" sldId="1653"/>
            <ac:cxnSpMk id="27" creationId="{84114AC8-CEC8-52BC-F143-E3E2FC282ADE}"/>
          </ac:cxnSpMkLst>
        </pc:cxnChg>
        <pc:cxnChg chg="add mod">
          <ac:chgData name="Milan Jain" userId="f7da3bcd-3415-4472-a8e2-156825fa9488" providerId="ADAL" clId="{490D0E78-DCF0-40E8-8935-A346DBC0019A}" dt="2023-05-09T05:38:35.078" v="3711" actId="1076"/>
          <ac:cxnSpMkLst>
            <pc:docMk/>
            <pc:sldMk cId="178726425" sldId="1653"/>
            <ac:cxnSpMk id="38" creationId="{2E43E141-F863-8040-7C15-F0408399A615}"/>
          </ac:cxnSpMkLst>
        </pc:cxnChg>
        <pc:cxnChg chg="add mod">
          <ac:chgData name="Milan Jain" userId="f7da3bcd-3415-4472-a8e2-156825fa9488" providerId="ADAL" clId="{490D0E78-DCF0-40E8-8935-A346DBC0019A}" dt="2023-05-09T05:38:35.078" v="3711" actId="1076"/>
          <ac:cxnSpMkLst>
            <pc:docMk/>
            <pc:sldMk cId="178726425" sldId="1653"/>
            <ac:cxnSpMk id="39" creationId="{EB6CB147-3DF5-5AA5-84D7-DE49BA69C860}"/>
          </ac:cxnSpMkLst>
        </pc:cxnChg>
        <pc:cxnChg chg="add del mod">
          <ac:chgData name="Milan Jain" userId="f7da3bcd-3415-4472-a8e2-156825fa9488" providerId="ADAL" clId="{490D0E78-DCF0-40E8-8935-A346DBC0019A}" dt="2023-05-09T05:25:47.042" v="3556" actId="478"/>
          <ac:cxnSpMkLst>
            <pc:docMk/>
            <pc:sldMk cId="178726425" sldId="1653"/>
            <ac:cxnSpMk id="48" creationId="{DE5880E5-B0A5-85D4-52A0-104AC0CB6F40}"/>
          </ac:cxnSpMkLst>
        </pc:cxnChg>
        <pc:cxnChg chg="add mod">
          <ac:chgData name="Milan Jain" userId="f7da3bcd-3415-4472-a8e2-156825fa9488" providerId="ADAL" clId="{490D0E78-DCF0-40E8-8935-A346DBC0019A}" dt="2023-05-09T05:38:35.078" v="3711" actId="1076"/>
          <ac:cxnSpMkLst>
            <pc:docMk/>
            <pc:sldMk cId="178726425" sldId="1653"/>
            <ac:cxnSpMk id="54" creationId="{42CDF018-53F2-0BC8-FF32-AAF7088E02B5}"/>
          </ac:cxnSpMkLst>
        </pc:cxnChg>
        <pc:cxnChg chg="add mod">
          <ac:chgData name="Milan Jain" userId="f7da3bcd-3415-4472-a8e2-156825fa9488" providerId="ADAL" clId="{490D0E78-DCF0-40E8-8935-A346DBC0019A}" dt="2023-05-09T05:38:35.078" v="3711" actId="1076"/>
          <ac:cxnSpMkLst>
            <pc:docMk/>
            <pc:sldMk cId="178726425" sldId="1653"/>
            <ac:cxnSpMk id="56" creationId="{7A8CEFDB-C0AD-5B46-F25A-546222F8298A}"/>
          </ac:cxnSpMkLst>
        </pc:cxnChg>
        <pc:cxnChg chg="add mod">
          <ac:chgData name="Milan Jain" userId="f7da3bcd-3415-4472-a8e2-156825fa9488" providerId="ADAL" clId="{490D0E78-DCF0-40E8-8935-A346DBC0019A}" dt="2023-05-09T05:38:41.299" v="3712" actId="1076"/>
          <ac:cxnSpMkLst>
            <pc:docMk/>
            <pc:sldMk cId="178726425" sldId="1653"/>
            <ac:cxnSpMk id="61" creationId="{067B2ABC-AA61-FE35-8095-0D3704FC6D5E}"/>
          </ac:cxnSpMkLst>
        </pc:cxnChg>
        <pc:cxnChg chg="add mod">
          <ac:chgData name="Milan Jain" userId="f7da3bcd-3415-4472-a8e2-156825fa9488" providerId="ADAL" clId="{490D0E78-DCF0-40E8-8935-A346DBC0019A}" dt="2023-05-09T05:38:41.299" v="3712" actId="1076"/>
          <ac:cxnSpMkLst>
            <pc:docMk/>
            <pc:sldMk cId="178726425" sldId="1653"/>
            <ac:cxnSpMk id="62" creationId="{0A4BB6C2-419B-8220-DBF6-33DF04550BE2}"/>
          </ac:cxnSpMkLst>
        </pc:cxnChg>
        <pc:cxnChg chg="add mod">
          <ac:chgData name="Milan Jain" userId="f7da3bcd-3415-4472-a8e2-156825fa9488" providerId="ADAL" clId="{490D0E78-DCF0-40E8-8935-A346DBC0019A}" dt="2023-05-09T05:38:41.299" v="3712" actId="1076"/>
          <ac:cxnSpMkLst>
            <pc:docMk/>
            <pc:sldMk cId="178726425" sldId="1653"/>
            <ac:cxnSpMk id="75" creationId="{9AF90D30-4D1A-36EC-FA53-240606D9818B}"/>
          </ac:cxnSpMkLst>
        </pc:cxnChg>
        <pc:cxnChg chg="add mod">
          <ac:chgData name="Milan Jain" userId="f7da3bcd-3415-4472-a8e2-156825fa9488" providerId="ADAL" clId="{490D0E78-DCF0-40E8-8935-A346DBC0019A}" dt="2023-05-09T05:38:41.299" v="3712" actId="1076"/>
          <ac:cxnSpMkLst>
            <pc:docMk/>
            <pc:sldMk cId="178726425" sldId="1653"/>
            <ac:cxnSpMk id="76" creationId="{0D60E8DC-3836-36C7-6F46-D78F05A136AD}"/>
          </ac:cxnSpMkLst>
        </pc:cxnChg>
        <pc:cxnChg chg="add mod ord">
          <ac:chgData name="Milan Jain" userId="f7da3bcd-3415-4472-a8e2-156825fa9488" providerId="ADAL" clId="{490D0E78-DCF0-40E8-8935-A346DBC0019A}" dt="2023-05-09T05:38:41.299" v="3712" actId="1076"/>
          <ac:cxnSpMkLst>
            <pc:docMk/>
            <pc:sldMk cId="178726425" sldId="1653"/>
            <ac:cxnSpMk id="87" creationId="{0ADC9B1C-4930-43C5-625B-BC4551938C0F}"/>
          </ac:cxnSpMkLst>
        </pc:cxnChg>
        <pc:cxnChg chg="add mod ord">
          <ac:chgData name="Milan Jain" userId="f7da3bcd-3415-4472-a8e2-156825fa9488" providerId="ADAL" clId="{490D0E78-DCF0-40E8-8935-A346DBC0019A}" dt="2023-05-09T05:38:41.299" v="3712" actId="1076"/>
          <ac:cxnSpMkLst>
            <pc:docMk/>
            <pc:sldMk cId="178726425" sldId="1653"/>
            <ac:cxnSpMk id="92" creationId="{B09AEC5D-2A63-9B9E-B74D-7CE671C9B9F9}"/>
          </ac:cxnSpMkLst>
        </pc:cxnChg>
      </pc:sldChg>
      <pc:sldChg chg="addSp modSp add mod">
        <pc:chgData name="Milan Jain" userId="f7da3bcd-3415-4472-a8e2-156825fa9488" providerId="ADAL" clId="{490D0E78-DCF0-40E8-8935-A346DBC0019A}" dt="2023-05-09T14:27:28.678" v="5181" actId="1076"/>
        <pc:sldMkLst>
          <pc:docMk/>
          <pc:sldMk cId="3409998820" sldId="1654"/>
        </pc:sldMkLst>
        <pc:spChg chg="mod">
          <ac:chgData name="Milan Jain" userId="f7da3bcd-3415-4472-a8e2-156825fa9488" providerId="ADAL" clId="{490D0E78-DCF0-40E8-8935-A346DBC0019A}" dt="2023-05-09T05:36:53.188" v="3699" actId="20577"/>
          <ac:spMkLst>
            <pc:docMk/>
            <pc:sldMk cId="3409998820" sldId="1654"/>
            <ac:spMk id="6" creationId="{98EBBF78-27E2-70FD-39F6-1535C708C22B}"/>
          </ac:spMkLst>
        </pc:spChg>
        <pc:spChg chg="add mod">
          <ac:chgData name="Milan Jain" userId="f7da3bcd-3415-4472-a8e2-156825fa9488" providerId="ADAL" clId="{490D0E78-DCF0-40E8-8935-A346DBC0019A}" dt="2023-05-09T14:27:28.678" v="5181" actId="1076"/>
          <ac:spMkLst>
            <pc:docMk/>
            <pc:sldMk cId="3409998820" sldId="1654"/>
            <ac:spMk id="7" creationId="{08F57E14-32A2-CE3F-FEAC-D6BCDEC10928}"/>
          </ac:spMkLst>
        </pc:spChg>
        <pc:spChg chg="add mod">
          <ac:chgData name="Milan Jain" userId="f7da3bcd-3415-4472-a8e2-156825fa9488" providerId="ADAL" clId="{490D0E78-DCF0-40E8-8935-A346DBC0019A}" dt="2023-05-09T14:27:28.678" v="5181" actId="1076"/>
          <ac:spMkLst>
            <pc:docMk/>
            <pc:sldMk cId="3409998820" sldId="1654"/>
            <ac:spMk id="8" creationId="{B6D4AD02-735D-FF5B-69E6-7825D04BEB79}"/>
          </ac:spMkLst>
        </pc:spChg>
        <pc:graphicFrameChg chg="add mod modGraphic">
          <ac:chgData name="Milan Jain" userId="f7da3bcd-3415-4472-a8e2-156825fa9488" providerId="ADAL" clId="{490D0E78-DCF0-40E8-8935-A346DBC0019A}" dt="2023-05-09T14:27:28.678" v="5181" actId="1076"/>
          <ac:graphicFrameMkLst>
            <pc:docMk/>
            <pc:sldMk cId="3409998820" sldId="1654"/>
            <ac:graphicFrameMk id="5" creationId="{2DC298C1-1D10-5659-81D5-8F9B31FFCF98}"/>
          </ac:graphicFrameMkLst>
        </pc:graphicFrameChg>
      </pc:sldChg>
    </pc:docChg>
  </pc:docChgLst>
  <pc:docChgLst>
    <pc:chgData name="Strube, Jan F" userId="d9ddbfd5-0715-4a12-9c04-39bef4b9c8ec" providerId="ADAL" clId="{66B1EA1C-93B8-1446-99FA-27E1D61D948B}"/>
    <pc:docChg chg="undo custSel addSld modSld">
      <pc:chgData name="Strube, Jan F" userId="d9ddbfd5-0715-4a12-9c04-39bef4b9c8ec" providerId="ADAL" clId="{66B1EA1C-93B8-1446-99FA-27E1D61D948B}" dt="2023-05-05T22:45:12.104" v="104"/>
      <pc:docMkLst>
        <pc:docMk/>
      </pc:docMkLst>
      <pc:sldChg chg="addCm modCm">
        <pc:chgData name="Strube, Jan F" userId="d9ddbfd5-0715-4a12-9c04-39bef4b9c8ec" providerId="ADAL" clId="{66B1EA1C-93B8-1446-99FA-27E1D61D948B}" dt="2023-05-05T18:37:34.212" v="3"/>
        <pc:sldMkLst>
          <pc:docMk/>
          <pc:sldMk cId="3300410602" sldId="263"/>
        </pc:sldMkLst>
      </pc:sldChg>
      <pc:sldChg chg="addCm">
        <pc:chgData name="Strube, Jan F" userId="d9ddbfd5-0715-4a12-9c04-39bef4b9c8ec" providerId="ADAL" clId="{66B1EA1C-93B8-1446-99FA-27E1D61D948B}" dt="2023-05-05T18:36:02.503" v="1"/>
        <pc:sldMkLst>
          <pc:docMk/>
          <pc:sldMk cId="3961540986" sldId="270"/>
        </pc:sldMkLst>
      </pc:sldChg>
      <pc:sldChg chg="modSp mod">
        <pc:chgData name="Strube, Jan F" userId="d9ddbfd5-0715-4a12-9c04-39bef4b9c8ec" providerId="ADAL" clId="{66B1EA1C-93B8-1446-99FA-27E1D61D948B}" dt="2023-05-05T22:45:12.104" v="104"/>
        <pc:sldMkLst>
          <pc:docMk/>
          <pc:sldMk cId="3388026365" sldId="438"/>
        </pc:sldMkLst>
        <pc:graphicFrameChg chg="mod modGraphic">
          <ac:chgData name="Strube, Jan F" userId="d9ddbfd5-0715-4a12-9c04-39bef4b9c8ec" providerId="ADAL" clId="{66B1EA1C-93B8-1446-99FA-27E1D61D948B}" dt="2023-05-05T22:45:12.104" v="104"/>
          <ac:graphicFrameMkLst>
            <pc:docMk/>
            <pc:sldMk cId="3388026365" sldId="438"/>
            <ac:graphicFrameMk id="5" creationId="{BDFEE75C-FD4A-F32A-9F24-84ABDF58797C}"/>
          </ac:graphicFrameMkLst>
        </pc:graphicFrameChg>
      </pc:sldChg>
      <pc:sldChg chg="add">
        <pc:chgData name="Strube, Jan F" userId="d9ddbfd5-0715-4a12-9c04-39bef4b9c8ec" providerId="ADAL" clId="{66B1EA1C-93B8-1446-99FA-27E1D61D948B}" dt="2023-05-05T22:38:28.106" v="4" actId="2890"/>
        <pc:sldMkLst>
          <pc:docMk/>
          <pc:sldMk cId="1634509855" sldId="1649"/>
        </pc:sldMkLst>
      </pc:sldChg>
    </pc:docChg>
  </pc:docChgLst>
  <pc:docChgLst>
    <pc:chgData name="Milan Jain" userId="f7da3bcd-3415-4472-a8e2-156825fa9488" providerId="ADAL" clId="{00CB7BE8-8ABF-46E5-858C-D5DC65AAB088}"/>
    <pc:docChg chg="undo custSel addSld delSld modSld sldOrd">
      <pc:chgData name="Milan Jain" userId="f7da3bcd-3415-4472-a8e2-156825fa9488" providerId="ADAL" clId="{00CB7BE8-8ABF-46E5-858C-D5DC65AAB088}" dt="2023-05-10T21:39:31.066" v="17137" actId="20577"/>
      <pc:docMkLst>
        <pc:docMk/>
      </pc:docMkLst>
      <pc:sldChg chg="modNotesTx">
        <pc:chgData name="Milan Jain" userId="f7da3bcd-3415-4472-a8e2-156825fa9488" providerId="ADAL" clId="{00CB7BE8-8ABF-46E5-858C-D5DC65AAB088}" dt="2023-05-10T17:57:21.626" v="381" actId="20577"/>
        <pc:sldMkLst>
          <pc:docMk/>
          <pc:sldMk cId="1152154647" sldId="260"/>
        </pc:sldMkLst>
      </pc:sldChg>
      <pc:sldChg chg="addSp modSp mod modAnim">
        <pc:chgData name="Milan Jain" userId="f7da3bcd-3415-4472-a8e2-156825fa9488" providerId="ADAL" clId="{00CB7BE8-8ABF-46E5-858C-D5DC65AAB088}" dt="2023-05-09T21:07:11.729" v="28"/>
        <pc:sldMkLst>
          <pc:docMk/>
          <pc:sldMk cId="757395271" sldId="268"/>
        </pc:sldMkLst>
        <pc:spChg chg="add mod">
          <ac:chgData name="Milan Jain" userId="f7da3bcd-3415-4472-a8e2-156825fa9488" providerId="ADAL" clId="{00CB7BE8-8ABF-46E5-858C-D5DC65AAB088}" dt="2023-05-09T21:07:07.122" v="27" actId="1076"/>
          <ac:spMkLst>
            <pc:docMk/>
            <pc:sldMk cId="757395271" sldId="268"/>
            <ac:spMk id="4" creationId="{EC6F68B3-3EC9-3BA6-0ABB-D7325263861F}"/>
          </ac:spMkLst>
        </pc:spChg>
        <pc:spChg chg="add mod">
          <ac:chgData name="Milan Jain" userId="f7da3bcd-3415-4472-a8e2-156825fa9488" providerId="ADAL" clId="{00CB7BE8-8ABF-46E5-858C-D5DC65AAB088}" dt="2023-05-09T21:07:07.122" v="27" actId="1076"/>
          <ac:spMkLst>
            <pc:docMk/>
            <pc:sldMk cId="757395271" sldId="268"/>
            <ac:spMk id="5" creationId="{CEB34949-D641-2EF5-1656-F8D565BA9F09}"/>
          </ac:spMkLst>
        </pc:spChg>
      </pc:sldChg>
      <pc:sldChg chg="addSp delSp modSp del mod delAnim delCm">
        <pc:chgData name="Milan Jain" userId="f7da3bcd-3415-4472-a8e2-156825fa9488" providerId="ADAL" clId="{00CB7BE8-8ABF-46E5-858C-D5DC65AAB088}" dt="2023-05-10T17:30:53.209" v="74" actId="47"/>
        <pc:sldMkLst>
          <pc:docMk/>
          <pc:sldMk cId="3961540986" sldId="270"/>
        </pc:sldMkLst>
        <pc:spChg chg="mod">
          <ac:chgData name="Milan Jain" userId="f7da3bcd-3415-4472-a8e2-156825fa9488" providerId="ADAL" clId="{00CB7BE8-8ABF-46E5-858C-D5DC65AAB088}" dt="2023-05-10T17:28:22.345" v="55" actId="1076"/>
          <ac:spMkLst>
            <pc:docMk/>
            <pc:sldMk cId="3961540986" sldId="270"/>
            <ac:spMk id="5" creationId="{1EA54C7E-358A-A98B-2573-D01C2FF28BEA}"/>
          </ac:spMkLst>
        </pc:spChg>
        <pc:spChg chg="mod">
          <ac:chgData name="Milan Jain" userId="f7da3bcd-3415-4472-a8e2-156825fa9488" providerId="ADAL" clId="{00CB7BE8-8ABF-46E5-858C-D5DC65AAB088}" dt="2023-05-10T17:28:22.345" v="55" actId="1076"/>
          <ac:spMkLst>
            <pc:docMk/>
            <pc:sldMk cId="3961540986" sldId="270"/>
            <ac:spMk id="9" creationId="{7E495F76-EC0D-2B3E-2839-9D70907AE242}"/>
          </ac:spMkLst>
        </pc:spChg>
        <pc:spChg chg="mod">
          <ac:chgData name="Milan Jain" userId="f7da3bcd-3415-4472-a8e2-156825fa9488" providerId="ADAL" clId="{00CB7BE8-8ABF-46E5-858C-D5DC65AAB088}" dt="2023-05-10T17:28:22.345" v="55" actId="1076"/>
          <ac:spMkLst>
            <pc:docMk/>
            <pc:sldMk cId="3961540986" sldId="270"/>
            <ac:spMk id="10" creationId="{2118947A-5EEC-BB25-0397-9A66A4AAB891}"/>
          </ac:spMkLst>
        </pc:spChg>
        <pc:spChg chg="mod">
          <ac:chgData name="Milan Jain" userId="f7da3bcd-3415-4472-a8e2-156825fa9488" providerId="ADAL" clId="{00CB7BE8-8ABF-46E5-858C-D5DC65AAB088}" dt="2023-05-10T17:28:53.892" v="60" actId="1076"/>
          <ac:spMkLst>
            <pc:docMk/>
            <pc:sldMk cId="3961540986" sldId="270"/>
            <ac:spMk id="11" creationId="{0C15A1B1-07BC-A6D7-798D-2287B562D4CD}"/>
          </ac:spMkLst>
        </pc:spChg>
        <pc:spChg chg="mod">
          <ac:chgData name="Milan Jain" userId="f7da3bcd-3415-4472-a8e2-156825fa9488" providerId="ADAL" clId="{00CB7BE8-8ABF-46E5-858C-D5DC65AAB088}" dt="2023-05-10T17:28:22.345" v="55" actId="1076"/>
          <ac:spMkLst>
            <pc:docMk/>
            <pc:sldMk cId="3961540986" sldId="270"/>
            <ac:spMk id="12" creationId="{B9B73F52-DC5F-B920-7F81-E3FF2CEB3E98}"/>
          </ac:spMkLst>
        </pc:spChg>
        <pc:spChg chg="del">
          <ac:chgData name="Milan Jain" userId="f7da3bcd-3415-4472-a8e2-156825fa9488" providerId="ADAL" clId="{00CB7BE8-8ABF-46E5-858C-D5DC65AAB088}" dt="2023-05-09T21:06:57.516" v="25" actId="21"/>
          <ac:spMkLst>
            <pc:docMk/>
            <pc:sldMk cId="3961540986" sldId="270"/>
            <ac:spMk id="15" creationId="{B17E3CFA-9119-21DE-5747-850312619728}"/>
          </ac:spMkLst>
        </pc:spChg>
        <pc:spChg chg="mod">
          <ac:chgData name="Milan Jain" userId="f7da3bcd-3415-4472-a8e2-156825fa9488" providerId="ADAL" clId="{00CB7BE8-8ABF-46E5-858C-D5DC65AAB088}" dt="2023-05-10T17:28:22.345" v="55" actId="1076"/>
          <ac:spMkLst>
            <pc:docMk/>
            <pc:sldMk cId="3961540986" sldId="270"/>
            <ac:spMk id="17" creationId="{7FA67798-656F-7C3E-1B08-5FACEACD5580}"/>
          </ac:spMkLst>
        </pc:spChg>
        <pc:spChg chg="mod">
          <ac:chgData name="Milan Jain" userId="f7da3bcd-3415-4472-a8e2-156825fa9488" providerId="ADAL" clId="{00CB7BE8-8ABF-46E5-858C-D5DC65AAB088}" dt="2023-05-10T17:29:42.516" v="64" actId="1076"/>
          <ac:spMkLst>
            <pc:docMk/>
            <pc:sldMk cId="3961540986" sldId="270"/>
            <ac:spMk id="19" creationId="{7CB7344A-3DFD-93F8-1802-2A8FC5F63301}"/>
          </ac:spMkLst>
        </pc:spChg>
        <pc:spChg chg="mod">
          <ac:chgData name="Milan Jain" userId="f7da3bcd-3415-4472-a8e2-156825fa9488" providerId="ADAL" clId="{00CB7BE8-8ABF-46E5-858C-D5DC65AAB088}" dt="2023-05-10T17:29:42.516" v="64" actId="1076"/>
          <ac:spMkLst>
            <pc:docMk/>
            <pc:sldMk cId="3961540986" sldId="270"/>
            <ac:spMk id="20" creationId="{A536AB57-32A5-524D-CDC5-B866CA4DABC1}"/>
          </ac:spMkLst>
        </pc:spChg>
        <pc:spChg chg="mod">
          <ac:chgData name="Milan Jain" userId="f7da3bcd-3415-4472-a8e2-156825fa9488" providerId="ADAL" clId="{00CB7BE8-8ABF-46E5-858C-D5DC65AAB088}" dt="2023-05-10T17:29:42.516" v="64" actId="1076"/>
          <ac:spMkLst>
            <pc:docMk/>
            <pc:sldMk cId="3961540986" sldId="270"/>
            <ac:spMk id="21" creationId="{3B34D7D3-DA95-A4DD-04CA-4A40BD290891}"/>
          </ac:spMkLst>
        </pc:spChg>
        <pc:spChg chg="mod">
          <ac:chgData name="Milan Jain" userId="f7da3bcd-3415-4472-a8e2-156825fa9488" providerId="ADAL" clId="{00CB7BE8-8ABF-46E5-858C-D5DC65AAB088}" dt="2023-05-10T17:29:42.516" v="64" actId="1076"/>
          <ac:spMkLst>
            <pc:docMk/>
            <pc:sldMk cId="3961540986" sldId="270"/>
            <ac:spMk id="25" creationId="{C9F0B51C-6684-956B-B3FE-60229759FA4C}"/>
          </ac:spMkLst>
        </pc:spChg>
        <pc:spChg chg="del">
          <ac:chgData name="Milan Jain" userId="f7da3bcd-3415-4472-a8e2-156825fa9488" providerId="ADAL" clId="{00CB7BE8-8ABF-46E5-858C-D5DC65AAB088}" dt="2023-05-09T21:06:57.516" v="25" actId="21"/>
          <ac:spMkLst>
            <pc:docMk/>
            <pc:sldMk cId="3961540986" sldId="270"/>
            <ac:spMk id="29" creationId="{36C91E0D-9DFE-04F4-A047-373986945D28}"/>
          </ac:spMkLst>
        </pc:spChg>
        <pc:spChg chg="mod">
          <ac:chgData name="Milan Jain" userId="f7da3bcd-3415-4472-a8e2-156825fa9488" providerId="ADAL" clId="{00CB7BE8-8ABF-46E5-858C-D5DC65AAB088}" dt="2023-05-10T17:29:42.516" v="64" actId="1076"/>
          <ac:spMkLst>
            <pc:docMk/>
            <pc:sldMk cId="3961540986" sldId="270"/>
            <ac:spMk id="32" creationId="{9D213D72-C15C-10B1-F9FB-FA2FD968F6F5}"/>
          </ac:spMkLst>
        </pc:spChg>
        <pc:spChg chg="mod">
          <ac:chgData name="Milan Jain" userId="f7da3bcd-3415-4472-a8e2-156825fa9488" providerId="ADAL" clId="{00CB7BE8-8ABF-46E5-858C-D5DC65AAB088}" dt="2023-05-10T17:29:42.516" v="64" actId="1076"/>
          <ac:spMkLst>
            <pc:docMk/>
            <pc:sldMk cId="3961540986" sldId="270"/>
            <ac:spMk id="35" creationId="{11587BDA-D9A7-8FC6-A5CE-94F15843E346}"/>
          </ac:spMkLst>
        </pc:spChg>
        <pc:spChg chg="mod">
          <ac:chgData name="Milan Jain" userId="f7da3bcd-3415-4472-a8e2-156825fa9488" providerId="ADAL" clId="{00CB7BE8-8ABF-46E5-858C-D5DC65AAB088}" dt="2023-05-10T17:30:44.512" v="73" actId="1076"/>
          <ac:spMkLst>
            <pc:docMk/>
            <pc:sldMk cId="3961540986" sldId="270"/>
            <ac:spMk id="38" creationId="{468F7BA1-F435-FC8D-04D7-A7812C49D4FF}"/>
          </ac:spMkLst>
        </pc:spChg>
        <pc:spChg chg="del">
          <ac:chgData name="Milan Jain" userId="f7da3bcd-3415-4472-a8e2-156825fa9488" providerId="ADAL" clId="{00CB7BE8-8ABF-46E5-858C-D5DC65AAB088}" dt="2023-05-10T17:26:14.248" v="42" actId="478"/>
          <ac:spMkLst>
            <pc:docMk/>
            <pc:sldMk cId="3961540986" sldId="270"/>
            <ac:spMk id="39" creationId="{1315D432-74DB-49FC-359B-1B8BF4BA804B}"/>
          </ac:spMkLst>
        </pc:spChg>
        <pc:spChg chg="mod">
          <ac:chgData name="Milan Jain" userId="f7da3bcd-3415-4472-a8e2-156825fa9488" providerId="ADAL" clId="{00CB7BE8-8ABF-46E5-858C-D5DC65AAB088}" dt="2023-05-10T17:29:52.673" v="65" actId="1076"/>
          <ac:spMkLst>
            <pc:docMk/>
            <pc:sldMk cId="3961540986" sldId="270"/>
            <ac:spMk id="40" creationId="{040BDF46-4ABD-C992-FEC7-8F17CF5EA55D}"/>
          </ac:spMkLst>
        </pc:spChg>
        <pc:spChg chg="del">
          <ac:chgData name="Milan Jain" userId="f7da3bcd-3415-4472-a8e2-156825fa9488" providerId="ADAL" clId="{00CB7BE8-8ABF-46E5-858C-D5DC65AAB088}" dt="2023-05-10T17:26:14.248" v="42" actId="478"/>
          <ac:spMkLst>
            <pc:docMk/>
            <pc:sldMk cId="3961540986" sldId="270"/>
            <ac:spMk id="41" creationId="{62BFF89D-3E1F-3C7B-1194-8A7EC84CF0E4}"/>
          </ac:spMkLst>
        </pc:spChg>
        <pc:spChg chg="del">
          <ac:chgData name="Milan Jain" userId="f7da3bcd-3415-4472-a8e2-156825fa9488" providerId="ADAL" clId="{00CB7BE8-8ABF-46E5-858C-D5DC65AAB088}" dt="2023-05-10T17:26:14.248" v="42" actId="478"/>
          <ac:spMkLst>
            <pc:docMk/>
            <pc:sldMk cId="3961540986" sldId="270"/>
            <ac:spMk id="42" creationId="{E426A089-B8E0-7DB2-1518-606ABD20891C}"/>
          </ac:spMkLst>
        </pc:spChg>
        <pc:spChg chg="del">
          <ac:chgData name="Milan Jain" userId="f7da3bcd-3415-4472-a8e2-156825fa9488" providerId="ADAL" clId="{00CB7BE8-8ABF-46E5-858C-D5DC65AAB088}" dt="2023-05-10T17:26:14.248" v="42" actId="478"/>
          <ac:spMkLst>
            <pc:docMk/>
            <pc:sldMk cId="3961540986" sldId="270"/>
            <ac:spMk id="45" creationId="{19B1B07E-71F6-A06E-D4B0-1105DAE281D9}"/>
          </ac:spMkLst>
        </pc:spChg>
        <pc:spChg chg="del">
          <ac:chgData name="Milan Jain" userId="f7da3bcd-3415-4472-a8e2-156825fa9488" providerId="ADAL" clId="{00CB7BE8-8ABF-46E5-858C-D5DC65AAB088}" dt="2023-05-10T17:26:14.248" v="42" actId="478"/>
          <ac:spMkLst>
            <pc:docMk/>
            <pc:sldMk cId="3961540986" sldId="270"/>
            <ac:spMk id="47" creationId="{1646F7AC-9091-3054-B67B-310C66BE1DCD}"/>
          </ac:spMkLst>
        </pc:spChg>
        <pc:spChg chg="del">
          <ac:chgData name="Milan Jain" userId="f7da3bcd-3415-4472-a8e2-156825fa9488" providerId="ADAL" clId="{00CB7BE8-8ABF-46E5-858C-D5DC65AAB088}" dt="2023-05-10T17:26:14.248" v="42" actId="478"/>
          <ac:spMkLst>
            <pc:docMk/>
            <pc:sldMk cId="3961540986" sldId="270"/>
            <ac:spMk id="49" creationId="{D8E5C8D2-8ACB-0D27-360A-9DE5B44EB94D}"/>
          </ac:spMkLst>
        </pc:spChg>
        <pc:spChg chg="mod">
          <ac:chgData name="Milan Jain" userId="f7da3bcd-3415-4472-a8e2-156825fa9488" providerId="ADAL" clId="{00CB7BE8-8ABF-46E5-858C-D5DC65AAB088}" dt="2023-05-10T17:28:22.345" v="55" actId="1076"/>
          <ac:spMkLst>
            <pc:docMk/>
            <pc:sldMk cId="3961540986" sldId="270"/>
            <ac:spMk id="51" creationId="{8D624D28-8C32-F506-389C-3BB7BD76E59B}"/>
          </ac:spMkLst>
        </pc:spChg>
        <pc:spChg chg="mod">
          <ac:chgData name="Milan Jain" userId="f7da3bcd-3415-4472-a8e2-156825fa9488" providerId="ADAL" clId="{00CB7BE8-8ABF-46E5-858C-D5DC65AAB088}" dt="2023-05-10T17:28:22.345" v="55" actId="1076"/>
          <ac:spMkLst>
            <pc:docMk/>
            <pc:sldMk cId="3961540986" sldId="270"/>
            <ac:spMk id="52" creationId="{FF899588-F88A-9FE5-8A4D-EF6F6D3CC284}"/>
          </ac:spMkLst>
        </pc:spChg>
        <pc:spChg chg="mod">
          <ac:chgData name="Milan Jain" userId="f7da3bcd-3415-4472-a8e2-156825fa9488" providerId="ADAL" clId="{00CB7BE8-8ABF-46E5-858C-D5DC65AAB088}" dt="2023-05-10T17:28:22.345" v="55" actId="1076"/>
          <ac:spMkLst>
            <pc:docMk/>
            <pc:sldMk cId="3961540986" sldId="270"/>
            <ac:spMk id="53" creationId="{4B7F6C80-5C20-7720-C07B-EA1F25A603BD}"/>
          </ac:spMkLst>
        </pc:spChg>
        <pc:spChg chg="mod">
          <ac:chgData name="Milan Jain" userId="f7da3bcd-3415-4472-a8e2-156825fa9488" providerId="ADAL" clId="{00CB7BE8-8ABF-46E5-858C-D5DC65AAB088}" dt="2023-05-10T17:29:42.516" v="64" actId="1076"/>
          <ac:spMkLst>
            <pc:docMk/>
            <pc:sldMk cId="3961540986" sldId="270"/>
            <ac:spMk id="54" creationId="{632AD09A-6EE3-8EAF-7876-2B1826B85D7D}"/>
          </ac:spMkLst>
        </pc:spChg>
        <pc:spChg chg="mod">
          <ac:chgData name="Milan Jain" userId="f7da3bcd-3415-4472-a8e2-156825fa9488" providerId="ADAL" clId="{00CB7BE8-8ABF-46E5-858C-D5DC65AAB088}" dt="2023-05-10T17:28:34.234" v="57" actId="1076"/>
          <ac:spMkLst>
            <pc:docMk/>
            <pc:sldMk cId="3961540986" sldId="270"/>
            <ac:spMk id="55" creationId="{DE4C9408-2F0F-8963-64AE-70EFD673B292}"/>
          </ac:spMkLst>
        </pc:spChg>
        <pc:spChg chg="mod">
          <ac:chgData name="Milan Jain" userId="f7da3bcd-3415-4472-a8e2-156825fa9488" providerId="ADAL" clId="{00CB7BE8-8ABF-46E5-858C-D5DC65AAB088}" dt="2023-05-10T17:29:09.212" v="61" actId="1076"/>
          <ac:spMkLst>
            <pc:docMk/>
            <pc:sldMk cId="3961540986" sldId="270"/>
            <ac:spMk id="56" creationId="{38B3C6B2-4C92-B1A5-E927-EB1A6011A27D}"/>
          </ac:spMkLst>
        </pc:spChg>
        <pc:spChg chg="mod">
          <ac:chgData name="Milan Jain" userId="f7da3bcd-3415-4472-a8e2-156825fa9488" providerId="ADAL" clId="{00CB7BE8-8ABF-46E5-858C-D5DC65AAB088}" dt="2023-05-10T17:29:42.516" v="64" actId="1076"/>
          <ac:spMkLst>
            <pc:docMk/>
            <pc:sldMk cId="3961540986" sldId="270"/>
            <ac:spMk id="60" creationId="{089936E2-0421-881F-841E-B05D94D8D890}"/>
          </ac:spMkLst>
        </pc:spChg>
        <pc:spChg chg="mod">
          <ac:chgData name="Milan Jain" userId="f7da3bcd-3415-4472-a8e2-156825fa9488" providerId="ADAL" clId="{00CB7BE8-8ABF-46E5-858C-D5DC65AAB088}" dt="2023-05-10T17:29:42.516" v="64" actId="1076"/>
          <ac:spMkLst>
            <pc:docMk/>
            <pc:sldMk cId="3961540986" sldId="270"/>
            <ac:spMk id="61" creationId="{A4092BBA-0E36-7712-381A-25807C854DF8}"/>
          </ac:spMkLst>
        </pc:spChg>
        <pc:spChg chg="mod">
          <ac:chgData name="Milan Jain" userId="f7da3bcd-3415-4472-a8e2-156825fa9488" providerId="ADAL" clId="{00CB7BE8-8ABF-46E5-858C-D5DC65AAB088}" dt="2023-05-10T17:29:42.516" v="64" actId="1076"/>
          <ac:spMkLst>
            <pc:docMk/>
            <pc:sldMk cId="3961540986" sldId="270"/>
            <ac:spMk id="62" creationId="{77866A22-0D35-3033-5305-4C478323DDBA}"/>
          </ac:spMkLst>
        </pc:spChg>
        <pc:spChg chg="mod">
          <ac:chgData name="Milan Jain" userId="f7da3bcd-3415-4472-a8e2-156825fa9488" providerId="ADAL" clId="{00CB7BE8-8ABF-46E5-858C-D5DC65AAB088}" dt="2023-05-10T17:28:22.345" v="55" actId="1076"/>
          <ac:spMkLst>
            <pc:docMk/>
            <pc:sldMk cId="3961540986" sldId="270"/>
            <ac:spMk id="69" creationId="{3CA3C6A4-317B-F7CC-E116-4CABF63D294D}"/>
          </ac:spMkLst>
        </pc:spChg>
        <pc:grpChg chg="del">
          <ac:chgData name="Milan Jain" userId="f7da3bcd-3415-4472-a8e2-156825fa9488" providerId="ADAL" clId="{00CB7BE8-8ABF-46E5-858C-D5DC65AAB088}" dt="2023-05-10T17:26:14.248" v="42" actId="478"/>
          <ac:grpSpMkLst>
            <pc:docMk/>
            <pc:sldMk cId="3961540986" sldId="270"/>
            <ac:grpSpMk id="71" creationId="{F1001B9B-CAB3-181E-11DC-E1367E7DD319}"/>
          </ac:grpSpMkLst>
        </pc:grpChg>
        <pc:graphicFrameChg chg="mod">
          <ac:chgData name="Milan Jain" userId="f7da3bcd-3415-4472-a8e2-156825fa9488" providerId="ADAL" clId="{00CB7BE8-8ABF-46E5-858C-D5DC65AAB088}" dt="2023-05-10T17:28:22.345" v="55" actId="1076"/>
          <ac:graphicFrameMkLst>
            <pc:docMk/>
            <pc:sldMk cId="3961540986" sldId="270"/>
            <ac:graphicFrameMk id="6" creationId="{4187083E-7A7B-47EB-6AC2-61D5E7BEA119}"/>
          </ac:graphicFrameMkLst>
        </pc:graphicFrameChg>
        <pc:graphicFrameChg chg="mod">
          <ac:chgData name="Milan Jain" userId="f7da3bcd-3415-4472-a8e2-156825fa9488" providerId="ADAL" clId="{00CB7BE8-8ABF-46E5-858C-D5DC65AAB088}" dt="2023-05-10T17:28:22.345" v="55" actId="1076"/>
          <ac:graphicFrameMkLst>
            <pc:docMk/>
            <pc:sldMk cId="3961540986" sldId="270"/>
            <ac:graphicFrameMk id="7" creationId="{18EA43F1-67C8-2B6D-8F33-D9B643C21A9C}"/>
          </ac:graphicFrameMkLst>
        </pc:graphicFrameChg>
        <pc:graphicFrameChg chg="mod">
          <ac:chgData name="Milan Jain" userId="f7da3bcd-3415-4472-a8e2-156825fa9488" providerId="ADAL" clId="{00CB7BE8-8ABF-46E5-858C-D5DC65AAB088}" dt="2023-05-10T17:29:42.516" v="64" actId="1076"/>
          <ac:graphicFrameMkLst>
            <pc:docMk/>
            <pc:sldMk cId="3961540986" sldId="270"/>
            <ac:graphicFrameMk id="18" creationId="{052FF128-CFFC-D5F2-2796-B1DF76259721}"/>
          </ac:graphicFrameMkLst>
        </pc:graphicFrameChg>
        <pc:graphicFrameChg chg="mod">
          <ac:chgData name="Milan Jain" userId="f7da3bcd-3415-4472-a8e2-156825fa9488" providerId="ADAL" clId="{00CB7BE8-8ABF-46E5-858C-D5DC65AAB088}" dt="2023-05-10T17:29:42.516" v="64" actId="1076"/>
          <ac:graphicFrameMkLst>
            <pc:docMk/>
            <pc:sldMk cId="3961540986" sldId="270"/>
            <ac:graphicFrameMk id="27" creationId="{F11D14E3-705B-7522-9A8C-064AC15C8A4F}"/>
          </ac:graphicFrameMkLst>
        </pc:graphicFrameChg>
        <pc:graphicFrameChg chg="del">
          <ac:chgData name="Milan Jain" userId="f7da3bcd-3415-4472-a8e2-156825fa9488" providerId="ADAL" clId="{00CB7BE8-8ABF-46E5-858C-D5DC65AAB088}" dt="2023-05-10T17:26:14.248" v="42" actId="478"/>
          <ac:graphicFrameMkLst>
            <pc:docMk/>
            <pc:sldMk cId="3961540986" sldId="270"/>
            <ac:graphicFrameMk id="46" creationId="{9376517D-D803-8E30-1645-32A295C48E4D}"/>
          </ac:graphicFrameMkLst>
        </pc:graphicFrameChg>
        <pc:graphicFrameChg chg="del">
          <ac:chgData name="Milan Jain" userId="f7da3bcd-3415-4472-a8e2-156825fa9488" providerId="ADAL" clId="{00CB7BE8-8ABF-46E5-858C-D5DC65AAB088}" dt="2023-05-10T17:26:14.248" v="42" actId="478"/>
          <ac:graphicFrameMkLst>
            <pc:docMk/>
            <pc:sldMk cId="3961540986" sldId="270"/>
            <ac:graphicFrameMk id="57" creationId="{391C4963-D695-F5DD-8C1F-7BDF3AAFFE94}"/>
          </ac:graphicFrameMkLst>
        </pc:graphicFrameChg>
        <pc:graphicFrameChg chg="del">
          <ac:chgData name="Milan Jain" userId="f7da3bcd-3415-4472-a8e2-156825fa9488" providerId="ADAL" clId="{00CB7BE8-8ABF-46E5-858C-D5DC65AAB088}" dt="2023-05-10T17:26:14.248" v="42" actId="478"/>
          <ac:graphicFrameMkLst>
            <pc:docMk/>
            <pc:sldMk cId="3961540986" sldId="270"/>
            <ac:graphicFrameMk id="58" creationId="{9FB73223-1468-0429-B31E-5DD9A3178085}"/>
          </ac:graphicFrameMkLst>
        </pc:graphicFrameChg>
        <pc:picChg chg="mod">
          <ac:chgData name="Milan Jain" userId="f7da3bcd-3415-4472-a8e2-156825fa9488" providerId="ADAL" clId="{00CB7BE8-8ABF-46E5-858C-D5DC65AAB088}" dt="2023-05-10T17:28:41.710" v="59" actId="1076"/>
          <ac:picMkLst>
            <pc:docMk/>
            <pc:sldMk cId="3961540986" sldId="270"/>
            <ac:picMk id="4" creationId="{FB0DA2EA-A171-BB2F-0C2D-034DCDC32FE0}"/>
          </ac:picMkLst>
        </pc:picChg>
        <pc:picChg chg="add del mod">
          <ac:chgData name="Milan Jain" userId="f7da3bcd-3415-4472-a8e2-156825fa9488" providerId="ADAL" clId="{00CB7BE8-8ABF-46E5-858C-D5DC65AAB088}" dt="2023-05-09T21:09:25.204" v="37" actId="478"/>
          <ac:picMkLst>
            <pc:docMk/>
            <pc:sldMk cId="3961540986" sldId="270"/>
            <ac:picMk id="8" creationId="{82198428-6522-2753-FDF6-E8DBD9A8D7CA}"/>
          </ac:picMkLst>
        </pc:picChg>
        <pc:picChg chg="add mod">
          <ac:chgData name="Milan Jain" userId="f7da3bcd-3415-4472-a8e2-156825fa9488" providerId="ADAL" clId="{00CB7BE8-8ABF-46E5-858C-D5DC65AAB088}" dt="2023-05-09T21:09:25.741" v="38"/>
          <ac:picMkLst>
            <pc:docMk/>
            <pc:sldMk cId="3961540986" sldId="270"/>
            <ac:picMk id="28" creationId="{3FD511E9-B9DF-0B51-DAD2-52F230D3B20D}"/>
          </ac:picMkLst>
        </pc:picChg>
        <pc:picChg chg="mod ord">
          <ac:chgData name="Milan Jain" userId="f7da3bcd-3415-4472-a8e2-156825fa9488" providerId="ADAL" clId="{00CB7BE8-8ABF-46E5-858C-D5DC65AAB088}" dt="2023-05-10T17:30:31.098" v="71" actId="1076"/>
          <ac:picMkLst>
            <pc:docMk/>
            <pc:sldMk cId="3961540986" sldId="270"/>
            <ac:picMk id="37" creationId="{639AE42F-0D5C-90B4-ACCB-B660E5626942}"/>
          </ac:picMkLst>
        </pc:picChg>
        <pc:cxnChg chg="mod">
          <ac:chgData name="Milan Jain" userId="f7da3bcd-3415-4472-a8e2-156825fa9488" providerId="ADAL" clId="{00CB7BE8-8ABF-46E5-858C-D5DC65AAB088}" dt="2023-05-10T17:28:22.345" v="55" actId="1076"/>
          <ac:cxnSpMkLst>
            <pc:docMk/>
            <pc:sldMk cId="3961540986" sldId="270"/>
            <ac:cxnSpMk id="13" creationId="{0822E13E-9B95-5B90-00F6-BE697642B604}"/>
          </ac:cxnSpMkLst>
        </pc:cxnChg>
        <pc:cxnChg chg="mod">
          <ac:chgData name="Milan Jain" userId="f7da3bcd-3415-4472-a8e2-156825fa9488" providerId="ADAL" clId="{00CB7BE8-8ABF-46E5-858C-D5DC65AAB088}" dt="2023-05-10T17:28:22.345" v="55" actId="1076"/>
          <ac:cxnSpMkLst>
            <pc:docMk/>
            <pc:sldMk cId="3961540986" sldId="270"/>
            <ac:cxnSpMk id="14" creationId="{A9D9E5B0-3F08-82E1-6A1C-0CCEADED34AD}"/>
          </ac:cxnSpMkLst>
        </pc:cxnChg>
        <pc:cxnChg chg="mod">
          <ac:chgData name="Milan Jain" userId="f7da3bcd-3415-4472-a8e2-156825fa9488" providerId="ADAL" clId="{00CB7BE8-8ABF-46E5-858C-D5DC65AAB088}" dt="2023-05-10T17:28:22.345" v="55" actId="1076"/>
          <ac:cxnSpMkLst>
            <pc:docMk/>
            <pc:sldMk cId="3961540986" sldId="270"/>
            <ac:cxnSpMk id="16" creationId="{C373B726-9AD7-A6F2-5247-831E03310FCB}"/>
          </ac:cxnSpMkLst>
        </pc:cxnChg>
        <pc:cxnChg chg="mod">
          <ac:chgData name="Milan Jain" userId="f7da3bcd-3415-4472-a8e2-156825fa9488" providerId="ADAL" clId="{00CB7BE8-8ABF-46E5-858C-D5DC65AAB088}" dt="2023-05-10T17:29:42.516" v="64" actId="1076"/>
          <ac:cxnSpMkLst>
            <pc:docMk/>
            <pc:sldMk cId="3961540986" sldId="270"/>
            <ac:cxnSpMk id="22" creationId="{96A464BF-76DE-C124-6F54-AD1F56F16D0E}"/>
          </ac:cxnSpMkLst>
        </pc:cxnChg>
        <pc:cxnChg chg="mod">
          <ac:chgData name="Milan Jain" userId="f7da3bcd-3415-4472-a8e2-156825fa9488" providerId="ADAL" clId="{00CB7BE8-8ABF-46E5-858C-D5DC65AAB088}" dt="2023-05-10T17:29:42.516" v="64" actId="1076"/>
          <ac:cxnSpMkLst>
            <pc:docMk/>
            <pc:sldMk cId="3961540986" sldId="270"/>
            <ac:cxnSpMk id="23" creationId="{9C774A59-F4AE-7EEF-9544-7EAD4C8507E1}"/>
          </ac:cxnSpMkLst>
        </pc:cxnChg>
        <pc:cxnChg chg="mod">
          <ac:chgData name="Milan Jain" userId="f7da3bcd-3415-4472-a8e2-156825fa9488" providerId="ADAL" clId="{00CB7BE8-8ABF-46E5-858C-D5DC65AAB088}" dt="2023-05-10T17:29:42.516" v="64" actId="1076"/>
          <ac:cxnSpMkLst>
            <pc:docMk/>
            <pc:sldMk cId="3961540986" sldId="270"/>
            <ac:cxnSpMk id="24" creationId="{9A7463E4-29F3-CE97-B076-F689DEC25A96}"/>
          </ac:cxnSpMkLst>
        </pc:cxnChg>
        <pc:cxnChg chg="mod">
          <ac:chgData name="Milan Jain" userId="f7da3bcd-3415-4472-a8e2-156825fa9488" providerId="ADAL" clId="{00CB7BE8-8ABF-46E5-858C-D5DC65AAB088}" dt="2023-05-10T17:28:22.345" v="55" actId="1076"/>
          <ac:cxnSpMkLst>
            <pc:docMk/>
            <pc:sldMk cId="3961540986" sldId="270"/>
            <ac:cxnSpMk id="26" creationId="{433DA7AB-1720-8268-0DE6-9ED5CA1B6FC6}"/>
          </ac:cxnSpMkLst>
        </pc:cxnChg>
        <pc:cxnChg chg="mod">
          <ac:chgData name="Milan Jain" userId="f7da3bcd-3415-4472-a8e2-156825fa9488" providerId="ADAL" clId="{00CB7BE8-8ABF-46E5-858C-D5DC65AAB088}" dt="2023-05-10T17:29:42.516" v="64" actId="1076"/>
          <ac:cxnSpMkLst>
            <pc:docMk/>
            <pc:sldMk cId="3961540986" sldId="270"/>
            <ac:cxnSpMk id="33" creationId="{4162A5A2-68C5-0DBA-7DE5-0A7E5BDEED95}"/>
          </ac:cxnSpMkLst>
        </pc:cxnChg>
        <pc:cxnChg chg="del">
          <ac:chgData name="Milan Jain" userId="f7da3bcd-3415-4472-a8e2-156825fa9488" providerId="ADAL" clId="{00CB7BE8-8ABF-46E5-858C-D5DC65AAB088}" dt="2023-05-10T17:26:14.248" v="42" actId="478"/>
          <ac:cxnSpMkLst>
            <pc:docMk/>
            <pc:sldMk cId="3961540986" sldId="270"/>
            <ac:cxnSpMk id="43" creationId="{4BE15A0F-85A8-C0FC-477F-8CF87231F509}"/>
          </ac:cxnSpMkLst>
        </pc:cxnChg>
        <pc:cxnChg chg="del">
          <ac:chgData name="Milan Jain" userId="f7da3bcd-3415-4472-a8e2-156825fa9488" providerId="ADAL" clId="{00CB7BE8-8ABF-46E5-858C-D5DC65AAB088}" dt="2023-05-10T17:26:14.248" v="42" actId="478"/>
          <ac:cxnSpMkLst>
            <pc:docMk/>
            <pc:sldMk cId="3961540986" sldId="270"/>
            <ac:cxnSpMk id="48" creationId="{9206A3F3-067F-61E1-6500-95961EAC9E45}"/>
          </ac:cxnSpMkLst>
        </pc:cxnChg>
      </pc:sldChg>
      <pc:sldChg chg="del">
        <pc:chgData name="Milan Jain" userId="f7da3bcd-3415-4472-a8e2-156825fa9488" providerId="ADAL" clId="{00CB7BE8-8ABF-46E5-858C-D5DC65AAB088}" dt="2023-05-09T20:51:03.806" v="1" actId="47"/>
        <pc:sldMkLst>
          <pc:docMk/>
          <pc:sldMk cId="2130911544" sldId="312"/>
        </pc:sldMkLst>
      </pc:sldChg>
      <pc:sldChg chg="addSp modSp modNotesTx">
        <pc:chgData name="Milan Jain" userId="f7da3bcd-3415-4472-a8e2-156825fa9488" providerId="ADAL" clId="{00CB7BE8-8ABF-46E5-858C-D5DC65AAB088}" dt="2023-05-10T21:24:32.739" v="16182" actId="20577"/>
        <pc:sldMkLst>
          <pc:docMk/>
          <pc:sldMk cId="3498180388" sldId="437"/>
        </pc:sldMkLst>
        <pc:picChg chg="add mod">
          <ac:chgData name="Milan Jain" userId="f7da3bcd-3415-4472-a8e2-156825fa9488" providerId="ADAL" clId="{00CB7BE8-8ABF-46E5-858C-D5DC65AAB088}" dt="2023-05-09T21:07:39.660" v="30"/>
          <ac:picMkLst>
            <pc:docMk/>
            <pc:sldMk cId="3498180388" sldId="437"/>
            <ac:picMk id="6" creationId="{D8A85C8D-B246-0E13-1B6C-1A5AD3B0E7CB}"/>
          </ac:picMkLst>
        </pc:picChg>
      </pc:sldChg>
      <pc:sldChg chg="modSp mod modNotesTx">
        <pc:chgData name="Milan Jain" userId="f7da3bcd-3415-4472-a8e2-156825fa9488" providerId="ADAL" clId="{00CB7BE8-8ABF-46E5-858C-D5DC65AAB088}" dt="2023-05-10T21:39:26.080" v="17136" actId="20577"/>
        <pc:sldMkLst>
          <pc:docMk/>
          <pc:sldMk cId="2971511877" sldId="440"/>
        </pc:sldMkLst>
        <pc:spChg chg="mod">
          <ac:chgData name="Milan Jain" userId="f7da3bcd-3415-4472-a8e2-156825fa9488" providerId="ADAL" clId="{00CB7BE8-8ABF-46E5-858C-D5DC65AAB088}" dt="2023-05-10T17:58:22.486" v="502" actId="20577"/>
          <ac:spMkLst>
            <pc:docMk/>
            <pc:sldMk cId="2971511877" sldId="440"/>
            <ac:spMk id="13" creationId="{C972D360-09CA-7944-92E0-0643C7560062}"/>
          </ac:spMkLst>
        </pc:spChg>
        <pc:spChg chg="mod">
          <ac:chgData name="Milan Jain" userId="f7da3bcd-3415-4472-a8e2-156825fa9488" providerId="ADAL" clId="{00CB7BE8-8ABF-46E5-858C-D5DC65AAB088}" dt="2023-05-10T17:32:41.897" v="115" actId="1076"/>
          <ac:spMkLst>
            <pc:docMk/>
            <pc:sldMk cId="2971511877" sldId="440"/>
            <ac:spMk id="37" creationId="{951BC730-DE2F-3481-07AE-BF63301E871F}"/>
          </ac:spMkLst>
        </pc:spChg>
        <pc:spChg chg="mod">
          <ac:chgData name="Milan Jain" userId="f7da3bcd-3415-4472-a8e2-156825fa9488" providerId="ADAL" clId="{00CB7BE8-8ABF-46E5-858C-D5DC65AAB088}" dt="2023-05-10T17:32:41.897" v="115" actId="1076"/>
          <ac:spMkLst>
            <pc:docMk/>
            <pc:sldMk cId="2971511877" sldId="440"/>
            <ac:spMk id="38" creationId="{A66B54C6-ED08-7E4E-A878-6A1A76B800E1}"/>
          </ac:spMkLst>
        </pc:spChg>
        <pc:grpChg chg="mod">
          <ac:chgData name="Milan Jain" userId="f7da3bcd-3415-4472-a8e2-156825fa9488" providerId="ADAL" clId="{00CB7BE8-8ABF-46E5-858C-D5DC65AAB088}" dt="2023-05-10T17:32:41.897" v="115" actId="1076"/>
          <ac:grpSpMkLst>
            <pc:docMk/>
            <pc:sldMk cId="2971511877" sldId="440"/>
            <ac:grpSpMk id="39" creationId="{27C350C2-3090-ECD7-E690-EF631FEA04B2}"/>
          </ac:grpSpMkLst>
        </pc:grpChg>
      </pc:sldChg>
      <pc:sldChg chg="modSp mod modNotesTx">
        <pc:chgData name="Milan Jain" userId="f7da3bcd-3415-4472-a8e2-156825fa9488" providerId="ADAL" clId="{00CB7BE8-8ABF-46E5-858C-D5DC65AAB088}" dt="2023-05-10T20:45:48.957" v="13503" actId="20577"/>
        <pc:sldMkLst>
          <pc:docMk/>
          <pc:sldMk cId="17114494" sldId="442"/>
        </pc:sldMkLst>
        <pc:spChg chg="mod">
          <ac:chgData name="Milan Jain" userId="f7da3bcd-3415-4472-a8e2-156825fa9488" providerId="ADAL" clId="{00CB7BE8-8ABF-46E5-858C-D5DC65AAB088}" dt="2023-05-10T17:58:29.842" v="503" actId="20577"/>
          <ac:spMkLst>
            <pc:docMk/>
            <pc:sldMk cId="17114494" sldId="442"/>
            <ac:spMk id="3" creationId="{6D50AF6E-CF6A-429E-A4B2-32D2D767B73B}"/>
          </ac:spMkLst>
        </pc:spChg>
      </pc:sldChg>
      <pc:sldChg chg="ord modNotesTx">
        <pc:chgData name="Milan Jain" userId="f7da3bcd-3415-4472-a8e2-156825fa9488" providerId="ADAL" clId="{00CB7BE8-8ABF-46E5-858C-D5DC65AAB088}" dt="2023-05-10T21:30:55.069" v="16736" actId="20577"/>
        <pc:sldMkLst>
          <pc:docMk/>
          <pc:sldMk cId="836397981" sldId="1557"/>
        </pc:sldMkLst>
      </pc:sldChg>
      <pc:sldChg chg="addSp modSp mod modNotesTx">
        <pc:chgData name="Milan Jain" userId="f7da3bcd-3415-4472-a8e2-156825fa9488" providerId="ADAL" clId="{00CB7BE8-8ABF-46E5-858C-D5DC65AAB088}" dt="2023-05-10T21:27:13.985" v="16374" actId="20577"/>
        <pc:sldMkLst>
          <pc:docMk/>
          <pc:sldMk cId="196639734" sldId="1630"/>
        </pc:sldMkLst>
        <pc:spChg chg="mod">
          <ac:chgData name="Milan Jain" userId="f7da3bcd-3415-4472-a8e2-156825fa9488" providerId="ADAL" clId="{00CB7BE8-8ABF-46E5-858C-D5DC65AAB088}" dt="2023-05-10T17:31:54.503" v="112" actId="113"/>
          <ac:spMkLst>
            <pc:docMk/>
            <pc:sldMk cId="196639734" sldId="1630"/>
            <ac:spMk id="4" creationId="{290D7D9F-6672-F2C5-07A0-B145F437EF27}"/>
          </ac:spMkLst>
        </pc:spChg>
        <pc:picChg chg="add mod">
          <ac:chgData name="Milan Jain" userId="f7da3bcd-3415-4472-a8e2-156825fa9488" providerId="ADAL" clId="{00CB7BE8-8ABF-46E5-858C-D5DC65AAB088}" dt="2023-05-09T21:07:47.743" v="31"/>
          <ac:picMkLst>
            <pc:docMk/>
            <pc:sldMk cId="196639734" sldId="1630"/>
            <ac:picMk id="6" creationId="{1E2794BA-F3E3-DEFB-AFFC-3759A47335F1}"/>
          </ac:picMkLst>
        </pc:picChg>
      </pc:sldChg>
      <pc:sldChg chg="modNotesTx">
        <pc:chgData name="Milan Jain" userId="f7da3bcd-3415-4472-a8e2-156825fa9488" providerId="ADAL" clId="{00CB7BE8-8ABF-46E5-858C-D5DC65AAB088}" dt="2023-05-10T21:39:31.066" v="17137" actId="20577"/>
        <pc:sldMkLst>
          <pc:docMk/>
          <pc:sldMk cId="2457130880" sldId="1646"/>
        </pc:sldMkLst>
      </pc:sldChg>
      <pc:sldChg chg="addSp modSp mod modNotesTx">
        <pc:chgData name="Milan Jain" userId="f7da3bcd-3415-4472-a8e2-156825fa9488" providerId="ADAL" clId="{00CB7BE8-8ABF-46E5-858C-D5DC65AAB088}" dt="2023-05-10T21:36:01.464" v="17135" actId="20577"/>
        <pc:sldMkLst>
          <pc:docMk/>
          <pc:sldMk cId="4159005208" sldId="1647"/>
        </pc:sldMkLst>
        <pc:spChg chg="add mod">
          <ac:chgData name="Milan Jain" userId="f7da3bcd-3415-4472-a8e2-156825fa9488" providerId="ADAL" clId="{00CB7BE8-8ABF-46E5-858C-D5DC65AAB088}" dt="2023-05-10T20:25:29.694" v="11139" actId="2085"/>
          <ac:spMkLst>
            <pc:docMk/>
            <pc:sldMk cId="4159005208" sldId="1647"/>
            <ac:spMk id="6" creationId="{430EB2F2-2E99-4F1E-63C3-7D6346073489}"/>
          </ac:spMkLst>
        </pc:spChg>
        <pc:picChg chg="add mod">
          <ac:chgData name="Milan Jain" userId="f7da3bcd-3415-4472-a8e2-156825fa9488" providerId="ADAL" clId="{00CB7BE8-8ABF-46E5-858C-D5DC65AAB088}" dt="2023-05-09T21:08:06.453" v="33" actId="14100"/>
          <ac:picMkLst>
            <pc:docMk/>
            <pc:sldMk cId="4159005208" sldId="1647"/>
            <ac:picMk id="5" creationId="{8C017410-E25F-5E75-72BF-DA50EDC5F899}"/>
          </ac:picMkLst>
        </pc:picChg>
      </pc:sldChg>
      <pc:sldChg chg="modNotesTx">
        <pc:chgData name="Milan Jain" userId="f7da3bcd-3415-4472-a8e2-156825fa9488" providerId="ADAL" clId="{00CB7BE8-8ABF-46E5-858C-D5DC65AAB088}" dt="2023-05-10T18:49:08.950" v="2204" actId="20577"/>
        <pc:sldMkLst>
          <pc:docMk/>
          <pc:sldMk cId="2183120243" sldId="1649"/>
        </pc:sldMkLst>
      </pc:sldChg>
      <pc:sldChg chg="addSp modSp mod delCm modNotesTx">
        <pc:chgData name="Milan Jain" userId="f7da3bcd-3415-4472-a8e2-156825fa9488" providerId="ADAL" clId="{00CB7BE8-8ABF-46E5-858C-D5DC65AAB088}" dt="2023-05-10T21:14:36.975" v="15586" actId="20577"/>
        <pc:sldMkLst>
          <pc:docMk/>
          <pc:sldMk cId="459240371" sldId="1651"/>
        </pc:sldMkLst>
        <pc:spChg chg="add mod">
          <ac:chgData name="Milan Jain" userId="f7da3bcd-3415-4472-a8e2-156825fa9488" providerId="ADAL" clId="{00CB7BE8-8ABF-46E5-858C-D5DC65AAB088}" dt="2023-05-10T20:02:25.501" v="8193" actId="20577"/>
          <ac:spMkLst>
            <pc:docMk/>
            <pc:sldMk cId="459240371" sldId="1651"/>
            <ac:spMk id="6" creationId="{E313A996-AEE1-A3F8-38F6-D22AA8AE40B7}"/>
          </ac:spMkLst>
        </pc:spChg>
        <pc:spChg chg="mod">
          <ac:chgData name="Milan Jain" userId="f7da3bcd-3415-4472-a8e2-156825fa9488" providerId="ADAL" clId="{00CB7BE8-8ABF-46E5-858C-D5DC65AAB088}" dt="2023-05-10T20:02:13.601" v="8190" actId="14100"/>
          <ac:spMkLst>
            <pc:docMk/>
            <pc:sldMk cId="459240371" sldId="1651"/>
            <ac:spMk id="38" creationId="{5932CA3A-A6EA-3FE8-4AAD-91B1DEC113E6}"/>
          </ac:spMkLst>
        </pc:spChg>
        <pc:spChg chg="mod">
          <ac:chgData name="Milan Jain" userId="f7da3bcd-3415-4472-a8e2-156825fa9488" providerId="ADAL" clId="{00CB7BE8-8ABF-46E5-858C-D5DC65AAB088}" dt="2023-05-10T20:02:10.736" v="8189" actId="14100"/>
          <ac:spMkLst>
            <pc:docMk/>
            <pc:sldMk cId="459240371" sldId="1651"/>
            <ac:spMk id="40" creationId="{3CDF4A1C-5937-0F74-78CC-C43761DB9B6F}"/>
          </ac:spMkLst>
        </pc:spChg>
        <pc:picChg chg="add mod">
          <ac:chgData name="Milan Jain" userId="f7da3bcd-3415-4472-a8e2-156825fa9488" providerId="ADAL" clId="{00CB7BE8-8ABF-46E5-858C-D5DC65AAB088}" dt="2023-05-09T21:09:21.273" v="36" actId="14100"/>
          <ac:picMkLst>
            <pc:docMk/>
            <pc:sldMk cId="459240371" sldId="1651"/>
            <ac:picMk id="5" creationId="{176C9C12-C85E-BBA5-2654-92B19A172EBA}"/>
          </ac:picMkLst>
        </pc:picChg>
      </pc:sldChg>
      <pc:sldChg chg="addSp modSp mod modAnim modNotesTx">
        <pc:chgData name="Milan Jain" userId="f7da3bcd-3415-4472-a8e2-156825fa9488" providerId="ADAL" clId="{00CB7BE8-8ABF-46E5-858C-D5DC65AAB088}" dt="2023-05-10T21:01:47.159" v="14566" actId="20577"/>
        <pc:sldMkLst>
          <pc:docMk/>
          <pc:sldMk cId="3345524481" sldId="1652"/>
        </pc:sldMkLst>
        <pc:spChg chg="mod">
          <ac:chgData name="Milan Jain" userId="f7da3bcd-3415-4472-a8e2-156825fa9488" providerId="ADAL" clId="{00CB7BE8-8ABF-46E5-858C-D5DC65AAB088}" dt="2023-05-09T21:06:29.105" v="21" actId="1076"/>
          <ac:spMkLst>
            <pc:docMk/>
            <pc:sldMk cId="3345524481" sldId="1652"/>
            <ac:spMk id="23" creationId="{5ECF8AA8-68B3-10DB-84E9-79FDD367FC6A}"/>
          </ac:spMkLst>
        </pc:spChg>
        <pc:picChg chg="add mod">
          <ac:chgData name="Milan Jain" userId="f7da3bcd-3415-4472-a8e2-156825fa9488" providerId="ADAL" clId="{00CB7BE8-8ABF-46E5-858C-D5DC65AAB088}" dt="2023-05-09T21:06:24.630" v="20"/>
          <ac:picMkLst>
            <pc:docMk/>
            <pc:sldMk cId="3345524481" sldId="1652"/>
            <ac:picMk id="11" creationId="{3FC67854-D3C7-D617-C00A-00129133D4BE}"/>
          </ac:picMkLst>
        </pc:picChg>
      </pc:sldChg>
      <pc:sldChg chg="addSp modSp modAnim modNotesTx">
        <pc:chgData name="Milan Jain" userId="f7da3bcd-3415-4472-a8e2-156825fa9488" providerId="ADAL" clId="{00CB7BE8-8ABF-46E5-858C-D5DC65AAB088}" dt="2023-05-10T21:08:11.377" v="15081" actId="20577"/>
        <pc:sldMkLst>
          <pc:docMk/>
          <pc:sldMk cId="178726425" sldId="1653"/>
        </pc:sldMkLst>
        <pc:picChg chg="add mod">
          <ac:chgData name="Milan Jain" userId="f7da3bcd-3415-4472-a8e2-156825fa9488" providerId="ADAL" clId="{00CB7BE8-8ABF-46E5-858C-D5DC65AAB088}" dt="2023-05-09T21:06:39.310" v="22"/>
          <ac:picMkLst>
            <pc:docMk/>
            <pc:sldMk cId="178726425" sldId="1653"/>
            <ac:picMk id="5" creationId="{FA7142F3-42A7-6AC8-9D2B-6BB02681F118}"/>
          </ac:picMkLst>
        </pc:picChg>
      </pc:sldChg>
      <pc:sldChg chg="addSp modSp modNotesTx">
        <pc:chgData name="Milan Jain" userId="f7da3bcd-3415-4472-a8e2-156825fa9488" providerId="ADAL" clId="{00CB7BE8-8ABF-46E5-858C-D5DC65AAB088}" dt="2023-05-10T21:10:25.782" v="15306" actId="20577"/>
        <pc:sldMkLst>
          <pc:docMk/>
          <pc:sldMk cId="3409998820" sldId="1654"/>
        </pc:sldMkLst>
        <pc:picChg chg="add mod">
          <ac:chgData name="Milan Jain" userId="f7da3bcd-3415-4472-a8e2-156825fa9488" providerId="ADAL" clId="{00CB7BE8-8ABF-46E5-858C-D5DC65AAB088}" dt="2023-05-09T21:06:41.046" v="23"/>
          <ac:picMkLst>
            <pc:docMk/>
            <pc:sldMk cId="3409998820" sldId="1654"/>
            <ac:picMk id="10" creationId="{94E60F4C-3606-6B2C-E908-F38B794147B0}"/>
          </ac:picMkLst>
        </pc:picChg>
      </pc:sldChg>
      <pc:sldChg chg="add modNotesTx">
        <pc:chgData name="Milan Jain" userId="f7da3bcd-3415-4472-a8e2-156825fa9488" providerId="ADAL" clId="{00CB7BE8-8ABF-46E5-858C-D5DC65AAB088}" dt="2023-05-10T20:54:44.275" v="13983" actId="20577"/>
        <pc:sldMkLst>
          <pc:docMk/>
          <pc:sldMk cId="573907688" sldId="1655"/>
        </pc:sldMkLst>
      </pc:sldChg>
      <pc:sldChg chg="add modNotesTx">
        <pc:chgData name="Milan Jain" userId="f7da3bcd-3415-4472-a8e2-156825fa9488" providerId="ADAL" clId="{00CB7BE8-8ABF-46E5-858C-D5DC65AAB088}" dt="2023-05-10T21:23:32.252" v="16169" actId="20577"/>
        <pc:sldMkLst>
          <pc:docMk/>
          <pc:sldMk cId="1589989622" sldId="1656"/>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g"/></Relationships>
</file>

<file path=ppt/diagrams/_rels/data4.xml.rels><?xml version="1.0" encoding="UTF-8" standalone="yes"?>
<Relationships xmlns="http://schemas.openxmlformats.org/package/2006/relationships"><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1" Type="http://schemas.openxmlformats.org/officeDocument/2006/relationships/image" Target="../media/image12.jpg"/></Relationships>
</file>

<file path=ppt/diagrams/_rels/data6.xml.rels><?xml version="1.0" encoding="UTF-8" standalone="yes"?>
<Relationships xmlns="http://schemas.openxmlformats.org/package/2006/relationships"><Relationship Id="rId1" Type="http://schemas.openxmlformats.org/officeDocument/2006/relationships/image" Target="../media/image13.jpg"/></Relationships>
</file>

<file path=ppt/diagrams/_rels/data7.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8A8C-5EB8-4542-AA61-EAE61390033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50382516-64A2-48E2-A541-E10ED8C499E2}">
      <dgm:prSet phldrT="[Text]"/>
      <dgm:spPr/>
      <dgm:t>
        <a:bodyPr/>
        <a:lstStyle/>
        <a:p>
          <a:r>
            <a:rPr lang="en-US" dirty="0"/>
            <a:t>Jan Strube</a:t>
          </a:r>
        </a:p>
        <a:p>
          <a:r>
            <a:rPr lang="en-US" dirty="0"/>
            <a:t>Physicist</a:t>
          </a:r>
        </a:p>
      </dgm:t>
    </dgm:pt>
    <dgm:pt modelId="{4999ABE0-EA2D-4660-994C-204ECFBC01AD}" type="parTrans" cxnId="{1B10C8DB-935B-4331-B3F6-DB702EEFCF6B}">
      <dgm:prSet/>
      <dgm:spPr/>
      <dgm:t>
        <a:bodyPr/>
        <a:lstStyle/>
        <a:p>
          <a:endParaRPr lang="en-US"/>
        </a:p>
      </dgm:t>
    </dgm:pt>
    <dgm:pt modelId="{B80DE9B5-ABF4-45D4-B272-32FDB382143E}" type="sibTrans" cxnId="{1B10C8DB-935B-4331-B3F6-DB702EEFCF6B}">
      <dgm:prSet/>
      <dgm:spPr/>
      <dgm:t>
        <a:bodyPr/>
        <a:lstStyle/>
        <a:p>
          <a:endParaRPr lang="en-US"/>
        </a:p>
      </dgm:t>
    </dgm:pt>
    <dgm:pt modelId="{AB71BB20-6DDA-4A84-B2E9-AE3A18C4A0F9}" type="pres">
      <dgm:prSet presAssocID="{EB778A8C-5EB8-4542-AA61-EAE613900330}" presName="Name0" presStyleCnt="0">
        <dgm:presLayoutVars>
          <dgm:chMax/>
          <dgm:chPref/>
          <dgm:dir/>
        </dgm:presLayoutVars>
      </dgm:prSet>
      <dgm:spPr/>
    </dgm:pt>
    <dgm:pt modelId="{1753AFAB-FBD9-4537-8833-41997E4A38B2}" type="pres">
      <dgm:prSet presAssocID="{50382516-64A2-48E2-A541-E10ED8C499E2}" presName="composite" presStyleCnt="0">
        <dgm:presLayoutVars>
          <dgm:chMax val="1"/>
          <dgm:chPref val="1"/>
        </dgm:presLayoutVars>
      </dgm:prSet>
      <dgm:spPr/>
    </dgm:pt>
    <dgm:pt modelId="{66E6E8D1-E1F8-4B62-86FA-1FB049AF7ECE}" type="pres">
      <dgm:prSet presAssocID="{50382516-64A2-48E2-A541-E10ED8C499E2}" presName="Accent" presStyleLbl="trAlignAcc1" presStyleIdx="0" presStyleCnt="1">
        <dgm:presLayoutVars>
          <dgm:chMax val="0"/>
          <dgm:chPref val="0"/>
        </dgm:presLayoutVars>
      </dgm:prSet>
      <dgm:spPr/>
    </dgm:pt>
    <dgm:pt modelId="{C5926883-D22A-4234-A544-D96A61A19079}" type="pres">
      <dgm:prSet presAssocID="{50382516-64A2-48E2-A541-E10ED8C499E2}"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dgm:spPr>
      <dgm:extLst>
        <a:ext uri="{E40237B7-FDA0-4F09-8148-C483321AD2D9}">
          <dgm14:cNvPr xmlns:dgm14="http://schemas.microsoft.com/office/drawing/2010/diagram" id="0" name="" descr="Strube, Jan">
            <a:extLst>
              <a:ext uri="{FF2B5EF4-FFF2-40B4-BE49-F238E27FC236}">
                <a16:creationId xmlns:a16="http://schemas.microsoft.com/office/drawing/2014/main" id="{A66B54C6-ED08-7E4E-A878-6A1A76B800E1}"/>
              </a:ext>
            </a:extLst>
          </dgm14:cNvPr>
        </a:ext>
      </dgm:extLst>
    </dgm:pt>
    <dgm:pt modelId="{A6635404-BBEA-4E0E-845E-862C3EE0A383}" type="pres">
      <dgm:prSet presAssocID="{50382516-64A2-48E2-A541-E10ED8C499E2}" presName="ChildComposite" presStyleCnt="0"/>
      <dgm:spPr/>
    </dgm:pt>
    <dgm:pt modelId="{EC91AEE7-8EB0-4C3A-A523-00B05AFC7F0A}" type="pres">
      <dgm:prSet presAssocID="{50382516-64A2-48E2-A541-E10ED8C499E2}" presName="Child" presStyleLbl="node1" presStyleIdx="0" presStyleCnt="0">
        <dgm:presLayoutVars>
          <dgm:chMax val="0"/>
          <dgm:chPref val="0"/>
          <dgm:bulletEnabled val="1"/>
        </dgm:presLayoutVars>
      </dgm:prSet>
      <dgm:spPr/>
    </dgm:pt>
    <dgm:pt modelId="{19A735D2-C341-4234-B099-064B4DD5AFD2}" type="pres">
      <dgm:prSet presAssocID="{50382516-64A2-48E2-A541-E10ED8C499E2}" presName="Parent" presStyleLbl="revTx" presStyleIdx="0" presStyleCnt="1">
        <dgm:presLayoutVars>
          <dgm:chMax val="1"/>
          <dgm:chPref val="0"/>
          <dgm:bulletEnabled val="1"/>
        </dgm:presLayoutVars>
      </dgm:prSet>
      <dgm:spPr/>
    </dgm:pt>
  </dgm:ptLst>
  <dgm:cxnLst>
    <dgm:cxn modelId="{AB2A191C-7D32-4D6E-A6EF-B5DFA15ED540}" type="presOf" srcId="{50382516-64A2-48E2-A541-E10ED8C499E2}" destId="{19A735D2-C341-4234-B099-064B4DD5AFD2}" srcOrd="0" destOrd="0" presId="urn:microsoft.com/office/officeart/2008/layout/CaptionedPictures"/>
    <dgm:cxn modelId="{ED016051-C164-4DBA-BB6E-D6D725CB0881}" type="presOf" srcId="{EB778A8C-5EB8-4542-AA61-EAE613900330}" destId="{AB71BB20-6DDA-4A84-B2E9-AE3A18C4A0F9}" srcOrd="0" destOrd="0" presId="urn:microsoft.com/office/officeart/2008/layout/CaptionedPictures"/>
    <dgm:cxn modelId="{1B10C8DB-935B-4331-B3F6-DB702EEFCF6B}" srcId="{EB778A8C-5EB8-4542-AA61-EAE613900330}" destId="{50382516-64A2-48E2-A541-E10ED8C499E2}" srcOrd="0" destOrd="0" parTransId="{4999ABE0-EA2D-4660-994C-204ECFBC01AD}" sibTransId="{B80DE9B5-ABF4-45D4-B272-32FDB382143E}"/>
    <dgm:cxn modelId="{2DA2DE0A-2631-4417-9640-A6F0F2DB9859}" type="presParOf" srcId="{AB71BB20-6DDA-4A84-B2E9-AE3A18C4A0F9}" destId="{1753AFAB-FBD9-4537-8833-41997E4A38B2}" srcOrd="0" destOrd="0" presId="urn:microsoft.com/office/officeart/2008/layout/CaptionedPictures"/>
    <dgm:cxn modelId="{531C859C-AA3D-4D7D-BA42-3BFC6C6DD670}" type="presParOf" srcId="{1753AFAB-FBD9-4537-8833-41997E4A38B2}" destId="{66E6E8D1-E1F8-4B62-86FA-1FB049AF7ECE}" srcOrd="0" destOrd="0" presId="urn:microsoft.com/office/officeart/2008/layout/CaptionedPictures"/>
    <dgm:cxn modelId="{7D045643-DDB5-4D48-9736-1CF0FF0F9E17}" type="presParOf" srcId="{1753AFAB-FBD9-4537-8833-41997E4A38B2}" destId="{C5926883-D22A-4234-A544-D96A61A19079}" srcOrd="1" destOrd="0" presId="urn:microsoft.com/office/officeart/2008/layout/CaptionedPictures"/>
    <dgm:cxn modelId="{7C3BE506-4BED-4DDB-8814-73856CA55353}" type="presParOf" srcId="{1753AFAB-FBD9-4537-8833-41997E4A38B2}" destId="{A6635404-BBEA-4E0E-845E-862C3EE0A383}" srcOrd="2" destOrd="0" presId="urn:microsoft.com/office/officeart/2008/layout/CaptionedPictures"/>
    <dgm:cxn modelId="{CAE030AA-2921-405E-97DB-7CEF5E4AE51E}" type="presParOf" srcId="{A6635404-BBEA-4E0E-845E-862C3EE0A383}" destId="{EC91AEE7-8EB0-4C3A-A523-00B05AFC7F0A}" srcOrd="0" destOrd="0" presId="urn:microsoft.com/office/officeart/2008/layout/CaptionedPictures"/>
    <dgm:cxn modelId="{19F8731A-BBD8-4688-938B-47690CF5316A}" type="presParOf" srcId="{A6635404-BBEA-4E0E-845E-862C3EE0A383}" destId="{19A735D2-C341-4234-B099-064B4DD5AFD2}"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80980F-5076-47ED-A1E4-AD2A7980BB13}"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6642EBCF-C4A3-4AA8-AE6A-E947939DEF14}">
      <dgm:prSet phldrT="[Text]"/>
      <dgm:spPr/>
      <dgm:t>
        <a:bodyPr/>
        <a:lstStyle/>
        <a:p>
          <a:r>
            <a:rPr lang="en-US" dirty="0"/>
            <a:t>Data Loading</a:t>
          </a:r>
        </a:p>
      </dgm:t>
    </dgm:pt>
    <dgm:pt modelId="{0E4BDCB3-568F-43C4-90B5-26CAFBC0030B}" type="parTrans" cxnId="{F4D1BF56-CA77-4E5E-B0F0-7FB1EF3F91CC}">
      <dgm:prSet/>
      <dgm:spPr/>
      <dgm:t>
        <a:bodyPr/>
        <a:lstStyle/>
        <a:p>
          <a:endParaRPr lang="en-US"/>
        </a:p>
      </dgm:t>
    </dgm:pt>
    <dgm:pt modelId="{8BD6E03C-C2E4-427F-942F-2C76CAA7BFF6}" type="sibTrans" cxnId="{F4D1BF56-CA77-4E5E-B0F0-7FB1EF3F91CC}">
      <dgm:prSet/>
      <dgm:spPr/>
      <dgm:t>
        <a:bodyPr/>
        <a:lstStyle/>
        <a:p>
          <a:endParaRPr lang="en-US"/>
        </a:p>
      </dgm:t>
    </dgm:pt>
    <dgm:pt modelId="{35DE14C7-17B5-4C2E-B8C1-6F89804467FB}">
      <dgm:prSet phldrT="[Text]"/>
      <dgm:spPr/>
      <dgm:t>
        <a:bodyPr/>
        <a:lstStyle/>
        <a:p>
          <a:r>
            <a:rPr lang="en-US" dirty="0"/>
            <a:t>Data Preprocessing</a:t>
          </a:r>
        </a:p>
      </dgm:t>
    </dgm:pt>
    <dgm:pt modelId="{54D4E82D-94B3-40AA-8D9F-D03C277E3AD8}" type="parTrans" cxnId="{86AE8299-F325-43EA-B406-E3B11443EAB5}">
      <dgm:prSet/>
      <dgm:spPr/>
      <dgm:t>
        <a:bodyPr/>
        <a:lstStyle/>
        <a:p>
          <a:endParaRPr lang="en-US"/>
        </a:p>
      </dgm:t>
    </dgm:pt>
    <dgm:pt modelId="{84A5CCEC-8AAC-4678-90D5-9A638AACD880}" type="sibTrans" cxnId="{86AE8299-F325-43EA-B406-E3B11443EAB5}">
      <dgm:prSet/>
      <dgm:spPr/>
      <dgm:t>
        <a:bodyPr/>
        <a:lstStyle/>
        <a:p>
          <a:endParaRPr lang="en-US"/>
        </a:p>
      </dgm:t>
    </dgm:pt>
    <dgm:pt modelId="{0E5F5C05-681F-4C10-A118-F562B30F7DBB}">
      <dgm:prSet phldrT="[Text]"/>
      <dgm:spPr/>
      <dgm:t>
        <a:bodyPr/>
        <a:lstStyle/>
        <a:p>
          <a:r>
            <a:rPr lang="en-US" dirty="0"/>
            <a:t>Batching &amp; Shuffling</a:t>
          </a:r>
        </a:p>
      </dgm:t>
    </dgm:pt>
    <dgm:pt modelId="{33323DD2-1724-4901-A59D-61A1CD296DA1}" type="parTrans" cxnId="{B79DAD3E-082F-4EF1-BA06-A0207A048349}">
      <dgm:prSet/>
      <dgm:spPr/>
      <dgm:t>
        <a:bodyPr/>
        <a:lstStyle/>
        <a:p>
          <a:endParaRPr lang="en-US"/>
        </a:p>
      </dgm:t>
    </dgm:pt>
    <dgm:pt modelId="{8CA9F099-D06B-45B1-AA7F-B8A002DC7161}" type="sibTrans" cxnId="{B79DAD3E-082F-4EF1-BA06-A0207A048349}">
      <dgm:prSet/>
      <dgm:spPr/>
      <dgm:t>
        <a:bodyPr/>
        <a:lstStyle/>
        <a:p>
          <a:endParaRPr lang="en-US"/>
        </a:p>
      </dgm:t>
    </dgm:pt>
    <dgm:pt modelId="{22CCD3E0-ADC5-4CE7-82E6-2EBEAC12ED9E}" type="pres">
      <dgm:prSet presAssocID="{8480980F-5076-47ED-A1E4-AD2A7980BB13}" presName="Name0" presStyleCnt="0">
        <dgm:presLayoutVars>
          <dgm:dir/>
          <dgm:resizeHandles val="exact"/>
        </dgm:presLayoutVars>
      </dgm:prSet>
      <dgm:spPr/>
    </dgm:pt>
    <dgm:pt modelId="{82767D14-028E-4FD3-A8E0-708E6203993C}" type="pres">
      <dgm:prSet presAssocID="{6642EBCF-C4A3-4AA8-AE6A-E947939DEF14}" presName="composite" presStyleCnt="0"/>
      <dgm:spPr/>
    </dgm:pt>
    <dgm:pt modelId="{7C5C7F4A-94A3-4FF2-B805-274F1E547F5C}" type="pres">
      <dgm:prSet presAssocID="{6642EBCF-C4A3-4AA8-AE6A-E947939DEF14}" presName="bgChev" presStyleLbl="node1" presStyleIdx="0" presStyleCnt="3"/>
      <dgm:spPr/>
    </dgm:pt>
    <dgm:pt modelId="{623AD47B-29F3-490F-9C0E-4F77DFC13668}" type="pres">
      <dgm:prSet presAssocID="{6642EBCF-C4A3-4AA8-AE6A-E947939DEF14}" presName="txNode" presStyleLbl="fgAcc1" presStyleIdx="0" presStyleCnt="3">
        <dgm:presLayoutVars>
          <dgm:bulletEnabled val="1"/>
        </dgm:presLayoutVars>
      </dgm:prSet>
      <dgm:spPr/>
    </dgm:pt>
    <dgm:pt modelId="{822F653B-F25E-4035-9C98-CED28E91B4F1}" type="pres">
      <dgm:prSet presAssocID="{8BD6E03C-C2E4-427F-942F-2C76CAA7BFF6}" presName="compositeSpace" presStyleCnt="0"/>
      <dgm:spPr/>
    </dgm:pt>
    <dgm:pt modelId="{5A645FD4-442D-4223-866D-2F157D395063}" type="pres">
      <dgm:prSet presAssocID="{35DE14C7-17B5-4C2E-B8C1-6F89804467FB}" presName="composite" presStyleCnt="0"/>
      <dgm:spPr/>
    </dgm:pt>
    <dgm:pt modelId="{248AAAC4-2310-40E7-A9C7-DFABF7A7E3AC}" type="pres">
      <dgm:prSet presAssocID="{35DE14C7-17B5-4C2E-B8C1-6F89804467FB}" presName="bgChev" presStyleLbl="node1" presStyleIdx="1" presStyleCnt="3"/>
      <dgm:spPr/>
    </dgm:pt>
    <dgm:pt modelId="{3D4CD297-1882-498B-B351-ECDC5E678832}" type="pres">
      <dgm:prSet presAssocID="{35DE14C7-17B5-4C2E-B8C1-6F89804467FB}" presName="txNode" presStyleLbl="fgAcc1" presStyleIdx="1" presStyleCnt="3">
        <dgm:presLayoutVars>
          <dgm:bulletEnabled val="1"/>
        </dgm:presLayoutVars>
      </dgm:prSet>
      <dgm:spPr/>
    </dgm:pt>
    <dgm:pt modelId="{4C03A0F3-5CA5-42D7-AB86-A748E8012D1A}" type="pres">
      <dgm:prSet presAssocID="{84A5CCEC-8AAC-4678-90D5-9A638AACD880}" presName="compositeSpace" presStyleCnt="0"/>
      <dgm:spPr/>
    </dgm:pt>
    <dgm:pt modelId="{AC99C42B-E811-48CC-940D-829F452D6984}" type="pres">
      <dgm:prSet presAssocID="{0E5F5C05-681F-4C10-A118-F562B30F7DBB}" presName="composite" presStyleCnt="0"/>
      <dgm:spPr/>
    </dgm:pt>
    <dgm:pt modelId="{7363D551-3AF3-45D2-B7BB-A5BDF980D59F}" type="pres">
      <dgm:prSet presAssocID="{0E5F5C05-681F-4C10-A118-F562B30F7DBB}" presName="bgChev" presStyleLbl="node1" presStyleIdx="2" presStyleCnt="3"/>
      <dgm:spPr/>
    </dgm:pt>
    <dgm:pt modelId="{CA25F898-5855-496E-A347-8C7ECDA036CD}" type="pres">
      <dgm:prSet presAssocID="{0E5F5C05-681F-4C10-A118-F562B30F7DBB}" presName="txNode" presStyleLbl="fgAcc1" presStyleIdx="2" presStyleCnt="3">
        <dgm:presLayoutVars>
          <dgm:bulletEnabled val="1"/>
        </dgm:presLayoutVars>
      </dgm:prSet>
      <dgm:spPr/>
    </dgm:pt>
  </dgm:ptLst>
  <dgm:cxnLst>
    <dgm:cxn modelId="{CD36782E-02CA-4FD9-999A-A44FED0013FB}" type="presOf" srcId="{35DE14C7-17B5-4C2E-B8C1-6F89804467FB}" destId="{3D4CD297-1882-498B-B351-ECDC5E678832}" srcOrd="0" destOrd="0" presId="urn:microsoft.com/office/officeart/2005/8/layout/chevronAccent+Icon"/>
    <dgm:cxn modelId="{B79DAD3E-082F-4EF1-BA06-A0207A048349}" srcId="{8480980F-5076-47ED-A1E4-AD2A7980BB13}" destId="{0E5F5C05-681F-4C10-A118-F562B30F7DBB}" srcOrd="2" destOrd="0" parTransId="{33323DD2-1724-4901-A59D-61A1CD296DA1}" sibTransId="{8CA9F099-D06B-45B1-AA7F-B8A002DC7161}"/>
    <dgm:cxn modelId="{FC5A7656-CCB0-42EC-89D2-B5F2610DDD29}" type="presOf" srcId="{0E5F5C05-681F-4C10-A118-F562B30F7DBB}" destId="{CA25F898-5855-496E-A347-8C7ECDA036CD}" srcOrd="0" destOrd="0" presId="urn:microsoft.com/office/officeart/2005/8/layout/chevronAccent+Icon"/>
    <dgm:cxn modelId="{F4D1BF56-CA77-4E5E-B0F0-7FB1EF3F91CC}" srcId="{8480980F-5076-47ED-A1E4-AD2A7980BB13}" destId="{6642EBCF-C4A3-4AA8-AE6A-E947939DEF14}" srcOrd="0" destOrd="0" parTransId="{0E4BDCB3-568F-43C4-90B5-26CAFBC0030B}" sibTransId="{8BD6E03C-C2E4-427F-942F-2C76CAA7BFF6}"/>
    <dgm:cxn modelId="{2146067C-7210-4148-B6F1-584EB991FBBF}" type="presOf" srcId="{6642EBCF-C4A3-4AA8-AE6A-E947939DEF14}" destId="{623AD47B-29F3-490F-9C0E-4F77DFC13668}" srcOrd="0" destOrd="0" presId="urn:microsoft.com/office/officeart/2005/8/layout/chevronAccent+Icon"/>
    <dgm:cxn modelId="{9ED9A585-6AFB-43C1-A84C-DB828396E6C5}" type="presOf" srcId="{8480980F-5076-47ED-A1E4-AD2A7980BB13}" destId="{22CCD3E0-ADC5-4CE7-82E6-2EBEAC12ED9E}" srcOrd="0" destOrd="0" presId="urn:microsoft.com/office/officeart/2005/8/layout/chevronAccent+Icon"/>
    <dgm:cxn modelId="{86AE8299-F325-43EA-B406-E3B11443EAB5}" srcId="{8480980F-5076-47ED-A1E4-AD2A7980BB13}" destId="{35DE14C7-17B5-4C2E-B8C1-6F89804467FB}" srcOrd="1" destOrd="0" parTransId="{54D4E82D-94B3-40AA-8D9F-D03C277E3AD8}" sibTransId="{84A5CCEC-8AAC-4678-90D5-9A638AACD880}"/>
    <dgm:cxn modelId="{6AF615C7-8482-47B7-81AD-029BFA5DE4E7}" type="presParOf" srcId="{22CCD3E0-ADC5-4CE7-82E6-2EBEAC12ED9E}" destId="{82767D14-028E-4FD3-A8E0-708E6203993C}" srcOrd="0" destOrd="0" presId="urn:microsoft.com/office/officeart/2005/8/layout/chevronAccent+Icon"/>
    <dgm:cxn modelId="{3759069F-B14B-4D52-9306-FFCA651CDBBE}" type="presParOf" srcId="{82767D14-028E-4FD3-A8E0-708E6203993C}" destId="{7C5C7F4A-94A3-4FF2-B805-274F1E547F5C}" srcOrd="0" destOrd="0" presId="urn:microsoft.com/office/officeart/2005/8/layout/chevronAccent+Icon"/>
    <dgm:cxn modelId="{9B096C54-157A-4A64-9D6A-D73B141161E9}" type="presParOf" srcId="{82767D14-028E-4FD3-A8E0-708E6203993C}" destId="{623AD47B-29F3-490F-9C0E-4F77DFC13668}" srcOrd="1" destOrd="0" presId="urn:microsoft.com/office/officeart/2005/8/layout/chevronAccent+Icon"/>
    <dgm:cxn modelId="{4CEECC43-21B6-4889-86BC-B659EE354513}" type="presParOf" srcId="{22CCD3E0-ADC5-4CE7-82E6-2EBEAC12ED9E}" destId="{822F653B-F25E-4035-9C98-CED28E91B4F1}" srcOrd="1" destOrd="0" presId="urn:microsoft.com/office/officeart/2005/8/layout/chevronAccent+Icon"/>
    <dgm:cxn modelId="{5FB3C759-E0AF-4080-B123-166BE5AF92E2}" type="presParOf" srcId="{22CCD3E0-ADC5-4CE7-82E6-2EBEAC12ED9E}" destId="{5A645FD4-442D-4223-866D-2F157D395063}" srcOrd="2" destOrd="0" presId="urn:microsoft.com/office/officeart/2005/8/layout/chevronAccent+Icon"/>
    <dgm:cxn modelId="{B937E459-F366-4CA0-AF40-6FB2B74FF8BE}" type="presParOf" srcId="{5A645FD4-442D-4223-866D-2F157D395063}" destId="{248AAAC4-2310-40E7-A9C7-DFABF7A7E3AC}" srcOrd="0" destOrd="0" presId="urn:microsoft.com/office/officeart/2005/8/layout/chevronAccent+Icon"/>
    <dgm:cxn modelId="{CA17AE8D-411A-4CBE-BBC8-F89584CBDC48}" type="presParOf" srcId="{5A645FD4-442D-4223-866D-2F157D395063}" destId="{3D4CD297-1882-498B-B351-ECDC5E678832}" srcOrd="1" destOrd="0" presId="urn:microsoft.com/office/officeart/2005/8/layout/chevronAccent+Icon"/>
    <dgm:cxn modelId="{409F4A25-1103-40F9-82A0-6D005B7982F9}" type="presParOf" srcId="{22CCD3E0-ADC5-4CE7-82E6-2EBEAC12ED9E}" destId="{4C03A0F3-5CA5-42D7-AB86-A748E8012D1A}" srcOrd="3" destOrd="0" presId="urn:microsoft.com/office/officeart/2005/8/layout/chevronAccent+Icon"/>
    <dgm:cxn modelId="{694B61A8-0CFA-4643-A24E-359DC8411431}" type="presParOf" srcId="{22CCD3E0-ADC5-4CE7-82E6-2EBEAC12ED9E}" destId="{AC99C42B-E811-48CC-940D-829F452D6984}" srcOrd="4" destOrd="0" presId="urn:microsoft.com/office/officeart/2005/8/layout/chevronAccent+Icon"/>
    <dgm:cxn modelId="{5138BBE7-9959-4E15-BA9C-F8B03F51CA47}" type="presParOf" srcId="{AC99C42B-E811-48CC-940D-829F452D6984}" destId="{7363D551-3AF3-45D2-B7BB-A5BDF980D59F}" srcOrd="0" destOrd="0" presId="urn:microsoft.com/office/officeart/2005/8/layout/chevronAccent+Icon"/>
    <dgm:cxn modelId="{DE7768D7-EC06-48DE-8155-D43384233B08}" type="presParOf" srcId="{AC99C42B-E811-48CC-940D-829F452D6984}" destId="{CA25F898-5855-496E-A347-8C7ECDA036CD}"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80980F-5076-47ED-A1E4-AD2A7980BB13}"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6642EBCF-C4A3-4AA8-AE6A-E947939DEF14}">
      <dgm:prSet phldrT="[Text]"/>
      <dgm:spPr/>
      <dgm:t>
        <a:bodyPr/>
        <a:lstStyle/>
        <a:p>
          <a:r>
            <a:rPr lang="en-US" dirty="0"/>
            <a:t>Data Loading</a:t>
          </a:r>
        </a:p>
      </dgm:t>
    </dgm:pt>
    <dgm:pt modelId="{0E4BDCB3-568F-43C4-90B5-26CAFBC0030B}" type="parTrans" cxnId="{F4D1BF56-CA77-4E5E-B0F0-7FB1EF3F91CC}">
      <dgm:prSet/>
      <dgm:spPr/>
      <dgm:t>
        <a:bodyPr/>
        <a:lstStyle/>
        <a:p>
          <a:endParaRPr lang="en-US"/>
        </a:p>
      </dgm:t>
    </dgm:pt>
    <dgm:pt modelId="{8BD6E03C-C2E4-427F-942F-2C76CAA7BFF6}" type="sibTrans" cxnId="{F4D1BF56-CA77-4E5E-B0F0-7FB1EF3F91CC}">
      <dgm:prSet/>
      <dgm:spPr/>
      <dgm:t>
        <a:bodyPr/>
        <a:lstStyle/>
        <a:p>
          <a:endParaRPr lang="en-US"/>
        </a:p>
      </dgm:t>
    </dgm:pt>
    <dgm:pt modelId="{35DE14C7-17B5-4C2E-B8C1-6F89804467FB}">
      <dgm:prSet phldrT="[Text]"/>
      <dgm:spPr/>
      <dgm:t>
        <a:bodyPr/>
        <a:lstStyle/>
        <a:p>
          <a:r>
            <a:rPr lang="en-US" dirty="0"/>
            <a:t>Data Preprocessing</a:t>
          </a:r>
        </a:p>
      </dgm:t>
    </dgm:pt>
    <dgm:pt modelId="{54D4E82D-94B3-40AA-8D9F-D03C277E3AD8}" type="parTrans" cxnId="{86AE8299-F325-43EA-B406-E3B11443EAB5}">
      <dgm:prSet/>
      <dgm:spPr/>
      <dgm:t>
        <a:bodyPr/>
        <a:lstStyle/>
        <a:p>
          <a:endParaRPr lang="en-US"/>
        </a:p>
      </dgm:t>
    </dgm:pt>
    <dgm:pt modelId="{84A5CCEC-8AAC-4678-90D5-9A638AACD880}" type="sibTrans" cxnId="{86AE8299-F325-43EA-B406-E3B11443EAB5}">
      <dgm:prSet/>
      <dgm:spPr/>
      <dgm:t>
        <a:bodyPr/>
        <a:lstStyle/>
        <a:p>
          <a:endParaRPr lang="en-US"/>
        </a:p>
      </dgm:t>
    </dgm:pt>
    <dgm:pt modelId="{0E5F5C05-681F-4C10-A118-F562B30F7DBB}">
      <dgm:prSet phldrT="[Text]"/>
      <dgm:spPr/>
      <dgm:t>
        <a:bodyPr/>
        <a:lstStyle/>
        <a:p>
          <a:r>
            <a:rPr lang="en-US" dirty="0"/>
            <a:t>Batching &amp; Shuffling</a:t>
          </a:r>
        </a:p>
      </dgm:t>
    </dgm:pt>
    <dgm:pt modelId="{33323DD2-1724-4901-A59D-61A1CD296DA1}" type="parTrans" cxnId="{B79DAD3E-082F-4EF1-BA06-A0207A048349}">
      <dgm:prSet/>
      <dgm:spPr/>
      <dgm:t>
        <a:bodyPr/>
        <a:lstStyle/>
        <a:p>
          <a:endParaRPr lang="en-US"/>
        </a:p>
      </dgm:t>
    </dgm:pt>
    <dgm:pt modelId="{8CA9F099-D06B-45B1-AA7F-B8A002DC7161}" type="sibTrans" cxnId="{B79DAD3E-082F-4EF1-BA06-A0207A048349}">
      <dgm:prSet/>
      <dgm:spPr/>
      <dgm:t>
        <a:bodyPr/>
        <a:lstStyle/>
        <a:p>
          <a:endParaRPr lang="en-US"/>
        </a:p>
      </dgm:t>
    </dgm:pt>
    <dgm:pt modelId="{22CCD3E0-ADC5-4CE7-82E6-2EBEAC12ED9E}" type="pres">
      <dgm:prSet presAssocID="{8480980F-5076-47ED-A1E4-AD2A7980BB13}" presName="Name0" presStyleCnt="0">
        <dgm:presLayoutVars>
          <dgm:dir/>
          <dgm:resizeHandles val="exact"/>
        </dgm:presLayoutVars>
      </dgm:prSet>
      <dgm:spPr/>
    </dgm:pt>
    <dgm:pt modelId="{82767D14-028E-4FD3-A8E0-708E6203993C}" type="pres">
      <dgm:prSet presAssocID="{6642EBCF-C4A3-4AA8-AE6A-E947939DEF14}" presName="composite" presStyleCnt="0"/>
      <dgm:spPr/>
    </dgm:pt>
    <dgm:pt modelId="{7C5C7F4A-94A3-4FF2-B805-274F1E547F5C}" type="pres">
      <dgm:prSet presAssocID="{6642EBCF-C4A3-4AA8-AE6A-E947939DEF14}" presName="bgChev" presStyleLbl="node1" presStyleIdx="0" presStyleCnt="3"/>
      <dgm:spPr/>
    </dgm:pt>
    <dgm:pt modelId="{623AD47B-29F3-490F-9C0E-4F77DFC13668}" type="pres">
      <dgm:prSet presAssocID="{6642EBCF-C4A3-4AA8-AE6A-E947939DEF14}" presName="txNode" presStyleLbl="fgAcc1" presStyleIdx="0" presStyleCnt="3">
        <dgm:presLayoutVars>
          <dgm:bulletEnabled val="1"/>
        </dgm:presLayoutVars>
      </dgm:prSet>
      <dgm:spPr/>
    </dgm:pt>
    <dgm:pt modelId="{822F653B-F25E-4035-9C98-CED28E91B4F1}" type="pres">
      <dgm:prSet presAssocID="{8BD6E03C-C2E4-427F-942F-2C76CAA7BFF6}" presName="compositeSpace" presStyleCnt="0"/>
      <dgm:spPr/>
    </dgm:pt>
    <dgm:pt modelId="{5A645FD4-442D-4223-866D-2F157D395063}" type="pres">
      <dgm:prSet presAssocID="{35DE14C7-17B5-4C2E-B8C1-6F89804467FB}" presName="composite" presStyleCnt="0"/>
      <dgm:spPr/>
    </dgm:pt>
    <dgm:pt modelId="{248AAAC4-2310-40E7-A9C7-DFABF7A7E3AC}" type="pres">
      <dgm:prSet presAssocID="{35DE14C7-17B5-4C2E-B8C1-6F89804467FB}" presName="bgChev" presStyleLbl="node1" presStyleIdx="1" presStyleCnt="3"/>
      <dgm:spPr/>
    </dgm:pt>
    <dgm:pt modelId="{3D4CD297-1882-498B-B351-ECDC5E678832}" type="pres">
      <dgm:prSet presAssocID="{35DE14C7-17B5-4C2E-B8C1-6F89804467FB}" presName="txNode" presStyleLbl="fgAcc1" presStyleIdx="1" presStyleCnt="3">
        <dgm:presLayoutVars>
          <dgm:bulletEnabled val="1"/>
        </dgm:presLayoutVars>
      </dgm:prSet>
      <dgm:spPr/>
    </dgm:pt>
    <dgm:pt modelId="{4C03A0F3-5CA5-42D7-AB86-A748E8012D1A}" type="pres">
      <dgm:prSet presAssocID="{84A5CCEC-8AAC-4678-90D5-9A638AACD880}" presName="compositeSpace" presStyleCnt="0"/>
      <dgm:spPr/>
    </dgm:pt>
    <dgm:pt modelId="{AC99C42B-E811-48CC-940D-829F452D6984}" type="pres">
      <dgm:prSet presAssocID="{0E5F5C05-681F-4C10-A118-F562B30F7DBB}" presName="composite" presStyleCnt="0"/>
      <dgm:spPr/>
    </dgm:pt>
    <dgm:pt modelId="{7363D551-3AF3-45D2-B7BB-A5BDF980D59F}" type="pres">
      <dgm:prSet presAssocID="{0E5F5C05-681F-4C10-A118-F562B30F7DBB}" presName="bgChev" presStyleLbl="node1" presStyleIdx="2" presStyleCnt="3"/>
      <dgm:spPr/>
    </dgm:pt>
    <dgm:pt modelId="{CA25F898-5855-496E-A347-8C7ECDA036CD}" type="pres">
      <dgm:prSet presAssocID="{0E5F5C05-681F-4C10-A118-F562B30F7DBB}" presName="txNode" presStyleLbl="fgAcc1" presStyleIdx="2" presStyleCnt="3">
        <dgm:presLayoutVars>
          <dgm:bulletEnabled val="1"/>
        </dgm:presLayoutVars>
      </dgm:prSet>
      <dgm:spPr/>
    </dgm:pt>
  </dgm:ptLst>
  <dgm:cxnLst>
    <dgm:cxn modelId="{CD36782E-02CA-4FD9-999A-A44FED0013FB}" type="presOf" srcId="{35DE14C7-17B5-4C2E-B8C1-6F89804467FB}" destId="{3D4CD297-1882-498B-B351-ECDC5E678832}" srcOrd="0" destOrd="0" presId="urn:microsoft.com/office/officeart/2005/8/layout/chevronAccent+Icon"/>
    <dgm:cxn modelId="{B79DAD3E-082F-4EF1-BA06-A0207A048349}" srcId="{8480980F-5076-47ED-A1E4-AD2A7980BB13}" destId="{0E5F5C05-681F-4C10-A118-F562B30F7DBB}" srcOrd="2" destOrd="0" parTransId="{33323DD2-1724-4901-A59D-61A1CD296DA1}" sibTransId="{8CA9F099-D06B-45B1-AA7F-B8A002DC7161}"/>
    <dgm:cxn modelId="{FC5A7656-CCB0-42EC-89D2-B5F2610DDD29}" type="presOf" srcId="{0E5F5C05-681F-4C10-A118-F562B30F7DBB}" destId="{CA25F898-5855-496E-A347-8C7ECDA036CD}" srcOrd="0" destOrd="0" presId="urn:microsoft.com/office/officeart/2005/8/layout/chevronAccent+Icon"/>
    <dgm:cxn modelId="{F4D1BF56-CA77-4E5E-B0F0-7FB1EF3F91CC}" srcId="{8480980F-5076-47ED-A1E4-AD2A7980BB13}" destId="{6642EBCF-C4A3-4AA8-AE6A-E947939DEF14}" srcOrd="0" destOrd="0" parTransId="{0E4BDCB3-568F-43C4-90B5-26CAFBC0030B}" sibTransId="{8BD6E03C-C2E4-427F-942F-2C76CAA7BFF6}"/>
    <dgm:cxn modelId="{2146067C-7210-4148-B6F1-584EB991FBBF}" type="presOf" srcId="{6642EBCF-C4A3-4AA8-AE6A-E947939DEF14}" destId="{623AD47B-29F3-490F-9C0E-4F77DFC13668}" srcOrd="0" destOrd="0" presId="urn:microsoft.com/office/officeart/2005/8/layout/chevronAccent+Icon"/>
    <dgm:cxn modelId="{9ED9A585-6AFB-43C1-A84C-DB828396E6C5}" type="presOf" srcId="{8480980F-5076-47ED-A1E4-AD2A7980BB13}" destId="{22CCD3E0-ADC5-4CE7-82E6-2EBEAC12ED9E}" srcOrd="0" destOrd="0" presId="urn:microsoft.com/office/officeart/2005/8/layout/chevronAccent+Icon"/>
    <dgm:cxn modelId="{86AE8299-F325-43EA-B406-E3B11443EAB5}" srcId="{8480980F-5076-47ED-A1E4-AD2A7980BB13}" destId="{35DE14C7-17B5-4C2E-B8C1-6F89804467FB}" srcOrd="1" destOrd="0" parTransId="{54D4E82D-94B3-40AA-8D9F-D03C277E3AD8}" sibTransId="{84A5CCEC-8AAC-4678-90D5-9A638AACD880}"/>
    <dgm:cxn modelId="{6AF615C7-8482-47B7-81AD-029BFA5DE4E7}" type="presParOf" srcId="{22CCD3E0-ADC5-4CE7-82E6-2EBEAC12ED9E}" destId="{82767D14-028E-4FD3-A8E0-708E6203993C}" srcOrd="0" destOrd="0" presId="urn:microsoft.com/office/officeart/2005/8/layout/chevronAccent+Icon"/>
    <dgm:cxn modelId="{3759069F-B14B-4D52-9306-FFCA651CDBBE}" type="presParOf" srcId="{82767D14-028E-4FD3-A8E0-708E6203993C}" destId="{7C5C7F4A-94A3-4FF2-B805-274F1E547F5C}" srcOrd="0" destOrd="0" presId="urn:microsoft.com/office/officeart/2005/8/layout/chevronAccent+Icon"/>
    <dgm:cxn modelId="{9B096C54-157A-4A64-9D6A-D73B141161E9}" type="presParOf" srcId="{82767D14-028E-4FD3-A8E0-708E6203993C}" destId="{623AD47B-29F3-490F-9C0E-4F77DFC13668}" srcOrd="1" destOrd="0" presId="urn:microsoft.com/office/officeart/2005/8/layout/chevronAccent+Icon"/>
    <dgm:cxn modelId="{4CEECC43-21B6-4889-86BC-B659EE354513}" type="presParOf" srcId="{22CCD3E0-ADC5-4CE7-82E6-2EBEAC12ED9E}" destId="{822F653B-F25E-4035-9C98-CED28E91B4F1}" srcOrd="1" destOrd="0" presId="urn:microsoft.com/office/officeart/2005/8/layout/chevronAccent+Icon"/>
    <dgm:cxn modelId="{5FB3C759-E0AF-4080-B123-166BE5AF92E2}" type="presParOf" srcId="{22CCD3E0-ADC5-4CE7-82E6-2EBEAC12ED9E}" destId="{5A645FD4-442D-4223-866D-2F157D395063}" srcOrd="2" destOrd="0" presId="urn:microsoft.com/office/officeart/2005/8/layout/chevronAccent+Icon"/>
    <dgm:cxn modelId="{B937E459-F366-4CA0-AF40-6FB2B74FF8BE}" type="presParOf" srcId="{5A645FD4-442D-4223-866D-2F157D395063}" destId="{248AAAC4-2310-40E7-A9C7-DFABF7A7E3AC}" srcOrd="0" destOrd="0" presId="urn:microsoft.com/office/officeart/2005/8/layout/chevronAccent+Icon"/>
    <dgm:cxn modelId="{CA17AE8D-411A-4CBE-BBC8-F89584CBDC48}" type="presParOf" srcId="{5A645FD4-442D-4223-866D-2F157D395063}" destId="{3D4CD297-1882-498B-B351-ECDC5E678832}" srcOrd="1" destOrd="0" presId="urn:microsoft.com/office/officeart/2005/8/layout/chevronAccent+Icon"/>
    <dgm:cxn modelId="{409F4A25-1103-40F9-82A0-6D005B7982F9}" type="presParOf" srcId="{22CCD3E0-ADC5-4CE7-82E6-2EBEAC12ED9E}" destId="{4C03A0F3-5CA5-42D7-AB86-A748E8012D1A}" srcOrd="3" destOrd="0" presId="urn:microsoft.com/office/officeart/2005/8/layout/chevronAccent+Icon"/>
    <dgm:cxn modelId="{694B61A8-0CFA-4643-A24E-359DC8411431}" type="presParOf" srcId="{22CCD3E0-ADC5-4CE7-82E6-2EBEAC12ED9E}" destId="{AC99C42B-E811-48CC-940D-829F452D6984}" srcOrd="4" destOrd="0" presId="urn:microsoft.com/office/officeart/2005/8/layout/chevronAccent+Icon"/>
    <dgm:cxn modelId="{5138BBE7-9959-4E15-BA9C-F8B03F51CA47}" type="presParOf" srcId="{AC99C42B-E811-48CC-940D-829F452D6984}" destId="{7363D551-3AF3-45D2-B7BB-A5BDF980D59F}" srcOrd="0" destOrd="0" presId="urn:microsoft.com/office/officeart/2005/8/layout/chevronAccent+Icon"/>
    <dgm:cxn modelId="{DE7768D7-EC06-48DE-8155-D43384233B08}" type="presParOf" srcId="{AC99C42B-E811-48CC-940D-829F452D6984}" destId="{CA25F898-5855-496E-A347-8C7ECDA036CD}"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882B0D-5524-4F4B-84CF-1DCF5B29606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180B8F4-0066-4BB3-A135-F877A1CCAAA1}">
      <dgm:prSet phldrT="[Text]" custT="1"/>
      <dgm:spPr/>
      <dgm:t>
        <a:bodyPr/>
        <a:lstStyle/>
        <a:p>
          <a:r>
            <a:rPr lang="en-US" sz="2000" dirty="0"/>
            <a:t>2809</a:t>
          </a:r>
        </a:p>
      </dgm:t>
    </dgm:pt>
    <dgm:pt modelId="{FFCBDC18-59B1-4961-869E-C25A786FD6E3}" type="parTrans" cxnId="{E147F1EF-0933-41F7-9400-BFFEA6BD4287}">
      <dgm:prSet/>
      <dgm:spPr/>
      <dgm:t>
        <a:bodyPr/>
        <a:lstStyle/>
        <a:p>
          <a:endParaRPr lang="en-US" sz="1600"/>
        </a:p>
      </dgm:t>
    </dgm:pt>
    <dgm:pt modelId="{1C6F13FA-5DCF-488E-B7FA-976FA9BC350B}" type="sibTrans" cxnId="{E147F1EF-0933-41F7-9400-BFFEA6BD4287}">
      <dgm:prSet custT="1"/>
      <dgm:spPr/>
      <dgm:t>
        <a:bodyPr/>
        <a:lstStyle/>
        <a:p>
          <a:endParaRPr lang="en-US" sz="2400"/>
        </a:p>
      </dgm:t>
    </dgm:pt>
    <dgm:pt modelId="{5A9C2ADE-7B21-480A-9577-09D70D4ABEB6}">
      <dgm:prSet phldrT="[Text]" custT="1"/>
      <dgm:spPr/>
      <dgm:t>
        <a:bodyPr/>
        <a:lstStyle/>
        <a:p>
          <a:r>
            <a:rPr lang="en-US" sz="2000" dirty="0"/>
            <a:t>1509</a:t>
          </a:r>
        </a:p>
      </dgm:t>
    </dgm:pt>
    <dgm:pt modelId="{22670410-010C-4685-92FD-1D4DACB720FC}" type="parTrans" cxnId="{9084E7F5-FB48-4CD4-8F0A-3D12EF7B3D39}">
      <dgm:prSet/>
      <dgm:spPr/>
      <dgm:t>
        <a:bodyPr/>
        <a:lstStyle/>
        <a:p>
          <a:endParaRPr lang="en-US" sz="1600"/>
        </a:p>
      </dgm:t>
    </dgm:pt>
    <dgm:pt modelId="{72FB60EB-E87A-4D8A-9244-BAD9B4EA50CB}" type="sibTrans" cxnId="{9084E7F5-FB48-4CD4-8F0A-3D12EF7B3D39}">
      <dgm:prSet custT="1"/>
      <dgm:spPr/>
      <dgm:t>
        <a:bodyPr/>
        <a:lstStyle/>
        <a:p>
          <a:endParaRPr lang="en-US" sz="2400"/>
        </a:p>
      </dgm:t>
    </dgm:pt>
    <dgm:pt modelId="{B598D7EB-1CCA-4A30-8622-3558C74F8C5C}">
      <dgm:prSet phldrT="[Text]" custT="1"/>
      <dgm:spPr/>
      <dgm:t>
        <a:bodyPr/>
        <a:lstStyle/>
        <a:p>
          <a:r>
            <a:rPr lang="en-US" sz="2000" dirty="0"/>
            <a:t>1369</a:t>
          </a:r>
        </a:p>
      </dgm:t>
    </dgm:pt>
    <dgm:pt modelId="{37134926-4A0A-4306-8DB8-4DAC7DBC92DE}" type="parTrans" cxnId="{749815BB-01D0-4EEC-9B96-5C26AFF1A7F8}">
      <dgm:prSet/>
      <dgm:spPr/>
      <dgm:t>
        <a:bodyPr/>
        <a:lstStyle/>
        <a:p>
          <a:endParaRPr lang="en-US" sz="1600"/>
        </a:p>
      </dgm:t>
    </dgm:pt>
    <dgm:pt modelId="{58CED170-AE7A-4DD0-9986-484F079BBD84}" type="sibTrans" cxnId="{749815BB-01D0-4EEC-9B96-5C26AFF1A7F8}">
      <dgm:prSet/>
      <dgm:spPr/>
      <dgm:t>
        <a:bodyPr/>
        <a:lstStyle/>
        <a:p>
          <a:endParaRPr lang="en-US" sz="1600"/>
        </a:p>
      </dgm:t>
    </dgm:pt>
    <dgm:pt modelId="{DAA09BE6-357D-494A-8738-A64C44640F04}" type="pres">
      <dgm:prSet presAssocID="{A1882B0D-5524-4F4B-84CF-1DCF5B296061}" presName="Name0" presStyleCnt="0">
        <dgm:presLayoutVars>
          <dgm:chMax val="7"/>
          <dgm:chPref val="7"/>
          <dgm:dir/>
          <dgm:animLvl val="lvl"/>
        </dgm:presLayoutVars>
      </dgm:prSet>
      <dgm:spPr/>
    </dgm:pt>
    <dgm:pt modelId="{45A025F9-6CBB-4760-913C-0A65F21B5EF9}" type="pres">
      <dgm:prSet presAssocID="{8180B8F4-0066-4BB3-A135-F877A1CCAAA1}" presName="Accent1" presStyleCnt="0"/>
      <dgm:spPr/>
    </dgm:pt>
    <dgm:pt modelId="{30FA242E-42B0-4CFB-820D-C860741A6678}" type="pres">
      <dgm:prSet presAssocID="{8180B8F4-0066-4BB3-A135-F877A1CCAAA1}" presName="Accent" presStyleLbl="node1" presStyleIdx="0" presStyleCnt="3"/>
      <dgm:spPr/>
    </dgm:pt>
    <dgm:pt modelId="{B85CCF07-7B5E-4E66-B048-6CEF75C629D3}" type="pres">
      <dgm:prSet presAssocID="{8180B8F4-0066-4BB3-A135-F877A1CCAAA1}" presName="Parent1" presStyleLbl="revTx" presStyleIdx="0" presStyleCnt="3">
        <dgm:presLayoutVars>
          <dgm:chMax val="1"/>
          <dgm:chPref val="1"/>
          <dgm:bulletEnabled val="1"/>
        </dgm:presLayoutVars>
      </dgm:prSet>
      <dgm:spPr/>
    </dgm:pt>
    <dgm:pt modelId="{3054C41A-75A7-43FD-8911-AA90C93E1B5A}" type="pres">
      <dgm:prSet presAssocID="{5A9C2ADE-7B21-480A-9577-09D70D4ABEB6}" presName="Accent2" presStyleCnt="0"/>
      <dgm:spPr/>
    </dgm:pt>
    <dgm:pt modelId="{1E462433-0D4B-4718-8B79-3ACEEE86A43B}" type="pres">
      <dgm:prSet presAssocID="{5A9C2ADE-7B21-480A-9577-09D70D4ABEB6}" presName="Accent" presStyleLbl="node1" presStyleIdx="1" presStyleCnt="3"/>
      <dgm:spPr/>
    </dgm:pt>
    <dgm:pt modelId="{B40573AE-A92B-4C3A-95E8-CC3B81E11DC9}" type="pres">
      <dgm:prSet presAssocID="{5A9C2ADE-7B21-480A-9577-09D70D4ABEB6}" presName="Parent2" presStyleLbl="revTx" presStyleIdx="1" presStyleCnt="3">
        <dgm:presLayoutVars>
          <dgm:chMax val="1"/>
          <dgm:chPref val="1"/>
          <dgm:bulletEnabled val="1"/>
        </dgm:presLayoutVars>
      </dgm:prSet>
      <dgm:spPr/>
    </dgm:pt>
    <dgm:pt modelId="{24B8F591-FDE5-45A8-802A-F2EE2196AAB1}" type="pres">
      <dgm:prSet presAssocID="{B598D7EB-1CCA-4A30-8622-3558C74F8C5C}" presName="Accent3" presStyleCnt="0"/>
      <dgm:spPr/>
    </dgm:pt>
    <dgm:pt modelId="{EC7EB1F3-6029-4372-8E6C-4FD4F3812AF3}" type="pres">
      <dgm:prSet presAssocID="{B598D7EB-1CCA-4A30-8622-3558C74F8C5C}" presName="Accent" presStyleLbl="node1" presStyleIdx="2" presStyleCnt="3"/>
      <dgm:spPr/>
    </dgm:pt>
    <dgm:pt modelId="{7E199083-8652-4152-8682-8269CBDAD1BD}" type="pres">
      <dgm:prSet presAssocID="{B598D7EB-1CCA-4A30-8622-3558C74F8C5C}" presName="Parent3" presStyleLbl="revTx" presStyleIdx="2" presStyleCnt="3">
        <dgm:presLayoutVars>
          <dgm:chMax val="1"/>
          <dgm:chPref val="1"/>
          <dgm:bulletEnabled val="1"/>
        </dgm:presLayoutVars>
      </dgm:prSet>
      <dgm:spPr/>
    </dgm:pt>
  </dgm:ptLst>
  <dgm:cxnLst>
    <dgm:cxn modelId="{95E9E91A-F0A2-4543-AF87-A0E7235800E9}" type="presOf" srcId="{A1882B0D-5524-4F4B-84CF-1DCF5B296061}" destId="{DAA09BE6-357D-494A-8738-A64C44640F04}" srcOrd="0" destOrd="0" presId="urn:microsoft.com/office/officeart/2009/layout/CircleArrowProcess"/>
    <dgm:cxn modelId="{BE3B0D9A-AB63-4A8F-B480-4F212A76DDBA}" type="presOf" srcId="{8180B8F4-0066-4BB3-A135-F877A1CCAAA1}" destId="{B85CCF07-7B5E-4E66-B048-6CEF75C629D3}" srcOrd="0" destOrd="0" presId="urn:microsoft.com/office/officeart/2009/layout/CircleArrowProcess"/>
    <dgm:cxn modelId="{40769BB8-1319-4D92-8F8E-027744CAADEC}" type="presOf" srcId="{B598D7EB-1CCA-4A30-8622-3558C74F8C5C}" destId="{7E199083-8652-4152-8682-8269CBDAD1BD}" srcOrd="0" destOrd="0" presId="urn:microsoft.com/office/officeart/2009/layout/CircleArrowProcess"/>
    <dgm:cxn modelId="{749815BB-01D0-4EEC-9B96-5C26AFF1A7F8}" srcId="{A1882B0D-5524-4F4B-84CF-1DCF5B296061}" destId="{B598D7EB-1CCA-4A30-8622-3558C74F8C5C}" srcOrd="2" destOrd="0" parTransId="{37134926-4A0A-4306-8DB8-4DAC7DBC92DE}" sibTransId="{58CED170-AE7A-4DD0-9986-484F079BBD84}"/>
    <dgm:cxn modelId="{E147F1EF-0933-41F7-9400-BFFEA6BD4287}" srcId="{A1882B0D-5524-4F4B-84CF-1DCF5B296061}" destId="{8180B8F4-0066-4BB3-A135-F877A1CCAAA1}" srcOrd="0" destOrd="0" parTransId="{FFCBDC18-59B1-4961-869E-C25A786FD6E3}" sibTransId="{1C6F13FA-5DCF-488E-B7FA-976FA9BC350B}"/>
    <dgm:cxn modelId="{9084E7F5-FB48-4CD4-8F0A-3D12EF7B3D39}" srcId="{A1882B0D-5524-4F4B-84CF-1DCF5B296061}" destId="{5A9C2ADE-7B21-480A-9577-09D70D4ABEB6}" srcOrd="1" destOrd="0" parTransId="{22670410-010C-4685-92FD-1D4DACB720FC}" sibTransId="{72FB60EB-E87A-4D8A-9244-BAD9B4EA50CB}"/>
    <dgm:cxn modelId="{F8E7E8F6-F982-4D34-9D38-6B27729B97F1}" type="presOf" srcId="{5A9C2ADE-7B21-480A-9577-09D70D4ABEB6}" destId="{B40573AE-A92B-4C3A-95E8-CC3B81E11DC9}" srcOrd="0" destOrd="0" presId="urn:microsoft.com/office/officeart/2009/layout/CircleArrowProcess"/>
    <dgm:cxn modelId="{3CBBF7CD-A7DE-4935-A0C3-0E691D529960}" type="presParOf" srcId="{DAA09BE6-357D-494A-8738-A64C44640F04}" destId="{45A025F9-6CBB-4760-913C-0A65F21B5EF9}" srcOrd="0" destOrd="0" presId="urn:microsoft.com/office/officeart/2009/layout/CircleArrowProcess"/>
    <dgm:cxn modelId="{D33D54C4-EDB2-4730-90F0-B170BFCB8B33}" type="presParOf" srcId="{45A025F9-6CBB-4760-913C-0A65F21B5EF9}" destId="{30FA242E-42B0-4CFB-820D-C860741A6678}" srcOrd="0" destOrd="0" presId="urn:microsoft.com/office/officeart/2009/layout/CircleArrowProcess"/>
    <dgm:cxn modelId="{CDBB7E54-90C9-4682-9BD4-C24EC6EBBE63}" type="presParOf" srcId="{DAA09BE6-357D-494A-8738-A64C44640F04}" destId="{B85CCF07-7B5E-4E66-B048-6CEF75C629D3}" srcOrd="1" destOrd="0" presId="urn:microsoft.com/office/officeart/2009/layout/CircleArrowProcess"/>
    <dgm:cxn modelId="{904C8B5A-F189-47F7-9439-32052F29B344}" type="presParOf" srcId="{DAA09BE6-357D-494A-8738-A64C44640F04}" destId="{3054C41A-75A7-43FD-8911-AA90C93E1B5A}" srcOrd="2" destOrd="0" presId="urn:microsoft.com/office/officeart/2009/layout/CircleArrowProcess"/>
    <dgm:cxn modelId="{A841D04B-0C1C-422B-9545-3B1AF36A0F45}" type="presParOf" srcId="{3054C41A-75A7-43FD-8911-AA90C93E1B5A}" destId="{1E462433-0D4B-4718-8B79-3ACEEE86A43B}" srcOrd="0" destOrd="0" presId="urn:microsoft.com/office/officeart/2009/layout/CircleArrowProcess"/>
    <dgm:cxn modelId="{3C1FDFD6-C45C-47BB-A7CF-F85F9708BB5D}" type="presParOf" srcId="{DAA09BE6-357D-494A-8738-A64C44640F04}" destId="{B40573AE-A92B-4C3A-95E8-CC3B81E11DC9}" srcOrd="3" destOrd="0" presId="urn:microsoft.com/office/officeart/2009/layout/CircleArrowProcess"/>
    <dgm:cxn modelId="{1F62D15A-4D43-4EFA-BB3C-114C3380C88F}" type="presParOf" srcId="{DAA09BE6-357D-494A-8738-A64C44640F04}" destId="{24B8F591-FDE5-45A8-802A-F2EE2196AAB1}" srcOrd="4" destOrd="0" presId="urn:microsoft.com/office/officeart/2009/layout/CircleArrowProcess"/>
    <dgm:cxn modelId="{C3FAD342-9D87-4010-A66F-D9F643EC1E15}" type="presParOf" srcId="{24B8F591-FDE5-45A8-802A-F2EE2196AAB1}" destId="{EC7EB1F3-6029-4372-8E6C-4FD4F3812AF3}" srcOrd="0" destOrd="0" presId="urn:microsoft.com/office/officeart/2009/layout/CircleArrowProcess"/>
    <dgm:cxn modelId="{091EAB3D-FCEF-40C6-A6B4-30C576997EFA}" type="presParOf" srcId="{DAA09BE6-357D-494A-8738-A64C44640F04}" destId="{7E199083-8652-4152-8682-8269CBDAD1BD}"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6483A-4D67-4083-AE60-B8D4EE48CD9C}"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5D442F73-9848-418D-86E4-84E1A6124843}">
      <dgm:prSet phldrT="[Text]"/>
      <dgm:spPr/>
      <dgm:t>
        <a:bodyPr/>
        <a:lstStyle/>
        <a:p>
          <a:r>
            <a:rPr lang="en-US" dirty="0"/>
            <a:t>Vinay Amatya</a:t>
          </a:r>
          <a:br>
            <a:rPr lang="en-US" dirty="0"/>
          </a:br>
          <a:r>
            <a:rPr lang="en-US" dirty="0"/>
            <a:t>Computer Scientist</a:t>
          </a:r>
        </a:p>
      </dgm:t>
    </dgm:pt>
    <dgm:pt modelId="{80E75F3A-9EF3-4827-8C1E-64AFFF8959A1}" type="parTrans" cxnId="{1B193513-7D2B-487B-B735-5C742EDC2A3C}">
      <dgm:prSet/>
      <dgm:spPr/>
      <dgm:t>
        <a:bodyPr/>
        <a:lstStyle/>
        <a:p>
          <a:endParaRPr lang="en-US"/>
        </a:p>
      </dgm:t>
    </dgm:pt>
    <dgm:pt modelId="{9380F3EC-A255-4AD5-8F29-05CF1A843309}" type="sibTrans" cxnId="{1B193513-7D2B-487B-B735-5C742EDC2A3C}">
      <dgm:prSet/>
      <dgm:spPr/>
      <dgm:t>
        <a:bodyPr/>
        <a:lstStyle/>
        <a:p>
          <a:endParaRPr lang="en-US"/>
        </a:p>
      </dgm:t>
    </dgm:pt>
    <dgm:pt modelId="{A397740E-10E1-4176-825E-412E66E1F94B}" type="pres">
      <dgm:prSet presAssocID="{B8D6483A-4D67-4083-AE60-B8D4EE48CD9C}" presName="Name0" presStyleCnt="0">
        <dgm:presLayoutVars>
          <dgm:chMax/>
          <dgm:chPref/>
          <dgm:dir/>
        </dgm:presLayoutVars>
      </dgm:prSet>
      <dgm:spPr/>
    </dgm:pt>
    <dgm:pt modelId="{96D5B8C0-E5ED-4A54-AAB2-58BDD08EB316}" type="pres">
      <dgm:prSet presAssocID="{5D442F73-9848-418D-86E4-84E1A6124843}" presName="composite" presStyleCnt="0">
        <dgm:presLayoutVars>
          <dgm:chMax val="1"/>
          <dgm:chPref val="1"/>
        </dgm:presLayoutVars>
      </dgm:prSet>
      <dgm:spPr/>
    </dgm:pt>
    <dgm:pt modelId="{FFF47E42-1E5E-431C-BEFF-7E7919BCA710}" type="pres">
      <dgm:prSet presAssocID="{5D442F73-9848-418D-86E4-84E1A6124843}" presName="Accent" presStyleLbl="trAlignAcc1" presStyleIdx="0" presStyleCnt="1">
        <dgm:presLayoutVars>
          <dgm:chMax val="0"/>
          <dgm:chPref val="0"/>
        </dgm:presLayoutVars>
      </dgm:prSet>
      <dgm:spPr/>
    </dgm:pt>
    <dgm:pt modelId="{092018EC-D7DD-4016-A2C6-7DD3D65F18C7}" type="pres">
      <dgm:prSet presAssocID="{5D442F73-9848-418D-86E4-84E1A6124843}"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dgm:spPr>
      <dgm:extLst>
        <a:ext uri="{E40237B7-FDA0-4F09-8148-C483321AD2D9}">
          <dgm14:cNvPr xmlns:dgm14="http://schemas.microsoft.com/office/drawing/2010/diagram" id="0" name="" descr="Amatya, Vinay">
            <a:extLst>
              <a:ext uri="{FF2B5EF4-FFF2-40B4-BE49-F238E27FC236}">
                <a16:creationId xmlns:a16="http://schemas.microsoft.com/office/drawing/2014/main" id="{166A25F0-0DE2-B544-B972-7D42C6701995}"/>
              </a:ext>
            </a:extLst>
          </dgm14:cNvPr>
        </a:ext>
      </dgm:extLst>
    </dgm:pt>
    <dgm:pt modelId="{48B76BEC-90E0-4FC3-BCEF-4DA99B5CDB74}" type="pres">
      <dgm:prSet presAssocID="{5D442F73-9848-418D-86E4-84E1A6124843}" presName="ChildComposite" presStyleCnt="0"/>
      <dgm:spPr/>
    </dgm:pt>
    <dgm:pt modelId="{02F8EB37-4A65-464F-BB23-A8390944727E}" type="pres">
      <dgm:prSet presAssocID="{5D442F73-9848-418D-86E4-84E1A6124843}" presName="Child" presStyleLbl="node1" presStyleIdx="0" presStyleCnt="0">
        <dgm:presLayoutVars>
          <dgm:chMax val="0"/>
          <dgm:chPref val="0"/>
          <dgm:bulletEnabled val="1"/>
        </dgm:presLayoutVars>
      </dgm:prSet>
      <dgm:spPr/>
    </dgm:pt>
    <dgm:pt modelId="{80FCD18C-96D5-4206-982D-5B8CCBABDA82}" type="pres">
      <dgm:prSet presAssocID="{5D442F73-9848-418D-86E4-84E1A6124843}" presName="Parent" presStyleLbl="revTx" presStyleIdx="0" presStyleCnt="1">
        <dgm:presLayoutVars>
          <dgm:chMax val="1"/>
          <dgm:chPref val="0"/>
          <dgm:bulletEnabled val="1"/>
        </dgm:presLayoutVars>
      </dgm:prSet>
      <dgm:spPr/>
    </dgm:pt>
  </dgm:ptLst>
  <dgm:cxnLst>
    <dgm:cxn modelId="{1B193513-7D2B-487B-B735-5C742EDC2A3C}" srcId="{B8D6483A-4D67-4083-AE60-B8D4EE48CD9C}" destId="{5D442F73-9848-418D-86E4-84E1A6124843}" srcOrd="0" destOrd="0" parTransId="{80E75F3A-9EF3-4827-8C1E-64AFFF8959A1}" sibTransId="{9380F3EC-A255-4AD5-8F29-05CF1A843309}"/>
    <dgm:cxn modelId="{9BB63575-2A8E-432C-AD25-629E5DDE88AB}" type="presOf" srcId="{5D442F73-9848-418D-86E4-84E1A6124843}" destId="{80FCD18C-96D5-4206-982D-5B8CCBABDA82}" srcOrd="0" destOrd="0" presId="urn:microsoft.com/office/officeart/2008/layout/CaptionedPictures"/>
    <dgm:cxn modelId="{BC97F68C-9A11-43A7-A8A7-4A032558E0E3}" type="presOf" srcId="{B8D6483A-4D67-4083-AE60-B8D4EE48CD9C}" destId="{A397740E-10E1-4176-825E-412E66E1F94B}" srcOrd="0" destOrd="0" presId="urn:microsoft.com/office/officeart/2008/layout/CaptionedPictures"/>
    <dgm:cxn modelId="{6B75BBA4-0CF9-454A-83C7-27FC7AD1157B}" type="presParOf" srcId="{A397740E-10E1-4176-825E-412E66E1F94B}" destId="{96D5B8C0-E5ED-4A54-AAB2-58BDD08EB316}" srcOrd="0" destOrd="0" presId="urn:microsoft.com/office/officeart/2008/layout/CaptionedPictures"/>
    <dgm:cxn modelId="{F88C1E28-D976-4080-9C00-F2DC9F6A9009}" type="presParOf" srcId="{96D5B8C0-E5ED-4A54-AAB2-58BDD08EB316}" destId="{FFF47E42-1E5E-431C-BEFF-7E7919BCA710}" srcOrd="0" destOrd="0" presId="urn:microsoft.com/office/officeart/2008/layout/CaptionedPictures"/>
    <dgm:cxn modelId="{84515609-63D0-4202-8E20-3720F85A3D42}" type="presParOf" srcId="{96D5B8C0-E5ED-4A54-AAB2-58BDD08EB316}" destId="{092018EC-D7DD-4016-A2C6-7DD3D65F18C7}" srcOrd="1" destOrd="0" presId="urn:microsoft.com/office/officeart/2008/layout/CaptionedPictures"/>
    <dgm:cxn modelId="{0F6655C5-4CB7-41BA-BB78-23905B04A073}" type="presParOf" srcId="{96D5B8C0-E5ED-4A54-AAB2-58BDD08EB316}" destId="{48B76BEC-90E0-4FC3-BCEF-4DA99B5CDB74}" srcOrd="2" destOrd="0" presId="urn:microsoft.com/office/officeart/2008/layout/CaptionedPictures"/>
    <dgm:cxn modelId="{8016AA49-E498-48D9-AC67-D062D441F747}" type="presParOf" srcId="{48B76BEC-90E0-4FC3-BCEF-4DA99B5CDB74}" destId="{02F8EB37-4A65-464F-BB23-A8390944727E}" srcOrd="0" destOrd="0" presId="urn:microsoft.com/office/officeart/2008/layout/CaptionedPictures"/>
    <dgm:cxn modelId="{89D576C7-F3F8-48EF-BD27-03676A1F8082}" type="presParOf" srcId="{48B76BEC-90E0-4FC3-BCEF-4DA99B5CDB74}" destId="{80FCD18C-96D5-4206-982D-5B8CCBABDA82}" srcOrd="1" destOrd="0" presId="urn:microsoft.com/office/officeart/2008/layout/CaptionedPicture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78A8C-5EB8-4542-AA61-EAE61390033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50382516-64A2-48E2-A541-E10ED8C499E2}">
      <dgm:prSet phldrT="[Text]"/>
      <dgm:spPr/>
      <dgm:t>
        <a:bodyPr/>
        <a:lstStyle/>
        <a:p>
          <a:r>
            <a:rPr lang="en-US" dirty="0"/>
            <a:t>Milan Jain</a:t>
          </a:r>
        </a:p>
        <a:p>
          <a:r>
            <a:rPr lang="en-US" dirty="0"/>
            <a:t>Data Scientist</a:t>
          </a:r>
        </a:p>
      </dgm:t>
    </dgm:pt>
    <dgm:pt modelId="{4999ABE0-EA2D-4660-994C-204ECFBC01AD}" type="parTrans" cxnId="{1B10C8DB-935B-4331-B3F6-DB702EEFCF6B}">
      <dgm:prSet/>
      <dgm:spPr/>
      <dgm:t>
        <a:bodyPr/>
        <a:lstStyle/>
        <a:p>
          <a:endParaRPr lang="en-US"/>
        </a:p>
      </dgm:t>
    </dgm:pt>
    <dgm:pt modelId="{B80DE9B5-ABF4-45D4-B272-32FDB382143E}" type="sibTrans" cxnId="{1B10C8DB-935B-4331-B3F6-DB702EEFCF6B}">
      <dgm:prSet/>
      <dgm:spPr/>
      <dgm:t>
        <a:bodyPr/>
        <a:lstStyle/>
        <a:p>
          <a:endParaRPr lang="en-US"/>
        </a:p>
      </dgm:t>
    </dgm:pt>
    <dgm:pt modelId="{AB71BB20-6DDA-4A84-B2E9-AE3A18C4A0F9}" type="pres">
      <dgm:prSet presAssocID="{EB778A8C-5EB8-4542-AA61-EAE613900330}" presName="Name0" presStyleCnt="0">
        <dgm:presLayoutVars>
          <dgm:chMax/>
          <dgm:chPref/>
          <dgm:dir/>
        </dgm:presLayoutVars>
      </dgm:prSet>
      <dgm:spPr/>
    </dgm:pt>
    <dgm:pt modelId="{1753AFAB-FBD9-4537-8833-41997E4A38B2}" type="pres">
      <dgm:prSet presAssocID="{50382516-64A2-48E2-A541-E10ED8C499E2}" presName="composite" presStyleCnt="0">
        <dgm:presLayoutVars>
          <dgm:chMax val="1"/>
          <dgm:chPref val="1"/>
        </dgm:presLayoutVars>
      </dgm:prSet>
      <dgm:spPr/>
    </dgm:pt>
    <dgm:pt modelId="{66E6E8D1-E1F8-4B62-86FA-1FB049AF7ECE}" type="pres">
      <dgm:prSet presAssocID="{50382516-64A2-48E2-A541-E10ED8C499E2}" presName="Accent" presStyleLbl="trAlignAcc1" presStyleIdx="0" presStyleCnt="1">
        <dgm:presLayoutVars>
          <dgm:chMax val="0"/>
          <dgm:chPref val="0"/>
        </dgm:presLayoutVars>
      </dgm:prSet>
      <dgm:spPr/>
    </dgm:pt>
    <dgm:pt modelId="{C5926883-D22A-4234-A544-D96A61A19079}" type="pres">
      <dgm:prSet presAssocID="{50382516-64A2-48E2-A541-E10ED8C499E2}" presName="Image" presStyleLbl="alignImgPlace1" presStyleIdx="0" presStyleCnt="1">
        <dgm:presLayoutVars>
          <dgm:chMax val="0"/>
          <dgm:chPref val="0"/>
        </dgm:presLayoutVars>
      </dgm:prSet>
      <dgm:spPr>
        <a:blipFill>
          <a:blip xmlns:r="http://schemas.openxmlformats.org/officeDocument/2006/relationships" r:embed="rId1"/>
          <a:srcRect/>
          <a:stretch>
            <a:fillRect t="-9000" b="-9000"/>
          </a:stretch>
        </a:blipFill>
      </dgm:spPr>
    </dgm:pt>
    <dgm:pt modelId="{A6635404-BBEA-4E0E-845E-862C3EE0A383}" type="pres">
      <dgm:prSet presAssocID="{50382516-64A2-48E2-A541-E10ED8C499E2}" presName="ChildComposite" presStyleCnt="0"/>
      <dgm:spPr/>
    </dgm:pt>
    <dgm:pt modelId="{EC91AEE7-8EB0-4C3A-A523-00B05AFC7F0A}" type="pres">
      <dgm:prSet presAssocID="{50382516-64A2-48E2-A541-E10ED8C499E2}" presName="Child" presStyleLbl="node1" presStyleIdx="0" presStyleCnt="0">
        <dgm:presLayoutVars>
          <dgm:chMax val="0"/>
          <dgm:chPref val="0"/>
          <dgm:bulletEnabled val="1"/>
        </dgm:presLayoutVars>
      </dgm:prSet>
      <dgm:spPr/>
    </dgm:pt>
    <dgm:pt modelId="{19A735D2-C341-4234-B099-064B4DD5AFD2}" type="pres">
      <dgm:prSet presAssocID="{50382516-64A2-48E2-A541-E10ED8C499E2}" presName="Parent" presStyleLbl="revTx" presStyleIdx="0" presStyleCnt="1">
        <dgm:presLayoutVars>
          <dgm:chMax val="1"/>
          <dgm:chPref val="0"/>
          <dgm:bulletEnabled val="1"/>
        </dgm:presLayoutVars>
      </dgm:prSet>
      <dgm:spPr/>
    </dgm:pt>
  </dgm:ptLst>
  <dgm:cxnLst>
    <dgm:cxn modelId="{AB2A191C-7D32-4D6E-A6EF-B5DFA15ED540}" type="presOf" srcId="{50382516-64A2-48E2-A541-E10ED8C499E2}" destId="{19A735D2-C341-4234-B099-064B4DD5AFD2}" srcOrd="0" destOrd="0" presId="urn:microsoft.com/office/officeart/2008/layout/CaptionedPictures"/>
    <dgm:cxn modelId="{ED016051-C164-4DBA-BB6E-D6D725CB0881}" type="presOf" srcId="{EB778A8C-5EB8-4542-AA61-EAE613900330}" destId="{AB71BB20-6DDA-4A84-B2E9-AE3A18C4A0F9}" srcOrd="0" destOrd="0" presId="urn:microsoft.com/office/officeart/2008/layout/CaptionedPictures"/>
    <dgm:cxn modelId="{1B10C8DB-935B-4331-B3F6-DB702EEFCF6B}" srcId="{EB778A8C-5EB8-4542-AA61-EAE613900330}" destId="{50382516-64A2-48E2-A541-E10ED8C499E2}" srcOrd="0" destOrd="0" parTransId="{4999ABE0-EA2D-4660-994C-204ECFBC01AD}" sibTransId="{B80DE9B5-ABF4-45D4-B272-32FDB382143E}"/>
    <dgm:cxn modelId="{2DA2DE0A-2631-4417-9640-A6F0F2DB9859}" type="presParOf" srcId="{AB71BB20-6DDA-4A84-B2E9-AE3A18C4A0F9}" destId="{1753AFAB-FBD9-4537-8833-41997E4A38B2}" srcOrd="0" destOrd="0" presId="urn:microsoft.com/office/officeart/2008/layout/CaptionedPictures"/>
    <dgm:cxn modelId="{531C859C-AA3D-4D7D-BA42-3BFC6C6DD670}" type="presParOf" srcId="{1753AFAB-FBD9-4537-8833-41997E4A38B2}" destId="{66E6E8D1-E1F8-4B62-86FA-1FB049AF7ECE}" srcOrd="0" destOrd="0" presId="urn:microsoft.com/office/officeart/2008/layout/CaptionedPictures"/>
    <dgm:cxn modelId="{7D045643-DDB5-4D48-9736-1CF0FF0F9E17}" type="presParOf" srcId="{1753AFAB-FBD9-4537-8833-41997E4A38B2}" destId="{C5926883-D22A-4234-A544-D96A61A19079}" srcOrd="1" destOrd="0" presId="urn:microsoft.com/office/officeart/2008/layout/CaptionedPictures"/>
    <dgm:cxn modelId="{7C3BE506-4BED-4DDB-8814-73856CA55353}" type="presParOf" srcId="{1753AFAB-FBD9-4537-8833-41997E4A38B2}" destId="{A6635404-BBEA-4E0E-845E-862C3EE0A383}" srcOrd="2" destOrd="0" presId="urn:microsoft.com/office/officeart/2008/layout/CaptionedPictures"/>
    <dgm:cxn modelId="{CAE030AA-2921-405E-97DB-7CEF5E4AE51E}" type="presParOf" srcId="{A6635404-BBEA-4E0E-845E-862C3EE0A383}" destId="{EC91AEE7-8EB0-4C3A-A523-00B05AFC7F0A}" srcOrd="0" destOrd="0" presId="urn:microsoft.com/office/officeart/2008/layout/CaptionedPictures"/>
    <dgm:cxn modelId="{19F8731A-BBD8-4688-938B-47690CF5316A}" type="presParOf" srcId="{A6635404-BBEA-4E0E-845E-862C3EE0A383}" destId="{19A735D2-C341-4234-B099-064B4DD5AFD2}" srcOrd="1" destOrd="0" presId="urn:microsoft.com/office/officeart/2008/layout/CaptionedPicture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778A8C-5EB8-4542-AA61-EAE61390033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50382516-64A2-48E2-A541-E10ED8C499E2}">
      <dgm:prSet phldrT="[Text]"/>
      <dgm:spPr/>
      <dgm:t>
        <a:bodyPr/>
        <a:lstStyle/>
        <a:p>
          <a:r>
            <a:rPr lang="en-US" b="0" i="0" dirty="0"/>
            <a:t>Beau Harrison</a:t>
          </a:r>
          <a:endParaRPr lang="en-US" dirty="0"/>
        </a:p>
        <a:p>
          <a:r>
            <a:rPr lang="en-US" dirty="0"/>
            <a:t>Software Engineer</a:t>
          </a:r>
        </a:p>
      </dgm:t>
    </dgm:pt>
    <dgm:pt modelId="{4999ABE0-EA2D-4660-994C-204ECFBC01AD}" type="parTrans" cxnId="{1B10C8DB-935B-4331-B3F6-DB702EEFCF6B}">
      <dgm:prSet/>
      <dgm:spPr/>
      <dgm:t>
        <a:bodyPr/>
        <a:lstStyle/>
        <a:p>
          <a:endParaRPr lang="en-US"/>
        </a:p>
      </dgm:t>
    </dgm:pt>
    <dgm:pt modelId="{B80DE9B5-ABF4-45D4-B272-32FDB382143E}" type="sibTrans" cxnId="{1B10C8DB-935B-4331-B3F6-DB702EEFCF6B}">
      <dgm:prSet/>
      <dgm:spPr/>
      <dgm:t>
        <a:bodyPr/>
        <a:lstStyle/>
        <a:p>
          <a:endParaRPr lang="en-US"/>
        </a:p>
      </dgm:t>
    </dgm:pt>
    <dgm:pt modelId="{AB71BB20-6DDA-4A84-B2E9-AE3A18C4A0F9}" type="pres">
      <dgm:prSet presAssocID="{EB778A8C-5EB8-4542-AA61-EAE613900330}" presName="Name0" presStyleCnt="0">
        <dgm:presLayoutVars>
          <dgm:chMax/>
          <dgm:chPref/>
          <dgm:dir/>
        </dgm:presLayoutVars>
      </dgm:prSet>
      <dgm:spPr/>
    </dgm:pt>
    <dgm:pt modelId="{1753AFAB-FBD9-4537-8833-41997E4A38B2}" type="pres">
      <dgm:prSet presAssocID="{50382516-64A2-48E2-A541-E10ED8C499E2}" presName="composite" presStyleCnt="0">
        <dgm:presLayoutVars>
          <dgm:chMax val="1"/>
          <dgm:chPref val="1"/>
        </dgm:presLayoutVars>
      </dgm:prSet>
      <dgm:spPr/>
    </dgm:pt>
    <dgm:pt modelId="{66E6E8D1-E1F8-4B62-86FA-1FB049AF7ECE}" type="pres">
      <dgm:prSet presAssocID="{50382516-64A2-48E2-A541-E10ED8C499E2}" presName="Accent" presStyleLbl="trAlignAcc1" presStyleIdx="0" presStyleCnt="1">
        <dgm:presLayoutVars>
          <dgm:chMax val="0"/>
          <dgm:chPref val="0"/>
        </dgm:presLayoutVars>
      </dgm:prSet>
      <dgm:spPr/>
    </dgm:pt>
    <dgm:pt modelId="{C5926883-D22A-4234-A544-D96A61A19079}" type="pres">
      <dgm:prSet presAssocID="{50382516-64A2-48E2-A541-E10ED8C499E2}"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A6635404-BBEA-4E0E-845E-862C3EE0A383}" type="pres">
      <dgm:prSet presAssocID="{50382516-64A2-48E2-A541-E10ED8C499E2}" presName="ChildComposite" presStyleCnt="0"/>
      <dgm:spPr/>
    </dgm:pt>
    <dgm:pt modelId="{EC91AEE7-8EB0-4C3A-A523-00B05AFC7F0A}" type="pres">
      <dgm:prSet presAssocID="{50382516-64A2-48E2-A541-E10ED8C499E2}" presName="Child" presStyleLbl="node1" presStyleIdx="0" presStyleCnt="0">
        <dgm:presLayoutVars>
          <dgm:chMax val="0"/>
          <dgm:chPref val="0"/>
          <dgm:bulletEnabled val="1"/>
        </dgm:presLayoutVars>
      </dgm:prSet>
      <dgm:spPr/>
    </dgm:pt>
    <dgm:pt modelId="{19A735D2-C341-4234-B099-064B4DD5AFD2}" type="pres">
      <dgm:prSet presAssocID="{50382516-64A2-48E2-A541-E10ED8C499E2}" presName="Parent" presStyleLbl="revTx" presStyleIdx="0" presStyleCnt="1">
        <dgm:presLayoutVars>
          <dgm:chMax val="1"/>
          <dgm:chPref val="0"/>
          <dgm:bulletEnabled val="1"/>
        </dgm:presLayoutVars>
      </dgm:prSet>
      <dgm:spPr/>
    </dgm:pt>
  </dgm:ptLst>
  <dgm:cxnLst>
    <dgm:cxn modelId="{AB2A191C-7D32-4D6E-A6EF-B5DFA15ED540}" type="presOf" srcId="{50382516-64A2-48E2-A541-E10ED8C499E2}" destId="{19A735D2-C341-4234-B099-064B4DD5AFD2}" srcOrd="0" destOrd="0" presId="urn:microsoft.com/office/officeart/2008/layout/CaptionedPictures"/>
    <dgm:cxn modelId="{ED016051-C164-4DBA-BB6E-D6D725CB0881}" type="presOf" srcId="{EB778A8C-5EB8-4542-AA61-EAE613900330}" destId="{AB71BB20-6DDA-4A84-B2E9-AE3A18C4A0F9}" srcOrd="0" destOrd="0" presId="urn:microsoft.com/office/officeart/2008/layout/CaptionedPictures"/>
    <dgm:cxn modelId="{1B10C8DB-935B-4331-B3F6-DB702EEFCF6B}" srcId="{EB778A8C-5EB8-4542-AA61-EAE613900330}" destId="{50382516-64A2-48E2-A541-E10ED8C499E2}" srcOrd="0" destOrd="0" parTransId="{4999ABE0-EA2D-4660-994C-204ECFBC01AD}" sibTransId="{B80DE9B5-ABF4-45D4-B272-32FDB382143E}"/>
    <dgm:cxn modelId="{2DA2DE0A-2631-4417-9640-A6F0F2DB9859}" type="presParOf" srcId="{AB71BB20-6DDA-4A84-B2E9-AE3A18C4A0F9}" destId="{1753AFAB-FBD9-4537-8833-41997E4A38B2}" srcOrd="0" destOrd="0" presId="urn:microsoft.com/office/officeart/2008/layout/CaptionedPictures"/>
    <dgm:cxn modelId="{531C859C-AA3D-4D7D-BA42-3BFC6C6DD670}" type="presParOf" srcId="{1753AFAB-FBD9-4537-8833-41997E4A38B2}" destId="{66E6E8D1-E1F8-4B62-86FA-1FB049AF7ECE}" srcOrd="0" destOrd="0" presId="urn:microsoft.com/office/officeart/2008/layout/CaptionedPictures"/>
    <dgm:cxn modelId="{7D045643-DDB5-4D48-9736-1CF0FF0F9E17}" type="presParOf" srcId="{1753AFAB-FBD9-4537-8833-41997E4A38B2}" destId="{C5926883-D22A-4234-A544-D96A61A19079}" srcOrd="1" destOrd="0" presId="urn:microsoft.com/office/officeart/2008/layout/CaptionedPictures"/>
    <dgm:cxn modelId="{7C3BE506-4BED-4DDB-8814-73856CA55353}" type="presParOf" srcId="{1753AFAB-FBD9-4537-8833-41997E4A38B2}" destId="{A6635404-BBEA-4E0E-845E-862C3EE0A383}" srcOrd="2" destOrd="0" presId="urn:microsoft.com/office/officeart/2008/layout/CaptionedPictures"/>
    <dgm:cxn modelId="{CAE030AA-2921-405E-97DB-7CEF5E4AE51E}" type="presParOf" srcId="{A6635404-BBEA-4E0E-845E-862C3EE0A383}" destId="{EC91AEE7-8EB0-4C3A-A523-00B05AFC7F0A}" srcOrd="0" destOrd="0" presId="urn:microsoft.com/office/officeart/2008/layout/CaptionedPictures"/>
    <dgm:cxn modelId="{19F8731A-BBD8-4688-938B-47690CF5316A}" type="presParOf" srcId="{A6635404-BBEA-4E0E-845E-862C3EE0A383}" destId="{19A735D2-C341-4234-B099-064B4DD5AFD2}" srcOrd="1" destOrd="0" presId="urn:microsoft.com/office/officeart/2008/layout/CaptionedPictures"/>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778A8C-5EB8-4542-AA61-EAE61390033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50382516-64A2-48E2-A541-E10ED8C499E2}">
      <dgm:prSet phldrT="[Text]"/>
      <dgm:spPr/>
      <dgm:t>
        <a:bodyPr/>
        <a:lstStyle/>
        <a:p>
          <a:r>
            <a:rPr lang="en-US" b="0" i="0" dirty="0"/>
            <a:t>Kyle Hazelwood</a:t>
          </a:r>
          <a:endParaRPr lang="en-US" dirty="0"/>
        </a:p>
        <a:p>
          <a:r>
            <a:rPr lang="en-US" dirty="0"/>
            <a:t>Physicist</a:t>
          </a:r>
        </a:p>
      </dgm:t>
    </dgm:pt>
    <dgm:pt modelId="{4999ABE0-EA2D-4660-994C-204ECFBC01AD}" type="parTrans" cxnId="{1B10C8DB-935B-4331-B3F6-DB702EEFCF6B}">
      <dgm:prSet/>
      <dgm:spPr/>
      <dgm:t>
        <a:bodyPr/>
        <a:lstStyle/>
        <a:p>
          <a:endParaRPr lang="en-US"/>
        </a:p>
      </dgm:t>
    </dgm:pt>
    <dgm:pt modelId="{B80DE9B5-ABF4-45D4-B272-32FDB382143E}" type="sibTrans" cxnId="{1B10C8DB-935B-4331-B3F6-DB702EEFCF6B}">
      <dgm:prSet/>
      <dgm:spPr/>
      <dgm:t>
        <a:bodyPr/>
        <a:lstStyle/>
        <a:p>
          <a:endParaRPr lang="en-US"/>
        </a:p>
      </dgm:t>
    </dgm:pt>
    <dgm:pt modelId="{AB71BB20-6DDA-4A84-B2E9-AE3A18C4A0F9}" type="pres">
      <dgm:prSet presAssocID="{EB778A8C-5EB8-4542-AA61-EAE613900330}" presName="Name0" presStyleCnt="0">
        <dgm:presLayoutVars>
          <dgm:chMax/>
          <dgm:chPref/>
          <dgm:dir/>
        </dgm:presLayoutVars>
      </dgm:prSet>
      <dgm:spPr/>
    </dgm:pt>
    <dgm:pt modelId="{1753AFAB-FBD9-4537-8833-41997E4A38B2}" type="pres">
      <dgm:prSet presAssocID="{50382516-64A2-48E2-A541-E10ED8C499E2}" presName="composite" presStyleCnt="0">
        <dgm:presLayoutVars>
          <dgm:chMax val="1"/>
          <dgm:chPref val="1"/>
        </dgm:presLayoutVars>
      </dgm:prSet>
      <dgm:spPr/>
    </dgm:pt>
    <dgm:pt modelId="{66E6E8D1-E1F8-4B62-86FA-1FB049AF7ECE}" type="pres">
      <dgm:prSet presAssocID="{50382516-64A2-48E2-A541-E10ED8C499E2}" presName="Accent" presStyleLbl="trAlignAcc1" presStyleIdx="0" presStyleCnt="1">
        <dgm:presLayoutVars>
          <dgm:chMax val="0"/>
          <dgm:chPref val="0"/>
        </dgm:presLayoutVars>
      </dgm:prSet>
      <dgm:spPr/>
    </dgm:pt>
    <dgm:pt modelId="{C5926883-D22A-4234-A544-D96A61A19079}" type="pres">
      <dgm:prSet presAssocID="{50382516-64A2-48E2-A541-E10ED8C499E2}" presName="Image" presStyleLbl="alignImgPlace1" presStyleIdx="0" presStyleCnt="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A6635404-BBEA-4E0E-845E-862C3EE0A383}" type="pres">
      <dgm:prSet presAssocID="{50382516-64A2-48E2-A541-E10ED8C499E2}" presName="ChildComposite" presStyleCnt="0"/>
      <dgm:spPr/>
    </dgm:pt>
    <dgm:pt modelId="{EC91AEE7-8EB0-4C3A-A523-00B05AFC7F0A}" type="pres">
      <dgm:prSet presAssocID="{50382516-64A2-48E2-A541-E10ED8C499E2}" presName="Child" presStyleLbl="node1" presStyleIdx="0" presStyleCnt="0">
        <dgm:presLayoutVars>
          <dgm:chMax val="0"/>
          <dgm:chPref val="0"/>
          <dgm:bulletEnabled val="1"/>
        </dgm:presLayoutVars>
      </dgm:prSet>
      <dgm:spPr/>
    </dgm:pt>
    <dgm:pt modelId="{19A735D2-C341-4234-B099-064B4DD5AFD2}" type="pres">
      <dgm:prSet presAssocID="{50382516-64A2-48E2-A541-E10ED8C499E2}" presName="Parent" presStyleLbl="revTx" presStyleIdx="0" presStyleCnt="1">
        <dgm:presLayoutVars>
          <dgm:chMax val="1"/>
          <dgm:chPref val="0"/>
          <dgm:bulletEnabled val="1"/>
        </dgm:presLayoutVars>
      </dgm:prSet>
      <dgm:spPr/>
    </dgm:pt>
  </dgm:ptLst>
  <dgm:cxnLst>
    <dgm:cxn modelId="{AB2A191C-7D32-4D6E-A6EF-B5DFA15ED540}" type="presOf" srcId="{50382516-64A2-48E2-A541-E10ED8C499E2}" destId="{19A735D2-C341-4234-B099-064B4DD5AFD2}" srcOrd="0" destOrd="0" presId="urn:microsoft.com/office/officeart/2008/layout/CaptionedPictures"/>
    <dgm:cxn modelId="{ED016051-C164-4DBA-BB6E-D6D725CB0881}" type="presOf" srcId="{EB778A8C-5EB8-4542-AA61-EAE613900330}" destId="{AB71BB20-6DDA-4A84-B2E9-AE3A18C4A0F9}" srcOrd="0" destOrd="0" presId="urn:microsoft.com/office/officeart/2008/layout/CaptionedPictures"/>
    <dgm:cxn modelId="{1B10C8DB-935B-4331-B3F6-DB702EEFCF6B}" srcId="{EB778A8C-5EB8-4542-AA61-EAE613900330}" destId="{50382516-64A2-48E2-A541-E10ED8C499E2}" srcOrd="0" destOrd="0" parTransId="{4999ABE0-EA2D-4660-994C-204ECFBC01AD}" sibTransId="{B80DE9B5-ABF4-45D4-B272-32FDB382143E}"/>
    <dgm:cxn modelId="{2DA2DE0A-2631-4417-9640-A6F0F2DB9859}" type="presParOf" srcId="{AB71BB20-6DDA-4A84-B2E9-AE3A18C4A0F9}" destId="{1753AFAB-FBD9-4537-8833-41997E4A38B2}" srcOrd="0" destOrd="0" presId="urn:microsoft.com/office/officeart/2008/layout/CaptionedPictures"/>
    <dgm:cxn modelId="{531C859C-AA3D-4D7D-BA42-3BFC6C6DD670}" type="presParOf" srcId="{1753AFAB-FBD9-4537-8833-41997E4A38B2}" destId="{66E6E8D1-E1F8-4B62-86FA-1FB049AF7ECE}" srcOrd="0" destOrd="0" presId="urn:microsoft.com/office/officeart/2008/layout/CaptionedPictures"/>
    <dgm:cxn modelId="{7D045643-DDB5-4D48-9736-1CF0FF0F9E17}" type="presParOf" srcId="{1753AFAB-FBD9-4537-8833-41997E4A38B2}" destId="{C5926883-D22A-4234-A544-D96A61A19079}" srcOrd="1" destOrd="0" presId="urn:microsoft.com/office/officeart/2008/layout/CaptionedPictures"/>
    <dgm:cxn modelId="{7C3BE506-4BED-4DDB-8814-73856CA55353}" type="presParOf" srcId="{1753AFAB-FBD9-4537-8833-41997E4A38B2}" destId="{A6635404-BBEA-4E0E-845E-862C3EE0A383}" srcOrd="2" destOrd="0" presId="urn:microsoft.com/office/officeart/2008/layout/CaptionedPictures"/>
    <dgm:cxn modelId="{CAE030AA-2921-405E-97DB-7CEF5E4AE51E}" type="presParOf" srcId="{A6635404-BBEA-4E0E-845E-862C3EE0A383}" destId="{EC91AEE7-8EB0-4C3A-A523-00B05AFC7F0A}" srcOrd="0" destOrd="0" presId="urn:microsoft.com/office/officeart/2008/layout/CaptionedPictures"/>
    <dgm:cxn modelId="{19F8731A-BBD8-4688-938B-47690CF5316A}" type="presParOf" srcId="{A6635404-BBEA-4E0E-845E-862C3EE0A383}" destId="{19A735D2-C341-4234-B099-064B4DD5AFD2}" srcOrd="1" destOrd="0" presId="urn:microsoft.com/office/officeart/2008/layout/CaptionedPictures"/>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778A8C-5EB8-4542-AA61-EAE61390033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50382516-64A2-48E2-A541-E10ED8C499E2}">
      <dgm:prSet phldrT="[Text]"/>
      <dgm:spPr/>
      <dgm:t>
        <a:bodyPr/>
        <a:lstStyle/>
        <a:p>
          <a:r>
            <a:rPr lang="en-US" dirty="0"/>
            <a:t>Kiyomi Seiya</a:t>
          </a:r>
        </a:p>
        <a:p>
          <a:r>
            <a:rPr lang="en-US" dirty="0"/>
            <a:t>Physicist</a:t>
          </a:r>
        </a:p>
      </dgm:t>
    </dgm:pt>
    <dgm:pt modelId="{4999ABE0-EA2D-4660-994C-204ECFBC01AD}" type="parTrans" cxnId="{1B10C8DB-935B-4331-B3F6-DB702EEFCF6B}">
      <dgm:prSet/>
      <dgm:spPr/>
      <dgm:t>
        <a:bodyPr/>
        <a:lstStyle/>
        <a:p>
          <a:endParaRPr lang="en-US"/>
        </a:p>
      </dgm:t>
    </dgm:pt>
    <dgm:pt modelId="{B80DE9B5-ABF4-45D4-B272-32FDB382143E}" type="sibTrans" cxnId="{1B10C8DB-935B-4331-B3F6-DB702EEFCF6B}">
      <dgm:prSet/>
      <dgm:spPr/>
      <dgm:t>
        <a:bodyPr/>
        <a:lstStyle/>
        <a:p>
          <a:endParaRPr lang="en-US"/>
        </a:p>
      </dgm:t>
    </dgm:pt>
    <dgm:pt modelId="{AB71BB20-6DDA-4A84-B2E9-AE3A18C4A0F9}" type="pres">
      <dgm:prSet presAssocID="{EB778A8C-5EB8-4542-AA61-EAE613900330}" presName="Name0" presStyleCnt="0">
        <dgm:presLayoutVars>
          <dgm:chMax/>
          <dgm:chPref/>
          <dgm:dir/>
        </dgm:presLayoutVars>
      </dgm:prSet>
      <dgm:spPr/>
    </dgm:pt>
    <dgm:pt modelId="{1753AFAB-FBD9-4537-8833-41997E4A38B2}" type="pres">
      <dgm:prSet presAssocID="{50382516-64A2-48E2-A541-E10ED8C499E2}" presName="composite" presStyleCnt="0">
        <dgm:presLayoutVars>
          <dgm:chMax val="1"/>
          <dgm:chPref val="1"/>
        </dgm:presLayoutVars>
      </dgm:prSet>
      <dgm:spPr/>
    </dgm:pt>
    <dgm:pt modelId="{66E6E8D1-E1F8-4B62-86FA-1FB049AF7ECE}" type="pres">
      <dgm:prSet presAssocID="{50382516-64A2-48E2-A541-E10ED8C499E2}" presName="Accent" presStyleLbl="trAlignAcc1" presStyleIdx="0" presStyleCnt="1">
        <dgm:presLayoutVars>
          <dgm:chMax val="0"/>
          <dgm:chPref val="0"/>
        </dgm:presLayoutVars>
      </dgm:prSet>
      <dgm:spPr/>
    </dgm:pt>
    <dgm:pt modelId="{C5926883-D22A-4234-A544-D96A61A19079}" type="pres">
      <dgm:prSet presAssocID="{50382516-64A2-48E2-A541-E10ED8C499E2}" presName="Image" presStyleLbl="alignImgPlace1" presStyleIdx="0" presStyleCnt="1">
        <dgm:presLayoutVars>
          <dgm:chMax val="0"/>
          <dgm:chPref val="0"/>
        </dgm:presLayoutVars>
      </dgm:prSet>
      <dgm:spPr>
        <a:blipFill>
          <a:blip xmlns:r="http://schemas.openxmlformats.org/officeDocument/2006/relationships" r:embed="rId1"/>
          <a:srcRect/>
          <a:stretch>
            <a:fillRect t="-11000" b="-11000"/>
          </a:stretch>
        </a:blipFill>
      </dgm:spPr>
    </dgm:pt>
    <dgm:pt modelId="{A6635404-BBEA-4E0E-845E-862C3EE0A383}" type="pres">
      <dgm:prSet presAssocID="{50382516-64A2-48E2-A541-E10ED8C499E2}" presName="ChildComposite" presStyleCnt="0"/>
      <dgm:spPr/>
    </dgm:pt>
    <dgm:pt modelId="{EC91AEE7-8EB0-4C3A-A523-00B05AFC7F0A}" type="pres">
      <dgm:prSet presAssocID="{50382516-64A2-48E2-A541-E10ED8C499E2}" presName="Child" presStyleLbl="node1" presStyleIdx="0" presStyleCnt="0">
        <dgm:presLayoutVars>
          <dgm:chMax val="0"/>
          <dgm:chPref val="0"/>
          <dgm:bulletEnabled val="1"/>
        </dgm:presLayoutVars>
      </dgm:prSet>
      <dgm:spPr/>
    </dgm:pt>
    <dgm:pt modelId="{19A735D2-C341-4234-B099-064B4DD5AFD2}" type="pres">
      <dgm:prSet presAssocID="{50382516-64A2-48E2-A541-E10ED8C499E2}" presName="Parent" presStyleLbl="revTx" presStyleIdx="0" presStyleCnt="1">
        <dgm:presLayoutVars>
          <dgm:chMax val="1"/>
          <dgm:chPref val="0"/>
          <dgm:bulletEnabled val="1"/>
        </dgm:presLayoutVars>
      </dgm:prSet>
      <dgm:spPr/>
    </dgm:pt>
  </dgm:ptLst>
  <dgm:cxnLst>
    <dgm:cxn modelId="{AB2A191C-7D32-4D6E-A6EF-B5DFA15ED540}" type="presOf" srcId="{50382516-64A2-48E2-A541-E10ED8C499E2}" destId="{19A735D2-C341-4234-B099-064B4DD5AFD2}" srcOrd="0" destOrd="0" presId="urn:microsoft.com/office/officeart/2008/layout/CaptionedPictures"/>
    <dgm:cxn modelId="{ED016051-C164-4DBA-BB6E-D6D725CB0881}" type="presOf" srcId="{EB778A8C-5EB8-4542-AA61-EAE613900330}" destId="{AB71BB20-6DDA-4A84-B2E9-AE3A18C4A0F9}" srcOrd="0" destOrd="0" presId="urn:microsoft.com/office/officeart/2008/layout/CaptionedPictures"/>
    <dgm:cxn modelId="{1B10C8DB-935B-4331-B3F6-DB702EEFCF6B}" srcId="{EB778A8C-5EB8-4542-AA61-EAE613900330}" destId="{50382516-64A2-48E2-A541-E10ED8C499E2}" srcOrd="0" destOrd="0" parTransId="{4999ABE0-EA2D-4660-994C-204ECFBC01AD}" sibTransId="{B80DE9B5-ABF4-45D4-B272-32FDB382143E}"/>
    <dgm:cxn modelId="{2DA2DE0A-2631-4417-9640-A6F0F2DB9859}" type="presParOf" srcId="{AB71BB20-6DDA-4A84-B2E9-AE3A18C4A0F9}" destId="{1753AFAB-FBD9-4537-8833-41997E4A38B2}" srcOrd="0" destOrd="0" presId="urn:microsoft.com/office/officeart/2008/layout/CaptionedPictures"/>
    <dgm:cxn modelId="{531C859C-AA3D-4D7D-BA42-3BFC6C6DD670}" type="presParOf" srcId="{1753AFAB-FBD9-4537-8833-41997E4A38B2}" destId="{66E6E8D1-E1F8-4B62-86FA-1FB049AF7ECE}" srcOrd="0" destOrd="0" presId="urn:microsoft.com/office/officeart/2008/layout/CaptionedPictures"/>
    <dgm:cxn modelId="{7D045643-DDB5-4D48-9736-1CF0FF0F9E17}" type="presParOf" srcId="{1753AFAB-FBD9-4537-8833-41997E4A38B2}" destId="{C5926883-D22A-4234-A544-D96A61A19079}" srcOrd="1" destOrd="0" presId="urn:microsoft.com/office/officeart/2008/layout/CaptionedPictures"/>
    <dgm:cxn modelId="{7C3BE506-4BED-4DDB-8814-73856CA55353}" type="presParOf" srcId="{1753AFAB-FBD9-4537-8833-41997E4A38B2}" destId="{A6635404-BBEA-4E0E-845E-862C3EE0A383}" srcOrd="2" destOrd="0" presId="urn:microsoft.com/office/officeart/2008/layout/CaptionedPictures"/>
    <dgm:cxn modelId="{CAE030AA-2921-405E-97DB-7CEF5E4AE51E}" type="presParOf" srcId="{A6635404-BBEA-4E0E-845E-862C3EE0A383}" destId="{EC91AEE7-8EB0-4C3A-A523-00B05AFC7F0A}" srcOrd="0" destOrd="0" presId="urn:microsoft.com/office/officeart/2008/layout/CaptionedPictures"/>
    <dgm:cxn modelId="{19F8731A-BBD8-4688-938B-47690CF5316A}" type="presParOf" srcId="{A6635404-BBEA-4E0E-845E-862C3EE0A383}" destId="{19A735D2-C341-4234-B099-064B4DD5AFD2}" srcOrd="1" destOrd="0" presId="urn:microsoft.com/office/officeart/2008/layout/CaptionedPictures"/>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778A8C-5EB8-4542-AA61-EAE613900330}"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50382516-64A2-48E2-A541-E10ED8C499E2}">
      <dgm:prSet phldrT="[Text]"/>
      <dgm:spPr/>
      <dgm:t>
        <a:bodyPr/>
        <a:lstStyle/>
        <a:p>
          <a:r>
            <a:rPr lang="en-US" b="0" i="0" dirty="0"/>
            <a:t>Jason St. John</a:t>
          </a:r>
          <a:endParaRPr lang="en-US" dirty="0"/>
        </a:p>
        <a:p>
          <a:r>
            <a:rPr lang="en-US" dirty="0"/>
            <a:t>Data Scientist</a:t>
          </a:r>
        </a:p>
      </dgm:t>
    </dgm:pt>
    <dgm:pt modelId="{4999ABE0-EA2D-4660-994C-204ECFBC01AD}" type="parTrans" cxnId="{1B10C8DB-935B-4331-B3F6-DB702EEFCF6B}">
      <dgm:prSet/>
      <dgm:spPr/>
      <dgm:t>
        <a:bodyPr/>
        <a:lstStyle/>
        <a:p>
          <a:endParaRPr lang="en-US"/>
        </a:p>
      </dgm:t>
    </dgm:pt>
    <dgm:pt modelId="{B80DE9B5-ABF4-45D4-B272-32FDB382143E}" type="sibTrans" cxnId="{1B10C8DB-935B-4331-B3F6-DB702EEFCF6B}">
      <dgm:prSet/>
      <dgm:spPr/>
      <dgm:t>
        <a:bodyPr/>
        <a:lstStyle/>
        <a:p>
          <a:endParaRPr lang="en-US"/>
        </a:p>
      </dgm:t>
    </dgm:pt>
    <dgm:pt modelId="{AB71BB20-6DDA-4A84-B2E9-AE3A18C4A0F9}" type="pres">
      <dgm:prSet presAssocID="{EB778A8C-5EB8-4542-AA61-EAE613900330}" presName="Name0" presStyleCnt="0">
        <dgm:presLayoutVars>
          <dgm:chMax/>
          <dgm:chPref/>
          <dgm:dir/>
        </dgm:presLayoutVars>
      </dgm:prSet>
      <dgm:spPr/>
    </dgm:pt>
    <dgm:pt modelId="{1753AFAB-FBD9-4537-8833-41997E4A38B2}" type="pres">
      <dgm:prSet presAssocID="{50382516-64A2-48E2-A541-E10ED8C499E2}" presName="composite" presStyleCnt="0">
        <dgm:presLayoutVars>
          <dgm:chMax val="1"/>
          <dgm:chPref val="1"/>
        </dgm:presLayoutVars>
      </dgm:prSet>
      <dgm:spPr/>
    </dgm:pt>
    <dgm:pt modelId="{66E6E8D1-E1F8-4B62-86FA-1FB049AF7ECE}" type="pres">
      <dgm:prSet presAssocID="{50382516-64A2-48E2-A541-E10ED8C499E2}" presName="Accent" presStyleLbl="trAlignAcc1" presStyleIdx="0" presStyleCnt="1">
        <dgm:presLayoutVars>
          <dgm:chMax val="0"/>
          <dgm:chPref val="0"/>
        </dgm:presLayoutVars>
      </dgm:prSet>
      <dgm:spPr/>
    </dgm:pt>
    <dgm:pt modelId="{C5926883-D22A-4234-A544-D96A61A19079}" type="pres">
      <dgm:prSet presAssocID="{50382516-64A2-48E2-A541-E10ED8C499E2}" presName="Image" presStyleLbl="alignImgPlace1" presStyleIdx="0" presStyleCnt="1">
        <dgm:presLayoutVars>
          <dgm:chMax val="0"/>
          <dgm:chPref val="0"/>
        </dgm:presLayoutVars>
      </dgm:prSet>
      <dgm:spPr>
        <a:blipFill>
          <a:blip xmlns:r="http://schemas.openxmlformats.org/officeDocument/2006/relationships" r:embed="rId1"/>
          <a:srcRect/>
          <a:stretch>
            <a:fillRect t="-38000" b="-38000"/>
          </a:stretch>
        </a:blipFill>
      </dgm:spPr>
    </dgm:pt>
    <dgm:pt modelId="{A6635404-BBEA-4E0E-845E-862C3EE0A383}" type="pres">
      <dgm:prSet presAssocID="{50382516-64A2-48E2-A541-E10ED8C499E2}" presName="ChildComposite" presStyleCnt="0"/>
      <dgm:spPr/>
    </dgm:pt>
    <dgm:pt modelId="{EC91AEE7-8EB0-4C3A-A523-00B05AFC7F0A}" type="pres">
      <dgm:prSet presAssocID="{50382516-64A2-48E2-A541-E10ED8C499E2}" presName="Child" presStyleLbl="node1" presStyleIdx="0" presStyleCnt="0">
        <dgm:presLayoutVars>
          <dgm:chMax val="0"/>
          <dgm:chPref val="0"/>
          <dgm:bulletEnabled val="1"/>
        </dgm:presLayoutVars>
      </dgm:prSet>
      <dgm:spPr/>
    </dgm:pt>
    <dgm:pt modelId="{19A735D2-C341-4234-B099-064B4DD5AFD2}" type="pres">
      <dgm:prSet presAssocID="{50382516-64A2-48E2-A541-E10ED8C499E2}" presName="Parent" presStyleLbl="revTx" presStyleIdx="0" presStyleCnt="1">
        <dgm:presLayoutVars>
          <dgm:chMax val="1"/>
          <dgm:chPref val="0"/>
          <dgm:bulletEnabled val="1"/>
        </dgm:presLayoutVars>
      </dgm:prSet>
      <dgm:spPr/>
    </dgm:pt>
  </dgm:ptLst>
  <dgm:cxnLst>
    <dgm:cxn modelId="{AB2A191C-7D32-4D6E-A6EF-B5DFA15ED540}" type="presOf" srcId="{50382516-64A2-48E2-A541-E10ED8C499E2}" destId="{19A735D2-C341-4234-B099-064B4DD5AFD2}" srcOrd="0" destOrd="0" presId="urn:microsoft.com/office/officeart/2008/layout/CaptionedPictures"/>
    <dgm:cxn modelId="{ED016051-C164-4DBA-BB6E-D6D725CB0881}" type="presOf" srcId="{EB778A8C-5EB8-4542-AA61-EAE613900330}" destId="{AB71BB20-6DDA-4A84-B2E9-AE3A18C4A0F9}" srcOrd="0" destOrd="0" presId="urn:microsoft.com/office/officeart/2008/layout/CaptionedPictures"/>
    <dgm:cxn modelId="{1B10C8DB-935B-4331-B3F6-DB702EEFCF6B}" srcId="{EB778A8C-5EB8-4542-AA61-EAE613900330}" destId="{50382516-64A2-48E2-A541-E10ED8C499E2}" srcOrd="0" destOrd="0" parTransId="{4999ABE0-EA2D-4660-994C-204ECFBC01AD}" sibTransId="{B80DE9B5-ABF4-45D4-B272-32FDB382143E}"/>
    <dgm:cxn modelId="{2DA2DE0A-2631-4417-9640-A6F0F2DB9859}" type="presParOf" srcId="{AB71BB20-6DDA-4A84-B2E9-AE3A18C4A0F9}" destId="{1753AFAB-FBD9-4537-8833-41997E4A38B2}" srcOrd="0" destOrd="0" presId="urn:microsoft.com/office/officeart/2008/layout/CaptionedPictures"/>
    <dgm:cxn modelId="{531C859C-AA3D-4D7D-BA42-3BFC6C6DD670}" type="presParOf" srcId="{1753AFAB-FBD9-4537-8833-41997E4A38B2}" destId="{66E6E8D1-E1F8-4B62-86FA-1FB049AF7ECE}" srcOrd="0" destOrd="0" presId="urn:microsoft.com/office/officeart/2008/layout/CaptionedPictures"/>
    <dgm:cxn modelId="{7D045643-DDB5-4D48-9736-1CF0FF0F9E17}" type="presParOf" srcId="{1753AFAB-FBD9-4537-8833-41997E4A38B2}" destId="{C5926883-D22A-4234-A544-D96A61A19079}" srcOrd="1" destOrd="0" presId="urn:microsoft.com/office/officeart/2008/layout/CaptionedPictures"/>
    <dgm:cxn modelId="{7C3BE506-4BED-4DDB-8814-73856CA55353}" type="presParOf" srcId="{1753AFAB-FBD9-4537-8833-41997E4A38B2}" destId="{A6635404-BBEA-4E0E-845E-862C3EE0A383}" srcOrd="2" destOrd="0" presId="urn:microsoft.com/office/officeart/2008/layout/CaptionedPictures"/>
    <dgm:cxn modelId="{CAE030AA-2921-405E-97DB-7CEF5E4AE51E}" type="presParOf" srcId="{A6635404-BBEA-4E0E-845E-862C3EE0A383}" destId="{EC91AEE7-8EB0-4C3A-A523-00B05AFC7F0A}" srcOrd="0" destOrd="0" presId="urn:microsoft.com/office/officeart/2008/layout/CaptionedPictures"/>
    <dgm:cxn modelId="{19F8731A-BBD8-4688-938B-47690CF5316A}" type="presParOf" srcId="{A6635404-BBEA-4E0E-845E-862C3EE0A383}" destId="{19A735D2-C341-4234-B099-064B4DD5AFD2}" srcOrd="1" destOrd="0" presId="urn:microsoft.com/office/officeart/2008/layout/CaptionedPictures"/>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6C0912-598F-485A-90D5-46FB9D6B060F}" type="doc">
      <dgm:prSet loTypeId="urn:microsoft.com/office/officeart/2005/8/layout/cycle5" loCatId="cycle" qsTypeId="urn:microsoft.com/office/officeart/2005/8/quickstyle/simple5" qsCatId="simple" csTypeId="urn:microsoft.com/office/officeart/2005/8/colors/accent3_2" csCatId="accent3" phldr="1"/>
      <dgm:spPr/>
      <dgm:t>
        <a:bodyPr/>
        <a:lstStyle/>
        <a:p>
          <a:endParaRPr lang="en-US"/>
        </a:p>
      </dgm:t>
    </dgm:pt>
    <dgm:pt modelId="{60A7A842-2127-4C85-B068-901801510D09}">
      <dgm:prSet phldrT="[Text]" custT="1"/>
      <dgm:spPr>
        <a:solidFill>
          <a:schemeClr val="accent2">
            <a:lumMod val="75000"/>
            <a:lumOff val="25000"/>
          </a:schemeClr>
        </a:solidFill>
      </dgm:spPr>
      <dgm:t>
        <a:bodyPr/>
        <a:lstStyle/>
        <a:p>
          <a:r>
            <a:rPr lang="en-US" sz="2400" dirty="0"/>
            <a:t>Modeling</a:t>
          </a:r>
          <a:endParaRPr lang="en-US" sz="1800" dirty="0"/>
        </a:p>
      </dgm:t>
    </dgm:pt>
    <dgm:pt modelId="{1B77C683-248F-40AC-A820-B4047324D73B}" type="parTrans" cxnId="{91A186C0-4F32-4560-9BF9-250E9BB88B02}">
      <dgm:prSet/>
      <dgm:spPr/>
      <dgm:t>
        <a:bodyPr/>
        <a:lstStyle/>
        <a:p>
          <a:endParaRPr lang="en-US"/>
        </a:p>
      </dgm:t>
    </dgm:pt>
    <dgm:pt modelId="{55A9461B-2474-4F89-B15E-A4884BA91B8D}" type="sibTrans" cxnId="{91A186C0-4F32-4560-9BF9-250E9BB88B02}">
      <dgm:prSet/>
      <dgm:spPr>
        <a:ln w="76200">
          <a:solidFill>
            <a:srgbClr val="00B050"/>
          </a:solidFill>
        </a:ln>
      </dgm:spPr>
      <dgm:t>
        <a:bodyPr/>
        <a:lstStyle/>
        <a:p>
          <a:endParaRPr lang="en-US"/>
        </a:p>
      </dgm:t>
    </dgm:pt>
    <dgm:pt modelId="{96244A06-C041-42F2-9FDE-164FED442F9D}">
      <dgm:prSet phldrT="[Text]"/>
      <dgm:spPr>
        <a:solidFill>
          <a:schemeClr val="accent2">
            <a:lumMod val="75000"/>
            <a:lumOff val="25000"/>
          </a:schemeClr>
        </a:solidFill>
      </dgm:spPr>
      <dgm:t>
        <a:bodyPr/>
        <a:lstStyle/>
        <a:p>
          <a:r>
            <a:rPr lang="en-US" dirty="0"/>
            <a:t>Training</a:t>
          </a:r>
        </a:p>
      </dgm:t>
    </dgm:pt>
    <dgm:pt modelId="{87BC2F4F-8562-42F1-8225-4211A70C6031}" type="sibTrans" cxnId="{7A2432BF-FB8C-4A39-8F09-563C0665D528}">
      <dgm:prSet/>
      <dgm:spPr>
        <a:ln w="76200">
          <a:solidFill>
            <a:srgbClr val="00B050"/>
          </a:solidFill>
        </a:ln>
      </dgm:spPr>
      <dgm:t>
        <a:bodyPr/>
        <a:lstStyle/>
        <a:p>
          <a:endParaRPr lang="en-US"/>
        </a:p>
      </dgm:t>
    </dgm:pt>
    <dgm:pt modelId="{02ED5769-75AE-4BE4-AF63-132BF1B95F4E}" type="parTrans" cxnId="{7A2432BF-FB8C-4A39-8F09-563C0665D528}">
      <dgm:prSet/>
      <dgm:spPr/>
      <dgm:t>
        <a:bodyPr/>
        <a:lstStyle/>
        <a:p>
          <a:endParaRPr lang="en-US"/>
        </a:p>
      </dgm:t>
    </dgm:pt>
    <dgm:pt modelId="{4932C038-FDF9-432A-B0B8-809D28A84538}">
      <dgm:prSet phldrT="[Text]"/>
      <dgm:spPr>
        <a:solidFill>
          <a:schemeClr val="accent2">
            <a:lumMod val="75000"/>
            <a:lumOff val="25000"/>
          </a:schemeClr>
        </a:solidFill>
      </dgm:spPr>
      <dgm:t>
        <a:bodyPr/>
        <a:lstStyle/>
        <a:p>
          <a:r>
            <a:rPr lang="en-US" dirty="0"/>
            <a:t>Data Loading &amp; Processing</a:t>
          </a:r>
        </a:p>
      </dgm:t>
    </dgm:pt>
    <dgm:pt modelId="{3C7BF9BE-F2AB-4E03-91FC-8224E8C7A40E}" type="sibTrans" cxnId="{7D7FF461-4972-4AD7-814E-8B309A5AFA57}">
      <dgm:prSet/>
      <dgm:spPr>
        <a:ln w="76200">
          <a:solidFill>
            <a:srgbClr val="00B050"/>
          </a:solidFill>
        </a:ln>
      </dgm:spPr>
      <dgm:t>
        <a:bodyPr/>
        <a:lstStyle/>
        <a:p>
          <a:endParaRPr lang="en-US"/>
        </a:p>
      </dgm:t>
    </dgm:pt>
    <dgm:pt modelId="{90E6622C-348E-4FEF-81D8-5FFD64443DB5}" type="parTrans" cxnId="{7D7FF461-4972-4AD7-814E-8B309A5AFA57}">
      <dgm:prSet/>
      <dgm:spPr/>
      <dgm:t>
        <a:bodyPr/>
        <a:lstStyle/>
        <a:p>
          <a:endParaRPr lang="en-US"/>
        </a:p>
      </dgm:t>
    </dgm:pt>
    <dgm:pt modelId="{049BD631-9D76-41DE-859D-1E767ACE7D10}">
      <dgm:prSet phldrT="[Text]"/>
      <dgm:spPr>
        <a:solidFill>
          <a:schemeClr val="accent2">
            <a:lumMod val="75000"/>
            <a:lumOff val="25000"/>
          </a:schemeClr>
        </a:solidFill>
      </dgm:spPr>
      <dgm:t>
        <a:bodyPr/>
        <a:lstStyle/>
        <a:p>
          <a:r>
            <a:rPr lang="en-US" dirty="0"/>
            <a:t>Data Preprocessing</a:t>
          </a:r>
        </a:p>
      </dgm:t>
    </dgm:pt>
    <dgm:pt modelId="{37BA6AF8-6CA9-4F09-A2D4-D4F91AC18EFD}" type="parTrans" cxnId="{29FF6DA5-491E-4EA4-B82B-2D60906E1846}">
      <dgm:prSet/>
      <dgm:spPr/>
      <dgm:t>
        <a:bodyPr/>
        <a:lstStyle/>
        <a:p>
          <a:endParaRPr lang="en-US"/>
        </a:p>
      </dgm:t>
    </dgm:pt>
    <dgm:pt modelId="{6A31A6C8-2E7D-4EB2-AA33-857968D3A083}" type="sibTrans" cxnId="{29FF6DA5-491E-4EA4-B82B-2D60906E1846}">
      <dgm:prSet/>
      <dgm:spPr>
        <a:ln w="76200">
          <a:solidFill>
            <a:srgbClr val="00B050"/>
          </a:solidFill>
        </a:ln>
      </dgm:spPr>
      <dgm:t>
        <a:bodyPr/>
        <a:lstStyle/>
        <a:p>
          <a:endParaRPr lang="en-US"/>
        </a:p>
      </dgm:t>
    </dgm:pt>
    <dgm:pt modelId="{F97BBD96-CF17-4970-B911-AF816804D656}">
      <dgm:prSet phldrT="[Text]"/>
      <dgm:spPr>
        <a:solidFill>
          <a:schemeClr val="accent2">
            <a:lumMod val="75000"/>
            <a:lumOff val="25000"/>
          </a:schemeClr>
        </a:solidFill>
      </dgm:spPr>
      <dgm:t>
        <a:bodyPr/>
        <a:lstStyle/>
        <a:p>
          <a:r>
            <a:rPr lang="en-US"/>
            <a:t>Inference</a:t>
          </a:r>
          <a:endParaRPr lang="en-US" dirty="0"/>
        </a:p>
      </dgm:t>
    </dgm:pt>
    <dgm:pt modelId="{2FD00E90-E757-43CF-88E8-69E0E379C0BC}" type="parTrans" cxnId="{73A63A84-A0D1-4187-9CA6-B27D79640761}">
      <dgm:prSet/>
      <dgm:spPr/>
      <dgm:t>
        <a:bodyPr/>
        <a:lstStyle/>
        <a:p>
          <a:endParaRPr lang="en-US"/>
        </a:p>
      </dgm:t>
    </dgm:pt>
    <dgm:pt modelId="{4D0E5177-167E-462E-B7DD-01CFDBC6719F}" type="sibTrans" cxnId="{73A63A84-A0D1-4187-9CA6-B27D79640761}">
      <dgm:prSet/>
      <dgm:spPr>
        <a:ln>
          <a:noFill/>
        </a:ln>
      </dgm:spPr>
      <dgm:t>
        <a:bodyPr/>
        <a:lstStyle/>
        <a:p>
          <a:endParaRPr lang="en-US"/>
        </a:p>
      </dgm:t>
    </dgm:pt>
    <dgm:pt modelId="{F2920150-0B2E-44C7-BAF4-E1E3B41C2FB0}" type="pres">
      <dgm:prSet presAssocID="{EA6C0912-598F-485A-90D5-46FB9D6B060F}" presName="cycle" presStyleCnt="0">
        <dgm:presLayoutVars>
          <dgm:dir/>
          <dgm:resizeHandles val="exact"/>
        </dgm:presLayoutVars>
      </dgm:prSet>
      <dgm:spPr/>
    </dgm:pt>
    <dgm:pt modelId="{BD749C85-A95F-490C-844E-AD5019BE4A9E}" type="pres">
      <dgm:prSet presAssocID="{96244A06-C041-42F2-9FDE-164FED442F9D}" presName="node" presStyleLbl="node1" presStyleIdx="0" presStyleCnt="5">
        <dgm:presLayoutVars>
          <dgm:bulletEnabled val="1"/>
        </dgm:presLayoutVars>
      </dgm:prSet>
      <dgm:spPr/>
    </dgm:pt>
    <dgm:pt modelId="{3EE020AB-CC2B-4161-BA0B-9E02BC694576}" type="pres">
      <dgm:prSet presAssocID="{96244A06-C041-42F2-9FDE-164FED442F9D}" presName="spNode" presStyleCnt="0"/>
      <dgm:spPr/>
    </dgm:pt>
    <dgm:pt modelId="{8B241BBD-FF6A-4EFA-AFB5-E686DF749037}" type="pres">
      <dgm:prSet presAssocID="{87BC2F4F-8562-42F1-8225-4211A70C6031}" presName="sibTrans" presStyleLbl="sibTrans1D1" presStyleIdx="0" presStyleCnt="5"/>
      <dgm:spPr/>
    </dgm:pt>
    <dgm:pt modelId="{D57C05E0-9A20-49E8-B1EA-06410B718E9E}" type="pres">
      <dgm:prSet presAssocID="{F97BBD96-CF17-4970-B911-AF816804D656}" presName="node" presStyleLbl="node1" presStyleIdx="1" presStyleCnt="5">
        <dgm:presLayoutVars>
          <dgm:bulletEnabled val="1"/>
        </dgm:presLayoutVars>
      </dgm:prSet>
      <dgm:spPr/>
    </dgm:pt>
    <dgm:pt modelId="{E4A9B4DF-C44D-451F-B5DC-BD645264FB31}" type="pres">
      <dgm:prSet presAssocID="{F97BBD96-CF17-4970-B911-AF816804D656}" presName="spNode" presStyleCnt="0"/>
      <dgm:spPr/>
    </dgm:pt>
    <dgm:pt modelId="{899B23D5-A306-4BFD-965E-FEC83A5AF412}" type="pres">
      <dgm:prSet presAssocID="{4D0E5177-167E-462E-B7DD-01CFDBC6719F}" presName="sibTrans" presStyleLbl="sibTrans1D1" presStyleIdx="1" presStyleCnt="5"/>
      <dgm:spPr/>
    </dgm:pt>
    <dgm:pt modelId="{838EF82B-6335-40E6-9178-B2025B21DC9E}" type="pres">
      <dgm:prSet presAssocID="{049BD631-9D76-41DE-859D-1E767ACE7D10}" presName="node" presStyleLbl="node1" presStyleIdx="2" presStyleCnt="5">
        <dgm:presLayoutVars>
          <dgm:bulletEnabled val="1"/>
        </dgm:presLayoutVars>
      </dgm:prSet>
      <dgm:spPr/>
    </dgm:pt>
    <dgm:pt modelId="{9B8D510D-74F9-4497-8C69-812841A923A6}" type="pres">
      <dgm:prSet presAssocID="{049BD631-9D76-41DE-859D-1E767ACE7D10}" presName="spNode" presStyleCnt="0"/>
      <dgm:spPr/>
    </dgm:pt>
    <dgm:pt modelId="{1BA21936-0BAB-4871-A67D-DF9F24D1BCF8}" type="pres">
      <dgm:prSet presAssocID="{6A31A6C8-2E7D-4EB2-AA33-857968D3A083}" presName="sibTrans" presStyleLbl="sibTrans1D1" presStyleIdx="2" presStyleCnt="5"/>
      <dgm:spPr/>
    </dgm:pt>
    <dgm:pt modelId="{B17B472B-7C5B-4D44-A388-BA82F07D0FB9}" type="pres">
      <dgm:prSet presAssocID="{4932C038-FDF9-432A-B0B8-809D28A84538}" presName="node" presStyleLbl="node1" presStyleIdx="3" presStyleCnt="5">
        <dgm:presLayoutVars>
          <dgm:bulletEnabled val="1"/>
        </dgm:presLayoutVars>
      </dgm:prSet>
      <dgm:spPr/>
    </dgm:pt>
    <dgm:pt modelId="{DC41870D-0352-46C1-B4E5-37C1BC0C6C7B}" type="pres">
      <dgm:prSet presAssocID="{4932C038-FDF9-432A-B0B8-809D28A84538}" presName="spNode" presStyleCnt="0"/>
      <dgm:spPr/>
    </dgm:pt>
    <dgm:pt modelId="{7D78BAFA-5E8A-450A-A65C-4920B6681BC0}" type="pres">
      <dgm:prSet presAssocID="{3C7BF9BE-F2AB-4E03-91FC-8224E8C7A40E}" presName="sibTrans" presStyleLbl="sibTrans1D1" presStyleIdx="3" presStyleCnt="5"/>
      <dgm:spPr/>
    </dgm:pt>
    <dgm:pt modelId="{277980A0-742B-4F08-9494-3A5450610609}" type="pres">
      <dgm:prSet presAssocID="{60A7A842-2127-4C85-B068-901801510D09}" presName="node" presStyleLbl="node1" presStyleIdx="4" presStyleCnt="5">
        <dgm:presLayoutVars>
          <dgm:bulletEnabled val="1"/>
        </dgm:presLayoutVars>
      </dgm:prSet>
      <dgm:spPr/>
    </dgm:pt>
    <dgm:pt modelId="{7492B2FE-4F81-4C92-B616-CBB3EF7E3B55}" type="pres">
      <dgm:prSet presAssocID="{60A7A842-2127-4C85-B068-901801510D09}" presName="spNode" presStyleCnt="0"/>
      <dgm:spPr/>
    </dgm:pt>
    <dgm:pt modelId="{A536936F-F259-4775-A176-8A25E3730E3C}" type="pres">
      <dgm:prSet presAssocID="{55A9461B-2474-4F89-B15E-A4884BA91B8D}" presName="sibTrans" presStyleLbl="sibTrans1D1" presStyleIdx="4" presStyleCnt="5"/>
      <dgm:spPr/>
    </dgm:pt>
  </dgm:ptLst>
  <dgm:cxnLst>
    <dgm:cxn modelId="{57EE135F-FB78-4D50-9531-FCFAD5652BC7}" type="presOf" srcId="{87BC2F4F-8562-42F1-8225-4211A70C6031}" destId="{8B241BBD-FF6A-4EFA-AFB5-E686DF749037}" srcOrd="0" destOrd="0" presId="urn:microsoft.com/office/officeart/2005/8/layout/cycle5"/>
    <dgm:cxn modelId="{17EE6C5F-00DE-4482-B947-93026E40AEF1}" type="presOf" srcId="{6A31A6C8-2E7D-4EB2-AA33-857968D3A083}" destId="{1BA21936-0BAB-4871-A67D-DF9F24D1BCF8}" srcOrd="0" destOrd="0" presId="urn:microsoft.com/office/officeart/2005/8/layout/cycle5"/>
    <dgm:cxn modelId="{7D7FF461-4972-4AD7-814E-8B309A5AFA57}" srcId="{EA6C0912-598F-485A-90D5-46FB9D6B060F}" destId="{4932C038-FDF9-432A-B0B8-809D28A84538}" srcOrd="3" destOrd="0" parTransId="{90E6622C-348E-4FEF-81D8-5FFD64443DB5}" sibTransId="{3C7BF9BE-F2AB-4E03-91FC-8224E8C7A40E}"/>
    <dgm:cxn modelId="{7D8BCF42-FF8E-4573-B677-07A3754974ED}" type="presOf" srcId="{60A7A842-2127-4C85-B068-901801510D09}" destId="{277980A0-742B-4F08-9494-3A5450610609}" srcOrd="0" destOrd="0" presId="urn:microsoft.com/office/officeart/2005/8/layout/cycle5"/>
    <dgm:cxn modelId="{7A3AF645-2D67-4BEF-9087-8DF1E99566AB}" type="presOf" srcId="{55A9461B-2474-4F89-B15E-A4884BA91B8D}" destId="{A536936F-F259-4775-A176-8A25E3730E3C}" srcOrd="0" destOrd="0" presId="urn:microsoft.com/office/officeart/2005/8/layout/cycle5"/>
    <dgm:cxn modelId="{3BC58F4B-38EC-4324-AB3F-5119D740850C}" type="presOf" srcId="{3C7BF9BE-F2AB-4E03-91FC-8224E8C7A40E}" destId="{7D78BAFA-5E8A-450A-A65C-4920B6681BC0}" srcOrd="0" destOrd="0" presId="urn:microsoft.com/office/officeart/2005/8/layout/cycle5"/>
    <dgm:cxn modelId="{8AB3316E-A56A-46CB-B8F3-D0C9D40A977D}" type="presOf" srcId="{049BD631-9D76-41DE-859D-1E767ACE7D10}" destId="{838EF82B-6335-40E6-9178-B2025B21DC9E}" srcOrd="0" destOrd="0" presId="urn:microsoft.com/office/officeart/2005/8/layout/cycle5"/>
    <dgm:cxn modelId="{952F9471-D14B-464B-BEC8-8C5DE9775407}" type="presOf" srcId="{4932C038-FDF9-432A-B0B8-809D28A84538}" destId="{B17B472B-7C5B-4D44-A388-BA82F07D0FB9}" srcOrd="0" destOrd="0" presId="urn:microsoft.com/office/officeart/2005/8/layout/cycle5"/>
    <dgm:cxn modelId="{73A63A84-A0D1-4187-9CA6-B27D79640761}" srcId="{EA6C0912-598F-485A-90D5-46FB9D6B060F}" destId="{F97BBD96-CF17-4970-B911-AF816804D656}" srcOrd="1" destOrd="0" parTransId="{2FD00E90-E757-43CF-88E8-69E0E379C0BC}" sibTransId="{4D0E5177-167E-462E-B7DD-01CFDBC6719F}"/>
    <dgm:cxn modelId="{0B6C678E-6E14-4F73-85E3-9D07FC2CE2D7}" type="presOf" srcId="{F97BBD96-CF17-4970-B911-AF816804D656}" destId="{D57C05E0-9A20-49E8-B1EA-06410B718E9E}" srcOrd="0" destOrd="0" presId="urn:microsoft.com/office/officeart/2005/8/layout/cycle5"/>
    <dgm:cxn modelId="{29FF6DA5-491E-4EA4-B82B-2D60906E1846}" srcId="{EA6C0912-598F-485A-90D5-46FB9D6B060F}" destId="{049BD631-9D76-41DE-859D-1E767ACE7D10}" srcOrd="2" destOrd="0" parTransId="{37BA6AF8-6CA9-4F09-A2D4-D4F91AC18EFD}" sibTransId="{6A31A6C8-2E7D-4EB2-AA33-857968D3A083}"/>
    <dgm:cxn modelId="{145E1EAE-93E2-4159-8B1F-EC319BF36F6C}" type="presOf" srcId="{EA6C0912-598F-485A-90D5-46FB9D6B060F}" destId="{F2920150-0B2E-44C7-BAF4-E1E3B41C2FB0}" srcOrd="0" destOrd="0" presId="urn:microsoft.com/office/officeart/2005/8/layout/cycle5"/>
    <dgm:cxn modelId="{7A2432BF-FB8C-4A39-8F09-563C0665D528}" srcId="{EA6C0912-598F-485A-90D5-46FB9D6B060F}" destId="{96244A06-C041-42F2-9FDE-164FED442F9D}" srcOrd="0" destOrd="0" parTransId="{02ED5769-75AE-4BE4-AF63-132BF1B95F4E}" sibTransId="{87BC2F4F-8562-42F1-8225-4211A70C6031}"/>
    <dgm:cxn modelId="{91A186C0-4F32-4560-9BF9-250E9BB88B02}" srcId="{EA6C0912-598F-485A-90D5-46FB9D6B060F}" destId="{60A7A842-2127-4C85-B068-901801510D09}" srcOrd="4" destOrd="0" parTransId="{1B77C683-248F-40AC-A820-B4047324D73B}" sibTransId="{55A9461B-2474-4F89-B15E-A4884BA91B8D}"/>
    <dgm:cxn modelId="{B9D4E3C3-A4E3-49E0-A9EA-CC6563A006C1}" type="presOf" srcId="{4D0E5177-167E-462E-B7DD-01CFDBC6719F}" destId="{899B23D5-A306-4BFD-965E-FEC83A5AF412}" srcOrd="0" destOrd="0" presId="urn:microsoft.com/office/officeart/2005/8/layout/cycle5"/>
    <dgm:cxn modelId="{6D5698E4-55A1-4414-BA31-C3AD079F2B49}" type="presOf" srcId="{96244A06-C041-42F2-9FDE-164FED442F9D}" destId="{BD749C85-A95F-490C-844E-AD5019BE4A9E}" srcOrd="0" destOrd="0" presId="urn:microsoft.com/office/officeart/2005/8/layout/cycle5"/>
    <dgm:cxn modelId="{EBD2A788-8FFB-49F0-8DC2-2A0D4C0F311F}" type="presParOf" srcId="{F2920150-0B2E-44C7-BAF4-E1E3B41C2FB0}" destId="{BD749C85-A95F-490C-844E-AD5019BE4A9E}" srcOrd="0" destOrd="0" presId="urn:microsoft.com/office/officeart/2005/8/layout/cycle5"/>
    <dgm:cxn modelId="{B087907E-D58A-4CD8-981F-4BC8CE74EE1B}" type="presParOf" srcId="{F2920150-0B2E-44C7-BAF4-E1E3B41C2FB0}" destId="{3EE020AB-CC2B-4161-BA0B-9E02BC694576}" srcOrd="1" destOrd="0" presId="urn:microsoft.com/office/officeart/2005/8/layout/cycle5"/>
    <dgm:cxn modelId="{3BD1E223-DAF9-4BBD-BC02-4AED0CCC38CA}" type="presParOf" srcId="{F2920150-0B2E-44C7-BAF4-E1E3B41C2FB0}" destId="{8B241BBD-FF6A-4EFA-AFB5-E686DF749037}" srcOrd="2" destOrd="0" presId="urn:microsoft.com/office/officeart/2005/8/layout/cycle5"/>
    <dgm:cxn modelId="{AEE56F81-BEAD-4D59-BC6E-D777608DECDF}" type="presParOf" srcId="{F2920150-0B2E-44C7-BAF4-E1E3B41C2FB0}" destId="{D57C05E0-9A20-49E8-B1EA-06410B718E9E}" srcOrd="3" destOrd="0" presId="urn:microsoft.com/office/officeart/2005/8/layout/cycle5"/>
    <dgm:cxn modelId="{C956F354-816A-4D87-8E64-3BAB8EEF1968}" type="presParOf" srcId="{F2920150-0B2E-44C7-BAF4-E1E3B41C2FB0}" destId="{E4A9B4DF-C44D-451F-B5DC-BD645264FB31}" srcOrd="4" destOrd="0" presId="urn:microsoft.com/office/officeart/2005/8/layout/cycle5"/>
    <dgm:cxn modelId="{DED86DFA-2DBE-42A1-8A16-39D35AE8E81E}" type="presParOf" srcId="{F2920150-0B2E-44C7-BAF4-E1E3B41C2FB0}" destId="{899B23D5-A306-4BFD-965E-FEC83A5AF412}" srcOrd="5" destOrd="0" presId="urn:microsoft.com/office/officeart/2005/8/layout/cycle5"/>
    <dgm:cxn modelId="{80B20A1C-C8C2-4744-8F30-171BA1581D0B}" type="presParOf" srcId="{F2920150-0B2E-44C7-BAF4-E1E3B41C2FB0}" destId="{838EF82B-6335-40E6-9178-B2025B21DC9E}" srcOrd="6" destOrd="0" presId="urn:microsoft.com/office/officeart/2005/8/layout/cycle5"/>
    <dgm:cxn modelId="{4DA7ACB6-CD03-48AA-8412-1574C62BE229}" type="presParOf" srcId="{F2920150-0B2E-44C7-BAF4-E1E3B41C2FB0}" destId="{9B8D510D-74F9-4497-8C69-812841A923A6}" srcOrd="7" destOrd="0" presId="urn:microsoft.com/office/officeart/2005/8/layout/cycle5"/>
    <dgm:cxn modelId="{4067483A-48DC-42C3-BDC0-6034115017E0}" type="presParOf" srcId="{F2920150-0B2E-44C7-BAF4-E1E3B41C2FB0}" destId="{1BA21936-0BAB-4871-A67D-DF9F24D1BCF8}" srcOrd="8" destOrd="0" presId="urn:microsoft.com/office/officeart/2005/8/layout/cycle5"/>
    <dgm:cxn modelId="{C2A9E1CE-5908-43B2-999C-3722B47C535D}" type="presParOf" srcId="{F2920150-0B2E-44C7-BAF4-E1E3B41C2FB0}" destId="{B17B472B-7C5B-4D44-A388-BA82F07D0FB9}" srcOrd="9" destOrd="0" presId="urn:microsoft.com/office/officeart/2005/8/layout/cycle5"/>
    <dgm:cxn modelId="{123F20D8-3ABE-460C-A253-9ACC2B37DF22}" type="presParOf" srcId="{F2920150-0B2E-44C7-BAF4-E1E3B41C2FB0}" destId="{DC41870D-0352-46C1-B4E5-37C1BC0C6C7B}" srcOrd="10" destOrd="0" presId="urn:microsoft.com/office/officeart/2005/8/layout/cycle5"/>
    <dgm:cxn modelId="{1F35F837-375D-4B20-B8EF-29EE829A1461}" type="presParOf" srcId="{F2920150-0B2E-44C7-BAF4-E1E3B41C2FB0}" destId="{7D78BAFA-5E8A-450A-A65C-4920B6681BC0}" srcOrd="11" destOrd="0" presId="urn:microsoft.com/office/officeart/2005/8/layout/cycle5"/>
    <dgm:cxn modelId="{75BC6080-4E51-457B-897A-BD2911A241FF}" type="presParOf" srcId="{F2920150-0B2E-44C7-BAF4-E1E3B41C2FB0}" destId="{277980A0-742B-4F08-9494-3A5450610609}" srcOrd="12" destOrd="0" presId="urn:microsoft.com/office/officeart/2005/8/layout/cycle5"/>
    <dgm:cxn modelId="{A694664A-8CD6-46CF-8D95-8C827A406BC1}" type="presParOf" srcId="{F2920150-0B2E-44C7-BAF4-E1E3B41C2FB0}" destId="{7492B2FE-4F81-4C92-B616-CBB3EF7E3B55}" srcOrd="13" destOrd="0" presId="urn:microsoft.com/office/officeart/2005/8/layout/cycle5"/>
    <dgm:cxn modelId="{09211DFE-C4AB-4C4C-9543-18901F16F64F}" type="presParOf" srcId="{F2920150-0B2E-44C7-BAF4-E1E3B41C2FB0}" destId="{A536936F-F259-4775-A176-8A25E3730E3C}" srcOrd="14" destOrd="0" presId="urn:microsoft.com/office/officeart/2005/8/layout/cycle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F20314-1A26-4C9E-B5A3-60DC308EDC2D}" type="doc">
      <dgm:prSet loTypeId="urn:microsoft.com/office/officeart/2005/8/layout/chevronAccent+Icon" loCatId="process" qsTypeId="urn:microsoft.com/office/officeart/2005/8/quickstyle/simple1" qsCatId="simple" csTypeId="urn:microsoft.com/office/officeart/2005/8/colors/accent4_5" csCatId="accent4" phldr="1"/>
      <dgm:spPr/>
      <dgm:t>
        <a:bodyPr/>
        <a:lstStyle/>
        <a:p>
          <a:endParaRPr lang="en-US"/>
        </a:p>
      </dgm:t>
    </dgm:pt>
    <dgm:pt modelId="{A2B3AEA0-57ED-420F-BE11-E46484035EAF}">
      <dgm:prSet phldrT="[Text]"/>
      <dgm:spPr/>
      <dgm:t>
        <a:bodyPr/>
        <a:lstStyle/>
        <a:p>
          <a:r>
            <a:rPr lang="en-US" dirty="0"/>
            <a:t>HDF5</a:t>
          </a:r>
        </a:p>
      </dgm:t>
    </dgm:pt>
    <dgm:pt modelId="{25A5A1A1-2332-4336-B20F-363F5840CD57}" type="parTrans" cxnId="{17B77836-4182-48DF-9FED-B7A67BD059C7}">
      <dgm:prSet/>
      <dgm:spPr/>
      <dgm:t>
        <a:bodyPr/>
        <a:lstStyle/>
        <a:p>
          <a:endParaRPr lang="en-US"/>
        </a:p>
      </dgm:t>
    </dgm:pt>
    <dgm:pt modelId="{9AEA9131-9067-4ECB-82E3-02E9E1BF0A8E}" type="sibTrans" cxnId="{17B77836-4182-48DF-9FED-B7A67BD059C7}">
      <dgm:prSet/>
      <dgm:spPr/>
      <dgm:t>
        <a:bodyPr/>
        <a:lstStyle/>
        <a:p>
          <a:endParaRPr lang="en-US"/>
        </a:p>
      </dgm:t>
    </dgm:pt>
    <dgm:pt modelId="{5B716F0C-B103-4222-A89E-6D8A9E61232D}">
      <dgm:prSet phldrT="[Text]"/>
      <dgm:spPr/>
      <dgm:t>
        <a:bodyPr/>
        <a:lstStyle/>
        <a:p>
          <a:r>
            <a:rPr lang="en-US" dirty="0"/>
            <a:t>Parquet </a:t>
          </a:r>
          <a:br>
            <a:rPr lang="en-US" dirty="0"/>
          </a:br>
          <a:r>
            <a:rPr lang="en-US" dirty="0"/>
            <a:t>(all frequencies)</a:t>
          </a:r>
        </a:p>
      </dgm:t>
    </dgm:pt>
    <dgm:pt modelId="{C9365092-27DE-4514-8F10-CD8EE9106681}" type="parTrans" cxnId="{37B03B47-4A6C-499B-87B7-89117C69EB2C}">
      <dgm:prSet/>
      <dgm:spPr/>
      <dgm:t>
        <a:bodyPr/>
        <a:lstStyle/>
        <a:p>
          <a:endParaRPr lang="en-US"/>
        </a:p>
      </dgm:t>
    </dgm:pt>
    <dgm:pt modelId="{C57C45F2-52C5-4885-ACB0-BA17966A5AD2}" type="sibTrans" cxnId="{37B03B47-4A6C-499B-87B7-89117C69EB2C}">
      <dgm:prSet/>
      <dgm:spPr/>
      <dgm:t>
        <a:bodyPr/>
        <a:lstStyle/>
        <a:p>
          <a:endParaRPr lang="en-US"/>
        </a:p>
      </dgm:t>
    </dgm:pt>
    <dgm:pt modelId="{BC769498-E2FD-4424-89F3-CEE4D5D5A1A3}">
      <dgm:prSet phldrT="[Text]"/>
      <dgm:spPr/>
      <dgm:t>
        <a:bodyPr/>
        <a:lstStyle/>
        <a:p>
          <a:r>
            <a:rPr lang="en-US" dirty="0"/>
            <a:t>Parquet </a:t>
          </a:r>
          <a:br>
            <a:rPr lang="en-US" dirty="0"/>
          </a:br>
          <a:r>
            <a:rPr lang="en-US" dirty="0"/>
            <a:t>(per frequency)</a:t>
          </a:r>
        </a:p>
      </dgm:t>
    </dgm:pt>
    <dgm:pt modelId="{B525B86D-C0DF-4884-A4F8-6F0417283B59}" type="parTrans" cxnId="{76819C06-2812-44F3-8EB1-652E4211E8BD}">
      <dgm:prSet/>
      <dgm:spPr/>
      <dgm:t>
        <a:bodyPr/>
        <a:lstStyle/>
        <a:p>
          <a:endParaRPr lang="en-US"/>
        </a:p>
      </dgm:t>
    </dgm:pt>
    <dgm:pt modelId="{386E0898-2004-47FF-B504-FBCE52736A29}" type="sibTrans" cxnId="{76819C06-2812-44F3-8EB1-652E4211E8BD}">
      <dgm:prSet/>
      <dgm:spPr/>
      <dgm:t>
        <a:bodyPr/>
        <a:lstStyle/>
        <a:p>
          <a:endParaRPr lang="en-US"/>
        </a:p>
      </dgm:t>
    </dgm:pt>
    <dgm:pt modelId="{232BA649-E1AF-4FDC-A14C-173F39022426}" type="pres">
      <dgm:prSet presAssocID="{72F20314-1A26-4C9E-B5A3-60DC308EDC2D}" presName="Name0" presStyleCnt="0">
        <dgm:presLayoutVars>
          <dgm:dir/>
          <dgm:resizeHandles val="exact"/>
        </dgm:presLayoutVars>
      </dgm:prSet>
      <dgm:spPr/>
    </dgm:pt>
    <dgm:pt modelId="{0DD3CCBC-753C-4197-8FFB-FFAA96EAC563}" type="pres">
      <dgm:prSet presAssocID="{A2B3AEA0-57ED-420F-BE11-E46484035EAF}" presName="composite" presStyleCnt="0"/>
      <dgm:spPr/>
    </dgm:pt>
    <dgm:pt modelId="{DBAC869C-DB3F-46BC-BD27-324D6B6D44D4}" type="pres">
      <dgm:prSet presAssocID="{A2B3AEA0-57ED-420F-BE11-E46484035EAF}" presName="bgChev" presStyleLbl="node1" presStyleIdx="0" presStyleCnt="3"/>
      <dgm:spPr/>
    </dgm:pt>
    <dgm:pt modelId="{657B0A1A-FCE9-4773-80C5-BBCB93CC1BDD}" type="pres">
      <dgm:prSet presAssocID="{A2B3AEA0-57ED-420F-BE11-E46484035EAF}" presName="txNode" presStyleLbl="fgAcc1" presStyleIdx="0" presStyleCnt="3">
        <dgm:presLayoutVars>
          <dgm:bulletEnabled val="1"/>
        </dgm:presLayoutVars>
      </dgm:prSet>
      <dgm:spPr/>
    </dgm:pt>
    <dgm:pt modelId="{FE090256-E6D1-4C2D-A8C9-A3B7F143C954}" type="pres">
      <dgm:prSet presAssocID="{9AEA9131-9067-4ECB-82E3-02E9E1BF0A8E}" presName="compositeSpace" presStyleCnt="0"/>
      <dgm:spPr/>
    </dgm:pt>
    <dgm:pt modelId="{E9BDA1AF-7966-4C82-8FD0-080909400F0F}" type="pres">
      <dgm:prSet presAssocID="{5B716F0C-B103-4222-A89E-6D8A9E61232D}" presName="composite" presStyleCnt="0"/>
      <dgm:spPr/>
    </dgm:pt>
    <dgm:pt modelId="{F4C2401D-B6DE-4B6F-AD8A-A6F00E2F20A5}" type="pres">
      <dgm:prSet presAssocID="{5B716F0C-B103-4222-A89E-6D8A9E61232D}" presName="bgChev" presStyleLbl="node1" presStyleIdx="1" presStyleCnt="3"/>
      <dgm:spPr/>
    </dgm:pt>
    <dgm:pt modelId="{6067BFD4-C17A-4D5C-91E2-FCABE396E240}" type="pres">
      <dgm:prSet presAssocID="{5B716F0C-B103-4222-A89E-6D8A9E61232D}" presName="txNode" presStyleLbl="fgAcc1" presStyleIdx="1" presStyleCnt="3">
        <dgm:presLayoutVars>
          <dgm:bulletEnabled val="1"/>
        </dgm:presLayoutVars>
      </dgm:prSet>
      <dgm:spPr/>
    </dgm:pt>
    <dgm:pt modelId="{9A9B004B-09CA-4D6A-B3C1-A6972B89D645}" type="pres">
      <dgm:prSet presAssocID="{C57C45F2-52C5-4885-ACB0-BA17966A5AD2}" presName="compositeSpace" presStyleCnt="0"/>
      <dgm:spPr/>
    </dgm:pt>
    <dgm:pt modelId="{FCD68146-554B-4C12-9A8F-06F2972BCAC8}" type="pres">
      <dgm:prSet presAssocID="{BC769498-E2FD-4424-89F3-CEE4D5D5A1A3}" presName="composite" presStyleCnt="0"/>
      <dgm:spPr/>
    </dgm:pt>
    <dgm:pt modelId="{0F57993F-7FDE-4137-A2B6-114481C26672}" type="pres">
      <dgm:prSet presAssocID="{BC769498-E2FD-4424-89F3-CEE4D5D5A1A3}" presName="bgChev" presStyleLbl="node1" presStyleIdx="2" presStyleCnt="3"/>
      <dgm:spPr/>
    </dgm:pt>
    <dgm:pt modelId="{C83A0959-D384-44EC-AE34-5307BEA6019D}" type="pres">
      <dgm:prSet presAssocID="{BC769498-E2FD-4424-89F3-CEE4D5D5A1A3}" presName="txNode" presStyleLbl="fgAcc1" presStyleIdx="2" presStyleCnt="3">
        <dgm:presLayoutVars>
          <dgm:bulletEnabled val="1"/>
        </dgm:presLayoutVars>
      </dgm:prSet>
      <dgm:spPr/>
    </dgm:pt>
  </dgm:ptLst>
  <dgm:cxnLst>
    <dgm:cxn modelId="{76819C06-2812-44F3-8EB1-652E4211E8BD}" srcId="{72F20314-1A26-4C9E-B5A3-60DC308EDC2D}" destId="{BC769498-E2FD-4424-89F3-CEE4D5D5A1A3}" srcOrd="2" destOrd="0" parTransId="{B525B86D-C0DF-4884-A4F8-6F0417283B59}" sibTransId="{386E0898-2004-47FF-B504-FBCE52736A29}"/>
    <dgm:cxn modelId="{2CE11A0E-C7B9-4C69-87B4-206DE768BF8B}" type="presOf" srcId="{5B716F0C-B103-4222-A89E-6D8A9E61232D}" destId="{6067BFD4-C17A-4D5C-91E2-FCABE396E240}" srcOrd="0" destOrd="0" presId="urn:microsoft.com/office/officeart/2005/8/layout/chevronAccent+Icon"/>
    <dgm:cxn modelId="{69D1211D-80FA-46B2-9466-7350C4727930}" type="presOf" srcId="{BC769498-E2FD-4424-89F3-CEE4D5D5A1A3}" destId="{C83A0959-D384-44EC-AE34-5307BEA6019D}" srcOrd="0" destOrd="0" presId="urn:microsoft.com/office/officeart/2005/8/layout/chevronAccent+Icon"/>
    <dgm:cxn modelId="{17B77836-4182-48DF-9FED-B7A67BD059C7}" srcId="{72F20314-1A26-4C9E-B5A3-60DC308EDC2D}" destId="{A2B3AEA0-57ED-420F-BE11-E46484035EAF}" srcOrd="0" destOrd="0" parTransId="{25A5A1A1-2332-4336-B20F-363F5840CD57}" sibTransId="{9AEA9131-9067-4ECB-82E3-02E9E1BF0A8E}"/>
    <dgm:cxn modelId="{8FB0CE5B-06DC-4B68-B33E-1B1EB81605A2}" type="presOf" srcId="{A2B3AEA0-57ED-420F-BE11-E46484035EAF}" destId="{657B0A1A-FCE9-4773-80C5-BBCB93CC1BDD}" srcOrd="0" destOrd="0" presId="urn:microsoft.com/office/officeart/2005/8/layout/chevronAccent+Icon"/>
    <dgm:cxn modelId="{37B03B47-4A6C-499B-87B7-89117C69EB2C}" srcId="{72F20314-1A26-4C9E-B5A3-60DC308EDC2D}" destId="{5B716F0C-B103-4222-A89E-6D8A9E61232D}" srcOrd="1" destOrd="0" parTransId="{C9365092-27DE-4514-8F10-CD8EE9106681}" sibTransId="{C57C45F2-52C5-4885-ACB0-BA17966A5AD2}"/>
    <dgm:cxn modelId="{0528F668-0934-4DB4-87D9-9566A31DDD0D}" type="presOf" srcId="{72F20314-1A26-4C9E-B5A3-60DC308EDC2D}" destId="{232BA649-E1AF-4FDC-A14C-173F39022426}" srcOrd="0" destOrd="0" presId="urn:microsoft.com/office/officeart/2005/8/layout/chevronAccent+Icon"/>
    <dgm:cxn modelId="{11603B31-5483-4DB3-9E2A-9C8DF80CE4A2}" type="presParOf" srcId="{232BA649-E1AF-4FDC-A14C-173F39022426}" destId="{0DD3CCBC-753C-4197-8FFB-FFAA96EAC563}" srcOrd="0" destOrd="0" presId="urn:microsoft.com/office/officeart/2005/8/layout/chevronAccent+Icon"/>
    <dgm:cxn modelId="{717FC360-F565-4B02-958E-83813154957F}" type="presParOf" srcId="{0DD3CCBC-753C-4197-8FFB-FFAA96EAC563}" destId="{DBAC869C-DB3F-46BC-BD27-324D6B6D44D4}" srcOrd="0" destOrd="0" presId="urn:microsoft.com/office/officeart/2005/8/layout/chevronAccent+Icon"/>
    <dgm:cxn modelId="{B4F5DD50-B997-4B68-A9E1-34B6DD767FFB}" type="presParOf" srcId="{0DD3CCBC-753C-4197-8FFB-FFAA96EAC563}" destId="{657B0A1A-FCE9-4773-80C5-BBCB93CC1BDD}" srcOrd="1" destOrd="0" presId="urn:microsoft.com/office/officeart/2005/8/layout/chevronAccent+Icon"/>
    <dgm:cxn modelId="{CCE78711-9C82-40AB-BC8B-A709B3475A5E}" type="presParOf" srcId="{232BA649-E1AF-4FDC-A14C-173F39022426}" destId="{FE090256-E6D1-4C2D-A8C9-A3B7F143C954}" srcOrd="1" destOrd="0" presId="urn:microsoft.com/office/officeart/2005/8/layout/chevronAccent+Icon"/>
    <dgm:cxn modelId="{52DA3E0A-F58E-4C4E-AF59-02C7AD6986E1}" type="presParOf" srcId="{232BA649-E1AF-4FDC-A14C-173F39022426}" destId="{E9BDA1AF-7966-4C82-8FD0-080909400F0F}" srcOrd="2" destOrd="0" presId="urn:microsoft.com/office/officeart/2005/8/layout/chevronAccent+Icon"/>
    <dgm:cxn modelId="{CC140713-FCB7-4EA9-83E1-2093132C481E}" type="presParOf" srcId="{E9BDA1AF-7966-4C82-8FD0-080909400F0F}" destId="{F4C2401D-B6DE-4B6F-AD8A-A6F00E2F20A5}" srcOrd="0" destOrd="0" presId="urn:microsoft.com/office/officeart/2005/8/layout/chevronAccent+Icon"/>
    <dgm:cxn modelId="{86A8C1D5-5D59-42D4-8EB0-F8B1489CB653}" type="presParOf" srcId="{E9BDA1AF-7966-4C82-8FD0-080909400F0F}" destId="{6067BFD4-C17A-4D5C-91E2-FCABE396E240}" srcOrd="1" destOrd="0" presId="urn:microsoft.com/office/officeart/2005/8/layout/chevronAccent+Icon"/>
    <dgm:cxn modelId="{A2EFC7E6-F7D4-45F2-B5A4-1432D834C156}" type="presParOf" srcId="{232BA649-E1AF-4FDC-A14C-173F39022426}" destId="{9A9B004B-09CA-4D6A-B3C1-A6972B89D645}" srcOrd="3" destOrd="0" presId="urn:microsoft.com/office/officeart/2005/8/layout/chevronAccent+Icon"/>
    <dgm:cxn modelId="{F07BE485-20F9-49CC-87D9-7E14F52967F8}" type="presParOf" srcId="{232BA649-E1AF-4FDC-A14C-173F39022426}" destId="{FCD68146-554B-4C12-9A8F-06F2972BCAC8}" srcOrd="4" destOrd="0" presId="urn:microsoft.com/office/officeart/2005/8/layout/chevronAccent+Icon"/>
    <dgm:cxn modelId="{60FB6DD7-4D1D-4E11-9332-B006E49820DA}" type="presParOf" srcId="{FCD68146-554B-4C12-9A8F-06F2972BCAC8}" destId="{0F57993F-7FDE-4137-A2B6-114481C26672}" srcOrd="0" destOrd="0" presId="urn:microsoft.com/office/officeart/2005/8/layout/chevronAccent+Icon"/>
    <dgm:cxn modelId="{AE57E00F-8171-415C-AA1D-CEAC6BF35324}" type="presParOf" srcId="{FCD68146-554B-4C12-9A8F-06F2972BCAC8}" destId="{C83A0959-D384-44EC-AE34-5307BEA6019D}"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6E8D1-E1F8-4B62-86FA-1FB049AF7ECE}">
      <dsp:nvSpPr>
        <dsp:cNvPr id="0" name=""/>
        <dsp:cNvSpPr/>
      </dsp:nvSpPr>
      <dsp:spPr>
        <a:xfrm>
          <a:off x="19754" y="0"/>
          <a:ext cx="1753883" cy="20633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926883-D22A-4234-A544-D96A61A19079}">
      <dsp:nvSpPr>
        <dsp:cNvPr id="0" name=""/>
        <dsp:cNvSpPr/>
      </dsp:nvSpPr>
      <dsp:spPr>
        <a:xfrm>
          <a:off x="107449" y="82535"/>
          <a:ext cx="1578494" cy="13412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735D2-C341-4234-B099-064B4DD5AFD2}">
      <dsp:nvSpPr>
        <dsp:cNvPr id="0" name=""/>
        <dsp:cNvSpPr/>
      </dsp:nvSpPr>
      <dsp:spPr>
        <a:xfrm>
          <a:off x="107449" y="1423740"/>
          <a:ext cx="1578494" cy="55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Jan Strube</a:t>
          </a:r>
        </a:p>
        <a:p>
          <a:pPr marL="0" lvl="0" indent="0" algn="ctr" defTabSz="622300">
            <a:lnSpc>
              <a:spcPct val="90000"/>
            </a:lnSpc>
            <a:spcBef>
              <a:spcPct val="0"/>
            </a:spcBef>
            <a:spcAft>
              <a:spcPct val="35000"/>
            </a:spcAft>
            <a:buNone/>
          </a:pPr>
          <a:r>
            <a:rPr lang="en-US" sz="1400" kern="1200" dirty="0"/>
            <a:t>Physicist</a:t>
          </a:r>
        </a:p>
      </dsp:txBody>
      <dsp:txXfrm>
        <a:off x="107449" y="1423740"/>
        <a:ext cx="1578494" cy="5571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C7F4A-94A3-4FF2-B805-274F1E547F5C}">
      <dsp:nvSpPr>
        <dsp:cNvPr id="0" name=""/>
        <dsp:cNvSpPr/>
      </dsp:nvSpPr>
      <dsp:spPr>
        <a:xfrm>
          <a:off x="1050" y="0"/>
          <a:ext cx="2640218" cy="7406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AD47B-29F3-490F-9C0E-4F77DFC13668}">
      <dsp:nvSpPr>
        <dsp:cNvPr id="0" name=""/>
        <dsp:cNvSpPr/>
      </dsp:nvSpPr>
      <dsp:spPr>
        <a:xfrm>
          <a:off x="705109" y="185171"/>
          <a:ext cx="2229517" cy="74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Data Loading</a:t>
          </a:r>
        </a:p>
      </dsp:txBody>
      <dsp:txXfrm>
        <a:off x="726803" y="206865"/>
        <a:ext cx="2186129" cy="697298"/>
      </dsp:txXfrm>
    </dsp:sp>
    <dsp:sp modelId="{248AAAC4-2310-40E7-A9C7-DFABF7A7E3AC}">
      <dsp:nvSpPr>
        <dsp:cNvPr id="0" name=""/>
        <dsp:cNvSpPr/>
      </dsp:nvSpPr>
      <dsp:spPr>
        <a:xfrm>
          <a:off x="3016766" y="0"/>
          <a:ext cx="2640218" cy="7406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CD297-1882-498B-B351-ECDC5E678832}">
      <dsp:nvSpPr>
        <dsp:cNvPr id="0" name=""/>
        <dsp:cNvSpPr/>
      </dsp:nvSpPr>
      <dsp:spPr>
        <a:xfrm>
          <a:off x="3720825" y="185171"/>
          <a:ext cx="2229517" cy="74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Data Preprocessing</a:t>
          </a:r>
        </a:p>
      </dsp:txBody>
      <dsp:txXfrm>
        <a:off x="3742519" y="206865"/>
        <a:ext cx="2186129" cy="697298"/>
      </dsp:txXfrm>
    </dsp:sp>
    <dsp:sp modelId="{7363D551-3AF3-45D2-B7BB-A5BDF980D59F}">
      <dsp:nvSpPr>
        <dsp:cNvPr id="0" name=""/>
        <dsp:cNvSpPr/>
      </dsp:nvSpPr>
      <dsp:spPr>
        <a:xfrm>
          <a:off x="6032483" y="0"/>
          <a:ext cx="2640218" cy="7406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5F898-5855-496E-A347-8C7ECDA036CD}">
      <dsp:nvSpPr>
        <dsp:cNvPr id="0" name=""/>
        <dsp:cNvSpPr/>
      </dsp:nvSpPr>
      <dsp:spPr>
        <a:xfrm>
          <a:off x="6736541" y="185171"/>
          <a:ext cx="2229517" cy="74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Batching &amp; Shuffling</a:t>
          </a:r>
        </a:p>
      </dsp:txBody>
      <dsp:txXfrm>
        <a:off x="6758235" y="206865"/>
        <a:ext cx="2186129" cy="6972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C7F4A-94A3-4FF2-B805-274F1E547F5C}">
      <dsp:nvSpPr>
        <dsp:cNvPr id="0" name=""/>
        <dsp:cNvSpPr/>
      </dsp:nvSpPr>
      <dsp:spPr>
        <a:xfrm>
          <a:off x="1050" y="0"/>
          <a:ext cx="2640218" cy="7406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AD47B-29F3-490F-9C0E-4F77DFC13668}">
      <dsp:nvSpPr>
        <dsp:cNvPr id="0" name=""/>
        <dsp:cNvSpPr/>
      </dsp:nvSpPr>
      <dsp:spPr>
        <a:xfrm>
          <a:off x="705109" y="185171"/>
          <a:ext cx="2229517" cy="74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Data Loading</a:t>
          </a:r>
        </a:p>
      </dsp:txBody>
      <dsp:txXfrm>
        <a:off x="726803" y="206865"/>
        <a:ext cx="2186129" cy="697298"/>
      </dsp:txXfrm>
    </dsp:sp>
    <dsp:sp modelId="{248AAAC4-2310-40E7-A9C7-DFABF7A7E3AC}">
      <dsp:nvSpPr>
        <dsp:cNvPr id="0" name=""/>
        <dsp:cNvSpPr/>
      </dsp:nvSpPr>
      <dsp:spPr>
        <a:xfrm>
          <a:off x="3016766" y="0"/>
          <a:ext cx="2640218" cy="7406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CD297-1882-498B-B351-ECDC5E678832}">
      <dsp:nvSpPr>
        <dsp:cNvPr id="0" name=""/>
        <dsp:cNvSpPr/>
      </dsp:nvSpPr>
      <dsp:spPr>
        <a:xfrm>
          <a:off x="3720825" y="185171"/>
          <a:ext cx="2229517" cy="74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Data Preprocessing</a:t>
          </a:r>
        </a:p>
      </dsp:txBody>
      <dsp:txXfrm>
        <a:off x="3742519" y="206865"/>
        <a:ext cx="2186129" cy="697298"/>
      </dsp:txXfrm>
    </dsp:sp>
    <dsp:sp modelId="{7363D551-3AF3-45D2-B7BB-A5BDF980D59F}">
      <dsp:nvSpPr>
        <dsp:cNvPr id="0" name=""/>
        <dsp:cNvSpPr/>
      </dsp:nvSpPr>
      <dsp:spPr>
        <a:xfrm>
          <a:off x="6032483" y="0"/>
          <a:ext cx="2640218" cy="7406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5F898-5855-496E-A347-8C7ECDA036CD}">
      <dsp:nvSpPr>
        <dsp:cNvPr id="0" name=""/>
        <dsp:cNvSpPr/>
      </dsp:nvSpPr>
      <dsp:spPr>
        <a:xfrm>
          <a:off x="6736541" y="185171"/>
          <a:ext cx="2229517" cy="7406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Batching &amp; Shuffling</a:t>
          </a:r>
        </a:p>
      </dsp:txBody>
      <dsp:txXfrm>
        <a:off x="6758235" y="206865"/>
        <a:ext cx="2186129" cy="6972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A242E-42B0-4CFB-820D-C860741A6678}">
      <dsp:nvSpPr>
        <dsp:cNvPr id="0" name=""/>
        <dsp:cNvSpPr/>
      </dsp:nvSpPr>
      <dsp:spPr>
        <a:xfrm>
          <a:off x="769182" y="0"/>
          <a:ext cx="1317554" cy="131775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CCF07-7B5E-4E66-B048-6CEF75C629D3}">
      <dsp:nvSpPr>
        <dsp:cNvPr id="0" name=""/>
        <dsp:cNvSpPr/>
      </dsp:nvSpPr>
      <dsp:spPr>
        <a:xfrm>
          <a:off x="1060405" y="475749"/>
          <a:ext cx="732139" cy="36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2809</a:t>
          </a:r>
        </a:p>
      </dsp:txBody>
      <dsp:txXfrm>
        <a:off x="1060405" y="475749"/>
        <a:ext cx="732139" cy="365982"/>
      </dsp:txXfrm>
    </dsp:sp>
    <dsp:sp modelId="{1E462433-0D4B-4718-8B79-3ACEEE86A43B}">
      <dsp:nvSpPr>
        <dsp:cNvPr id="0" name=""/>
        <dsp:cNvSpPr/>
      </dsp:nvSpPr>
      <dsp:spPr>
        <a:xfrm>
          <a:off x="403236" y="757147"/>
          <a:ext cx="1317554" cy="131775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573AE-A92B-4C3A-95E8-CC3B81E11DC9}">
      <dsp:nvSpPr>
        <dsp:cNvPr id="0" name=""/>
        <dsp:cNvSpPr/>
      </dsp:nvSpPr>
      <dsp:spPr>
        <a:xfrm>
          <a:off x="695943" y="1237276"/>
          <a:ext cx="732139" cy="36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1509</a:t>
          </a:r>
        </a:p>
      </dsp:txBody>
      <dsp:txXfrm>
        <a:off x="695943" y="1237276"/>
        <a:ext cx="732139" cy="365982"/>
      </dsp:txXfrm>
    </dsp:sp>
    <dsp:sp modelId="{EC7EB1F3-6029-4372-8E6C-4FD4F3812AF3}">
      <dsp:nvSpPr>
        <dsp:cNvPr id="0" name=""/>
        <dsp:cNvSpPr/>
      </dsp:nvSpPr>
      <dsp:spPr>
        <a:xfrm>
          <a:off x="862957" y="1604901"/>
          <a:ext cx="1131983" cy="113243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99083-8652-4152-8682-8269CBDAD1BD}">
      <dsp:nvSpPr>
        <dsp:cNvPr id="0" name=""/>
        <dsp:cNvSpPr/>
      </dsp:nvSpPr>
      <dsp:spPr>
        <a:xfrm>
          <a:off x="1062137" y="1999899"/>
          <a:ext cx="732139" cy="36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1369</a:t>
          </a:r>
        </a:p>
      </dsp:txBody>
      <dsp:txXfrm>
        <a:off x="1062137" y="1999899"/>
        <a:ext cx="732139" cy="365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47E42-1E5E-431C-BEFF-7E7919BCA710}">
      <dsp:nvSpPr>
        <dsp:cNvPr id="0" name=""/>
        <dsp:cNvSpPr/>
      </dsp:nvSpPr>
      <dsp:spPr>
        <a:xfrm>
          <a:off x="19754" y="0"/>
          <a:ext cx="1753883" cy="20633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92018EC-D7DD-4016-A2C6-7DD3D65F18C7}">
      <dsp:nvSpPr>
        <dsp:cNvPr id="0" name=""/>
        <dsp:cNvSpPr/>
      </dsp:nvSpPr>
      <dsp:spPr>
        <a:xfrm>
          <a:off x="107449" y="82535"/>
          <a:ext cx="1578494" cy="13412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FCD18C-96D5-4206-982D-5B8CCBABDA82}">
      <dsp:nvSpPr>
        <dsp:cNvPr id="0" name=""/>
        <dsp:cNvSpPr/>
      </dsp:nvSpPr>
      <dsp:spPr>
        <a:xfrm>
          <a:off x="107449" y="1423740"/>
          <a:ext cx="1578494" cy="55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Vinay Amatya</a:t>
          </a:r>
          <a:br>
            <a:rPr lang="en-US" sz="1300" kern="1200" dirty="0"/>
          </a:br>
          <a:r>
            <a:rPr lang="en-US" sz="1300" kern="1200" dirty="0"/>
            <a:t>Computer Scientist</a:t>
          </a:r>
        </a:p>
      </dsp:txBody>
      <dsp:txXfrm>
        <a:off x="107449" y="1423740"/>
        <a:ext cx="1578494" cy="5571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6E8D1-E1F8-4B62-86FA-1FB049AF7ECE}">
      <dsp:nvSpPr>
        <dsp:cNvPr id="0" name=""/>
        <dsp:cNvSpPr/>
      </dsp:nvSpPr>
      <dsp:spPr>
        <a:xfrm>
          <a:off x="19754" y="0"/>
          <a:ext cx="1753883" cy="20633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926883-D22A-4234-A544-D96A61A19079}">
      <dsp:nvSpPr>
        <dsp:cNvPr id="0" name=""/>
        <dsp:cNvSpPr/>
      </dsp:nvSpPr>
      <dsp:spPr>
        <a:xfrm>
          <a:off x="107449" y="82535"/>
          <a:ext cx="1578494" cy="1341204"/>
        </a:xfrm>
        <a:prstGeom prst="rect">
          <a:avLst/>
        </a:prstGeom>
        <a:blipFill>
          <a:blip xmlns:r="http://schemas.openxmlformats.org/officeDocument/2006/relationships" r:embed="rId1"/>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735D2-C341-4234-B099-064B4DD5AFD2}">
      <dsp:nvSpPr>
        <dsp:cNvPr id="0" name=""/>
        <dsp:cNvSpPr/>
      </dsp:nvSpPr>
      <dsp:spPr>
        <a:xfrm>
          <a:off x="107449" y="1423740"/>
          <a:ext cx="1578494" cy="55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Milan Jain</a:t>
          </a:r>
        </a:p>
        <a:p>
          <a:pPr marL="0" lvl="0" indent="0" algn="ctr" defTabSz="622300">
            <a:lnSpc>
              <a:spcPct val="90000"/>
            </a:lnSpc>
            <a:spcBef>
              <a:spcPct val="0"/>
            </a:spcBef>
            <a:spcAft>
              <a:spcPct val="35000"/>
            </a:spcAft>
            <a:buNone/>
          </a:pPr>
          <a:r>
            <a:rPr lang="en-US" sz="1400" kern="1200" dirty="0"/>
            <a:t>Data Scientist</a:t>
          </a:r>
        </a:p>
      </dsp:txBody>
      <dsp:txXfrm>
        <a:off x="107449" y="1423740"/>
        <a:ext cx="1578494" cy="557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6E8D1-E1F8-4B62-86FA-1FB049AF7ECE}">
      <dsp:nvSpPr>
        <dsp:cNvPr id="0" name=""/>
        <dsp:cNvSpPr/>
      </dsp:nvSpPr>
      <dsp:spPr>
        <a:xfrm>
          <a:off x="19754" y="0"/>
          <a:ext cx="1753883" cy="20633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926883-D22A-4234-A544-D96A61A19079}">
      <dsp:nvSpPr>
        <dsp:cNvPr id="0" name=""/>
        <dsp:cNvSpPr/>
      </dsp:nvSpPr>
      <dsp:spPr>
        <a:xfrm>
          <a:off x="107449" y="82535"/>
          <a:ext cx="1578494" cy="13412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735D2-C341-4234-B099-064B4DD5AFD2}">
      <dsp:nvSpPr>
        <dsp:cNvPr id="0" name=""/>
        <dsp:cNvSpPr/>
      </dsp:nvSpPr>
      <dsp:spPr>
        <a:xfrm>
          <a:off x="107449" y="1423740"/>
          <a:ext cx="1578494" cy="55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Beau Harrison</a:t>
          </a:r>
          <a:endParaRPr lang="en-US" sz="1400" kern="1200" dirty="0"/>
        </a:p>
        <a:p>
          <a:pPr marL="0" lvl="0" indent="0" algn="ctr" defTabSz="622300">
            <a:lnSpc>
              <a:spcPct val="90000"/>
            </a:lnSpc>
            <a:spcBef>
              <a:spcPct val="0"/>
            </a:spcBef>
            <a:spcAft>
              <a:spcPct val="35000"/>
            </a:spcAft>
            <a:buNone/>
          </a:pPr>
          <a:r>
            <a:rPr lang="en-US" sz="1400" kern="1200" dirty="0"/>
            <a:t>Software Engineer</a:t>
          </a:r>
        </a:p>
      </dsp:txBody>
      <dsp:txXfrm>
        <a:off x="107449" y="1423740"/>
        <a:ext cx="1578494" cy="557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6E8D1-E1F8-4B62-86FA-1FB049AF7ECE}">
      <dsp:nvSpPr>
        <dsp:cNvPr id="0" name=""/>
        <dsp:cNvSpPr/>
      </dsp:nvSpPr>
      <dsp:spPr>
        <a:xfrm>
          <a:off x="19754" y="0"/>
          <a:ext cx="1753883" cy="20633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926883-D22A-4234-A544-D96A61A19079}">
      <dsp:nvSpPr>
        <dsp:cNvPr id="0" name=""/>
        <dsp:cNvSpPr/>
      </dsp:nvSpPr>
      <dsp:spPr>
        <a:xfrm>
          <a:off x="107449" y="82535"/>
          <a:ext cx="1578494" cy="13412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735D2-C341-4234-B099-064B4DD5AFD2}">
      <dsp:nvSpPr>
        <dsp:cNvPr id="0" name=""/>
        <dsp:cNvSpPr/>
      </dsp:nvSpPr>
      <dsp:spPr>
        <a:xfrm>
          <a:off x="107449" y="1423740"/>
          <a:ext cx="1578494" cy="55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Kyle Hazelwood</a:t>
          </a:r>
          <a:endParaRPr lang="en-US" sz="1400" kern="1200" dirty="0"/>
        </a:p>
        <a:p>
          <a:pPr marL="0" lvl="0" indent="0" algn="ctr" defTabSz="622300">
            <a:lnSpc>
              <a:spcPct val="90000"/>
            </a:lnSpc>
            <a:spcBef>
              <a:spcPct val="0"/>
            </a:spcBef>
            <a:spcAft>
              <a:spcPct val="35000"/>
            </a:spcAft>
            <a:buNone/>
          </a:pPr>
          <a:r>
            <a:rPr lang="en-US" sz="1400" kern="1200" dirty="0"/>
            <a:t>Physicist</a:t>
          </a:r>
        </a:p>
      </dsp:txBody>
      <dsp:txXfrm>
        <a:off x="107449" y="1423740"/>
        <a:ext cx="1578494" cy="5571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6E8D1-E1F8-4B62-86FA-1FB049AF7ECE}">
      <dsp:nvSpPr>
        <dsp:cNvPr id="0" name=""/>
        <dsp:cNvSpPr/>
      </dsp:nvSpPr>
      <dsp:spPr>
        <a:xfrm>
          <a:off x="19754" y="0"/>
          <a:ext cx="1753883" cy="20633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926883-D22A-4234-A544-D96A61A19079}">
      <dsp:nvSpPr>
        <dsp:cNvPr id="0" name=""/>
        <dsp:cNvSpPr/>
      </dsp:nvSpPr>
      <dsp:spPr>
        <a:xfrm>
          <a:off x="107449" y="82535"/>
          <a:ext cx="1578494" cy="1341204"/>
        </a:xfrm>
        <a:prstGeom prst="rect">
          <a:avLst/>
        </a:prstGeom>
        <a:blipFill>
          <a:blip xmlns:r="http://schemas.openxmlformats.org/officeDocument/2006/relationships" r:embed="rId1"/>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735D2-C341-4234-B099-064B4DD5AFD2}">
      <dsp:nvSpPr>
        <dsp:cNvPr id="0" name=""/>
        <dsp:cNvSpPr/>
      </dsp:nvSpPr>
      <dsp:spPr>
        <a:xfrm>
          <a:off x="107449" y="1423740"/>
          <a:ext cx="1578494" cy="55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Kiyomi Seiya</a:t>
          </a:r>
        </a:p>
        <a:p>
          <a:pPr marL="0" lvl="0" indent="0" algn="ctr" defTabSz="622300">
            <a:lnSpc>
              <a:spcPct val="90000"/>
            </a:lnSpc>
            <a:spcBef>
              <a:spcPct val="0"/>
            </a:spcBef>
            <a:spcAft>
              <a:spcPct val="35000"/>
            </a:spcAft>
            <a:buNone/>
          </a:pPr>
          <a:r>
            <a:rPr lang="en-US" sz="1400" kern="1200" dirty="0"/>
            <a:t>Physicist</a:t>
          </a:r>
        </a:p>
      </dsp:txBody>
      <dsp:txXfrm>
        <a:off x="107449" y="1423740"/>
        <a:ext cx="1578494" cy="557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6E8D1-E1F8-4B62-86FA-1FB049AF7ECE}">
      <dsp:nvSpPr>
        <dsp:cNvPr id="0" name=""/>
        <dsp:cNvSpPr/>
      </dsp:nvSpPr>
      <dsp:spPr>
        <a:xfrm>
          <a:off x="19754" y="0"/>
          <a:ext cx="1753883" cy="20633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5926883-D22A-4234-A544-D96A61A19079}">
      <dsp:nvSpPr>
        <dsp:cNvPr id="0" name=""/>
        <dsp:cNvSpPr/>
      </dsp:nvSpPr>
      <dsp:spPr>
        <a:xfrm>
          <a:off x="107449" y="82535"/>
          <a:ext cx="1578494" cy="1341204"/>
        </a:xfrm>
        <a:prstGeom prst="rect">
          <a:avLst/>
        </a:prstGeom>
        <a:blipFill>
          <a:blip xmlns:r="http://schemas.openxmlformats.org/officeDocument/2006/relationships" r:embed="rId1"/>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735D2-C341-4234-B099-064B4DD5AFD2}">
      <dsp:nvSpPr>
        <dsp:cNvPr id="0" name=""/>
        <dsp:cNvSpPr/>
      </dsp:nvSpPr>
      <dsp:spPr>
        <a:xfrm>
          <a:off x="107449" y="1423740"/>
          <a:ext cx="1578494" cy="55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Jason St. John</a:t>
          </a:r>
          <a:endParaRPr lang="en-US" sz="1400" kern="1200" dirty="0"/>
        </a:p>
        <a:p>
          <a:pPr marL="0" lvl="0" indent="0" algn="ctr" defTabSz="622300">
            <a:lnSpc>
              <a:spcPct val="90000"/>
            </a:lnSpc>
            <a:spcBef>
              <a:spcPct val="0"/>
            </a:spcBef>
            <a:spcAft>
              <a:spcPct val="35000"/>
            </a:spcAft>
            <a:buNone/>
          </a:pPr>
          <a:r>
            <a:rPr lang="en-US" sz="1400" kern="1200" dirty="0"/>
            <a:t>Data Scientist</a:t>
          </a:r>
        </a:p>
      </dsp:txBody>
      <dsp:txXfrm>
        <a:off x="107449" y="1423740"/>
        <a:ext cx="1578494" cy="557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49C85-A95F-490C-844E-AD5019BE4A9E}">
      <dsp:nvSpPr>
        <dsp:cNvPr id="0" name=""/>
        <dsp:cNvSpPr/>
      </dsp:nvSpPr>
      <dsp:spPr>
        <a:xfrm>
          <a:off x="2164954" y="333209"/>
          <a:ext cx="1752157" cy="1138902"/>
        </a:xfrm>
        <a:prstGeom prst="roundRect">
          <a:avLst/>
        </a:prstGeom>
        <a:solidFill>
          <a:schemeClr val="accent2">
            <a:lumMod val="75000"/>
            <a:lumOff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Training</a:t>
          </a:r>
        </a:p>
      </dsp:txBody>
      <dsp:txXfrm>
        <a:off x="2220551" y="388806"/>
        <a:ext cx="1640963" cy="1027708"/>
      </dsp:txXfrm>
    </dsp:sp>
    <dsp:sp modelId="{8B241BBD-FF6A-4EFA-AFB5-E686DF749037}">
      <dsp:nvSpPr>
        <dsp:cNvPr id="0" name=""/>
        <dsp:cNvSpPr/>
      </dsp:nvSpPr>
      <dsp:spPr>
        <a:xfrm>
          <a:off x="766825" y="902660"/>
          <a:ext cx="4548415" cy="4548415"/>
        </a:xfrm>
        <a:custGeom>
          <a:avLst/>
          <a:gdLst/>
          <a:ahLst/>
          <a:cxnLst/>
          <a:rect l="0" t="0" r="0" b="0"/>
          <a:pathLst>
            <a:path>
              <a:moveTo>
                <a:pt x="3384724" y="289573"/>
              </a:moveTo>
              <a:arcTo wR="2274207" hR="2274207" stAng="17953770" swAng="1211007"/>
            </a:path>
          </a:pathLst>
        </a:custGeom>
        <a:noFill/>
        <a:ln w="76200"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sp>
    <dsp:sp modelId="{D57C05E0-9A20-49E8-B1EA-06410B718E9E}">
      <dsp:nvSpPr>
        <dsp:cNvPr id="0" name=""/>
        <dsp:cNvSpPr/>
      </dsp:nvSpPr>
      <dsp:spPr>
        <a:xfrm>
          <a:off x="4327854" y="1904648"/>
          <a:ext cx="1752157" cy="1138902"/>
        </a:xfrm>
        <a:prstGeom prst="roundRect">
          <a:avLst/>
        </a:prstGeom>
        <a:solidFill>
          <a:schemeClr val="accent2">
            <a:lumMod val="75000"/>
            <a:lumOff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Inference</a:t>
          </a:r>
          <a:endParaRPr lang="en-US" sz="1800" kern="1200" dirty="0"/>
        </a:p>
      </dsp:txBody>
      <dsp:txXfrm>
        <a:off x="4383451" y="1960245"/>
        <a:ext cx="1640963" cy="1027708"/>
      </dsp:txXfrm>
    </dsp:sp>
    <dsp:sp modelId="{899B23D5-A306-4BFD-965E-FEC83A5AF412}">
      <dsp:nvSpPr>
        <dsp:cNvPr id="0" name=""/>
        <dsp:cNvSpPr/>
      </dsp:nvSpPr>
      <dsp:spPr>
        <a:xfrm>
          <a:off x="766825" y="902660"/>
          <a:ext cx="4548415" cy="4548415"/>
        </a:xfrm>
        <a:custGeom>
          <a:avLst/>
          <a:gdLst/>
          <a:ahLst/>
          <a:cxnLst/>
          <a:rect l="0" t="0" r="0" b="0"/>
          <a:pathLst>
            <a:path>
              <a:moveTo>
                <a:pt x="4542952" y="2431751"/>
              </a:moveTo>
              <a:arcTo wR="2274207" hR="2274207" stAng="21838337" swAng="1359315"/>
            </a:path>
          </a:pathLst>
        </a:custGeom>
        <a:noFill/>
        <a:ln w="6350" cap="flat" cmpd="sng" algn="ctr">
          <a:noFill/>
          <a:prstDash val="solid"/>
          <a:miter lim="800000"/>
          <a:tailEnd type="arrow"/>
        </a:ln>
        <a:effectLst/>
      </dsp:spPr>
      <dsp:style>
        <a:lnRef idx="1">
          <a:scrgbClr r="0" g="0" b="0"/>
        </a:lnRef>
        <a:fillRef idx="0">
          <a:scrgbClr r="0" g="0" b="0"/>
        </a:fillRef>
        <a:effectRef idx="0">
          <a:scrgbClr r="0" g="0" b="0"/>
        </a:effectRef>
        <a:fontRef idx="minor"/>
      </dsp:style>
    </dsp:sp>
    <dsp:sp modelId="{838EF82B-6335-40E6-9178-B2025B21DC9E}">
      <dsp:nvSpPr>
        <dsp:cNvPr id="0" name=""/>
        <dsp:cNvSpPr/>
      </dsp:nvSpPr>
      <dsp:spPr>
        <a:xfrm>
          <a:off x="3501700" y="4447290"/>
          <a:ext cx="1752157" cy="1138902"/>
        </a:xfrm>
        <a:prstGeom prst="roundRect">
          <a:avLst/>
        </a:prstGeom>
        <a:solidFill>
          <a:schemeClr val="accent2">
            <a:lumMod val="75000"/>
            <a:lumOff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Data Preprocessing</a:t>
          </a:r>
        </a:p>
      </dsp:txBody>
      <dsp:txXfrm>
        <a:off x="3557297" y="4502887"/>
        <a:ext cx="1640963" cy="1027708"/>
      </dsp:txXfrm>
    </dsp:sp>
    <dsp:sp modelId="{1BA21936-0BAB-4871-A67D-DF9F24D1BCF8}">
      <dsp:nvSpPr>
        <dsp:cNvPr id="0" name=""/>
        <dsp:cNvSpPr/>
      </dsp:nvSpPr>
      <dsp:spPr>
        <a:xfrm>
          <a:off x="766825" y="902660"/>
          <a:ext cx="4548415" cy="4548415"/>
        </a:xfrm>
        <a:custGeom>
          <a:avLst/>
          <a:gdLst/>
          <a:ahLst/>
          <a:cxnLst/>
          <a:rect l="0" t="0" r="0" b="0"/>
          <a:pathLst>
            <a:path>
              <a:moveTo>
                <a:pt x="2553114" y="4531248"/>
              </a:moveTo>
              <a:arcTo wR="2274207" hR="2274207" stAng="4977335" swAng="845331"/>
            </a:path>
          </a:pathLst>
        </a:custGeom>
        <a:noFill/>
        <a:ln w="76200"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sp>
    <dsp:sp modelId="{B17B472B-7C5B-4D44-A388-BA82F07D0FB9}">
      <dsp:nvSpPr>
        <dsp:cNvPr id="0" name=""/>
        <dsp:cNvSpPr/>
      </dsp:nvSpPr>
      <dsp:spPr>
        <a:xfrm>
          <a:off x="828208" y="4447290"/>
          <a:ext cx="1752157" cy="1138902"/>
        </a:xfrm>
        <a:prstGeom prst="roundRect">
          <a:avLst/>
        </a:prstGeom>
        <a:solidFill>
          <a:schemeClr val="accent2">
            <a:lumMod val="75000"/>
            <a:lumOff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Data Loading &amp; Processing</a:t>
          </a:r>
        </a:p>
      </dsp:txBody>
      <dsp:txXfrm>
        <a:off x="883805" y="4502887"/>
        <a:ext cx="1640963" cy="1027708"/>
      </dsp:txXfrm>
    </dsp:sp>
    <dsp:sp modelId="{7D78BAFA-5E8A-450A-A65C-4920B6681BC0}">
      <dsp:nvSpPr>
        <dsp:cNvPr id="0" name=""/>
        <dsp:cNvSpPr/>
      </dsp:nvSpPr>
      <dsp:spPr>
        <a:xfrm>
          <a:off x="766825" y="902660"/>
          <a:ext cx="4548415" cy="4548415"/>
        </a:xfrm>
        <a:custGeom>
          <a:avLst/>
          <a:gdLst/>
          <a:ahLst/>
          <a:cxnLst/>
          <a:rect l="0" t="0" r="0" b="0"/>
          <a:pathLst>
            <a:path>
              <a:moveTo>
                <a:pt x="241205" y="3293482"/>
              </a:moveTo>
              <a:arcTo wR="2274207" hR="2274207" stAng="9202347" swAng="1359315"/>
            </a:path>
          </a:pathLst>
        </a:custGeom>
        <a:noFill/>
        <a:ln w="76200"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sp>
    <dsp:sp modelId="{277980A0-742B-4F08-9494-3A5450610609}">
      <dsp:nvSpPr>
        <dsp:cNvPr id="0" name=""/>
        <dsp:cNvSpPr/>
      </dsp:nvSpPr>
      <dsp:spPr>
        <a:xfrm>
          <a:off x="2053" y="1904648"/>
          <a:ext cx="1752157" cy="1138902"/>
        </a:xfrm>
        <a:prstGeom prst="roundRect">
          <a:avLst/>
        </a:prstGeom>
        <a:solidFill>
          <a:schemeClr val="accent2">
            <a:lumMod val="75000"/>
            <a:lumOff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Modeling</a:t>
          </a:r>
          <a:endParaRPr lang="en-US" sz="1800" kern="1200" dirty="0"/>
        </a:p>
      </dsp:txBody>
      <dsp:txXfrm>
        <a:off x="57650" y="1960245"/>
        <a:ext cx="1640963" cy="1027708"/>
      </dsp:txXfrm>
    </dsp:sp>
    <dsp:sp modelId="{A536936F-F259-4775-A176-8A25E3730E3C}">
      <dsp:nvSpPr>
        <dsp:cNvPr id="0" name=""/>
        <dsp:cNvSpPr/>
      </dsp:nvSpPr>
      <dsp:spPr>
        <a:xfrm>
          <a:off x="766825" y="902660"/>
          <a:ext cx="4548415" cy="4548415"/>
        </a:xfrm>
        <a:custGeom>
          <a:avLst/>
          <a:gdLst/>
          <a:ahLst/>
          <a:cxnLst/>
          <a:rect l="0" t="0" r="0" b="0"/>
          <a:pathLst>
            <a:path>
              <a:moveTo>
                <a:pt x="547132" y="794602"/>
              </a:moveTo>
              <a:arcTo wR="2274207" hR="2274207" stAng="13235223" swAng="1211007"/>
            </a:path>
          </a:pathLst>
        </a:custGeom>
        <a:noFill/>
        <a:ln w="76200"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C869C-DB3F-46BC-BD27-324D6B6D44D4}">
      <dsp:nvSpPr>
        <dsp:cNvPr id="0" name=""/>
        <dsp:cNvSpPr/>
      </dsp:nvSpPr>
      <dsp:spPr>
        <a:xfrm>
          <a:off x="1500" y="0"/>
          <a:ext cx="3769221" cy="806660"/>
        </a:xfrm>
        <a:prstGeom prst="chevron">
          <a:avLst>
            <a:gd name="adj" fmla="val 400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B0A1A-FCE9-4773-80C5-BBCB93CC1BDD}">
      <dsp:nvSpPr>
        <dsp:cNvPr id="0" name=""/>
        <dsp:cNvSpPr/>
      </dsp:nvSpPr>
      <dsp:spPr>
        <a:xfrm>
          <a:off x="1006625" y="201664"/>
          <a:ext cx="3182897" cy="806660"/>
        </a:xfrm>
        <a:prstGeom prst="roundRect">
          <a:avLst>
            <a:gd name="adj" fmla="val 10000"/>
          </a:avLst>
        </a:prstGeom>
        <a:solidFill>
          <a:schemeClr val="lt1">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HDF5</a:t>
          </a:r>
        </a:p>
      </dsp:txBody>
      <dsp:txXfrm>
        <a:off x="1030251" y="225290"/>
        <a:ext cx="3135645" cy="759408"/>
      </dsp:txXfrm>
    </dsp:sp>
    <dsp:sp modelId="{F4C2401D-B6DE-4B6F-AD8A-A6F00E2F20A5}">
      <dsp:nvSpPr>
        <dsp:cNvPr id="0" name=""/>
        <dsp:cNvSpPr/>
      </dsp:nvSpPr>
      <dsp:spPr>
        <a:xfrm>
          <a:off x="4306788" y="0"/>
          <a:ext cx="3769221" cy="806660"/>
        </a:xfrm>
        <a:prstGeom prst="chevron">
          <a:avLst>
            <a:gd name="adj" fmla="val 40000"/>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7BFD4-C17A-4D5C-91E2-FCABE396E240}">
      <dsp:nvSpPr>
        <dsp:cNvPr id="0" name=""/>
        <dsp:cNvSpPr/>
      </dsp:nvSpPr>
      <dsp:spPr>
        <a:xfrm>
          <a:off x="5311913" y="201664"/>
          <a:ext cx="3182897" cy="806660"/>
        </a:xfrm>
        <a:prstGeom prst="roundRect">
          <a:avLst>
            <a:gd name="adj" fmla="val 10000"/>
          </a:avLst>
        </a:prstGeom>
        <a:solidFill>
          <a:schemeClr val="lt1">
            <a:alpha val="90000"/>
            <a:hueOff val="0"/>
            <a:satOff val="0"/>
            <a:lumOff val="0"/>
            <a:alphaOff val="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Parquet </a:t>
          </a:r>
          <a:br>
            <a:rPr lang="en-US" sz="1800" kern="1200" dirty="0"/>
          </a:br>
          <a:r>
            <a:rPr lang="en-US" sz="1800" kern="1200" dirty="0"/>
            <a:t>(all frequencies)</a:t>
          </a:r>
        </a:p>
      </dsp:txBody>
      <dsp:txXfrm>
        <a:off x="5335539" y="225290"/>
        <a:ext cx="3135645" cy="759408"/>
      </dsp:txXfrm>
    </dsp:sp>
    <dsp:sp modelId="{0F57993F-7FDE-4137-A2B6-114481C26672}">
      <dsp:nvSpPr>
        <dsp:cNvPr id="0" name=""/>
        <dsp:cNvSpPr/>
      </dsp:nvSpPr>
      <dsp:spPr>
        <a:xfrm>
          <a:off x="8612076" y="0"/>
          <a:ext cx="3769221" cy="806660"/>
        </a:xfrm>
        <a:prstGeom prst="chevron">
          <a:avLst>
            <a:gd name="adj" fmla="val 4000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A0959-D384-44EC-AE34-5307BEA6019D}">
      <dsp:nvSpPr>
        <dsp:cNvPr id="0" name=""/>
        <dsp:cNvSpPr/>
      </dsp:nvSpPr>
      <dsp:spPr>
        <a:xfrm>
          <a:off x="9617202" y="201664"/>
          <a:ext cx="3182897" cy="806660"/>
        </a:xfrm>
        <a:prstGeom prst="roundRect">
          <a:avLst>
            <a:gd name="adj" fmla="val 10000"/>
          </a:avLst>
        </a:prstGeom>
        <a:solidFill>
          <a:schemeClr val="lt1">
            <a:alpha val="90000"/>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Parquet </a:t>
          </a:r>
          <a:br>
            <a:rPr lang="en-US" sz="1800" kern="1200" dirty="0"/>
          </a:br>
          <a:r>
            <a:rPr lang="en-US" sz="1800" kern="1200" dirty="0"/>
            <a:t>(per frequency)</a:t>
          </a:r>
        </a:p>
      </dsp:txBody>
      <dsp:txXfrm>
        <a:off x="9640828" y="225290"/>
        <a:ext cx="3135645" cy="759408"/>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5/10/2023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We began with unsupervised anomaly detection – the first model being an LSTM autoencoder for each device. </a:t>
            </a:r>
          </a:p>
          <a:p>
            <a:r>
              <a:rPr lang="en-US" b="0" i="0" dirty="0">
                <a:effectLst/>
                <a:latin typeface="Arial" panose="020B0604020202020204" pitchFamily="34" charset="0"/>
              </a:rPr>
              <a:t>The autoencoder recreates the input signal and reconstruction error is used to compute the device-level anomaly score. The device-level anomaly scores are then aggregated to get a system-level anomaly score and later a threshold is applied to this system-level anomaly score to detect anomalies. </a:t>
            </a:r>
          </a:p>
          <a:p>
            <a:r>
              <a:rPr lang="en-US" b="0" i="0" dirty="0">
                <a:effectLst/>
                <a:latin typeface="Arial" panose="020B0604020202020204" pitchFamily="34" charset="0"/>
              </a:rPr>
              <a:t>Pro: (1) it can handle dynamic logging – if the device is missing, we can simply ignore its anomaly score. </a:t>
            </a:r>
          </a:p>
          <a:p>
            <a:r>
              <a:rPr lang="en-US" b="0" i="0" dirty="0">
                <a:effectLst/>
                <a:latin typeface="Arial" panose="020B0604020202020204" pitchFamily="34" charset="0"/>
              </a:rPr>
              <a:t>(2) it is highly parallelizable and (3) it can easily handle multiple frequencies. </a:t>
            </a:r>
          </a:p>
          <a:p>
            <a:r>
              <a:rPr lang="en-US" b="0" i="0" dirty="0">
                <a:effectLst/>
                <a:latin typeface="Arial" panose="020B0604020202020204" pitchFamily="34" charset="0"/>
              </a:rPr>
              <a:t>Con: (1) It is difficult to manage multiple modules and (2) it cannot model correlation between devices. </a:t>
            </a:r>
          </a:p>
          <a:p>
            <a:endParaRPr lang="en-US" b="0" i="0" dirty="0">
              <a:effectLst/>
              <a:latin typeface="Arial" panose="020B0604020202020204" pitchFamily="34" charset="0"/>
            </a:endParaRPr>
          </a:p>
          <a:p>
            <a:r>
              <a:rPr lang="en-US" b="0" i="0" dirty="0">
                <a:effectLst/>
                <a:latin typeface="Arial" panose="020B0604020202020204" pitchFamily="34" charset="0"/>
              </a:rPr>
              <a:t>Therefore, next, we tried TADGAN: a generative adversarial network for time series anomaly detection where </a:t>
            </a:r>
          </a:p>
          <a:p>
            <a:r>
              <a:rPr lang="en-US" b="0" i="0" dirty="0">
                <a:effectLst/>
                <a:latin typeface="Arial" panose="020B0604020202020204" pitchFamily="34" charset="0"/>
              </a:rPr>
              <a:t>a Generator E is serving as an Encoder which maps the time series sequences into the latent space, while Generator G is serving as a Decoder that transforms the latent space into the reconstructed time series. </a:t>
            </a:r>
          </a:p>
          <a:p>
            <a:r>
              <a:rPr lang="en-US" b="0" i="0" dirty="0">
                <a:effectLst/>
                <a:latin typeface="Arial" panose="020B0604020202020204" pitchFamily="34" charset="0"/>
              </a:rPr>
              <a:t>There is a Critic </a:t>
            </a:r>
            <a:r>
              <a:rPr lang="en-US" b="0" i="0" dirty="0" err="1">
                <a:effectLst/>
                <a:latin typeface="Arial" panose="020B0604020202020204" pitchFamily="34" charset="0"/>
              </a:rPr>
              <a:t>Cx</a:t>
            </a:r>
            <a:r>
              <a:rPr lang="en-US" b="0" i="0" dirty="0">
                <a:effectLst/>
                <a:latin typeface="Arial" panose="020B0604020202020204" pitchFamily="34" charset="0"/>
              </a:rPr>
              <a:t> that distinguishes between real-time series sequences from X and the generated time series sequences from G</a:t>
            </a:r>
            <a:r>
              <a:rPr lang="en-US" b="0" i="0" dirty="0">
                <a:effectLst/>
                <a:latin typeface="Courier New" panose="02070309020205020404" pitchFamily="49" charset="0"/>
              </a:rPr>
              <a:t>(</a:t>
            </a:r>
            <a:r>
              <a:rPr lang="en-US" b="0" i="0" dirty="0">
                <a:effectLst/>
                <a:latin typeface="Arial" panose="020B0604020202020204" pitchFamily="34" charset="0"/>
              </a:rPr>
              <a:t>z</a:t>
            </a:r>
            <a:r>
              <a:rPr lang="en-US" b="0" i="0" dirty="0">
                <a:effectLst/>
                <a:latin typeface="Courier New" panose="02070309020205020404" pitchFamily="49" charset="0"/>
              </a:rPr>
              <a:t>)</a:t>
            </a:r>
            <a:r>
              <a:rPr lang="en-US" b="0" i="0" dirty="0">
                <a:effectLst/>
                <a:latin typeface="Arial" panose="020B0604020202020204" pitchFamily="34" charset="0"/>
              </a:rPr>
              <a:t>, </a:t>
            </a:r>
          </a:p>
          <a:p>
            <a:r>
              <a:rPr lang="en-US" b="0" i="0" dirty="0">
                <a:effectLst/>
                <a:latin typeface="Arial" panose="020B0604020202020204" pitchFamily="34" charset="0"/>
              </a:rPr>
              <a:t>And a Critic </a:t>
            </a:r>
            <a:r>
              <a:rPr lang="en-US" b="0" i="0" dirty="0" err="1">
                <a:effectLst/>
                <a:latin typeface="Arial" panose="020B0604020202020204" pitchFamily="34" charset="0"/>
              </a:rPr>
              <a:t>Cz</a:t>
            </a:r>
            <a:r>
              <a:rPr lang="en-US" b="0" i="0" dirty="0">
                <a:effectLst/>
                <a:latin typeface="Arial" panose="020B0604020202020204" pitchFamily="34" charset="0"/>
              </a:rPr>
              <a:t> that measures the goodness of the mapping into the latent space.</a:t>
            </a:r>
          </a:p>
          <a:p>
            <a:r>
              <a:rPr lang="en-US" b="0" i="0" dirty="0">
                <a:effectLst/>
                <a:latin typeface="Arial" panose="020B0604020202020204" pitchFamily="34" charset="0"/>
              </a:rPr>
              <a:t>In this model, one TADGAN is trained for one frequency, and frequency-level anomaly scores are combined together to get a system-level anomaly score. Akin to LSTM autoencoder, thresholding is applied to detect anomalies.</a:t>
            </a:r>
          </a:p>
          <a:p>
            <a:endParaRPr lang="en-US" b="0" i="0" dirty="0">
              <a:effectLst/>
              <a:latin typeface="Arial" panose="020B0604020202020204" pitchFamily="34" charset="0"/>
            </a:endParaRPr>
          </a:p>
          <a:p>
            <a:r>
              <a:rPr lang="en-US" b="0" i="0" dirty="0">
                <a:effectLst/>
                <a:latin typeface="Arial" panose="020B0604020202020204" pitchFamily="34" charset="0"/>
              </a:rPr>
              <a:t>But again, detect anomalies and not predict. To enable the predictive abilities, next we explored supervised anomaly detection that exploits bit permits – these are alarm signals that notify operators that something is off. </a:t>
            </a:r>
          </a:p>
          <a:p>
            <a:r>
              <a:rPr lang="en-US" b="0" i="0" dirty="0">
                <a:effectLst/>
                <a:latin typeface="Arial" panose="020B0604020202020204" pitchFamily="34" charset="0"/>
              </a:rPr>
              <a:t>The idea here is to use data from devices for the last 60 seconds to predict bit permits for the next 30 seconds. </a:t>
            </a:r>
          </a:p>
          <a:p>
            <a:r>
              <a:rPr lang="en-US" b="0" i="0" dirty="0">
                <a:effectLst/>
                <a:latin typeface="Arial" panose="020B0604020202020204" pitchFamily="34" charset="0"/>
              </a:rPr>
              <a:t>For supervised anomaly prediction, we used TFT – temporal fusion transformer which makes use of attention. </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56868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trained all these models on 2 months of training data and tested them on 6 months of data. </a:t>
            </a:r>
          </a:p>
          <a:p>
            <a:r>
              <a:rPr lang="en-US" dirty="0"/>
              <a:t>Thresholding is subtracting the mean and using the residual as the anomaly score. </a:t>
            </a:r>
          </a:p>
          <a:p>
            <a:r>
              <a:rPr lang="en-US" dirty="0"/>
              <a:t>Our analysis indicates the supremacy of transformer architecture. It not only achieves high accuracy but is actually predicting faults 30 sec in advance. </a:t>
            </a: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260872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Everything until now was offline but for operationalizing ML, things need to go online and use the trained model to infer system health in near real-time. </a:t>
            </a:r>
          </a:p>
          <a:p>
            <a:pPr marL="171450" indent="-171450">
              <a:buFontTx/>
              <a:buChar char="-"/>
            </a:pPr>
            <a:r>
              <a:rPr lang="en-US" dirty="0"/>
              <a:t>Real time inference includes: reading the data, time aligning all the devices with the reference clock, and inferring using the trained model. As of now, our near real-time inference takes 5-6 seconds. </a:t>
            </a:r>
          </a:p>
          <a:p>
            <a:pPr marL="171450" indent="-171450">
              <a:buFontTx/>
              <a:buChar char="-"/>
            </a:pPr>
            <a:r>
              <a:rPr lang="en-US" dirty="0"/>
              <a:t>Time to read and time to align are our real bottlenecks and our team is working on reading the data directly from the devices and reducing this overhead. Our initial trials show that it is possible to do reading and alignment in 1 tick at 15Hz through parallelization.</a:t>
            </a:r>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178522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Another work in progress is unsupervised fault labeling</a:t>
            </a:r>
          </a:p>
          <a:p>
            <a:pPr marL="0" indent="0">
              <a:buFontTx/>
              <a:buNone/>
            </a:pPr>
            <a:r>
              <a:rPr lang="en-US" dirty="0"/>
              <a:t>The circular bar chart here shows device-level anomaly scores for two different faults. It is evident from the plots that the outage on the left is associated with RF1 and RF3 substations and the outage on the right is associated with the RF2 substation. </a:t>
            </a:r>
          </a:p>
          <a:p>
            <a:pPr marL="0" indent="0">
              <a:buFontTx/>
              <a:buNone/>
            </a:pPr>
            <a:endParaRPr lang="en-US" dirty="0"/>
          </a:p>
          <a:p>
            <a:pPr marL="0" indent="0">
              <a:buFontTx/>
              <a:buNone/>
            </a:pPr>
            <a:r>
              <a:rPr lang="en-US" dirty="0"/>
              <a:t>We are currently working on leveraging this behavior to develop a ML model to automatically label the anomalies. The plot on the bottom is using T-SNE – a visualization technique to visualize device-level anomaly scores for 4 different faults in 2 dimensions. The contours are hand-drawn for illustration but it shows its ability to bring similar instances together. </a:t>
            </a:r>
            <a:r>
              <a:rPr lang="en-US" sz="1200" dirty="0"/>
              <a:t>Optimization of contours for efficiency/purity is under study.</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55189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UI to visualize the system health in near real-time. The line chart shows the system health (system level anomaly score). The table on the bottom indicates anomalies identified in near real-time, along with the projected duration and label. </a:t>
            </a:r>
          </a:p>
          <a:p>
            <a:endParaRPr lang="en-US" dirty="0"/>
          </a:p>
          <a:p>
            <a:r>
              <a:rPr lang="en-US" dirty="0"/>
              <a:t>The interactive pie chart on the right allows operators to have a complete view of what led to the anomaly. Operator can click on a subsystem and the pie chart will show devices associated with that subsystem. </a:t>
            </a:r>
          </a:p>
          <a:p>
            <a:r>
              <a:rPr lang="en-US" dirty="0"/>
              <a:t>Unlike the current system, where operators are analyzing some specific devices based </a:t>
            </a:r>
            <a:r>
              <a:rPr lang="en-US" b="0" i="0" dirty="0">
                <a:effectLst/>
                <a:latin typeface="Arial" panose="020B0604020202020204" pitchFamily="34" charset="0"/>
              </a:rPr>
              <a:t>on their intuition and past experience, </a:t>
            </a:r>
            <a:r>
              <a:rPr lang="en-US" dirty="0"/>
              <a:t>the interactive visualization will provide them with a holistic view of the system condition and understand key attributes that led to the fault. </a:t>
            </a:r>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1136670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To conclude, the collaboration between data scientists at PNNL and accelerations scientists has been very fruitful in operationalizing ML for the control room. </a:t>
            </a:r>
          </a:p>
          <a:p>
            <a:pPr marL="0" indent="0">
              <a:buFontTx/>
              <a:buNone/>
            </a:pPr>
            <a:r>
              <a:rPr lang="en-US" dirty="0"/>
              <a:t>One key take away for us has been that real-life data sets contain a lot of features that need to be learned in long-term projects</a:t>
            </a:r>
          </a:p>
          <a:p>
            <a:pPr marL="0" indent="0">
              <a:buFontTx/>
              <a:buNone/>
            </a:pPr>
            <a:r>
              <a:rPr lang="en-US" dirty="0"/>
              <a:t>In this talk, I presented some initial success in building the proof-of-principals and optimizing weak links of this pipeline</a:t>
            </a:r>
          </a:p>
          <a:p>
            <a:pPr marL="0" indent="0">
              <a:buFontTx/>
              <a:buNone/>
            </a:pPr>
            <a:r>
              <a:rPr lang="en-US" dirty="0"/>
              <a:t>At this scale, there are no out-of-the box solutions and going from lab experiment to production ready requires a lot of scrutiny.</a:t>
            </a:r>
          </a:p>
          <a:p>
            <a:pPr marL="0" indent="0">
              <a:buFontTx/>
              <a:buNone/>
            </a:pPr>
            <a:endParaRPr lang="en-US" dirty="0"/>
          </a:p>
          <a:p>
            <a:pPr marL="0" indent="0">
              <a:buFontTx/>
              <a:buNone/>
            </a:pPr>
            <a:r>
              <a:rPr lang="en-US" dirty="0"/>
              <a:t>However, with collaborations, continued discussions, and exchanging ideas at forums like CHEP 2023, we can make AI-enabled semiautonomous operations a success across facilities</a:t>
            </a:r>
            <a:r>
              <a:rPr lang="en-US"/>
              <a:t>. </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330321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42044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why it is important? </a:t>
            </a:r>
          </a:p>
          <a:p>
            <a:r>
              <a:rPr lang="en-US" dirty="0"/>
              <a:t>Let’s look at the operations of the </a:t>
            </a:r>
            <a:r>
              <a:rPr lang="en-US" dirty="0" err="1"/>
              <a:t>fermilab</a:t>
            </a:r>
            <a:r>
              <a:rPr lang="en-US" dirty="0"/>
              <a:t> accelerator complex, </a:t>
            </a:r>
          </a:p>
          <a:p>
            <a:r>
              <a:rPr lang="en-US" b="0" i="0" dirty="0">
                <a:effectLst/>
                <a:latin typeface="Arial" panose="020B0604020202020204" pitchFamily="34" charset="0"/>
              </a:rPr>
              <a:t>Around 200K</a:t>
            </a:r>
            <a:r>
              <a:rPr lang="en-US" b="0" i="0" dirty="0">
                <a:effectLst/>
                <a:latin typeface="Courier New" panose="02070309020205020404" pitchFamily="49" charset="0"/>
              </a:rPr>
              <a:t>+ </a:t>
            </a:r>
            <a:r>
              <a:rPr lang="en-US" b="0" i="0" dirty="0">
                <a:effectLst/>
                <a:latin typeface="Arial" panose="020B0604020202020204" pitchFamily="34" charset="0"/>
              </a:rPr>
              <a:t>controllable devices, their inter-operating software, and the independent safety systems </a:t>
            </a:r>
          </a:p>
          <a:p>
            <a:r>
              <a:rPr lang="en-US" b="0" i="0" dirty="0">
                <a:effectLst/>
                <a:latin typeface="Arial" panose="020B0604020202020204" pitchFamily="34" charset="0"/>
              </a:rPr>
              <a:t>are constantly monitored by personnel and by threshold-triggered automated alarms </a:t>
            </a:r>
          </a:p>
          <a:p>
            <a:r>
              <a:rPr lang="en-US" b="0" i="0" dirty="0">
                <a:effectLst/>
                <a:latin typeface="Arial" panose="020B0604020202020204" pitchFamily="34" charset="0"/>
              </a:rPr>
              <a:t>to ensure the high performance of the accelerator complex as a user facility, and provide a high-rate of distilled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However, even during normal beam operations, the operations staff are notified of approximately 15,000 alarms daily, as well as additional status indicators, which can go significantly higher during study periods and in some phases of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Once operators are sure that there is an outage, they need to gather information about the outage by visually analyzing data from devices they think are related to the outage one by one and this list of devices is often an outcome of their intuition and past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The time spent by human operators on pattern-hunting to validate and understand the anomalous conditions today takes up a significant part of their time-to-respond to a beam outage.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downtime because of an outage is directly proportional to energy wastage and affects overall efficiency.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What is needed is a scalable near real-time AI-enabled decision-support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that can automatically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(1) predict anomalies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(2) label anomalies,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(3) highlight patterns related to an outage through interactive visualizations </a:t>
            </a:r>
            <a:br>
              <a:rPr lang="en-US" dirty="0"/>
            </a:b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406085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Mar 2021 and Dec 2021, 155 major downtimes were noticed with an average downtime of 19-20 mins. Total duration here indicates the total downtime in hours for that specific month. The pie charts indicate the distribution of these by the subsystem as labeled by the operators.</a:t>
            </a: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369424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question is: </a:t>
            </a:r>
          </a:p>
          <a:p>
            <a:r>
              <a:rPr lang="en-US" dirty="0"/>
              <a:t>Can we reliably predict the occurrence and duration of beam outages? </a:t>
            </a:r>
          </a:p>
          <a:p>
            <a:r>
              <a:rPr lang="en-US" dirty="0"/>
              <a:t>If yes, then how much in advance and with what accuracy?</a:t>
            </a:r>
          </a:p>
          <a:p>
            <a:endParaRPr lang="en-US" dirty="0"/>
          </a:p>
          <a:p>
            <a:r>
              <a:rPr lang="en-US" dirty="0"/>
              <a:t>And once predicted, can we automatically label those outages and with what accuracy?</a:t>
            </a:r>
          </a:p>
          <a:p>
            <a:endParaRPr lang="en-US" dirty="0"/>
          </a:p>
          <a:p>
            <a:r>
              <a:rPr lang="en-US" dirty="0"/>
              <a:t>One might think that developing a deep learning model is all we need but in reality, in the bigger picture of operationalizing ML in the control room, modeling is only a part of the process which includes</a:t>
            </a:r>
          </a:p>
          <a:p>
            <a:pPr marL="171450" indent="-171450">
              <a:buFontTx/>
              <a:buChar char="-"/>
            </a:pPr>
            <a:r>
              <a:rPr lang="en-US" dirty="0"/>
              <a:t>Data preprocessing</a:t>
            </a:r>
          </a:p>
          <a:p>
            <a:pPr marL="171450" indent="-171450">
              <a:buFontTx/>
              <a:buChar char="-"/>
            </a:pPr>
            <a:r>
              <a:rPr lang="en-US" dirty="0"/>
              <a:t>Building the data pipeline for model training,</a:t>
            </a:r>
          </a:p>
          <a:p>
            <a:pPr marL="171450" indent="-171450">
              <a:buFontTx/>
              <a:buChar char="-"/>
            </a:pPr>
            <a:r>
              <a:rPr lang="en-US" dirty="0"/>
              <a:t>Training the models,</a:t>
            </a:r>
          </a:p>
          <a:p>
            <a:pPr marL="171450" indent="-171450">
              <a:buFontTx/>
              <a:buChar char="-"/>
            </a:pPr>
            <a:r>
              <a:rPr lang="en-US" dirty="0"/>
              <a:t>And deploying trained model for near real-time inference </a:t>
            </a:r>
          </a:p>
          <a:p>
            <a:pPr marL="171450" indent="-171450">
              <a:buFontTx/>
              <a:buChar char="-"/>
            </a:pPr>
            <a:endParaRPr lang="en-US" dirty="0"/>
          </a:p>
          <a:p>
            <a:pPr marL="0" indent="0">
              <a:buFontTx/>
              <a:buNone/>
            </a:pPr>
            <a:r>
              <a:rPr lang="en-US" dirty="0"/>
              <a:t>And in this talk, I will rather be talking about the challenges we faced and the progress we have made in providing AI-enabled semiautonomous operations.</a:t>
            </a:r>
          </a:p>
          <a:p>
            <a:pPr marL="0" indent="0">
              <a:buFontTx/>
              <a:buNone/>
            </a:pPr>
            <a:endParaRPr lang="en-US" dirty="0"/>
          </a:p>
          <a:p>
            <a:pPr marL="0" indent="0">
              <a:buFontTx/>
              <a:buNone/>
            </a:pPr>
            <a:r>
              <a:rPr lang="en-US" dirty="0"/>
              <a:t>====</a:t>
            </a:r>
          </a:p>
          <a:p>
            <a:r>
              <a:rPr lang="en-US" dirty="0"/>
              <a:t>Okay, so what should we do – implement and train a deep learning model – </a:t>
            </a:r>
            <a:r>
              <a:rPr lang="en-US" dirty="0" err="1"/>
              <a:t>nooo</a:t>
            </a:r>
            <a:r>
              <a:rPr lang="en-US" dirty="0"/>
              <a:t> -- this is where we part away from other projects. </a:t>
            </a:r>
          </a:p>
          <a:p>
            <a:r>
              <a:rPr lang="en-US" dirty="0"/>
              <a:t>We are not just looking for a model that can predict the anomalies but also making the system operational, which includes</a:t>
            </a:r>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80381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 challenges begin right at the data:</a:t>
            </a:r>
          </a:p>
          <a:p>
            <a:pPr marL="171450" indent="-171450">
              <a:buFontTx/>
              <a:buChar char="-"/>
            </a:pPr>
            <a:r>
              <a:rPr lang="en-US" dirty="0"/>
              <a:t>The raw data we receive are hourly HDF5 files where each file has data from every device as a pandas data frame with two columns: one for timestamp and one for values</a:t>
            </a:r>
          </a:p>
          <a:p>
            <a:pPr marL="171450" indent="-171450">
              <a:buFontTx/>
              <a:buChar char="-"/>
            </a:pPr>
            <a:r>
              <a:rPr lang="en-US" dirty="0"/>
              <a:t>We transformed HDF5 files into Apache parquet format with snappy compression and combined multiple data frames into a single frame indexed by a reference time clock which reduces the files size from 583MB to 17MB. Synchronizing the time scales is required for modeling purposes, however, this makes data sparse because all devices are now resampled to 15Hz. If a device was originally sampled at 1Hz originally, in this frame, the data will be stored at 15Hz in this format. which is relatively faster to read and write. </a:t>
            </a:r>
          </a:p>
          <a:p>
            <a:pPr marL="171450" indent="-171450">
              <a:buFontTx/>
              <a:buChar char="-"/>
            </a:pPr>
            <a:r>
              <a:rPr lang="en-US" dirty="0"/>
              <a:t>To remove this redundancy, we created multiple snappy files – one for each sampling frequency and further reduced the size from 17MB to 8MB. In total, we were able to reduce the file size by 70%.</a:t>
            </a:r>
          </a:p>
          <a:p>
            <a:pPr marL="171450" indent="-171450">
              <a:buFontTx/>
              <a:buChar char="-"/>
            </a:pPr>
            <a:r>
              <a:rPr lang="en-US" dirty="0"/>
              <a:t>Not only this optimization reduced the file size but also significantly reduced the reading time from 17s to a fraction of second – a speedup of 30x.</a:t>
            </a:r>
          </a:p>
          <a:p>
            <a:pPr marL="0" indent="0">
              <a:buFontTx/>
              <a:buNone/>
            </a:pPr>
            <a:endParaRPr lang="en-US" dirty="0"/>
          </a:p>
          <a:p>
            <a:pPr marL="0" indent="0">
              <a:buFontTx/>
              <a:buNone/>
            </a:pPr>
            <a:r>
              <a:rPr lang="en-US" dirty="0"/>
              <a:t>Right now, this is only data from ~2800 device from </a:t>
            </a:r>
            <a:r>
              <a:rPr lang="en-US" dirty="0" err="1"/>
              <a:t>Linac</a:t>
            </a:r>
            <a:r>
              <a:rPr lang="en-US" dirty="0"/>
              <a:t>, to extend this for an even bigger system, we will need better compression and speedup, and data compression using ML/AI – such as autoencoders – could be a way to go.</a:t>
            </a:r>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341730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build a data pipeline to train the DL model because it is impossible to fit data for more than a month into the GPU memory. </a:t>
            </a:r>
          </a:p>
          <a:p>
            <a:r>
              <a:rPr lang="en-US" dirty="0"/>
              <a:t>A data pipeline will include data loading, data preprocessing, and batching and shuffling and should yield data as required. </a:t>
            </a:r>
          </a:p>
          <a:p>
            <a:endParaRPr lang="en-US" dirty="0"/>
          </a:p>
          <a:p>
            <a:r>
              <a:rPr lang="en-US" dirty="0"/>
              <a:t>We used </a:t>
            </a:r>
            <a:r>
              <a:rPr lang="en-US" dirty="0" err="1"/>
              <a:t>tensorflow</a:t>
            </a:r>
            <a:r>
              <a:rPr lang="en-US" dirty="0"/>
              <a:t> </a:t>
            </a:r>
            <a:r>
              <a:rPr lang="en-US" dirty="0" err="1"/>
              <a:t>tf.data</a:t>
            </a:r>
            <a:r>
              <a:rPr lang="en-US" dirty="0"/>
              <a:t> API to build the pipeline. </a:t>
            </a:r>
          </a:p>
          <a:p>
            <a:r>
              <a:rPr lang="en-US" dirty="0"/>
              <a:t>The baseline pipeline begins with data loading and then iterates over each row to create, process, and yield windows of data for training. However, the data files are read sequentially since we don’t want to jumble the timestamps.</a:t>
            </a:r>
          </a:p>
          <a:p>
            <a:endParaRPr lang="en-US" dirty="0"/>
          </a:p>
          <a:p>
            <a:r>
              <a:rPr lang="en-US" dirty="0"/>
              <a:t>In the next version, we built an interleaved version – where we read the files parallelly and sync them before iterating over the data to create, process, and yield the windows. </a:t>
            </a:r>
          </a:p>
          <a:p>
            <a:r>
              <a:rPr lang="en-US" dirty="0"/>
              <a:t>However, iterating over the data to create, process, and yield windows was consuming the most amount of time. Therefore, in our next iteration, we vectorized windowing and yielded all windows in a single array and applied </a:t>
            </a:r>
            <a:r>
              <a:rPr lang="en-US" dirty="0" err="1"/>
              <a:t>flat_map</a:t>
            </a:r>
            <a:r>
              <a:rPr lang="en-US" dirty="0"/>
              <a:t> method on top of it to yield one window at a time. </a:t>
            </a:r>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3690655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results.</a:t>
            </a:r>
          </a:p>
          <a:p>
            <a:r>
              <a:rPr lang="en-US" dirty="0"/>
              <a:t>Through these optimizations, we were able to speed-up the baseline pipeline by 10x on 15 Hz devices. The rows here compare all five data pipeline optimizations. </a:t>
            </a:r>
          </a:p>
          <a:p>
            <a:r>
              <a:rPr lang="en-US" dirty="0"/>
              <a:t>The baseline iterates over the pandas data frame. </a:t>
            </a:r>
          </a:p>
          <a:p>
            <a:r>
              <a:rPr lang="en-US" dirty="0"/>
              <a:t>Array iterates over a </a:t>
            </a:r>
            <a:r>
              <a:rPr lang="en-US" dirty="0" err="1"/>
              <a:t>numpy</a:t>
            </a:r>
            <a:r>
              <a:rPr lang="en-US" dirty="0"/>
              <a:t> array instead of a pandas data frame to create and process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Interleaving on top of this didn’t help much because iterations were time consuming.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once we used vectorized windowing and applied </a:t>
            </a:r>
            <a:r>
              <a:rPr lang="en-US" dirty="0" err="1"/>
              <a:t>flat_map</a:t>
            </a:r>
            <a:r>
              <a:rPr lang="en-US" dirty="0"/>
              <a:t>, we noticed a significant improvement.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combined with interleaving, we were able to speed up the data pipeline by 10x.</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322312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data preprocessing and data pipeline were fixed, we filtered 1369 devices from 2800 devices based on inputs from subject matter experts. </a:t>
            </a:r>
          </a:p>
          <a:p>
            <a:endParaRPr lang="en-US" dirty="0"/>
          </a:p>
          <a:p>
            <a:r>
              <a:rPr lang="en-US" dirty="0"/>
              <a:t>Even with this filtered list of devices, modeling is challenging and to explain why, let’s look at these two graphs:</a:t>
            </a:r>
          </a:p>
          <a:p>
            <a:r>
              <a:rPr lang="en-US" dirty="0"/>
              <a:t>The graph on the top shows the number of devices logged between March 2021 and Feb 2022 in hourly files. The different colors here indicate different frequencies. </a:t>
            </a:r>
          </a:p>
          <a:p>
            <a:endParaRPr lang="en-US" dirty="0"/>
          </a:p>
          <a:p>
            <a:r>
              <a:rPr lang="en-US" dirty="0"/>
              <a:t>From this plot, you will notice two key issues:</a:t>
            </a:r>
          </a:p>
          <a:p>
            <a:pPr marL="171450" indent="-171450">
              <a:buFontTx/>
              <a:buChar char="-"/>
            </a:pPr>
            <a:r>
              <a:rPr lang="en-US" dirty="0"/>
              <a:t>Data is logged at multiple frequencies and the model should have the ability to handle data sampled at different frequencies – which is not the case with widely used models. </a:t>
            </a:r>
          </a:p>
          <a:p>
            <a:pPr marL="171450" indent="-171450">
              <a:buFontTx/>
              <a:buChar char="-"/>
            </a:pPr>
            <a:r>
              <a:rPr lang="en-US" dirty="0"/>
              <a:t>Not all devices are logged every time. For some reason, devices drop off which is different than missing data because in this case not just a few samples but data for one whole hour is missing. </a:t>
            </a:r>
          </a:p>
          <a:p>
            <a:pPr marL="171450" indent="-171450">
              <a:buFontTx/>
              <a:buChar char="-"/>
            </a:pPr>
            <a:endParaRPr lang="en-US" dirty="0"/>
          </a:p>
          <a:p>
            <a:pPr marL="0" indent="0">
              <a:buFontTx/>
              <a:buNone/>
            </a:pPr>
            <a:r>
              <a:rPr lang="en-US" dirty="0"/>
              <a:t>The second plot on the bottom shows % of data in each file – the y-axis is between 0 and 1, 1 indicating 100% and it clearly shows that missing data is also a concern.</a:t>
            </a:r>
          </a:p>
          <a:p>
            <a:pPr marL="0" indent="0">
              <a:buFontTx/>
              <a:buNone/>
            </a:pPr>
            <a:r>
              <a:rPr lang="en-US" dirty="0"/>
              <a:t>Another important challenge is the challenge of changing configurations/settings between the experiments which makes it hard for an unsupervised anomaly detection model to differentiate between anomaly and changing configuration.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683220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B9D4B935-6239-4B1B-94E1-3C273EEC1913}" type="datetime1">
              <a:rPr lang="en-US" smtClean="0"/>
              <a:t>5/10/2023</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E2FB1A3B-B897-4F11-95A7-2D0413ACCA54}" type="datetime1">
              <a:rPr lang="en-US" smtClean="0"/>
              <a:t>5/10/2023</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D2056570-14E0-4395-92B4-4D9A6CE4EE5C}" type="datetime1">
              <a:rPr lang="en-US" smtClean="0"/>
              <a:t>5/10/2023</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210C211B-0F98-485C-9FA4-997F4624CF44}" type="datetime1">
              <a:rPr lang="en-US" smtClean="0"/>
              <a:t>5/10/2023</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88D6B2DD-585A-4625-8AC5-7A7974EEF954}" type="datetime1">
              <a:rPr lang="en-US" smtClean="0"/>
              <a:t>5/10/2023</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F0FC5515-5677-4BE4-94DE-80F1031E210F}" type="datetime1">
              <a:rPr lang="en-US" smtClean="0"/>
              <a:t>5/10/2023</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3651D2D5-D231-4DE5-A872-B442C8751D22}" type="datetime1">
              <a:rPr lang="en-US" smtClean="0"/>
              <a:t>5/10/2023</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AEBBBB5A-AA46-4CB5-8A35-E36623A2673E}" type="datetime1">
              <a:rPr lang="en-US" smtClean="0"/>
              <a:t>5/10/2023</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Speaker: Milan Jain, PNNL (milan.jain@pnnl.gov)</a:t>
            </a:r>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30.png"/><Relationship Id="rId10" Type="http://schemas.openxmlformats.org/officeDocument/2006/relationships/image" Target="../media/image35.png"/><Relationship Id="rId4" Type="http://schemas.openxmlformats.org/officeDocument/2006/relationships/image" Target="../media/image320.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image" Target="../media/image9.png"/><Relationship Id="rId26" Type="http://schemas.openxmlformats.org/officeDocument/2006/relationships/diagramLayout" Target="../diagrams/layout5.xml"/><Relationship Id="rId39" Type="http://schemas.microsoft.com/office/2007/relationships/diagramDrawing" Target="../diagrams/drawing7.xml"/><Relationship Id="rId21" Type="http://schemas.openxmlformats.org/officeDocument/2006/relationships/diagramLayout" Target="../diagrams/layout4.xml"/><Relationship Id="rId34" Type="http://schemas.microsoft.com/office/2007/relationships/diagramDrawing" Target="../diagrams/drawing6.xml"/><Relationship Id="rId42" Type="http://schemas.openxmlformats.org/officeDocument/2006/relationships/image" Target="../media/image17.svg"/><Relationship Id="rId7"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Data" Target="../diagrams/data4.xml"/><Relationship Id="rId29" Type="http://schemas.microsoft.com/office/2007/relationships/diagramDrawing" Target="../diagrams/drawing5.xml"/><Relationship Id="rId41"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microsoft.com/office/2007/relationships/diagramDrawing" Target="../diagrams/drawing4.xml"/><Relationship Id="rId32" Type="http://schemas.openxmlformats.org/officeDocument/2006/relationships/diagramQuickStyle" Target="../diagrams/quickStyle6.xml"/><Relationship Id="rId37" Type="http://schemas.openxmlformats.org/officeDocument/2006/relationships/diagramQuickStyle" Target="../diagrams/quickStyle7.xml"/><Relationship Id="rId40" Type="http://schemas.openxmlformats.org/officeDocument/2006/relationships/image" Target="../media/image15.jp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Colors" Target="../diagrams/colors4.xml"/><Relationship Id="rId28" Type="http://schemas.openxmlformats.org/officeDocument/2006/relationships/diagramColors" Target="../diagrams/colors5.xml"/><Relationship Id="rId36" Type="http://schemas.openxmlformats.org/officeDocument/2006/relationships/diagramLayout" Target="../diagrams/layout7.xml"/><Relationship Id="rId10" Type="http://schemas.openxmlformats.org/officeDocument/2006/relationships/diagramQuickStyle" Target="../diagrams/quickStyle2.xml"/><Relationship Id="rId19" Type="http://schemas.openxmlformats.org/officeDocument/2006/relationships/image" Target="../media/image10.png"/><Relationship Id="rId31" Type="http://schemas.openxmlformats.org/officeDocument/2006/relationships/diagramLayout" Target="../diagrams/layout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diagramQuickStyle" Target="../diagrams/quickStyle4.xml"/><Relationship Id="rId27" Type="http://schemas.openxmlformats.org/officeDocument/2006/relationships/diagramQuickStyle" Target="../diagrams/quickStyle5.xml"/><Relationship Id="rId30" Type="http://schemas.openxmlformats.org/officeDocument/2006/relationships/diagramData" Target="../diagrams/data6.xml"/><Relationship Id="rId35" Type="http://schemas.openxmlformats.org/officeDocument/2006/relationships/diagramData" Target="../diagrams/data7.xml"/><Relationship Id="rId8" Type="http://schemas.openxmlformats.org/officeDocument/2006/relationships/diagramData" Target="../diagrams/data2.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Data" Target="../diagrams/data5.xml"/><Relationship Id="rId33" Type="http://schemas.openxmlformats.org/officeDocument/2006/relationships/diagramColors" Target="../diagrams/colors6.xml"/><Relationship Id="rId38" Type="http://schemas.openxmlformats.org/officeDocument/2006/relationships/diagramColors" Target="../diagrams/colors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diagramData" Target="../diagrams/data9.xml"/><Relationship Id="rId21" Type="http://schemas.openxmlformats.org/officeDocument/2006/relationships/image" Target="../media/image30.png"/><Relationship Id="rId7" Type="http://schemas.microsoft.com/office/2007/relationships/diagramDrawing" Target="../diagrams/drawing9.xml"/><Relationship Id="rId12" Type="http://schemas.openxmlformats.org/officeDocument/2006/relationships/image" Target="../media/image220.pn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image" Target="../media/image23.svg"/><Relationship Id="rId5" Type="http://schemas.openxmlformats.org/officeDocument/2006/relationships/diagramQuickStyle" Target="../diagrams/quickStyle9.xml"/><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280.png"/><Relationship Id="rId4" Type="http://schemas.openxmlformats.org/officeDocument/2006/relationships/diagramLayout" Target="../diagrams/layout9.xml"/><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3.png"/><Relationship Id="rId7" Type="http://schemas.openxmlformats.org/officeDocument/2006/relationships/diagramQuickStyle" Target="../diagrams/quickStyle1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35.png"/><Relationship Id="rId4" Type="http://schemas.openxmlformats.org/officeDocument/2006/relationships/image" Target="../media/image34.png"/><Relationship Id="rId9" Type="http://schemas.microsoft.com/office/2007/relationships/diagramDrawing" Target="../diagrams/drawin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p:txBody>
          <a:bodyPr/>
          <a:lstStyle/>
          <a:p>
            <a:r>
              <a:rPr lang="en-US" dirty="0"/>
              <a:t>Artificial Intelligence for Improved Facilities Operation</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372671" y="4800037"/>
            <a:ext cx="4572000" cy="274320"/>
          </a:xfrm>
        </p:spPr>
        <p:txBody>
          <a:bodyPr/>
          <a:lstStyle/>
          <a:p>
            <a:r>
              <a:rPr lang="en-US" dirty="0"/>
              <a:t>Speaker</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a:xfrm>
            <a:off x="1373742" y="5114112"/>
            <a:ext cx="4572000" cy="534675"/>
          </a:xfrm>
        </p:spPr>
        <p:txBody>
          <a:bodyPr/>
          <a:lstStyle/>
          <a:p>
            <a:r>
              <a:rPr lang="en-US" dirty="0"/>
              <a:t>Milan Jain, Data Scientist</a:t>
            </a:r>
            <a:br>
              <a:rPr lang="en-US" dirty="0"/>
            </a:br>
            <a:r>
              <a:rPr lang="en-US" dirty="0"/>
              <a:t>Pacific Northwest National Laboratory</a:t>
            </a:r>
          </a:p>
        </p:txBody>
      </p:sp>
      <p:pic>
        <p:nvPicPr>
          <p:cNvPr id="8" name="Picture 7">
            <a:extLst>
              <a:ext uri="{FF2B5EF4-FFF2-40B4-BE49-F238E27FC236}">
                <a16:creationId xmlns:a16="http://schemas.microsoft.com/office/drawing/2014/main" id="{6797E5F8-6081-AC4C-8328-0166645B6235}"/>
              </a:ext>
            </a:extLst>
          </p:cNvPr>
          <p:cNvPicPr>
            <a:picLocks noChangeAspect="1"/>
          </p:cNvPicPr>
          <p:nvPr/>
        </p:nvPicPr>
        <p:blipFill>
          <a:blip r:embed="rId3"/>
          <a:stretch>
            <a:fillRect/>
          </a:stretch>
        </p:blipFill>
        <p:spPr>
          <a:xfrm>
            <a:off x="3169420" y="5800826"/>
            <a:ext cx="2776322" cy="780146"/>
          </a:xfrm>
          <a:prstGeom prst="rect">
            <a:avLst/>
          </a:prstGeom>
        </p:spPr>
      </p:pic>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6E401F-1A92-D789-F3B7-43546D9E5AD4}"/>
              </a:ext>
            </a:extLst>
          </p:cNvPr>
          <p:cNvSpPr>
            <a:spLocks noGrp="1"/>
          </p:cNvSpPr>
          <p:nvPr>
            <p:ph type="title"/>
          </p:nvPr>
        </p:nvSpPr>
        <p:spPr/>
        <p:txBody>
          <a:bodyPr/>
          <a:lstStyle/>
          <a:p>
            <a:r>
              <a:rPr lang="en-US" dirty="0"/>
              <a:t>Different Modeling Approaches</a:t>
            </a:r>
          </a:p>
        </p:txBody>
      </p:sp>
      <p:sp>
        <p:nvSpPr>
          <p:cNvPr id="5" name="TextBox 4">
            <a:extLst>
              <a:ext uri="{FF2B5EF4-FFF2-40B4-BE49-F238E27FC236}">
                <a16:creationId xmlns:a16="http://schemas.microsoft.com/office/drawing/2014/main" id="{1EA54C7E-358A-A98B-2573-D01C2FF28BEA}"/>
              </a:ext>
            </a:extLst>
          </p:cNvPr>
          <p:cNvSpPr txBox="1"/>
          <p:nvPr/>
        </p:nvSpPr>
        <p:spPr>
          <a:xfrm>
            <a:off x="1430389" y="3076524"/>
            <a:ext cx="1025680" cy="307777"/>
          </a:xfrm>
          <a:prstGeom prst="rect">
            <a:avLst/>
          </a:prstGeom>
          <a:noFill/>
        </p:spPr>
        <p:txBody>
          <a:bodyPr wrap="square" rtlCol="0">
            <a:spAutoFit/>
          </a:bodyPr>
          <a:lstStyle/>
          <a:p>
            <a:pPr algn="ctr"/>
            <a:r>
              <a:rPr lang="en-US" sz="1400" dirty="0"/>
              <a:t>time</a:t>
            </a:r>
          </a:p>
        </p:txBody>
      </p:sp>
      <p:graphicFrame>
        <p:nvGraphicFramePr>
          <p:cNvPr id="6" name="Table 5">
            <a:extLst>
              <a:ext uri="{FF2B5EF4-FFF2-40B4-BE49-F238E27FC236}">
                <a16:creationId xmlns:a16="http://schemas.microsoft.com/office/drawing/2014/main" id="{4187083E-7A7B-47EB-6AC2-61D5E7BEA119}"/>
              </a:ext>
            </a:extLst>
          </p:cNvPr>
          <p:cNvGraphicFramePr>
            <a:graphicFrameLocks noGrp="1"/>
          </p:cNvGraphicFramePr>
          <p:nvPr/>
        </p:nvGraphicFramePr>
        <p:xfrm>
          <a:off x="1371767" y="3559150"/>
          <a:ext cx="1249680" cy="253710"/>
        </p:xfrm>
        <a:graphic>
          <a:graphicData uri="http://schemas.openxmlformats.org/drawingml/2006/table">
            <a:tbl>
              <a:tblPr firstRow="1" bandRow="1">
                <a:tableStyleId>{5940675A-B579-460E-94D1-54222C63F5DA}</a:tableStyleId>
              </a:tblPr>
              <a:tblGrid>
                <a:gridCol w="312420">
                  <a:extLst>
                    <a:ext uri="{9D8B030D-6E8A-4147-A177-3AD203B41FA5}">
                      <a16:colId xmlns:a16="http://schemas.microsoft.com/office/drawing/2014/main" val="305834601"/>
                    </a:ext>
                  </a:extLst>
                </a:gridCol>
                <a:gridCol w="312420">
                  <a:extLst>
                    <a:ext uri="{9D8B030D-6E8A-4147-A177-3AD203B41FA5}">
                      <a16:colId xmlns:a16="http://schemas.microsoft.com/office/drawing/2014/main" val="1282773508"/>
                    </a:ext>
                  </a:extLst>
                </a:gridCol>
                <a:gridCol w="312420">
                  <a:extLst>
                    <a:ext uri="{9D8B030D-6E8A-4147-A177-3AD203B41FA5}">
                      <a16:colId xmlns:a16="http://schemas.microsoft.com/office/drawing/2014/main" val="252133706"/>
                    </a:ext>
                  </a:extLst>
                </a:gridCol>
                <a:gridCol w="312420">
                  <a:extLst>
                    <a:ext uri="{9D8B030D-6E8A-4147-A177-3AD203B41FA5}">
                      <a16:colId xmlns:a16="http://schemas.microsoft.com/office/drawing/2014/main" val="4131635541"/>
                    </a:ext>
                  </a:extLst>
                </a:gridCol>
              </a:tblGrid>
              <a:tr h="253710">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205290417"/>
                  </a:ext>
                </a:extLst>
              </a:tr>
            </a:tbl>
          </a:graphicData>
        </a:graphic>
      </p:graphicFrame>
      <p:graphicFrame>
        <p:nvGraphicFramePr>
          <p:cNvPr id="7" name="Table 6">
            <a:extLst>
              <a:ext uri="{FF2B5EF4-FFF2-40B4-BE49-F238E27FC236}">
                <a16:creationId xmlns:a16="http://schemas.microsoft.com/office/drawing/2014/main" id="{18EA43F1-67C8-2B6D-8F33-D9B643C21A9C}"/>
              </a:ext>
            </a:extLst>
          </p:cNvPr>
          <p:cNvGraphicFramePr>
            <a:graphicFrameLocks noGrp="1"/>
          </p:cNvGraphicFramePr>
          <p:nvPr/>
        </p:nvGraphicFramePr>
        <p:xfrm>
          <a:off x="1371769" y="4205408"/>
          <a:ext cx="1249680" cy="25371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05834601"/>
                    </a:ext>
                  </a:extLst>
                </a:gridCol>
                <a:gridCol w="208280">
                  <a:extLst>
                    <a:ext uri="{9D8B030D-6E8A-4147-A177-3AD203B41FA5}">
                      <a16:colId xmlns:a16="http://schemas.microsoft.com/office/drawing/2014/main" val="1282773508"/>
                    </a:ext>
                  </a:extLst>
                </a:gridCol>
                <a:gridCol w="208280">
                  <a:extLst>
                    <a:ext uri="{9D8B030D-6E8A-4147-A177-3AD203B41FA5}">
                      <a16:colId xmlns:a16="http://schemas.microsoft.com/office/drawing/2014/main" val="252133706"/>
                    </a:ext>
                  </a:extLst>
                </a:gridCol>
                <a:gridCol w="208280">
                  <a:extLst>
                    <a:ext uri="{9D8B030D-6E8A-4147-A177-3AD203B41FA5}">
                      <a16:colId xmlns:a16="http://schemas.microsoft.com/office/drawing/2014/main" val="1903046197"/>
                    </a:ext>
                  </a:extLst>
                </a:gridCol>
                <a:gridCol w="208280">
                  <a:extLst>
                    <a:ext uri="{9D8B030D-6E8A-4147-A177-3AD203B41FA5}">
                      <a16:colId xmlns:a16="http://schemas.microsoft.com/office/drawing/2014/main" val="535621846"/>
                    </a:ext>
                  </a:extLst>
                </a:gridCol>
                <a:gridCol w="208280">
                  <a:extLst>
                    <a:ext uri="{9D8B030D-6E8A-4147-A177-3AD203B41FA5}">
                      <a16:colId xmlns:a16="http://schemas.microsoft.com/office/drawing/2014/main" val="4131635541"/>
                    </a:ext>
                  </a:extLst>
                </a:gridCol>
              </a:tblGrid>
              <a:tr h="253710">
                <a:tc>
                  <a:txBody>
                    <a:bodyPr/>
                    <a:lstStyle/>
                    <a:p>
                      <a:endParaRPr lang="en-US" sz="200"/>
                    </a:p>
                  </a:txBody>
                  <a:tcPr/>
                </a:tc>
                <a:tc>
                  <a:txBody>
                    <a:bodyPr/>
                    <a:lstStyle/>
                    <a:p>
                      <a:endParaRPr lang="en-US" sz="200"/>
                    </a:p>
                  </a:txBody>
                  <a:tcPr/>
                </a:tc>
                <a:tc>
                  <a:txBody>
                    <a:bodyPr/>
                    <a:lstStyle/>
                    <a:p>
                      <a:endParaRPr lang="en-US" sz="200" dirty="0"/>
                    </a:p>
                  </a:txBody>
                  <a:tcPr/>
                </a:tc>
                <a:tc>
                  <a:txBody>
                    <a:bodyPr/>
                    <a:lstStyle/>
                    <a:p>
                      <a:endParaRPr lang="en-US" sz="200" dirty="0"/>
                    </a:p>
                  </a:txBody>
                  <a:tcPr/>
                </a:tc>
                <a:tc>
                  <a:txBody>
                    <a:bodyPr/>
                    <a:lstStyle/>
                    <a:p>
                      <a:endParaRPr lang="en-US" sz="200" dirty="0"/>
                    </a:p>
                  </a:txBody>
                  <a:tcPr/>
                </a:tc>
                <a:tc>
                  <a:txBody>
                    <a:bodyPr/>
                    <a:lstStyle/>
                    <a:p>
                      <a:endParaRPr lang="en-US" sz="200" dirty="0"/>
                    </a:p>
                  </a:txBody>
                  <a:tcPr/>
                </a:tc>
                <a:extLst>
                  <a:ext uri="{0D108BD9-81ED-4DB2-BD59-A6C34878D82A}">
                    <a16:rowId xmlns:a16="http://schemas.microsoft.com/office/drawing/2014/main" val="3205290417"/>
                  </a:ext>
                </a:extLst>
              </a:tr>
            </a:tbl>
          </a:graphicData>
        </a:graphic>
      </p:graphicFrame>
      <p:sp>
        <p:nvSpPr>
          <p:cNvPr id="9" name="TextBox 8">
            <a:extLst>
              <a:ext uri="{FF2B5EF4-FFF2-40B4-BE49-F238E27FC236}">
                <a16:creationId xmlns:a16="http://schemas.microsoft.com/office/drawing/2014/main" id="{7E495F76-EC0D-2B3E-2839-9D70907AE242}"/>
              </a:ext>
            </a:extLst>
          </p:cNvPr>
          <p:cNvSpPr txBox="1"/>
          <p:nvPr/>
        </p:nvSpPr>
        <p:spPr>
          <a:xfrm>
            <a:off x="2649589" y="3542217"/>
            <a:ext cx="870858"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t>LSTM-AE</a:t>
            </a:r>
          </a:p>
        </p:txBody>
      </p:sp>
      <p:sp>
        <p:nvSpPr>
          <p:cNvPr id="10" name="TextBox 9">
            <a:extLst>
              <a:ext uri="{FF2B5EF4-FFF2-40B4-BE49-F238E27FC236}">
                <a16:creationId xmlns:a16="http://schemas.microsoft.com/office/drawing/2014/main" id="{2118947A-5EEC-BB25-0397-9A66A4AAB891}"/>
              </a:ext>
            </a:extLst>
          </p:cNvPr>
          <p:cNvSpPr txBox="1"/>
          <p:nvPr/>
        </p:nvSpPr>
        <p:spPr>
          <a:xfrm>
            <a:off x="2649588" y="4193763"/>
            <a:ext cx="870857"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t>LSTM-AE</a:t>
            </a:r>
          </a:p>
        </p:txBody>
      </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B9B73F52-DC5F-B920-7F81-E3FF2CEB3E98}"/>
                  </a:ext>
                </a:extLst>
              </p:cNvPr>
              <p:cNvSpPr/>
              <p:nvPr/>
            </p:nvSpPr>
            <p:spPr>
              <a:xfrm>
                <a:off x="3784761" y="3742518"/>
                <a:ext cx="482598" cy="503162"/>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b"/>
              <a:lstStyle/>
              <a:p>
                <a:pPr algn="ctr"/>
                <a14:m>
                  <m:oMathPara xmlns:m="http://schemas.openxmlformats.org/officeDocument/2006/math">
                    <m:oMathParaPr>
                      <m:jc m:val="right"/>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12" name="Oval 11">
                <a:extLst>
                  <a:ext uri="{FF2B5EF4-FFF2-40B4-BE49-F238E27FC236}">
                    <a16:creationId xmlns:a16="http://schemas.microsoft.com/office/drawing/2014/main" id="{B9B73F52-DC5F-B920-7F81-E3FF2CEB3E98}"/>
                  </a:ext>
                </a:extLst>
              </p:cNvPr>
              <p:cNvSpPr>
                <a:spLocks noRot="1" noChangeAspect="1" noMove="1" noResize="1" noEditPoints="1" noAdjustHandles="1" noChangeArrowheads="1" noChangeShapeType="1" noTextEdit="1"/>
              </p:cNvSpPr>
              <p:nvPr/>
            </p:nvSpPr>
            <p:spPr>
              <a:xfrm>
                <a:off x="3784761" y="3742518"/>
                <a:ext cx="482598" cy="503162"/>
              </a:xfrm>
              <a:prstGeom prst="ellipse">
                <a:avLst/>
              </a:prstGeom>
              <a:blipFill>
                <a:blip r:embed="rId4"/>
                <a:stretch>
                  <a:fillRect/>
                </a:stretch>
              </a:blipFill>
              <a:ln w="38100"/>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0822E13E-9B95-5B90-00F6-BE697642B604}"/>
              </a:ext>
            </a:extLst>
          </p:cNvPr>
          <p:cNvCxnSpPr>
            <a:stCxn id="9" idx="3"/>
            <a:endCxn id="12" idx="2"/>
          </p:cNvCxnSpPr>
          <p:nvPr/>
        </p:nvCxnSpPr>
        <p:spPr>
          <a:xfrm>
            <a:off x="3520447" y="3680717"/>
            <a:ext cx="264314" cy="31338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D9E5B0-3F08-82E1-6A1C-0CCEADED34AD}"/>
              </a:ext>
            </a:extLst>
          </p:cNvPr>
          <p:cNvCxnSpPr>
            <a:cxnSpLocks/>
            <a:stCxn id="10" idx="3"/>
            <a:endCxn id="12" idx="2"/>
          </p:cNvCxnSpPr>
          <p:nvPr/>
        </p:nvCxnSpPr>
        <p:spPr>
          <a:xfrm flipV="1">
            <a:off x="3520445" y="3994099"/>
            <a:ext cx="264316" cy="338164"/>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73B726-9AD7-A6F2-5247-831E03310FCB}"/>
              </a:ext>
            </a:extLst>
          </p:cNvPr>
          <p:cNvCxnSpPr>
            <a:cxnSpLocks/>
            <a:stCxn id="12" idx="6"/>
            <a:endCxn id="17" idx="1"/>
          </p:cNvCxnSpPr>
          <p:nvPr/>
        </p:nvCxnSpPr>
        <p:spPr>
          <a:xfrm>
            <a:off x="4267359" y="3994099"/>
            <a:ext cx="305603"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A67798-656F-7C3E-1B08-5FACEACD5580}"/>
              </a:ext>
            </a:extLst>
          </p:cNvPr>
          <p:cNvSpPr txBox="1"/>
          <p:nvPr/>
        </p:nvSpPr>
        <p:spPr>
          <a:xfrm>
            <a:off x="4572962" y="3763266"/>
            <a:ext cx="87085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t>Anomaly Score</a:t>
            </a:r>
          </a:p>
        </p:txBody>
      </p:sp>
      <p:graphicFrame>
        <p:nvGraphicFramePr>
          <p:cNvPr id="18" name="Table 5">
            <a:extLst>
              <a:ext uri="{FF2B5EF4-FFF2-40B4-BE49-F238E27FC236}">
                <a16:creationId xmlns:a16="http://schemas.microsoft.com/office/drawing/2014/main" id="{052FF128-CFFC-D5F2-2796-B1DF76259721}"/>
              </a:ext>
            </a:extLst>
          </p:cNvPr>
          <p:cNvGraphicFramePr>
            <a:graphicFrameLocks noGrp="1"/>
          </p:cNvGraphicFramePr>
          <p:nvPr/>
        </p:nvGraphicFramePr>
        <p:xfrm>
          <a:off x="9682836" y="2114063"/>
          <a:ext cx="1249680" cy="48768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05834601"/>
                    </a:ext>
                  </a:extLst>
                </a:gridCol>
                <a:gridCol w="208280">
                  <a:extLst>
                    <a:ext uri="{9D8B030D-6E8A-4147-A177-3AD203B41FA5}">
                      <a16:colId xmlns:a16="http://schemas.microsoft.com/office/drawing/2014/main" val="1282773508"/>
                    </a:ext>
                  </a:extLst>
                </a:gridCol>
                <a:gridCol w="208280">
                  <a:extLst>
                    <a:ext uri="{9D8B030D-6E8A-4147-A177-3AD203B41FA5}">
                      <a16:colId xmlns:a16="http://schemas.microsoft.com/office/drawing/2014/main" val="252133706"/>
                    </a:ext>
                  </a:extLst>
                </a:gridCol>
                <a:gridCol w="208280">
                  <a:extLst>
                    <a:ext uri="{9D8B030D-6E8A-4147-A177-3AD203B41FA5}">
                      <a16:colId xmlns:a16="http://schemas.microsoft.com/office/drawing/2014/main" val="2865479455"/>
                    </a:ext>
                  </a:extLst>
                </a:gridCol>
                <a:gridCol w="208280">
                  <a:extLst>
                    <a:ext uri="{9D8B030D-6E8A-4147-A177-3AD203B41FA5}">
                      <a16:colId xmlns:a16="http://schemas.microsoft.com/office/drawing/2014/main" val="852331033"/>
                    </a:ext>
                  </a:extLst>
                </a:gridCol>
                <a:gridCol w="208280">
                  <a:extLst>
                    <a:ext uri="{9D8B030D-6E8A-4147-A177-3AD203B41FA5}">
                      <a16:colId xmlns:a16="http://schemas.microsoft.com/office/drawing/2014/main" val="4131635541"/>
                    </a:ext>
                  </a:extLst>
                </a:gridCol>
              </a:tblGrid>
              <a:tr h="168853">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205290417"/>
                  </a:ext>
                </a:extLst>
              </a:tr>
              <a:tr h="168853">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864387092"/>
                  </a:ext>
                </a:extLst>
              </a:tr>
            </a:tbl>
          </a:graphicData>
        </a:graphic>
      </p:graphicFrame>
      <p:sp>
        <p:nvSpPr>
          <p:cNvPr id="19" name="TextBox 18">
            <a:extLst>
              <a:ext uri="{FF2B5EF4-FFF2-40B4-BE49-F238E27FC236}">
                <a16:creationId xmlns:a16="http://schemas.microsoft.com/office/drawing/2014/main" id="{7CB7344A-3DFD-93F8-1802-2A8FC5F63301}"/>
              </a:ext>
            </a:extLst>
          </p:cNvPr>
          <p:cNvSpPr txBox="1"/>
          <p:nvPr/>
        </p:nvSpPr>
        <p:spPr>
          <a:xfrm>
            <a:off x="11002860" y="2342638"/>
            <a:ext cx="102568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t>TADGAN</a:t>
            </a:r>
          </a:p>
        </p:txBody>
      </p:sp>
      <p:sp>
        <p:nvSpPr>
          <p:cNvPr id="20" name="TextBox 19">
            <a:extLst>
              <a:ext uri="{FF2B5EF4-FFF2-40B4-BE49-F238E27FC236}">
                <a16:creationId xmlns:a16="http://schemas.microsoft.com/office/drawing/2014/main" id="{A536AB57-32A5-524D-CDC5-B866CA4DABC1}"/>
              </a:ext>
            </a:extLst>
          </p:cNvPr>
          <p:cNvSpPr txBox="1"/>
          <p:nvPr/>
        </p:nvSpPr>
        <p:spPr>
          <a:xfrm>
            <a:off x="11002860" y="3509646"/>
            <a:ext cx="102568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t>TADGAN</a:t>
            </a:r>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3B34D7D3-DA95-A4DD-04CA-4A40BD290891}"/>
                  </a:ext>
                </a:extLst>
              </p:cNvPr>
              <p:cNvSpPr/>
              <p:nvPr/>
            </p:nvSpPr>
            <p:spPr>
              <a:xfrm>
                <a:off x="12439521" y="2753843"/>
                <a:ext cx="482598" cy="503162"/>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b"/>
              <a:lstStyle/>
              <a:p>
                <a:pPr algn="ctr"/>
                <a14:m>
                  <m:oMathPara xmlns:m="http://schemas.openxmlformats.org/officeDocument/2006/math">
                    <m:oMathParaPr>
                      <m:jc m:val="right"/>
                    </m:oMathParaPr>
                    <m:oMath xmlns:m="http://schemas.openxmlformats.org/officeDocument/2006/math">
                      <m:r>
                        <a:rPr lang="en-US" i="1" smtClean="0">
                          <a:latin typeface="Cambria Math" panose="02040503050406030204" pitchFamily="18" charset="0"/>
                        </a:rPr>
                        <m:t>∑</m:t>
                      </m:r>
                    </m:oMath>
                  </m:oMathPara>
                </a14:m>
                <a:endParaRPr lang="en-US" dirty="0"/>
              </a:p>
            </p:txBody>
          </p:sp>
        </mc:Choice>
        <mc:Fallback xmlns="">
          <p:sp>
            <p:nvSpPr>
              <p:cNvPr id="21" name="Oval 20">
                <a:extLst>
                  <a:ext uri="{FF2B5EF4-FFF2-40B4-BE49-F238E27FC236}">
                    <a16:creationId xmlns:a16="http://schemas.microsoft.com/office/drawing/2014/main" id="{3B34D7D3-DA95-A4DD-04CA-4A40BD290891}"/>
                  </a:ext>
                </a:extLst>
              </p:cNvPr>
              <p:cNvSpPr>
                <a:spLocks noRot="1" noChangeAspect="1" noMove="1" noResize="1" noEditPoints="1" noAdjustHandles="1" noChangeArrowheads="1" noChangeShapeType="1" noTextEdit="1"/>
              </p:cNvSpPr>
              <p:nvPr/>
            </p:nvSpPr>
            <p:spPr>
              <a:xfrm>
                <a:off x="12439521" y="2753843"/>
                <a:ext cx="482598" cy="503162"/>
              </a:xfrm>
              <a:prstGeom prst="ellipse">
                <a:avLst/>
              </a:prstGeom>
              <a:blipFill>
                <a:blip r:embed="rId5"/>
                <a:stretch>
                  <a:fillRect/>
                </a:stretch>
              </a:blipFill>
              <a:ln w="38100"/>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96A464BF-76DE-C124-6F54-AD1F56F16D0E}"/>
              </a:ext>
            </a:extLst>
          </p:cNvPr>
          <p:cNvCxnSpPr>
            <a:cxnSpLocks/>
            <a:stCxn id="19" idx="3"/>
            <a:endCxn id="21" idx="2"/>
          </p:cNvCxnSpPr>
          <p:nvPr/>
        </p:nvCxnSpPr>
        <p:spPr>
          <a:xfrm>
            <a:off x="12028540" y="2481138"/>
            <a:ext cx="410981" cy="52428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C774A59-F4AE-7EEF-9544-7EAD4C8507E1}"/>
              </a:ext>
            </a:extLst>
          </p:cNvPr>
          <p:cNvCxnSpPr>
            <a:cxnSpLocks/>
            <a:stCxn id="20" idx="3"/>
            <a:endCxn id="21" idx="2"/>
          </p:cNvCxnSpPr>
          <p:nvPr/>
        </p:nvCxnSpPr>
        <p:spPr>
          <a:xfrm flipV="1">
            <a:off x="12028540" y="3005424"/>
            <a:ext cx="410981" cy="642722"/>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7463E4-29F3-CE97-B076-F689DEC25A96}"/>
              </a:ext>
            </a:extLst>
          </p:cNvPr>
          <p:cNvCxnSpPr>
            <a:cxnSpLocks/>
            <a:stCxn id="21" idx="6"/>
            <a:endCxn id="25" idx="1"/>
          </p:cNvCxnSpPr>
          <p:nvPr/>
        </p:nvCxnSpPr>
        <p:spPr>
          <a:xfrm>
            <a:off x="12922119" y="3005424"/>
            <a:ext cx="259735"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9F0B51C-6684-956B-B3FE-60229759FA4C}"/>
              </a:ext>
            </a:extLst>
          </p:cNvPr>
          <p:cNvSpPr txBox="1"/>
          <p:nvPr/>
        </p:nvSpPr>
        <p:spPr>
          <a:xfrm>
            <a:off x="13181854" y="2774591"/>
            <a:ext cx="870858"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t>Anomaly Score</a:t>
            </a:r>
          </a:p>
        </p:txBody>
      </p:sp>
      <p:cxnSp>
        <p:nvCxnSpPr>
          <p:cNvPr id="26" name="Straight Arrow Connector 25">
            <a:extLst>
              <a:ext uri="{FF2B5EF4-FFF2-40B4-BE49-F238E27FC236}">
                <a16:creationId xmlns:a16="http://schemas.microsoft.com/office/drawing/2014/main" id="{433DA7AB-1720-8268-0DE6-9ED5CA1B6FC6}"/>
              </a:ext>
            </a:extLst>
          </p:cNvPr>
          <p:cNvCxnSpPr/>
          <p:nvPr/>
        </p:nvCxnSpPr>
        <p:spPr>
          <a:xfrm>
            <a:off x="1430389" y="3377721"/>
            <a:ext cx="102568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7" name="Table 5">
            <a:extLst>
              <a:ext uri="{FF2B5EF4-FFF2-40B4-BE49-F238E27FC236}">
                <a16:creationId xmlns:a16="http://schemas.microsoft.com/office/drawing/2014/main" id="{F11D14E3-705B-7522-9A8C-064AC15C8A4F}"/>
              </a:ext>
            </a:extLst>
          </p:cNvPr>
          <p:cNvGraphicFramePr>
            <a:graphicFrameLocks noGrp="1"/>
          </p:cNvGraphicFramePr>
          <p:nvPr/>
        </p:nvGraphicFramePr>
        <p:xfrm>
          <a:off x="9682836" y="3286441"/>
          <a:ext cx="1249680" cy="487680"/>
        </p:xfrm>
        <a:graphic>
          <a:graphicData uri="http://schemas.openxmlformats.org/drawingml/2006/table">
            <a:tbl>
              <a:tblPr firstRow="1" bandRow="1">
                <a:tableStyleId>{5940675A-B579-460E-94D1-54222C63F5DA}</a:tableStyleId>
              </a:tblPr>
              <a:tblGrid>
                <a:gridCol w="312420">
                  <a:extLst>
                    <a:ext uri="{9D8B030D-6E8A-4147-A177-3AD203B41FA5}">
                      <a16:colId xmlns:a16="http://schemas.microsoft.com/office/drawing/2014/main" val="305834601"/>
                    </a:ext>
                  </a:extLst>
                </a:gridCol>
                <a:gridCol w="312420">
                  <a:extLst>
                    <a:ext uri="{9D8B030D-6E8A-4147-A177-3AD203B41FA5}">
                      <a16:colId xmlns:a16="http://schemas.microsoft.com/office/drawing/2014/main" val="1282773508"/>
                    </a:ext>
                  </a:extLst>
                </a:gridCol>
                <a:gridCol w="312420">
                  <a:extLst>
                    <a:ext uri="{9D8B030D-6E8A-4147-A177-3AD203B41FA5}">
                      <a16:colId xmlns:a16="http://schemas.microsoft.com/office/drawing/2014/main" val="252133706"/>
                    </a:ext>
                  </a:extLst>
                </a:gridCol>
                <a:gridCol w="312420">
                  <a:extLst>
                    <a:ext uri="{9D8B030D-6E8A-4147-A177-3AD203B41FA5}">
                      <a16:colId xmlns:a16="http://schemas.microsoft.com/office/drawing/2014/main" val="4131635541"/>
                    </a:ext>
                  </a:extLst>
                </a:gridCol>
              </a:tblGrid>
              <a:tr h="168853">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205290417"/>
                  </a:ext>
                </a:extLst>
              </a:tr>
              <a:tr h="168853">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864387092"/>
                  </a:ext>
                </a:extLst>
              </a:tr>
            </a:tbl>
          </a:graphicData>
        </a:graphic>
      </p:graphicFrame>
      <p:sp>
        <p:nvSpPr>
          <p:cNvPr id="32" name="TextBox 31">
            <a:extLst>
              <a:ext uri="{FF2B5EF4-FFF2-40B4-BE49-F238E27FC236}">
                <a16:creationId xmlns:a16="http://schemas.microsoft.com/office/drawing/2014/main" id="{9D213D72-C15C-10B1-F9FB-FA2FD968F6F5}"/>
              </a:ext>
            </a:extLst>
          </p:cNvPr>
          <p:cNvSpPr txBox="1"/>
          <p:nvPr/>
        </p:nvSpPr>
        <p:spPr>
          <a:xfrm>
            <a:off x="9798807" y="1733971"/>
            <a:ext cx="1025680" cy="307777"/>
          </a:xfrm>
          <a:prstGeom prst="rect">
            <a:avLst/>
          </a:prstGeom>
          <a:noFill/>
        </p:spPr>
        <p:txBody>
          <a:bodyPr wrap="square" rtlCol="0">
            <a:spAutoFit/>
          </a:bodyPr>
          <a:lstStyle/>
          <a:p>
            <a:pPr algn="ctr"/>
            <a:r>
              <a:rPr lang="en-US" sz="1400" dirty="0"/>
              <a:t>time</a:t>
            </a:r>
          </a:p>
        </p:txBody>
      </p:sp>
      <p:cxnSp>
        <p:nvCxnSpPr>
          <p:cNvPr id="33" name="Straight Arrow Connector 32">
            <a:extLst>
              <a:ext uri="{FF2B5EF4-FFF2-40B4-BE49-F238E27FC236}">
                <a16:creationId xmlns:a16="http://schemas.microsoft.com/office/drawing/2014/main" id="{4162A5A2-68C5-0DBA-7DE5-0A7E5BDEED95}"/>
              </a:ext>
            </a:extLst>
          </p:cNvPr>
          <p:cNvCxnSpPr/>
          <p:nvPr/>
        </p:nvCxnSpPr>
        <p:spPr>
          <a:xfrm>
            <a:off x="9798807" y="2035168"/>
            <a:ext cx="102568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1587BDA-D9A7-8FC6-A5CE-94F15843E346}"/>
              </a:ext>
            </a:extLst>
          </p:cNvPr>
          <p:cNvSpPr txBox="1"/>
          <p:nvPr/>
        </p:nvSpPr>
        <p:spPr>
          <a:xfrm>
            <a:off x="9713875" y="2593817"/>
            <a:ext cx="1187601" cy="307777"/>
          </a:xfrm>
          <a:prstGeom prst="rect">
            <a:avLst/>
          </a:prstGeom>
          <a:noFill/>
        </p:spPr>
        <p:txBody>
          <a:bodyPr wrap="square" rtlCol="0">
            <a:spAutoFit/>
          </a:bodyPr>
          <a:lstStyle/>
          <a:p>
            <a:pPr algn="ctr"/>
            <a:r>
              <a:rPr lang="en-US" sz="1400" dirty="0"/>
              <a:t>Frequency-1</a:t>
            </a:r>
          </a:p>
        </p:txBody>
      </p:sp>
      <p:sp>
        <p:nvSpPr>
          <p:cNvPr id="38" name="TextBox 37">
            <a:extLst>
              <a:ext uri="{FF2B5EF4-FFF2-40B4-BE49-F238E27FC236}">
                <a16:creationId xmlns:a16="http://schemas.microsoft.com/office/drawing/2014/main" id="{468F7BA1-F435-FC8D-04D7-A7812C49D4FF}"/>
              </a:ext>
            </a:extLst>
          </p:cNvPr>
          <p:cNvSpPr txBox="1"/>
          <p:nvPr/>
        </p:nvSpPr>
        <p:spPr>
          <a:xfrm>
            <a:off x="1974431" y="1846602"/>
            <a:ext cx="2710206" cy="7571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b="1" dirty="0"/>
              <a:t>Unsupervised Anomaly Detection</a:t>
            </a:r>
            <a:endParaRPr lang="en-US" dirty="0"/>
          </a:p>
        </p:txBody>
      </p:sp>
      <p:sp>
        <p:nvSpPr>
          <p:cNvPr id="39" name="TextBox 38">
            <a:extLst>
              <a:ext uri="{FF2B5EF4-FFF2-40B4-BE49-F238E27FC236}">
                <a16:creationId xmlns:a16="http://schemas.microsoft.com/office/drawing/2014/main" id="{1315D432-74DB-49FC-359B-1B8BF4BA804B}"/>
              </a:ext>
            </a:extLst>
          </p:cNvPr>
          <p:cNvSpPr txBox="1"/>
          <p:nvPr/>
        </p:nvSpPr>
        <p:spPr>
          <a:xfrm>
            <a:off x="1974431" y="5307810"/>
            <a:ext cx="2826822" cy="7571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b="1" dirty="0"/>
              <a:t>Supervised Anomaly Prediction</a:t>
            </a:r>
            <a:endParaRPr lang="en-US" dirty="0"/>
          </a:p>
        </p:txBody>
      </p:sp>
      <p:sp>
        <p:nvSpPr>
          <p:cNvPr id="41" name="TextBox 40">
            <a:extLst>
              <a:ext uri="{FF2B5EF4-FFF2-40B4-BE49-F238E27FC236}">
                <a16:creationId xmlns:a16="http://schemas.microsoft.com/office/drawing/2014/main" id="{62BFF89D-3E1F-3C7B-1194-8A7EC84CF0E4}"/>
              </a:ext>
            </a:extLst>
          </p:cNvPr>
          <p:cNvSpPr txBox="1"/>
          <p:nvPr/>
        </p:nvSpPr>
        <p:spPr>
          <a:xfrm>
            <a:off x="2715833" y="7046647"/>
            <a:ext cx="1025680"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200" dirty="0"/>
              <a:t>TFT</a:t>
            </a:r>
          </a:p>
        </p:txBody>
      </p:sp>
      <p:sp>
        <p:nvSpPr>
          <p:cNvPr id="42" name="TextBox 41">
            <a:extLst>
              <a:ext uri="{FF2B5EF4-FFF2-40B4-BE49-F238E27FC236}">
                <a16:creationId xmlns:a16="http://schemas.microsoft.com/office/drawing/2014/main" id="{E426A089-B8E0-7DB2-1518-606ABD20891C}"/>
              </a:ext>
            </a:extLst>
          </p:cNvPr>
          <p:cNvSpPr txBox="1"/>
          <p:nvPr/>
        </p:nvSpPr>
        <p:spPr>
          <a:xfrm>
            <a:off x="1563275" y="6536969"/>
            <a:ext cx="1025680" cy="307777"/>
          </a:xfrm>
          <a:prstGeom prst="rect">
            <a:avLst/>
          </a:prstGeom>
          <a:noFill/>
        </p:spPr>
        <p:txBody>
          <a:bodyPr wrap="square" rtlCol="0">
            <a:spAutoFit/>
          </a:bodyPr>
          <a:lstStyle/>
          <a:p>
            <a:r>
              <a:rPr lang="en-US" sz="1400" dirty="0"/>
              <a:t>look back</a:t>
            </a:r>
          </a:p>
        </p:txBody>
      </p:sp>
      <p:cxnSp>
        <p:nvCxnSpPr>
          <p:cNvPr id="43" name="Straight Arrow Connector 42">
            <a:extLst>
              <a:ext uri="{FF2B5EF4-FFF2-40B4-BE49-F238E27FC236}">
                <a16:creationId xmlns:a16="http://schemas.microsoft.com/office/drawing/2014/main" id="{4BE15A0F-85A8-C0FC-477F-8CF87231F509}"/>
              </a:ext>
            </a:extLst>
          </p:cNvPr>
          <p:cNvCxnSpPr/>
          <p:nvPr/>
        </p:nvCxnSpPr>
        <p:spPr>
          <a:xfrm>
            <a:off x="1431779" y="6844746"/>
            <a:ext cx="1025680" cy="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9B1B07E-71F6-A06E-D4B0-1105DAE281D9}"/>
              </a:ext>
            </a:extLst>
          </p:cNvPr>
          <p:cNvSpPr txBox="1"/>
          <p:nvPr/>
        </p:nvSpPr>
        <p:spPr>
          <a:xfrm>
            <a:off x="1401354" y="7469555"/>
            <a:ext cx="1187601" cy="307777"/>
          </a:xfrm>
          <a:prstGeom prst="rect">
            <a:avLst/>
          </a:prstGeom>
          <a:noFill/>
        </p:spPr>
        <p:txBody>
          <a:bodyPr wrap="square" rtlCol="0">
            <a:spAutoFit/>
          </a:bodyPr>
          <a:lstStyle/>
          <a:p>
            <a:pPr algn="ctr"/>
            <a:r>
              <a:rPr lang="en-US" sz="1400" dirty="0"/>
              <a:t>all devices</a:t>
            </a:r>
          </a:p>
        </p:txBody>
      </p:sp>
      <p:graphicFrame>
        <p:nvGraphicFramePr>
          <p:cNvPr id="46" name="Table 5">
            <a:extLst>
              <a:ext uri="{FF2B5EF4-FFF2-40B4-BE49-F238E27FC236}">
                <a16:creationId xmlns:a16="http://schemas.microsoft.com/office/drawing/2014/main" id="{9376517D-D803-8E30-1645-32A295C48E4D}"/>
              </a:ext>
            </a:extLst>
          </p:cNvPr>
          <p:cNvGraphicFramePr>
            <a:graphicFrameLocks noGrp="1"/>
          </p:cNvGraphicFramePr>
          <p:nvPr/>
        </p:nvGraphicFramePr>
        <p:xfrm>
          <a:off x="3837353" y="6979383"/>
          <a:ext cx="1041400" cy="487680"/>
        </p:xfrm>
        <a:graphic>
          <a:graphicData uri="http://schemas.openxmlformats.org/drawingml/2006/table">
            <a:tbl>
              <a:tblPr firstRow="1" bandRow="1">
                <a:tableStyleId>{5940675A-B579-460E-94D1-54222C63F5DA}</a:tableStyleId>
              </a:tblPr>
              <a:tblGrid>
                <a:gridCol w="260350">
                  <a:extLst>
                    <a:ext uri="{9D8B030D-6E8A-4147-A177-3AD203B41FA5}">
                      <a16:colId xmlns:a16="http://schemas.microsoft.com/office/drawing/2014/main" val="305834601"/>
                    </a:ext>
                  </a:extLst>
                </a:gridCol>
                <a:gridCol w="260350">
                  <a:extLst>
                    <a:ext uri="{9D8B030D-6E8A-4147-A177-3AD203B41FA5}">
                      <a16:colId xmlns:a16="http://schemas.microsoft.com/office/drawing/2014/main" val="1282773508"/>
                    </a:ext>
                  </a:extLst>
                </a:gridCol>
                <a:gridCol w="260350">
                  <a:extLst>
                    <a:ext uri="{9D8B030D-6E8A-4147-A177-3AD203B41FA5}">
                      <a16:colId xmlns:a16="http://schemas.microsoft.com/office/drawing/2014/main" val="252133706"/>
                    </a:ext>
                  </a:extLst>
                </a:gridCol>
                <a:gridCol w="260350">
                  <a:extLst>
                    <a:ext uri="{9D8B030D-6E8A-4147-A177-3AD203B41FA5}">
                      <a16:colId xmlns:a16="http://schemas.microsoft.com/office/drawing/2014/main" val="4131635541"/>
                    </a:ext>
                  </a:extLst>
                </a:gridCol>
              </a:tblGrid>
              <a:tr h="168853">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205290417"/>
                  </a:ext>
                </a:extLst>
              </a:tr>
              <a:tr h="168853">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087035445"/>
                  </a:ext>
                </a:extLst>
              </a:tr>
            </a:tbl>
          </a:graphicData>
        </a:graphic>
      </p:graphicFrame>
      <p:sp>
        <p:nvSpPr>
          <p:cNvPr id="47" name="TextBox 46">
            <a:extLst>
              <a:ext uri="{FF2B5EF4-FFF2-40B4-BE49-F238E27FC236}">
                <a16:creationId xmlns:a16="http://schemas.microsoft.com/office/drawing/2014/main" id="{1646F7AC-9091-3054-B67B-310C66BE1DCD}"/>
              </a:ext>
            </a:extLst>
          </p:cNvPr>
          <p:cNvSpPr txBox="1"/>
          <p:nvPr/>
        </p:nvSpPr>
        <p:spPr>
          <a:xfrm>
            <a:off x="3803667" y="6536969"/>
            <a:ext cx="1161025" cy="307777"/>
          </a:xfrm>
          <a:prstGeom prst="rect">
            <a:avLst/>
          </a:prstGeom>
          <a:noFill/>
        </p:spPr>
        <p:txBody>
          <a:bodyPr wrap="square" rtlCol="0">
            <a:spAutoFit/>
          </a:bodyPr>
          <a:lstStyle/>
          <a:p>
            <a:r>
              <a:rPr lang="en-US" sz="1400" dirty="0"/>
              <a:t>look forward</a:t>
            </a:r>
          </a:p>
        </p:txBody>
      </p:sp>
      <p:cxnSp>
        <p:nvCxnSpPr>
          <p:cNvPr id="48" name="Straight Arrow Connector 47">
            <a:extLst>
              <a:ext uri="{FF2B5EF4-FFF2-40B4-BE49-F238E27FC236}">
                <a16:creationId xmlns:a16="http://schemas.microsoft.com/office/drawing/2014/main" id="{9206A3F3-067F-61E1-6500-95961EAC9E45}"/>
              </a:ext>
            </a:extLst>
          </p:cNvPr>
          <p:cNvCxnSpPr/>
          <p:nvPr/>
        </p:nvCxnSpPr>
        <p:spPr>
          <a:xfrm>
            <a:off x="3994589" y="6868936"/>
            <a:ext cx="1025680"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8E5C8D2-8ACB-0D27-360A-9DE5B44EB94D}"/>
              </a:ext>
            </a:extLst>
          </p:cNvPr>
          <p:cNvSpPr txBox="1"/>
          <p:nvPr/>
        </p:nvSpPr>
        <p:spPr>
          <a:xfrm>
            <a:off x="3783311" y="7473593"/>
            <a:ext cx="1187601" cy="307777"/>
          </a:xfrm>
          <a:prstGeom prst="rect">
            <a:avLst/>
          </a:prstGeom>
          <a:noFill/>
        </p:spPr>
        <p:txBody>
          <a:bodyPr wrap="square" rtlCol="0">
            <a:spAutoFit/>
          </a:bodyPr>
          <a:lstStyle/>
          <a:p>
            <a:pPr algn="ctr"/>
            <a:r>
              <a:rPr lang="en-US" sz="1400" dirty="0"/>
              <a:t>bit permits</a:t>
            </a:r>
          </a:p>
        </p:txBody>
      </p:sp>
      <p:sp>
        <p:nvSpPr>
          <p:cNvPr id="51" name="Oval 50">
            <a:extLst>
              <a:ext uri="{FF2B5EF4-FFF2-40B4-BE49-F238E27FC236}">
                <a16:creationId xmlns:a16="http://schemas.microsoft.com/office/drawing/2014/main" id="{8D624D28-8C32-F506-389C-3BB7BD76E59B}"/>
              </a:ext>
            </a:extLst>
          </p:cNvPr>
          <p:cNvSpPr/>
          <p:nvPr/>
        </p:nvSpPr>
        <p:spPr>
          <a:xfrm>
            <a:off x="1919712" y="3890596"/>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F899588-F88A-9FE5-8A4D-EF6F6D3CC284}"/>
              </a:ext>
            </a:extLst>
          </p:cNvPr>
          <p:cNvSpPr/>
          <p:nvPr/>
        </p:nvSpPr>
        <p:spPr>
          <a:xfrm>
            <a:off x="1925143" y="3995167"/>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B7F6C80-5C20-7720-C07B-EA1F25A603BD}"/>
              </a:ext>
            </a:extLst>
          </p:cNvPr>
          <p:cNvSpPr/>
          <p:nvPr/>
        </p:nvSpPr>
        <p:spPr>
          <a:xfrm>
            <a:off x="1925143" y="4105032"/>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32AD09A-6EE3-8EAF-7876-2B1826B85D7D}"/>
              </a:ext>
            </a:extLst>
          </p:cNvPr>
          <p:cNvSpPr txBox="1"/>
          <p:nvPr/>
        </p:nvSpPr>
        <p:spPr>
          <a:xfrm>
            <a:off x="9701619" y="3783538"/>
            <a:ext cx="1187601" cy="307777"/>
          </a:xfrm>
          <a:prstGeom prst="rect">
            <a:avLst/>
          </a:prstGeom>
          <a:noFill/>
        </p:spPr>
        <p:txBody>
          <a:bodyPr wrap="square" rtlCol="0">
            <a:spAutoFit/>
          </a:bodyPr>
          <a:lstStyle/>
          <a:p>
            <a:pPr algn="ctr"/>
            <a:r>
              <a:rPr lang="en-US" sz="1400" dirty="0"/>
              <a:t>Frequency-n</a:t>
            </a:r>
          </a:p>
        </p:txBody>
      </p:sp>
      <p:graphicFrame>
        <p:nvGraphicFramePr>
          <p:cNvPr id="57" name="Table 56">
            <a:extLst>
              <a:ext uri="{FF2B5EF4-FFF2-40B4-BE49-F238E27FC236}">
                <a16:creationId xmlns:a16="http://schemas.microsoft.com/office/drawing/2014/main" id="{391C4963-D695-F5DD-8C1F-7BDF3AAFFE94}"/>
              </a:ext>
            </a:extLst>
          </p:cNvPr>
          <p:cNvGraphicFramePr>
            <a:graphicFrameLocks noGrp="1"/>
          </p:cNvGraphicFramePr>
          <p:nvPr/>
        </p:nvGraphicFramePr>
        <p:xfrm>
          <a:off x="1370315" y="6935727"/>
          <a:ext cx="1249680" cy="253710"/>
        </p:xfrm>
        <a:graphic>
          <a:graphicData uri="http://schemas.openxmlformats.org/drawingml/2006/table">
            <a:tbl>
              <a:tblPr firstRow="1" bandRow="1">
                <a:tableStyleId>{5940675A-B579-460E-94D1-54222C63F5DA}</a:tableStyleId>
              </a:tblPr>
              <a:tblGrid>
                <a:gridCol w="312420">
                  <a:extLst>
                    <a:ext uri="{9D8B030D-6E8A-4147-A177-3AD203B41FA5}">
                      <a16:colId xmlns:a16="http://schemas.microsoft.com/office/drawing/2014/main" val="305834601"/>
                    </a:ext>
                  </a:extLst>
                </a:gridCol>
                <a:gridCol w="312420">
                  <a:extLst>
                    <a:ext uri="{9D8B030D-6E8A-4147-A177-3AD203B41FA5}">
                      <a16:colId xmlns:a16="http://schemas.microsoft.com/office/drawing/2014/main" val="1282773508"/>
                    </a:ext>
                  </a:extLst>
                </a:gridCol>
                <a:gridCol w="312420">
                  <a:extLst>
                    <a:ext uri="{9D8B030D-6E8A-4147-A177-3AD203B41FA5}">
                      <a16:colId xmlns:a16="http://schemas.microsoft.com/office/drawing/2014/main" val="252133706"/>
                    </a:ext>
                  </a:extLst>
                </a:gridCol>
                <a:gridCol w="312420">
                  <a:extLst>
                    <a:ext uri="{9D8B030D-6E8A-4147-A177-3AD203B41FA5}">
                      <a16:colId xmlns:a16="http://schemas.microsoft.com/office/drawing/2014/main" val="4131635541"/>
                    </a:ext>
                  </a:extLst>
                </a:gridCol>
              </a:tblGrid>
              <a:tr h="253710">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205290417"/>
                  </a:ext>
                </a:extLst>
              </a:tr>
            </a:tbl>
          </a:graphicData>
        </a:graphic>
      </p:graphicFrame>
      <p:graphicFrame>
        <p:nvGraphicFramePr>
          <p:cNvPr id="58" name="Table 57">
            <a:extLst>
              <a:ext uri="{FF2B5EF4-FFF2-40B4-BE49-F238E27FC236}">
                <a16:creationId xmlns:a16="http://schemas.microsoft.com/office/drawing/2014/main" id="{9FB73223-1468-0429-B31E-5DD9A3178085}"/>
              </a:ext>
            </a:extLst>
          </p:cNvPr>
          <p:cNvGraphicFramePr>
            <a:graphicFrameLocks noGrp="1"/>
          </p:cNvGraphicFramePr>
          <p:nvPr/>
        </p:nvGraphicFramePr>
        <p:xfrm>
          <a:off x="1370317" y="7191673"/>
          <a:ext cx="1249680" cy="25371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05834601"/>
                    </a:ext>
                  </a:extLst>
                </a:gridCol>
                <a:gridCol w="208280">
                  <a:extLst>
                    <a:ext uri="{9D8B030D-6E8A-4147-A177-3AD203B41FA5}">
                      <a16:colId xmlns:a16="http://schemas.microsoft.com/office/drawing/2014/main" val="1282773508"/>
                    </a:ext>
                  </a:extLst>
                </a:gridCol>
                <a:gridCol w="208280">
                  <a:extLst>
                    <a:ext uri="{9D8B030D-6E8A-4147-A177-3AD203B41FA5}">
                      <a16:colId xmlns:a16="http://schemas.microsoft.com/office/drawing/2014/main" val="252133706"/>
                    </a:ext>
                  </a:extLst>
                </a:gridCol>
                <a:gridCol w="208280">
                  <a:extLst>
                    <a:ext uri="{9D8B030D-6E8A-4147-A177-3AD203B41FA5}">
                      <a16:colId xmlns:a16="http://schemas.microsoft.com/office/drawing/2014/main" val="1903046197"/>
                    </a:ext>
                  </a:extLst>
                </a:gridCol>
                <a:gridCol w="208280">
                  <a:extLst>
                    <a:ext uri="{9D8B030D-6E8A-4147-A177-3AD203B41FA5}">
                      <a16:colId xmlns:a16="http://schemas.microsoft.com/office/drawing/2014/main" val="535621846"/>
                    </a:ext>
                  </a:extLst>
                </a:gridCol>
                <a:gridCol w="208280">
                  <a:extLst>
                    <a:ext uri="{9D8B030D-6E8A-4147-A177-3AD203B41FA5}">
                      <a16:colId xmlns:a16="http://schemas.microsoft.com/office/drawing/2014/main" val="4131635541"/>
                    </a:ext>
                  </a:extLst>
                </a:gridCol>
              </a:tblGrid>
              <a:tr h="253710">
                <a:tc>
                  <a:txBody>
                    <a:bodyPr/>
                    <a:lstStyle/>
                    <a:p>
                      <a:endParaRPr lang="en-US" sz="200"/>
                    </a:p>
                  </a:txBody>
                  <a:tcPr/>
                </a:tc>
                <a:tc>
                  <a:txBody>
                    <a:bodyPr/>
                    <a:lstStyle/>
                    <a:p>
                      <a:endParaRPr lang="en-US" sz="200"/>
                    </a:p>
                  </a:txBody>
                  <a:tcPr/>
                </a:tc>
                <a:tc>
                  <a:txBody>
                    <a:bodyPr/>
                    <a:lstStyle/>
                    <a:p>
                      <a:endParaRPr lang="en-US" sz="200" dirty="0"/>
                    </a:p>
                  </a:txBody>
                  <a:tcPr/>
                </a:tc>
                <a:tc>
                  <a:txBody>
                    <a:bodyPr/>
                    <a:lstStyle/>
                    <a:p>
                      <a:endParaRPr lang="en-US" sz="200" dirty="0"/>
                    </a:p>
                  </a:txBody>
                  <a:tcPr/>
                </a:tc>
                <a:tc>
                  <a:txBody>
                    <a:bodyPr/>
                    <a:lstStyle/>
                    <a:p>
                      <a:endParaRPr lang="en-US" sz="200" dirty="0"/>
                    </a:p>
                  </a:txBody>
                  <a:tcPr/>
                </a:tc>
                <a:tc>
                  <a:txBody>
                    <a:bodyPr/>
                    <a:lstStyle/>
                    <a:p>
                      <a:endParaRPr lang="en-US" sz="200" dirty="0"/>
                    </a:p>
                  </a:txBody>
                  <a:tcPr/>
                </a:tc>
                <a:extLst>
                  <a:ext uri="{0D108BD9-81ED-4DB2-BD59-A6C34878D82A}">
                    <a16:rowId xmlns:a16="http://schemas.microsoft.com/office/drawing/2014/main" val="3205290417"/>
                  </a:ext>
                </a:extLst>
              </a:tr>
            </a:tbl>
          </a:graphicData>
        </a:graphic>
      </p:graphicFrame>
      <p:sp>
        <p:nvSpPr>
          <p:cNvPr id="60" name="Oval 59">
            <a:extLst>
              <a:ext uri="{FF2B5EF4-FFF2-40B4-BE49-F238E27FC236}">
                <a16:creationId xmlns:a16="http://schemas.microsoft.com/office/drawing/2014/main" id="{089936E2-0421-881F-841E-B05D94D8D890}"/>
              </a:ext>
            </a:extLst>
          </p:cNvPr>
          <p:cNvSpPr/>
          <p:nvPr/>
        </p:nvSpPr>
        <p:spPr>
          <a:xfrm>
            <a:off x="10209835" y="2941652"/>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4092BBA-0E36-7712-381A-25807C854DF8}"/>
              </a:ext>
            </a:extLst>
          </p:cNvPr>
          <p:cNvSpPr/>
          <p:nvPr/>
        </p:nvSpPr>
        <p:spPr>
          <a:xfrm>
            <a:off x="10215266" y="3046223"/>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7866A22-0D35-3033-5305-4C478323DDBA}"/>
              </a:ext>
            </a:extLst>
          </p:cNvPr>
          <p:cNvSpPr/>
          <p:nvPr/>
        </p:nvSpPr>
        <p:spPr>
          <a:xfrm>
            <a:off x="10215266" y="3156088"/>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3CA3C6A4-317B-F7CC-E116-4CABF63D294D}"/>
              </a:ext>
            </a:extLst>
          </p:cNvPr>
          <p:cNvSpPr txBox="1"/>
          <p:nvPr/>
        </p:nvSpPr>
        <p:spPr>
          <a:xfrm>
            <a:off x="1402803" y="4513775"/>
            <a:ext cx="1187601" cy="307777"/>
          </a:xfrm>
          <a:prstGeom prst="rect">
            <a:avLst/>
          </a:prstGeom>
          <a:noFill/>
        </p:spPr>
        <p:txBody>
          <a:bodyPr wrap="square" rtlCol="0">
            <a:spAutoFit/>
          </a:bodyPr>
          <a:lstStyle/>
          <a:p>
            <a:pPr algn="ctr"/>
            <a:r>
              <a:rPr lang="en-US" sz="1400" dirty="0"/>
              <a:t>all devices</a:t>
            </a:r>
          </a:p>
        </p:txBody>
      </p:sp>
      <p:sp>
        <p:nvSpPr>
          <p:cNvPr id="70" name="Footer Placeholder 69">
            <a:extLst>
              <a:ext uri="{FF2B5EF4-FFF2-40B4-BE49-F238E27FC236}">
                <a16:creationId xmlns:a16="http://schemas.microsoft.com/office/drawing/2014/main" id="{CE0CB22E-314A-4F57-2930-72C1824A6F7A}"/>
              </a:ext>
            </a:extLst>
          </p:cNvPr>
          <p:cNvSpPr>
            <a:spLocks noGrp="1"/>
          </p:cNvSpPr>
          <p:nvPr>
            <p:ph type="ftr" sz="quarter" idx="3"/>
          </p:nvPr>
        </p:nvSpPr>
        <p:spPr/>
        <p:txBody>
          <a:bodyPr/>
          <a:lstStyle/>
          <a:p>
            <a:r>
              <a:rPr lang="en-US"/>
              <a:t>Speaker: Milan Jain, PNNL (milan.jain@pnnl.gov)</a:t>
            </a:r>
            <a:endParaRPr lang="en-US" dirty="0"/>
          </a:p>
        </p:txBody>
      </p:sp>
      <p:sp>
        <p:nvSpPr>
          <p:cNvPr id="2" name="Slide Number Placeholder 1">
            <a:extLst>
              <a:ext uri="{FF2B5EF4-FFF2-40B4-BE49-F238E27FC236}">
                <a16:creationId xmlns:a16="http://schemas.microsoft.com/office/drawing/2014/main" id="{366344C7-3F9F-F07F-F45E-7319ABECD07F}"/>
              </a:ext>
            </a:extLst>
          </p:cNvPr>
          <p:cNvSpPr>
            <a:spLocks noGrp="1"/>
          </p:cNvSpPr>
          <p:nvPr>
            <p:ph type="sldNum" sz="quarter" idx="12"/>
          </p:nvPr>
        </p:nvSpPr>
        <p:spPr/>
        <p:txBody>
          <a:bodyPr/>
          <a:lstStyle/>
          <a:p>
            <a:fld id="{FE7A4BB3-E848-5A44-82DF-322201952CD8}" type="slidenum">
              <a:rPr lang="en-US" smtClean="0"/>
              <a:pPr/>
              <a:t>10</a:t>
            </a:fld>
            <a:endParaRPr lang="en-US" dirty="0"/>
          </a:p>
        </p:txBody>
      </p:sp>
      <p:pic>
        <p:nvPicPr>
          <p:cNvPr id="4" name="Picture 3">
            <a:extLst>
              <a:ext uri="{FF2B5EF4-FFF2-40B4-BE49-F238E27FC236}">
                <a16:creationId xmlns:a16="http://schemas.microsoft.com/office/drawing/2014/main" id="{FB0DA2EA-A171-BB2F-0C2D-034DCDC32FE0}"/>
              </a:ext>
            </a:extLst>
          </p:cNvPr>
          <p:cNvPicPr>
            <a:picLocks noChangeAspect="1"/>
          </p:cNvPicPr>
          <p:nvPr/>
        </p:nvPicPr>
        <p:blipFill>
          <a:blip r:embed="rId6"/>
          <a:stretch>
            <a:fillRect/>
          </a:stretch>
        </p:blipFill>
        <p:spPr>
          <a:xfrm>
            <a:off x="5783245" y="2923487"/>
            <a:ext cx="2260165" cy="2056642"/>
          </a:xfrm>
          <a:prstGeom prst="rect">
            <a:avLst/>
          </a:prstGeom>
        </p:spPr>
      </p:pic>
      <p:sp>
        <p:nvSpPr>
          <p:cNvPr id="11" name="TextBox 10">
            <a:extLst>
              <a:ext uri="{FF2B5EF4-FFF2-40B4-BE49-F238E27FC236}">
                <a16:creationId xmlns:a16="http://schemas.microsoft.com/office/drawing/2014/main" id="{0C15A1B1-07BC-A6D7-798D-2287B562D4CD}"/>
              </a:ext>
            </a:extLst>
          </p:cNvPr>
          <p:cNvSpPr txBox="1"/>
          <p:nvPr/>
        </p:nvSpPr>
        <p:spPr>
          <a:xfrm>
            <a:off x="5783245" y="2370331"/>
            <a:ext cx="216853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800" dirty="0"/>
              <a:t>LSTM Autoencoder</a:t>
            </a:r>
          </a:p>
        </p:txBody>
      </p:sp>
      <p:pic>
        <p:nvPicPr>
          <p:cNvPr id="37" name="Picture 36">
            <a:extLst>
              <a:ext uri="{FF2B5EF4-FFF2-40B4-BE49-F238E27FC236}">
                <a16:creationId xmlns:a16="http://schemas.microsoft.com/office/drawing/2014/main" id="{639AE42F-0D5C-90B4-ACCB-B660E5626942}"/>
              </a:ext>
            </a:extLst>
          </p:cNvPr>
          <p:cNvPicPr>
            <a:picLocks noChangeAspect="1"/>
          </p:cNvPicPr>
          <p:nvPr/>
        </p:nvPicPr>
        <p:blipFill>
          <a:blip r:embed="rId7"/>
          <a:stretch>
            <a:fillRect/>
          </a:stretch>
        </p:blipFill>
        <p:spPr>
          <a:xfrm>
            <a:off x="10076740" y="4899263"/>
            <a:ext cx="4131257" cy="3074198"/>
          </a:xfrm>
          <a:prstGeom prst="rect">
            <a:avLst/>
          </a:prstGeom>
        </p:spPr>
      </p:pic>
      <p:sp>
        <p:nvSpPr>
          <p:cNvPr id="40" name="TextBox 39">
            <a:extLst>
              <a:ext uri="{FF2B5EF4-FFF2-40B4-BE49-F238E27FC236}">
                <a16:creationId xmlns:a16="http://schemas.microsoft.com/office/drawing/2014/main" id="{040BDF46-4ABD-C992-FEC7-8F17CF5EA55D}"/>
              </a:ext>
            </a:extLst>
          </p:cNvPr>
          <p:cNvSpPr txBox="1"/>
          <p:nvPr/>
        </p:nvSpPr>
        <p:spPr>
          <a:xfrm>
            <a:off x="9623977" y="4361174"/>
            <a:ext cx="448601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800" dirty="0"/>
              <a:t>TADGAN: Timeseries Anomaly Detection using Generative Adversarial Network</a:t>
            </a:r>
          </a:p>
        </p:txBody>
      </p:sp>
      <p:sp>
        <p:nvSpPr>
          <p:cNvPr id="55" name="Oval 54">
            <a:extLst>
              <a:ext uri="{FF2B5EF4-FFF2-40B4-BE49-F238E27FC236}">
                <a16:creationId xmlns:a16="http://schemas.microsoft.com/office/drawing/2014/main" id="{DE4C9408-2F0F-8963-64AE-70EFD673B292}"/>
              </a:ext>
            </a:extLst>
          </p:cNvPr>
          <p:cNvSpPr/>
          <p:nvPr/>
        </p:nvSpPr>
        <p:spPr>
          <a:xfrm>
            <a:off x="5005239" y="2244137"/>
            <a:ext cx="647106" cy="630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6" name="Oval 55">
            <a:extLst>
              <a:ext uri="{FF2B5EF4-FFF2-40B4-BE49-F238E27FC236}">
                <a16:creationId xmlns:a16="http://schemas.microsoft.com/office/drawing/2014/main" id="{38B3C6B2-4C92-B1A5-E927-EB1A6011A27D}"/>
              </a:ext>
            </a:extLst>
          </p:cNvPr>
          <p:cNvSpPr/>
          <p:nvPr/>
        </p:nvSpPr>
        <p:spPr>
          <a:xfrm>
            <a:off x="9623977" y="5139863"/>
            <a:ext cx="647106" cy="630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nvGrpSpPr>
          <p:cNvPr id="71" name="Group 70">
            <a:extLst>
              <a:ext uri="{FF2B5EF4-FFF2-40B4-BE49-F238E27FC236}">
                <a16:creationId xmlns:a16="http://schemas.microsoft.com/office/drawing/2014/main" id="{F1001B9B-CAB3-181E-11DC-E1367E7DD319}"/>
              </a:ext>
            </a:extLst>
          </p:cNvPr>
          <p:cNvGrpSpPr/>
          <p:nvPr/>
        </p:nvGrpSpPr>
        <p:grpSpPr>
          <a:xfrm>
            <a:off x="5066438" y="5078148"/>
            <a:ext cx="4738997" cy="2817810"/>
            <a:chOff x="5066438" y="5078148"/>
            <a:chExt cx="4738997" cy="2817810"/>
          </a:xfrm>
        </p:grpSpPr>
        <p:sp>
          <p:nvSpPr>
            <p:cNvPr id="59" name="Oval 58">
              <a:extLst>
                <a:ext uri="{FF2B5EF4-FFF2-40B4-BE49-F238E27FC236}">
                  <a16:creationId xmlns:a16="http://schemas.microsoft.com/office/drawing/2014/main" id="{2220A855-47DC-7A7D-F7FC-31B11299B077}"/>
                </a:ext>
              </a:extLst>
            </p:cNvPr>
            <p:cNvSpPr/>
            <p:nvPr/>
          </p:nvSpPr>
          <p:spPr>
            <a:xfrm>
              <a:off x="5066438" y="5078148"/>
              <a:ext cx="647106" cy="630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4" name="TextBox 63">
              <a:extLst>
                <a:ext uri="{FF2B5EF4-FFF2-40B4-BE49-F238E27FC236}">
                  <a16:creationId xmlns:a16="http://schemas.microsoft.com/office/drawing/2014/main" id="{F7FA3F10-6E61-BD4C-A916-D58494C146D2}"/>
                </a:ext>
              </a:extLst>
            </p:cNvPr>
            <p:cNvSpPr txBox="1"/>
            <p:nvPr/>
          </p:nvSpPr>
          <p:spPr>
            <a:xfrm>
              <a:off x="5862750" y="5078148"/>
              <a:ext cx="3388029"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800" dirty="0"/>
                <a:t>TFT: Temporal Fusion Transformer</a:t>
              </a:r>
            </a:p>
          </p:txBody>
        </p:sp>
        <p:pic>
          <p:nvPicPr>
            <p:cNvPr id="66" name="Picture 65">
              <a:extLst>
                <a:ext uri="{FF2B5EF4-FFF2-40B4-BE49-F238E27FC236}">
                  <a16:creationId xmlns:a16="http://schemas.microsoft.com/office/drawing/2014/main" id="{227580E4-E4B8-3343-1113-B88F3297E6D2}"/>
                </a:ext>
              </a:extLst>
            </p:cNvPr>
            <p:cNvPicPr>
              <a:picLocks noChangeAspect="1"/>
            </p:cNvPicPr>
            <p:nvPr/>
          </p:nvPicPr>
          <p:blipFill>
            <a:blip r:embed="rId8"/>
            <a:stretch>
              <a:fillRect/>
            </a:stretch>
          </p:blipFill>
          <p:spPr>
            <a:xfrm>
              <a:off x="7613740" y="5744189"/>
              <a:ext cx="2191695" cy="2151769"/>
            </a:xfrm>
            <a:prstGeom prst="rect">
              <a:avLst/>
            </a:prstGeom>
          </p:spPr>
        </p:pic>
        <p:pic>
          <p:nvPicPr>
            <p:cNvPr id="68" name="Picture 67">
              <a:extLst>
                <a:ext uri="{FF2B5EF4-FFF2-40B4-BE49-F238E27FC236}">
                  <a16:creationId xmlns:a16="http://schemas.microsoft.com/office/drawing/2014/main" id="{5E2A0A18-1F56-884D-7A3F-06F3F9E257D0}"/>
                </a:ext>
              </a:extLst>
            </p:cNvPr>
            <p:cNvPicPr>
              <a:picLocks noChangeAspect="1"/>
            </p:cNvPicPr>
            <p:nvPr/>
          </p:nvPicPr>
          <p:blipFill>
            <a:blip r:embed="rId9"/>
            <a:stretch>
              <a:fillRect/>
            </a:stretch>
          </p:blipFill>
          <p:spPr>
            <a:xfrm>
              <a:off x="5106507" y="5827990"/>
              <a:ext cx="2499964" cy="1960199"/>
            </a:xfrm>
            <a:prstGeom prst="rect">
              <a:avLst/>
            </a:prstGeom>
          </p:spPr>
        </p:pic>
      </p:grpSp>
      <p:pic>
        <p:nvPicPr>
          <p:cNvPr id="28" name="Picture 27">
            <a:extLst>
              <a:ext uri="{FF2B5EF4-FFF2-40B4-BE49-F238E27FC236}">
                <a16:creationId xmlns:a16="http://schemas.microsoft.com/office/drawing/2014/main" id="{3FD511E9-B9DF-0B51-DAD2-52F230D3B20D}"/>
              </a:ext>
            </a:extLst>
          </p:cNvPr>
          <p:cNvPicPr>
            <a:picLocks noChangeAspect="1"/>
          </p:cNvPicPr>
          <p:nvPr/>
        </p:nvPicPr>
        <p:blipFill>
          <a:blip r:embed="rId10"/>
          <a:stretch>
            <a:fillRect/>
          </a:stretch>
        </p:blipFill>
        <p:spPr>
          <a:xfrm>
            <a:off x="12515810" y="211389"/>
            <a:ext cx="1714611" cy="1658975"/>
          </a:xfrm>
          <a:prstGeom prst="rect">
            <a:avLst/>
          </a:prstGeom>
        </p:spPr>
      </p:pic>
    </p:spTree>
    <p:extLst>
      <p:ext uri="{BB962C8B-B14F-4D97-AF65-F5344CB8AC3E}">
        <p14:creationId xmlns:p14="http://schemas.microsoft.com/office/powerpoint/2010/main" val="158998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par>
                                <p:cTn id="91" presetID="10"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32" grpId="0"/>
      <p:bldP spid="35" grpId="0"/>
      <p:bldP spid="39" grpId="0" animBg="1"/>
      <p:bldP spid="41" grpId="0" animBg="1"/>
      <p:bldP spid="42" grpId="0"/>
      <p:bldP spid="45" grpId="0"/>
      <p:bldP spid="47" grpId="0"/>
      <p:bldP spid="49" grpId="0"/>
      <p:bldP spid="54" grpId="0"/>
      <p:bldP spid="60" grpId="0" animBg="1"/>
      <p:bldP spid="61" grpId="0" animBg="1"/>
      <p:bldP spid="62" grpId="0" animBg="1"/>
      <p:bldP spid="40"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A7AEE2-9C43-3E55-1AFD-8CB307295F3C}"/>
              </a:ext>
            </a:extLst>
          </p:cNvPr>
          <p:cNvSpPr>
            <a:spLocks noGrp="1"/>
          </p:cNvSpPr>
          <p:nvPr>
            <p:ph type="title"/>
          </p:nvPr>
        </p:nvSpPr>
        <p:spPr/>
        <p:txBody>
          <a:bodyPr/>
          <a:lstStyle/>
          <a:p>
            <a:r>
              <a:rPr lang="en-US" dirty="0"/>
              <a:t>Results</a:t>
            </a:r>
          </a:p>
        </p:txBody>
      </p:sp>
      <p:graphicFrame>
        <p:nvGraphicFramePr>
          <p:cNvPr id="5" name="Table 5">
            <a:extLst>
              <a:ext uri="{FF2B5EF4-FFF2-40B4-BE49-F238E27FC236}">
                <a16:creationId xmlns:a16="http://schemas.microsoft.com/office/drawing/2014/main" id="{9697711A-C607-7160-58EF-62F98EACA56B}"/>
              </a:ext>
            </a:extLst>
          </p:cNvPr>
          <p:cNvGraphicFramePr>
            <a:graphicFrameLocks noGrp="1"/>
          </p:cNvGraphicFramePr>
          <p:nvPr>
            <p:ph sz="quarter" idx="20"/>
            <p:extLst>
              <p:ext uri="{D42A27DB-BD31-4B8C-83A1-F6EECF244321}">
                <p14:modId xmlns:p14="http://schemas.microsoft.com/office/powerpoint/2010/main" val="1157401985"/>
              </p:ext>
            </p:extLst>
          </p:nvPr>
        </p:nvGraphicFramePr>
        <p:xfrm>
          <a:off x="1461103" y="1734003"/>
          <a:ext cx="11970879" cy="2436903"/>
        </p:xfrm>
        <a:graphic>
          <a:graphicData uri="http://schemas.openxmlformats.org/drawingml/2006/table">
            <a:tbl>
              <a:tblPr firstRow="1" bandRow="1">
                <a:tableStyleId>{5940675A-B579-460E-94D1-54222C63F5DA}</a:tableStyleId>
              </a:tblPr>
              <a:tblGrid>
                <a:gridCol w="1775143">
                  <a:extLst>
                    <a:ext uri="{9D8B030D-6E8A-4147-A177-3AD203B41FA5}">
                      <a16:colId xmlns:a16="http://schemas.microsoft.com/office/drawing/2014/main" val="616984092"/>
                    </a:ext>
                  </a:extLst>
                </a:gridCol>
                <a:gridCol w="1164339">
                  <a:extLst>
                    <a:ext uri="{9D8B030D-6E8A-4147-A177-3AD203B41FA5}">
                      <a16:colId xmlns:a16="http://schemas.microsoft.com/office/drawing/2014/main" val="3904493205"/>
                    </a:ext>
                  </a:extLst>
                </a:gridCol>
                <a:gridCol w="1164339">
                  <a:extLst>
                    <a:ext uri="{9D8B030D-6E8A-4147-A177-3AD203B41FA5}">
                      <a16:colId xmlns:a16="http://schemas.microsoft.com/office/drawing/2014/main" val="4239627497"/>
                    </a:ext>
                  </a:extLst>
                </a:gridCol>
                <a:gridCol w="1164339">
                  <a:extLst>
                    <a:ext uri="{9D8B030D-6E8A-4147-A177-3AD203B41FA5}">
                      <a16:colId xmlns:a16="http://schemas.microsoft.com/office/drawing/2014/main" val="268348931"/>
                    </a:ext>
                  </a:extLst>
                </a:gridCol>
                <a:gridCol w="1251716">
                  <a:extLst>
                    <a:ext uri="{9D8B030D-6E8A-4147-A177-3AD203B41FA5}">
                      <a16:colId xmlns:a16="http://schemas.microsoft.com/office/drawing/2014/main" val="1423312205"/>
                    </a:ext>
                  </a:extLst>
                </a:gridCol>
                <a:gridCol w="1336992">
                  <a:extLst>
                    <a:ext uri="{9D8B030D-6E8A-4147-A177-3AD203B41FA5}">
                      <a16:colId xmlns:a16="http://schemas.microsoft.com/office/drawing/2014/main" val="95961222"/>
                    </a:ext>
                  </a:extLst>
                </a:gridCol>
                <a:gridCol w="1048815">
                  <a:extLst>
                    <a:ext uri="{9D8B030D-6E8A-4147-A177-3AD203B41FA5}">
                      <a16:colId xmlns:a16="http://schemas.microsoft.com/office/drawing/2014/main" val="2981512289"/>
                    </a:ext>
                  </a:extLst>
                </a:gridCol>
                <a:gridCol w="1645105">
                  <a:extLst>
                    <a:ext uri="{9D8B030D-6E8A-4147-A177-3AD203B41FA5}">
                      <a16:colId xmlns:a16="http://schemas.microsoft.com/office/drawing/2014/main" val="1838749539"/>
                    </a:ext>
                  </a:extLst>
                </a:gridCol>
                <a:gridCol w="1420091">
                  <a:extLst>
                    <a:ext uri="{9D8B030D-6E8A-4147-A177-3AD203B41FA5}">
                      <a16:colId xmlns:a16="http://schemas.microsoft.com/office/drawing/2014/main" val="3609972070"/>
                    </a:ext>
                  </a:extLst>
                </a:gridCol>
              </a:tblGrid>
              <a:tr h="516663">
                <a:tc rowSpan="2">
                  <a:txBody>
                    <a:bodyPr/>
                    <a:lstStyle/>
                    <a:p>
                      <a:endParaRPr lang="en-US" sz="1600" b="1" dirty="0"/>
                    </a:p>
                  </a:txBody>
                  <a:tcPr>
                    <a:lnT w="12700" cap="flat" cmpd="sng" algn="ctr">
                      <a:solidFill>
                        <a:schemeClr val="tx1"/>
                      </a:solidFill>
                      <a:prstDash val="solid"/>
                      <a:round/>
                      <a:headEnd type="none" w="med" len="med"/>
                      <a:tailEnd type="none" w="med" len="med"/>
                    </a:lnT>
                  </a:tcPr>
                </a:tc>
                <a:tc gridSpan="6">
                  <a:txBody>
                    <a:bodyPr/>
                    <a:lstStyle/>
                    <a:p>
                      <a:pPr algn="ctr"/>
                      <a:r>
                        <a:rPr lang="en-US" sz="1600" b="1" dirty="0"/>
                        <a:t>Performance Metrics (Training)</a:t>
                      </a:r>
                    </a:p>
                  </a:txBody>
                  <a:tcPr>
                    <a:lnT w="12700" cap="flat" cmpd="sng" algn="ctr">
                      <a:solidFill>
                        <a:schemeClr val="tx1"/>
                      </a:solidFill>
                      <a:prstDash val="solid"/>
                      <a:round/>
                      <a:headEnd type="none" w="med" len="med"/>
                      <a:tailEnd type="none" w="med" len="med"/>
                    </a:lnT>
                  </a:tcPr>
                </a:tc>
                <a:tc hMerge="1">
                  <a:txBody>
                    <a:bodyPr/>
                    <a:lstStyle/>
                    <a:p>
                      <a:pPr algn="r"/>
                      <a:endParaRPr lang="en-US" sz="1600" b="1" dirty="0"/>
                    </a:p>
                  </a:txBody>
                  <a:tcPr>
                    <a:lnT w="12700" cap="flat" cmpd="sng" algn="ctr">
                      <a:noFill/>
                      <a:prstDash val="solid"/>
                      <a:round/>
                      <a:headEnd type="none" w="med" len="med"/>
                      <a:tailEnd type="none" w="med" len="med"/>
                    </a:lnT>
                  </a:tcPr>
                </a:tc>
                <a:tc hMerge="1">
                  <a:txBody>
                    <a:bodyPr/>
                    <a:lstStyle/>
                    <a:p>
                      <a:pPr algn="r"/>
                      <a:endParaRPr lang="en-US" sz="1600" b="1" dirty="0"/>
                    </a:p>
                  </a:txBody>
                  <a:tcPr>
                    <a:lnT w="12700" cap="flat" cmpd="sng" algn="ctr">
                      <a:noFill/>
                      <a:prstDash val="solid"/>
                      <a:round/>
                      <a:headEnd type="none" w="med" len="med"/>
                      <a:tailEnd type="none" w="med" len="med"/>
                    </a:lnT>
                  </a:tcPr>
                </a:tc>
                <a:tc hMerge="1">
                  <a:txBody>
                    <a:bodyPr/>
                    <a:lstStyle/>
                    <a:p>
                      <a:pPr algn="r"/>
                      <a:endParaRPr lang="en-US" sz="1600" b="1" dirty="0"/>
                    </a:p>
                  </a:txBody>
                  <a:tcPr>
                    <a:lnT w="12700" cap="flat" cmpd="sng" algn="ctr">
                      <a:noFill/>
                      <a:prstDash val="solid"/>
                      <a:round/>
                      <a:headEnd type="none" w="med" len="med"/>
                      <a:tailEnd type="none" w="med" len="med"/>
                    </a:lnT>
                  </a:tcPr>
                </a:tc>
                <a:tc hMerge="1">
                  <a:txBody>
                    <a:bodyPr/>
                    <a:lstStyle/>
                    <a:p>
                      <a:pPr algn="r"/>
                      <a:endParaRPr lang="en-US" sz="1600" b="1" dirty="0"/>
                    </a:p>
                  </a:txBody>
                  <a:tcPr>
                    <a:lnT w="12700" cap="flat" cmpd="sng" algn="ctr">
                      <a:noFill/>
                      <a:prstDash val="solid"/>
                      <a:round/>
                      <a:headEnd type="none" w="med" len="med"/>
                      <a:tailEnd type="none" w="med" len="med"/>
                    </a:lnT>
                  </a:tcPr>
                </a:tc>
                <a:tc hMerge="1">
                  <a:txBody>
                    <a:bodyPr/>
                    <a:lstStyle/>
                    <a:p>
                      <a:pPr algn="r"/>
                      <a:endParaRPr lang="en-US" sz="1600" b="1"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gridSpan="2">
                  <a:txBody>
                    <a:bodyPr/>
                    <a:lstStyle/>
                    <a:p>
                      <a:pPr algn="ctr"/>
                      <a:r>
                        <a:rPr lang="en-US" sz="1600" b="1" dirty="0"/>
                        <a:t>Runtimes</a:t>
                      </a:r>
                    </a:p>
                  </a:txBody>
                  <a:tcPr>
                    <a:lnT w="12700" cap="flat" cmpd="sng" algn="ctr">
                      <a:solidFill>
                        <a:schemeClr val="tx1"/>
                      </a:solidFill>
                      <a:prstDash val="solid"/>
                      <a:round/>
                      <a:headEnd type="none" w="med" len="med"/>
                      <a:tailEnd type="none" w="med" len="med"/>
                    </a:lnT>
                  </a:tcPr>
                </a:tc>
                <a:tc hMerge="1">
                  <a:txBody>
                    <a:bodyPr/>
                    <a:lstStyle/>
                    <a:p>
                      <a:pPr algn="ctr"/>
                      <a:endParaRPr lang="en-US" sz="1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0876982"/>
                  </a:ext>
                </a:extLst>
              </a:tr>
              <a:tr h="516663">
                <a:tc vMerge="1">
                  <a:txBody>
                    <a:bodyPr/>
                    <a:lstStyle/>
                    <a:p>
                      <a:endParaRPr lang="en-US" sz="1600" b="1" dirty="0"/>
                    </a:p>
                  </a:txBody>
                  <a:tcPr/>
                </a:tc>
                <a:tc>
                  <a:txBody>
                    <a:bodyPr/>
                    <a:lstStyle/>
                    <a:p>
                      <a:pPr algn="r"/>
                      <a:r>
                        <a:rPr lang="en-US" sz="1600" b="1" dirty="0"/>
                        <a:t>True Positive</a:t>
                      </a:r>
                    </a:p>
                  </a:txBody>
                  <a:tcPr/>
                </a:tc>
                <a:tc>
                  <a:txBody>
                    <a:bodyPr/>
                    <a:lstStyle/>
                    <a:p>
                      <a:pPr algn="r"/>
                      <a:r>
                        <a:rPr lang="en-US" sz="1600" b="1"/>
                        <a:t>False Negative</a:t>
                      </a:r>
                    </a:p>
                  </a:txBody>
                  <a:tcPr/>
                </a:tc>
                <a:tc>
                  <a:txBody>
                    <a:bodyPr/>
                    <a:lstStyle/>
                    <a:p>
                      <a:pPr algn="r"/>
                      <a:r>
                        <a:rPr lang="en-US" sz="1600" b="1"/>
                        <a:t>False Positive</a:t>
                      </a:r>
                    </a:p>
                  </a:txBody>
                  <a:tcPr/>
                </a:tc>
                <a:tc>
                  <a:txBody>
                    <a:bodyPr/>
                    <a:lstStyle/>
                    <a:p>
                      <a:pPr algn="r"/>
                      <a:r>
                        <a:rPr lang="en-US" sz="1600" b="1" dirty="0"/>
                        <a:t>Precision</a:t>
                      </a:r>
                    </a:p>
                    <a:p>
                      <a:pPr algn="r"/>
                      <a:r>
                        <a:rPr lang="en-US" sz="1600" b="1" dirty="0"/>
                        <a:t>(Purity)</a:t>
                      </a:r>
                    </a:p>
                  </a:txBody>
                  <a:tcPr/>
                </a:tc>
                <a:tc>
                  <a:txBody>
                    <a:bodyPr/>
                    <a:lstStyle/>
                    <a:p>
                      <a:pPr algn="r"/>
                      <a:r>
                        <a:rPr lang="en-US" sz="1600" b="1" dirty="0"/>
                        <a:t>Recall</a:t>
                      </a:r>
                    </a:p>
                    <a:p>
                      <a:pPr algn="r"/>
                      <a:r>
                        <a:rPr lang="en-US" sz="1600" b="1" dirty="0"/>
                        <a:t>(Efficiency)</a:t>
                      </a:r>
                    </a:p>
                  </a:txBody>
                  <a:tcPr/>
                </a:tc>
                <a:tc>
                  <a:txBody>
                    <a:bodyPr/>
                    <a:lstStyle/>
                    <a:p>
                      <a:pPr algn="r"/>
                      <a:r>
                        <a:rPr lang="en-US" sz="1600" b="1" dirty="0"/>
                        <a:t>F1-Score</a:t>
                      </a:r>
                    </a:p>
                  </a:txBody>
                  <a:tcPr/>
                </a:tc>
                <a:tc>
                  <a:txBody>
                    <a:bodyPr/>
                    <a:lstStyle/>
                    <a:p>
                      <a:pPr algn="r"/>
                      <a:r>
                        <a:rPr lang="en-US" sz="1600" b="1" dirty="0"/>
                        <a:t>Training CPU Time (h)</a:t>
                      </a:r>
                    </a:p>
                  </a:txBody>
                  <a:tcPr/>
                </a:tc>
                <a:tc>
                  <a:txBody>
                    <a:bodyPr/>
                    <a:lstStyle/>
                    <a:p>
                      <a:pPr algn="r"/>
                      <a:r>
                        <a:rPr lang="en-US" sz="1600" b="1" dirty="0"/>
                        <a:t>Inference Time (s)</a:t>
                      </a:r>
                    </a:p>
                  </a:txBody>
                  <a:tcPr/>
                </a:tc>
                <a:extLst>
                  <a:ext uri="{0D108BD9-81ED-4DB2-BD59-A6C34878D82A}">
                    <a16:rowId xmlns:a16="http://schemas.microsoft.com/office/drawing/2014/main" val="1171358562"/>
                  </a:ext>
                </a:extLst>
              </a:tr>
              <a:tr h="294755">
                <a:tc>
                  <a:txBody>
                    <a:bodyPr/>
                    <a:lstStyle/>
                    <a:p>
                      <a:r>
                        <a:rPr lang="en-US" sz="1600" b="1" dirty="0"/>
                        <a:t>Thresholding</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126</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29</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1016</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0.11</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0.81</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0.19</a:t>
                      </a:r>
                    </a:p>
                  </a:txBody>
                  <a:tcPr anchor="ctr"/>
                </a:tc>
                <a:tc>
                  <a:txBody>
                    <a:bodyPr/>
                    <a:lstStyle/>
                    <a:p>
                      <a:pPr marL="0" algn="r" defTabSz="1097280" rtl="0" eaLnBrk="1" fontAlgn="b" latinLnBrk="0" hangingPunct="1"/>
                      <a:r>
                        <a:rPr lang="en-US" sz="1600" kern="1200" dirty="0">
                          <a:solidFill>
                            <a:schemeClr val="dk1"/>
                          </a:solidFill>
                          <a:latin typeface="+mn-lt"/>
                          <a:ea typeface="+mn-ea"/>
                          <a:cs typeface="+mn-cs"/>
                        </a:rPr>
                        <a:t>-</a:t>
                      </a:r>
                    </a:p>
                  </a:txBody>
                  <a:tcPr anchor="ctr"/>
                </a:tc>
                <a:tc>
                  <a:txBody>
                    <a:bodyPr/>
                    <a:lstStyle/>
                    <a:p>
                      <a:pPr marL="0" algn="r" defTabSz="1097280" rtl="0" eaLnBrk="1" fontAlgn="b" latinLnBrk="0" hangingPunct="1"/>
                      <a:r>
                        <a:rPr lang="en-US" sz="1600" kern="1200" dirty="0">
                          <a:solidFill>
                            <a:schemeClr val="dk1"/>
                          </a:solidFill>
                          <a:latin typeface="+mn-lt"/>
                          <a:ea typeface="+mn-ea"/>
                          <a:cs typeface="+mn-cs"/>
                        </a:rPr>
                        <a:t>&lt;1</a:t>
                      </a:r>
                    </a:p>
                  </a:txBody>
                  <a:tcPr anchor="ctr"/>
                </a:tc>
                <a:extLst>
                  <a:ext uri="{0D108BD9-81ED-4DB2-BD59-A6C34878D82A}">
                    <a16:rowId xmlns:a16="http://schemas.microsoft.com/office/drawing/2014/main" val="1610116770"/>
                  </a:ext>
                </a:extLst>
              </a:tr>
              <a:tr h="294755">
                <a:tc>
                  <a:txBody>
                    <a:bodyPr/>
                    <a:lstStyle/>
                    <a:p>
                      <a:r>
                        <a:rPr lang="en-US" sz="1600" b="1" dirty="0"/>
                        <a:t>U-LSTM-AE (25)</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127</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28</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155</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0.45</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0.82</a:t>
                      </a:r>
                    </a:p>
                  </a:txBody>
                  <a:tcPr anchor="ctr"/>
                </a:tc>
                <a:tc>
                  <a:txBody>
                    <a:bodyPr/>
                    <a:lstStyle/>
                    <a:p>
                      <a:pPr marL="0" algn="r" defTabSz="1097280" rtl="0" eaLnBrk="1" fontAlgn="b" latinLnBrk="0" hangingPunct="1"/>
                      <a:r>
                        <a:rPr lang="en-US" sz="1600" b="0" kern="1200" dirty="0">
                          <a:solidFill>
                            <a:schemeClr val="dk1"/>
                          </a:solidFill>
                          <a:latin typeface="+mn-lt"/>
                          <a:ea typeface="+mn-ea"/>
                          <a:cs typeface="+mn-cs"/>
                        </a:rPr>
                        <a:t>0.58</a:t>
                      </a:r>
                    </a:p>
                  </a:txBody>
                  <a:tcPr anchor="ctr"/>
                </a:tc>
                <a:tc>
                  <a:txBody>
                    <a:bodyPr/>
                    <a:lstStyle/>
                    <a:p>
                      <a:pPr marL="0" algn="r" defTabSz="1097280" rtl="0" eaLnBrk="1" fontAlgn="b" latinLnBrk="0" hangingPunct="1"/>
                      <a:r>
                        <a:rPr lang="en-US" sz="1600" kern="1200" dirty="0">
                          <a:solidFill>
                            <a:schemeClr val="dk1"/>
                          </a:solidFill>
                          <a:latin typeface="+mn-lt"/>
                          <a:ea typeface="+mn-ea"/>
                          <a:cs typeface="+mn-cs"/>
                        </a:rPr>
                        <a:t>0.13</a:t>
                      </a:r>
                    </a:p>
                  </a:txBody>
                  <a:tcPr anchor="ctr"/>
                </a:tc>
                <a:tc>
                  <a:txBody>
                    <a:bodyPr/>
                    <a:lstStyle/>
                    <a:p>
                      <a:pPr marL="0" algn="r" defTabSz="1097280" rtl="0" eaLnBrk="1" fontAlgn="b" latinLnBrk="0" hangingPunct="1"/>
                      <a:r>
                        <a:rPr lang="en-US" sz="1600" kern="1200" dirty="0">
                          <a:solidFill>
                            <a:schemeClr val="dk1"/>
                          </a:solidFill>
                          <a:latin typeface="+mn-lt"/>
                          <a:ea typeface="+mn-ea"/>
                          <a:cs typeface="+mn-cs"/>
                        </a:rPr>
                        <a:t>72</a:t>
                      </a:r>
                    </a:p>
                  </a:txBody>
                  <a:tcPr anchor="ctr"/>
                </a:tc>
                <a:extLst>
                  <a:ext uri="{0D108BD9-81ED-4DB2-BD59-A6C34878D82A}">
                    <a16:rowId xmlns:a16="http://schemas.microsoft.com/office/drawing/2014/main" val="1979155490"/>
                  </a:ext>
                </a:extLst>
              </a:tr>
              <a:tr h="294755">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b="1" dirty="0"/>
                        <a:t>M-TADGAN</a:t>
                      </a:r>
                    </a:p>
                  </a:txBody>
                  <a:tcPr anchor="ctr"/>
                </a:tc>
                <a:tc>
                  <a:txBody>
                    <a:bodyPr/>
                    <a:lstStyle/>
                    <a:p>
                      <a:pPr marL="0" algn="r" defTabSz="1097280" rtl="0" eaLnBrk="1" fontAlgn="b" latinLnBrk="0" hangingPunct="1"/>
                      <a:r>
                        <a:rPr lang="en-US" sz="1600" kern="1200" dirty="0">
                          <a:solidFill>
                            <a:schemeClr val="tx1"/>
                          </a:solidFill>
                          <a:latin typeface="+mn-lt"/>
                          <a:ea typeface="+mn-ea"/>
                          <a:cs typeface="+mn-cs"/>
                        </a:rPr>
                        <a:t>146</a:t>
                      </a:r>
                    </a:p>
                  </a:txBody>
                  <a:tcPr anchor="ctr">
                    <a:noFill/>
                  </a:tcPr>
                </a:tc>
                <a:tc>
                  <a:txBody>
                    <a:bodyPr/>
                    <a:lstStyle/>
                    <a:p>
                      <a:pPr marL="0" algn="r" defTabSz="1097280" rtl="0" eaLnBrk="1" fontAlgn="b" latinLnBrk="0" hangingPunct="1"/>
                      <a:r>
                        <a:rPr lang="en-US" sz="1600" kern="1200" dirty="0">
                          <a:solidFill>
                            <a:schemeClr val="tx1"/>
                          </a:solidFill>
                          <a:latin typeface="+mn-lt"/>
                          <a:ea typeface="+mn-ea"/>
                          <a:cs typeface="+mn-cs"/>
                        </a:rPr>
                        <a:t>9</a:t>
                      </a:r>
                    </a:p>
                  </a:txBody>
                  <a:tcPr anchor="ctr">
                    <a:noFill/>
                  </a:tcPr>
                </a:tc>
                <a:tc>
                  <a:txBody>
                    <a:bodyPr/>
                    <a:lstStyle/>
                    <a:p>
                      <a:pPr marL="0" algn="r" defTabSz="1097280" rtl="0" eaLnBrk="1" fontAlgn="b" latinLnBrk="0" hangingPunct="1"/>
                      <a:r>
                        <a:rPr lang="en-US" sz="1600" kern="1200" dirty="0">
                          <a:solidFill>
                            <a:schemeClr val="tx1"/>
                          </a:solidFill>
                          <a:latin typeface="+mn-lt"/>
                          <a:ea typeface="+mn-ea"/>
                          <a:cs typeface="+mn-cs"/>
                        </a:rPr>
                        <a:t>85</a:t>
                      </a:r>
                    </a:p>
                  </a:txBody>
                  <a:tcPr anchor="ctr">
                    <a:noFill/>
                  </a:tcPr>
                </a:tc>
                <a:tc>
                  <a:txBody>
                    <a:bodyPr/>
                    <a:lstStyle/>
                    <a:p>
                      <a:pPr marL="0" algn="r" defTabSz="1097280" rtl="0" eaLnBrk="1" fontAlgn="b" latinLnBrk="0" hangingPunct="1"/>
                      <a:r>
                        <a:rPr lang="en-US" sz="1600" kern="1200" dirty="0">
                          <a:solidFill>
                            <a:schemeClr val="tx1"/>
                          </a:solidFill>
                          <a:latin typeface="+mn-lt"/>
                          <a:ea typeface="+mn-ea"/>
                          <a:cs typeface="+mn-cs"/>
                        </a:rPr>
                        <a:t>0.63</a:t>
                      </a:r>
                    </a:p>
                  </a:txBody>
                  <a:tcPr anchor="ctr">
                    <a:noFill/>
                  </a:tcPr>
                </a:tc>
                <a:tc>
                  <a:txBody>
                    <a:bodyPr/>
                    <a:lstStyle/>
                    <a:p>
                      <a:pPr marL="0" algn="r" defTabSz="1097280" rtl="0" eaLnBrk="1" fontAlgn="b" latinLnBrk="0" hangingPunct="1"/>
                      <a:r>
                        <a:rPr lang="en-US" sz="1600" kern="1200" dirty="0">
                          <a:solidFill>
                            <a:schemeClr val="tx1"/>
                          </a:solidFill>
                          <a:latin typeface="+mn-lt"/>
                          <a:ea typeface="+mn-ea"/>
                          <a:cs typeface="+mn-cs"/>
                        </a:rPr>
                        <a:t>0.94</a:t>
                      </a:r>
                    </a:p>
                  </a:txBody>
                  <a:tcPr anchor="ctr">
                    <a:noFill/>
                  </a:tcPr>
                </a:tc>
                <a:tc>
                  <a:txBody>
                    <a:bodyPr/>
                    <a:lstStyle/>
                    <a:p>
                      <a:pPr marL="0" algn="r" defTabSz="1097280" rtl="0" eaLnBrk="1" fontAlgn="b" latinLnBrk="0" hangingPunct="1"/>
                      <a:r>
                        <a:rPr lang="en-US" sz="1600" kern="1200" dirty="0">
                          <a:solidFill>
                            <a:schemeClr val="tx1"/>
                          </a:solidFill>
                          <a:latin typeface="+mn-lt"/>
                          <a:ea typeface="+mn-ea"/>
                          <a:cs typeface="+mn-cs"/>
                        </a:rPr>
                        <a:t>0.75</a:t>
                      </a:r>
                    </a:p>
                  </a:txBody>
                  <a:tcPr anchor="ctr">
                    <a:noFill/>
                  </a:tcPr>
                </a:tc>
                <a:tc>
                  <a:txBody>
                    <a:bodyPr/>
                    <a:lstStyle/>
                    <a:p>
                      <a:pPr marL="0" algn="r" defTabSz="1097280" rtl="0" eaLnBrk="1" fontAlgn="b" latinLnBrk="0" hangingPunct="1"/>
                      <a:r>
                        <a:rPr lang="en-US" sz="1600" kern="1200" dirty="0">
                          <a:solidFill>
                            <a:schemeClr val="tx1"/>
                          </a:solidFill>
                          <a:latin typeface="+mn-lt"/>
                          <a:ea typeface="+mn-ea"/>
                          <a:cs typeface="+mn-cs"/>
                        </a:rPr>
                        <a:t>1.28</a:t>
                      </a:r>
                    </a:p>
                  </a:txBody>
                  <a:tcPr anchor="ctr">
                    <a:noFill/>
                  </a:tcPr>
                </a:tc>
                <a:tc>
                  <a:txBody>
                    <a:bodyPr/>
                    <a:lstStyle/>
                    <a:p>
                      <a:pPr marL="0" algn="r" defTabSz="1097280" rtl="0" eaLnBrk="1" fontAlgn="b" latinLnBrk="0" hangingPunct="1"/>
                      <a:r>
                        <a:rPr lang="en-US" sz="1600" kern="1200" dirty="0">
                          <a:solidFill>
                            <a:schemeClr val="tx1"/>
                          </a:solidFill>
                          <a:latin typeface="+mn-lt"/>
                          <a:ea typeface="+mn-ea"/>
                          <a:cs typeface="+mn-cs"/>
                        </a:rPr>
                        <a:t>21</a:t>
                      </a:r>
                    </a:p>
                  </a:txBody>
                  <a:tcPr anchor="ctr">
                    <a:noFill/>
                  </a:tcPr>
                </a:tc>
                <a:extLst>
                  <a:ext uri="{0D108BD9-81ED-4DB2-BD59-A6C34878D82A}">
                    <a16:rowId xmlns:a16="http://schemas.microsoft.com/office/drawing/2014/main" val="4184544415"/>
                  </a:ext>
                </a:extLst>
              </a:tr>
              <a:tr h="294755">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600" b="1" dirty="0"/>
                        <a:t>M-Transformer</a:t>
                      </a:r>
                    </a:p>
                  </a:txBody>
                  <a:tcPr anchor="ctr">
                    <a:lnB w="38100" cap="flat" cmpd="sng" algn="ctr">
                      <a:solidFill>
                        <a:schemeClr val="tx1"/>
                      </a:solidFill>
                      <a:prstDash val="solid"/>
                      <a:round/>
                      <a:headEnd type="none" w="med" len="med"/>
                      <a:tailEnd type="none" w="med" len="med"/>
                    </a:lnB>
                  </a:tcPr>
                </a:tc>
                <a:tc>
                  <a:txBody>
                    <a:bodyPr/>
                    <a:lstStyle/>
                    <a:p>
                      <a:pPr marL="0" algn="r" defTabSz="1097280" rtl="0" eaLnBrk="1" fontAlgn="b" latinLnBrk="0" hangingPunct="1"/>
                      <a:r>
                        <a:rPr lang="en-US" sz="1600" kern="1200" dirty="0">
                          <a:solidFill>
                            <a:schemeClr val="tx1"/>
                          </a:solidFill>
                          <a:latin typeface="+mn-lt"/>
                          <a:ea typeface="+mn-ea"/>
                          <a:cs typeface="+mn-cs"/>
                        </a:rPr>
                        <a:t>147</a:t>
                      </a:r>
                    </a:p>
                  </a:txBody>
                  <a:tcPr anchor="ctr">
                    <a:lnB w="38100" cap="flat" cmpd="sng" algn="ctr">
                      <a:solidFill>
                        <a:schemeClr val="tx1"/>
                      </a:solidFill>
                      <a:prstDash val="solid"/>
                      <a:round/>
                      <a:headEnd type="none" w="med" len="med"/>
                      <a:tailEnd type="none" w="med" len="med"/>
                    </a:lnB>
                    <a:noFill/>
                  </a:tcPr>
                </a:tc>
                <a:tc>
                  <a:txBody>
                    <a:bodyPr/>
                    <a:lstStyle/>
                    <a:p>
                      <a:pPr marL="0" algn="r" defTabSz="1097280" rtl="0" eaLnBrk="1" fontAlgn="b" latinLnBrk="0" hangingPunct="1"/>
                      <a:r>
                        <a:rPr lang="en-US" sz="1600" kern="1200" dirty="0">
                          <a:solidFill>
                            <a:schemeClr val="tx1"/>
                          </a:solidFill>
                          <a:latin typeface="+mn-lt"/>
                          <a:ea typeface="+mn-ea"/>
                          <a:cs typeface="+mn-cs"/>
                        </a:rPr>
                        <a:t>8</a:t>
                      </a:r>
                    </a:p>
                  </a:txBody>
                  <a:tcPr anchor="ctr">
                    <a:lnB w="38100" cap="flat" cmpd="sng" algn="ctr">
                      <a:solidFill>
                        <a:schemeClr val="tx1"/>
                      </a:solidFill>
                      <a:prstDash val="solid"/>
                      <a:round/>
                      <a:headEnd type="none" w="med" len="med"/>
                      <a:tailEnd type="none" w="med" len="med"/>
                    </a:lnB>
                    <a:noFill/>
                  </a:tcPr>
                </a:tc>
                <a:tc>
                  <a:txBody>
                    <a:bodyPr/>
                    <a:lstStyle/>
                    <a:p>
                      <a:pPr marL="0" algn="r" defTabSz="1097280" rtl="0" eaLnBrk="1" fontAlgn="b" latinLnBrk="0" hangingPunct="1"/>
                      <a:r>
                        <a:rPr lang="en-US" sz="1600" kern="1200" dirty="0">
                          <a:solidFill>
                            <a:schemeClr val="tx1"/>
                          </a:solidFill>
                          <a:latin typeface="+mn-lt"/>
                          <a:ea typeface="+mn-ea"/>
                          <a:cs typeface="+mn-cs"/>
                        </a:rPr>
                        <a:t>60</a:t>
                      </a:r>
                    </a:p>
                  </a:txBody>
                  <a:tcPr anchor="ctr">
                    <a:lnB w="38100" cap="flat" cmpd="sng" algn="ctr">
                      <a:solidFill>
                        <a:schemeClr val="tx1"/>
                      </a:solidFill>
                      <a:prstDash val="solid"/>
                      <a:round/>
                      <a:headEnd type="none" w="med" len="med"/>
                      <a:tailEnd type="none" w="med" len="med"/>
                    </a:lnB>
                    <a:noFill/>
                  </a:tcPr>
                </a:tc>
                <a:tc>
                  <a:txBody>
                    <a:bodyPr/>
                    <a:lstStyle/>
                    <a:p>
                      <a:pPr marL="0" algn="r" defTabSz="1097280" rtl="0" eaLnBrk="1" fontAlgn="b" latinLnBrk="0" hangingPunct="1"/>
                      <a:r>
                        <a:rPr lang="en-US" sz="1600" kern="1200" dirty="0">
                          <a:solidFill>
                            <a:schemeClr val="tx1"/>
                          </a:solidFill>
                          <a:latin typeface="+mn-lt"/>
                          <a:ea typeface="+mn-ea"/>
                          <a:cs typeface="+mn-cs"/>
                        </a:rPr>
                        <a:t>0.71</a:t>
                      </a:r>
                    </a:p>
                  </a:txBody>
                  <a:tcPr anchor="ctr">
                    <a:lnB w="38100" cap="flat" cmpd="sng" algn="ctr">
                      <a:solidFill>
                        <a:schemeClr val="tx1"/>
                      </a:solidFill>
                      <a:prstDash val="solid"/>
                      <a:round/>
                      <a:headEnd type="none" w="med" len="med"/>
                      <a:tailEnd type="none" w="med" len="med"/>
                    </a:lnB>
                    <a:noFill/>
                  </a:tcPr>
                </a:tc>
                <a:tc>
                  <a:txBody>
                    <a:bodyPr/>
                    <a:lstStyle/>
                    <a:p>
                      <a:pPr marL="0" algn="r" defTabSz="1097280" rtl="0" eaLnBrk="1" fontAlgn="b" latinLnBrk="0" hangingPunct="1"/>
                      <a:r>
                        <a:rPr lang="en-US" sz="1600" kern="1200" dirty="0">
                          <a:solidFill>
                            <a:schemeClr val="tx1"/>
                          </a:solidFill>
                          <a:latin typeface="+mn-lt"/>
                          <a:ea typeface="+mn-ea"/>
                          <a:cs typeface="+mn-cs"/>
                        </a:rPr>
                        <a:t>0.95</a:t>
                      </a:r>
                    </a:p>
                  </a:txBody>
                  <a:tcPr anchor="ctr">
                    <a:lnB w="38100" cap="flat" cmpd="sng" algn="ctr">
                      <a:solidFill>
                        <a:schemeClr val="tx1"/>
                      </a:solidFill>
                      <a:prstDash val="solid"/>
                      <a:round/>
                      <a:headEnd type="none" w="med" len="med"/>
                      <a:tailEnd type="none" w="med" len="med"/>
                    </a:lnB>
                    <a:noFill/>
                  </a:tcPr>
                </a:tc>
                <a:tc>
                  <a:txBody>
                    <a:bodyPr/>
                    <a:lstStyle/>
                    <a:p>
                      <a:pPr marL="0" algn="r" defTabSz="1097280" rtl="0" eaLnBrk="1" fontAlgn="b" latinLnBrk="0" hangingPunct="1"/>
                      <a:r>
                        <a:rPr lang="en-US" sz="1600" kern="1200" dirty="0">
                          <a:solidFill>
                            <a:schemeClr val="tx1"/>
                          </a:solidFill>
                          <a:latin typeface="+mn-lt"/>
                          <a:ea typeface="+mn-ea"/>
                          <a:cs typeface="+mn-cs"/>
                        </a:rPr>
                        <a:t>0.81</a:t>
                      </a:r>
                    </a:p>
                  </a:txBody>
                  <a:tcPr anchor="ctr">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1097280" rtl="0" eaLnBrk="1" fontAlgn="b" latinLnBrk="0" hangingPunct="1"/>
                      <a:r>
                        <a:rPr lang="en-US" sz="1600" kern="1200" dirty="0">
                          <a:solidFill>
                            <a:schemeClr val="tx1"/>
                          </a:solidFill>
                          <a:latin typeface="+mn-lt"/>
                          <a:ea typeface="+mn-ea"/>
                          <a:cs typeface="+mn-cs"/>
                        </a:rPr>
                        <a:t>1.83</a:t>
                      </a:r>
                    </a:p>
                  </a:txBody>
                  <a:tcPr anchor="ctr">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1097280" rtl="0" eaLnBrk="1" fontAlgn="b" latinLnBrk="0" hangingPunct="1"/>
                      <a:r>
                        <a:rPr lang="en-US" sz="1600" kern="1200" dirty="0">
                          <a:solidFill>
                            <a:schemeClr val="tx1"/>
                          </a:solidFill>
                          <a:latin typeface="+mn-lt"/>
                          <a:ea typeface="+mn-ea"/>
                          <a:cs typeface="+mn-cs"/>
                        </a:rPr>
                        <a:t>13</a:t>
                      </a:r>
                    </a:p>
                  </a:txBody>
                  <a:tcPr anchor="ct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8199419"/>
                  </a:ext>
                </a:extLst>
              </a:tr>
            </a:tbl>
          </a:graphicData>
        </a:graphic>
      </p:graphicFrame>
      <p:sp>
        <p:nvSpPr>
          <p:cNvPr id="7" name="TextBox 6">
            <a:extLst>
              <a:ext uri="{FF2B5EF4-FFF2-40B4-BE49-F238E27FC236}">
                <a16:creationId xmlns:a16="http://schemas.microsoft.com/office/drawing/2014/main" id="{5FEF2D6C-DC21-72CF-9CB0-D9BC4CAFD657}"/>
              </a:ext>
            </a:extLst>
          </p:cNvPr>
          <p:cNvSpPr txBox="1"/>
          <p:nvPr/>
        </p:nvSpPr>
        <p:spPr>
          <a:xfrm>
            <a:off x="1651378" y="4218494"/>
            <a:ext cx="12230026" cy="4016484"/>
          </a:xfrm>
          <a:prstGeom prst="rect">
            <a:avLst/>
          </a:prstGeom>
          <a:noFill/>
        </p:spPr>
        <p:txBody>
          <a:bodyPr wrap="square">
            <a:spAutoFit/>
          </a:bodyPr>
          <a:lstStyle/>
          <a:p>
            <a:pPr>
              <a:spcAft>
                <a:spcPts val="1200"/>
              </a:spcAft>
            </a:pPr>
            <a:r>
              <a:rPr lang="en-US" sz="2000" b="1" dirty="0"/>
              <a:t>Model Training</a:t>
            </a:r>
          </a:p>
          <a:p>
            <a:pPr marL="342900" indent="-342900">
              <a:spcAft>
                <a:spcPts val="600"/>
              </a:spcAft>
              <a:buFontTx/>
              <a:buChar char="-"/>
            </a:pPr>
            <a:r>
              <a:rPr lang="en-US" sz="2000" dirty="0"/>
              <a:t>Training Period: 2 months (05/2021-06/2021)</a:t>
            </a:r>
          </a:p>
          <a:p>
            <a:pPr marL="342900" indent="-342900">
              <a:spcAft>
                <a:spcPts val="600"/>
              </a:spcAft>
              <a:buFontTx/>
              <a:buChar char="-"/>
            </a:pPr>
            <a:r>
              <a:rPr lang="en-US" sz="2000" dirty="0"/>
              <a:t>Test Period: 6 months (03/2021-06/2021; 12/2021)</a:t>
            </a:r>
          </a:p>
          <a:p>
            <a:pPr marL="342900" indent="-342900">
              <a:spcAft>
                <a:spcPts val="600"/>
              </a:spcAft>
              <a:buFontTx/>
              <a:buChar char="-"/>
            </a:pPr>
            <a:r>
              <a:rPr lang="en-US" sz="2000" dirty="0"/>
              <a:t>Training Setup: NVIDIA A100 GPU (1), FP32, 16 CPU Cores</a:t>
            </a:r>
          </a:p>
          <a:p>
            <a:pPr marL="891540" lvl="1" indent="-342900">
              <a:spcAft>
                <a:spcPts val="600"/>
              </a:spcAft>
              <a:buFontTx/>
              <a:buChar char="-"/>
            </a:pPr>
            <a:r>
              <a:rPr lang="en-US" sz="2000" dirty="0"/>
              <a:t>Batch Size: 1024 (~15 min); Look Back: 1 min; Look Forward: 30 sec</a:t>
            </a:r>
          </a:p>
          <a:p>
            <a:pPr marL="891540" lvl="1" indent="-342900">
              <a:spcAft>
                <a:spcPts val="600"/>
              </a:spcAft>
              <a:buFontTx/>
              <a:buChar char="-"/>
            </a:pPr>
            <a:r>
              <a:rPr lang="en-US" sz="2000" dirty="0"/>
              <a:t>Train time and inference time measured for one batch of data</a:t>
            </a:r>
          </a:p>
          <a:p>
            <a:pPr>
              <a:spcBef>
                <a:spcPts val="600"/>
              </a:spcBef>
              <a:spcAft>
                <a:spcPts val="600"/>
              </a:spcAft>
            </a:pPr>
            <a:r>
              <a:rPr lang="en-US" sz="2000" b="1" dirty="0"/>
              <a:t>Key Insights</a:t>
            </a:r>
          </a:p>
          <a:p>
            <a:pPr marL="342900" indent="-342900">
              <a:spcAft>
                <a:spcPts val="600"/>
              </a:spcAft>
              <a:buFontTx/>
              <a:buChar char="-"/>
            </a:pPr>
            <a:r>
              <a:rPr lang="en-US" sz="2000" dirty="0"/>
              <a:t>Transformer though is computationally expensive to train but offers the best accuracy of 80% </a:t>
            </a:r>
          </a:p>
          <a:p>
            <a:pPr marL="342900" indent="-342900">
              <a:spcAft>
                <a:spcPts val="600"/>
              </a:spcAft>
              <a:buFontTx/>
              <a:buChar char="-"/>
            </a:pPr>
            <a:r>
              <a:rPr lang="en-US" sz="2000" dirty="0"/>
              <a:t>Known future temporal inputs significantly reducing the false positives</a:t>
            </a:r>
            <a:endParaRPr lang="en-US" sz="2000" b="1" dirty="0"/>
          </a:p>
          <a:p>
            <a:pPr>
              <a:spcAft>
                <a:spcPts val="600"/>
              </a:spcAft>
            </a:pPr>
            <a:endParaRPr lang="en-US" sz="2000" dirty="0"/>
          </a:p>
        </p:txBody>
      </p:sp>
      <p:sp>
        <p:nvSpPr>
          <p:cNvPr id="4" name="Footer Placeholder 3">
            <a:extLst>
              <a:ext uri="{FF2B5EF4-FFF2-40B4-BE49-F238E27FC236}">
                <a16:creationId xmlns:a16="http://schemas.microsoft.com/office/drawing/2014/main" id="{B8E77F77-F3E6-BCF9-66EB-B37BA29A72F2}"/>
              </a:ext>
            </a:extLst>
          </p:cNvPr>
          <p:cNvSpPr>
            <a:spLocks noGrp="1"/>
          </p:cNvSpPr>
          <p:nvPr>
            <p:ph type="ftr" sz="quarter" idx="3"/>
          </p:nvPr>
        </p:nvSpPr>
        <p:spPr/>
        <p:txBody>
          <a:bodyPr/>
          <a:lstStyle/>
          <a:p>
            <a:r>
              <a:rPr lang="en-US"/>
              <a:t>Speaker: Milan Jain, PNNL (milan.jain@pnnl.gov)</a:t>
            </a:r>
            <a:endParaRPr lang="en-US" dirty="0"/>
          </a:p>
        </p:txBody>
      </p:sp>
      <p:sp>
        <p:nvSpPr>
          <p:cNvPr id="2" name="Slide Number Placeholder 1">
            <a:extLst>
              <a:ext uri="{FF2B5EF4-FFF2-40B4-BE49-F238E27FC236}">
                <a16:creationId xmlns:a16="http://schemas.microsoft.com/office/drawing/2014/main" id="{40417015-250B-E6CF-5C8D-2B8A97EA938C}"/>
              </a:ext>
            </a:extLst>
          </p:cNvPr>
          <p:cNvSpPr>
            <a:spLocks noGrp="1"/>
          </p:cNvSpPr>
          <p:nvPr>
            <p:ph type="sldNum" sz="quarter" idx="12"/>
          </p:nvPr>
        </p:nvSpPr>
        <p:spPr/>
        <p:txBody>
          <a:bodyPr/>
          <a:lstStyle/>
          <a:p>
            <a:fld id="{FE7A4BB3-E848-5A44-82DF-322201952CD8}" type="slidenum">
              <a:rPr lang="en-US" smtClean="0"/>
              <a:pPr/>
              <a:t>11</a:t>
            </a:fld>
            <a:endParaRPr lang="en-US" dirty="0"/>
          </a:p>
        </p:txBody>
      </p:sp>
      <p:pic>
        <p:nvPicPr>
          <p:cNvPr id="6" name="Picture 5">
            <a:extLst>
              <a:ext uri="{FF2B5EF4-FFF2-40B4-BE49-F238E27FC236}">
                <a16:creationId xmlns:a16="http://schemas.microsoft.com/office/drawing/2014/main" id="{D8A85C8D-B246-0E13-1B6C-1A5AD3B0E7CB}"/>
              </a:ext>
            </a:extLst>
          </p:cNvPr>
          <p:cNvPicPr>
            <a:picLocks noChangeAspect="1"/>
          </p:cNvPicPr>
          <p:nvPr/>
        </p:nvPicPr>
        <p:blipFill>
          <a:blip r:embed="rId3"/>
          <a:stretch>
            <a:fillRect/>
          </a:stretch>
        </p:blipFill>
        <p:spPr>
          <a:xfrm>
            <a:off x="12650480" y="57058"/>
            <a:ext cx="1797039" cy="1738728"/>
          </a:xfrm>
          <a:prstGeom prst="rect">
            <a:avLst/>
          </a:prstGeom>
        </p:spPr>
      </p:pic>
    </p:spTree>
    <p:extLst>
      <p:ext uri="{BB962C8B-B14F-4D97-AF65-F5344CB8AC3E}">
        <p14:creationId xmlns:p14="http://schemas.microsoft.com/office/powerpoint/2010/main" val="349818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A0F8EB-4C55-50E4-83A3-A48CE2B894F7}"/>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EAC0D94B-FC88-058B-53BB-D52C74FEE55F}"/>
              </a:ext>
            </a:extLst>
          </p:cNvPr>
          <p:cNvSpPr>
            <a:spLocks noGrp="1"/>
          </p:cNvSpPr>
          <p:nvPr>
            <p:ph type="title"/>
          </p:nvPr>
        </p:nvSpPr>
        <p:spPr/>
        <p:txBody>
          <a:bodyPr/>
          <a:lstStyle/>
          <a:p>
            <a:r>
              <a:rPr lang="en-US" dirty="0"/>
              <a:t>Approaching (near-)real-time inference</a:t>
            </a:r>
          </a:p>
        </p:txBody>
      </p:sp>
      <p:sp>
        <p:nvSpPr>
          <p:cNvPr id="4" name="Content Placeholder 3">
            <a:extLst>
              <a:ext uri="{FF2B5EF4-FFF2-40B4-BE49-F238E27FC236}">
                <a16:creationId xmlns:a16="http://schemas.microsoft.com/office/drawing/2014/main" id="{290D7D9F-6672-F2C5-07A0-B145F437EF27}"/>
              </a:ext>
            </a:extLst>
          </p:cNvPr>
          <p:cNvSpPr>
            <a:spLocks noGrp="1"/>
          </p:cNvSpPr>
          <p:nvPr>
            <p:ph sz="quarter" idx="20"/>
          </p:nvPr>
        </p:nvSpPr>
        <p:spPr/>
        <p:txBody>
          <a:bodyPr/>
          <a:lstStyle/>
          <a:p>
            <a:r>
              <a:rPr lang="en-US" b="1" dirty="0"/>
              <a:t>Goal:</a:t>
            </a:r>
            <a:r>
              <a:rPr lang="en-US" dirty="0"/>
              <a:t> Generate anomaly score &lt;1s</a:t>
            </a:r>
          </a:p>
          <a:p>
            <a:r>
              <a:rPr lang="en-US" dirty="0"/>
              <a:t>Time to read 600 devices: ~2 s</a:t>
            </a:r>
          </a:p>
          <a:p>
            <a:pPr lvl="1"/>
            <a:r>
              <a:rPr lang="en-US" dirty="0"/>
              <a:t>Using the Python </a:t>
            </a:r>
            <a:r>
              <a:rPr lang="en-US" dirty="0" err="1"/>
              <a:t>acsys</a:t>
            </a:r>
            <a:r>
              <a:rPr lang="en-US" dirty="0"/>
              <a:t> library</a:t>
            </a:r>
          </a:p>
          <a:p>
            <a:r>
              <a:rPr lang="en-US" dirty="0"/>
              <a:t>Time to align the time stamps: ~1 s(!)</a:t>
            </a:r>
          </a:p>
          <a:p>
            <a:pPr lvl="1"/>
            <a:r>
              <a:rPr lang="en-US" dirty="0"/>
              <a:t>This is gratuitous for data at &lt;= 15 Hz, and we will keep working to improve this</a:t>
            </a:r>
          </a:p>
          <a:p>
            <a:r>
              <a:rPr lang="en-US" dirty="0"/>
              <a:t>Time for inference (single window): 0.05 s</a:t>
            </a:r>
          </a:p>
          <a:p>
            <a:pPr lvl="1"/>
            <a:r>
              <a:rPr lang="en-US" dirty="0"/>
              <a:t>Inference time is measured on GPU but eventually, inference will be run on a CPU and the time will increase and therefore requires further optimization.</a:t>
            </a:r>
          </a:p>
          <a:p>
            <a:endParaRPr lang="en-US" dirty="0"/>
          </a:p>
          <a:p>
            <a:pPr>
              <a:buFont typeface="Symbol" pitchFamily="2" charset="2"/>
              <a:buChar char="Þ"/>
            </a:pPr>
            <a:r>
              <a:rPr lang="en-US" dirty="0"/>
              <a:t> More work needed to enable a tighter loop</a:t>
            </a:r>
          </a:p>
          <a:p>
            <a:pPr lvl="1">
              <a:buFont typeface="Symbol" pitchFamily="2" charset="2"/>
              <a:buChar char="Þ"/>
            </a:pPr>
            <a:r>
              <a:rPr lang="en-US" dirty="0"/>
              <a:t> (Truly) Parallel reading of devices</a:t>
            </a:r>
          </a:p>
          <a:p>
            <a:pPr>
              <a:buFont typeface="Symbol" pitchFamily="2" charset="2"/>
              <a:buChar char="Þ"/>
            </a:pPr>
            <a:r>
              <a:rPr lang="en-US" dirty="0"/>
              <a:t> In progress!</a:t>
            </a:r>
          </a:p>
        </p:txBody>
      </p:sp>
      <p:sp>
        <p:nvSpPr>
          <p:cNvPr id="5" name="Footer Placeholder 4">
            <a:extLst>
              <a:ext uri="{FF2B5EF4-FFF2-40B4-BE49-F238E27FC236}">
                <a16:creationId xmlns:a16="http://schemas.microsoft.com/office/drawing/2014/main" id="{F55A62A3-21E8-B388-E755-AFE8C5120AFF}"/>
              </a:ext>
            </a:extLst>
          </p:cNvPr>
          <p:cNvSpPr>
            <a:spLocks noGrp="1"/>
          </p:cNvSpPr>
          <p:nvPr>
            <p:ph type="ftr" sz="quarter" idx="3"/>
          </p:nvPr>
        </p:nvSpPr>
        <p:spPr/>
        <p:txBody>
          <a:bodyPr/>
          <a:lstStyle/>
          <a:p>
            <a:r>
              <a:rPr lang="en-US"/>
              <a:t>Speaker: Milan Jain, PNNL (milan.jain@pnnl.gov)</a:t>
            </a:r>
            <a:endParaRPr lang="en-US" dirty="0"/>
          </a:p>
        </p:txBody>
      </p:sp>
      <p:pic>
        <p:nvPicPr>
          <p:cNvPr id="6" name="Picture 5">
            <a:extLst>
              <a:ext uri="{FF2B5EF4-FFF2-40B4-BE49-F238E27FC236}">
                <a16:creationId xmlns:a16="http://schemas.microsoft.com/office/drawing/2014/main" id="{1E2794BA-F3E3-DEFB-AFFC-3759A47335F1}"/>
              </a:ext>
            </a:extLst>
          </p:cNvPr>
          <p:cNvPicPr>
            <a:picLocks noChangeAspect="1"/>
          </p:cNvPicPr>
          <p:nvPr/>
        </p:nvPicPr>
        <p:blipFill>
          <a:blip r:embed="rId3"/>
          <a:stretch>
            <a:fillRect/>
          </a:stretch>
        </p:blipFill>
        <p:spPr>
          <a:xfrm>
            <a:off x="12532827" y="198275"/>
            <a:ext cx="1820917" cy="1744824"/>
          </a:xfrm>
          <a:prstGeom prst="rect">
            <a:avLst/>
          </a:prstGeom>
        </p:spPr>
      </p:pic>
    </p:spTree>
    <p:extLst>
      <p:ext uri="{BB962C8B-B14F-4D97-AF65-F5344CB8AC3E}">
        <p14:creationId xmlns:p14="http://schemas.microsoft.com/office/powerpoint/2010/main" val="19663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7AB109-B02F-0C41-AAF3-0A42BD64970E}"/>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CD49FF68-C4C6-464B-B398-C831E2748B91}"/>
              </a:ext>
            </a:extLst>
          </p:cNvPr>
          <p:cNvSpPr>
            <a:spLocks noGrp="1"/>
          </p:cNvSpPr>
          <p:nvPr>
            <p:ph type="title"/>
          </p:nvPr>
        </p:nvSpPr>
        <p:spPr/>
        <p:txBody>
          <a:bodyPr/>
          <a:lstStyle/>
          <a:p>
            <a:r>
              <a:rPr lang="en-US" dirty="0"/>
              <a:t>Unsupervised Fault Labeling</a:t>
            </a:r>
          </a:p>
        </p:txBody>
      </p:sp>
      <p:sp>
        <p:nvSpPr>
          <p:cNvPr id="6" name="Slide Number Placeholder 1">
            <a:extLst>
              <a:ext uri="{FF2B5EF4-FFF2-40B4-BE49-F238E27FC236}">
                <a16:creationId xmlns:a16="http://schemas.microsoft.com/office/drawing/2014/main" id="{47278816-2262-5746-9A12-8826039E922F}"/>
              </a:ext>
            </a:extLst>
          </p:cNvPr>
          <p:cNvSpPr txBox="1">
            <a:spLocks/>
          </p:cNvSpPr>
          <p:nvPr/>
        </p:nvSpPr>
        <p:spPr>
          <a:xfrm>
            <a:off x="13994296" y="7772400"/>
            <a:ext cx="453223" cy="457200"/>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FE7A4BB3-E848-5A44-82DF-322201952CD8}" type="slidenum">
              <a:rPr lang="en-US" smtClean="0"/>
              <a:pPr/>
              <a:t>13</a:t>
            </a:fld>
            <a:endParaRPr lang="en-US"/>
          </a:p>
        </p:txBody>
      </p:sp>
      <p:sp>
        <p:nvSpPr>
          <p:cNvPr id="7" name="Content Placeholder 3">
            <a:extLst>
              <a:ext uri="{FF2B5EF4-FFF2-40B4-BE49-F238E27FC236}">
                <a16:creationId xmlns:a16="http://schemas.microsoft.com/office/drawing/2014/main" id="{903ABEFC-633B-3840-A9B4-64EB83672337}"/>
              </a:ext>
            </a:extLst>
          </p:cNvPr>
          <p:cNvSpPr txBox="1">
            <a:spLocks/>
          </p:cNvSpPr>
          <p:nvPr/>
        </p:nvSpPr>
        <p:spPr>
          <a:xfrm>
            <a:off x="1371600" y="4988689"/>
            <a:ext cx="12801600" cy="255511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a:p>
        </p:txBody>
      </p:sp>
      <p:pic>
        <p:nvPicPr>
          <p:cNvPr id="4" name="Picture 3">
            <a:extLst>
              <a:ext uri="{FF2B5EF4-FFF2-40B4-BE49-F238E27FC236}">
                <a16:creationId xmlns:a16="http://schemas.microsoft.com/office/drawing/2014/main" id="{EF9097C4-E647-D1DB-19E7-7DB452BC9979}"/>
              </a:ext>
            </a:extLst>
          </p:cNvPr>
          <p:cNvPicPr>
            <a:picLocks noChangeAspect="1"/>
          </p:cNvPicPr>
          <p:nvPr/>
        </p:nvPicPr>
        <p:blipFill rotWithShape="1">
          <a:blip r:embed="rId3"/>
          <a:srcRect l="32465" t="9499" r="31576" b="14989"/>
          <a:stretch/>
        </p:blipFill>
        <p:spPr>
          <a:xfrm>
            <a:off x="5285581" y="1879071"/>
            <a:ext cx="2584015" cy="2713192"/>
          </a:xfrm>
          <a:prstGeom prst="rect">
            <a:avLst/>
          </a:prstGeom>
        </p:spPr>
      </p:pic>
      <p:pic>
        <p:nvPicPr>
          <p:cNvPr id="11" name="Picture 10">
            <a:extLst>
              <a:ext uri="{FF2B5EF4-FFF2-40B4-BE49-F238E27FC236}">
                <a16:creationId xmlns:a16="http://schemas.microsoft.com/office/drawing/2014/main" id="{3E042F8B-833C-ECA6-82BD-F27980B4E7B0}"/>
              </a:ext>
            </a:extLst>
          </p:cNvPr>
          <p:cNvPicPr>
            <a:picLocks noChangeAspect="1"/>
          </p:cNvPicPr>
          <p:nvPr/>
        </p:nvPicPr>
        <p:blipFill>
          <a:blip r:embed="rId4"/>
          <a:stretch>
            <a:fillRect/>
          </a:stretch>
        </p:blipFill>
        <p:spPr>
          <a:xfrm>
            <a:off x="1104790" y="1645011"/>
            <a:ext cx="3548490" cy="3297741"/>
          </a:xfrm>
          <a:prstGeom prst="rect">
            <a:avLst/>
          </a:prstGeom>
        </p:spPr>
      </p:pic>
      <p:sp>
        <p:nvSpPr>
          <p:cNvPr id="12" name="TextBox 11">
            <a:extLst>
              <a:ext uri="{FF2B5EF4-FFF2-40B4-BE49-F238E27FC236}">
                <a16:creationId xmlns:a16="http://schemas.microsoft.com/office/drawing/2014/main" id="{3AF04360-7B4F-FA32-D3DB-C2460358F156}"/>
              </a:ext>
            </a:extLst>
          </p:cNvPr>
          <p:cNvSpPr txBox="1"/>
          <p:nvPr/>
        </p:nvSpPr>
        <p:spPr>
          <a:xfrm>
            <a:off x="7902959" y="1726735"/>
            <a:ext cx="6544560" cy="2677656"/>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t>Different outages have distinct signatures in the various sub-systems.</a:t>
            </a:r>
          </a:p>
          <a:p>
            <a:pPr marL="457200" indent="-457200" algn="l">
              <a:buFont typeface="Arial" panose="020B0604020202020204" pitchFamily="34" charset="0"/>
              <a:buChar char="•"/>
            </a:pPr>
            <a:r>
              <a:rPr lang="en-US" sz="2800" dirty="0"/>
              <a:t>We can use these signatures for unsupervised clustering to develop a data-driven outage labeling.</a:t>
            </a:r>
          </a:p>
        </p:txBody>
      </p:sp>
      <p:grpSp>
        <p:nvGrpSpPr>
          <p:cNvPr id="8" name="Group 7">
            <a:extLst>
              <a:ext uri="{FF2B5EF4-FFF2-40B4-BE49-F238E27FC236}">
                <a16:creationId xmlns:a16="http://schemas.microsoft.com/office/drawing/2014/main" id="{000313D0-916F-B36A-9C13-CB53D0B8CCC7}"/>
              </a:ext>
            </a:extLst>
          </p:cNvPr>
          <p:cNvGrpSpPr/>
          <p:nvPr/>
        </p:nvGrpSpPr>
        <p:grpSpPr>
          <a:xfrm>
            <a:off x="1371600" y="4925590"/>
            <a:ext cx="10612279" cy="3304009"/>
            <a:chOff x="1371601" y="4925591"/>
            <a:chExt cx="7467600" cy="2324950"/>
          </a:xfrm>
        </p:grpSpPr>
        <p:pic>
          <p:nvPicPr>
            <p:cNvPr id="5" name="Picture 4">
              <a:extLst>
                <a:ext uri="{FF2B5EF4-FFF2-40B4-BE49-F238E27FC236}">
                  <a16:creationId xmlns:a16="http://schemas.microsoft.com/office/drawing/2014/main" id="{D9266A49-FEA6-6B48-9218-465D2F6C6CD4}"/>
                </a:ext>
              </a:extLst>
            </p:cNvPr>
            <p:cNvPicPr>
              <a:picLocks noChangeAspect="1"/>
            </p:cNvPicPr>
            <p:nvPr/>
          </p:nvPicPr>
          <p:blipFill>
            <a:blip r:embed="rId5"/>
            <a:stretch>
              <a:fillRect/>
            </a:stretch>
          </p:blipFill>
          <p:spPr>
            <a:xfrm>
              <a:off x="1371601" y="4925591"/>
              <a:ext cx="7467600" cy="2324950"/>
            </a:xfrm>
            <a:prstGeom prst="rect">
              <a:avLst/>
            </a:prstGeom>
          </p:spPr>
        </p:pic>
        <p:sp>
          <p:nvSpPr>
            <p:cNvPr id="18" name="Freeform 17">
              <a:extLst>
                <a:ext uri="{FF2B5EF4-FFF2-40B4-BE49-F238E27FC236}">
                  <a16:creationId xmlns:a16="http://schemas.microsoft.com/office/drawing/2014/main" id="{4C19D848-4ED2-58E2-127B-0EB0BEB20A64}"/>
                </a:ext>
              </a:extLst>
            </p:cNvPr>
            <p:cNvSpPr/>
            <p:nvPr/>
          </p:nvSpPr>
          <p:spPr>
            <a:xfrm>
              <a:off x="2699309" y="4996282"/>
              <a:ext cx="1426464" cy="1894636"/>
            </a:xfrm>
            <a:custGeom>
              <a:avLst/>
              <a:gdLst>
                <a:gd name="connsiteX0" fmla="*/ 651053 w 1426464"/>
                <a:gd name="connsiteY0" fmla="*/ 29260 h 1894636"/>
                <a:gd name="connsiteX1" fmla="*/ 592531 w 1426464"/>
                <a:gd name="connsiteY1" fmla="*/ 21945 h 1894636"/>
                <a:gd name="connsiteX2" fmla="*/ 570585 w 1426464"/>
                <a:gd name="connsiteY2" fmla="*/ 14630 h 1894636"/>
                <a:gd name="connsiteX3" fmla="*/ 343814 w 1426464"/>
                <a:gd name="connsiteY3" fmla="*/ 21945 h 1894636"/>
                <a:gd name="connsiteX4" fmla="*/ 256032 w 1426464"/>
                <a:gd name="connsiteY4" fmla="*/ 29260 h 1894636"/>
                <a:gd name="connsiteX5" fmla="*/ 197510 w 1426464"/>
                <a:gd name="connsiteY5" fmla="*/ 43891 h 1894636"/>
                <a:gd name="connsiteX6" fmla="*/ 175565 w 1426464"/>
                <a:gd name="connsiteY6" fmla="*/ 58521 h 1894636"/>
                <a:gd name="connsiteX7" fmla="*/ 109728 w 1426464"/>
                <a:gd name="connsiteY7" fmla="*/ 138988 h 1894636"/>
                <a:gd name="connsiteX8" fmla="*/ 80467 w 1426464"/>
                <a:gd name="connsiteY8" fmla="*/ 182880 h 1894636"/>
                <a:gd name="connsiteX9" fmla="*/ 65837 w 1426464"/>
                <a:gd name="connsiteY9" fmla="*/ 226771 h 1894636"/>
                <a:gd name="connsiteX10" fmla="*/ 58521 w 1426464"/>
                <a:gd name="connsiteY10" fmla="*/ 248716 h 1894636"/>
                <a:gd name="connsiteX11" fmla="*/ 43891 w 1426464"/>
                <a:gd name="connsiteY11" fmla="*/ 270662 h 1894636"/>
                <a:gd name="connsiteX12" fmla="*/ 29261 w 1426464"/>
                <a:gd name="connsiteY12" fmla="*/ 329184 h 1894636"/>
                <a:gd name="connsiteX13" fmla="*/ 43891 w 1426464"/>
                <a:gd name="connsiteY13" fmla="*/ 395020 h 1894636"/>
                <a:gd name="connsiteX14" fmla="*/ 29261 w 1426464"/>
                <a:gd name="connsiteY14" fmla="*/ 475488 h 1894636"/>
                <a:gd name="connsiteX15" fmla="*/ 21945 w 1426464"/>
                <a:gd name="connsiteY15" fmla="*/ 504748 h 1894636"/>
                <a:gd name="connsiteX16" fmla="*/ 0 w 1426464"/>
                <a:gd name="connsiteY16" fmla="*/ 621792 h 1894636"/>
                <a:gd name="connsiteX17" fmla="*/ 7315 w 1426464"/>
                <a:gd name="connsiteY17" fmla="*/ 680313 h 1894636"/>
                <a:gd name="connsiteX18" fmla="*/ 21945 w 1426464"/>
                <a:gd name="connsiteY18" fmla="*/ 724204 h 1894636"/>
                <a:gd name="connsiteX19" fmla="*/ 138989 w 1426464"/>
                <a:gd name="connsiteY19" fmla="*/ 746150 h 1894636"/>
                <a:gd name="connsiteX20" fmla="*/ 256032 w 1426464"/>
                <a:gd name="connsiteY20" fmla="*/ 731520 h 1894636"/>
                <a:gd name="connsiteX21" fmla="*/ 299923 w 1426464"/>
                <a:gd name="connsiteY21" fmla="*/ 716889 h 1894636"/>
                <a:gd name="connsiteX22" fmla="*/ 358445 w 1426464"/>
                <a:gd name="connsiteY22" fmla="*/ 687628 h 1894636"/>
                <a:gd name="connsiteX23" fmla="*/ 402336 w 1426464"/>
                <a:gd name="connsiteY23" fmla="*/ 672998 h 1894636"/>
                <a:gd name="connsiteX24" fmla="*/ 424281 w 1426464"/>
                <a:gd name="connsiteY24" fmla="*/ 651052 h 1894636"/>
                <a:gd name="connsiteX25" fmla="*/ 468173 w 1426464"/>
                <a:gd name="connsiteY25" fmla="*/ 636422 h 1894636"/>
                <a:gd name="connsiteX26" fmla="*/ 490118 w 1426464"/>
                <a:gd name="connsiteY26" fmla="*/ 629107 h 1894636"/>
                <a:gd name="connsiteX27" fmla="*/ 541325 w 1426464"/>
                <a:gd name="connsiteY27" fmla="*/ 614476 h 1894636"/>
                <a:gd name="connsiteX28" fmla="*/ 592531 w 1426464"/>
                <a:gd name="connsiteY28" fmla="*/ 607161 h 1894636"/>
                <a:gd name="connsiteX29" fmla="*/ 768096 w 1426464"/>
                <a:gd name="connsiteY29" fmla="*/ 614476 h 1894636"/>
                <a:gd name="connsiteX30" fmla="*/ 797357 w 1426464"/>
                <a:gd name="connsiteY30" fmla="*/ 629107 h 1894636"/>
                <a:gd name="connsiteX31" fmla="*/ 841248 w 1426464"/>
                <a:gd name="connsiteY31" fmla="*/ 658368 h 1894636"/>
                <a:gd name="connsiteX32" fmla="*/ 892454 w 1426464"/>
                <a:gd name="connsiteY32" fmla="*/ 724204 h 1894636"/>
                <a:gd name="connsiteX33" fmla="*/ 914400 w 1426464"/>
                <a:gd name="connsiteY33" fmla="*/ 790041 h 1894636"/>
                <a:gd name="connsiteX34" fmla="*/ 921715 w 1426464"/>
                <a:gd name="connsiteY34" fmla="*/ 811987 h 1894636"/>
                <a:gd name="connsiteX35" fmla="*/ 929030 w 1426464"/>
                <a:gd name="connsiteY35" fmla="*/ 841248 h 1894636"/>
                <a:gd name="connsiteX36" fmla="*/ 943661 w 1426464"/>
                <a:gd name="connsiteY36" fmla="*/ 885139 h 1894636"/>
                <a:gd name="connsiteX37" fmla="*/ 950976 w 1426464"/>
                <a:gd name="connsiteY37" fmla="*/ 907084 h 1894636"/>
                <a:gd name="connsiteX38" fmla="*/ 958291 w 1426464"/>
                <a:gd name="connsiteY38" fmla="*/ 936345 h 1894636"/>
                <a:gd name="connsiteX39" fmla="*/ 965606 w 1426464"/>
                <a:gd name="connsiteY39" fmla="*/ 980236 h 1894636"/>
                <a:gd name="connsiteX40" fmla="*/ 980237 w 1426464"/>
                <a:gd name="connsiteY40" fmla="*/ 1024128 h 1894636"/>
                <a:gd name="connsiteX41" fmla="*/ 987552 w 1426464"/>
                <a:gd name="connsiteY41" fmla="*/ 1046073 h 1894636"/>
                <a:gd name="connsiteX42" fmla="*/ 1002182 w 1426464"/>
                <a:gd name="connsiteY42" fmla="*/ 1068019 h 1894636"/>
                <a:gd name="connsiteX43" fmla="*/ 1009497 w 1426464"/>
                <a:gd name="connsiteY43" fmla="*/ 1089964 h 1894636"/>
                <a:gd name="connsiteX44" fmla="*/ 1024128 w 1426464"/>
                <a:gd name="connsiteY44" fmla="*/ 1104595 h 1894636"/>
                <a:gd name="connsiteX45" fmla="*/ 1038758 w 1426464"/>
                <a:gd name="connsiteY45" fmla="*/ 1126540 h 1894636"/>
                <a:gd name="connsiteX46" fmla="*/ 1082649 w 1426464"/>
                <a:gd name="connsiteY46" fmla="*/ 1170432 h 1894636"/>
                <a:gd name="connsiteX47" fmla="*/ 1097280 w 1426464"/>
                <a:gd name="connsiteY47" fmla="*/ 1185062 h 1894636"/>
                <a:gd name="connsiteX48" fmla="*/ 1119225 w 1426464"/>
                <a:gd name="connsiteY48" fmla="*/ 1199692 h 1894636"/>
                <a:gd name="connsiteX49" fmla="*/ 1141171 w 1426464"/>
                <a:gd name="connsiteY49" fmla="*/ 1207008 h 1894636"/>
                <a:gd name="connsiteX50" fmla="*/ 1199693 w 1426464"/>
                <a:gd name="connsiteY50" fmla="*/ 1250899 h 1894636"/>
                <a:gd name="connsiteX51" fmla="*/ 1236269 w 1426464"/>
                <a:gd name="connsiteY51" fmla="*/ 1280160 h 1894636"/>
                <a:gd name="connsiteX52" fmla="*/ 1250899 w 1426464"/>
                <a:gd name="connsiteY52" fmla="*/ 1331366 h 1894636"/>
                <a:gd name="connsiteX53" fmla="*/ 1258214 w 1426464"/>
                <a:gd name="connsiteY53" fmla="*/ 1389888 h 1894636"/>
                <a:gd name="connsiteX54" fmla="*/ 1250899 w 1426464"/>
                <a:gd name="connsiteY54" fmla="*/ 1470355 h 1894636"/>
                <a:gd name="connsiteX55" fmla="*/ 1192377 w 1426464"/>
                <a:gd name="connsiteY55" fmla="*/ 1521561 h 1894636"/>
                <a:gd name="connsiteX56" fmla="*/ 1148486 w 1426464"/>
                <a:gd name="connsiteY56" fmla="*/ 1536192 h 1894636"/>
                <a:gd name="connsiteX57" fmla="*/ 1126541 w 1426464"/>
                <a:gd name="connsiteY57" fmla="*/ 1543507 h 1894636"/>
                <a:gd name="connsiteX58" fmla="*/ 1089965 w 1426464"/>
                <a:gd name="connsiteY58" fmla="*/ 1558137 h 1894636"/>
                <a:gd name="connsiteX59" fmla="*/ 1016813 w 1426464"/>
                <a:gd name="connsiteY59" fmla="*/ 1580083 h 1894636"/>
                <a:gd name="connsiteX60" fmla="*/ 972921 w 1426464"/>
                <a:gd name="connsiteY60" fmla="*/ 1602028 h 1894636"/>
                <a:gd name="connsiteX61" fmla="*/ 958291 w 1426464"/>
                <a:gd name="connsiteY61" fmla="*/ 1616659 h 1894636"/>
                <a:gd name="connsiteX62" fmla="*/ 892454 w 1426464"/>
                <a:gd name="connsiteY62" fmla="*/ 1631289 h 1894636"/>
                <a:gd name="connsiteX63" fmla="*/ 863193 w 1426464"/>
                <a:gd name="connsiteY63" fmla="*/ 1638604 h 1894636"/>
                <a:gd name="connsiteX64" fmla="*/ 826617 w 1426464"/>
                <a:gd name="connsiteY64" fmla="*/ 1645920 h 1894636"/>
                <a:gd name="connsiteX65" fmla="*/ 753465 w 1426464"/>
                <a:gd name="connsiteY65" fmla="*/ 1638604 h 1894636"/>
                <a:gd name="connsiteX66" fmla="*/ 709574 w 1426464"/>
                <a:gd name="connsiteY66" fmla="*/ 1623974 h 1894636"/>
                <a:gd name="connsiteX67" fmla="*/ 621792 w 1426464"/>
                <a:gd name="connsiteY67" fmla="*/ 1580083 h 1894636"/>
                <a:gd name="connsiteX68" fmla="*/ 599846 w 1426464"/>
                <a:gd name="connsiteY68" fmla="*/ 1572768 h 1894636"/>
                <a:gd name="connsiteX69" fmla="*/ 534009 w 1426464"/>
                <a:gd name="connsiteY69" fmla="*/ 1587398 h 1894636"/>
                <a:gd name="connsiteX70" fmla="*/ 490118 w 1426464"/>
                <a:gd name="connsiteY70" fmla="*/ 1594713 h 1894636"/>
                <a:gd name="connsiteX71" fmla="*/ 438912 w 1426464"/>
                <a:gd name="connsiteY71" fmla="*/ 1609344 h 1894636"/>
                <a:gd name="connsiteX72" fmla="*/ 424281 w 1426464"/>
                <a:gd name="connsiteY72" fmla="*/ 1623974 h 1894636"/>
                <a:gd name="connsiteX73" fmla="*/ 402336 w 1426464"/>
                <a:gd name="connsiteY73" fmla="*/ 1631289 h 1894636"/>
                <a:gd name="connsiteX74" fmla="*/ 365760 w 1426464"/>
                <a:gd name="connsiteY74" fmla="*/ 1667865 h 1894636"/>
                <a:gd name="connsiteX75" fmla="*/ 321869 w 1426464"/>
                <a:gd name="connsiteY75" fmla="*/ 1682496 h 1894636"/>
                <a:gd name="connsiteX76" fmla="*/ 285293 w 1426464"/>
                <a:gd name="connsiteY76" fmla="*/ 1704441 h 1894636"/>
                <a:gd name="connsiteX77" fmla="*/ 256032 w 1426464"/>
                <a:gd name="connsiteY77" fmla="*/ 1741017 h 1894636"/>
                <a:gd name="connsiteX78" fmla="*/ 248717 w 1426464"/>
                <a:gd name="connsiteY78" fmla="*/ 1762963 h 1894636"/>
                <a:gd name="connsiteX79" fmla="*/ 263347 w 1426464"/>
                <a:gd name="connsiteY79" fmla="*/ 1850745 h 1894636"/>
                <a:gd name="connsiteX80" fmla="*/ 277977 w 1426464"/>
                <a:gd name="connsiteY80" fmla="*/ 1872691 h 1894636"/>
                <a:gd name="connsiteX81" fmla="*/ 321869 w 1426464"/>
                <a:gd name="connsiteY81" fmla="*/ 1894636 h 1894636"/>
                <a:gd name="connsiteX82" fmla="*/ 468173 w 1426464"/>
                <a:gd name="connsiteY82" fmla="*/ 1887321 h 1894636"/>
                <a:gd name="connsiteX83" fmla="*/ 526694 w 1426464"/>
                <a:gd name="connsiteY83" fmla="*/ 1880006 h 1894636"/>
                <a:gd name="connsiteX84" fmla="*/ 577901 w 1426464"/>
                <a:gd name="connsiteY84" fmla="*/ 1872691 h 1894636"/>
                <a:gd name="connsiteX85" fmla="*/ 855878 w 1426464"/>
                <a:gd name="connsiteY85" fmla="*/ 1865376 h 1894636"/>
                <a:gd name="connsiteX86" fmla="*/ 980237 w 1426464"/>
                <a:gd name="connsiteY86" fmla="*/ 1843430 h 1894636"/>
                <a:gd name="connsiteX87" fmla="*/ 1002182 w 1426464"/>
                <a:gd name="connsiteY87" fmla="*/ 1836115 h 1894636"/>
                <a:gd name="connsiteX88" fmla="*/ 1031443 w 1426464"/>
                <a:gd name="connsiteY88" fmla="*/ 1821484 h 1894636"/>
                <a:gd name="connsiteX89" fmla="*/ 1075334 w 1426464"/>
                <a:gd name="connsiteY89" fmla="*/ 1806854 h 1894636"/>
                <a:gd name="connsiteX90" fmla="*/ 1119225 w 1426464"/>
                <a:gd name="connsiteY90" fmla="*/ 1784908 h 1894636"/>
                <a:gd name="connsiteX91" fmla="*/ 1155801 w 1426464"/>
                <a:gd name="connsiteY91" fmla="*/ 1755648 h 1894636"/>
                <a:gd name="connsiteX92" fmla="*/ 1170432 w 1426464"/>
                <a:gd name="connsiteY92" fmla="*/ 1741017 h 1894636"/>
                <a:gd name="connsiteX93" fmla="*/ 1192377 w 1426464"/>
                <a:gd name="connsiteY93" fmla="*/ 1726387 h 1894636"/>
                <a:gd name="connsiteX94" fmla="*/ 1207008 w 1426464"/>
                <a:gd name="connsiteY94" fmla="*/ 1711756 h 1894636"/>
                <a:gd name="connsiteX95" fmla="*/ 1228953 w 1426464"/>
                <a:gd name="connsiteY95" fmla="*/ 1704441 h 1894636"/>
                <a:gd name="connsiteX96" fmla="*/ 1280160 w 1426464"/>
                <a:gd name="connsiteY96" fmla="*/ 1660550 h 1894636"/>
                <a:gd name="connsiteX97" fmla="*/ 1302105 w 1426464"/>
                <a:gd name="connsiteY97" fmla="*/ 1653235 h 1894636"/>
                <a:gd name="connsiteX98" fmla="*/ 1353312 w 1426464"/>
                <a:gd name="connsiteY98" fmla="*/ 1602028 h 1894636"/>
                <a:gd name="connsiteX99" fmla="*/ 1375257 w 1426464"/>
                <a:gd name="connsiteY99" fmla="*/ 1580083 h 1894636"/>
                <a:gd name="connsiteX100" fmla="*/ 1404518 w 1426464"/>
                <a:gd name="connsiteY100" fmla="*/ 1536192 h 1894636"/>
                <a:gd name="connsiteX101" fmla="*/ 1419149 w 1426464"/>
                <a:gd name="connsiteY101" fmla="*/ 1492300 h 1894636"/>
                <a:gd name="connsiteX102" fmla="*/ 1426464 w 1426464"/>
                <a:gd name="connsiteY102" fmla="*/ 1470355 h 1894636"/>
                <a:gd name="connsiteX103" fmla="*/ 1411833 w 1426464"/>
                <a:gd name="connsiteY103" fmla="*/ 1331366 h 1894636"/>
                <a:gd name="connsiteX104" fmla="*/ 1404518 w 1426464"/>
                <a:gd name="connsiteY104" fmla="*/ 1294790 h 1894636"/>
                <a:gd name="connsiteX105" fmla="*/ 1375257 w 1426464"/>
                <a:gd name="connsiteY105" fmla="*/ 1250899 h 1894636"/>
                <a:gd name="connsiteX106" fmla="*/ 1360627 w 1426464"/>
                <a:gd name="connsiteY106" fmla="*/ 1228953 h 1894636"/>
                <a:gd name="connsiteX107" fmla="*/ 1338681 w 1426464"/>
                <a:gd name="connsiteY107" fmla="*/ 1207008 h 1894636"/>
                <a:gd name="connsiteX108" fmla="*/ 1294790 w 1426464"/>
                <a:gd name="connsiteY108" fmla="*/ 1148486 h 1894636"/>
                <a:gd name="connsiteX109" fmla="*/ 1280160 w 1426464"/>
                <a:gd name="connsiteY109" fmla="*/ 1119225 h 1894636"/>
                <a:gd name="connsiteX110" fmla="*/ 1243584 w 1426464"/>
                <a:gd name="connsiteY110" fmla="*/ 1082649 h 1894636"/>
                <a:gd name="connsiteX111" fmla="*/ 1214323 w 1426464"/>
                <a:gd name="connsiteY111" fmla="*/ 1046073 h 1894636"/>
                <a:gd name="connsiteX112" fmla="*/ 1199693 w 1426464"/>
                <a:gd name="connsiteY112" fmla="*/ 1002182 h 1894636"/>
                <a:gd name="connsiteX113" fmla="*/ 1192377 w 1426464"/>
                <a:gd name="connsiteY113" fmla="*/ 980236 h 1894636"/>
                <a:gd name="connsiteX114" fmla="*/ 1185062 w 1426464"/>
                <a:gd name="connsiteY114" fmla="*/ 958291 h 1894636"/>
                <a:gd name="connsiteX115" fmla="*/ 1177747 w 1426464"/>
                <a:gd name="connsiteY115" fmla="*/ 936345 h 1894636"/>
                <a:gd name="connsiteX116" fmla="*/ 1177747 w 1426464"/>
                <a:gd name="connsiteY116" fmla="*/ 731520 h 1894636"/>
                <a:gd name="connsiteX117" fmla="*/ 1199693 w 1426464"/>
                <a:gd name="connsiteY117" fmla="*/ 680313 h 1894636"/>
                <a:gd name="connsiteX118" fmla="*/ 1207008 w 1426464"/>
                <a:gd name="connsiteY118" fmla="*/ 651052 h 1894636"/>
                <a:gd name="connsiteX119" fmla="*/ 1221638 w 1426464"/>
                <a:gd name="connsiteY119" fmla="*/ 629107 h 1894636"/>
                <a:gd name="connsiteX120" fmla="*/ 1236269 w 1426464"/>
                <a:gd name="connsiteY120" fmla="*/ 599846 h 1894636"/>
                <a:gd name="connsiteX121" fmla="*/ 1243584 w 1426464"/>
                <a:gd name="connsiteY121" fmla="*/ 570585 h 1894636"/>
                <a:gd name="connsiteX122" fmla="*/ 1258214 w 1426464"/>
                <a:gd name="connsiteY122" fmla="*/ 526694 h 1894636"/>
                <a:gd name="connsiteX123" fmla="*/ 1265529 w 1426464"/>
                <a:gd name="connsiteY123" fmla="*/ 482803 h 1894636"/>
                <a:gd name="connsiteX124" fmla="*/ 1294790 w 1426464"/>
                <a:gd name="connsiteY124" fmla="*/ 409651 h 1894636"/>
                <a:gd name="connsiteX125" fmla="*/ 1324051 w 1426464"/>
                <a:gd name="connsiteY125" fmla="*/ 321868 h 1894636"/>
                <a:gd name="connsiteX126" fmla="*/ 1316736 w 1426464"/>
                <a:gd name="connsiteY126" fmla="*/ 219456 h 1894636"/>
                <a:gd name="connsiteX127" fmla="*/ 1302105 w 1426464"/>
                <a:gd name="connsiteY127" fmla="*/ 204825 h 1894636"/>
                <a:gd name="connsiteX128" fmla="*/ 1258214 w 1426464"/>
                <a:gd name="connsiteY128" fmla="*/ 175564 h 1894636"/>
                <a:gd name="connsiteX129" fmla="*/ 1214323 w 1426464"/>
                <a:gd name="connsiteY129" fmla="*/ 160934 h 1894636"/>
                <a:gd name="connsiteX130" fmla="*/ 1185062 w 1426464"/>
                <a:gd name="connsiteY130" fmla="*/ 146304 h 1894636"/>
                <a:gd name="connsiteX131" fmla="*/ 1126541 w 1426464"/>
                <a:gd name="connsiteY131" fmla="*/ 131673 h 1894636"/>
                <a:gd name="connsiteX132" fmla="*/ 1104595 w 1426464"/>
                <a:gd name="connsiteY132" fmla="*/ 117043 h 1894636"/>
                <a:gd name="connsiteX133" fmla="*/ 1046073 w 1426464"/>
                <a:gd name="connsiteY133" fmla="*/ 102412 h 1894636"/>
                <a:gd name="connsiteX134" fmla="*/ 1016813 w 1426464"/>
                <a:gd name="connsiteY134" fmla="*/ 95097 h 1894636"/>
                <a:gd name="connsiteX135" fmla="*/ 987552 w 1426464"/>
                <a:gd name="connsiteY135" fmla="*/ 87782 h 1894636"/>
                <a:gd name="connsiteX136" fmla="*/ 965606 w 1426464"/>
                <a:gd name="connsiteY136" fmla="*/ 80467 h 1894636"/>
                <a:gd name="connsiteX137" fmla="*/ 929030 w 1426464"/>
                <a:gd name="connsiteY137" fmla="*/ 58521 h 1894636"/>
                <a:gd name="connsiteX138" fmla="*/ 907085 w 1426464"/>
                <a:gd name="connsiteY138" fmla="*/ 43891 h 1894636"/>
                <a:gd name="connsiteX139" fmla="*/ 841248 w 1426464"/>
                <a:gd name="connsiteY139" fmla="*/ 21945 h 1894636"/>
                <a:gd name="connsiteX140" fmla="*/ 797357 w 1426464"/>
                <a:gd name="connsiteY140" fmla="*/ 7315 h 1894636"/>
                <a:gd name="connsiteX141" fmla="*/ 775411 w 1426464"/>
                <a:gd name="connsiteY141" fmla="*/ 0 h 1894636"/>
                <a:gd name="connsiteX142" fmla="*/ 651053 w 1426464"/>
                <a:gd name="connsiteY142" fmla="*/ 29260 h 189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26464" h="1894636">
                  <a:moveTo>
                    <a:pt x="651053" y="29260"/>
                  </a:moveTo>
                  <a:cubicBezTo>
                    <a:pt x="631546" y="26822"/>
                    <a:pt x="611873" y="25462"/>
                    <a:pt x="592531" y="21945"/>
                  </a:cubicBezTo>
                  <a:cubicBezTo>
                    <a:pt x="584944" y="20566"/>
                    <a:pt x="578296" y="14630"/>
                    <a:pt x="570585" y="14630"/>
                  </a:cubicBezTo>
                  <a:cubicBezTo>
                    <a:pt x="494955" y="14630"/>
                    <a:pt x="419404" y="19507"/>
                    <a:pt x="343814" y="21945"/>
                  </a:cubicBezTo>
                  <a:cubicBezTo>
                    <a:pt x="314553" y="24383"/>
                    <a:pt x="285069" y="24904"/>
                    <a:pt x="256032" y="29260"/>
                  </a:cubicBezTo>
                  <a:cubicBezTo>
                    <a:pt x="236147" y="32243"/>
                    <a:pt x="197510" y="43891"/>
                    <a:pt x="197510" y="43891"/>
                  </a:cubicBezTo>
                  <a:cubicBezTo>
                    <a:pt x="190195" y="48768"/>
                    <a:pt x="182181" y="52732"/>
                    <a:pt x="175565" y="58521"/>
                  </a:cubicBezTo>
                  <a:cubicBezTo>
                    <a:pt x="136357" y="92828"/>
                    <a:pt x="138557" y="95745"/>
                    <a:pt x="109728" y="138988"/>
                  </a:cubicBezTo>
                  <a:lnTo>
                    <a:pt x="80467" y="182880"/>
                  </a:lnTo>
                  <a:lnTo>
                    <a:pt x="65837" y="226771"/>
                  </a:lnTo>
                  <a:cubicBezTo>
                    <a:pt x="63399" y="234086"/>
                    <a:pt x="62798" y="242300"/>
                    <a:pt x="58521" y="248716"/>
                  </a:cubicBezTo>
                  <a:lnTo>
                    <a:pt x="43891" y="270662"/>
                  </a:lnTo>
                  <a:cubicBezTo>
                    <a:pt x="39014" y="290169"/>
                    <a:pt x="24384" y="309677"/>
                    <a:pt x="29261" y="329184"/>
                  </a:cubicBezTo>
                  <a:cubicBezTo>
                    <a:pt x="39592" y="370506"/>
                    <a:pt x="34604" y="348586"/>
                    <a:pt x="43891" y="395020"/>
                  </a:cubicBezTo>
                  <a:cubicBezTo>
                    <a:pt x="28196" y="442108"/>
                    <a:pt x="43049" y="392764"/>
                    <a:pt x="29261" y="475488"/>
                  </a:cubicBezTo>
                  <a:cubicBezTo>
                    <a:pt x="27608" y="485405"/>
                    <a:pt x="24052" y="494918"/>
                    <a:pt x="21945" y="504748"/>
                  </a:cubicBezTo>
                  <a:cubicBezTo>
                    <a:pt x="8793" y="566122"/>
                    <a:pt x="8786" y="569072"/>
                    <a:pt x="0" y="621792"/>
                  </a:cubicBezTo>
                  <a:cubicBezTo>
                    <a:pt x="2438" y="641299"/>
                    <a:pt x="3196" y="661091"/>
                    <a:pt x="7315" y="680313"/>
                  </a:cubicBezTo>
                  <a:cubicBezTo>
                    <a:pt x="10546" y="695392"/>
                    <a:pt x="7315" y="719327"/>
                    <a:pt x="21945" y="724204"/>
                  </a:cubicBezTo>
                  <a:cubicBezTo>
                    <a:pt x="89085" y="746585"/>
                    <a:pt x="50491" y="737300"/>
                    <a:pt x="138989" y="746150"/>
                  </a:cubicBezTo>
                  <a:cubicBezTo>
                    <a:pt x="197862" y="741244"/>
                    <a:pt x="211615" y="744845"/>
                    <a:pt x="256032" y="731520"/>
                  </a:cubicBezTo>
                  <a:cubicBezTo>
                    <a:pt x="270803" y="727089"/>
                    <a:pt x="286129" y="723786"/>
                    <a:pt x="299923" y="716889"/>
                  </a:cubicBezTo>
                  <a:cubicBezTo>
                    <a:pt x="319430" y="707135"/>
                    <a:pt x="337754" y="694525"/>
                    <a:pt x="358445" y="687628"/>
                  </a:cubicBezTo>
                  <a:lnTo>
                    <a:pt x="402336" y="672998"/>
                  </a:lnTo>
                  <a:cubicBezTo>
                    <a:pt x="409651" y="665683"/>
                    <a:pt x="415238" y="656076"/>
                    <a:pt x="424281" y="651052"/>
                  </a:cubicBezTo>
                  <a:cubicBezTo>
                    <a:pt x="437762" y="643562"/>
                    <a:pt x="453542" y="641299"/>
                    <a:pt x="468173" y="636422"/>
                  </a:cubicBezTo>
                  <a:lnTo>
                    <a:pt x="490118" y="629107"/>
                  </a:lnTo>
                  <a:cubicBezTo>
                    <a:pt x="508915" y="622841"/>
                    <a:pt x="521125" y="618149"/>
                    <a:pt x="541325" y="614476"/>
                  </a:cubicBezTo>
                  <a:cubicBezTo>
                    <a:pt x="558289" y="611392"/>
                    <a:pt x="575462" y="609599"/>
                    <a:pt x="592531" y="607161"/>
                  </a:cubicBezTo>
                  <a:cubicBezTo>
                    <a:pt x="651053" y="609599"/>
                    <a:pt x="709857" y="608236"/>
                    <a:pt x="768096" y="614476"/>
                  </a:cubicBezTo>
                  <a:cubicBezTo>
                    <a:pt x="778939" y="615638"/>
                    <a:pt x="788006" y="623496"/>
                    <a:pt x="797357" y="629107"/>
                  </a:cubicBezTo>
                  <a:cubicBezTo>
                    <a:pt x="812435" y="638154"/>
                    <a:pt x="841248" y="658368"/>
                    <a:pt x="841248" y="658368"/>
                  </a:cubicBezTo>
                  <a:cubicBezTo>
                    <a:pt x="876247" y="710867"/>
                    <a:pt x="858076" y="689826"/>
                    <a:pt x="892454" y="724204"/>
                  </a:cubicBezTo>
                  <a:lnTo>
                    <a:pt x="914400" y="790041"/>
                  </a:lnTo>
                  <a:cubicBezTo>
                    <a:pt x="916838" y="797356"/>
                    <a:pt x="919845" y="804506"/>
                    <a:pt x="921715" y="811987"/>
                  </a:cubicBezTo>
                  <a:cubicBezTo>
                    <a:pt x="924153" y="821741"/>
                    <a:pt x="926141" y="831618"/>
                    <a:pt x="929030" y="841248"/>
                  </a:cubicBezTo>
                  <a:cubicBezTo>
                    <a:pt x="933461" y="856019"/>
                    <a:pt x="938784" y="870509"/>
                    <a:pt x="943661" y="885139"/>
                  </a:cubicBezTo>
                  <a:cubicBezTo>
                    <a:pt x="946099" y="892454"/>
                    <a:pt x="949106" y="899604"/>
                    <a:pt x="950976" y="907084"/>
                  </a:cubicBezTo>
                  <a:cubicBezTo>
                    <a:pt x="953414" y="916838"/>
                    <a:pt x="956319" y="926486"/>
                    <a:pt x="958291" y="936345"/>
                  </a:cubicBezTo>
                  <a:cubicBezTo>
                    <a:pt x="961200" y="950889"/>
                    <a:pt x="962009" y="965847"/>
                    <a:pt x="965606" y="980236"/>
                  </a:cubicBezTo>
                  <a:cubicBezTo>
                    <a:pt x="969346" y="995198"/>
                    <a:pt x="975360" y="1009497"/>
                    <a:pt x="980237" y="1024128"/>
                  </a:cubicBezTo>
                  <a:cubicBezTo>
                    <a:pt x="982675" y="1031443"/>
                    <a:pt x="983275" y="1039657"/>
                    <a:pt x="987552" y="1046073"/>
                  </a:cubicBezTo>
                  <a:cubicBezTo>
                    <a:pt x="992429" y="1053388"/>
                    <a:pt x="998250" y="1060155"/>
                    <a:pt x="1002182" y="1068019"/>
                  </a:cubicBezTo>
                  <a:cubicBezTo>
                    <a:pt x="1005630" y="1074916"/>
                    <a:pt x="1005530" y="1083352"/>
                    <a:pt x="1009497" y="1089964"/>
                  </a:cubicBezTo>
                  <a:cubicBezTo>
                    <a:pt x="1013046" y="1095878"/>
                    <a:pt x="1019819" y="1099209"/>
                    <a:pt x="1024128" y="1104595"/>
                  </a:cubicBezTo>
                  <a:cubicBezTo>
                    <a:pt x="1029620" y="1111460"/>
                    <a:pt x="1032917" y="1119969"/>
                    <a:pt x="1038758" y="1126540"/>
                  </a:cubicBezTo>
                  <a:cubicBezTo>
                    <a:pt x="1052504" y="1142004"/>
                    <a:pt x="1068018" y="1155801"/>
                    <a:pt x="1082649" y="1170432"/>
                  </a:cubicBezTo>
                  <a:cubicBezTo>
                    <a:pt x="1087526" y="1175309"/>
                    <a:pt x="1091541" y="1181236"/>
                    <a:pt x="1097280" y="1185062"/>
                  </a:cubicBezTo>
                  <a:cubicBezTo>
                    <a:pt x="1104595" y="1189939"/>
                    <a:pt x="1111362" y="1195760"/>
                    <a:pt x="1119225" y="1199692"/>
                  </a:cubicBezTo>
                  <a:cubicBezTo>
                    <a:pt x="1126122" y="1203141"/>
                    <a:pt x="1134430" y="1203263"/>
                    <a:pt x="1141171" y="1207008"/>
                  </a:cubicBezTo>
                  <a:cubicBezTo>
                    <a:pt x="1224694" y="1253410"/>
                    <a:pt x="1159334" y="1218612"/>
                    <a:pt x="1199693" y="1250899"/>
                  </a:cubicBezTo>
                  <a:cubicBezTo>
                    <a:pt x="1245834" y="1287812"/>
                    <a:pt x="1200942" y="1244833"/>
                    <a:pt x="1236269" y="1280160"/>
                  </a:cubicBezTo>
                  <a:cubicBezTo>
                    <a:pt x="1242067" y="1297555"/>
                    <a:pt x="1247837" y="1312994"/>
                    <a:pt x="1250899" y="1331366"/>
                  </a:cubicBezTo>
                  <a:cubicBezTo>
                    <a:pt x="1254131" y="1350758"/>
                    <a:pt x="1255776" y="1370381"/>
                    <a:pt x="1258214" y="1389888"/>
                  </a:cubicBezTo>
                  <a:cubicBezTo>
                    <a:pt x="1255776" y="1416710"/>
                    <a:pt x="1256542" y="1444020"/>
                    <a:pt x="1250899" y="1470355"/>
                  </a:cubicBezTo>
                  <a:cubicBezTo>
                    <a:pt x="1246304" y="1491801"/>
                    <a:pt x="1204006" y="1517685"/>
                    <a:pt x="1192377" y="1521561"/>
                  </a:cubicBezTo>
                  <a:lnTo>
                    <a:pt x="1148486" y="1536192"/>
                  </a:lnTo>
                  <a:cubicBezTo>
                    <a:pt x="1141171" y="1538630"/>
                    <a:pt x="1133700" y="1540643"/>
                    <a:pt x="1126541" y="1543507"/>
                  </a:cubicBezTo>
                  <a:cubicBezTo>
                    <a:pt x="1114349" y="1548384"/>
                    <a:pt x="1102422" y="1553985"/>
                    <a:pt x="1089965" y="1558137"/>
                  </a:cubicBezTo>
                  <a:cubicBezTo>
                    <a:pt x="1069515" y="1564953"/>
                    <a:pt x="1033776" y="1568775"/>
                    <a:pt x="1016813" y="1580083"/>
                  </a:cubicBezTo>
                  <a:cubicBezTo>
                    <a:pt x="988451" y="1598990"/>
                    <a:pt x="1003208" y="1591933"/>
                    <a:pt x="972921" y="1602028"/>
                  </a:cubicBezTo>
                  <a:cubicBezTo>
                    <a:pt x="968044" y="1606905"/>
                    <a:pt x="964205" y="1613111"/>
                    <a:pt x="958291" y="1616659"/>
                  </a:cubicBezTo>
                  <a:cubicBezTo>
                    <a:pt x="944056" y="1625200"/>
                    <a:pt x="902054" y="1629369"/>
                    <a:pt x="892454" y="1631289"/>
                  </a:cubicBezTo>
                  <a:cubicBezTo>
                    <a:pt x="882595" y="1633261"/>
                    <a:pt x="873007" y="1636423"/>
                    <a:pt x="863193" y="1638604"/>
                  </a:cubicBezTo>
                  <a:cubicBezTo>
                    <a:pt x="851056" y="1641301"/>
                    <a:pt x="838809" y="1643481"/>
                    <a:pt x="826617" y="1645920"/>
                  </a:cubicBezTo>
                  <a:cubicBezTo>
                    <a:pt x="802233" y="1643481"/>
                    <a:pt x="777551" y="1643120"/>
                    <a:pt x="753465" y="1638604"/>
                  </a:cubicBezTo>
                  <a:cubicBezTo>
                    <a:pt x="738307" y="1635762"/>
                    <a:pt x="709574" y="1623974"/>
                    <a:pt x="709574" y="1623974"/>
                  </a:cubicBezTo>
                  <a:cubicBezTo>
                    <a:pt x="652852" y="1586159"/>
                    <a:pt x="682364" y="1600273"/>
                    <a:pt x="621792" y="1580083"/>
                  </a:cubicBezTo>
                  <a:lnTo>
                    <a:pt x="599846" y="1572768"/>
                  </a:lnTo>
                  <a:cubicBezTo>
                    <a:pt x="568536" y="1580595"/>
                    <a:pt x="568061" y="1581207"/>
                    <a:pt x="534009" y="1587398"/>
                  </a:cubicBezTo>
                  <a:cubicBezTo>
                    <a:pt x="519416" y="1590051"/>
                    <a:pt x="504662" y="1591804"/>
                    <a:pt x="490118" y="1594713"/>
                  </a:cubicBezTo>
                  <a:cubicBezTo>
                    <a:pt x="467148" y="1599307"/>
                    <a:pt x="459832" y="1602370"/>
                    <a:pt x="438912" y="1609344"/>
                  </a:cubicBezTo>
                  <a:cubicBezTo>
                    <a:pt x="434035" y="1614221"/>
                    <a:pt x="430195" y="1620426"/>
                    <a:pt x="424281" y="1623974"/>
                  </a:cubicBezTo>
                  <a:cubicBezTo>
                    <a:pt x="417669" y="1627941"/>
                    <a:pt x="408505" y="1626663"/>
                    <a:pt x="402336" y="1631289"/>
                  </a:cubicBezTo>
                  <a:cubicBezTo>
                    <a:pt x="388542" y="1641634"/>
                    <a:pt x="382117" y="1662412"/>
                    <a:pt x="365760" y="1667865"/>
                  </a:cubicBezTo>
                  <a:lnTo>
                    <a:pt x="321869" y="1682496"/>
                  </a:lnTo>
                  <a:cubicBezTo>
                    <a:pt x="284794" y="1719569"/>
                    <a:pt x="332777" y="1675950"/>
                    <a:pt x="285293" y="1704441"/>
                  </a:cubicBezTo>
                  <a:cubicBezTo>
                    <a:pt x="273711" y="1711390"/>
                    <a:pt x="262677" y="1731049"/>
                    <a:pt x="256032" y="1741017"/>
                  </a:cubicBezTo>
                  <a:cubicBezTo>
                    <a:pt x="253594" y="1748332"/>
                    <a:pt x="248717" y="1755252"/>
                    <a:pt x="248717" y="1762963"/>
                  </a:cubicBezTo>
                  <a:cubicBezTo>
                    <a:pt x="248717" y="1779189"/>
                    <a:pt x="251901" y="1827853"/>
                    <a:pt x="263347" y="1850745"/>
                  </a:cubicBezTo>
                  <a:cubicBezTo>
                    <a:pt x="267279" y="1858609"/>
                    <a:pt x="271760" y="1866474"/>
                    <a:pt x="277977" y="1872691"/>
                  </a:cubicBezTo>
                  <a:cubicBezTo>
                    <a:pt x="292157" y="1886871"/>
                    <a:pt x="304021" y="1888687"/>
                    <a:pt x="321869" y="1894636"/>
                  </a:cubicBezTo>
                  <a:cubicBezTo>
                    <a:pt x="370637" y="1892198"/>
                    <a:pt x="419468" y="1890800"/>
                    <a:pt x="468173" y="1887321"/>
                  </a:cubicBezTo>
                  <a:cubicBezTo>
                    <a:pt x="487782" y="1885920"/>
                    <a:pt x="507208" y="1882604"/>
                    <a:pt x="526694" y="1880006"/>
                  </a:cubicBezTo>
                  <a:cubicBezTo>
                    <a:pt x="543785" y="1877727"/>
                    <a:pt x="560676" y="1873457"/>
                    <a:pt x="577901" y="1872691"/>
                  </a:cubicBezTo>
                  <a:cubicBezTo>
                    <a:pt x="670501" y="1868576"/>
                    <a:pt x="763219" y="1867814"/>
                    <a:pt x="855878" y="1865376"/>
                  </a:cubicBezTo>
                  <a:cubicBezTo>
                    <a:pt x="908774" y="1859498"/>
                    <a:pt x="930277" y="1860083"/>
                    <a:pt x="980237" y="1843430"/>
                  </a:cubicBezTo>
                  <a:cubicBezTo>
                    <a:pt x="987552" y="1840992"/>
                    <a:pt x="995095" y="1839152"/>
                    <a:pt x="1002182" y="1836115"/>
                  </a:cubicBezTo>
                  <a:cubicBezTo>
                    <a:pt x="1012205" y="1831819"/>
                    <a:pt x="1021318" y="1825534"/>
                    <a:pt x="1031443" y="1821484"/>
                  </a:cubicBezTo>
                  <a:cubicBezTo>
                    <a:pt x="1045762" y="1815756"/>
                    <a:pt x="1062502" y="1815408"/>
                    <a:pt x="1075334" y="1806854"/>
                  </a:cubicBezTo>
                  <a:cubicBezTo>
                    <a:pt x="1103696" y="1787947"/>
                    <a:pt x="1088939" y="1795005"/>
                    <a:pt x="1119225" y="1784908"/>
                  </a:cubicBezTo>
                  <a:cubicBezTo>
                    <a:pt x="1154557" y="1749578"/>
                    <a:pt x="1109654" y="1792566"/>
                    <a:pt x="1155801" y="1755648"/>
                  </a:cubicBezTo>
                  <a:cubicBezTo>
                    <a:pt x="1161187" y="1751339"/>
                    <a:pt x="1165046" y="1745326"/>
                    <a:pt x="1170432" y="1741017"/>
                  </a:cubicBezTo>
                  <a:cubicBezTo>
                    <a:pt x="1177297" y="1735525"/>
                    <a:pt x="1185512" y="1731879"/>
                    <a:pt x="1192377" y="1726387"/>
                  </a:cubicBezTo>
                  <a:cubicBezTo>
                    <a:pt x="1197763" y="1722078"/>
                    <a:pt x="1201094" y="1715305"/>
                    <a:pt x="1207008" y="1711756"/>
                  </a:cubicBezTo>
                  <a:cubicBezTo>
                    <a:pt x="1213620" y="1707789"/>
                    <a:pt x="1221638" y="1706879"/>
                    <a:pt x="1228953" y="1704441"/>
                  </a:cubicBezTo>
                  <a:cubicBezTo>
                    <a:pt x="1246954" y="1686440"/>
                    <a:pt x="1257876" y="1671692"/>
                    <a:pt x="1280160" y="1660550"/>
                  </a:cubicBezTo>
                  <a:cubicBezTo>
                    <a:pt x="1287057" y="1657102"/>
                    <a:pt x="1294790" y="1655673"/>
                    <a:pt x="1302105" y="1653235"/>
                  </a:cubicBezTo>
                  <a:lnTo>
                    <a:pt x="1353312" y="1602028"/>
                  </a:lnTo>
                  <a:cubicBezTo>
                    <a:pt x="1360627" y="1594713"/>
                    <a:pt x="1369519" y="1588691"/>
                    <a:pt x="1375257" y="1580083"/>
                  </a:cubicBezTo>
                  <a:lnTo>
                    <a:pt x="1404518" y="1536192"/>
                  </a:lnTo>
                  <a:lnTo>
                    <a:pt x="1419149" y="1492300"/>
                  </a:lnTo>
                  <a:lnTo>
                    <a:pt x="1426464" y="1470355"/>
                  </a:lnTo>
                  <a:cubicBezTo>
                    <a:pt x="1415665" y="1308367"/>
                    <a:pt x="1428813" y="1407772"/>
                    <a:pt x="1411833" y="1331366"/>
                  </a:cubicBezTo>
                  <a:cubicBezTo>
                    <a:pt x="1409136" y="1319229"/>
                    <a:pt x="1409663" y="1306109"/>
                    <a:pt x="1404518" y="1294790"/>
                  </a:cubicBezTo>
                  <a:cubicBezTo>
                    <a:pt x="1397242" y="1278783"/>
                    <a:pt x="1385011" y="1265529"/>
                    <a:pt x="1375257" y="1250899"/>
                  </a:cubicBezTo>
                  <a:cubicBezTo>
                    <a:pt x="1370380" y="1243584"/>
                    <a:pt x="1366844" y="1235170"/>
                    <a:pt x="1360627" y="1228953"/>
                  </a:cubicBezTo>
                  <a:cubicBezTo>
                    <a:pt x="1353312" y="1221638"/>
                    <a:pt x="1345032" y="1215174"/>
                    <a:pt x="1338681" y="1207008"/>
                  </a:cubicBezTo>
                  <a:cubicBezTo>
                    <a:pt x="1280782" y="1132566"/>
                    <a:pt x="1331588" y="1185281"/>
                    <a:pt x="1294790" y="1148486"/>
                  </a:cubicBezTo>
                  <a:cubicBezTo>
                    <a:pt x="1289913" y="1138732"/>
                    <a:pt x="1286855" y="1127833"/>
                    <a:pt x="1280160" y="1119225"/>
                  </a:cubicBezTo>
                  <a:cubicBezTo>
                    <a:pt x="1269574" y="1105615"/>
                    <a:pt x="1255776" y="1094841"/>
                    <a:pt x="1243584" y="1082649"/>
                  </a:cubicBezTo>
                  <a:cubicBezTo>
                    <a:pt x="1231421" y="1070487"/>
                    <a:pt x="1221707" y="1062688"/>
                    <a:pt x="1214323" y="1046073"/>
                  </a:cubicBezTo>
                  <a:cubicBezTo>
                    <a:pt x="1208060" y="1031980"/>
                    <a:pt x="1204570" y="1016812"/>
                    <a:pt x="1199693" y="1002182"/>
                  </a:cubicBezTo>
                  <a:lnTo>
                    <a:pt x="1192377" y="980236"/>
                  </a:lnTo>
                  <a:lnTo>
                    <a:pt x="1185062" y="958291"/>
                  </a:lnTo>
                  <a:lnTo>
                    <a:pt x="1177747" y="936345"/>
                  </a:lnTo>
                  <a:cubicBezTo>
                    <a:pt x="1166922" y="838921"/>
                    <a:pt x="1165881" y="862046"/>
                    <a:pt x="1177747" y="731520"/>
                  </a:cubicBezTo>
                  <a:cubicBezTo>
                    <a:pt x="1178943" y="718362"/>
                    <a:pt x="1195144" y="689412"/>
                    <a:pt x="1199693" y="680313"/>
                  </a:cubicBezTo>
                  <a:cubicBezTo>
                    <a:pt x="1202131" y="670559"/>
                    <a:pt x="1203048" y="660293"/>
                    <a:pt x="1207008" y="651052"/>
                  </a:cubicBezTo>
                  <a:cubicBezTo>
                    <a:pt x="1210471" y="642971"/>
                    <a:pt x="1217276" y="636740"/>
                    <a:pt x="1221638" y="629107"/>
                  </a:cubicBezTo>
                  <a:cubicBezTo>
                    <a:pt x="1227048" y="619639"/>
                    <a:pt x="1231392" y="609600"/>
                    <a:pt x="1236269" y="599846"/>
                  </a:cubicBezTo>
                  <a:cubicBezTo>
                    <a:pt x="1238707" y="590092"/>
                    <a:pt x="1240695" y="580215"/>
                    <a:pt x="1243584" y="570585"/>
                  </a:cubicBezTo>
                  <a:cubicBezTo>
                    <a:pt x="1248015" y="555814"/>
                    <a:pt x="1255679" y="541906"/>
                    <a:pt x="1258214" y="526694"/>
                  </a:cubicBezTo>
                  <a:cubicBezTo>
                    <a:pt x="1260652" y="512064"/>
                    <a:pt x="1261932" y="497192"/>
                    <a:pt x="1265529" y="482803"/>
                  </a:cubicBezTo>
                  <a:cubicBezTo>
                    <a:pt x="1295970" y="361040"/>
                    <a:pt x="1264522" y="500455"/>
                    <a:pt x="1294790" y="409651"/>
                  </a:cubicBezTo>
                  <a:cubicBezTo>
                    <a:pt x="1329341" y="305999"/>
                    <a:pt x="1291060" y="387852"/>
                    <a:pt x="1324051" y="321868"/>
                  </a:cubicBezTo>
                  <a:cubicBezTo>
                    <a:pt x="1321613" y="287731"/>
                    <a:pt x="1323043" y="253094"/>
                    <a:pt x="1316736" y="219456"/>
                  </a:cubicBezTo>
                  <a:cubicBezTo>
                    <a:pt x="1315465" y="212677"/>
                    <a:pt x="1307623" y="208963"/>
                    <a:pt x="1302105" y="204825"/>
                  </a:cubicBezTo>
                  <a:cubicBezTo>
                    <a:pt x="1288038" y="194275"/>
                    <a:pt x="1274895" y="181124"/>
                    <a:pt x="1258214" y="175564"/>
                  </a:cubicBezTo>
                  <a:cubicBezTo>
                    <a:pt x="1243584" y="170687"/>
                    <a:pt x="1228117" y="167831"/>
                    <a:pt x="1214323" y="160934"/>
                  </a:cubicBezTo>
                  <a:cubicBezTo>
                    <a:pt x="1204569" y="156057"/>
                    <a:pt x="1195407" y="149752"/>
                    <a:pt x="1185062" y="146304"/>
                  </a:cubicBezTo>
                  <a:cubicBezTo>
                    <a:pt x="1165986" y="139945"/>
                    <a:pt x="1126541" y="131673"/>
                    <a:pt x="1126541" y="131673"/>
                  </a:cubicBezTo>
                  <a:cubicBezTo>
                    <a:pt x="1119226" y="126796"/>
                    <a:pt x="1112857" y="120048"/>
                    <a:pt x="1104595" y="117043"/>
                  </a:cubicBezTo>
                  <a:cubicBezTo>
                    <a:pt x="1085698" y="110171"/>
                    <a:pt x="1065580" y="107289"/>
                    <a:pt x="1046073" y="102412"/>
                  </a:cubicBezTo>
                  <a:lnTo>
                    <a:pt x="1016813" y="95097"/>
                  </a:lnTo>
                  <a:cubicBezTo>
                    <a:pt x="1007059" y="92659"/>
                    <a:pt x="997090" y="90961"/>
                    <a:pt x="987552" y="87782"/>
                  </a:cubicBezTo>
                  <a:lnTo>
                    <a:pt x="965606" y="80467"/>
                  </a:lnTo>
                  <a:cubicBezTo>
                    <a:pt x="937031" y="51890"/>
                    <a:pt x="967014" y="77513"/>
                    <a:pt x="929030" y="58521"/>
                  </a:cubicBezTo>
                  <a:cubicBezTo>
                    <a:pt x="921167" y="54589"/>
                    <a:pt x="915119" y="47462"/>
                    <a:pt x="907085" y="43891"/>
                  </a:cubicBezTo>
                  <a:cubicBezTo>
                    <a:pt x="907083" y="43890"/>
                    <a:pt x="852222" y="25603"/>
                    <a:pt x="841248" y="21945"/>
                  </a:cubicBezTo>
                  <a:lnTo>
                    <a:pt x="797357" y="7315"/>
                  </a:lnTo>
                  <a:lnTo>
                    <a:pt x="775411" y="0"/>
                  </a:lnTo>
                  <a:lnTo>
                    <a:pt x="651053" y="2926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6B965F0-1F80-A406-4FBD-5E099B4073C8}"/>
                </a:ext>
              </a:extLst>
            </p:cNvPr>
            <p:cNvSpPr/>
            <p:nvPr/>
          </p:nvSpPr>
          <p:spPr>
            <a:xfrm>
              <a:off x="3934751" y="5589761"/>
              <a:ext cx="929857" cy="1015865"/>
            </a:xfrm>
            <a:custGeom>
              <a:avLst/>
              <a:gdLst>
                <a:gd name="connsiteX0" fmla="*/ 147131 w 929857"/>
                <a:gd name="connsiteY0" fmla="*/ 28313 h 1015865"/>
                <a:gd name="connsiteX1" fmla="*/ 15457 w 929857"/>
                <a:gd name="connsiteY1" fmla="*/ 364812 h 1015865"/>
                <a:gd name="connsiteX2" fmla="*/ 37403 w 929857"/>
                <a:gd name="connsiteY2" fmla="*/ 394073 h 1015865"/>
                <a:gd name="connsiteX3" fmla="*/ 59348 w 929857"/>
                <a:gd name="connsiteY3" fmla="*/ 430649 h 1015865"/>
                <a:gd name="connsiteX4" fmla="*/ 88609 w 929857"/>
                <a:gd name="connsiteY4" fmla="*/ 467225 h 1015865"/>
                <a:gd name="connsiteX5" fmla="*/ 110555 w 929857"/>
                <a:gd name="connsiteY5" fmla="*/ 481855 h 1015865"/>
                <a:gd name="connsiteX6" fmla="*/ 147131 w 929857"/>
                <a:gd name="connsiteY6" fmla="*/ 518431 h 1015865"/>
                <a:gd name="connsiteX7" fmla="*/ 169076 w 929857"/>
                <a:gd name="connsiteY7" fmla="*/ 540377 h 1015865"/>
                <a:gd name="connsiteX8" fmla="*/ 183707 w 929857"/>
                <a:gd name="connsiteY8" fmla="*/ 555007 h 1015865"/>
                <a:gd name="connsiteX9" fmla="*/ 212967 w 929857"/>
                <a:gd name="connsiteY9" fmla="*/ 598898 h 1015865"/>
                <a:gd name="connsiteX10" fmla="*/ 256859 w 929857"/>
                <a:gd name="connsiteY10" fmla="*/ 642789 h 1015865"/>
                <a:gd name="connsiteX11" fmla="*/ 293435 w 929857"/>
                <a:gd name="connsiteY11" fmla="*/ 679365 h 1015865"/>
                <a:gd name="connsiteX12" fmla="*/ 315380 w 929857"/>
                <a:gd name="connsiteY12" fmla="*/ 693996 h 1015865"/>
                <a:gd name="connsiteX13" fmla="*/ 344641 w 929857"/>
                <a:gd name="connsiteY13" fmla="*/ 723257 h 1015865"/>
                <a:gd name="connsiteX14" fmla="*/ 403163 w 929857"/>
                <a:gd name="connsiteY14" fmla="*/ 767148 h 1015865"/>
                <a:gd name="connsiteX15" fmla="*/ 432423 w 929857"/>
                <a:gd name="connsiteY15" fmla="*/ 854930 h 1015865"/>
                <a:gd name="connsiteX16" fmla="*/ 439739 w 929857"/>
                <a:gd name="connsiteY16" fmla="*/ 876876 h 1015865"/>
                <a:gd name="connsiteX17" fmla="*/ 447054 w 929857"/>
                <a:gd name="connsiteY17" fmla="*/ 898821 h 1015865"/>
                <a:gd name="connsiteX18" fmla="*/ 461684 w 929857"/>
                <a:gd name="connsiteY18" fmla="*/ 920767 h 1015865"/>
                <a:gd name="connsiteX19" fmla="*/ 468999 w 929857"/>
                <a:gd name="connsiteY19" fmla="*/ 942713 h 1015865"/>
                <a:gd name="connsiteX20" fmla="*/ 498260 w 929857"/>
                <a:gd name="connsiteY20" fmla="*/ 979289 h 1015865"/>
                <a:gd name="connsiteX21" fmla="*/ 542151 w 929857"/>
                <a:gd name="connsiteY21" fmla="*/ 993919 h 1015865"/>
                <a:gd name="connsiteX22" fmla="*/ 564097 w 929857"/>
                <a:gd name="connsiteY22" fmla="*/ 1008549 h 1015865"/>
                <a:gd name="connsiteX23" fmla="*/ 615303 w 929857"/>
                <a:gd name="connsiteY23" fmla="*/ 1015865 h 1015865"/>
                <a:gd name="connsiteX24" fmla="*/ 739662 w 929857"/>
                <a:gd name="connsiteY24" fmla="*/ 1008549 h 1015865"/>
                <a:gd name="connsiteX25" fmla="*/ 761607 w 929857"/>
                <a:gd name="connsiteY25" fmla="*/ 1001234 h 1015865"/>
                <a:gd name="connsiteX26" fmla="*/ 827444 w 929857"/>
                <a:gd name="connsiteY26" fmla="*/ 957343 h 1015865"/>
                <a:gd name="connsiteX27" fmla="*/ 849390 w 929857"/>
                <a:gd name="connsiteY27" fmla="*/ 942713 h 1015865"/>
                <a:gd name="connsiteX28" fmla="*/ 885966 w 929857"/>
                <a:gd name="connsiteY28" fmla="*/ 898821 h 1015865"/>
                <a:gd name="connsiteX29" fmla="*/ 915227 w 929857"/>
                <a:gd name="connsiteY29" fmla="*/ 862245 h 1015865"/>
                <a:gd name="connsiteX30" fmla="*/ 929857 w 929857"/>
                <a:gd name="connsiteY30" fmla="*/ 730572 h 1015865"/>
                <a:gd name="connsiteX31" fmla="*/ 922542 w 929857"/>
                <a:gd name="connsiteY31" fmla="*/ 628159 h 1015865"/>
                <a:gd name="connsiteX32" fmla="*/ 915227 w 929857"/>
                <a:gd name="connsiteY32" fmla="*/ 606213 h 1015865"/>
                <a:gd name="connsiteX33" fmla="*/ 885966 w 929857"/>
                <a:gd name="connsiteY33" fmla="*/ 562322 h 1015865"/>
                <a:gd name="connsiteX34" fmla="*/ 871335 w 929857"/>
                <a:gd name="connsiteY34" fmla="*/ 533061 h 1015865"/>
                <a:gd name="connsiteX35" fmla="*/ 849390 w 929857"/>
                <a:gd name="connsiteY35" fmla="*/ 518431 h 1015865"/>
                <a:gd name="connsiteX36" fmla="*/ 827444 w 929857"/>
                <a:gd name="connsiteY36" fmla="*/ 489170 h 1015865"/>
                <a:gd name="connsiteX37" fmla="*/ 805499 w 929857"/>
                <a:gd name="connsiteY37" fmla="*/ 467225 h 1015865"/>
                <a:gd name="connsiteX38" fmla="*/ 768923 w 929857"/>
                <a:gd name="connsiteY38" fmla="*/ 416018 h 1015865"/>
                <a:gd name="connsiteX39" fmla="*/ 739662 w 929857"/>
                <a:gd name="connsiteY39" fmla="*/ 394073 h 1015865"/>
                <a:gd name="connsiteX40" fmla="*/ 725031 w 929857"/>
                <a:gd name="connsiteY40" fmla="*/ 379442 h 1015865"/>
                <a:gd name="connsiteX41" fmla="*/ 703086 w 929857"/>
                <a:gd name="connsiteY41" fmla="*/ 364812 h 1015865"/>
                <a:gd name="connsiteX42" fmla="*/ 688455 w 929857"/>
                <a:gd name="connsiteY42" fmla="*/ 350181 h 1015865"/>
                <a:gd name="connsiteX43" fmla="*/ 644564 w 929857"/>
                <a:gd name="connsiteY43" fmla="*/ 320921 h 1015865"/>
                <a:gd name="connsiteX44" fmla="*/ 622619 w 929857"/>
                <a:gd name="connsiteY44" fmla="*/ 306290 h 1015865"/>
                <a:gd name="connsiteX45" fmla="*/ 593358 w 929857"/>
                <a:gd name="connsiteY45" fmla="*/ 277029 h 1015865"/>
                <a:gd name="connsiteX46" fmla="*/ 578727 w 929857"/>
                <a:gd name="connsiteY46" fmla="*/ 262399 h 1015865"/>
                <a:gd name="connsiteX47" fmla="*/ 564097 w 929857"/>
                <a:gd name="connsiteY47" fmla="*/ 240453 h 1015865"/>
                <a:gd name="connsiteX48" fmla="*/ 534836 w 929857"/>
                <a:gd name="connsiteY48" fmla="*/ 218508 h 1015865"/>
                <a:gd name="connsiteX49" fmla="*/ 520206 w 929857"/>
                <a:gd name="connsiteY49" fmla="*/ 203877 h 1015865"/>
                <a:gd name="connsiteX50" fmla="*/ 498260 w 929857"/>
                <a:gd name="connsiteY50" fmla="*/ 189247 h 1015865"/>
                <a:gd name="connsiteX51" fmla="*/ 447054 w 929857"/>
                <a:gd name="connsiteY51" fmla="*/ 152671 h 1015865"/>
                <a:gd name="connsiteX52" fmla="*/ 417793 w 929857"/>
                <a:gd name="connsiteY52" fmla="*/ 138041 h 1015865"/>
                <a:gd name="connsiteX53" fmla="*/ 395847 w 929857"/>
                <a:gd name="connsiteY53" fmla="*/ 116095 h 1015865"/>
                <a:gd name="connsiteX54" fmla="*/ 315380 w 929857"/>
                <a:gd name="connsiteY54" fmla="*/ 72204 h 1015865"/>
                <a:gd name="connsiteX55" fmla="*/ 286119 w 929857"/>
                <a:gd name="connsiteY55" fmla="*/ 42943 h 1015865"/>
                <a:gd name="connsiteX56" fmla="*/ 220283 w 929857"/>
                <a:gd name="connsiteY56" fmla="*/ 20997 h 1015865"/>
                <a:gd name="connsiteX57" fmla="*/ 198337 w 929857"/>
                <a:gd name="connsiteY57" fmla="*/ 13682 h 1015865"/>
                <a:gd name="connsiteX58" fmla="*/ 147131 w 929857"/>
                <a:gd name="connsiteY58" fmla="*/ 28313 h 10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29857" h="1015865">
                  <a:moveTo>
                    <a:pt x="147131" y="28313"/>
                  </a:moveTo>
                  <a:cubicBezTo>
                    <a:pt x="116651" y="86835"/>
                    <a:pt x="-51036" y="184332"/>
                    <a:pt x="15457" y="364812"/>
                  </a:cubicBezTo>
                  <a:cubicBezTo>
                    <a:pt x="19672" y="376252"/>
                    <a:pt x="30088" y="384319"/>
                    <a:pt x="37403" y="394073"/>
                  </a:cubicBezTo>
                  <a:cubicBezTo>
                    <a:pt x="50105" y="432180"/>
                    <a:pt x="36398" y="401962"/>
                    <a:pt x="59348" y="430649"/>
                  </a:cubicBezTo>
                  <a:cubicBezTo>
                    <a:pt x="76241" y="451765"/>
                    <a:pt x="68990" y="451529"/>
                    <a:pt x="88609" y="467225"/>
                  </a:cubicBezTo>
                  <a:cubicBezTo>
                    <a:pt x="95474" y="472717"/>
                    <a:pt x="103938" y="476066"/>
                    <a:pt x="110555" y="481855"/>
                  </a:cubicBezTo>
                  <a:cubicBezTo>
                    <a:pt x="123531" y="493209"/>
                    <a:pt x="134939" y="506239"/>
                    <a:pt x="147131" y="518431"/>
                  </a:cubicBezTo>
                  <a:lnTo>
                    <a:pt x="169076" y="540377"/>
                  </a:lnTo>
                  <a:cubicBezTo>
                    <a:pt x="173953" y="545254"/>
                    <a:pt x="179881" y="549268"/>
                    <a:pt x="183707" y="555007"/>
                  </a:cubicBezTo>
                  <a:cubicBezTo>
                    <a:pt x="193460" y="569637"/>
                    <a:pt x="200534" y="586465"/>
                    <a:pt x="212967" y="598898"/>
                  </a:cubicBezTo>
                  <a:lnTo>
                    <a:pt x="256859" y="642789"/>
                  </a:lnTo>
                  <a:lnTo>
                    <a:pt x="293435" y="679365"/>
                  </a:lnTo>
                  <a:cubicBezTo>
                    <a:pt x="300750" y="684242"/>
                    <a:pt x="308705" y="688274"/>
                    <a:pt x="315380" y="693996"/>
                  </a:cubicBezTo>
                  <a:cubicBezTo>
                    <a:pt x="325853" y="702973"/>
                    <a:pt x="333164" y="715606"/>
                    <a:pt x="344641" y="723257"/>
                  </a:cubicBezTo>
                  <a:cubicBezTo>
                    <a:pt x="394271" y="756343"/>
                    <a:pt x="376099" y="740084"/>
                    <a:pt x="403163" y="767148"/>
                  </a:cubicBezTo>
                  <a:lnTo>
                    <a:pt x="432423" y="854930"/>
                  </a:lnTo>
                  <a:lnTo>
                    <a:pt x="439739" y="876876"/>
                  </a:lnTo>
                  <a:cubicBezTo>
                    <a:pt x="442177" y="884191"/>
                    <a:pt x="442777" y="892405"/>
                    <a:pt x="447054" y="898821"/>
                  </a:cubicBezTo>
                  <a:cubicBezTo>
                    <a:pt x="451931" y="906136"/>
                    <a:pt x="457752" y="912903"/>
                    <a:pt x="461684" y="920767"/>
                  </a:cubicBezTo>
                  <a:cubicBezTo>
                    <a:pt x="465132" y="927664"/>
                    <a:pt x="465550" y="935816"/>
                    <a:pt x="468999" y="942713"/>
                  </a:cubicBezTo>
                  <a:cubicBezTo>
                    <a:pt x="472443" y="949602"/>
                    <a:pt x="489190" y="974754"/>
                    <a:pt x="498260" y="979289"/>
                  </a:cubicBezTo>
                  <a:cubicBezTo>
                    <a:pt x="512054" y="986186"/>
                    <a:pt x="529319" y="985365"/>
                    <a:pt x="542151" y="993919"/>
                  </a:cubicBezTo>
                  <a:cubicBezTo>
                    <a:pt x="549466" y="998796"/>
                    <a:pt x="555676" y="1006023"/>
                    <a:pt x="564097" y="1008549"/>
                  </a:cubicBezTo>
                  <a:cubicBezTo>
                    <a:pt x="580612" y="1013504"/>
                    <a:pt x="598234" y="1013426"/>
                    <a:pt x="615303" y="1015865"/>
                  </a:cubicBezTo>
                  <a:cubicBezTo>
                    <a:pt x="656756" y="1013426"/>
                    <a:pt x="698343" y="1012681"/>
                    <a:pt x="739662" y="1008549"/>
                  </a:cubicBezTo>
                  <a:cubicBezTo>
                    <a:pt x="747334" y="1007782"/>
                    <a:pt x="754867" y="1004979"/>
                    <a:pt x="761607" y="1001234"/>
                  </a:cubicBezTo>
                  <a:cubicBezTo>
                    <a:pt x="761614" y="1001230"/>
                    <a:pt x="816468" y="964660"/>
                    <a:pt x="827444" y="957343"/>
                  </a:cubicBezTo>
                  <a:lnTo>
                    <a:pt x="849390" y="942713"/>
                  </a:lnTo>
                  <a:cubicBezTo>
                    <a:pt x="885710" y="888231"/>
                    <a:pt x="839033" y="955140"/>
                    <a:pt x="885966" y="898821"/>
                  </a:cubicBezTo>
                  <a:cubicBezTo>
                    <a:pt x="932107" y="843452"/>
                    <a:pt x="872660" y="904812"/>
                    <a:pt x="915227" y="862245"/>
                  </a:cubicBezTo>
                  <a:cubicBezTo>
                    <a:pt x="923052" y="815296"/>
                    <a:pt x="929857" y="781853"/>
                    <a:pt x="929857" y="730572"/>
                  </a:cubicBezTo>
                  <a:cubicBezTo>
                    <a:pt x="929857" y="696347"/>
                    <a:pt x="926541" y="662149"/>
                    <a:pt x="922542" y="628159"/>
                  </a:cubicBezTo>
                  <a:cubicBezTo>
                    <a:pt x="921641" y="620501"/>
                    <a:pt x="918972" y="612954"/>
                    <a:pt x="915227" y="606213"/>
                  </a:cubicBezTo>
                  <a:cubicBezTo>
                    <a:pt x="906688" y="590842"/>
                    <a:pt x="893830" y="578049"/>
                    <a:pt x="885966" y="562322"/>
                  </a:cubicBezTo>
                  <a:cubicBezTo>
                    <a:pt x="881089" y="552568"/>
                    <a:pt x="878316" y="541438"/>
                    <a:pt x="871335" y="533061"/>
                  </a:cubicBezTo>
                  <a:cubicBezTo>
                    <a:pt x="865707" y="526307"/>
                    <a:pt x="855607" y="524648"/>
                    <a:pt x="849390" y="518431"/>
                  </a:cubicBezTo>
                  <a:cubicBezTo>
                    <a:pt x="840769" y="509810"/>
                    <a:pt x="835379" y="498427"/>
                    <a:pt x="827444" y="489170"/>
                  </a:cubicBezTo>
                  <a:cubicBezTo>
                    <a:pt x="820712" y="481316"/>
                    <a:pt x="812122" y="475172"/>
                    <a:pt x="805499" y="467225"/>
                  </a:cubicBezTo>
                  <a:cubicBezTo>
                    <a:pt x="784737" y="442311"/>
                    <a:pt x="795267" y="442362"/>
                    <a:pt x="768923" y="416018"/>
                  </a:cubicBezTo>
                  <a:cubicBezTo>
                    <a:pt x="760302" y="407397"/>
                    <a:pt x="749028" y="401878"/>
                    <a:pt x="739662" y="394073"/>
                  </a:cubicBezTo>
                  <a:cubicBezTo>
                    <a:pt x="734363" y="389658"/>
                    <a:pt x="730417" y="383751"/>
                    <a:pt x="725031" y="379442"/>
                  </a:cubicBezTo>
                  <a:cubicBezTo>
                    <a:pt x="718166" y="373950"/>
                    <a:pt x="709951" y="370304"/>
                    <a:pt x="703086" y="364812"/>
                  </a:cubicBezTo>
                  <a:cubicBezTo>
                    <a:pt x="697700" y="360503"/>
                    <a:pt x="693973" y="354319"/>
                    <a:pt x="688455" y="350181"/>
                  </a:cubicBezTo>
                  <a:cubicBezTo>
                    <a:pt x="674388" y="339631"/>
                    <a:pt x="659194" y="330675"/>
                    <a:pt x="644564" y="320921"/>
                  </a:cubicBezTo>
                  <a:cubicBezTo>
                    <a:pt x="637249" y="316044"/>
                    <a:pt x="628836" y="312507"/>
                    <a:pt x="622619" y="306290"/>
                  </a:cubicBezTo>
                  <a:lnTo>
                    <a:pt x="593358" y="277029"/>
                  </a:lnTo>
                  <a:cubicBezTo>
                    <a:pt x="588481" y="272152"/>
                    <a:pt x="582553" y="268138"/>
                    <a:pt x="578727" y="262399"/>
                  </a:cubicBezTo>
                  <a:cubicBezTo>
                    <a:pt x="573850" y="255084"/>
                    <a:pt x="570314" y="246670"/>
                    <a:pt x="564097" y="240453"/>
                  </a:cubicBezTo>
                  <a:cubicBezTo>
                    <a:pt x="555476" y="231832"/>
                    <a:pt x="544202" y="226313"/>
                    <a:pt x="534836" y="218508"/>
                  </a:cubicBezTo>
                  <a:cubicBezTo>
                    <a:pt x="529538" y="214093"/>
                    <a:pt x="525592" y="208185"/>
                    <a:pt x="520206" y="203877"/>
                  </a:cubicBezTo>
                  <a:cubicBezTo>
                    <a:pt x="513341" y="198385"/>
                    <a:pt x="505414" y="194357"/>
                    <a:pt x="498260" y="189247"/>
                  </a:cubicBezTo>
                  <a:cubicBezTo>
                    <a:pt x="482559" y="178032"/>
                    <a:pt x="464294" y="162522"/>
                    <a:pt x="447054" y="152671"/>
                  </a:cubicBezTo>
                  <a:cubicBezTo>
                    <a:pt x="437586" y="147261"/>
                    <a:pt x="427547" y="142918"/>
                    <a:pt x="417793" y="138041"/>
                  </a:cubicBezTo>
                  <a:cubicBezTo>
                    <a:pt x="410478" y="130726"/>
                    <a:pt x="404620" y="121578"/>
                    <a:pt x="395847" y="116095"/>
                  </a:cubicBezTo>
                  <a:cubicBezTo>
                    <a:pt x="347590" y="85935"/>
                    <a:pt x="363977" y="120801"/>
                    <a:pt x="315380" y="72204"/>
                  </a:cubicBezTo>
                  <a:cubicBezTo>
                    <a:pt x="305626" y="62450"/>
                    <a:pt x="299205" y="47305"/>
                    <a:pt x="286119" y="42943"/>
                  </a:cubicBezTo>
                  <a:lnTo>
                    <a:pt x="220283" y="20997"/>
                  </a:lnTo>
                  <a:lnTo>
                    <a:pt x="198337" y="13682"/>
                  </a:lnTo>
                  <a:cubicBezTo>
                    <a:pt x="152041" y="21398"/>
                    <a:pt x="177611" y="-30209"/>
                    <a:pt x="147131" y="2831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5283DD1A-3A7B-A748-DB01-D609275FA112}"/>
                </a:ext>
              </a:extLst>
            </p:cNvPr>
            <p:cNvSpPr/>
            <p:nvPr/>
          </p:nvSpPr>
          <p:spPr>
            <a:xfrm>
              <a:off x="1945704" y="6001942"/>
              <a:ext cx="556094" cy="793879"/>
            </a:xfrm>
            <a:custGeom>
              <a:avLst/>
              <a:gdLst>
                <a:gd name="connsiteX0" fmla="*/ 102552 w 556094"/>
                <a:gd name="connsiteY0" fmla="*/ 18468 h 793879"/>
                <a:gd name="connsiteX1" fmla="*/ 7454 w 556094"/>
                <a:gd name="connsiteY1" fmla="*/ 179402 h 793879"/>
                <a:gd name="connsiteX2" fmla="*/ 139 w 556094"/>
                <a:gd name="connsiteY2" fmla="*/ 245239 h 793879"/>
                <a:gd name="connsiteX3" fmla="*/ 7454 w 556094"/>
                <a:gd name="connsiteY3" fmla="*/ 369597 h 793879"/>
                <a:gd name="connsiteX4" fmla="*/ 29400 w 556094"/>
                <a:gd name="connsiteY4" fmla="*/ 442749 h 793879"/>
                <a:gd name="connsiteX5" fmla="*/ 51346 w 556094"/>
                <a:gd name="connsiteY5" fmla="*/ 493956 h 793879"/>
                <a:gd name="connsiteX6" fmla="*/ 65976 w 556094"/>
                <a:gd name="connsiteY6" fmla="*/ 515901 h 793879"/>
                <a:gd name="connsiteX7" fmla="*/ 95237 w 556094"/>
                <a:gd name="connsiteY7" fmla="*/ 567108 h 793879"/>
                <a:gd name="connsiteX8" fmla="*/ 131813 w 556094"/>
                <a:gd name="connsiteY8" fmla="*/ 603684 h 793879"/>
                <a:gd name="connsiteX9" fmla="*/ 161074 w 556094"/>
                <a:gd name="connsiteY9" fmla="*/ 640260 h 793879"/>
                <a:gd name="connsiteX10" fmla="*/ 197650 w 556094"/>
                <a:gd name="connsiteY10" fmla="*/ 691466 h 793879"/>
                <a:gd name="connsiteX11" fmla="*/ 234226 w 556094"/>
                <a:gd name="connsiteY11" fmla="*/ 728042 h 793879"/>
                <a:gd name="connsiteX12" fmla="*/ 256171 w 556094"/>
                <a:gd name="connsiteY12" fmla="*/ 749988 h 793879"/>
                <a:gd name="connsiteX13" fmla="*/ 300062 w 556094"/>
                <a:gd name="connsiteY13" fmla="*/ 764618 h 793879"/>
                <a:gd name="connsiteX14" fmla="*/ 343954 w 556094"/>
                <a:gd name="connsiteY14" fmla="*/ 779248 h 793879"/>
                <a:gd name="connsiteX15" fmla="*/ 365899 w 556094"/>
                <a:gd name="connsiteY15" fmla="*/ 786564 h 793879"/>
                <a:gd name="connsiteX16" fmla="*/ 424421 w 556094"/>
                <a:gd name="connsiteY16" fmla="*/ 793879 h 793879"/>
                <a:gd name="connsiteX17" fmla="*/ 534149 w 556094"/>
                <a:gd name="connsiteY17" fmla="*/ 764618 h 793879"/>
                <a:gd name="connsiteX18" fmla="*/ 548779 w 556094"/>
                <a:gd name="connsiteY18" fmla="*/ 742672 h 793879"/>
                <a:gd name="connsiteX19" fmla="*/ 556094 w 556094"/>
                <a:gd name="connsiteY19" fmla="*/ 720727 h 793879"/>
                <a:gd name="connsiteX20" fmla="*/ 548779 w 556094"/>
                <a:gd name="connsiteY20" fmla="*/ 493956 h 793879"/>
                <a:gd name="connsiteX21" fmla="*/ 526834 w 556094"/>
                <a:gd name="connsiteY21" fmla="*/ 442749 h 793879"/>
                <a:gd name="connsiteX22" fmla="*/ 512203 w 556094"/>
                <a:gd name="connsiteY22" fmla="*/ 428119 h 793879"/>
                <a:gd name="connsiteX23" fmla="*/ 482942 w 556094"/>
                <a:gd name="connsiteY23" fmla="*/ 391543 h 793879"/>
                <a:gd name="connsiteX24" fmla="*/ 424421 w 556094"/>
                <a:gd name="connsiteY24" fmla="*/ 347652 h 793879"/>
                <a:gd name="connsiteX25" fmla="*/ 343954 w 556094"/>
                <a:gd name="connsiteY25" fmla="*/ 311076 h 793879"/>
                <a:gd name="connsiteX26" fmla="*/ 300062 w 556094"/>
                <a:gd name="connsiteY26" fmla="*/ 281815 h 793879"/>
                <a:gd name="connsiteX27" fmla="*/ 278117 w 556094"/>
                <a:gd name="connsiteY27" fmla="*/ 267184 h 793879"/>
                <a:gd name="connsiteX28" fmla="*/ 241541 w 556094"/>
                <a:gd name="connsiteY28" fmla="*/ 237924 h 793879"/>
                <a:gd name="connsiteX29" fmla="*/ 234226 w 556094"/>
                <a:gd name="connsiteY29" fmla="*/ 172087 h 793879"/>
                <a:gd name="connsiteX30" fmla="*/ 226910 w 556094"/>
                <a:gd name="connsiteY30" fmla="*/ 142826 h 793879"/>
                <a:gd name="connsiteX31" fmla="*/ 219595 w 556094"/>
                <a:gd name="connsiteY31" fmla="*/ 91620 h 793879"/>
                <a:gd name="connsiteX32" fmla="*/ 183019 w 556094"/>
                <a:gd name="connsiteY32" fmla="*/ 25783 h 793879"/>
                <a:gd name="connsiteX33" fmla="*/ 95237 w 556094"/>
                <a:gd name="connsiteY33" fmla="*/ 3837 h 793879"/>
                <a:gd name="connsiteX34" fmla="*/ 102552 w 556094"/>
                <a:gd name="connsiteY34" fmla="*/ 18468 h 7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6094" h="793879">
                  <a:moveTo>
                    <a:pt x="102552" y="18468"/>
                  </a:moveTo>
                  <a:cubicBezTo>
                    <a:pt x="87922" y="47729"/>
                    <a:pt x="33100" y="122614"/>
                    <a:pt x="7454" y="179402"/>
                  </a:cubicBezTo>
                  <a:cubicBezTo>
                    <a:pt x="-1634" y="199526"/>
                    <a:pt x="139" y="223158"/>
                    <a:pt x="139" y="245239"/>
                  </a:cubicBezTo>
                  <a:cubicBezTo>
                    <a:pt x="139" y="286763"/>
                    <a:pt x="3517" y="328260"/>
                    <a:pt x="7454" y="369597"/>
                  </a:cubicBezTo>
                  <a:cubicBezTo>
                    <a:pt x="8928" y="385069"/>
                    <a:pt x="26290" y="433419"/>
                    <a:pt x="29400" y="442749"/>
                  </a:cubicBezTo>
                  <a:cubicBezTo>
                    <a:pt x="37608" y="467372"/>
                    <a:pt x="36881" y="468642"/>
                    <a:pt x="51346" y="493956"/>
                  </a:cubicBezTo>
                  <a:cubicBezTo>
                    <a:pt x="55708" y="501589"/>
                    <a:pt x="61614" y="508268"/>
                    <a:pt x="65976" y="515901"/>
                  </a:cubicBezTo>
                  <a:cubicBezTo>
                    <a:pt x="77096" y="535361"/>
                    <a:pt x="80557" y="550331"/>
                    <a:pt x="95237" y="567108"/>
                  </a:cubicBezTo>
                  <a:cubicBezTo>
                    <a:pt x="106591" y="580084"/>
                    <a:pt x="122249" y="589338"/>
                    <a:pt x="131813" y="603684"/>
                  </a:cubicBezTo>
                  <a:cubicBezTo>
                    <a:pt x="150269" y="631368"/>
                    <a:pt x="140226" y="619412"/>
                    <a:pt x="161074" y="640260"/>
                  </a:cubicBezTo>
                  <a:cubicBezTo>
                    <a:pt x="179220" y="694699"/>
                    <a:pt x="151364" y="622033"/>
                    <a:pt x="197650" y="691466"/>
                  </a:cubicBezTo>
                  <a:cubicBezTo>
                    <a:pt x="224473" y="731702"/>
                    <a:pt x="197649" y="697561"/>
                    <a:pt x="234226" y="728042"/>
                  </a:cubicBezTo>
                  <a:cubicBezTo>
                    <a:pt x="242173" y="734665"/>
                    <a:pt x="247128" y="744964"/>
                    <a:pt x="256171" y="749988"/>
                  </a:cubicBezTo>
                  <a:cubicBezTo>
                    <a:pt x="269652" y="757478"/>
                    <a:pt x="285432" y="759741"/>
                    <a:pt x="300062" y="764618"/>
                  </a:cubicBezTo>
                  <a:lnTo>
                    <a:pt x="343954" y="779248"/>
                  </a:lnTo>
                  <a:cubicBezTo>
                    <a:pt x="351269" y="781686"/>
                    <a:pt x="358248" y="785608"/>
                    <a:pt x="365899" y="786564"/>
                  </a:cubicBezTo>
                  <a:lnTo>
                    <a:pt x="424421" y="793879"/>
                  </a:lnTo>
                  <a:cubicBezTo>
                    <a:pt x="520875" y="777803"/>
                    <a:pt x="487520" y="795702"/>
                    <a:pt x="534149" y="764618"/>
                  </a:cubicBezTo>
                  <a:cubicBezTo>
                    <a:pt x="539026" y="757303"/>
                    <a:pt x="544847" y="750536"/>
                    <a:pt x="548779" y="742672"/>
                  </a:cubicBezTo>
                  <a:cubicBezTo>
                    <a:pt x="552227" y="735775"/>
                    <a:pt x="556094" y="728438"/>
                    <a:pt x="556094" y="720727"/>
                  </a:cubicBezTo>
                  <a:cubicBezTo>
                    <a:pt x="556094" y="645097"/>
                    <a:pt x="553094" y="569462"/>
                    <a:pt x="548779" y="493956"/>
                  </a:cubicBezTo>
                  <a:cubicBezTo>
                    <a:pt x="547536" y="472199"/>
                    <a:pt x="539866" y="459039"/>
                    <a:pt x="526834" y="442749"/>
                  </a:cubicBezTo>
                  <a:cubicBezTo>
                    <a:pt x="522526" y="437363"/>
                    <a:pt x="517080" y="432996"/>
                    <a:pt x="512203" y="428119"/>
                  </a:cubicBezTo>
                  <a:cubicBezTo>
                    <a:pt x="500600" y="393308"/>
                    <a:pt x="513023" y="415608"/>
                    <a:pt x="482942" y="391543"/>
                  </a:cubicBezTo>
                  <a:cubicBezTo>
                    <a:pt x="458180" y="371733"/>
                    <a:pt x="468184" y="362241"/>
                    <a:pt x="424421" y="347652"/>
                  </a:cubicBezTo>
                  <a:cubicBezTo>
                    <a:pt x="393351" y="337294"/>
                    <a:pt x="376659" y="332879"/>
                    <a:pt x="343954" y="311076"/>
                  </a:cubicBezTo>
                  <a:lnTo>
                    <a:pt x="300062" y="281815"/>
                  </a:lnTo>
                  <a:cubicBezTo>
                    <a:pt x="292747" y="276938"/>
                    <a:pt x="284334" y="273400"/>
                    <a:pt x="278117" y="267184"/>
                  </a:cubicBezTo>
                  <a:cubicBezTo>
                    <a:pt x="257269" y="246338"/>
                    <a:pt x="269225" y="256380"/>
                    <a:pt x="241541" y="237924"/>
                  </a:cubicBezTo>
                  <a:cubicBezTo>
                    <a:pt x="224472" y="186717"/>
                    <a:pt x="222032" y="208662"/>
                    <a:pt x="234226" y="172087"/>
                  </a:cubicBezTo>
                  <a:cubicBezTo>
                    <a:pt x="231787" y="162333"/>
                    <a:pt x="228709" y="152718"/>
                    <a:pt x="226910" y="142826"/>
                  </a:cubicBezTo>
                  <a:cubicBezTo>
                    <a:pt x="223826" y="125862"/>
                    <a:pt x="222429" y="108627"/>
                    <a:pt x="219595" y="91620"/>
                  </a:cubicBezTo>
                  <a:cubicBezTo>
                    <a:pt x="215378" y="66319"/>
                    <a:pt x="214633" y="36322"/>
                    <a:pt x="183019" y="25783"/>
                  </a:cubicBezTo>
                  <a:cubicBezTo>
                    <a:pt x="109697" y="1341"/>
                    <a:pt x="169113" y="18612"/>
                    <a:pt x="95237" y="3837"/>
                  </a:cubicBezTo>
                  <a:cubicBezTo>
                    <a:pt x="92846" y="3359"/>
                    <a:pt x="117182" y="-10793"/>
                    <a:pt x="102552" y="1846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4E46A40E-015F-0898-EE86-E73C523399DC}"/>
                </a:ext>
              </a:extLst>
            </p:cNvPr>
            <p:cNvSpPr/>
            <p:nvPr/>
          </p:nvSpPr>
          <p:spPr>
            <a:xfrm>
              <a:off x="2134365" y="5610758"/>
              <a:ext cx="1742776" cy="1126541"/>
            </a:xfrm>
            <a:custGeom>
              <a:avLst/>
              <a:gdLst>
                <a:gd name="connsiteX0" fmla="*/ 499107 w 1742776"/>
                <a:gd name="connsiteY0" fmla="*/ 95098 h 1126541"/>
                <a:gd name="connsiteX1" fmla="*/ 440585 w 1742776"/>
                <a:gd name="connsiteY1" fmla="*/ 102413 h 1126541"/>
                <a:gd name="connsiteX2" fmla="*/ 418640 w 1742776"/>
                <a:gd name="connsiteY2" fmla="*/ 95098 h 1126541"/>
                <a:gd name="connsiteX3" fmla="*/ 382064 w 1742776"/>
                <a:gd name="connsiteY3" fmla="*/ 102413 h 1126541"/>
                <a:gd name="connsiteX4" fmla="*/ 345488 w 1742776"/>
                <a:gd name="connsiteY4" fmla="*/ 117044 h 1126541"/>
                <a:gd name="connsiteX5" fmla="*/ 301597 w 1742776"/>
                <a:gd name="connsiteY5" fmla="*/ 138989 h 1126541"/>
                <a:gd name="connsiteX6" fmla="*/ 286966 w 1742776"/>
                <a:gd name="connsiteY6" fmla="*/ 153620 h 1126541"/>
                <a:gd name="connsiteX7" fmla="*/ 243075 w 1742776"/>
                <a:gd name="connsiteY7" fmla="*/ 168250 h 1126541"/>
                <a:gd name="connsiteX8" fmla="*/ 221129 w 1742776"/>
                <a:gd name="connsiteY8" fmla="*/ 182880 h 1126541"/>
                <a:gd name="connsiteX9" fmla="*/ 184553 w 1742776"/>
                <a:gd name="connsiteY9" fmla="*/ 212141 h 1126541"/>
                <a:gd name="connsiteX10" fmla="*/ 140662 w 1742776"/>
                <a:gd name="connsiteY10" fmla="*/ 277978 h 1126541"/>
                <a:gd name="connsiteX11" fmla="*/ 111401 w 1742776"/>
                <a:gd name="connsiteY11" fmla="*/ 321869 h 1126541"/>
                <a:gd name="connsiteX12" fmla="*/ 96771 w 1742776"/>
                <a:gd name="connsiteY12" fmla="*/ 336500 h 1126541"/>
                <a:gd name="connsiteX13" fmla="*/ 52880 w 1742776"/>
                <a:gd name="connsiteY13" fmla="*/ 365760 h 1126541"/>
                <a:gd name="connsiteX14" fmla="*/ 23619 w 1742776"/>
                <a:gd name="connsiteY14" fmla="*/ 409652 h 1126541"/>
                <a:gd name="connsiteX15" fmla="*/ 8989 w 1742776"/>
                <a:gd name="connsiteY15" fmla="*/ 431597 h 1126541"/>
                <a:gd name="connsiteX16" fmla="*/ 8989 w 1742776"/>
                <a:gd name="connsiteY16" fmla="*/ 548640 h 1126541"/>
                <a:gd name="connsiteX17" fmla="*/ 30934 w 1742776"/>
                <a:gd name="connsiteY17" fmla="*/ 614477 h 1126541"/>
                <a:gd name="connsiteX18" fmla="*/ 45565 w 1742776"/>
                <a:gd name="connsiteY18" fmla="*/ 629108 h 1126541"/>
                <a:gd name="connsiteX19" fmla="*/ 67510 w 1742776"/>
                <a:gd name="connsiteY19" fmla="*/ 636423 h 1126541"/>
                <a:gd name="connsiteX20" fmla="*/ 126032 w 1742776"/>
                <a:gd name="connsiteY20" fmla="*/ 651053 h 1126541"/>
                <a:gd name="connsiteX21" fmla="*/ 221129 w 1742776"/>
                <a:gd name="connsiteY21" fmla="*/ 672999 h 1126541"/>
                <a:gd name="connsiteX22" fmla="*/ 272336 w 1742776"/>
                <a:gd name="connsiteY22" fmla="*/ 687629 h 1126541"/>
                <a:gd name="connsiteX23" fmla="*/ 301597 w 1742776"/>
                <a:gd name="connsiteY23" fmla="*/ 716890 h 1126541"/>
                <a:gd name="connsiteX24" fmla="*/ 308912 w 1742776"/>
                <a:gd name="connsiteY24" fmla="*/ 819303 h 1126541"/>
                <a:gd name="connsiteX25" fmla="*/ 316227 w 1742776"/>
                <a:gd name="connsiteY25" fmla="*/ 870509 h 1126541"/>
                <a:gd name="connsiteX26" fmla="*/ 323542 w 1742776"/>
                <a:gd name="connsiteY26" fmla="*/ 899770 h 1126541"/>
                <a:gd name="connsiteX27" fmla="*/ 367433 w 1742776"/>
                <a:gd name="connsiteY27" fmla="*/ 987552 h 1126541"/>
                <a:gd name="connsiteX28" fmla="*/ 382064 w 1742776"/>
                <a:gd name="connsiteY28" fmla="*/ 1002183 h 1126541"/>
                <a:gd name="connsiteX29" fmla="*/ 404009 w 1742776"/>
                <a:gd name="connsiteY29" fmla="*/ 1009498 h 1126541"/>
                <a:gd name="connsiteX30" fmla="*/ 447901 w 1742776"/>
                <a:gd name="connsiteY30" fmla="*/ 1038759 h 1126541"/>
                <a:gd name="connsiteX31" fmla="*/ 469846 w 1742776"/>
                <a:gd name="connsiteY31" fmla="*/ 1046074 h 1126541"/>
                <a:gd name="connsiteX32" fmla="*/ 491792 w 1742776"/>
                <a:gd name="connsiteY32" fmla="*/ 1060704 h 1126541"/>
                <a:gd name="connsiteX33" fmla="*/ 535683 w 1742776"/>
                <a:gd name="connsiteY33" fmla="*/ 1075335 h 1126541"/>
                <a:gd name="connsiteX34" fmla="*/ 579574 w 1742776"/>
                <a:gd name="connsiteY34" fmla="*/ 1089965 h 1126541"/>
                <a:gd name="connsiteX35" fmla="*/ 645411 w 1742776"/>
                <a:gd name="connsiteY35" fmla="*/ 1111911 h 1126541"/>
                <a:gd name="connsiteX36" fmla="*/ 667357 w 1742776"/>
                <a:gd name="connsiteY36" fmla="*/ 1119226 h 1126541"/>
                <a:gd name="connsiteX37" fmla="*/ 689302 w 1742776"/>
                <a:gd name="connsiteY37" fmla="*/ 1126541 h 1126541"/>
                <a:gd name="connsiteX38" fmla="*/ 747824 w 1742776"/>
                <a:gd name="connsiteY38" fmla="*/ 1111911 h 1126541"/>
                <a:gd name="connsiteX39" fmla="*/ 828291 w 1742776"/>
                <a:gd name="connsiteY39" fmla="*/ 1097280 h 1126541"/>
                <a:gd name="connsiteX40" fmla="*/ 872182 w 1742776"/>
                <a:gd name="connsiteY40" fmla="*/ 1082650 h 1126541"/>
                <a:gd name="connsiteX41" fmla="*/ 894128 w 1742776"/>
                <a:gd name="connsiteY41" fmla="*/ 1075335 h 1126541"/>
                <a:gd name="connsiteX42" fmla="*/ 959965 w 1742776"/>
                <a:gd name="connsiteY42" fmla="*/ 1053389 h 1126541"/>
                <a:gd name="connsiteX43" fmla="*/ 981910 w 1742776"/>
                <a:gd name="connsiteY43" fmla="*/ 1046074 h 1126541"/>
                <a:gd name="connsiteX44" fmla="*/ 1011171 w 1742776"/>
                <a:gd name="connsiteY44" fmla="*/ 1016813 h 1126541"/>
                <a:gd name="connsiteX45" fmla="*/ 1033117 w 1742776"/>
                <a:gd name="connsiteY45" fmla="*/ 1009498 h 1126541"/>
                <a:gd name="connsiteX46" fmla="*/ 1069693 w 1742776"/>
                <a:gd name="connsiteY46" fmla="*/ 1002183 h 1126541"/>
                <a:gd name="connsiteX47" fmla="*/ 1098953 w 1742776"/>
                <a:gd name="connsiteY47" fmla="*/ 994868 h 1126541"/>
                <a:gd name="connsiteX48" fmla="*/ 1142845 w 1742776"/>
                <a:gd name="connsiteY48" fmla="*/ 1002183 h 1126541"/>
                <a:gd name="connsiteX49" fmla="*/ 1201366 w 1742776"/>
                <a:gd name="connsiteY49" fmla="*/ 1016813 h 1126541"/>
                <a:gd name="connsiteX50" fmla="*/ 1230627 w 1742776"/>
                <a:gd name="connsiteY50" fmla="*/ 1024128 h 1126541"/>
                <a:gd name="connsiteX51" fmla="*/ 1274518 w 1742776"/>
                <a:gd name="connsiteY51" fmla="*/ 1031444 h 1126541"/>
                <a:gd name="connsiteX52" fmla="*/ 1515920 w 1742776"/>
                <a:gd name="connsiteY52" fmla="*/ 1009498 h 1126541"/>
                <a:gd name="connsiteX53" fmla="*/ 1581757 w 1742776"/>
                <a:gd name="connsiteY53" fmla="*/ 987552 h 1126541"/>
                <a:gd name="connsiteX54" fmla="*/ 1603702 w 1742776"/>
                <a:gd name="connsiteY54" fmla="*/ 980237 h 1126541"/>
                <a:gd name="connsiteX55" fmla="*/ 1640278 w 1742776"/>
                <a:gd name="connsiteY55" fmla="*/ 950976 h 1126541"/>
                <a:gd name="connsiteX56" fmla="*/ 1676854 w 1742776"/>
                <a:gd name="connsiteY56" fmla="*/ 914400 h 1126541"/>
                <a:gd name="connsiteX57" fmla="*/ 1691485 w 1742776"/>
                <a:gd name="connsiteY57" fmla="*/ 899770 h 1126541"/>
                <a:gd name="connsiteX58" fmla="*/ 1713430 w 1742776"/>
                <a:gd name="connsiteY58" fmla="*/ 855879 h 1126541"/>
                <a:gd name="connsiteX59" fmla="*/ 1735376 w 1742776"/>
                <a:gd name="connsiteY59" fmla="*/ 841248 h 1126541"/>
                <a:gd name="connsiteX60" fmla="*/ 1742691 w 1742776"/>
                <a:gd name="connsiteY60" fmla="*/ 819303 h 1126541"/>
                <a:gd name="connsiteX61" fmla="*/ 1691485 w 1742776"/>
                <a:gd name="connsiteY61" fmla="*/ 738836 h 1126541"/>
                <a:gd name="connsiteX62" fmla="*/ 1662224 w 1742776"/>
                <a:gd name="connsiteY62" fmla="*/ 702260 h 1126541"/>
                <a:gd name="connsiteX63" fmla="*/ 1625648 w 1742776"/>
                <a:gd name="connsiteY63" fmla="*/ 672999 h 1126541"/>
                <a:gd name="connsiteX64" fmla="*/ 1589072 w 1742776"/>
                <a:gd name="connsiteY64" fmla="*/ 636423 h 1126541"/>
                <a:gd name="connsiteX65" fmla="*/ 1574441 w 1742776"/>
                <a:gd name="connsiteY65" fmla="*/ 621792 h 1126541"/>
                <a:gd name="connsiteX66" fmla="*/ 1552496 w 1742776"/>
                <a:gd name="connsiteY66" fmla="*/ 607162 h 1126541"/>
                <a:gd name="connsiteX67" fmla="*/ 1501289 w 1742776"/>
                <a:gd name="connsiteY67" fmla="*/ 563271 h 1126541"/>
                <a:gd name="connsiteX68" fmla="*/ 1479344 w 1742776"/>
                <a:gd name="connsiteY68" fmla="*/ 519380 h 1126541"/>
                <a:gd name="connsiteX69" fmla="*/ 1464713 w 1742776"/>
                <a:gd name="connsiteY69" fmla="*/ 468173 h 1126541"/>
                <a:gd name="connsiteX70" fmla="*/ 1464713 w 1742776"/>
                <a:gd name="connsiteY70" fmla="*/ 409652 h 1126541"/>
                <a:gd name="connsiteX71" fmla="*/ 1457398 w 1742776"/>
                <a:gd name="connsiteY71" fmla="*/ 365760 h 1126541"/>
                <a:gd name="connsiteX72" fmla="*/ 1428137 w 1742776"/>
                <a:gd name="connsiteY72" fmla="*/ 321869 h 1126541"/>
                <a:gd name="connsiteX73" fmla="*/ 1398877 w 1742776"/>
                <a:gd name="connsiteY73" fmla="*/ 256032 h 1126541"/>
                <a:gd name="connsiteX74" fmla="*/ 1391561 w 1742776"/>
                <a:gd name="connsiteY74" fmla="*/ 219456 h 1126541"/>
                <a:gd name="connsiteX75" fmla="*/ 1384246 w 1742776"/>
                <a:gd name="connsiteY75" fmla="*/ 197511 h 1126541"/>
                <a:gd name="connsiteX76" fmla="*/ 1376931 w 1742776"/>
                <a:gd name="connsiteY76" fmla="*/ 131674 h 1126541"/>
                <a:gd name="connsiteX77" fmla="*/ 1384246 w 1742776"/>
                <a:gd name="connsiteY77" fmla="*/ 87783 h 1126541"/>
                <a:gd name="connsiteX78" fmla="*/ 1354985 w 1742776"/>
                <a:gd name="connsiteY78" fmla="*/ 51207 h 1126541"/>
                <a:gd name="connsiteX79" fmla="*/ 1318409 w 1742776"/>
                <a:gd name="connsiteY79" fmla="*/ 21946 h 1126541"/>
                <a:gd name="connsiteX80" fmla="*/ 1289149 w 1742776"/>
                <a:gd name="connsiteY80" fmla="*/ 14631 h 1126541"/>
                <a:gd name="connsiteX81" fmla="*/ 1245257 w 1742776"/>
                <a:gd name="connsiteY81" fmla="*/ 0 h 1126541"/>
                <a:gd name="connsiteX82" fmla="*/ 1025801 w 1742776"/>
                <a:gd name="connsiteY82" fmla="*/ 14631 h 1126541"/>
                <a:gd name="connsiteX83" fmla="*/ 952649 w 1742776"/>
                <a:gd name="connsiteY83" fmla="*/ 36576 h 1126541"/>
                <a:gd name="connsiteX84" fmla="*/ 930704 w 1742776"/>
                <a:gd name="connsiteY84" fmla="*/ 43892 h 1126541"/>
                <a:gd name="connsiteX85" fmla="*/ 908758 w 1742776"/>
                <a:gd name="connsiteY85" fmla="*/ 51207 h 1126541"/>
                <a:gd name="connsiteX86" fmla="*/ 886813 w 1742776"/>
                <a:gd name="connsiteY86" fmla="*/ 65837 h 1126541"/>
                <a:gd name="connsiteX87" fmla="*/ 872182 w 1742776"/>
                <a:gd name="connsiteY87" fmla="*/ 80468 h 1126541"/>
                <a:gd name="connsiteX88" fmla="*/ 850237 w 1742776"/>
                <a:gd name="connsiteY88" fmla="*/ 87783 h 1126541"/>
                <a:gd name="connsiteX89" fmla="*/ 835606 w 1742776"/>
                <a:gd name="connsiteY89" fmla="*/ 102413 h 1126541"/>
                <a:gd name="connsiteX90" fmla="*/ 791715 w 1742776"/>
                <a:gd name="connsiteY90" fmla="*/ 124359 h 1126541"/>
                <a:gd name="connsiteX91" fmla="*/ 747824 w 1742776"/>
                <a:gd name="connsiteY91" fmla="*/ 131674 h 1126541"/>
                <a:gd name="connsiteX92" fmla="*/ 725878 w 1742776"/>
                <a:gd name="connsiteY92" fmla="*/ 138989 h 1126541"/>
                <a:gd name="connsiteX93" fmla="*/ 667357 w 1742776"/>
                <a:gd name="connsiteY93" fmla="*/ 153620 h 1126541"/>
                <a:gd name="connsiteX94" fmla="*/ 645411 w 1742776"/>
                <a:gd name="connsiteY94" fmla="*/ 146304 h 1126541"/>
                <a:gd name="connsiteX95" fmla="*/ 594205 w 1742776"/>
                <a:gd name="connsiteY95" fmla="*/ 131674 h 1126541"/>
                <a:gd name="connsiteX96" fmla="*/ 557629 w 1742776"/>
                <a:gd name="connsiteY96" fmla="*/ 102413 h 1126541"/>
                <a:gd name="connsiteX97" fmla="*/ 499107 w 1742776"/>
                <a:gd name="connsiteY97" fmla="*/ 95098 h 112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42776" h="1126541">
                  <a:moveTo>
                    <a:pt x="499107" y="95098"/>
                  </a:moveTo>
                  <a:cubicBezTo>
                    <a:pt x="479600" y="95098"/>
                    <a:pt x="460244" y="102413"/>
                    <a:pt x="440585" y="102413"/>
                  </a:cubicBezTo>
                  <a:cubicBezTo>
                    <a:pt x="432874" y="102413"/>
                    <a:pt x="426351" y="95098"/>
                    <a:pt x="418640" y="95098"/>
                  </a:cubicBezTo>
                  <a:cubicBezTo>
                    <a:pt x="406207" y="95098"/>
                    <a:pt x="394256" y="99975"/>
                    <a:pt x="382064" y="102413"/>
                  </a:cubicBezTo>
                  <a:cubicBezTo>
                    <a:pt x="369872" y="107290"/>
                    <a:pt x="357233" y="111172"/>
                    <a:pt x="345488" y="117044"/>
                  </a:cubicBezTo>
                  <a:cubicBezTo>
                    <a:pt x="288770" y="145403"/>
                    <a:pt x="356752" y="120604"/>
                    <a:pt x="301597" y="138989"/>
                  </a:cubicBezTo>
                  <a:cubicBezTo>
                    <a:pt x="296720" y="143866"/>
                    <a:pt x="293135" y="150536"/>
                    <a:pt x="286966" y="153620"/>
                  </a:cubicBezTo>
                  <a:cubicBezTo>
                    <a:pt x="273172" y="160517"/>
                    <a:pt x="255907" y="159696"/>
                    <a:pt x="243075" y="168250"/>
                  </a:cubicBezTo>
                  <a:cubicBezTo>
                    <a:pt x="235760" y="173127"/>
                    <a:pt x="227994" y="177388"/>
                    <a:pt x="221129" y="182880"/>
                  </a:cubicBezTo>
                  <a:cubicBezTo>
                    <a:pt x="169011" y="224575"/>
                    <a:pt x="252101" y="167111"/>
                    <a:pt x="184553" y="212141"/>
                  </a:cubicBezTo>
                  <a:lnTo>
                    <a:pt x="140662" y="277978"/>
                  </a:lnTo>
                  <a:cubicBezTo>
                    <a:pt x="140657" y="277986"/>
                    <a:pt x="111408" y="321862"/>
                    <a:pt x="111401" y="321869"/>
                  </a:cubicBezTo>
                  <a:cubicBezTo>
                    <a:pt x="106524" y="326746"/>
                    <a:pt x="102288" y="332362"/>
                    <a:pt x="96771" y="336500"/>
                  </a:cubicBezTo>
                  <a:cubicBezTo>
                    <a:pt x="82704" y="347050"/>
                    <a:pt x="52880" y="365760"/>
                    <a:pt x="52880" y="365760"/>
                  </a:cubicBezTo>
                  <a:lnTo>
                    <a:pt x="23619" y="409652"/>
                  </a:lnTo>
                  <a:lnTo>
                    <a:pt x="8989" y="431597"/>
                  </a:lnTo>
                  <a:cubicBezTo>
                    <a:pt x="-4805" y="486768"/>
                    <a:pt x="-1042" y="458360"/>
                    <a:pt x="8989" y="548640"/>
                  </a:cubicBezTo>
                  <a:cubicBezTo>
                    <a:pt x="13115" y="585769"/>
                    <a:pt x="10823" y="589339"/>
                    <a:pt x="30934" y="614477"/>
                  </a:cubicBezTo>
                  <a:cubicBezTo>
                    <a:pt x="35243" y="619863"/>
                    <a:pt x="39651" y="625559"/>
                    <a:pt x="45565" y="629108"/>
                  </a:cubicBezTo>
                  <a:cubicBezTo>
                    <a:pt x="52177" y="633075"/>
                    <a:pt x="60071" y="634394"/>
                    <a:pt x="67510" y="636423"/>
                  </a:cubicBezTo>
                  <a:cubicBezTo>
                    <a:pt x="86909" y="641714"/>
                    <a:pt x="106315" y="647110"/>
                    <a:pt x="126032" y="651053"/>
                  </a:cubicBezTo>
                  <a:cubicBezTo>
                    <a:pt x="182331" y="662313"/>
                    <a:pt x="150536" y="655350"/>
                    <a:pt x="221129" y="672999"/>
                  </a:cubicBezTo>
                  <a:cubicBezTo>
                    <a:pt x="257877" y="682186"/>
                    <a:pt x="240847" y="677133"/>
                    <a:pt x="272336" y="687629"/>
                  </a:cubicBezTo>
                  <a:cubicBezTo>
                    <a:pt x="282090" y="697383"/>
                    <a:pt x="300614" y="703131"/>
                    <a:pt x="301597" y="716890"/>
                  </a:cubicBezTo>
                  <a:cubicBezTo>
                    <a:pt x="304035" y="751028"/>
                    <a:pt x="305667" y="785233"/>
                    <a:pt x="308912" y="819303"/>
                  </a:cubicBezTo>
                  <a:cubicBezTo>
                    <a:pt x="310547" y="836467"/>
                    <a:pt x="313143" y="853545"/>
                    <a:pt x="316227" y="870509"/>
                  </a:cubicBezTo>
                  <a:cubicBezTo>
                    <a:pt x="318025" y="880401"/>
                    <a:pt x="320653" y="890140"/>
                    <a:pt x="323542" y="899770"/>
                  </a:cubicBezTo>
                  <a:cubicBezTo>
                    <a:pt x="333741" y="933765"/>
                    <a:pt x="341012" y="961131"/>
                    <a:pt x="367433" y="987552"/>
                  </a:cubicBezTo>
                  <a:cubicBezTo>
                    <a:pt x="372310" y="992429"/>
                    <a:pt x="376150" y="998634"/>
                    <a:pt x="382064" y="1002183"/>
                  </a:cubicBezTo>
                  <a:cubicBezTo>
                    <a:pt x="388676" y="1006150"/>
                    <a:pt x="397269" y="1005753"/>
                    <a:pt x="404009" y="1009498"/>
                  </a:cubicBezTo>
                  <a:cubicBezTo>
                    <a:pt x="419380" y="1018037"/>
                    <a:pt x="431220" y="1033199"/>
                    <a:pt x="447901" y="1038759"/>
                  </a:cubicBezTo>
                  <a:cubicBezTo>
                    <a:pt x="455216" y="1041197"/>
                    <a:pt x="462949" y="1042626"/>
                    <a:pt x="469846" y="1046074"/>
                  </a:cubicBezTo>
                  <a:cubicBezTo>
                    <a:pt x="477710" y="1050006"/>
                    <a:pt x="483758" y="1057133"/>
                    <a:pt x="491792" y="1060704"/>
                  </a:cubicBezTo>
                  <a:cubicBezTo>
                    <a:pt x="505885" y="1066967"/>
                    <a:pt x="521053" y="1070458"/>
                    <a:pt x="535683" y="1075335"/>
                  </a:cubicBezTo>
                  <a:lnTo>
                    <a:pt x="579574" y="1089965"/>
                  </a:lnTo>
                  <a:lnTo>
                    <a:pt x="645411" y="1111911"/>
                  </a:lnTo>
                  <a:lnTo>
                    <a:pt x="667357" y="1119226"/>
                  </a:lnTo>
                  <a:lnTo>
                    <a:pt x="689302" y="1126541"/>
                  </a:lnTo>
                  <a:cubicBezTo>
                    <a:pt x="708809" y="1121664"/>
                    <a:pt x="727990" y="1115217"/>
                    <a:pt x="747824" y="1111911"/>
                  </a:cubicBezTo>
                  <a:cubicBezTo>
                    <a:pt x="762176" y="1109519"/>
                    <a:pt x="812214" y="1101665"/>
                    <a:pt x="828291" y="1097280"/>
                  </a:cubicBezTo>
                  <a:cubicBezTo>
                    <a:pt x="843169" y="1093222"/>
                    <a:pt x="857552" y="1087527"/>
                    <a:pt x="872182" y="1082650"/>
                  </a:cubicBezTo>
                  <a:lnTo>
                    <a:pt x="894128" y="1075335"/>
                  </a:lnTo>
                  <a:lnTo>
                    <a:pt x="959965" y="1053389"/>
                  </a:lnTo>
                  <a:lnTo>
                    <a:pt x="981910" y="1046074"/>
                  </a:lnTo>
                  <a:cubicBezTo>
                    <a:pt x="991664" y="1036320"/>
                    <a:pt x="998085" y="1021175"/>
                    <a:pt x="1011171" y="1016813"/>
                  </a:cubicBezTo>
                  <a:cubicBezTo>
                    <a:pt x="1018486" y="1014375"/>
                    <a:pt x="1025636" y="1011368"/>
                    <a:pt x="1033117" y="1009498"/>
                  </a:cubicBezTo>
                  <a:cubicBezTo>
                    <a:pt x="1045179" y="1006483"/>
                    <a:pt x="1057556" y="1004880"/>
                    <a:pt x="1069693" y="1002183"/>
                  </a:cubicBezTo>
                  <a:cubicBezTo>
                    <a:pt x="1079507" y="1000002"/>
                    <a:pt x="1089200" y="997306"/>
                    <a:pt x="1098953" y="994868"/>
                  </a:cubicBezTo>
                  <a:cubicBezTo>
                    <a:pt x="1113584" y="997306"/>
                    <a:pt x="1128342" y="999075"/>
                    <a:pt x="1142845" y="1002183"/>
                  </a:cubicBezTo>
                  <a:cubicBezTo>
                    <a:pt x="1162506" y="1006396"/>
                    <a:pt x="1181859" y="1011936"/>
                    <a:pt x="1201366" y="1016813"/>
                  </a:cubicBezTo>
                  <a:cubicBezTo>
                    <a:pt x="1211120" y="1019251"/>
                    <a:pt x="1220710" y="1022475"/>
                    <a:pt x="1230627" y="1024128"/>
                  </a:cubicBezTo>
                  <a:lnTo>
                    <a:pt x="1274518" y="1031444"/>
                  </a:lnTo>
                  <a:cubicBezTo>
                    <a:pt x="1376023" y="1027383"/>
                    <a:pt x="1431653" y="1037586"/>
                    <a:pt x="1515920" y="1009498"/>
                  </a:cubicBezTo>
                  <a:lnTo>
                    <a:pt x="1581757" y="987552"/>
                  </a:lnTo>
                  <a:lnTo>
                    <a:pt x="1603702" y="980237"/>
                  </a:lnTo>
                  <a:cubicBezTo>
                    <a:pt x="1660766" y="923177"/>
                    <a:pt x="1566429" y="1015595"/>
                    <a:pt x="1640278" y="950976"/>
                  </a:cubicBezTo>
                  <a:cubicBezTo>
                    <a:pt x="1653254" y="939622"/>
                    <a:pt x="1664662" y="926592"/>
                    <a:pt x="1676854" y="914400"/>
                  </a:cubicBezTo>
                  <a:lnTo>
                    <a:pt x="1691485" y="899770"/>
                  </a:lnTo>
                  <a:cubicBezTo>
                    <a:pt x="1697434" y="881921"/>
                    <a:pt x="1699249" y="870060"/>
                    <a:pt x="1713430" y="855879"/>
                  </a:cubicBezTo>
                  <a:cubicBezTo>
                    <a:pt x="1719647" y="849662"/>
                    <a:pt x="1728061" y="846125"/>
                    <a:pt x="1735376" y="841248"/>
                  </a:cubicBezTo>
                  <a:cubicBezTo>
                    <a:pt x="1737814" y="833933"/>
                    <a:pt x="1743542" y="826967"/>
                    <a:pt x="1742691" y="819303"/>
                  </a:cubicBezTo>
                  <a:cubicBezTo>
                    <a:pt x="1737670" y="774116"/>
                    <a:pt x="1722126" y="769477"/>
                    <a:pt x="1691485" y="738836"/>
                  </a:cubicBezTo>
                  <a:cubicBezTo>
                    <a:pt x="1656158" y="703509"/>
                    <a:pt x="1699137" y="748401"/>
                    <a:pt x="1662224" y="702260"/>
                  </a:cubicBezTo>
                  <a:cubicBezTo>
                    <a:pt x="1643208" y="678491"/>
                    <a:pt x="1650997" y="695179"/>
                    <a:pt x="1625648" y="672999"/>
                  </a:cubicBezTo>
                  <a:cubicBezTo>
                    <a:pt x="1612672" y="661645"/>
                    <a:pt x="1601264" y="648615"/>
                    <a:pt x="1589072" y="636423"/>
                  </a:cubicBezTo>
                  <a:cubicBezTo>
                    <a:pt x="1584195" y="631546"/>
                    <a:pt x="1580180" y="625618"/>
                    <a:pt x="1574441" y="621792"/>
                  </a:cubicBezTo>
                  <a:cubicBezTo>
                    <a:pt x="1567126" y="616915"/>
                    <a:pt x="1559171" y="612883"/>
                    <a:pt x="1552496" y="607162"/>
                  </a:cubicBezTo>
                  <a:cubicBezTo>
                    <a:pt x="1490415" y="553950"/>
                    <a:pt x="1551668" y="596856"/>
                    <a:pt x="1501289" y="563271"/>
                  </a:cubicBezTo>
                  <a:cubicBezTo>
                    <a:pt x="1482902" y="508108"/>
                    <a:pt x="1507705" y="576103"/>
                    <a:pt x="1479344" y="519380"/>
                  </a:cubicBezTo>
                  <a:cubicBezTo>
                    <a:pt x="1474099" y="508889"/>
                    <a:pt x="1467056" y="477543"/>
                    <a:pt x="1464713" y="468173"/>
                  </a:cubicBezTo>
                  <a:cubicBezTo>
                    <a:pt x="1475552" y="424822"/>
                    <a:pt x="1473383" y="453002"/>
                    <a:pt x="1464713" y="409652"/>
                  </a:cubicBezTo>
                  <a:cubicBezTo>
                    <a:pt x="1461804" y="395108"/>
                    <a:pt x="1463103" y="379452"/>
                    <a:pt x="1457398" y="365760"/>
                  </a:cubicBezTo>
                  <a:cubicBezTo>
                    <a:pt x="1450635" y="349529"/>
                    <a:pt x="1428137" y="321869"/>
                    <a:pt x="1428137" y="321869"/>
                  </a:cubicBezTo>
                  <a:cubicBezTo>
                    <a:pt x="1410727" y="269637"/>
                    <a:pt x="1422061" y="290810"/>
                    <a:pt x="1398877" y="256032"/>
                  </a:cubicBezTo>
                  <a:cubicBezTo>
                    <a:pt x="1396438" y="243840"/>
                    <a:pt x="1394577" y="231518"/>
                    <a:pt x="1391561" y="219456"/>
                  </a:cubicBezTo>
                  <a:cubicBezTo>
                    <a:pt x="1389691" y="211976"/>
                    <a:pt x="1385514" y="205117"/>
                    <a:pt x="1384246" y="197511"/>
                  </a:cubicBezTo>
                  <a:cubicBezTo>
                    <a:pt x="1380616" y="175731"/>
                    <a:pt x="1379369" y="153620"/>
                    <a:pt x="1376931" y="131674"/>
                  </a:cubicBezTo>
                  <a:cubicBezTo>
                    <a:pt x="1379369" y="117044"/>
                    <a:pt x="1384246" y="102615"/>
                    <a:pt x="1384246" y="87783"/>
                  </a:cubicBezTo>
                  <a:cubicBezTo>
                    <a:pt x="1384246" y="62255"/>
                    <a:pt x="1371837" y="64689"/>
                    <a:pt x="1354985" y="51207"/>
                  </a:cubicBezTo>
                  <a:cubicBezTo>
                    <a:pt x="1336830" y="36683"/>
                    <a:pt x="1342663" y="32340"/>
                    <a:pt x="1318409" y="21946"/>
                  </a:cubicBezTo>
                  <a:cubicBezTo>
                    <a:pt x="1309168" y="17986"/>
                    <a:pt x="1298778" y="17520"/>
                    <a:pt x="1289149" y="14631"/>
                  </a:cubicBezTo>
                  <a:cubicBezTo>
                    <a:pt x="1274377" y="10199"/>
                    <a:pt x="1245257" y="0"/>
                    <a:pt x="1245257" y="0"/>
                  </a:cubicBezTo>
                  <a:cubicBezTo>
                    <a:pt x="1140061" y="21042"/>
                    <a:pt x="1264268" y="-1815"/>
                    <a:pt x="1025801" y="14631"/>
                  </a:cubicBezTo>
                  <a:cubicBezTo>
                    <a:pt x="1011864" y="15592"/>
                    <a:pt x="959623" y="34251"/>
                    <a:pt x="952649" y="36576"/>
                  </a:cubicBezTo>
                  <a:lnTo>
                    <a:pt x="930704" y="43892"/>
                  </a:lnTo>
                  <a:lnTo>
                    <a:pt x="908758" y="51207"/>
                  </a:lnTo>
                  <a:cubicBezTo>
                    <a:pt x="901443" y="56084"/>
                    <a:pt x="893678" y="60345"/>
                    <a:pt x="886813" y="65837"/>
                  </a:cubicBezTo>
                  <a:cubicBezTo>
                    <a:pt x="881427" y="70146"/>
                    <a:pt x="878096" y="76919"/>
                    <a:pt x="872182" y="80468"/>
                  </a:cubicBezTo>
                  <a:cubicBezTo>
                    <a:pt x="865570" y="84435"/>
                    <a:pt x="857552" y="85345"/>
                    <a:pt x="850237" y="87783"/>
                  </a:cubicBezTo>
                  <a:cubicBezTo>
                    <a:pt x="845360" y="92660"/>
                    <a:pt x="840992" y="98105"/>
                    <a:pt x="835606" y="102413"/>
                  </a:cubicBezTo>
                  <a:cubicBezTo>
                    <a:pt x="820428" y="114556"/>
                    <a:pt x="810439" y="120198"/>
                    <a:pt x="791715" y="124359"/>
                  </a:cubicBezTo>
                  <a:cubicBezTo>
                    <a:pt x="777236" y="127576"/>
                    <a:pt x="762303" y="128457"/>
                    <a:pt x="747824" y="131674"/>
                  </a:cubicBezTo>
                  <a:cubicBezTo>
                    <a:pt x="740297" y="133347"/>
                    <a:pt x="733359" y="137119"/>
                    <a:pt x="725878" y="138989"/>
                  </a:cubicBezTo>
                  <a:lnTo>
                    <a:pt x="667357" y="153620"/>
                  </a:lnTo>
                  <a:cubicBezTo>
                    <a:pt x="660042" y="151181"/>
                    <a:pt x="652825" y="148422"/>
                    <a:pt x="645411" y="146304"/>
                  </a:cubicBezTo>
                  <a:cubicBezTo>
                    <a:pt x="581096" y="127928"/>
                    <a:pt x="646836" y="149218"/>
                    <a:pt x="594205" y="131674"/>
                  </a:cubicBezTo>
                  <a:cubicBezTo>
                    <a:pt x="582408" y="119878"/>
                    <a:pt x="573774" y="109333"/>
                    <a:pt x="557629" y="102413"/>
                  </a:cubicBezTo>
                  <a:cubicBezTo>
                    <a:pt x="536421" y="93324"/>
                    <a:pt x="518614" y="95098"/>
                    <a:pt x="499107" y="9509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B24DD746-E4A1-4AB9-6780-A089127F755F}"/>
              </a:ext>
            </a:extLst>
          </p:cNvPr>
          <p:cNvSpPr txBox="1"/>
          <p:nvPr/>
        </p:nvSpPr>
        <p:spPr>
          <a:xfrm>
            <a:off x="6800746" y="6344646"/>
            <a:ext cx="4571235" cy="1323439"/>
          </a:xfrm>
          <a:prstGeom prst="rect">
            <a:avLst/>
          </a:prstGeom>
          <a:noFill/>
        </p:spPr>
        <p:txBody>
          <a:bodyPr wrap="square" rtlCol="0">
            <a:spAutoFit/>
          </a:bodyPr>
          <a:lstStyle/>
          <a:p>
            <a:r>
              <a:rPr lang="en-US" sz="2000" dirty="0"/>
              <a:t>Contours are hand-drawn </a:t>
            </a:r>
            <a:br>
              <a:rPr lang="en-US" sz="2000" dirty="0"/>
            </a:br>
            <a:r>
              <a:rPr lang="en-US" sz="2000" dirty="0"/>
              <a:t>for illustration. Optimization of</a:t>
            </a:r>
            <a:br>
              <a:rPr lang="en-US" sz="2000" dirty="0"/>
            </a:br>
            <a:r>
              <a:rPr lang="en-US" sz="2000" dirty="0"/>
              <a:t>contours for efficiency/purity</a:t>
            </a:r>
            <a:br>
              <a:rPr lang="en-US" sz="2000" dirty="0"/>
            </a:br>
            <a:r>
              <a:rPr lang="en-US" sz="2000" dirty="0"/>
              <a:t>under study.</a:t>
            </a:r>
            <a:endParaRPr lang="en-US" sz="1600" dirty="0"/>
          </a:p>
        </p:txBody>
      </p:sp>
      <p:sp>
        <p:nvSpPr>
          <p:cNvPr id="9" name="Footer Placeholder 8">
            <a:extLst>
              <a:ext uri="{FF2B5EF4-FFF2-40B4-BE49-F238E27FC236}">
                <a16:creationId xmlns:a16="http://schemas.microsoft.com/office/drawing/2014/main" id="{B2A66470-CD9F-C3DA-8F94-6CBE8527837E}"/>
              </a:ext>
            </a:extLst>
          </p:cNvPr>
          <p:cNvSpPr>
            <a:spLocks noGrp="1"/>
          </p:cNvSpPr>
          <p:nvPr>
            <p:ph type="ftr" sz="quarter" idx="3"/>
          </p:nvPr>
        </p:nvSpPr>
        <p:spPr/>
        <p:txBody>
          <a:bodyPr/>
          <a:lstStyle/>
          <a:p>
            <a:r>
              <a:rPr lang="en-US"/>
              <a:t>Speaker: Milan Jain, PNNL (milan.jain@pnnl.gov)</a:t>
            </a:r>
            <a:endParaRPr lang="en-US" dirty="0"/>
          </a:p>
        </p:txBody>
      </p:sp>
    </p:spTree>
    <p:extLst>
      <p:ext uri="{BB962C8B-B14F-4D97-AF65-F5344CB8AC3E}">
        <p14:creationId xmlns:p14="http://schemas.microsoft.com/office/powerpoint/2010/main" val="83639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E5C1ED-DCB5-7506-8E52-8513A5D59DD4}"/>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575CF914-C0F7-4949-D563-EC0C3A67056E}"/>
              </a:ext>
            </a:extLst>
          </p:cNvPr>
          <p:cNvSpPr>
            <a:spLocks noGrp="1"/>
          </p:cNvSpPr>
          <p:nvPr>
            <p:ph type="title"/>
          </p:nvPr>
        </p:nvSpPr>
        <p:spPr/>
        <p:txBody>
          <a:bodyPr/>
          <a:lstStyle/>
          <a:p>
            <a:r>
              <a:rPr lang="en-US" dirty="0"/>
              <a:t>Mock-up for visualizing data inference in </a:t>
            </a:r>
            <a:br>
              <a:rPr lang="en-US" dirty="0"/>
            </a:br>
            <a:r>
              <a:rPr lang="en-US" dirty="0"/>
              <a:t>(near-)real time</a:t>
            </a:r>
          </a:p>
        </p:txBody>
      </p:sp>
      <p:pic>
        <p:nvPicPr>
          <p:cNvPr id="15" name="Picture 14">
            <a:extLst>
              <a:ext uri="{FF2B5EF4-FFF2-40B4-BE49-F238E27FC236}">
                <a16:creationId xmlns:a16="http://schemas.microsoft.com/office/drawing/2014/main" id="{1D2B6AD2-A80A-E42B-B716-0D3970EB3115}"/>
              </a:ext>
            </a:extLst>
          </p:cNvPr>
          <p:cNvPicPr>
            <a:picLocks noChangeAspect="1"/>
          </p:cNvPicPr>
          <p:nvPr/>
        </p:nvPicPr>
        <p:blipFill>
          <a:blip r:embed="rId3"/>
          <a:stretch>
            <a:fillRect/>
          </a:stretch>
        </p:blipFill>
        <p:spPr>
          <a:xfrm>
            <a:off x="1032959" y="2990708"/>
            <a:ext cx="13515379" cy="4860059"/>
          </a:xfrm>
          <a:prstGeom prst="rect">
            <a:avLst/>
          </a:prstGeom>
        </p:spPr>
      </p:pic>
      <p:pic>
        <p:nvPicPr>
          <p:cNvPr id="17" name="Picture 16">
            <a:extLst>
              <a:ext uri="{FF2B5EF4-FFF2-40B4-BE49-F238E27FC236}">
                <a16:creationId xmlns:a16="http://schemas.microsoft.com/office/drawing/2014/main" id="{DEFBF63C-B00B-EAC7-0ED5-D7D74A091C30}"/>
              </a:ext>
            </a:extLst>
          </p:cNvPr>
          <p:cNvPicPr>
            <a:picLocks noChangeAspect="1"/>
          </p:cNvPicPr>
          <p:nvPr/>
        </p:nvPicPr>
        <p:blipFill>
          <a:blip r:embed="rId4"/>
          <a:stretch>
            <a:fillRect/>
          </a:stretch>
        </p:blipFill>
        <p:spPr>
          <a:xfrm>
            <a:off x="1032959" y="1785745"/>
            <a:ext cx="13515380" cy="1091150"/>
          </a:xfrm>
          <a:prstGeom prst="rect">
            <a:avLst/>
          </a:prstGeom>
        </p:spPr>
      </p:pic>
      <p:sp>
        <p:nvSpPr>
          <p:cNvPr id="4" name="Footer Placeholder 3">
            <a:extLst>
              <a:ext uri="{FF2B5EF4-FFF2-40B4-BE49-F238E27FC236}">
                <a16:creationId xmlns:a16="http://schemas.microsoft.com/office/drawing/2014/main" id="{0A83E2CF-5E89-DEB4-C0BA-F4EC4CB5EAB1}"/>
              </a:ext>
            </a:extLst>
          </p:cNvPr>
          <p:cNvSpPr>
            <a:spLocks noGrp="1"/>
          </p:cNvSpPr>
          <p:nvPr>
            <p:ph type="ftr" sz="quarter" idx="3"/>
          </p:nvPr>
        </p:nvSpPr>
        <p:spPr/>
        <p:txBody>
          <a:bodyPr/>
          <a:lstStyle/>
          <a:p>
            <a:r>
              <a:rPr lang="en-US"/>
              <a:t>Speaker: Milan Jain, PNNL (milan.jain@pnnl.gov)</a:t>
            </a:r>
            <a:endParaRPr lang="en-US" dirty="0"/>
          </a:p>
        </p:txBody>
      </p:sp>
      <p:pic>
        <p:nvPicPr>
          <p:cNvPr id="5" name="Picture 4">
            <a:extLst>
              <a:ext uri="{FF2B5EF4-FFF2-40B4-BE49-F238E27FC236}">
                <a16:creationId xmlns:a16="http://schemas.microsoft.com/office/drawing/2014/main" id="{8C017410-E25F-5E75-72BF-DA50EDC5F899}"/>
              </a:ext>
            </a:extLst>
          </p:cNvPr>
          <p:cNvPicPr>
            <a:picLocks noChangeAspect="1"/>
          </p:cNvPicPr>
          <p:nvPr/>
        </p:nvPicPr>
        <p:blipFill>
          <a:blip r:embed="rId5"/>
          <a:stretch>
            <a:fillRect/>
          </a:stretch>
        </p:blipFill>
        <p:spPr>
          <a:xfrm>
            <a:off x="12599358" y="105549"/>
            <a:ext cx="1948980" cy="1476364"/>
          </a:xfrm>
          <a:prstGeom prst="rect">
            <a:avLst/>
          </a:prstGeom>
        </p:spPr>
      </p:pic>
      <p:sp>
        <p:nvSpPr>
          <p:cNvPr id="6" name="Rectangle 5">
            <a:extLst>
              <a:ext uri="{FF2B5EF4-FFF2-40B4-BE49-F238E27FC236}">
                <a16:creationId xmlns:a16="http://schemas.microsoft.com/office/drawing/2014/main" id="{430EB2F2-2E99-4F1E-63C3-7D6346073489}"/>
              </a:ext>
            </a:extLst>
          </p:cNvPr>
          <p:cNvSpPr/>
          <p:nvPr/>
        </p:nvSpPr>
        <p:spPr>
          <a:xfrm>
            <a:off x="1627909" y="4939145"/>
            <a:ext cx="5160818" cy="13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0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3900B2-459E-F304-D669-3C063502C5EC}"/>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80D9C293-3396-4A31-2B4C-04E4E9B92A60}"/>
              </a:ext>
            </a:extLst>
          </p:cNvPr>
          <p:cNvSpPr>
            <a:spLocks noGrp="1"/>
          </p:cNvSpPr>
          <p:nvPr>
            <p:ph type="title"/>
          </p:nvPr>
        </p:nvSpPr>
        <p:spPr/>
        <p:txBody>
          <a:bodyPr/>
          <a:lstStyle/>
          <a:p>
            <a:r>
              <a:rPr lang="en-US" dirty="0"/>
              <a:t>Summary and Conclusion</a:t>
            </a:r>
          </a:p>
        </p:txBody>
      </p:sp>
      <p:sp>
        <p:nvSpPr>
          <p:cNvPr id="4" name="Content Placeholder 3">
            <a:extLst>
              <a:ext uri="{FF2B5EF4-FFF2-40B4-BE49-F238E27FC236}">
                <a16:creationId xmlns:a16="http://schemas.microsoft.com/office/drawing/2014/main" id="{D51F80A0-602D-09F7-5636-465549EC2616}"/>
              </a:ext>
            </a:extLst>
          </p:cNvPr>
          <p:cNvSpPr>
            <a:spLocks noGrp="1"/>
          </p:cNvSpPr>
          <p:nvPr>
            <p:ph sz="quarter" idx="20"/>
          </p:nvPr>
        </p:nvSpPr>
        <p:spPr/>
        <p:txBody>
          <a:bodyPr/>
          <a:lstStyle/>
          <a:p>
            <a:r>
              <a:rPr lang="en-US" dirty="0"/>
              <a:t>The collaboration between data scientists at PNNL and accelerator scientists at FNAL has been very fruitful</a:t>
            </a:r>
          </a:p>
          <a:p>
            <a:pPr lvl="1"/>
            <a:r>
              <a:rPr lang="en-US" dirty="0"/>
              <a:t>This starts building an enduring capability with cross-disciplinary scientists</a:t>
            </a:r>
          </a:p>
          <a:p>
            <a:pPr lvl="1"/>
            <a:r>
              <a:rPr lang="en-US" dirty="0"/>
              <a:t>Real-life data sets contain a lot of features that need to be learned in long-term projects</a:t>
            </a:r>
          </a:p>
          <a:p>
            <a:r>
              <a:rPr lang="en-US" dirty="0"/>
              <a:t>We had some initial successes with proof-of-principles and are now working to operationalize these ideas</a:t>
            </a:r>
          </a:p>
          <a:p>
            <a:pPr lvl="1"/>
            <a:r>
              <a:rPr lang="en-US" dirty="0"/>
              <a:t>There are no out-of-the-box solutions at this scale</a:t>
            </a:r>
          </a:p>
          <a:p>
            <a:pPr lvl="1"/>
            <a:r>
              <a:rPr lang="en-US" dirty="0"/>
              <a:t>Going from lab experiment to production-ready requires a lot of scrutiny</a:t>
            </a:r>
          </a:p>
          <a:p>
            <a:pPr lvl="1"/>
            <a:r>
              <a:rPr lang="en-US" dirty="0"/>
              <a:t>We look forward to continued collaboration to help make this a success</a:t>
            </a:r>
          </a:p>
        </p:txBody>
      </p:sp>
      <p:sp>
        <p:nvSpPr>
          <p:cNvPr id="5" name="Footer Placeholder 4">
            <a:extLst>
              <a:ext uri="{FF2B5EF4-FFF2-40B4-BE49-F238E27FC236}">
                <a16:creationId xmlns:a16="http://schemas.microsoft.com/office/drawing/2014/main" id="{D19F0FFA-7F1E-F02D-5624-A94A2A664DE4}"/>
              </a:ext>
            </a:extLst>
          </p:cNvPr>
          <p:cNvSpPr>
            <a:spLocks noGrp="1"/>
          </p:cNvSpPr>
          <p:nvPr>
            <p:ph type="ftr" sz="quarter" idx="3"/>
          </p:nvPr>
        </p:nvSpPr>
        <p:spPr/>
        <p:txBody>
          <a:bodyPr/>
          <a:lstStyle/>
          <a:p>
            <a:r>
              <a:rPr lang="en-US"/>
              <a:t>Speaker: Milan Jain, PNNL (milan.jain@pnnl.gov)</a:t>
            </a:r>
            <a:endParaRPr lang="en-US" dirty="0"/>
          </a:p>
        </p:txBody>
      </p:sp>
    </p:spTree>
    <p:extLst>
      <p:ext uri="{BB962C8B-B14F-4D97-AF65-F5344CB8AC3E}">
        <p14:creationId xmlns:p14="http://schemas.microsoft.com/office/powerpoint/2010/main" val="245713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23CF0E-9756-3DEA-EBD7-5967B96AE405}"/>
              </a:ext>
            </a:extLst>
          </p:cNvPr>
          <p:cNvSpPr>
            <a:spLocks noGrp="1"/>
          </p:cNvSpPr>
          <p:nvPr>
            <p:ph type="ftr" sz="quarter" idx="3"/>
          </p:nvPr>
        </p:nvSpPr>
        <p:spPr/>
        <p:txBody>
          <a:bodyPr/>
          <a:lstStyle/>
          <a:p>
            <a:r>
              <a:rPr lang="en-US"/>
              <a:t>Speaker: Milan Jain, PNNL (milan.jain@pnnl.gov)</a:t>
            </a:r>
            <a:endParaRPr lang="en-US" dirty="0"/>
          </a:p>
        </p:txBody>
      </p:sp>
      <p:sp>
        <p:nvSpPr>
          <p:cNvPr id="2" name="Slide Number Placeholder 1">
            <a:extLst>
              <a:ext uri="{FF2B5EF4-FFF2-40B4-BE49-F238E27FC236}">
                <a16:creationId xmlns:a16="http://schemas.microsoft.com/office/drawing/2014/main" id="{72112854-D93B-3BCD-FE80-BEE644C42E46}"/>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4" name="TextBox 3">
            <a:extLst>
              <a:ext uri="{FF2B5EF4-FFF2-40B4-BE49-F238E27FC236}">
                <a16:creationId xmlns:a16="http://schemas.microsoft.com/office/drawing/2014/main" id="{EC6F68B3-3EC9-3BA6-0ABB-D7325263861F}"/>
              </a:ext>
            </a:extLst>
          </p:cNvPr>
          <p:cNvSpPr txBox="1"/>
          <p:nvPr/>
        </p:nvSpPr>
        <p:spPr>
          <a:xfrm>
            <a:off x="1306812" y="5965785"/>
            <a:ext cx="4405347" cy="938719"/>
          </a:xfrm>
          <a:prstGeom prst="rect">
            <a:avLst/>
          </a:prstGeom>
          <a:noFill/>
        </p:spPr>
        <p:txBody>
          <a:bodyPr wrap="square">
            <a:spAutoFit/>
          </a:bodyPr>
          <a:lstStyle/>
          <a:p>
            <a:pPr algn="l" rtl="0" fontAlgn="base"/>
            <a:r>
              <a:rPr lang="en-US" sz="1100" b="1" i="0" u="none" strike="noStrike" dirty="0">
                <a:solidFill>
                  <a:srgbClr val="000000"/>
                </a:solidFill>
                <a:effectLst/>
                <a:latin typeface="Helvetica Neue"/>
              </a:rPr>
              <a:t>[TADGAN]</a:t>
            </a:r>
            <a:r>
              <a:rPr lang="en-US" sz="1100" b="0" i="0" u="none" strike="noStrike" dirty="0">
                <a:solidFill>
                  <a:srgbClr val="000000"/>
                </a:solidFill>
                <a:effectLst/>
                <a:latin typeface="Helvetica Neue"/>
              </a:rPr>
              <a:t> Alexander Geiger, </a:t>
            </a:r>
            <a:r>
              <a:rPr lang="en-US" sz="1100" b="0" i="0" u="none" strike="noStrike" dirty="0" err="1">
                <a:solidFill>
                  <a:srgbClr val="000000"/>
                </a:solidFill>
                <a:effectLst/>
                <a:latin typeface="Helvetica Neue"/>
              </a:rPr>
              <a:t>Dongyu</a:t>
            </a:r>
            <a:r>
              <a:rPr lang="en-US" sz="1100" b="0" i="0" u="none" strike="noStrike" dirty="0">
                <a:solidFill>
                  <a:srgbClr val="000000"/>
                </a:solidFill>
                <a:effectLst/>
                <a:latin typeface="Helvetica Neue"/>
              </a:rPr>
              <a:t> Liu, Sarah </a:t>
            </a:r>
            <a:r>
              <a:rPr lang="en-US" sz="1100" b="0" i="0" u="none" strike="noStrike" dirty="0" err="1">
                <a:solidFill>
                  <a:srgbClr val="000000"/>
                </a:solidFill>
                <a:effectLst/>
                <a:latin typeface="Helvetica Neue"/>
              </a:rPr>
              <a:t>Alnegheimish</a:t>
            </a:r>
            <a:r>
              <a:rPr lang="en-US" sz="1100" b="0" i="0" u="none" strike="noStrike" dirty="0">
                <a:solidFill>
                  <a:srgbClr val="000000"/>
                </a:solidFill>
                <a:effectLst/>
                <a:latin typeface="Helvetica Neue"/>
              </a:rPr>
              <a:t>, Alfredo Cuesta-Infante, and Kalyan </a:t>
            </a:r>
            <a:r>
              <a:rPr lang="en-US" sz="1100" b="0" i="0" u="none" strike="noStrike" dirty="0" err="1">
                <a:solidFill>
                  <a:srgbClr val="000000"/>
                </a:solidFill>
                <a:effectLst/>
                <a:latin typeface="Helvetica Neue"/>
              </a:rPr>
              <a:t>Veeramachaneni</a:t>
            </a:r>
            <a:r>
              <a:rPr lang="en-US" sz="1100" b="0" i="0" u="none" strike="noStrike" dirty="0">
                <a:solidFill>
                  <a:srgbClr val="000000"/>
                </a:solidFill>
                <a:effectLst/>
                <a:latin typeface="Helvetica Neue"/>
              </a:rPr>
              <a:t>. </a:t>
            </a:r>
            <a:r>
              <a:rPr lang="en-US" sz="1100" b="0" i="0" u="none" strike="noStrike" dirty="0" err="1">
                <a:solidFill>
                  <a:srgbClr val="000000"/>
                </a:solidFill>
                <a:effectLst/>
                <a:latin typeface="Helvetica Neue"/>
              </a:rPr>
              <a:t>Tadgan</a:t>
            </a:r>
            <a:r>
              <a:rPr lang="en-US" sz="1100" b="0" i="0" u="none" strike="noStrike" dirty="0">
                <a:solidFill>
                  <a:srgbClr val="000000"/>
                </a:solidFill>
                <a:effectLst/>
                <a:latin typeface="Helvetica Neue"/>
              </a:rPr>
              <a:t>: Time series anomaly detection using generative adversarial networks. In 2020 IEEE International Conference on Big Data (Big Data), pages 33–43. IEEE, 2020.</a:t>
            </a:r>
            <a:r>
              <a:rPr lang="en-US" sz="1100" b="0" i="0" dirty="0">
                <a:solidFill>
                  <a:srgbClr val="000000"/>
                </a:solidFill>
                <a:effectLst/>
                <a:latin typeface="Helvetica Neue"/>
              </a:rPr>
              <a:t>​</a:t>
            </a:r>
            <a:endParaRPr lang="en-US" sz="1100" b="0" i="0" dirty="0">
              <a:solidFill>
                <a:srgbClr val="000000"/>
              </a:solidFill>
              <a:effectLst/>
              <a:latin typeface="Segoe UI" panose="020B0502040204020203" pitchFamily="34" charset="0"/>
            </a:endParaRPr>
          </a:p>
        </p:txBody>
      </p:sp>
      <p:sp>
        <p:nvSpPr>
          <p:cNvPr id="5" name="TextBox 4">
            <a:extLst>
              <a:ext uri="{FF2B5EF4-FFF2-40B4-BE49-F238E27FC236}">
                <a16:creationId xmlns:a16="http://schemas.microsoft.com/office/drawing/2014/main" id="{CEB34949-D641-2EF5-1656-F8D565BA9F09}"/>
              </a:ext>
            </a:extLst>
          </p:cNvPr>
          <p:cNvSpPr txBox="1"/>
          <p:nvPr/>
        </p:nvSpPr>
        <p:spPr>
          <a:xfrm>
            <a:off x="1306813" y="6906630"/>
            <a:ext cx="4405346" cy="769441"/>
          </a:xfrm>
          <a:prstGeom prst="rect">
            <a:avLst/>
          </a:prstGeom>
          <a:noFill/>
        </p:spPr>
        <p:txBody>
          <a:bodyPr wrap="square">
            <a:spAutoFit/>
          </a:bodyPr>
          <a:lstStyle>
            <a:defPPr>
              <a:defRPr lang="en-US"/>
            </a:defPPr>
            <a:lvl1pPr fontAlgn="base">
              <a:defRPr sz="1100" b="1" i="0" u="none" strike="noStrike">
                <a:solidFill>
                  <a:srgbClr val="000000"/>
                </a:solidFill>
                <a:effectLst/>
                <a:latin typeface="Helvetica Neue"/>
              </a:defRPr>
            </a:lvl1pPr>
          </a:lstStyle>
          <a:p>
            <a:r>
              <a:rPr lang="en-US" dirty="0"/>
              <a:t>[TFT] </a:t>
            </a:r>
            <a:r>
              <a:rPr lang="en-US" b="0" dirty="0"/>
              <a:t>Bryan Lim, </a:t>
            </a:r>
            <a:r>
              <a:rPr lang="en-US" b="0" dirty="0" err="1"/>
              <a:t>Sercan</a:t>
            </a:r>
            <a:r>
              <a:rPr lang="en-US" b="0" dirty="0"/>
              <a:t> Ö. </a:t>
            </a:r>
            <a:r>
              <a:rPr lang="en-US" b="0" dirty="0" err="1"/>
              <a:t>Arık</a:t>
            </a:r>
            <a:r>
              <a:rPr lang="en-US" b="0" dirty="0"/>
              <a:t>, Nicolas </a:t>
            </a:r>
            <a:r>
              <a:rPr lang="en-US" b="0" dirty="0" err="1"/>
              <a:t>Loeff</a:t>
            </a:r>
            <a:r>
              <a:rPr lang="en-US" b="0" dirty="0"/>
              <a:t>, and Tomas Pfister. "Temporal fusion transformers for interpretable multi-horizon time series forecasting." International Journal of Forecasting 37, no. 4 (2021): 1748-1764.​</a:t>
            </a:r>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Project Team</a:t>
            </a:r>
          </a:p>
        </p:txBody>
      </p:sp>
      <p:sp>
        <p:nvSpPr>
          <p:cNvPr id="5" name="Slide Number Placeholder 2">
            <a:extLst>
              <a:ext uri="{FF2B5EF4-FFF2-40B4-BE49-F238E27FC236}">
                <a16:creationId xmlns:a16="http://schemas.microsoft.com/office/drawing/2014/main" id="{22349DBE-B052-4544-B92B-CFD5DE593F2F}"/>
              </a:ext>
            </a:extLst>
          </p:cNvPr>
          <p:cNvSpPr txBox="1">
            <a:spLocks/>
          </p:cNvSpPr>
          <p:nvPr/>
        </p:nvSpPr>
        <p:spPr>
          <a:xfrm>
            <a:off x="13994296" y="7772400"/>
            <a:ext cx="453223" cy="457200"/>
          </a:xfrm>
          <a:prstGeom prst="rect">
            <a:avLst/>
          </a:prstGeom>
        </p:spPr>
        <p:txBody>
          <a:bodyPr lIns="0" tIns="0" rIns="0" bIns="0" anchor="ctr" anchorCtr="0"/>
          <a:lstStyle>
            <a:defPPr>
              <a:defRPr lang="en-US"/>
            </a:defPPr>
            <a:lvl1pPr marL="0" algn="r" defTabSz="1097280" rtl="0" eaLnBrk="1" latinLnBrk="0" hangingPunct="1">
              <a:defRPr sz="1200" kern="1200">
                <a:solidFill>
                  <a:srgbClr val="B3B3B3"/>
                </a:solidFill>
                <a:latin typeface="Arial" panose="020B0604020202020204" pitchFamily="34" charset="0"/>
                <a:ea typeface="+mn-ea"/>
                <a:cs typeface="Arial" panose="020B0604020202020204" pitchFamily="34" charset="0"/>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FE7A4BB3-E848-5A44-82DF-322201952CD8}" type="slidenum">
              <a:rPr lang="en-US" smtClean="0"/>
              <a:pPr/>
              <a:t>2</a:t>
            </a:fld>
            <a:endParaRPr lang="en-US"/>
          </a:p>
        </p:txBody>
      </p:sp>
      <p:graphicFrame>
        <p:nvGraphicFramePr>
          <p:cNvPr id="4" name="Diagram 3">
            <a:extLst>
              <a:ext uri="{FF2B5EF4-FFF2-40B4-BE49-F238E27FC236}">
                <a16:creationId xmlns:a16="http://schemas.microsoft.com/office/drawing/2014/main" id="{6CCCB3C7-BD98-756C-4FE3-C69598510863}"/>
              </a:ext>
            </a:extLst>
          </p:cNvPr>
          <p:cNvGraphicFramePr/>
          <p:nvPr>
            <p:extLst>
              <p:ext uri="{D42A27DB-BD31-4B8C-83A1-F6EECF244321}">
                <p14:modId xmlns:p14="http://schemas.microsoft.com/office/powerpoint/2010/main" val="2979858468"/>
              </p:ext>
            </p:extLst>
          </p:nvPr>
        </p:nvGraphicFramePr>
        <p:xfrm>
          <a:off x="1295200" y="3295642"/>
          <a:ext cx="1793393" cy="206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C972D360-09CA-7944-92E0-0643C7560062}"/>
              </a:ext>
            </a:extLst>
          </p:cNvPr>
          <p:cNvSpPr txBox="1"/>
          <p:nvPr/>
        </p:nvSpPr>
        <p:spPr>
          <a:xfrm>
            <a:off x="1295200" y="5511778"/>
            <a:ext cx="6407927" cy="2246769"/>
          </a:xfrm>
          <a:prstGeom prst="rect">
            <a:avLst/>
          </a:prstGeom>
          <a:noFill/>
        </p:spPr>
        <p:txBody>
          <a:bodyPr wrap="square" rtlCol="0">
            <a:spAutoFit/>
          </a:bodyPr>
          <a:lstStyle/>
          <a:p>
            <a:pPr>
              <a:spcAft>
                <a:spcPts val="1200"/>
              </a:spcAft>
            </a:pPr>
            <a:r>
              <a:rPr lang="en-US" sz="2000" b="1" dirty="0"/>
              <a:t>Other Team Members: </a:t>
            </a:r>
          </a:p>
          <a:p>
            <a:pPr>
              <a:spcAft>
                <a:spcPts val="1200"/>
              </a:spcAft>
            </a:pPr>
            <a:r>
              <a:rPr lang="en-US" sz="2000" b="1" u="sng" dirty="0"/>
              <a:t>PNNL:</a:t>
            </a:r>
            <a:r>
              <a:rPr lang="en-US" sz="2000" dirty="0"/>
              <a:t> Malachi Schram (now at </a:t>
            </a:r>
            <a:r>
              <a:rPr lang="en-US" sz="2000" dirty="0" err="1"/>
              <a:t>JLab</a:t>
            </a:r>
            <a:r>
              <a:rPr lang="en-US" sz="2000" dirty="0"/>
              <a:t>), Gihan Panapitiya (until Aug.), Md Hasibul Jamil (Summer Intern)</a:t>
            </a:r>
          </a:p>
          <a:p>
            <a:pPr>
              <a:spcAft>
                <a:spcPts val="1200"/>
              </a:spcAft>
            </a:pPr>
            <a:r>
              <a:rPr lang="en-US" sz="2000" b="1" u="sng" dirty="0"/>
              <a:t>FNAL:</a:t>
            </a:r>
            <a:r>
              <a:rPr lang="en-US" sz="2000" dirty="0"/>
              <a:t> Denise </a:t>
            </a:r>
            <a:r>
              <a:rPr lang="en-US" sz="2000" dirty="0" err="1"/>
              <a:t>Finstrom</a:t>
            </a:r>
            <a:r>
              <a:rPr lang="en-US" sz="2000" dirty="0"/>
              <a:t>, Tia Miceli, Mike Wesley, Dennis Nicklaus, CY Tan, Donovan Tooke</a:t>
            </a:r>
          </a:p>
        </p:txBody>
      </p:sp>
      <p:graphicFrame>
        <p:nvGraphicFramePr>
          <p:cNvPr id="17" name="Diagram 16">
            <a:extLst>
              <a:ext uri="{FF2B5EF4-FFF2-40B4-BE49-F238E27FC236}">
                <a16:creationId xmlns:a16="http://schemas.microsoft.com/office/drawing/2014/main" id="{0AE62370-2442-229C-2674-03CAA5B7E86F}"/>
              </a:ext>
            </a:extLst>
          </p:cNvPr>
          <p:cNvGraphicFramePr/>
          <p:nvPr>
            <p:extLst>
              <p:ext uri="{D42A27DB-BD31-4B8C-83A1-F6EECF244321}">
                <p14:modId xmlns:p14="http://schemas.microsoft.com/office/powerpoint/2010/main" val="2507282730"/>
              </p:ext>
            </p:extLst>
          </p:nvPr>
        </p:nvGraphicFramePr>
        <p:xfrm>
          <a:off x="4976682" y="3295642"/>
          <a:ext cx="1793393" cy="20633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a:extLst>
              <a:ext uri="{FF2B5EF4-FFF2-40B4-BE49-F238E27FC236}">
                <a16:creationId xmlns:a16="http://schemas.microsoft.com/office/drawing/2014/main" id="{9DACB9FB-EFFB-8FFD-D6B0-768BB8214781}"/>
              </a:ext>
            </a:extLst>
          </p:cNvPr>
          <p:cNvGraphicFramePr/>
          <p:nvPr>
            <p:extLst>
              <p:ext uri="{D42A27DB-BD31-4B8C-83A1-F6EECF244321}">
                <p14:modId xmlns:p14="http://schemas.microsoft.com/office/powerpoint/2010/main" val="3082348467"/>
              </p:ext>
            </p:extLst>
          </p:nvPr>
        </p:nvGraphicFramePr>
        <p:xfrm>
          <a:off x="3135941" y="3295642"/>
          <a:ext cx="1793393" cy="20633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0" name="Picture 19">
            <a:extLst>
              <a:ext uri="{FF2B5EF4-FFF2-40B4-BE49-F238E27FC236}">
                <a16:creationId xmlns:a16="http://schemas.microsoft.com/office/drawing/2014/main" id="{CD0E55BB-83D4-28D9-A0C1-58F9E67CFB1E}"/>
              </a:ext>
            </a:extLst>
          </p:cNvPr>
          <p:cNvPicPr>
            <a:picLocks noChangeAspect="1"/>
          </p:cNvPicPr>
          <p:nvPr/>
        </p:nvPicPr>
        <p:blipFill>
          <a:blip r:embed="rId18"/>
          <a:stretch>
            <a:fillRect/>
          </a:stretch>
        </p:blipFill>
        <p:spPr>
          <a:xfrm>
            <a:off x="1416429" y="1637076"/>
            <a:ext cx="2873185" cy="1370526"/>
          </a:xfrm>
          <a:prstGeom prst="rect">
            <a:avLst/>
          </a:prstGeom>
        </p:spPr>
      </p:pic>
      <p:pic>
        <p:nvPicPr>
          <p:cNvPr id="22" name="Picture 21">
            <a:extLst>
              <a:ext uri="{FF2B5EF4-FFF2-40B4-BE49-F238E27FC236}">
                <a16:creationId xmlns:a16="http://schemas.microsoft.com/office/drawing/2014/main" id="{43E3EBD4-3C1F-44E5-B892-5665E1CA432E}"/>
              </a:ext>
            </a:extLst>
          </p:cNvPr>
          <p:cNvPicPr>
            <a:picLocks noChangeAspect="1"/>
          </p:cNvPicPr>
          <p:nvPr/>
        </p:nvPicPr>
        <p:blipFill>
          <a:blip r:embed="rId19"/>
          <a:stretch>
            <a:fillRect/>
          </a:stretch>
        </p:blipFill>
        <p:spPr>
          <a:xfrm>
            <a:off x="7315201" y="2427065"/>
            <a:ext cx="3071446" cy="580537"/>
          </a:xfrm>
          <a:prstGeom prst="rect">
            <a:avLst/>
          </a:prstGeom>
        </p:spPr>
      </p:pic>
      <p:graphicFrame>
        <p:nvGraphicFramePr>
          <p:cNvPr id="23" name="Diagram 22">
            <a:extLst>
              <a:ext uri="{FF2B5EF4-FFF2-40B4-BE49-F238E27FC236}">
                <a16:creationId xmlns:a16="http://schemas.microsoft.com/office/drawing/2014/main" id="{9F454588-12D1-FEC9-E7F3-C62DA9F1F921}"/>
              </a:ext>
            </a:extLst>
          </p:cNvPr>
          <p:cNvGraphicFramePr/>
          <p:nvPr>
            <p:extLst>
              <p:ext uri="{D42A27DB-BD31-4B8C-83A1-F6EECF244321}">
                <p14:modId xmlns:p14="http://schemas.microsoft.com/office/powerpoint/2010/main" val="1785560254"/>
              </p:ext>
            </p:extLst>
          </p:nvPr>
        </p:nvGraphicFramePr>
        <p:xfrm>
          <a:off x="7321060" y="3295643"/>
          <a:ext cx="1793393" cy="206339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5" name="Diagram 24">
            <a:extLst>
              <a:ext uri="{FF2B5EF4-FFF2-40B4-BE49-F238E27FC236}">
                <a16:creationId xmlns:a16="http://schemas.microsoft.com/office/drawing/2014/main" id="{2FC70DF1-2110-0B02-4A92-14041E3CF583}"/>
              </a:ext>
            </a:extLst>
          </p:cNvPr>
          <p:cNvGraphicFramePr/>
          <p:nvPr>
            <p:extLst>
              <p:ext uri="{D42A27DB-BD31-4B8C-83A1-F6EECF244321}">
                <p14:modId xmlns:p14="http://schemas.microsoft.com/office/powerpoint/2010/main" val="3166117289"/>
              </p:ext>
            </p:extLst>
          </p:nvPr>
        </p:nvGraphicFramePr>
        <p:xfrm>
          <a:off x="9161801" y="3295643"/>
          <a:ext cx="1793393" cy="2063392"/>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27" name="Diagram 26">
            <a:extLst>
              <a:ext uri="{FF2B5EF4-FFF2-40B4-BE49-F238E27FC236}">
                <a16:creationId xmlns:a16="http://schemas.microsoft.com/office/drawing/2014/main" id="{AC0C6807-47FC-543D-8BB5-5AF14704A056}"/>
              </a:ext>
            </a:extLst>
          </p:cNvPr>
          <p:cNvGraphicFramePr/>
          <p:nvPr>
            <p:extLst>
              <p:ext uri="{D42A27DB-BD31-4B8C-83A1-F6EECF244321}">
                <p14:modId xmlns:p14="http://schemas.microsoft.com/office/powerpoint/2010/main" val="1786631690"/>
              </p:ext>
            </p:extLst>
          </p:nvPr>
        </p:nvGraphicFramePr>
        <p:xfrm>
          <a:off x="8071337" y="5429243"/>
          <a:ext cx="1793393" cy="2063392"/>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aphicFrame>
        <p:nvGraphicFramePr>
          <p:cNvPr id="29" name="Diagram 28">
            <a:extLst>
              <a:ext uri="{FF2B5EF4-FFF2-40B4-BE49-F238E27FC236}">
                <a16:creationId xmlns:a16="http://schemas.microsoft.com/office/drawing/2014/main" id="{0BA9D2AB-7A0C-BBF8-2073-F1C7456D4B17}"/>
              </a:ext>
            </a:extLst>
          </p:cNvPr>
          <p:cNvGraphicFramePr/>
          <p:nvPr>
            <p:extLst>
              <p:ext uri="{D42A27DB-BD31-4B8C-83A1-F6EECF244321}">
                <p14:modId xmlns:p14="http://schemas.microsoft.com/office/powerpoint/2010/main" val="3813519465"/>
              </p:ext>
            </p:extLst>
          </p:nvPr>
        </p:nvGraphicFramePr>
        <p:xfrm>
          <a:off x="9912078" y="5429243"/>
          <a:ext cx="1793393" cy="2063392"/>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sp>
        <p:nvSpPr>
          <p:cNvPr id="32" name="Rectangle 31">
            <a:extLst>
              <a:ext uri="{FF2B5EF4-FFF2-40B4-BE49-F238E27FC236}">
                <a16:creationId xmlns:a16="http://schemas.microsoft.com/office/drawing/2014/main" id="{B719E1D8-76D9-7B76-38D8-F2FA06C57E4F}"/>
              </a:ext>
            </a:extLst>
          </p:cNvPr>
          <p:cNvSpPr/>
          <p:nvPr/>
        </p:nvSpPr>
        <p:spPr>
          <a:xfrm>
            <a:off x="11002542" y="3295513"/>
            <a:ext cx="1753883" cy="206339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3" name="Rectangle 32">
            <a:extLst>
              <a:ext uri="{FF2B5EF4-FFF2-40B4-BE49-F238E27FC236}">
                <a16:creationId xmlns:a16="http://schemas.microsoft.com/office/drawing/2014/main" id="{A66B54C6-ED08-7E4E-A878-6A1A76B800E1}"/>
              </a:ext>
            </a:extLst>
          </p:cNvPr>
          <p:cNvSpPr/>
          <p:nvPr/>
        </p:nvSpPr>
        <p:spPr>
          <a:xfrm>
            <a:off x="11350168" y="3376169"/>
            <a:ext cx="980692" cy="1341204"/>
          </a:xfrm>
          <a:prstGeom prst="rect">
            <a:avLst/>
          </a:prstGeom>
          <a:blipFill>
            <a:blip r:embed="rId40"/>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4" name="Group 33">
            <a:extLst>
              <a:ext uri="{FF2B5EF4-FFF2-40B4-BE49-F238E27FC236}">
                <a16:creationId xmlns:a16="http://schemas.microsoft.com/office/drawing/2014/main" id="{0F430F84-E713-5DB9-9536-E8BC5C527E3F}"/>
              </a:ext>
            </a:extLst>
          </p:cNvPr>
          <p:cNvGrpSpPr/>
          <p:nvPr/>
        </p:nvGrpSpPr>
        <p:grpSpPr>
          <a:xfrm>
            <a:off x="11090237" y="4719253"/>
            <a:ext cx="1578494" cy="557115"/>
            <a:chOff x="107449" y="1423740"/>
            <a:chExt cx="1578494" cy="557115"/>
          </a:xfrm>
        </p:grpSpPr>
        <p:sp>
          <p:nvSpPr>
            <p:cNvPr id="35" name="Rectangle 34">
              <a:extLst>
                <a:ext uri="{FF2B5EF4-FFF2-40B4-BE49-F238E27FC236}">
                  <a16:creationId xmlns:a16="http://schemas.microsoft.com/office/drawing/2014/main" id="{23C71E57-F47C-02AD-D3ED-A5036606E0E2}"/>
                </a:ext>
              </a:extLst>
            </p:cNvPr>
            <p:cNvSpPr/>
            <p:nvPr/>
          </p:nvSpPr>
          <p:spPr>
            <a:xfrm>
              <a:off x="107449" y="1423740"/>
              <a:ext cx="1578494" cy="5571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TextBox 35">
              <a:extLst>
                <a:ext uri="{FF2B5EF4-FFF2-40B4-BE49-F238E27FC236}">
                  <a16:creationId xmlns:a16="http://schemas.microsoft.com/office/drawing/2014/main" id="{EC189A9C-F184-898E-3B49-BB0174E81BFC}"/>
                </a:ext>
              </a:extLst>
            </p:cNvPr>
            <p:cNvSpPr txBox="1"/>
            <p:nvPr/>
          </p:nvSpPr>
          <p:spPr>
            <a:xfrm>
              <a:off x="107449" y="1423740"/>
              <a:ext cx="1578494" cy="5571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Bill Pellico</a:t>
              </a:r>
              <a:endParaRPr lang="en-US" sz="1400" kern="1200" dirty="0"/>
            </a:p>
            <a:p>
              <a:pPr marL="0" lvl="0" indent="0" algn="ctr" defTabSz="622300">
                <a:lnSpc>
                  <a:spcPct val="90000"/>
                </a:lnSpc>
                <a:spcBef>
                  <a:spcPct val="0"/>
                </a:spcBef>
                <a:spcAft>
                  <a:spcPct val="35000"/>
                </a:spcAft>
                <a:buNone/>
              </a:pPr>
              <a:r>
                <a:rPr lang="en-US" sz="1400" kern="1200" dirty="0"/>
                <a:t>Physicist</a:t>
              </a:r>
            </a:p>
          </p:txBody>
        </p:sp>
      </p:grpSp>
      <p:sp>
        <p:nvSpPr>
          <p:cNvPr id="37" name="Rectangle 36">
            <a:extLst>
              <a:ext uri="{FF2B5EF4-FFF2-40B4-BE49-F238E27FC236}">
                <a16:creationId xmlns:a16="http://schemas.microsoft.com/office/drawing/2014/main" id="{951BC730-DE2F-3481-07AE-BF63301E871F}"/>
              </a:ext>
            </a:extLst>
          </p:cNvPr>
          <p:cNvSpPr/>
          <p:nvPr/>
        </p:nvSpPr>
        <p:spPr>
          <a:xfrm>
            <a:off x="12803773" y="3307036"/>
            <a:ext cx="1753883" cy="206339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8" name="Rectangle 37" descr="User with solid fill">
            <a:extLst>
              <a:ext uri="{FF2B5EF4-FFF2-40B4-BE49-F238E27FC236}">
                <a16:creationId xmlns:a16="http://schemas.microsoft.com/office/drawing/2014/main" id="{A66B54C6-ED08-7E4E-A878-6A1A76B800E1}"/>
              </a:ext>
            </a:extLst>
          </p:cNvPr>
          <p:cNvSpPr/>
          <p:nvPr/>
        </p:nvSpPr>
        <p:spPr>
          <a:xfrm>
            <a:off x="12993268" y="3260195"/>
            <a:ext cx="1275639" cy="1341204"/>
          </a:xfrm>
          <a:prstGeom prst="rect">
            <a:avLst/>
          </a:prstGeom>
          <a:blipFill>
            <a:blip r:embed="rId41">
              <a:extLst>
                <a:ext uri="{96DAC541-7B7A-43D3-8B79-37D633B846F1}">
                  <asvg:svgBlip xmlns:asvg="http://schemas.microsoft.com/office/drawing/2016/SVG/main" r:embed="rId42"/>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9" name="Group 38">
            <a:extLst>
              <a:ext uri="{FF2B5EF4-FFF2-40B4-BE49-F238E27FC236}">
                <a16:creationId xmlns:a16="http://schemas.microsoft.com/office/drawing/2014/main" id="{27C350C2-3090-ECD7-E690-EF631FEA04B2}"/>
              </a:ext>
            </a:extLst>
          </p:cNvPr>
          <p:cNvGrpSpPr/>
          <p:nvPr/>
        </p:nvGrpSpPr>
        <p:grpSpPr>
          <a:xfrm>
            <a:off x="12843283" y="4603409"/>
            <a:ext cx="1626679" cy="557115"/>
            <a:chOff x="59264" y="1423740"/>
            <a:chExt cx="1626679" cy="557115"/>
          </a:xfrm>
        </p:grpSpPr>
        <p:sp>
          <p:nvSpPr>
            <p:cNvPr id="40" name="Rectangle 39">
              <a:extLst>
                <a:ext uri="{FF2B5EF4-FFF2-40B4-BE49-F238E27FC236}">
                  <a16:creationId xmlns:a16="http://schemas.microsoft.com/office/drawing/2014/main" id="{9C2F0E19-CA84-BF9F-0FA1-DFE9786B201B}"/>
                </a:ext>
              </a:extLst>
            </p:cNvPr>
            <p:cNvSpPr/>
            <p:nvPr/>
          </p:nvSpPr>
          <p:spPr>
            <a:xfrm>
              <a:off x="107449" y="1423740"/>
              <a:ext cx="1578494" cy="5571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TextBox 40">
              <a:extLst>
                <a:ext uri="{FF2B5EF4-FFF2-40B4-BE49-F238E27FC236}">
                  <a16:creationId xmlns:a16="http://schemas.microsoft.com/office/drawing/2014/main" id="{2BDAC274-B58F-5A61-1C50-B7D97F9A7B79}"/>
                </a:ext>
              </a:extLst>
            </p:cNvPr>
            <p:cNvSpPr txBox="1"/>
            <p:nvPr/>
          </p:nvSpPr>
          <p:spPr>
            <a:xfrm>
              <a:off x="59264" y="1423740"/>
              <a:ext cx="1626679" cy="5571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Brian A Schupbach</a:t>
              </a:r>
              <a:endParaRPr lang="en-US" sz="1400" kern="1200" dirty="0"/>
            </a:p>
            <a:p>
              <a:pPr marL="0" lvl="0" indent="0" algn="ctr" defTabSz="622300">
                <a:lnSpc>
                  <a:spcPct val="90000"/>
                </a:lnSpc>
                <a:spcBef>
                  <a:spcPct val="0"/>
                </a:spcBef>
                <a:spcAft>
                  <a:spcPct val="35000"/>
                </a:spcAft>
                <a:buNone/>
              </a:pPr>
              <a:r>
                <a:rPr lang="en-US" sz="1400" kern="1200" dirty="0"/>
                <a:t>Electrical Engineer</a:t>
              </a:r>
            </a:p>
          </p:txBody>
        </p:sp>
      </p:grpSp>
      <p:sp>
        <p:nvSpPr>
          <p:cNvPr id="42" name="Rectangle 41">
            <a:extLst>
              <a:ext uri="{FF2B5EF4-FFF2-40B4-BE49-F238E27FC236}">
                <a16:creationId xmlns:a16="http://schemas.microsoft.com/office/drawing/2014/main" id="{1CB2B21C-08EE-9B78-DF11-FF02813CF00E}"/>
              </a:ext>
            </a:extLst>
          </p:cNvPr>
          <p:cNvSpPr/>
          <p:nvPr/>
        </p:nvSpPr>
        <p:spPr>
          <a:xfrm>
            <a:off x="11752819" y="5429243"/>
            <a:ext cx="1753883" cy="2063392"/>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3" name="Rectangle 42" descr="User with solid fill">
            <a:extLst>
              <a:ext uri="{FF2B5EF4-FFF2-40B4-BE49-F238E27FC236}">
                <a16:creationId xmlns:a16="http://schemas.microsoft.com/office/drawing/2014/main" id="{A66B54C6-ED08-7E4E-A878-6A1A76B800E1}"/>
              </a:ext>
            </a:extLst>
          </p:cNvPr>
          <p:cNvSpPr/>
          <p:nvPr/>
        </p:nvSpPr>
        <p:spPr>
          <a:xfrm>
            <a:off x="11984017" y="5511778"/>
            <a:ext cx="1291485" cy="1341204"/>
          </a:xfrm>
          <a:prstGeom prst="rect">
            <a:avLst/>
          </a:prstGeom>
          <a:blipFill>
            <a:blip r:embed="rId41">
              <a:extLst>
                <a:ext uri="{96DAC541-7B7A-43D3-8B79-37D633B846F1}">
                  <asvg:svgBlip xmlns:asvg="http://schemas.microsoft.com/office/drawing/2016/SVG/main" r:embed="rId42"/>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44" name="Group 43">
            <a:extLst>
              <a:ext uri="{FF2B5EF4-FFF2-40B4-BE49-F238E27FC236}">
                <a16:creationId xmlns:a16="http://schemas.microsoft.com/office/drawing/2014/main" id="{C6230A5F-3081-3F25-41B5-3039CC6B2427}"/>
              </a:ext>
            </a:extLst>
          </p:cNvPr>
          <p:cNvGrpSpPr/>
          <p:nvPr/>
        </p:nvGrpSpPr>
        <p:grpSpPr>
          <a:xfrm>
            <a:off x="11840514" y="6852983"/>
            <a:ext cx="1578494" cy="557115"/>
            <a:chOff x="107449" y="1423740"/>
            <a:chExt cx="1578494" cy="557115"/>
          </a:xfrm>
        </p:grpSpPr>
        <p:sp>
          <p:nvSpPr>
            <p:cNvPr id="45" name="Rectangle 44">
              <a:extLst>
                <a:ext uri="{FF2B5EF4-FFF2-40B4-BE49-F238E27FC236}">
                  <a16:creationId xmlns:a16="http://schemas.microsoft.com/office/drawing/2014/main" id="{008596CF-0F06-7A8D-4EFB-72651411884B}"/>
                </a:ext>
              </a:extLst>
            </p:cNvPr>
            <p:cNvSpPr/>
            <p:nvPr/>
          </p:nvSpPr>
          <p:spPr>
            <a:xfrm>
              <a:off x="107449" y="1423740"/>
              <a:ext cx="1578494" cy="5571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TextBox 45">
              <a:extLst>
                <a:ext uri="{FF2B5EF4-FFF2-40B4-BE49-F238E27FC236}">
                  <a16:creationId xmlns:a16="http://schemas.microsoft.com/office/drawing/2014/main" id="{454D3CAB-8521-8E45-2763-91ED5419C03A}"/>
                </a:ext>
              </a:extLst>
            </p:cNvPr>
            <p:cNvSpPr txBox="1"/>
            <p:nvPr/>
          </p:nvSpPr>
          <p:spPr>
            <a:xfrm>
              <a:off x="107449" y="1423740"/>
              <a:ext cx="1578494" cy="5571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err="1"/>
                <a:t>Zongwei</a:t>
              </a:r>
              <a:r>
                <a:rPr lang="en-US" sz="1400" b="0" i="0" kern="1200" dirty="0"/>
                <a:t> Yuan</a:t>
              </a:r>
              <a:endParaRPr lang="en-US" sz="1400" kern="1200" dirty="0"/>
            </a:p>
            <a:p>
              <a:pPr marL="0" lvl="0" indent="0" algn="ctr" defTabSz="622300">
                <a:lnSpc>
                  <a:spcPct val="90000"/>
                </a:lnSpc>
                <a:spcBef>
                  <a:spcPct val="0"/>
                </a:spcBef>
                <a:spcAft>
                  <a:spcPct val="35000"/>
                </a:spcAft>
                <a:buNone/>
              </a:pPr>
              <a:endParaRPr lang="en-US" sz="1400" kern="1200" dirty="0"/>
            </a:p>
          </p:txBody>
        </p:sp>
      </p:grpSp>
      <p:sp>
        <p:nvSpPr>
          <p:cNvPr id="47" name="Footer Placeholder 46">
            <a:extLst>
              <a:ext uri="{FF2B5EF4-FFF2-40B4-BE49-F238E27FC236}">
                <a16:creationId xmlns:a16="http://schemas.microsoft.com/office/drawing/2014/main" id="{2B941A53-F59F-50F2-35EF-7C9C6D31176E}"/>
              </a:ext>
            </a:extLst>
          </p:cNvPr>
          <p:cNvSpPr>
            <a:spLocks noGrp="1"/>
          </p:cNvSpPr>
          <p:nvPr>
            <p:ph type="ftr" sz="quarter" idx="3"/>
          </p:nvPr>
        </p:nvSpPr>
        <p:spPr/>
        <p:txBody>
          <a:bodyPr/>
          <a:lstStyle/>
          <a:p>
            <a:r>
              <a:rPr lang="en-US"/>
              <a:t>Speaker: Milan Jain, PNNL (milan.jain@pnnl.gov)</a:t>
            </a:r>
            <a:endParaRPr lang="en-US" dirty="0"/>
          </a:p>
        </p:txBody>
      </p:sp>
      <p:sp>
        <p:nvSpPr>
          <p:cNvPr id="2" name="Slide Number Placeholder 1">
            <a:extLst>
              <a:ext uri="{FF2B5EF4-FFF2-40B4-BE49-F238E27FC236}">
                <a16:creationId xmlns:a16="http://schemas.microsoft.com/office/drawing/2014/main" id="{27DCDA5E-B2EE-31BD-8CC6-98C3852C4B40}"/>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Tree>
    <p:extLst>
      <p:ext uri="{BB962C8B-B14F-4D97-AF65-F5344CB8AC3E}">
        <p14:creationId xmlns:p14="http://schemas.microsoft.com/office/powerpoint/2010/main" val="297151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Project Goals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371600" y="2057399"/>
            <a:ext cx="6400057" cy="5486401"/>
          </a:xfrm>
        </p:spPr>
        <p:txBody>
          <a:bodyPr/>
          <a:lstStyle/>
          <a:p>
            <a:r>
              <a:rPr lang="en-US" dirty="0"/>
              <a:t>Automated identification of downtime causes</a:t>
            </a:r>
          </a:p>
          <a:p>
            <a:pPr lvl="1"/>
            <a:r>
              <a:rPr lang="en-US" dirty="0"/>
              <a:t>Improves bookkeeping / study of overall system health</a:t>
            </a:r>
          </a:p>
          <a:p>
            <a:r>
              <a:rPr lang="en-US" dirty="0"/>
              <a:t>Actionable prediction of downtime duration</a:t>
            </a:r>
          </a:p>
          <a:p>
            <a:pPr lvl="1"/>
            <a:r>
              <a:rPr lang="en-US" dirty="0"/>
              <a:t>Allows reduction in power at downstream systems</a:t>
            </a:r>
          </a:p>
          <a:p>
            <a:r>
              <a:rPr lang="en-US" dirty="0"/>
              <a:t>Reliable forecasting of downtime occurrence</a:t>
            </a:r>
          </a:p>
          <a:p>
            <a:pPr lvl="1"/>
            <a:r>
              <a:rPr lang="en-US" dirty="0"/>
              <a:t>Enables scheduling corrective actions</a:t>
            </a:r>
          </a:p>
        </p:txBody>
      </p:sp>
      <p:pic>
        <p:nvPicPr>
          <p:cNvPr id="1028" name="Picture 4">
            <a:extLst>
              <a:ext uri="{FF2B5EF4-FFF2-40B4-BE49-F238E27FC236}">
                <a16:creationId xmlns:a16="http://schemas.microsoft.com/office/drawing/2014/main" id="{E7F32FF0-9B55-492E-520B-E7CB536D5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143" y="1965058"/>
            <a:ext cx="6400057" cy="55787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349CD7-FE5A-F76A-2187-E80E73640894}"/>
              </a:ext>
            </a:extLst>
          </p:cNvPr>
          <p:cNvSpPr txBox="1"/>
          <p:nvPr/>
        </p:nvSpPr>
        <p:spPr>
          <a:xfrm rot="5400000">
            <a:off x="13108645" y="4322399"/>
            <a:ext cx="2436886" cy="307777"/>
          </a:xfrm>
          <a:prstGeom prst="rect">
            <a:avLst/>
          </a:prstGeom>
          <a:noFill/>
        </p:spPr>
        <p:txBody>
          <a:bodyPr wrap="none" rtlCol="0">
            <a:spAutoFit/>
          </a:bodyPr>
          <a:lstStyle/>
          <a:p>
            <a:r>
              <a:rPr lang="en-US" sz="1400" dirty="0"/>
              <a:t>©Randall Munroe, </a:t>
            </a:r>
            <a:r>
              <a:rPr lang="en-US" sz="1400" dirty="0" err="1"/>
              <a:t>xkcd.com</a:t>
            </a:r>
            <a:endParaRPr lang="en-US" sz="1400" dirty="0"/>
          </a:p>
        </p:txBody>
      </p:sp>
      <p:sp>
        <p:nvSpPr>
          <p:cNvPr id="5" name="Footer Placeholder 4">
            <a:extLst>
              <a:ext uri="{FF2B5EF4-FFF2-40B4-BE49-F238E27FC236}">
                <a16:creationId xmlns:a16="http://schemas.microsoft.com/office/drawing/2014/main" id="{E8DB0868-9BEB-9128-D002-813C17C03A8A}"/>
              </a:ext>
            </a:extLst>
          </p:cNvPr>
          <p:cNvSpPr>
            <a:spLocks noGrp="1"/>
          </p:cNvSpPr>
          <p:nvPr>
            <p:ph type="ftr" sz="quarter" idx="3"/>
          </p:nvPr>
        </p:nvSpPr>
        <p:spPr/>
        <p:txBody>
          <a:bodyPr/>
          <a:lstStyle/>
          <a:p>
            <a:r>
              <a:rPr lang="en-US"/>
              <a:t>Speaker: Milan Jain, PNNL (milan.jain@pnnl.gov)</a:t>
            </a:r>
            <a:endParaRPr lang="en-US" dirty="0"/>
          </a:p>
        </p:txBody>
      </p:sp>
      <p:sp>
        <p:nvSpPr>
          <p:cNvPr id="2" name="Slide Number Placeholder 1">
            <a:extLst>
              <a:ext uri="{FF2B5EF4-FFF2-40B4-BE49-F238E27FC236}">
                <a16:creationId xmlns:a16="http://schemas.microsoft.com/office/drawing/2014/main" id="{22664E8B-0CF3-372B-C374-8E7DE859E9CD}"/>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Tree>
    <p:extLst>
      <p:ext uri="{BB962C8B-B14F-4D97-AF65-F5344CB8AC3E}">
        <p14:creationId xmlns:p14="http://schemas.microsoft.com/office/powerpoint/2010/main" val="1711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FAED1AF-9C66-BFF2-758C-046611F1F102}"/>
              </a:ext>
            </a:extLst>
          </p:cNvPr>
          <p:cNvPicPr>
            <a:picLocks noChangeAspect="1"/>
          </p:cNvPicPr>
          <p:nvPr/>
        </p:nvPicPr>
        <p:blipFill>
          <a:blip r:embed="rId3"/>
          <a:stretch>
            <a:fillRect/>
          </a:stretch>
        </p:blipFill>
        <p:spPr>
          <a:xfrm>
            <a:off x="1371600" y="3505198"/>
            <a:ext cx="6426812" cy="4284541"/>
          </a:xfrm>
          <a:prstGeom prst="rect">
            <a:avLst/>
          </a:prstGeom>
        </p:spPr>
      </p:pic>
      <p:sp>
        <p:nvSpPr>
          <p:cNvPr id="3" name="Title 2">
            <a:extLst>
              <a:ext uri="{FF2B5EF4-FFF2-40B4-BE49-F238E27FC236}">
                <a16:creationId xmlns:a16="http://schemas.microsoft.com/office/drawing/2014/main" id="{5BC58971-B072-FBC0-F590-9EF66F864BD1}"/>
              </a:ext>
            </a:extLst>
          </p:cNvPr>
          <p:cNvSpPr>
            <a:spLocks noGrp="1"/>
          </p:cNvSpPr>
          <p:nvPr>
            <p:ph type="title"/>
          </p:nvPr>
        </p:nvSpPr>
        <p:spPr/>
        <p:txBody>
          <a:bodyPr/>
          <a:lstStyle/>
          <a:p>
            <a:r>
              <a:rPr lang="en-US" dirty="0"/>
              <a:t>Unplanned </a:t>
            </a:r>
            <a:r>
              <a:rPr lang="en-US" dirty="0" err="1"/>
              <a:t>Linac</a:t>
            </a:r>
            <a:r>
              <a:rPr lang="en-US" dirty="0"/>
              <a:t> Downtime </a:t>
            </a:r>
          </a:p>
        </p:txBody>
      </p:sp>
      <p:sp>
        <p:nvSpPr>
          <p:cNvPr id="4" name="Content Placeholder 3">
            <a:extLst>
              <a:ext uri="{FF2B5EF4-FFF2-40B4-BE49-F238E27FC236}">
                <a16:creationId xmlns:a16="http://schemas.microsoft.com/office/drawing/2014/main" id="{D72A9DBD-E498-399F-E944-8F38123BB1B3}"/>
              </a:ext>
            </a:extLst>
          </p:cNvPr>
          <p:cNvSpPr>
            <a:spLocks noGrp="1"/>
          </p:cNvSpPr>
          <p:nvPr>
            <p:ph sz="quarter" idx="20"/>
          </p:nvPr>
        </p:nvSpPr>
        <p:spPr>
          <a:xfrm>
            <a:off x="1371600" y="2057399"/>
            <a:ext cx="5651369" cy="5486401"/>
          </a:xfrm>
        </p:spPr>
        <p:txBody>
          <a:bodyPr/>
          <a:lstStyle/>
          <a:p>
            <a:r>
              <a:rPr lang="en-US" sz="2160" b="1" dirty="0"/>
              <a:t>Time Period: </a:t>
            </a:r>
            <a:r>
              <a:rPr lang="en-US" sz="2160" dirty="0"/>
              <a:t>Mar 2021 – Dec 2021</a:t>
            </a:r>
          </a:p>
          <a:p>
            <a:r>
              <a:rPr lang="en-US" sz="2160" dirty="0"/>
              <a:t>Total number of downtimes: 155</a:t>
            </a:r>
          </a:p>
          <a:p>
            <a:r>
              <a:rPr lang="en-US" sz="2160" dirty="0"/>
              <a:t>Breakdown by subsystem of fault</a:t>
            </a:r>
          </a:p>
        </p:txBody>
      </p:sp>
      <p:sp>
        <p:nvSpPr>
          <p:cNvPr id="20" name="Footer Placeholder 19">
            <a:extLst>
              <a:ext uri="{FF2B5EF4-FFF2-40B4-BE49-F238E27FC236}">
                <a16:creationId xmlns:a16="http://schemas.microsoft.com/office/drawing/2014/main" id="{AD69AF61-5A2C-5A1C-21C4-297CFCE32DE8}"/>
              </a:ext>
            </a:extLst>
          </p:cNvPr>
          <p:cNvSpPr>
            <a:spLocks noGrp="1"/>
          </p:cNvSpPr>
          <p:nvPr>
            <p:ph type="ftr" sz="quarter" idx="3"/>
          </p:nvPr>
        </p:nvSpPr>
        <p:spPr/>
        <p:txBody>
          <a:bodyPr/>
          <a:lstStyle/>
          <a:p>
            <a:r>
              <a:rPr lang="en-US"/>
              <a:t>Speaker: Milan Jain, PNNL (milan.jain@pnnl.gov)</a:t>
            </a:r>
            <a:endParaRPr lang="en-US" dirty="0"/>
          </a:p>
        </p:txBody>
      </p:sp>
      <p:graphicFrame>
        <p:nvGraphicFramePr>
          <p:cNvPr id="5" name="Table 4">
            <a:extLst>
              <a:ext uri="{FF2B5EF4-FFF2-40B4-BE49-F238E27FC236}">
                <a16:creationId xmlns:a16="http://schemas.microsoft.com/office/drawing/2014/main" id="{AA8C16F3-5796-B0C0-00D9-2431E181FE88}"/>
              </a:ext>
            </a:extLst>
          </p:cNvPr>
          <p:cNvGraphicFramePr>
            <a:graphicFrameLocks noGrp="1"/>
          </p:cNvGraphicFramePr>
          <p:nvPr>
            <p:extLst>
              <p:ext uri="{D42A27DB-BD31-4B8C-83A1-F6EECF244321}">
                <p14:modId xmlns:p14="http://schemas.microsoft.com/office/powerpoint/2010/main" val="1535316747"/>
              </p:ext>
            </p:extLst>
          </p:nvPr>
        </p:nvGraphicFramePr>
        <p:xfrm>
          <a:off x="7798412" y="2057399"/>
          <a:ext cx="5317141" cy="2895600"/>
        </p:xfrm>
        <a:graphic>
          <a:graphicData uri="http://schemas.openxmlformats.org/drawingml/2006/table">
            <a:tbl>
              <a:tblPr firstRow="1" bandRow="1">
                <a:tableStyleId>{5C22544A-7EE6-4342-B048-85BDC9FD1C3A}</a:tableStyleId>
              </a:tblPr>
              <a:tblGrid>
                <a:gridCol w="1255497">
                  <a:extLst>
                    <a:ext uri="{9D8B030D-6E8A-4147-A177-3AD203B41FA5}">
                      <a16:colId xmlns:a16="http://schemas.microsoft.com/office/drawing/2014/main" val="3366266313"/>
                    </a:ext>
                  </a:extLst>
                </a:gridCol>
                <a:gridCol w="1122658">
                  <a:extLst>
                    <a:ext uri="{9D8B030D-6E8A-4147-A177-3AD203B41FA5}">
                      <a16:colId xmlns:a16="http://schemas.microsoft.com/office/drawing/2014/main" val="363035866"/>
                    </a:ext>
                  </a:extLst>
                </a:gridCol>
                <a:gridCol w="1469493">
                  <a:extLst>
                    <a:ext uri="{9D8B030D-6E8A-4147-A177-3AD203B41FA5}">
                      <a16:colId xmlns:a16="http://schemas.microsoft.com/office/drawing/2014/main" val="3767606665"/>
                    </a:ext>
                  </a:extLst>
                </a:gridCol>
                <a:gridCol w="1469493">
                  <a:extLst>
                    <a:ext uri="{9D8B030D-6E8A-4147-A177-3AD203B41FA5}">
                      <a16:colId xmlns:a16="http://schemas.microsoft.com/office/drawing/2014/main" val="742223982"/>
                    </a:ext>
                  </a:extLst>
                </a:gridCol>
              </a:tblGrid>
              <a:tr h="370840">
                <a:tc>
                  <a:txBody>
                    <a:bodyPr/>
                    <a:lstStyle/>
                    <a:p>
                      <a:r>
                        <a:rPr lang="en-US" sz="1800" dirty="0"/>
                        <a:t>Month</a:t>
                      </a:r>
                    </a:p>
                  </a:txBody>
                  <a:tcPr/>
                </a:tc>
                <a:tc>
                  <a:txBody>
                    <a:bodyPr/>
                    <a:lstStyle/>
                    <a:p>
                      <a:pPr algn="r"/>
                      <a:r>
                        <a:rPr lang="en-US" sz="1800" dirty="0"/>
                        <a:t>#Faults</a:t>
                      </a:r>
                    </a:p>
                  </a:txBody>
                  <a:tcPr/>
                </a:tc>
                <a:tc>
                  <a:txBody>
                    <a:bodyPr/>
                    <a:lstStyle/>
                    <a:p>
                      <a:pPr algn="r"/>
                      <a:r>
                        <a:rPr lang="en-US" sz="1800" dirty="0"/>
                        <a:t>Total Duration (hours)</a:t>
                      </a:r>
                    </a:p>
                  </a:txBody>
                  <a:tcPr/>
                </a:tc>
                <a:tc>
                  <a:txBody>
                    <a:bodyPr/>
                    <a:lstStyle/>
                    <a:p>
                      <a:pPr algn="r"/>
                      <a:r>
                        <a:rPr lang="en-US" sz="1800" dirty="0"/>
                        <a:t>Average Duration (mins)</a:t>
                      </a:r>
                    </a:p>
                  </a:txBody>
                  <a:tcPr/>
                </a:tc>
                <a:extLst>
                  <a:ext uri="{0D108BD9-81ED-4DB2-BD59-A6C34878D82A}">
                    <a16:rowId xmlns:a16="http://schemas.microsoft.com/office/drawing/2014/main" val="2693648298"/>
                  </a:ext>
                </a:extLst>
              </a:tr>
              <a:tr h="370840">
                <a:tc>
                  <a:txBody>
                    <a:bodyPr/>
                    <a:lstStyle/>
                    <a:p>
                      <a:r>
                        <a:rPr lang="en-US" sz="2000" dirty="0"/>
                        <a:t>03/2021</a:t>
                      </a:r>
                    </a:p>
                  </a:txBody>
                  <a:tcPr/>
                </a:tc>
                <a:tc>
                  <a:txBody>
                    <a:bodyPr/>
                    <a:lstStyle/>
                    <a:p>
                      <a:pPr algn="r"/>
                      <a:r>
                        <a:rPr lang="en-US" sz="2000" dirty="0"/>
                        <a:t>51</a:t>
                      </a:r>
                    </a:p>
                  </a:txBody>
                  <a:tcPr/>
                </a:tc>
                <a:tc>
                  <a:txBody>
                    <a:bodyPr/>
                    <a:lstStyle/>
                    <a:p>
                      <a:pPr algn="r"/>
                      <a:r>
                        <a:rPr lang="en-US" sz="2000" dirty="0"/>
                        <a:t>16.23</a:t>
                      </a:r>
                    </a:p>
                  </a:txBody>
                  <a:tcPr/>
                </a:tc>
                <a:tc>
                  <a:txBody>
                    <a:bodyPr/>
                    <a:lstStyle/>
                    <a:p>
                      <a:pPr algn="r"/>
                      <a:r>
                        <a:rPr lang="en-US" sz="2000" dirty="0"/>
                        <a:t>19</a:t>
                      </a:r>
                    </a:p>
                  </a:txBody>
                  <a:tcPr/>
                </a:tc>
                <a:extLst>
                  <a:ext uri="{0D108BD9-81ED-4DB2-BD59-A6C34878D82A}">
                    <a16:rowId xmlns:a16="http://schemas.microsoft.com/office/drawing/2014/main" val="2227605273"/>
                  </a:ext>
                </a:extLst>
              </a:tr>
              <a:tr h="370840">
                <a:tc>
                  <a:txBody>
                    <a:bodyPr/>
                    <a:lstStyle/>
                    <a:p>
                      <a:r>
                        <a:rPr lang="en-US" sz="2000" dirty="0"/>
                        <a:t>04/2021</a:t>
                      </a:r>
                    </a:p>
                  </a:txBody>
                  <a:tcPr/>
                </a:tc>
                <a:tc>
                  <a:txBody>
                    <a:bodyPr/>
                    <a:lstStyle/>
                    <a:p>
                      <a:pPr algn="r"/>
                      <a:r>
                        <a:rPr lang="en-US" sz="2000" dirty="0"/>
                        <a:t>36</a:t>
                      </a:r>
                    </a:p>
                  </a:txBody>
                  <a:tcPr/>
                </a:tc>
                <a:tc>
                  <a:txBody>
                    <a:bodyPr/>
                    <a:lstStyle/>
                    <a:p>
                      <a:pPr algn="r"/>
                      <a:r>
                        <a:rPr lang="en-US" sz="2000" dirty="0"/>
                        <a:t>9.59</a:t>
                      </a:r>
                    </a:p>
                  </a:txBody>
                  <a:tcPr/>
                </a:tc>
                <a:tc>
                  <a:txBody>
                    <a:bodyPr/>
                    <a:lstStyle/>
                    <a:p>
                      <a:pPr algn="r"/>
                      <a:r>
                        <a:rPr lang="en-US" sz="2000" dirty="0"/>
                        <a:t>16</a:t>
                      </a:r>
                    </a:p>
                  </a:txBody>
                  <a:tcPr/>
                </a:tc>
                <a:extLst>
                  <a:ext uri="{0D108BD9-81ED-4DB2-BD59-A6C34878D82A}">
                    <a16:rowId xmlns:a16="http://schemas.microsoft.com/office/drawing/2014/main" val="3955518223"/>
                  </a:ext>
                </a:extLst>
              </a:tr>
              <a:tr h="370840">
                <a:tc>
                  <a:txBody>
                    <a:bodyPr/>
                    <a:lstStyle/>
                    <a:p>
                      <a:r>
                        <a:rPr lang="en-US" sz="2000" dirty="0"/>
                        <a:t>05/2021</a:t>
                      </a:r>
                    </a:p>
                  </a:txBody>
                  <a:tcPr/>
                </a:tc>
                <a:tc>
                  <a:txBody>
                    <a:bodyPr/>
                    <a:lstStyle/>
                    <a:p>
                      <a:pPr algn="r"/>
                      <a:r>
                        <a:rPr lang="en-US" sz="2000" dirty="0"/>
                        <a:t>22</a:t>
                      </a:r>
                    </a:p>
                  </a:txBody>
                  <a:tcPr/>
                </a:tc>
                <a:tc>
                  <a:txBody>
                    <a:bodyPr/>
                    <a:lstStyle/>
                    <a:p>
                      <a:pPr algn="r"/>
                      <a:r>
                        <a:rPr lang="en-US" sz="2000" dirty="0"/>
                        <a:t>6.49</a:t>
                      </a:r>
                    </a:p>
                  </a:txBody>
                  <a:tcPr/>
                </a:tc>
                <a:tc>
                  <a:txBody>
                    <a:bodyPr/>
                    <a:lstStyle/>
                    <a:p>
                      <a:pPr algn="r"/>
                      <a:r>
                        <a:rPr lang="en-US" sz="2000" dirty="0"/>
                        <a:t>18</a:t>
                      </a:r>
                    </a:p>
                  </a:txBody>
                  <a:tcPr/>
                </a:tc>
                <a:extLst>
                  <a:ext uri="{0D108BD9-81ED-4DB2-BD59-A6C34878D82A}">
                    <a16:rowId xmlns:a16="http://schemas.microsoft.com/office/drawing/2014/main" val="285307249"/>
                  </a:ext>
                </a:extLst>
              </a:tr>
              <a:tr h="370840">
                <a:tc>
                  <a:txBody>
                    <a:bodyPr/>
                    <a:lstStyle/>
                    <a:p>
                      <a:r>
                        <a:rPr lang="en-US" sz="2000" dirty="0"/>
                        <a:t>06/2021</a:t>
                      </a:r>
                    </a:p>
                  </a:txBody>
                  <a:tcPr/>
                </a:tc>
                <a:tc>
                  <a:txBody>
                    <a:bodyPr/>
                    <a:lstStyle/>
                    <a:p>
                      <a:pPr algn="r"/>
                      <a:r>
                        <a:rPr lang="en-US" sz="2000" dirty="0"/>
                        <a:t>3</a:t>
                      </a:r>
                    </a:p>
                  </a:txBody>
                  <a:tcPr/>
                </a:tc>
                <a:tc>
                  <a:txBody>
                    <a:bodyPr/>
                    <a:lstStyle/>
                    <a:p>
                      <a:pPr algn="r"/>
                      <a:r>
                        <a:rPr lang="en-US" sz="2000" dirty="0"/>
                        <a:t>1.1</a:t>
                      </a:r>
                    </a:p>
                  </a:txBody>
                  <a:tcPr/>
                </a:tc>
                <a:tc>
                  <a:txBody>
                    <a:bodyPr/>
                    <a:lstStyle/>
                    <a:p>
                      <a:pPr algn="r"/>
                      <a:r>
                        <a:rPr lang="en-US" sz="2000" dirty="0"/>
                        <a:t>22</a:t>
                      </a:r>
                    </a:p>
                  </a:txBody>
                  <a:tcPr/>
                </a:tc>
                <a:extLst>
                  <a:ext uri="{0D108BD9-81ED-4DB2-BD59-A6C34878D82A}">
                    <a16:rowId xmlns:a16="http://schemas.microsoft.com/office/drawing/2014/main" val="851162175"/>
                  </a:ext>
                </a:extLst>
              </a:tr>
              <a:tr h="370840">
                <a:tc>
                  <a:txBody>
                    <a:bodyPr/>
                    <a:lstStyle/>
                    <a:p>
                      <a:r>
                        <a:rPr lang="en-US" sz="2000" dirty="0"/>
                        <a:t>12/2021</a:t>
                      </a:r>
                    </a:p>
                  </a:txBody>
                  <a:tcPr/>
                </a:tc>
                <a:tc>
                  <a:txBody>
                    <a:bodyPr/>
                    <a:lstStyle/>
                    <a:p>
                      <a:pPr algn="r"/>
                      <a:r>
                        <a:rPr lang="en-US" sz="2000" dirty="0"/>
                        <a:t>43</a:t>
                      </a:r>
                    </a:p>
                  </a:txBody>
                  <a:tcPr/>
                </a:tc>
                <a:tc>
                  <a:txBody>
                    <a:bodyPr/>
                    <a:lstStyle/>
                    <a:p>
                      <a:pPr algn="r"/>
                      <a:r>
                        <a:rPr lang="en-US" sz="2000" dirty="0"/>
                        <a:t>12.47</a:t>
                      </a:r>
                    </a:p>
                  </a:txBody>
                  <a:tcPr/>
                </a:tc>
                <a:tc>
                  <a:txBody>
                    <a:bodyPr/>
                    <a:lstStyle/>
                    <a:p>
                      <a:pPr algn="r"/>
                      <a:r>
                        <a:rPr lang="en-US" sz="2000" dirty="0"/>
                        <a:t>17</a:t>
                      </a:r>
                    </a:p>
                  </a:txBody>
                  <a:tcPr/>
                </a:tc>
                <a:extLst>
                  <a:ext uri="{0D108BD9-81ED-4DB2-BD59-A6C34878D82A}">
                    <a16:rowId xmlns:a16="http://schemas.microsoft.com/office/drawing/2014/main" val="1055002988"/>
                  </a:ext>
                </a:extLst>
              </a:tr>
            </a:tbl>
          </a:graphicData>
        </a:graphic>
      </p:graphicFrame>
      <p:sp>
        <p:nvSpPr>
          <p:cNvPr id="6" name="Slide Number Placeholder 5">
            <a:extLst>
              <a:ext uri="{FF2B5EF4-FFF2-40B4-BE49-F238E27FC236}">
                <a16:creationId xmlns:a16="http://schemas.microsoft.com/office/drawing/2014/main" id="{E5C9FAC4-A847-E1AD-A37D-D1EDD849FFC9}"/>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Tree>
    <p:extLst>
      <p:ext uri="{BB962C8B-B14F-4D97-AF65-F5344CB8AC3E}">
        <p14:creationId xmlns:p14="http://schemas.microsoft.com/office/powerpoint/2010/main" val="218312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E7F33-43A2-CB42-947E-C1079888608D}"/>
              </a:ext>
            </a:extLst>
          </p:cNvPr>
          <p:cNvSpPr>
            <a:spLocks noGrp="1"/>
          </p:cNvSpPr>
          <p:nvPr>
            <p:ph type="title"/>
          </p:nvPr>
        </p:nvSpPr>
        <p:spPr/>
        <p:txBody>
          <a:bodyPr/>
          <a:lstStyle/>
          <a:p>
            <a:r>
              <a:rPr lang="en-US" dirty="0"/>
              <a:t>Research Questions</a:t>
            </a:r>
          </a:p>
        </p:txBody>
      </p:sp>
      <p:sp>
        <p:nvSpPr>
          <p:cNvPr id="4" name="Content Placeholder 3">
            <a:extLst>
              <a:ext uri="{FF2B5EF4-FFF2-40B4-BE49-F238E27FC236}">
                <a16:creationId xmlns:a16="http://schemas.microsoft.com/office/drawing/2014/main" id="{E2B3C267-0C26-2249-A4F0-48000D93D123}"/>
              </a:ext>
            </a:extLst>
          </p:cNvPr>
          <p:cNvSpPr>
            <a:spLocks noGrp="1"/>
          </p:cNvSpPr>
          <p:nvPr>
            <p:ph sz="quarter" idx="20"/>
          </p:nvPr>
        </p:nvSpPr>
        <p:spPr>
          <a:xfrm>
            <a:off x="1701337" y="2348428"/>
            <a:ext cx="3594999" cy="2746135"/>
          </a:xfrm>
        </p:spPr>
        <p:style>
          <a:lnRef idx="1">
            <a:schemeClr val="accent6"/>
          </a:lnRef>
          <a:fillRef idx="3">
            <a:schemeClr val="accent6"/>
          </a:fillRef>
          <a:effectRef idx="2">
            <a:schemeClr val="accent6"/>
          </a:effectRef>
          <a:fontRef idx="minor">
            <a:schemeClr val="lt1"/>
          </a:fontRef>
        </p:style>
        <p:txBody>
          <a:bodyPr>
            <a:normAutofit/>
          </a:bodyPr>
          <a:lstStyle/>
          <a:p>
            <a:pPr marL="0" indent="0">
              <a:buNone/>
            </a:pPr>
            <a:r>
              <a:rPr lang="en-US" sz="2400" b="1" dirty="0"/>
              <a:t>Can we reliably predict the occurrence and duration of beam outages?</a:t>
            </a:r>
          </a:p>
          <a:p>
            <a:pPr lvl="1">
              <a:spcBef>
                <a:spcPts val="1800"/>
              </a:spcBef>
            </a:pPr>
            <a:r>
              <a:rPr lang="en-US" sz="2000" b="1" dirty="0"/>
              <a:t>How much in advance? </a:t>
            </a:r>
          </a:p>
          <a:p>
            <a:pPr lvl="1"/>
            <a:r>
              <a:rPr lang="en-US" sz="2000" b="1" dirty="0"/>
              <a:t>With what accuracy?</a:t>
            </a:r>
          </a:p>
        </p:txBody>
      </p:sp>
      <p:sp>
        <p:nvSpPr>
          <p:cNvPr id="5" name="Footer Placeholder 4">
            <a:extLst>
              <a:ext uri="{FF2B5EF4-FFF2-40B4-BE49-F238E27FC236}">
                <a16:creationId xmlns:a16="http://schemas.microsoft.com/office/drawing/2014/main" id="{4804117A-5F54-FB61-9281-C9D43E356FED}"/>
              </a:ext>
            </a:extLst>
          </p:cNvPr>
          <p:cNvSpPr>
            <a:spLocks noGrp="1"/>
          </p:cNvSpPr>
          <p:nvPr>
            <p:ph type="ftr" sz="quarter" idx="3"/>
          </p:nvPr>
        </p:nvSpPr>
        <p:spPr/>
        <p:txBody>
          <a:bodyPr/>
          <a:lstStyle/>
          <a:p>
            <a:r>
              <a:rPr lang="en-US"/>
              <a:t>Speaker: Milan Jain, PNNL (milan.jain@pnnl.gov)</a:t>
            </a:r>
            <a:endParaRPr lang="en-US" dirty="0"/>
          </a:p>
        </p:txBody>
      </p:sp>
      <p:sp>
        <p:nvSpPr>
          <p:cNvPr id="9" name="TextBox 8">
            <a:extLst>
              <a:ext uri="{FF2B5EF4-FFF2-40B4-BE49-F238E27FC236}">
                <a16:creationId xmlns:a16="http://schemas.microsoft.com/office/drawing/2014/main" id="{527D26F3-D652-216E-EF24-A855D0E247FE}"/>
              </a:ext>
            </a:extLst>
          </p:cNvPr>
          <p:cNvSpPr txBox="1"/>
          <p:nvPr/>
        </p:nvSpPr>
        <p:spPr>
          <a:xfrm>
            <a:off x="1701338" y="5338388"/>
            <a:ext cx="3595000" cy="1847088"/>
          </a:xfrm>
          <a:prstGeom prst="rect">
            <a:avLst/>
          </a:prstGeom>
        </p:spPr>
        <p:style>
          <a:lnRef idx="1">
            <a:schemeClr val="accent6"/>
          </a:lnRef>
          <a:fillRef idx="3">
            <a:schemeClr val="accent6"/>
          </a:fillRef>
          <a:effectRef idx="2">
            <a:schemeClr val="accent6"/>
          </a:effectRef>
          <a:fontRef idx="minor">
            <a:schemeClr val="lt1"/>
          </a:fontRef>
        </p:style>
        <p:txBody>
          <a:bodyPr>
            <a:normAutofit/>
          </a:bodyPr>
          <a:lstStyle>
            <a:lvl1pPr indent="0">
              <a:lnSpc>
                <a:spcPct val="90000"/>
              </a:lnSpc>
              <a:spcBef>
                <a:spcPts val="1200"/>
              </a:spcBef>
              <a:buFont typeface="Arial" panose="020B0604020202020204" pitchFamily="34" charset="0"/>
              <a:buNone/>
              <a:defRPr sz="2800" b="1">
                <a:solidFill>
                  <a:schemeClr val="lt1"/>
                </a:solidFill>
                <a:latin typeface="Arial" panose="020B0604020202020204" pitchFamily="34" charset="0"/>
                <a:cs typeface="Arial" panose="020B0604020202020204" pitchFamily="34" charset="0"/>
              </a:defRPr>
            </a:lvl1pPr>
            <a:lvl2pPr marL="822960" lvl="1" indent="-274320">
              <a:lnSpc>
                <a:spcPct val="90000"/>
              </a:lnSpc>
              <a:spcBef>
                <a:spcPts val="600"/>
              </a:spcBef>
              <a:buFont typeface="Wingdings" panose="05000000000000000000" pitchFamily="2" charset="2"/>
              <a:buChar char="§"/>
              <a:defRPr sz="2400" b="1">
                <a:solidFill>
                  <a:schemeClr val="lt1"/>
                </a:solidFill>
                <a:latin typeface="Arial" panose="020B0604020202020204" pitchFamily="34" charset="0"/>
                <a:cs typeface="Arial" panose="020B0604020202020204" pitchFamily="34" charset="0"/>
              </a:defRPr>
            </a:lvl2pPr>
            <a:lvl3pPr marL="1371600" indent="-274320">
              <a:lnSpc>
                <a:spcPct val="90000"/>
              </a:lnSpc>
              <a:spcBef>
                <a:spcPts val="600"/>
              </a:spcBef>
              <a:buFont typeface="Wingdings" panose="05000000000000000000" pitchFamily="2" charset="2"/>
              <a:buChar char="ü"/>
              <a:defRPr sz="2000">
                <a:solidFill>
                  <a:schemeClr val="lt1"/>
                </a:solidFill>
                <a:latin typeface="Arial" panose="020B0604020202020204" pitchFamily="34" charset="0"/>
                <a:cs typeface="Arial" panose="020B0604020202020204" pitchFamily="34" charset="0"/>
              </a:defRPr>
            </a:lvl3pPr>
            <a:lvl4pPr marL="1920240" indent="-274320">
              <a:lnSpc>
                <a:spcPct val="90000"/>
              </a:lnSpc>
              <a:spcBef>
                <a:spcPts val="600"/>
              </a:spcBef>
              <a:buFont typeface="Arial" panose="020B0604020202020204" pitchFamily="34" charset="0"/>
              <a:buChar char="•"/>
              <a:defRPr sz="1800">
                <a:solidFill>
                  <a:schemeClr val="lt1"/>
                </a:solidFill>
                <a:latin typeface="Arial" panose="020B0604020202020204" pitchFamily="34" charset="0"/>
                <a:cs typeface="Arial" panose="020B0604020202020204" pitchFamily="34" charset="0"/>
              </a:defRPr>
            </a:lvl4pPr>
            <a:lvl5pPr marL="2468880" indent="-274320">
              <a:lnSpc>
                <a:spcPct val="90000"/>
              </a:lnSpc>
              <a:spcBef>
                <a:spcPts val="600"/>
              </a:spcBef>
              <a:buFont typeface="Wingdings" panose="05000000000000000000" pitchFamily="2" charset="2"/>
              <a:buChar char="§"/>
              <a:defRPr sz="1600">
                <a:solidFill>
                  <a:schemeClr val="lt1"/>
                </a:solidFill>
                <a:latin typeface="Arial" panose="020B0604020202020204" pitchFamily="34" charset="0"/>
                <a:cs typeface="Arial" panose="020B0604020202020204" pitchFamily="34" charset="0"/>
              </a:defRPr>
            </a:lvl5pPr>
            <a:lvl6pPr marL="3017520" indent="-274320">
              <a:lnSpc>
                <a:spcPct val="90000"/>
              </a:lnSpc>
              <a:spcBef>
                <a:spcPts val="600"/>
              </a:spcBef>
              <a:buFont typeface="Arial" panose="020B0604020202020204" pitchFamily="34" charset="0"/>
              <a:buChar char="•"/>
              <a:defRPr>
                <a:solidFill>
                  <a:schemeClr val="lt1"/>
                </a:solidFill>
              </a:defRPr>
            </a:lvl6pPr>
            <a:lvl7pPr marL="3566160" indent="-274320">
              <a:lnSpc>
                <a:spcPct val="90000"/>
              </a:lnSpc>
              <a:spcBef>
                <a:spcPts val="600"/>
              </a:spcBef>
              <a:buFont typeface="Arial" panose="020B0604020202020204" pitchFamily="34" charset="0"/>
              <a:buChar char="•"/>
              <a:defRPr>
                <a:solidFill>
                  <a:schemeClr val="lt1"/>
                </a:solidFill>
              </a:defRPr>
            </a:lvl7pPr>
            <a:lvl8pPr marL="4114800" indent="-274320">
              <a:lnSpc>
                <a:spcPct val="90000"/>
              </a:lnSpc>
              <a:spcBef>
                <a:spcPts val="600"/>
              </a:spcBef>
              <a:buFont typeface="Arial" panose="020B0604020202020204" pitchFamily="34" charset="0"/>
              <a:buChar char="•"/>
              <a:defRPr>
                <a:solidFill>
                  <a:schemeClr val="lt1"/>
                </a:solidFill>
              </a:defRPr>
            </a:lvl8pPr>
            <a:lvl9pPr marL="4663440" indent="-274320">
              <a:lnSpc>
                <a:spcPct val="90000"/>
              </a:lnSpc>
              <a:spcBef>
                <a:spcPts val="600"/>
              </a:spcBef>
              <a:buFont typeface="Arial" panose="020B0604020202020204" pitchFamily="34" charset="0"/>
              <a:buChar char="•"/>
              <a:defRPr>
                <a:solidFill>
                  <a:schemeClr val="lt1"/>
                </a:solidFill>
              </a:defRPr>
            </a:lvl9pPr>
          </a:lstStyle>
          <a:p>
            <a:r>
              <a:rPr lang="en-US" sz="2400" dirty="0"/>
              <a:t>Can we reliably label different types of beam outages automatically?</a:t>
            </a:r>
          </a:p>
          <a:p>
            <a:pPr lvl="1">
              <a:spcBef>
                <a:spcPts val="1800"/>
              </a:spcBef>
            </a:pPr>
            <a:r>
              <a:rPr lang="en-US" sz="2000" dirty="0"/>
              <a:t>With what accuracy?</a:t>
            </a:r>
          </a:p>
        </p:txBody>
      </p:sp>
      <p:graphicFrame>
        <p:nvGraphicFramePr>
          <p:cNvPr id="2" name="Diagram 1">
            <a:extLst>
              <a:ext uri="{FF2B5EF4-FFF2-40B4-BE49-F238E27FC236}">
                <a16:creationId xmlns:a16="http://schemas.microsoft.com/office/drawing/2014/main" id="{9A877EAC-C8FE-C9D9-2686-2AA1298DF038}"/>
              </a:ext>
            </a:extLst>
          </p:cNvPr>
          <p:cNvGraphicFramePr/>
          <p:nvPr/>
        </p:nvGraphicFramePr>
        <p:xfrm>
          <a:off x="5783917" y="1671708"/>
          <a:ext cx="6082066" cy="599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4AA54915-F556-1599-C65B-9FFA7A5A94AE}"/>
              </a:ext>
            </a:extLst>
          </p:cNvPr>
          <p:cNvSpPr/>
          <p:nvPr/>
        </p:nvSpPr>
        <p:spPr>
          <a:xfrm>
            <a:off x="9202190" y="5958581"/>
            <a:ext cx="2075410" cy="1590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22677C-6248-5859-6443-602FF1A05A95}"/>
              </a:ext>
            </a:extLst>
          </p:cNvPr>
          <p:cNvSpPr/>
          <p:nvPr/>
        </p:nvSpPr>
        <p:spPr>
          <a:xfrm>
            <a:off x="5998624" y="4758777"/>
            <a:ext cx="3203566" cy="2607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997D96-0467-F7E0-BDAA-A271C6A9F395}"/>
              </a:ext>
            </a:extLst>
          </p:cNvPr>
          <p:cNvSpPr/>
          <p:nvPr/>
        </p:nvSpPr>
        <p:spPr>
          <a:xfrm>
            <a:off x="6971213" y="1813301"/>
            <a:ext cx="2826327" cy="16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8C5D48-B814-A3CA-5E75-73C5EE0AFFF9}"/>
              </a:ext>
            </a:extLst>
          </p:cNvPr>
          <p:cNvSpPr/>
          <p:nvPr/>
        </p:nvSpPr>
        <p:spPr>
          <a:xfrm>
            <a:off x="9872751" y="2779734"/>
            <a:ext cx="2075410" cy="2064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EFB414C-6D61-DE3F-28C7-10B07D85505C}"/>
              </a:ext>
            </a:extLst>
          </p:cNvPr>
          <p:cNvSpPr/>
          <p:nvPr/>
        </p:nvSpPr>
        <p:spPr>
          <a:xfrm>
            <a:off x="11777155" y="3721873"/>
            <a:ext cx="1854925" cy="79161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Deployment</a:t>
            </a:r>
          </a:p>
        </p:txBody>
      </p:sp>
      <p:sp>
        <p:nvSpPr>
          <p:cNvPr id="14" name="Rectangle 13">
            <a:extLst>
              <a:ext uri="{FF2B5EF4-FFF2-40B4-BE49-F238E27FC236}">
                <a16:creationId xmlns:a16="http://schemas.microsoft.com/office/drawing/2014/main" id="{EA760DE8-FFEB-056D-5AFC-48F2575125EE}"/>
              </a:ext>
            </a:extLst>
          </p:cNvPr>
          <p:cNvSpPr/>
          <p:nvPr/>
        </p:nvSpPr>
        <p:spPr>
          <a:xfrm>
            <a:off x="5646612" y="3463239"/>
            <a:ext cx="2075410" cy="1310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725D682-CA23-4E45-A090-66A4C9A45266}"/>
              </a:ext>
            </a:extLst>
          </p:cNvPr>
          <p:cNvSpPr/>
          <p:nvPr/>
        </p:nvSpPr>
        <p:spPr>
          <a:xfrm>
            <a:off x="5137157" y="3825643"/>
            <a:ext cx="805941" cy="63308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Slide Number Placeholder 16">
            <a:extLst>
              <a:ext uri="{FF2B5EF4-FFF2-40B4-BE49-F238E27FC236}">
                <a16:creationId xmlns:a16="http://schemas.microsoft.com/office/drawing/2014/main" id="{22D74668-D958-C808-3372-64243F9B289B}"/>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Tree>
    <p:extLst>
      <p:ext uri="{BB962C8B-B14F-4D97-AF65-F5344CB8AC3E}">
        <p14:creationId xmlns:p14="http://schemas.microsoft.com/office/powerpoint/2010/main" val="57390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6" grpId="0" animBg="1"/>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6C0A-1EF9-AE35-F978-30187AC809A1}"/>
              </a:ext>
            </a:extLst>
          </p:cNvPr>
          <p:cNvSpPr>
            <a:spLocks noGrp="1"/>
          </p:cNvSpPr>
          <p:nvPr>
            <p:ph type="title"/>
          </p:nvPr>
        </p:nvSpPr>
        <p:spPr/>
        <p:txBody>
          <a:bodyPr/>
          <a:lstStyle/>
          <a:p>
            <a:r>
              <a:rPr lang="en-US" dirty="0"/>
              <a:t>Data Preprocessing</a:t>
            </a:r>
          </a:p>
        </p:txBody>
      </p:sp>
      <p:graphicFrame>
        <p:nvGraphicFramePr>
          <p:cNvPr id="5" name="Content Placeholder 4">
            <a:extLst>
              <a:ext uri="{FF2B5EF4-FFF2-40B4-BE49-F238E27FC236}">
                <a16:creationId xmlns:a16="http://schemas.microsoft.com/office/drawing/2014/main" id="{E77783F5-BC44-019B-A35C-7ED116A8CD1B}"/>
              </a:ext>
            </a:extLst>
          </p:cNvPr>
          <p:cNvGraphicFramePr>
            <a:graphicFrameLocks noGrp="1"/>
          </p:cNvGraphicFramePr>
          <p:nvPr>
            <p:ph sz="quarter" idx="20"/>
            <p:extLst>
              <p:ext uri="{D42A27DB-BD31-4B8C-83A1-F6EECF244321}">
                <p14:modId xmlns:p14="http://schemas.microsoft.com/office/powerpoint/2010/main" val="3151815820"/>
              </p:ext>
            </p:extLst>
          </p:nvPr>
        </p:nvGraphicFramePr>
        <p:xfrm>
          <a:off x="1371600" y="1901077"/>
          <a:ext cx="12801600" cy="100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9E9C5A1B-1F93-8C99-BE80-E228BD5618C7}"/>
              </a:ext>
            </a:extLst>
          </p:cNvPr>
          <p:cNvSpPr>
            <a:spLocks noGrp="1"/>
          </p:cNvSpPr>
          <p:nvPr>
            <p:ph type="ftr" sz="quarter" idx="3"/>
          </p:nvPr>
        </p:nvSpPr>
        <p:spPr/>
        <p:txBody>
          <a:bodyPr/>
          <a:lstStyle/>
          <a:p>
            <a:r>
              <a:rPr lang="en-US"/>
              <a:t>Speaker: Milan Jain, PNNL (milan.jain@pnnl.gov)</a:t>
            </a:r>
            <a:endParaRPr lang="en-US" dirty="0"/>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4FBC5A7-6AA2-738A-E3C8-1323AC0D22CB}"/>
                  </a:ext>
                </a:extLst>
              </p:cNvPr>
              <p:cNvGraphicFramePr>
                <a:graphicFrameLocks noGrp="1"/>
              </p:cNvGraphicFramePr>
              <p:nvPr>
                <p:extLst>
                  <p:ext uri="{D42A27DB-BD31-4B8C-83A1-F6EECF244321}">
                    <p14:modId xmlns:p14="http://schemas.microsoft.com/office/powerpoint/2010/main" val="2292499920"/>
                  </p:ext>
                </p:extLst>
              </p:nvPr>
            </p:nvGraphicFramePr>
            <p:xfrm>
              <a:off x="2786887" y="3625053"/>
              <a:ext cx="822960" cy="1632712"/>
            </p:xfrm>
            <a:graphic>
              <a:graphicData uri="http://schemas.openxmlformats.org/drawingml/2006/table">
                <a:tbl>
                  <a:tblPr firstRow="1" bandRow="1">
                    <a:tableStyleId>{0505E3EF-67EA-436B-97B2-0124C06EBD24}</a:tableStyleId>
                  </a:tblPr>
                  <a:tblGrid>
                    <a:gridCol w="411480">
                      <a:extLst>
                        <a:ext uri="{9D8B030D-6E8A-4147-A177-3AD203B41FA5}">
                          <a16:colId xmlns:a16="http://schemas.microsoft.com/office/drawing/2014/main" val="2751666212"/>
                        </a:ext>
                      </a:extLst>
                    </a:gridCol>
                    <a:gridCol w="411480">
                      <a:extLst>
                        <a:ext uri="{9D8B030D-6E8A-4147-A177-3AD203B41FA5}">
                          <a16:colId xmlns:a16="http://schemas.microsoft.com/office/drawing/2014/main" val="4257329953"/>
                        </a:ext>
                      </a:extLst>
                    </a:gridCol>
                  </a:tblGrid>
                  <a:tr h="370840">
                    <a:tc>
                      <a:txBody>
                        <a:bodyPr/>
                        <a:lstStyle/>
                        <a:p>
                          <a:pPr algn="ctr"/>
                          <a:r>
                            <a:rPr lang="en-US" sz="1800" dirty="0"/>
                            <a:t>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𝑽</m:t>
                                    </m:r>
                                  </m:e>
                                  <m:sub>
                                    <m:r>
                                      <a:rPr lang="en-US" sz="1800" b="1" i="1" dirty="0" smtClean="0">
                                        <a:latin typeface="Cambria Math" panose="02040503050406030204" pitchFamily="18" charset="0"/>
                                      </a:rPr>
                                      <m:t>𝟏</m:t>
                                    </m:r>
                                  </m:sub>
                                </m:sSub>
                              </m:oMath>
                            </m:oMathPara>
                          </a14:m>
                          <a:endParaRPr lang="en-US" sz="1800" dirty="0"/>
                        </a:p>
                      </a:txBody>
                      <a:tcPr/>
                    </a:tc>
                    <a:extLst>
                      <a:ext uri="{0D108BD9-81ED-4DB2-BD59-A6C34878D82A}">
                        <a16:rowId xmlns:a16="http://schemas.microsoft.com/office/drawing/2014/main" val="176006933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4873253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55140682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56252210"/>
                      </a:ext>
                    </a:extLst>
                  </a:tr>
                </a:tbl>
              </a:graphicData>
            </a:graphic>
          </p:graphicFrame>
        </mc:Choice>
        <mc:Fallback xmlns="">
          <p:graphicFrame>
            <p:nvGraphicFramePr>
              <p:cNvPr id="6" name="Table 6">
                <a:extLst>
                  <a:ext uri="{FF2B5EF4-FFF2-40B4-BE49-F238E27FC236}">
                    <a16:creationId xmlns:a16="http://schemas.microsoft.com/office/drawing/2014/main" id="{24FBC5A7-6AA2-738A-E3C8-1323AC0D22CB}"/>
                  </a:ext>
                </a:extLst>
              </p:cNvPr>
              <p:cNvGraphicFramePr>
                <a:graphicFrameLocks noGrp="1"/>
              </p:cNvGraphicFramePr>
              <p:nvPr>
                <p:extLst>
                  <p:ext uri="{D42A27DB-BD31-4B8C-83A1-F6EECF244321}">
                    <p14:modId xmlns:p14="http://schemas.microsoft.com/office/powerpoint/2010/main" val="2292499920"/>
                  </p:ext>
                </p:extLst>
              </p:nvPr>
            </p:nvGraphicFramePr>
            <p:xfrm>
              <a:off x="2786887" y="3625053"/>
              <a:ext cx="822960" cy="1632712"/>
            </p:xfrm>
            <a:graphic>
              <a:graphicData uri="http://schemas.openxmlformats.org/drawingml/2006/table">
                <a:tbl>
                  <a:tblPr firstRow="1" bandRow="1">
                    <a:tableStyleId>{0505E3EF-67EA-436B-97B2-0124C06EBD24}</a:tableStyleId>
                  </a:tblPr>
                  <a:tblGrid>
                    <a:gridCol w="411480">
                      <a:extLst>
                        <a:ext uri="{9D8B030D-6E8A-4147-A177-3AD203B41FA5}">
                          <a16:colId xmlns:a16="http://schemas.microsoft.com/office/drawing/2014/main" val="2751666212"/>
                        </a:ext>
                      </a:extLst>
                    </a:gridCol>
                    <a:gridCol w="411480">
                      <a:extLst>
                        <a:ext uri="{9D8B030D-6E8A-4147-A177-3AD203B41FA5}">
                          <a16:colId xmlns:a16="http://schemas.microsoft.com/office/drawing/2014/main" val="4257329953"/>
                        </a:ext>
                      </a:extLst>
                    </a:gridCol>
                  </a:tblGrid>
                  <a:tr h="370840">
                    <a:tc>
                      <a:txBody>
                        <a:bodyPr/>
                        <a:lstStyle/>
                        <a:p>
                          <a:pPr algn="ctr"/>
                          <a:r>
                            <a:rPr lang="en-US" sz="1800" dirty="0"/>
                            <a:t>T</a:t>
                          </a:r>
                        </a:p>
                      </a:txBody>
                      <a:tcPr/>
                    </a:tc>
                    <a:tc>
                      <a:txBody>
                        <a:bodyPr/>
                        <a:lstStyle/>
                        <a:p>
                          <a:endParaRPr lang="en-US"/>
                        </a:p>
                      </a:txBody>
                      <a:tcPr>
                        <a:blipFill>
                          <a:blip r:embed="rId8"/>
                          <a:stretch>
                            <a:fillRect l="-101471" t="-8197" r="-2941" b="-344262"/>
                          </a:stretch>
                        </a:blipFill>
                      </a:tcPr>
                    </a:tc>
                    <a:extLst>
                      <a:ext uri="{0D108BD9-81ED-4DB2-BD59-A6C34878D82A}">
                        <a16:rowId xmlns:a16="http://schemas.microsoft.com/office/drawing/2014/main" val="1760069332"/>
                      </a:ext>
                    </a:extLst>
                  </a:tr>
                  <a:tr h="420624">
                    <a:tc>
                      <a:txBody>
                        <a:bodyPr/>
                        <a:lstStyle/>
                        <a:p>
                          <a:endParaRPr lang="en-US"/>
                        </a:p>
                      </a:txBody>
                      <a:tcPr/>
                    </a:tc>
                    <a:tc>
                      <a:txBody>
                        <a:bodyPr/>
                        <a:lstStyle/>
                        <a:p>
                          <a:endParaRPr lang="en-US"/>
                        </a:p>
                      </a:txBody>
                      <a:tcPr/>
                    </a:tc>
                    <a:extLst>
                      <a:ext uri="{0D108BD9-81ED-4DB2-BD59-A6C34878D82A}">
                        <a16:rowId xmlns:a16="http://schemas.microsoft.com/office/drawing/2014/main" val="3448732532"/>
                      </a:ext>
                    </a:extLst>
                  </a:tr>
                  <a:tr h="420624">
                    <a:tc>
                      <a:txBody>
                        <a:bodyPr/>
                        <a:lstStyle/>
                        <a:p>
                          <a:endParaRPr lang="en-US"/>
                        </a:p>
                      </a:txBody>
                      <a:tcPr/>
                    </a:tc>
                    <a:tc>
                      <a:txBody>
                        <a:bodyPr/>
                        <a:lstStyle/>
                        <a:p>
                          <a:endParaRPr lang="en-US" dirty="0"/>
                        </a:p>
                      </a:txBody>
                      <a:tcPr/>
                    </a:tc>
                    <a:extLst>
                      <a:ext uri="{0D108BD9-81ED-4DB2-BD59-A6C34878D82A}">
                        <a16:rowId xmlns:a16="http://schemas.microsoft.com/office/drawing/2014/main" val="1551406821"/>
                      </a:ext>
                    </a:extLst>
                  </a:tr>
                  <a:tr h="42062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562522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8171F09-B98E-8E0A-DFE5-C47BE324BFD9}"/>
                  </a:ext>
                </a:extLst>
              </p:cNvPr>
              <p:cNvGraphicFramePr>
                <a:graphicFrameLocks noGrp="1"/>
              </p:cNvGraphicFramePr>
              <p:nvPr>
                <p:extLst>
                  <p:ext uri="{D42A27DB-BD31-4B8C-83A1-F6EECF244321}">
                    <p14:modId xmlns:p14="http://schemas.microsoft.com/office/powerpoint/2010/main" val="2329330666"/>
                  </p:ext>
                </p:extLst>
              </p:nvPr>
            </p:nvGraphicFramePr>
            <p:xfrm>
              <a:off x="4219447" y="3625053"/>
              <a:ext cx="822960" cy="1682497"/>
            </p:xfrm>
            <a:graphic>
              <a:graphicData uri="http://schemas.openxmlformats.org/drawingml/2006/table">
                <a:tbl>
                  <a:tblPr firstRow="1" bandRow="1">
                    <a:tableStyleId>{0505E3EF-67EA-436B-97B2-0124C06EBD24}</a:tableStyleId>
                  </a:tblPr>
                  <a:tblGrid>
                    <a:gridCol w="411480">
                      <a:extLst>
                        <a:ext uri="{9D8B030D-6E8A-4147-A177-3AD203B41FA5}">
                          <a16:colId xmlns:a16="http://schemas.microsoft.com/office/drawing/2014/main" val="2751666212"/>
                        </a:ext>
                      </a:extLst>
                    </a:gridCol>
                    <a:gridCol w="411480">
                      <a:extLst>
                        <a:ext uri="{9D8B030D-6E8A-4147-A177-3AD203B41FA5}">
                          <a16:colId xmlns:a16="http://schemas.microsoft.com/office/drawing/2014/main" val="4257329953"/>
                        </a:ext>
                      </a:extLst>
                    </a:gridCol>
                  </a:tblGrid>
                  <a:tr h="417673">
                    <a:tc>
                      <a:txBody>
                        <a:bodyPr/>
                        <a:lstStyle/>
                        <a:p>
                          <a:r>
                            <a:rPr lang="en-US" sz="1800" dirty="0"/>
                            <a:t>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𝑽</m:t>
                                    </m:r>
                                  </m:e>
                                  <m:sub>
                                    <m:r>
                                      <a:rPr lang="en-US" sz="1800" b="1" i="1" dirty="0" smtClean="0">
                                        <a:latin typeface="Cambria Math" panose="02040503050406030204" pitchFamily="18" charset="0"/>
                                      </a:rPr>
                                      <m:t>𝒏</m:t>
                                    </m:r>
                                  </m:sub>
                                </m:sSub>
                              </m:oMath>
                            </m:oMathPara>
                          </a14:m>
                          <a:endParaRPr lang="en-US" sz="1800" dirty="0"/>
                        </a:p>
                      </a:txBody>
                      <a:tcPr/>
                    </a:tc>
                    <a:extLst>
                      <a:ext uri="{0D108BD9-81ED-4DB2-BD59-A6C34878D82A}">
                        <a16:rowId xmlns:a16="http://schemas.microsoft.com/office/drawing/2014/main" val="1760069332"/>
                      </a:ext>
                    </a:extLst>
                  </a:tr>
                  <a:tr h="316206">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448732532"/>
                      </a:ext>
                    </a:extLst>
                  </a:tr>
                  <a:tr h="31620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1551406821"/>
                      </a:ext>
                    </a:extLst>
                  </a:tr>
                  <a:tr h="31620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987933862"/>
                      </a:ext>
                    </a:extLst>
                  </a:tr>
                  <a:tr h="316206">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856252210"/>
                      </a:ext>
                    </a:extLst>
                  </a:tr>
                </a:tbl>
              </a:graphicData>
            </a:graphic>
          </p:graphicFrame>
        </mc:Choice>
        <mc:Fallback xmlns="">
          <p:graphicFrame>
            <p:nvGraphicFramePr>
              <p:cNvPr id="7" name="Table 6">
                <a:extLst>
                  <a:ext uri="{FF2B5EF4-FFF2-40B4-BE49-F238E27FC236}">
                    <a16:creationId xmlns:a16="http://schemas.microsoft.com/office/drawing/2014/main" id="{E8171F09-B98E-8E0A-DFE5-C47BE324BFD9}"/>
                  </a:ext>
                </a:extLst>
              </p:cNvPr>
              <p:cNvGraphicFramePr>
                <a:graphicFrameLocks noGrp="1"/>
              </p:cNvGraphicFramePr>
              <p:nvPr>
                <p:extLst>
                  <p:ext uri="{D42A27DB-BD31-4B8C-83A1-F6EECF244321}">
                    <p14:modId xmlns:p14="http://schemas.microsoft.com/office/powerpoint/2010/main" val="2329330666"/>
                  </p:ext>
                </p:extLst>
              </p:nvPr>
            </p:nvGraphicFramePr>
            <p:xfrm>
              <a:off x="4219447" y="3625053"/>
              <a:ext cx="822960" cy="1682497"/>
            </p:xfrm>
            <a:graphic>
              <a:graphicData uri="http://schemas.openxmlformats.org/drawingml/2006/table">
                <a:tbl>
                  <a:tblPr firstRow="1" bandRow="1">
                    <a:tableStyleId>{0505E3EF-67EA-436B-97B2-0124C06EBD24}</a:tableStyleId>
                  </a:tblPr>
                  <a:tblGrid>
                    <a:gridCol w="411480">
                      <a:extLst>
                        <a:ext uri="{9D8B030D-6E8A-4147-A177-3AD203B41FA5}">
                          <a16:colId xmlns:a16="http://schemas.microsoft.com/office/drawing/2014/main" val="2751666212"/>
                        </a:ext>
                      </a:extLst>
                    </a:gridCol>
                    <a:gridCol w="411480">
                      <a:extLst>
                        <a:ext uri="{9D8B030D-6E8A-4147-A177-3AD203B41FA5}">
                          <a16:colId xmlns:a16="http://schemas.microsoft.com/office/drawing/2014/main" val="4257329953"/>
                        </a:ext>
                      </a:extLst>
                    </a:gridCol>
                  </a:tblGrid>
                  <a:tr h="417673">
                    <a:tc>
                      <a:txBody>
                        <a:bodyPr/>
                        <a:lstStyle/>
                        <a:p>
                          <a:r>
                            <a:rPr lang="en-US" sz="1800" dirty="0"/>
                            <a:t>T</a:t>
                          </a:r>
                        </a:p>
                      </a:txBody>
                      <a:tcPr/>
                    </a:tc>
                    <a:tc>
                      <a:txBody>
                        <a:bodyPr/>
                        <a:lstStyle/>
                        <a:p>
                          <a:endParaRPr lang="en-US"/>
                        </a:p>
                      </a:txBody>
                      <a:tcPr>
                        <a:blipFill>
                          <a:blip r:embed="rId9"/>
                          <a:stretch>
                            <a:fillRect l="-101471" t="-7246" r="-2941" b="-304348"/>
                          </a:stretch>
                        </a:blipFill>
                      </a:tcPr>
                    </a:tc>
                    <a:extLst>
                      <a:ext uri="{0D108BD9-81ED-4DB2-BD59-A6C34878D82A}">
                        <a16:rowId xmlns:a16="http://schemas.microsoft.com/office/drawing/2014/main" val="1760069332"/>
                      </a:ext>
                    </a:extLst>
                  </a:tr>
                  <a:tr h="316206">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448732532"/>
                      </a:ext>
                    </a:extLst>
                  </a:tr>
                  <a:tr h="31620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1551406821"/>
                      </a:ext>
                    </a:extLst>
                  </a:tr>
                  <a:tr h="31620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987933862"/>
                      </a:ext>
                    </a:extLst>
                  </a:tr>
                  <a:tr h="316206">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856252210"/>
                      </a:ext>
                    </a:extLst>
                  </a:tr>
                </a:tbl>
              </a:graphicData>
            </a:graphic>
          </p:graphicFrame>
        </mc:Fallback>
      </mc:AlternateContent>
      <p:sp>
        <p:nvSpPr>
          <p:cNvPr id="8" name="Oval 7">
            <a:extLst>
              <a:ext uri="{FF2B5EF4-FFF2-40B4-BE49-F238E27FC236}">
                <a16:creationId xmlns:a16="http://schemas.microsoft.com/office/drawing/2014/main" id="{9C9177DA-11AC-6A57-FFF7-D7F8DA039D1D}"/>
              </a:ext>
            </a:extLst>
          </p:cNvPr>
          <p:cNvSpPr/>
          <p:nvPr/>
        </p:nvSpPr>
        <p:spPr>
          <a:xfrm>
            <a:off x="3711142" y="4443440"/>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F46934-631A-30B7-04B1-CBDBDF862CF1}"/>
              </a:ext>
            </a:extLst>
          </p:cNvPr>
          <p:cNvSpPr/>
          <p:nvPr/>
        </p:nvSpPr>
        <p:spPr>
          <a:xfrm>
            <a:off x="3895205" y="444344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2198499-4A0F-F8F1-F650-BEE7EF640091}"/>
              </a:ext>
            </a:extLst>
          </p:cNvPr>
          <p:cNvSpPr/>
          <p:nvPr/>
        </p:nvSpPr>
        <p:spPr>
          <a:xfrm>
            <a:off x="4072433" y="444344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32B44F-98D8-660C-C5C8-6B513662C433}"/>
              </a:ext>
            </a:extLst>
          </p:cNvPr>
          <p:cNvSpPr txBox="1"/>
          <p:nvPr/>
        </p:nvSpPr>
        <p:spPr>
          <a:xfrm>
            <a:off x="2616476" y="3247070"/>
            <a:ext cx="1163782" cy="369332"/>
          </a:xfrm>
          <a:prstGeom prst="rect">
            <a:avLst/>
          </a:prstGeom>
          <a:noFill/>
        </p:spPr>
        <p:txBody>
          <a:bodyPr wrap="square">
            <a:spAutoFit/>
          </a:bodyPr>
          <a:lstStyle/>
          <a:p>
            <a:pPr lvl="0" algn="ctr"/>
            <a:r>
              <a:rPr lang="en-US" sz="1800" dirty="0"/>
              <a:t>Device-1</a:t>
            </a:r>
          </a:p>
        </p:txBody>
      </p:sp>
      <p:sp>
        <p:nvSpPr>
          <p:cNvPr id="13" name="TextBox 12">
            <a:extLst>
              <a:ext uri="{FF2B5EF4-FFF2-40B4-BE49-F238E27FC236}">
                <a16:creationId xmlns:a16="http://schemas.microsoft.com/office/drawing/2014/main" id="{843AFDEC-44B9-4596-380C-EF6FAEE25A88}"/>
              </a:ext>
            </a:extLst>
          </p:cNvPr>
          <p:cNvSpPr txBox="1"/>
          <p:nvPr/>
        </p:nvSpPr>
        <p:spPr>
          <a:xfrm>
            <a:off x="4072433" y="3247070"/>
            <a:ext cx="1163782" cy="369332"/>
          </a:xfrm>
          <a:prstGeom prst="rect">
            <a:avLst/>
          </a:prstGeom>
          <a:noFill/>
        </p:spPr>
        <p:txBody>
          <a:bodyPr wrap="square">
            <a:spAutoFit/>
          </a:bodyPr>
          <a:lstStyle/>
          <a:p>
            <a:pPr lvl="0" algn="ctr"/>
            <a:r>
              <a:rPr lang="en-US" sz="1800" dirty="0"/>
              <a:t>Device-n</a:t>
            </a:r>
          </a:p>
        </p:txBody>
      </p:sp>
      <p:pic>
        <p:nvPicPr>
          <p:cNvPr id="15" name="Graphic 14" descr="Document with solid fill">
            <a:extLst>
              <a:ext uri="{FF2B5EF4-FFF2-40B4-BE49-F238E27FC236}">
                <a16:creationId xmlns:a16="http://schemas.microsoft.com/office/drawing/2014/main" id="{7B27EF5A-0850-A777-1BCF-6456CC13A8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7276" y="3431736"/>
            <a:ext cx="643311" cy="643311"/>
          </a:xfrm>
          <a:prstGeom prst="rect">
            <a:avLst/>
          </a:prstGeom>
        </p:spPr>
      </p:pic>
      <p:sp>
        <p:nvSpPr>
          <p:cNvPr id="18" name="Freeform: Shape 17">
            <a:extLst>
              <a:ext uri="{FF2B5EF4-FFF2-40B4-BE49-F238E27FC236}">
                <a16:creationId xmlns:a16="http://schemas.microsoft.com/office/drawing/2014/main" id="{79D3D912-C849-B886-34A4-A4648FC98E02}"/>
              </a:ext>
            </a:extLst>
          </p:cNvPr>
          <p:cNvSpPr/>
          <p:nvPr/>
        </p:nvSpPr>
        <p:spPr>
          <a:xfrm>
            <a:off x="1951688" y="3220221"/>
            <a:ext cx="738128" cy="2116975"/>
          </a:xfrm>
          <a:custGeom>
            <a:avLst/>
            <a:gdLst>
              <a:gd name="connsiteX0" fmla="*/ 0 w 753688"/>
              <a:gd name="connsiteY0" fmla="*/ 836815 h 2754284"/>
              <a:gd name="connsiteX1" fmla="*/ 737062 w 753688"/>
              <a:gd name="connsiteY1" fmla="*/ 0 h 2754284"/>
              <a:gd name="connsiteX2" fmla="*/ 753688 w 753688"/>
              <a:gd name="connsiteY2" fmla="*/ 2754284 h 2754284"/>
              <a:gd name="connsiteX3" fmla="*/ 5542 w 753688"/>
              <a:gd name="connsiteY3" fmla="*/ 2006138 h 2754284"/>
              <a:gd name="connsiteX4" fmla="*/ 0 w 753688"/>
              <a:gd name="connsiteY4" fmla="*/ 836815 h 2754284"/>
              <a:gd name="connsiteX0" fmla="*/ 0 w 753688"/>
              <a:gd name="connsiteY0" fmla="*/ 310342 h 2227811"/>
              <a:gd name="connsiteX1" fmla="*/ 737062 w 753688"/>
              <a:gd name="connsiteY1" fmla="*/ 0 h 2227811"/>
              <a:gd name="connsiteX2" fmla="*/ 753688 w 753688"/>
              <a:gd name="connsiteY2" fmla="*/ 2227811 h 2227811"/>
              <a:gd name="connsiteX3" fmla="*/ 5542 w 753688"/>
              <a:gd name="connsiteY3" fmla="*/ 1479665 h 2227811"/>
              <a:gd name="connsiteX4" fmla="*/ 0 w 753688"/>
              <a:gd name="connsiteY4" fmla="*/ 310342 h 2227811"/>
              <a:gd name="connsiteX0" fmla="*/ 0 w 792480"/>
              <a:gd name="connsiteY0" fmla="*/ 260466 h 2177935"/>
              <a:gd name="connsiteX1" fmla="*/ 792480 w 792480"/>
              <a:gd name="connsiteY1" fmla="*/ 0 h 2177935"/>
              <a:gd name="connsiteX2" fmla="*/ 753688 w 792480"/>
              <a:gd name="connsiteY2" fmla="*/ 2177935 h 2177935"/>
              <a:gd name="connsiteX3" fmla="*/ 5542 w 792480"/>
              <a:gd name="connsiteY3" fmla="*/ 1429789 h 2177935"/>
              <a:gd name="connsiteX4" fmla="*/ 0 w 792480"/>
              <a:gd name="connsiteY4" fmla="*/ 260466 h 2177935"/>
              <a:gd name="connsiteX0" fmla="*/ 0 w 803564"/>
              <a:gd name="connsiteY0" fmla="*/ 260466 h 2177935"/>
              <a:gd name="connsiteX1" fmla="*/ 792480 w 803564"/>
              <a:gd name="connsiteY1" fmla="*/ 0 h 2177935"/>
              <a:gd name="connsiteX2" fmla="*/ 803564 w 803564"/>
              <a:gd name="connsiteY2" fmla="*/ 2177935 h 2177935"/>
              <a:gd name="connsiteX3" fmla="*/ 5542 w 803564"/>
              <a:gd name="connsiteY3" fmla="*/ 1429789 h 2177935"/>
              <a:gd name="connsiteX4" fmla="*/ 0 w 803564"/>
              <a:gd name="connsiteY4" fmla="*/ 260466 h 2177935"/>
              <a:gd name="connsiteX0" fmla="*/ 0 w 792636"/>
              <a:gd name="connsiteY0" fmla="*/ 260466 h 2116975"/>
              <a:gd name="connsiteX1" fmla="*/ 792480 w 792636"/>
              <a:gd name="connsiteY1" fmla="*/ 0 h 2116975"/>
              <a:gd name="connsiteX2" fmla="*/ 737062 w 792636"/>
              <a:gd name="connsiteY2" fmla="*/ 2116975 h 2116975"/>
              <a:gd name="connsiteX3" fmla="*/ 5542 w 792636"/>
              <a:gd name="connsiteY3" fmla="*/ 1429789 h 2116975"/>
              <a:gd name="connsiteX4" fmla="*/ 0 w 792636"/>
              <a:gd name="connsiteY4" fmla="*/ 260466 h 2116975"/>
              <a:gd name="connsiteX0" fmla="*/ 0 w 737062"/>
              <a:gd name="connsiteY0" fmla="*/ 260466 h 2116975"/>
              <a:gd name="connsiteX1" fmla="*/ 731520 w 737062"/>
              <a:gd name="connsiteY1" fmla="*/ 0 h 2116975"/>
              <a:gd name="connsiteX2" fmla="*/ 737062 w 737062"/>
              <a:gd name="connsiteY2" fmla="*/ 2116975 h 2116975"/>
              <a:gd name="connsiteX3" fmla="*/ 5542 w 737062"/>
              <a:gd name="connsiteY3" fmla="*/ 1429789 h 2116975"/>
              <a:gd name="connsiteX4" fmla="*/ 0 w 737062"/>
              <a:gd name="connsiteY4" fmla="*/ 260466 h 2116975"/>
              <a:gd name="connsiteX0" fmla="*/ 0 w 738128"/>
              <a:gd name="connsiteY0" fmla="*/ 260466 h 2116975"/>
              <a:gd name="connsiteX1" fmla="*/ 737062 w 738128"/>
              <a:gd name="connsiteY1" fmla="*/ 0 h 2116975"/>
              <a:gd name="connsiteX2" fmla="*/ 737062 w 738128"/>
              <a:gd name="connsiteY2" fmla="*/ 2116975 h 2116975"/>
              <a:gd name="connsiteX3" fmla="*/ 5542 w 738128"/>
              <a:gd name="connsiteY3" fmla="*/ 1429789 h 2116975"/>
              <a:gd name="connsiteX4" fmla="*/ 0 w 738128"/>
              <a:gd name="connsiteY4" fmla="*/ 260466 h 2116975"/>
              <a:gd name="connsiteX0" fmla="*/ 5787 w 743915"/>
              <a:gd name="connsiteY0" fmla="*/ 260466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260466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16625 w 738128"/>
              <a:gd name="connsiteY3" fmla="*/ 798022 h 2116975"/>
              <a:gd name="connsiteX4" fmla="*/ 0 w 738128"/>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22166 w 738128"/>
              <a:gd name="connsiteY3" fmla="*/ 798022 h 2116975"/>
              <a:gd name="connsiteX4" fmla="*/ 0 w 738128"/>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5540 w 738128"/>
              <a:gd name="connsiteY3" fmla="*/ 803564 h 2116975"/>
              <a:gd name="connsiteX4" fmla="*/ 0 w 738128"/>
              <a:gd name="connsiteY4" fmla="*/ 404553 h 211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28" h="2116975">
                <a:moveTo>
                  <a:pt x="0" y="404553"/>
                </a:moveTo>
                <a:lnTo>
                  <a:pt x="737062" y="0"/>
                </a:lnTo>
                <a:cubicBezTo>
                  <a:pt x="740757" y="725978"/>
                  <a:pt x="733367" y="1390997"/>
                  <a:pt x="737062" y="2116975"/>
                </a:cubicBezTo>
                <a:lnTo>
                  <a:pt x="5540" y="803564"/>
                </a:lnTo>
                <a:cubicBezTo>
                  <a:pt x="3693" y="413790"/>
                  <a:pt x="1847" y="794327"/>
                  <a:pt x="0" y="404553"/>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Document with solid fill">
            <a:extLst>
              <a:ext uri="{FF2B5EF4-FFF2-40B4-BE49-F238E27FC236}">
                <a16:creationId xmlns:a16="http://schemas.microsoft.com/office/drawing/2014/main" id="{F95C4A2D-90EC-B8A2-68A5-5AFD4218B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7276" y="4693885"/>
            <a:ext cx="643311" cy="643311"/>
          </a:xfrm>
          <a:prstGeom prst="rect">
            <a:avLst/>
          </a:prstGeom>
        </p:spPr>
      </p:pic>
      <p:sp>
        <p:nvSpPr>
          <p:cNvPr id="20" name="Oval 19">
            <a:extLst>
              <a:ext uri="{FF2B5EF4-FFF2-40B4-BE49-F238E27FC236}">
                <a16:creationId xmlns:a16="http://schemas.microsoft.com/office/drawing/2014/main" id="{B532BD93-D1D2-9A8C-532C-BE3DD8D141FF}"/>
              </a:ext>
            </a:extLst>
          </p:cNvPr>
          <p:cNvSpPr/>
          <p:nvPr/>
        </p:nvSpPr>
        <p:spPr>
          <a:xfrm>
            <a:off x="1689389" y="4254388"/>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B963B9-C4B2-0CF7-D154-B3C1A5A02423}"/>
              </a:ext>
            </a:extLst>
          </p:cNvPr>
          <p:cNvSpPr/>
          <p:nvPr/>
        </p:nvSpPr>
        <p:spPr>
          <a:xfrm>
            <a:off x="1694820" y="4358959"/>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B4AF732-FFF8-465B-0B8D-FB29BB35B77D}"/>
              </a:ext>
            </a:extLst>
          </p:cNvPr>
          <p:cNvSpPr/>
          <p:nvPr/>
        </p:nvSpPr>
        <p:spPr>
          <a:xfrm>
            <a:off x="1694820" y="4468824"/>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26DFDD1-5F9C-724B-1DE4-6F7093770C67}"/>
                  </a:ext>
                </a:extLst>
              </p:cNvPr>
              <p:cNvSpPr txBox="1"/>
              <p:nvPr/>
            </p:nvSpPr>
            <p:spPr>
              <a:xfrm>
                <a:off x="958087" y="3496992"/>
                <a:ext cx="535445"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US" dirty="0"/>
              </a:p>
            </p:txBody>
          </p:sp>
        </mc:Choice>
        <mc:Fallback xmlns="">
          <p:sp>
            <p:nvSpPr>
              <p:cNvPr id="24" name="TextBox 23">
                <a:extLst>
                  <a:ext uri="{FF2B5EF4-FFF2-40B4-BE49-F238E27FC236}">
                    <a16:creationId xmlns:a16="http://schemas.microsoft.com/office/drawing/2014/main" id="{126DFDD1-5F9C-724B-1DE4-6F7093770C67}"/>
                  </a:ext>
                </a:extLst>
              </p:cNvPr>
              <p:cNvSpPr txBox="1">
                <a:spLocks noRot="1" noChangeAspect="1" noMove="1" noResize="1" noEditPoints="1" noAdjustHandles="1" noChangeArrowheads="1" noChangeShapeType="1" noTextEdit="1"/>
              </p:cNvSpPr>
              <p:nvPr/>
            </p:nvSpPr>
            <p:spPr>
              <a:xfrm>
                <a:off x="958087" y="3496992"/>
                <a:ext cx="535445" cy="424732"/>
              </a:xfrm>
              <a:prstGeom prst="rect">
                <a:avLst/>
              </a:prstGeom>
              <a:blipFill>
                <a:blip r:embed="rId12"/>
                <a:stretch>
                  <a:fillRect b="-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07DE06E-C54C-091A-D6F4-116B909075D8}"/>
                  </a:ext>
                </a:extLst>
              </p:cNvPr>
              <p:cNvSpPr txBox="1"/>
              <p:nvPr/>
            </p:nvSpPr>
            <p:spPr>
              <a:xfrm>
                <a:off x="958087" y="4803174"/>
                <a:ext cx="535445"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24</m:t>
                          </m:r>
                        </m:sub>
                      </m:sSub>
                    </m:oMath>
                  </m:oMathPara>
                </a14:m>
                <a:endParaRPr lang="en-US" dirty="0"/>
              </a:p>
            </p:txBody>
          </p:sp>
        </mc:Choice>
        <mc:Fallback xmlns="">
          <p:sp>
            <p:nvSpPr>
              <p:cNvPr id="25" name="TextBox 24">
                <a:extLst>
                  <a:ext uri="{FF2B5EF4-FFF2-40B4-BE49-F238E27FC236}">
                    <a16:creationId xmlns:a16="http://schemas.microsoft.com/office/drawing/2014/main" id="{507DE06E-C54C-091A-D6F4-116B909075D8}"/>
                  </a:ext>
                </a:extLst>
              </p:cNvPr>
              <p:cNvSpPr txBox="1">
                <a:spLocks noRot="1" noChangeAspect="1" noMove="1" noResize="1" noEditPoints="1" noAdjustHandles="1" noChangeArrowheads="1" noChangeShapeType="1" noTextEdit="1"/>
              </p:cNvSpPr>
              <p:nvPr/>
            </p:nvSpPr>
            <p:spPr>
              <a:xfrm>
                <a:off x="958087" y="4803174"/>
                <a:ext cx="535445" cy="424732"/>
              </a:xfrm>
              <a:prstGeom prst="rect">
                <a:avLst/>
              </a:prstGeom>
              <a:blipFill>
                <a:blip r:embed="rId13"/>
                <a:stretch>
                  <a:fillRect l="-1136" r="-1136" b="-1429"/>
                </a:stretch>
              </a:blipFill>
            </p:spPr>
            <p:txBody>
              <a:bodyPr/>
              <a:lstStyle/>
              <a:p>
                <a:r>
                  <a:rPr lang="en-US">
                    <a:noFill/>
                  </a:rPr>
                  <a:t> </a:t>
                </a:r>
              </a:p>
            </p:txBody>
          </p:sp>
        </mc:Fallback>
      </mc:AlternateContent>
      <p:sp>
        <p:nvSpPr>
          <p:cNvPr id="26" name="Freeform: Shape 25">
            <a:extLst>
              <a:ext uri="{FF2B5EF4-FFF2-40B4-BE49-F238E27FC236}">
                <a16:creationId xmlns:a16="http://schemas.microsoft.com/office/drawing/2014/main" id="{4FFD0C25-23B6-A4CE-C5A2-111000D93970}"/>
              </a:ext>
            </a:extLst>
          </p:cNvPr>
          <p:cNvSpPr/>
          <p:nvPr/>
        </p:nvSpPr>
        <p:spPr>
          <a:xfrm>
            <a:off x="1492907" y="6089488"/>
            <a:ext cx="12420096" cy="1053680"/>
          </a:xfrm>
          <a:custGeom>
            <a:avLst/>
            <a:gdLst>
              <a:gd name="connsiteX0" fmla="*/ 6056 w 12420096"/>
              <a:gd name="connsiteY0" fmla="*/ 6056 h 1053680"/>
              <a:gd name="connsiteX1" fmla="*/ 12420096 w 12420096"/>
              <a:gd name="connsiteY1" fmla="*/ 0 h 1053680"/>
              <a:gd name="connsiteX2" fmla="*/ 0 w 12420096"/>
              <a:gd name="connsiteY2" fmla="*/ 1053680 h 1053680"/>
              <a:gd name="connsiteX3" fmla="*/ 6056 w 12420096"/>
              <a:gd name="connsiteY3" fmla="*/ 6056 h 1053680"/>
            </a:gdLst>
            <a:ahLst/>
            <a:cxnLst>
              <a:cxn ang="0">
                <a:pos x="connsiteX0" y="connsiteY0"/>
              </a:cxn>
              <a:cxn ang="0">
                <a:pos x="connsiteX1" y="connsiteY1"/>
              </a:cxn>
              <a:cxn ang="0">
                <a:pos x="connsiteX2" y="connsiteY2"/>
              </a:cxn>
              <a:cxn ang="0">
                <a:pos x="connsiteX3" y="connsiteY3"/>
              </a:cxn>
            </a:cxnLst>
            <a:rect l="l" t="t" r="r" b="b"/>
            <a:pathLst>
              <a:path w="12420096" h="1053680">
                <a:moveTo>
                  <a:pt x="6056" y="6056"/>
                </a:moveTo>
                <a:lnTo>
                  <a:pt x="12420096" y="0"/>
                </a:lnTo>
                <a:lnTo>
                  <a:pt x="0" y="1053680"/>
                </a:lnTo>
                <a:cubicBezTo>
                  <a:pt x="2019" y="704472"/>
                  <a:pt x="4037" y="355264"/>
                  <a:pt x="6056" y="6056"/>
                </a:cubicBezTo>
                <a:close/>
              </a:path>
            </a:pathLst>
          </a:custGeom>
          <a:gradFill flip="none" rotWithShape="1">
            <a:gsLst>
              <a:gs pos="0">
                <a:schemeClr val="accent4">
                  <a:lumMod val="75000"/>
                </a:schemeClr>
              </a:gs>
              <a:gs pos="74000">
                <a:schemeClr val="bg1"/>
              </a:gs>
              <a:gs pos="83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File Size (70% reduction)</a:t>
            </a:r>
          </a:p>
        </p:txBody>
      </p:sp>
      <p:sp>
        <p:nvSpPr>
          <p:cNvPr id="27" name="Freeform: Shape 26">
            <a:extLst>
              <a:ext uri="{FF2B5EF4-FFF2-40B4-BE49-F238E27FC236}">
                <a16:creationId xmlns:a16="http://schemas.microsoft.com/office/drawing/2014/main" id="{04652027-2226-748C-6A45-7591462B8317}"/>
              </a:ext>
            </a:extLst>
          </p:cNvPr>
          <p:cNvSpPr/>
          <p:nvPr/>
        </p:nvSpPr>
        <p:spPr>
          <a:xfrm>
            <a:off x="1498963" y="6159229"/>
            <a:ext cx="12438262" cy="1047624"/>
          </a:xfrm>
          <a:custGeom>
            <a:avLst/>
            <a:gdLst>
              <a:gd name="connsiteX0" fmla="*/ 0 w 12438262"/>
              <a:gd name="connsiteY0" fmla="*/ 1047624 h 1047624"/>
              <a:gd name="connsiteX1" fmla="*/ 12438262 w 12438262"/>
              <a:gd name="connsiteY1" fmla="*/ 0 h 1047624"/>
              <a:gd name="connsiteX2" fmla="*/ 12401929 w 12438262"/>
              <a:gd name="connsiteY2" fmla="*/ 920455 h 1047624"/>
              <a:gd name="connsiteX3" fmla="*/ 0 w 12438262"/>
              <a:gd name="connsiteY3" fmla="*/ 1047624 h 1047624"/>
              <a:gd name="connsiteX0" fmla="*/ 0 w 12438262"/>
              <a:gd name="connsiteY0" fmla="*/ 1047624 h 1047624"/>
              <a:gd name="connsiteX1" fmla="*/ 12438262 w 12438262"/>
              <a:gd name="connsiteY1" fmla="*/ 0 h 1047624"/>
              <a:gd name="connsiteX2" fmla="*/ 12426152 w 12438262"/>
              <a:gd name="connsiteY2" fmla="*/ 920455 h 1047624"/>
              <a:gd name="connsiteX3" fmla="*/ 0 w 12438262"/>
              <a:gd name="connsiteY3" fmla="*/ 1047624 h 1047624"/>
              <a:gd name="connsiteX0" fmla="*/ 0 w 12438262"/>
              <a:gd name="connsiteY0" fmla="*/ 1047624 h 1047624"/>
              <a:gd name="connsiteX1" fmla="*/ 12438262 w 12438262"/>
              <a:gd name="connsiteY1" fmla="*/ 0 h 1047624"/>
              <a:gd name="connsiteX2" fmla="*/ 12420096 w 12438262"/>
              <a:gd name="connsiteY2" fmla="*/ 920455 h 1047624"/>
              <a:gd name="connsiteX3" fmla="*/ 0 w 12438262"/>
              <a:gd name="connsiteY3" fmla="*/ 1047624 h 1047624"/>
            </a:gdLst>
            <a:ahLst/>
            <a:cxnLst>
              <a:cxn ang="0">
                <a:pos x="connsiteX0" y="connsiteY0"/>
              </a:cxn>
              <a:cxn ang="0">
                <a:pos x="connsiteX1" y="connsiteY1"/>
              </a:cxn>
              <a:cxn ang="0">
                <a:pos x="connsiteX2" y="connsiteY2"/>
              </a:cxn>
              <a:cxn ang="0">
                <a:pos x="connsiteX3" y="connsiteY3"/>
              </a:cxn>
            </a:cxnLst>
            <a:rect l="l" t="t" r="r" b="b"/>
            <a:pathLst>
              <a:path w="12438262" h="1047624">
                <a:moveTo>
                  <a:pt x="0" y="1047624"/>
                </a:moveTo>
                <a:lnTo>
                  <a:pt x="12438262" y="0"/>
                </a:lnTo>
                <a:lnTo>
                  <a:pt x="12420096" y="920455"/>
                </a:lnTo>
                <a:lnTo>
                  <a:pt x="0" y="1047624"/>
                </a:lnTo>
                <a:close/>
              </a:path>
            </a:pathLst>
          </a:custGeom>
          <a:gradFill flip="none" rotWithShape="1">
            <a:gsLst>
              <a:gs pos="0">
                <a:schemeClr val="accent6">
                  <a:lumMod val="50000"/>
                </a:schemeClr>
              </a:gs>
              <a:gs pos="74000">
                <a:schemeClr val="bg1"/>
              </a:gs>
              <a:gs pos="83000">
                <a:schemeClr val="bg1"/>
              </a:gs>
              <a:gs pos="100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Reading Speedup (30X)</a:t>
            </a:r>
          </a:p>
        </p:txBody>
      </p:sp>
      <mc:AlternateContent xmlns:mc="http://schemas.openxmlformats.org/markup-compatibility/2006" xmlns:a14="http://schemas.microsoft.com/office/drawing/2010/main">
        <mc:Choice Requires="a14">
          <p:graphicFrame>
            <p:nvGraphicFramePr>
              <p:cNvPr id="28" name="Table 6">
                <a:extLst>
                  <a:ext uri="{FF2B5EF4-FFF2-40B4-BE49-F238E27FC236}">
                    <a16:creationId xmlns:a16="http://schemas.microsoft.com/office/drawing/2014/main" id="{CAEEF2B5-629E-2DEF-0ACE-282BE0F89CD2}"/>
                  </a:ext>
                </a:extLst>
              </p:cNvPr>
              <p:cNvGraphicFramePr>
                <a:graphicFrameLocks noGrp="1"/>
              </p:cNvGraphicFramePr>
              <p:nvPr>
                <p:extLst>
                  <p:ext uri="{D42A27DB-BD31-4B8C-83A1-F6EECF244321}">
                    <p14:modId xmlns:p14="http://schemas.microsoft.com/office/powerpoint/2010/main" val="4283053116"/>
                  </p:ext>
                </p:extLst>
              </p:nvPr>
            </p:nvGraphicFramePr>
            <p:xfrm>
              <a:off x="7272028" y="3251720"/>
              <a:ext cx="843763" cy="2061528"/>
            </p:xfrm>
            <a:graphic>
              <a:graphicData uri="http://schemas.openxmlformats.org/drawingml/2006/table">
                <a:tbl>
                  <a:tblPr firstRow="1" bandRow="1">
                    <a:tableStyleId>{0505E3EF-67EA-436B-97B2-0124C06EBD24}</a:tableStyleId>
                  </a:tblPr>
                  <a:tblGrid>
                    <a:gridCol w="351603">
                      <a:extLst>
                        <a:ext uri="{9D8B030D-6E8A-4147-A177-3AD203B41FA5}">
                          <a16:colId xmlns:a16="http://schemas.microsoft.com/office/drawing/2014/main" val="2751666212"/>
                        </a:ext>
                      </a:extLst>
                    </a:gridCol>
                    <a:gridCol w="492160">
                      <a:extLst>
                        <a:ext uri="{9D8B030D-6E8A-4147-A177-3AD203B41FA5}">
                          <a16:colId xmlns:a16="http://schemas.microsoft.com/office/drawing/2014/main" val="4257329953"/>
                        </a:ext>
                      </a:extLst>
                    </a:gridCol>
                  </a:tblGrid>
                  <a:tr h="515382">
                    <a:tc>
                      <a:txBody>
                        <a:bodyPr/>
                        <a:lstStyle/>
                        <a:p>
                          <a:r>
                            <a:rPr lang="en-US" sz="1800" dirty="0"/>
                            <a:t>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𝑽</m:t>
                                    </m:r>
                                  </m:e>
                                  <m:sub>
                                    <m:r>
                                      <a:rPr lang="en-US" sz="1800" b="1" i="1" dirty="0" smtClean="0">
                                        <a:latin typeface="Cambria Math" panose="02040503050406030204" pitchFamily="18" charset="0"/>
                                      </a:rPr>
                                      <m:t>𝟏</m:t>
                                    </m:r>
                                  </m:sub>
                                </m:sSub>
                              </m:oMath>
                            </m:oMathPara>
                          </a14:m>
                          <a:endParaRPr lang="en-US" sz="1800" dirty="0"/>
                        </a:p>
                      </a:txBody>
                      <a:tcPr/>
                    </a:tc>
                    <a:extLst>
                      <a:ext uri="{0D108BD9-81ED-4DB2-BD59-A6C34878D82A}">
                        <a16:rowId xmlns:a16="http://schemas.microsoft.com/office/drawing/2014/main" val="1760069332"/>
                      </a:ext>
                    </a:extLst>
                  </a:tr>
                  <a:tr h="515382">
                    <a:tc>
                      <a:txBody>
                        <a:bodyPr/>
                        <a:lstStyle/>
                        <a:p>
                          <a:endParaRPr lang="en-US"/>
                        </a:p>
                      </a:txBody>
                      <a:tcPr/>
                    </a:tc>
                    <a:tc>
                      <a:txBody>
                        <a:bodyPr/>
                        <a:lstStyle/>
                        <a:p>
                          <a:endParaRPr lang="en-US"/>
                        </a:p>
                      </a:txBody>
                      <a:tcPr/>
                    </a:tc>
                    <a:extLst>
                      <a:ext uri="{0D108BD9-81ED-4DB2-BD59-A6C34878D82A}">
                        <a16:rowId xmlns:a16="http://schemas.microsoft.com/office/drawing/2014/main" val="3448732532"/>
                      </a:ext>
                    </a:extLst>
                  </a:tr>
                  <a:tr h="515382">
                    <a:tc>
                      <a:txBody>
                        <a:bodyPr/>
                        <a:lstStyle/>
                        <a:p>
                          <a:endParaRPr lang="en-US"/>
                        </a:p>
                      </a:txBody>
                      <a:tcPr/>
                    </a:tc>
                    <a:tc>
                      <a:txBody>
                        <a:bodyPr/>
                        <a:lstStyle/>
                        <a:p>
                          <a:endParaRPr lang="en-US" dirty="0"/>
                        </a:p>
                      </a:txBody>
                      <a:tcPr/>
                    </a:tc>
                    <a:extLst>
                      <a:ext uri="{0D108BD9-81ED-4DB2-BD59-A6C34878D82A}">
                        <a16:rowId xmlns:a16="http://schemas.microsoft.com/office/drawing/2014/main" val="1551406821"/>
                      </a:ext>
                    </a:extLst>
                  </a:tr>
                  <a:tr h="51538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56252210"/>
                      </a:ext>
                    </a:extLst>
                  </a:tr>
                </a:tbl>
              </a:graphicData>
            </a:graphic>
          </p:graphicFrame>
        </mc:Choice>
        <mc:Fallback xmlns="">
          <p:graphicFrame>
            <p:nvGraphicFramePr>
              <p:cNvPr id="28" name="Table 6">
                <a:extLst>
                  <a:ext uri="{FF2B5EF4-FFF2-40B4-BE49-F238E27FC236}">
                    <a16:creationId xmlns:a16="http://schemas.microsoft.com/office/drawing/2014/main" id="{CAEEF2B5-629E-2DEF-0ACE-282BE0F89CD2}"/>
                  </a:ext>
                </a:extLst>
              </p:cNvPr>
              <p:cNvGraphicFramePr>
                <a:graphicFrameLocks noGrp="1"/>
              </p:cNvGraphicFramePr>
              <p:nvPr>
                <p:extLst>
                  <p:ext uri="{D42A27DB-BD31-4B8C-83A1-F6EECF244321}">
                    <p14:modId xmlns:p14="http://schemas.microsoft.com/office/powerpoint/2010/main" val="4283053116"/>
                  </p:ext>
                </p:extLst>
              </p:nvPr>
            </p:nvGraphicFramePr>
            <p:xfrm>
              <a:off x="7272028" y="3251720"/>
              <a:ext cx="843763" cy="2061528"/>
            </p:xfrm>
            <a:graphic>
              <a:graphicData uri="http://schemas.openxmlformats.org/drawingml/2006/table">
                <a:tbl>
                  <a:tblPr firstRow="1" bandRow="1">
                    <a:tableStyleId>{0505E3EF-67EA-436B-97B2-0124C06EBD24}</a:tableStyleId>
                  </a:tblPr>
                  <a:tblGrid>
                    <a:gridCol w="351603">
                      <a:extLst>
                        <a:ext uri="{9D8B030D-6E8A-4147-A177-3AD203B41FA5}">
                          <a16:colId xmlns:a16="http://schemas.microsoft.com/office/drawing/2014/main" val="2751666212"/>
                        </a:ext>
                      </a:extLst>
                    </a:gridCol>
                    <a:gridCol w="492160">
                      <a:extLst>
                        <a:ext uri="{9D8B030D-6E8A-4147-A177-3AD203B41FA5}">
                          <a16:colId xmlns:a16="http://schemas.microsoft.com/office/drawing/2014/main" val="4257329953"/>
                        </a:ext>
                      </a:extLst>
                    </a:gridCol>
                  </a:tblGrid>
                  <a:tr h="515382">
                    <a:tc>
                      <a:txBody>
                        <a:bodyPr/>
                        <a:lstStyle/>
                        <a:p>
                          <a:r>
                            <a:rPr lang="en-US" sz="1800" dirty="0"/>
                            <a:t>T</a:t>
                          </a:r>
                        </a:p>
                      </a:txBody>
                      <a:tcPr/>
                    </a:tc>
                    <a:tc>
                      <a:txBody>
                        <a:bodyPr/>
                        <a:lstStyle/>
                        <a:p>
                          <a:endParaRPr lang="en-US"/>
                        </a:p>
                      </a:txBody>
                      <a:tcPr>
                        <a:blipFill>
                          <a:blip r:embed="rId14"/>
                          <a:stretch>
                            <a:fillRect l="-71951" t="-5882" r="-2439" b="-301176"/>
                          </a:stretch>
                        </a:blipFill>
                      </a:tcPr>
                    </a:tc>
                    <a:extLst>
                      <a:ext uri="{0D108BD9-81ED-4DB2-BD59-A6C34878D82A}">
                        <a16:rowId xmlns:a16="http://schemas.microsoft.com/office/drawing/2014/main" val="1760069332"/>
                      </a:ext>
                    </a:extLst>
                  </a:tr>
                  <a:tr h="515382">
                    <a:tc>
                      <a:txBody>
                        <a:bodyPr/>
                        <a:lstStyle/>
                        <a:p>
                          <a:endParaRPr lang="en-US"/>
                        </a:p>
                      </a:txBody>
                      <a:tcPr/>
                    </a:tc>
                    <a:tc>
                      <a:txBody>
                        <a:bodyPr/>
                        <a:lstStyle/>
                        <a:p>
                          <a:endParaRPr lang="en-US"/>
                        </a:p>
                      </a:txBody>
                      <a:tcPr/>
                    </a:tc>
                    <a:extLst>
                      <a:ext uri="{0D108BD9-81ED-4DB2-BD59-A6C34878D82A}">
                        <a16:rowId xmlns:a16="http://schemas.microsoft.com/office/drawing/2014/main" val="3448732532"/>
                      </a:ext>
                    </a:extLst>
                  </a:tr>
                  <a:tr h="515382">
                    <a:tc>
                      <a:txBody>
                        <a:bodyPr/>
                        <a:lstStyle/>
                        <a:p>
                          <a:endParaRPr lang="en-US"/>
                        </a:p>
                      </a:txBody>
                      <a:tcPr/>
                    </a:tc>
                    <a:tc>
                      <a:txBody>
                        <a:bodyPr/>
                        <a:lstStyle/>
                        <a:p>
                          <a:endParaRPr lang="en-US" dirty="0"/>
                        </a:p>
                      </a:txBody>
                      <a:tcPr/>
                    </a:tc>
                    <a:extLst>
                      <a:ext uri="{0D108BD9-81ED-4DB2-BD59-A6C34878D82A}">
                        <a16:rowId xmlns:a16="http://schemas.microsoft.com/office/drawing/2014/main" val="1551406821"/>
                      </a:ext>
                    </a:extLst>
                  </a:tr>
                  <a:tr h="51538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562522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88EF8CEE-C1E1-4EB3-88D3-A63E397EC30D}"/>
                  </a:ext>
                </a:extLst>
              </p:cNvPr>
              <p:cNvGraphicFramePr>
                <a:graphicFrameLocks noGrp="1"/>
              </p:cNvGraphicFramePr>
              <p:nvPr>
                <p:extLst>
                  <p:ext uri="{D42A27DB-BD31-4B8C-83A1-F6EECF244321}">
                    <p14:modId xmlns:p14="http://schemas.microsoft.com/office/powerpoint/2010/main" val="635285263"/>
                  </p:ext>
                </p:extLst>
              </p:nvPr>
            </p:nvGraphicFramePr>
            <p:xfrm>
              <a:off x="8704589" y="3251720"/>
              <a:ext cx="1283589" cy="2064480"/>
            </p:xfrm>
            <a:graphic>
              <a:graphicData uri="http://schemas.openxmlformats.org/drawingml/2006/table">
                <a:tbl>
                  <a:tblPr firstRow="1" bandRow="1">
                    <a:tableStyleId>{0505E3EF-67EA-436B-97B2-0124C06EBD24}</a:tableStyleId>
                  </a:tblPr>
                  <a:tblGrid>
                    <a:gridCol w="872109">
                      <a:extLst>
                        <a:ext uri="{9D8B030D-6E8A-4147-A177-3AD203B41FA5}">
                          <a16:colId xmlns:a16="http://schemas.microsoft.com/office/drawing/2014/main" val="2751666212"/>
                        </a:ext>
                      </a:extLst>
                    </a:gridCol>
                    <a:gridCol w="411480">
                      <a:extLst>
                        <a:ext uri="{9D8B030D-6E8A-4147-A177-3AD203B41FA5}">
                          <a16:colId xmlns:a16="http://schemas.microsoft.com/office/drawing/2014/main" val="4257329953"/>
                        </a:ext>
                      </a:extLst>
                    </a:gridCol>
                  </a:tblGrid>
                  <a:tr h="515216">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𝑽</m:t>
                                    </m:r>
                                  </m:e>
                                  <m:sub>
                                    <m:r>
                                      <a:rPr lang="en-US" sz="1800" b="1" i="1" dirty="0" smtClean="0">
                                        <a:latin typeface="Cambria Math" panose="02040503050406030204" pitchFamily="18" charset="0"/>
                                      </a:rPr>
                                      <m:t>𝒏</m:t>
                                    </m:r>
                                    <m:r>
                                      <a:rPr lang="en-US" sz="1800" b="1" i="1" dirty="0" smtClean="0">
                                        <a:latin typeface="Cambria Math" panose="02040503050406030204" pitchFamily="18" charset="0"/>
                                      </a:rPr>
                                      <m:t>−</m:t>
                                    </m:r>
                                    <m:r>
                                      <a:rPr lang="en-US" sz="1800" b="1" i="1" dirty="0" smtClean="0">
                                        <a:latin typeface="Cambria Math" panose="02040503050406030204" pitchFamily="18" charset="0"/>
                                      </a:rPr>
                                      <m:t>𝟏</m:t>
                                    </m:r>
                                  </m:sub>
                                </m:sSub>
                              </m:oMath>
                            </m:oMathPara>
                          </a14:m>
                          <a:endParaRPr lang="en-US" sz="18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𝑽</m:t>
                                    </m:r>
                                  </m:e>
                                  <m:sub>
                                    <m:r>
                                      <a:rPr lang="en-US" sz="1800" b="1" i="1" dirty="0" smtClean="0">
                                        <a:latin typeface="Cambria Math" panose="02040503050406030204" pitchFamily="18" charset="0"/>
                                      </a:rPr>
                                      <m:t>𝒏</m:t>
                                    </m:r>
                                  </m:sub>
                                </m:sSub>
                              </m:oMath>
                            </m:oMathPara>
                          </a14:m>
                          <a:endParaRPr lang="en-US" sz="1800" dirty="0"/>
                        </a:p>
                      </a:txBody>
                      <a:tcPr/>
                    </a:tc>
                    <a:extLst>
                      <a:ext uri="{0D108BD9-81ED-4DB2-BD59-A6C34878D82A}">
                        <a16:rowId xmlns:a16="http://schemas.microsoft.com/office/drawing/2014/main" val="1760069332"/>
                      </a:ext>
                    </a:extLst>
                  </a:tr>
                  <a:tr h="387316">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448732532"/>
                      </a:ext>
                    </a:extLst>
                  </a:tr>
                  <a:tr h="38731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1551406821"/>
                      </a:ext>
                    </a:extLst>
                  </a:tr>
                  <a:tr h="38731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987933862"/>
                      </a:ext>
                    </a:extLst>
                  </a:tr>
                  <a:tr h="387316">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856252210"/>
                      </a:ext>
                    </a:extLst>
                  </a:tr>
                </a:tbl>
              </a:graphicData>
            </a:graphic>
          </p:graphicFrame>
        </mc:Choice>
        <mc:Fallback xmlns="">
          <p:graphicFrame>
            <p:nvGraphicFramePr>
              <p:cNvPr id="29" name="Table 28">
                <a:extLst>
                  <a:ext uri="{FF2B5EF4-FFF2-40B4-BE49-F238E27FC236}">
                    <a16:creationId xmlns:a16="http://schemas.microsoft.com/office/drawing/2014/main" id="{88EF8CEE-C1E1-4EB3-88D3-A63E397EC30D}"/>
                  </a:ext>
                </a:extLst>
              </p:cNvPr>
              <p:cNvGraphicFramePr>
                <a:graphicFrameLocks noGrp="1"/>
              </p:cNvGraphicFramePr>
              <p:nvPr>
                <p:extLst>
                  <p:ext uri="{D42A27DB-BD31-4B8C-83A1-F6EECF244321}">
                    <p14:modId xmlns:p14="http://schemas.microsoft.com/office/powerpoint/2010/main" val="635285263"/>
                  </p:ext>
                </p:extLst>
              </p:nvPr>
            </p:nvGraphicFramePr>
            <p:xfrm>
              <a:off x="8704589" y="3251720"/>
              <a:ext cx="1283589" cy="2064480"/>
            </p:xfrm>
            <a:graphic>
              <a:graphicData uri="http://schemas.openxmlformats.org/drawingml/2006/table">
                <a:tbl>
                  <a:tblPr firstRow="1" bandRow="1">
                    <a:tableStyleId>{0505E3EF-67EA-436B-97B2-0124C06EBD24}</a:tableStyleId>
                  </a:tblPr>
                  <a:tblGrid>
                    <a:gridCol w="872109">
                      <a:extLst>
                        <a:ext uri="{9D8B030D-6E8A-4147-A177-3AD203B41FA5}">
                          <a16:colId xmlns:a16="http://schemas.microsoft.com/office/drawing/2014/main" val="2751666212"/>
                        </a:ext>
                      </a:extLst>
                    </a:gridCol>
                    <a:gridCol w="411480">
                      <a:extLst>
                        <a:ext uri="{9D8B030D-6E8A-4147-A177-3AD203B41FA5}">
                          <a16:colId xmlns:a16="http://schemas.microsoft.com/office/drawing/2014/main" val="4257329953"/>
                        </a:ext>
                      </a:extLst>
                    </a:gridCol>
                  </a:tblGrid>
                  <a:tr h="515216">
                    <a:tc>
                      <a:txBody>
                        <a:bodyPr/>
                        <a:lstStyle/>
                        <a:p>
                          <a:endParaRPr lang="en-US"/>
                        </a:p>
                      </a:txBody>
                      <a:tcPr>
                        <a:blipFill>
                          <a:blip r:embed="rId15"/>
                          <a:stretch>
                            <a:fillRect l="-694" t="-1176" r="-48611" b="-302353"/>
                          </a:stretch>
                        </a:blipFill>
                      </a:tcPr>
                    </a:tc>
                    <a:tc>
                      <a:txBody>
                        <a:bodyPr/>
                        <a:lstStyle/>
                        <a:p>
                          <a:endParaRPr lang="en-US"/>
                        </a:p>
                      </a:txBody>
                      <a:tcPr>
                        <a:blipFill>
                          <a:blip r:embed="rId15"/>
                          <a:stretch>
                            <a:fillRect l="-213235" t="-1176" r="-2941" b="-302353"/>
                          </a:stretch>
                        </a:blipFill>
                      </a:tcPr>
                    </a:tc>
                    <a:extLst>
                      <a:ext uri="{0D108BD9-81ED-4DB2-BD59-A6C34878D82A}">
                        <a16:rowId xmlns:a16="http://schemas.microsoft.com/office/drawing/2014/main" val="1760069332"/>
                      </a:ext>
                    </a:extLst>
                  </a:tr>
                  <a:tr h="387316">
                    <a:tc>
                      <a:txBody>
                        <a:bodyPr/>
                        <a:lstStyle/>
                        <a:p>
                          <a:endParaRPr lang="en-US" sz="1000"/>
                        </a:p>
                      </a:txBody>
                      <a:tcPr/>
                    </a:tc>
                    <a:tc>
                      <a:txBody>
                        <a:bodyPr/>
                        <a:lstStyle/>
                        <a:p>
                          <a:endParaRPr lang="en-US" sz="1000"/>
                        </a:p>
                      </a:txBody>
                      <a:tcPr/>
                    </a:tc>
                    <a:extLst>
                      <a:ext uri="{0D108BD9-81ED-4DB2-BD59-A6C34878D82A}">
                        <a16:rowId xmlns:a16="http://schemas.microsoft.com/office/drawing/2014/main" val="3448732532"/>
                      </a:ext>
                    </a:extLst>
                  </a:tr>
                  <a:tr h="38731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1551406821"/>
                      </a:ext>
                    </a:extLst>
                  </a:tr>
                  <a:tr h="387316">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987933862"/>
                      </a:ext>
                    </a:extLst>
                  </a:tr>
                  <a:tr h="387316">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856252210"/>
                      </a:ext>
                    </a:extLst>
                  </a:tr>
                </a:tbl>
              </a:graphicData>
            </a:graphic>
          </p:graphicFrame>
        </mc:Fallback>
      </mc:AlternateContent>
      <p:sp>
        <p:nvSpPr>
          <p:cNvPr id="30" name="Oval 29">
            <a:extLst>
              <a:ext uri="{FF2B5EF4-FFF2-40B4-BE49-F238E27FC236}">
                <a16:creationId xmlns:a16="http://schemas.microsoft.com/office/drawing/2014/main" id="{DB78F7A7-590C-A47F-A01F-E7278EBEA3CF}"/>
              </a:ext>
            </a:extLst>
          </p:cNvPr>
          <p:cNvSpPr/>
          <p:nvPr/>
        </p:nvSpPr>
        <p:spPr>
          <a:xfrm>
            <a:off x="8196284" y="4449137"/>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DD19475-427D-EE32-74AE-28CF3B18B961}"/>
              </a:ext>
            </a:extLst>
          </p:cNvPr>
          <p:cNvSpPr/>
          <p:nvPr/>
        </p:nvSpPr>
        <p:spPr>
          <a:xfrm>
            <a:off x="8380347" y="4449138"/>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6375A68-A9EC-1D92-66F9-3C5A64912CAC}"/>
              </a:ext>
            </a:extLst>
          </p:cNvPr>
          <p:cNvSpPr/>
          <p:nvPr/>
        </p:nvSpPr>
        <p:spPr>
          <a:xfrm>
            <a:off x="8557575" y="4449138"/>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5" name="Graphic 34" descr="Document with solid fill">
            <a:extLst>
              <a:ext uri="{FF2B5EF4-FFF2-40B4-BE49-F238E27FC236}">
                <a16:creationId xmlns:a16="http://schemas.microsoft.com/office/drawing/2014/main" id="{92D4F782-CA76-FE02-EE92-AC490658B3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82418" y="3437433"/>
            <a:ext cx="643311" cy="643311"/>
          </a:xfrm>
          <a:prstGeom prst="rect">
            <a:avLst/>
          </a:prstGeom>
        </p:spPr>
      </p:pic>
      <p:sp>
        <p:nvSpPr>
          <p:cNvPr id="36" name="Freeform: Shape 35">
            <a:extLst>
              <a:ext uri="{FF2B5EF4-FFF2-40B4-BE49-F238E27FC236}">
                <a16:creationId xmlns:a16="http://schemas.microsoft.com/office/drawing/2014/main" id="{2FA4A5A6-9598-1BBB-A780-DD45E820E080}"/>
              </a:ext>
            </a:extLst>
          </p:cNvPr>
          <p:cNvSpPr/>
          <p:nvPr/>
        </p:nvSpPr>
        <p:spPr>
          <a:xfrm>
            <a:off x="6436830" y="3225918"/>
            <a:ext cx="738128" cy="2116975"/>
          </a:xfrm>
          <a:custGeom>
            <a:avLst/>
            <a:gdLst>
              <a:gd name="connsiteX0" fmla="*/ 0 w 753688"/>
              <a:gd name="connsiteY0" fmla="*/ 836815 h 2754284"/>
              <a:gd name="connsiteX1" fmla="*/ 737062 w 753688"/>
              <a:gd name="connsiteY1" fmla="*/ 0 h 2754284"/>
              <a:gd name="connsiteX2" fmla="*/ 753688 w 753688"/>
              <a:gd name="connsiteY2" fmla="*/ 2754284 h 2754284"/>
              <a:gd name="connsiteX3" fmla="*/ 5542 w 753688"/>
              <a:gd name="connsiteY3" fmla="*/ 2006138 h 2754284"/>
              <a:gd name="connsiteX4" fmla="*/ 0 w 753688"/>
              <a:gd name="connsiteY4" fmla="*/ 836815 h 2754284"/>
              <a:gd name="connsiteX0" fmla="*/ 0 w 753688"/>
              <a:gd name="connsiteY0" fmla="*/ 310342 h 2227811"/>
              <a:gd name="connsiteX1" fmla="*/ 737062 w 753688"/>
              <a:gd name="connsiteY1" fmla="*/ 0 h 2227811"/>
              <a:gd name="connsiteX2" fmla="*/ 753688 w 753688"/>
              <a:gd name="connsiteY2" fmla="*/ 2227811 h 2227811"/>
              <a:gd name="connsiteX3" fmla="*/ 5542 w 753688"/>
              <a:gd name="connsiteY3" fmla="*/ 1479665 h 2227811"/>
              <a:gd name="connsiteX4" fmla="*/ 0 w 753688"/>
              <a:gd name="connsiteY4" fmla="*/ 310342 h 2227811"/>
              <a:gd name="connsiteX0" fmla="*/ 0 w 792480"/>
              <a:gd name="connsiteY0" fmla="*/ 260466 h 2177935"/>
              <a:gd name="connsiteX1" fmla="*/ 792480 w 792480"/>
              <a:gd name="connsiteY1" fmla="*/ 0 h 2177935"/>
              <a:gd name="connsiteX2" fmla="*/ 753688 w 792480"/>
              <a:gd name="connsiteY2" fmla="*/ 2177935 h 2177935"/>
              <a:gd name="connsiteX3" fmla="*/ 5542 w 792480"/>
              <a:gd name="connsiteY3" fmla="*/ 1429789 h 2177935"/>
              <a:gd name="connsiteX4" fmla="*/ 0 w 792480"/>
              <a:gd name="connsiteY4" fmla="*/ 260466 h 2177935"/>
              <a:gd name="connsiteX0" fmla="*/ 0 w 803564"/>
              <a:gd name="connsiteY0" fmla="*/ 260466 h 2177935"/>
              <a:gd name="connsiteX1" fmla="*/ 792480 w 803564"/>
              <a:gd name="connsiteY1" fmla="*/ 0 h 2177935"/>
              <a:gd name="connsiteX2" fmla="*/ 803564 w 803564"/>
              <a:gd name="connsiteY2" fmla="*/ 2177935 h 2177935"/>
              <a:gd name="connsiteX3" fmla="*/ 5542 w 803564"/>
              <a:gd name="connsiteY3" fmla="*/ 1429789 h 2177935"/>
              <a:gd name="connsiteX4" fmla="*/ 0 w 803564"/>
              <a:gd name="connsiteY4" fmla="*/ 260466 h 2177935"/>
              <a:gd name="connsiteX0" fmla="*/ 0 w 792636"/>
              <a:gd name="connsiteY0" fmla="*/ 260466 h 2116975"/>
              <a:gd name="connsiteX1" fmla="*/ 792480 w 792636"/>
              <a:gd name="connsiteY1" fmla="*/ 0 h 2116975"/>
              <a:gd name="connsiteX2" fmla="*/ 737062 w 792636"/>
              <a:gd name="connsiteY2" fmla="*/ 2116975 h 2116975"/>
              <a:gd name="connsiteX3" fmla="*/ 5542 w 792636"/>
              <a:gd name="connsiteY3" fmla="*/ 1429789 h 2116975"/>
              <a:gd name="connsiteX4" fmla="*/ 0 w 792636"/>
              <a:gd name="connsiteY4" fmla="*/ 260466 h 2116975"/>
              <a:gd name="connsiteX0" fmla="*/ 0 w 737062"/>
              <a:gd name="connsiteY0" fmla="*/ 260466 h 2116975"/>
              <a:gd name="connsiteX1" fmla="*/ 731520 w 737062"/>
              <a:gd name="connsiteY1" fmla="*/ 0 h 2116975"/>
              <a:gd name="connsiteX2" fmla="*/ 737062 w 737062"/>
              <a:gd name="connsiteY2" fmla="*/ 2116975 h 2116975"/>
              <a:gd name="connsiteX3" fmla="*/ 5542 w 737062"/>
              <a:gd name="connsiteY3" fmla="*/ 1429789 h 2116975"/>
              <a:gd name="connsiteX4" fmla="*/ 0 w 737062"/>
              <a:gd name="connsiteY4" fmla="*/ 260466 h 2116975"/>
              <a:gd name="connsiteX0" fmla="*/ 0 w 738128"/>
              <a:gd name="connsiteY0" fmla="*/ 260466 h 2116975"/>
              <a:gd name="connsiteX1" fmla="*/ 737062 w 738128"/>
              <a:gd name="connsiteY1" fmla="*/ 0 h 2116975"/>
              <a:gd name="connsiteX2" fmla="*/ 737062 w 738128"/>
              <a:gd name="connsiteY2" fmla="*/ 2116975 h 2116975"/>
              <a:gd name="connsiteX3" fmla="*/ 5542 w 738128"/>
              <a:gd name="connsiteY3" fmla="*/ 1429789 h 2116975"/>
              <a:gd name="connsiteX4" fmla="*/ 0 w 738128"/>
              <a:gd name="connsiteY4" fmla="*/ 260466 h 2116975"/>
              <a:gd name="connsiteX0" fmla="*/ 5787 w 743915"/>
              <a:gd name="connsiteY0" fmla="*/ 260466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260466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16625 w 738128"/>
              <a:gd name="connsiteY3" fmla="*/ 798022 h 2116975"/>
              <a:gd name="connsiteX4" fmla="*/ 0 w 738128"/>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22166 w 738128"/>
              <a:gd name="connsiteY3" fmla="*/ 798022 h 2116975"/>
              <a:gd name="connsiteX4" fmla="*/ 0 w 738128"/>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5540 w 738128"/>
              <a:gd name="connsiteY3" fmla="*/ 803564 h 2116975"/>
              <a:gd name="connsiteX4" fmla="*/ 0 w 738128"/>
              <a:gd name="connsiteY4" fmla="*/ 404553 h 211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28" h="2116975">
                <a:moveTo>
                  <a:pt x="0" y="404553"/>
                </a:moveTo>
                <a:lnTo>
                  <a:pt x="737062" y="0"/>
                </a:lnTo>
                <a:cubicBezTo>
                  <a:pt x="740757" y="725978"/>
                  <a:pt x="733367" y="1390997"/>
                  <a:pt x="737062" y="2116975"/>
                </a:cubicBezTo>
                <a:lnTo>
                  <a:pt x="5540" y="803564"/>
                </a:lnTo>
                <a:cubicBezTo>
                  <a:pt x="3693" y="413790"/>
                  <a:pt x="1847" y="794327"/>
                  <a:pt x="0" y="404553"/>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Document with solid fill">
            <a:extLst>
              <a:ext uri="{FF2B5EF4-FFF2-40B4-BE49-F238E27FC236}">
                <a16:creationId xmlns:a16="http://schemas.microsoft.com/office/drawing/2014/main" id="{9AC4D5B0-10E7-5F6A-D85F-934DC31C4E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82418" y="4699582"/>
            <a:ext cx="643311" cy="643311"/>
          </a:xfrm>
          <a:prstGeom prst="rect">
            <a:avLst/>
          </a:prstGeom>
        </p:spPr>
      </p:pic>
      <p:sp>
        <p:nvSpPr>
          <p:cNvPr id="38" name="Oval 37">
            <a:extLst>
              <a:ext uri="{FF2B5EF4-FFF2-40B4-BE49-F238E27FC236}">
                <a16:creationId xmlns:a16="http://schemas.microsoft.com/office/drawing/2014/main" id="{C7D214A4-1245-9420-96AB-0C11326BFB8C}"/>
              </a:ext>
            </a:extLst>
          </p:cNvPr>
          <p:cNvSpPr/>
          <p:nvPr/>
        </p:nvSpPr>
        <p:spPr>
          <a:xfrm>
            <a:off x="6174531" y="4260085"/>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C541F5D-B8E1-E815-AFF0-5650D3D32D2C}"/>
              </a:ext>
            </a:extLst>
          </p:cNvPr>
          <p:cNvSpPr/>
          <p:nvPr/>
        </p:nvSpPr>
        <p:spPr>
          <a:xfrm>
            <a:off x="6179962" y="4364656"/>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61462DA-A77B-1281-19DC-7D9099939701}"/>
              </a:ext>
            </a:extLst>
          </p:cNvPr>
          <p:cNvSpPr/>
          <p:nvPr/>
        </p:nvSpPr>
        <p:spPr>
          <a:xfrm>
            <a:off x="6179962" y="447452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8BC37D7-FF25-27FB-443A-8CFB560F11D9}"/>
                  </a:ext>
                </a:extLst>
              </p:cNvPr>
              <p:cNvSpPr txBox="1"/>
              <p:nvPr/>
            </p:nvSpPr>
            <p:spPr>
              <a:xfrm>
                <a:off x="5443229" y="3502689"/>
                <a:ext cx="535445"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US" dirty="0"/>
              </a:p>
            </p:txBody>
          </p:sp>
        </mc:Choice>
        <mc:Fallback xmlns="">
          <p:sp>
            <p:nvSpPr>
              <p:cNvPr id="41" name="TextBox 40">
                <a:extLst>
                  <a:ext uri="{FF2B5EF4-FFF2-40B4-BE49-F238E27FC236}">
                    <a16:creationId xmlns:a16="http://schemas.microsoft.com/office/drawing/2014/main" id="{08BC37D7-FF25-27FB-443A-8CFB560F11D9}"/>
                  </a:ext>
                </a:extLst>
              </p:cNvPr>
              <p:cNvSpPr txBox="1">
                <a:spLocks noRot="1" noChangeAspect="1" noMove="1" noResize="1" noEditPoints="1" noAdjustHandles="1" noChangeArrowheads="1" noChangeShapeType="1" noTextEdit="1"/>
              </p:cNvSpPr>
              <p:nvPr/>
            </p:nvSpPr>
            <p:spPr>
              <a:xfrm>
                <a:off x="5443229" y="3502689"/>
                <a:ext cx="535445" cy="424732"/>
              </a:xfrm>
              <a:prstGeom prst="rect">
                <a:avLst/>
              </a:prstGeom>
              <a:blipFill>
                <a:blip r:embed="rId16"/>
                <a:stretch>
                  <a:fillRect b="-2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769EF57-23E4-1EDC-A7F7-C3774E9E1DA4}"/>
                  </a:ext>
                </a:extLst>
              </p:cNvPr>
              <p:cNvSpPr txBox="1"/>
              <p:nvPr/>
            </p:nvSpPr>
            <p:spPr>
              <a:xfrm>
                <a:off x="5443229" y="4808871"/>
                <a:ext cx="535445"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24</m:t>
                          </m:r>
                        </m:sub>
                      </m:sSub>
                    </m:oMath>
                  </m:oMathPara>
                </a14:m>
                <a:endParaRPr lang="en-US" dirty="0"/>
              </a:p>
            </p:txBody>
          </p:sp>
        </mc:Choice>
        <mc:Fallback xmlns="">
          <p:sp>
            <p:nvSpPr>
              <p:cNvPr id="42" name="TextBox 41">
                <a:extLst>
                  <a:ext uri="{FF2B5EF4-FFF2-40B4-BE49-F238E27FC236}">
                    <a16:creationId xmlns:a16="http://schemas.microsoft.com/office/drawing/2014/main" id="{4769EF57-23E4-1EDC-A7F7-C3774E9E1DA4}"/>
                  </a:ext>
                </a:extLst>
              </p:cNvPr>
              <p:cNvSpPr txBox="1">
                <a:spLocks noRot="1" noChangeAspect="1" noMove="1" noResize="1" noEditPoints="1" noAdjustHandles="1" noChangeArrowheads="1" noChangeShapeType="1" noTextEdit="1"/>
              </p:cNvSpPr>
              <p:nvPr/>
            </p:nvSpPr>
            <p:spPr>
              <a:xfrm>
                <a:off x="5443229" y="4808871"/>
                <a:ext cx="535445" cy="424732"/>
              </a:xfrm>
              <a:prstGeom prst="rect">
                <a:avLst/>
              </a:prstGeom>
              <a:blipFill>
                <a:blip r:embed="rId17"/>
                <a:stretch>
                  <a:fillRect l="-1136" r="-1136"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6" name="Table 6">
                <a:extLst>
                  <a:ext uri="{FF2B5EF4-FFF2-40B4-BE49-F238E27FC236}">
                    <a16:creationId xmlns:a16="http://schemas.microsoft.com/office/drawing/2014/main" id="{9C3F4A69-59BE-9285-7F66-0B5959A1E87C}"/>
                  </a:ext>
                </a:extLst>
              </p:cNvPr>
              <p:cNvGraphicFramePr>
                <a:graphicFrameLocks noGrp="1"/>
              </p:cNvGraphicFramePr>
              <p:nvPr>
                <p:extLst>
                  <p:ext uri="{D42A27DB-BD31-4B8C-83A1-F6EECF244321}">
                    <p14:modId xmlns:p14="http://schemas.microsoft.com/office/powerpoint/2010/main" val="1232567737"/>
                  </p:ext>
                </p:extLst>
              </p:nvPr>
            </p:nvGraphicFramePr>
            <p:xfrm>
              <a:off x="11676946" y="3682690"/>
              <a:ext cx="1602636" cy="1652207"/>
            </p:xfrm>
            <a:graphic>
              <a:graphicData uri="http://schemas.openxmlformats.org/drawingml/2006/table">
                <a:tbl>
                  <a:tblPr firstRow="1" bandRow="1">
                    <a:tableStyleId>{0505E3EF-67EA-436B-97B2-0124C06EBD24}</a:tableStyleId>
                  </a:tblPr>
                  <a:tblGrid>
                    <a:gridCol w="386080">
                      <a:extLst>
                        <a:ext uri="{9D8B030D-6E8A-4147-A177-3AD203B41FA5}">
                          <a16:colId xmlns:a16="http://schemas.microsoft.com/office/drawing/2014/main" val="2751666212"/>
                        </a:ext>
                      </a:extLst>
                    </a:gridCol>
                    <a:gridCol w="527304">
                      <a:extLst>
                        <a:ext uri="{9D8B030D-6E8A-4147-A177-3AD203B41FA5}">
                          <a16:colId xmlns:a16="http://schemas.microsoft.com/office/drawing/2014/main" val="4257329953"/>
                        </a:ext>
                      </a:extLst>
                    </a:gridCol>
                    <a:gridCol w="689252">
                      <a:extLst>
                        <a:ext uri="{9D8B030D-6E8A-4147-A177-3AD203B41FA5}">
                          <a16:colId xmlns:a16="http://schemas.microsoft.com/office/drawing/2014/main" val="968963750"/>
                        </a:ext>
                      </a:extLst>
                    </a:gridCol>
                  </a:tblGrid>
                  <a:tr h="370840">
                    <a:tc>
                      <a:txBody>
                        <a:bodyPr/>
                        <a:lstStyle/>
                        <a:p>
                          <a:r>
                            <a:rPr lang="en-US" sz="1800" dirty="0"/>
                            <a:t>T</a:t>
                          </a:r>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𝑽</m:t>
                                    </m:r>
                                  </m:e>
                                  <m:sub>
                                    <m:r>
                                      <a:rPr lang="en-US" sz="1800" b="1" i="1" dirty="0" smtClean="0">
                                        <a:latin typeface="Cambria Math" panose="02040503050406030204" pitchFamily="18" charset="0"/>
                                      </a:rPr>
                                      <m:t>𝟏</m:t>
                                    </m:r>
                                  </m:sub>
                                </m:sSub>
                              </m:oMath>
                            </m:oMathPara>
                          </a14:m>
                          <a:endParaRPr lang="en-US" sz="1800" dirty="0"/>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𝑽</m:t>
                                    </m:r>
                                  </m:e>
                                  <m:sub>
                                    <m:sSub>
                                      <m:sSubPr>
                                        <m:ctrlPr>
                                          <a:rPr lang="en-US" sz="1800" b="1" i="1" dirty="0" smtClean="0">
                                            <a:latin typeface="Cambria Math" panose="02040503050406030204" pitchFamily="18" charset="0"/>
                                          </a:rPr>
                                        </m:ctrlPr>
                                      </m:sSubPr>
                                      <m:e>
                                        <m:r>
                                          <a:rPr lang="en-US" sz="1800" b="1" i="1" dirty="0" smtClean="0">
                                            <a:latin typeface="Cambria Math" panose="02040503050406030204" pitchFamily="18" charset="0"/>
                                          </a:rPr>
                                          <m:t>𝒏</m:t>
                                        </m:r>
                                      </m:e>
                                      <m:sub>
                                        <m:r>
                                          <a:rPr lang="en-US" sz="1800" b="1" i="1" dirty="0" smtClean="0">
                                            <a:latin typeface="Cambria Math" panose="02040503050406030204" pitchFamily="18" charset="0"/>
                                          </a:rPr>
                                          <m:t>𝟔𝟔</m:t>
                                        </m:r>
                                      </m:sub>
                                    </m:sSub>
                                  </m:sub>
                                </m:sSub>
                              </m:oMath>
                            </m:oMathPara>
                          </a14:m>
                          <a:endParaRPr lang="en-US" sz="1800" dirty="0"/>
                        </a:p>
                      </a:txBody>
                      <a:tcPr/>
                    </a:tc>
                    <a:extLst>
                      <a:ext uri="{0D108BD9-81ED-4DB2-BD59-A6C34878D82A}">
                        <a16:rowId xmlns:a16="http://schemas.microsoft.com/office/drawing/2014/main" val="1760069332"/>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48732532"/>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5140682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56252210"/>
                      </a:ext>
                    </a:extLst>
                  </a:tr>
                </a:tbl>
              </a:graphicData>
            </a:graphic>
          </p:graphicFrame>
        </mc:Choice>
        <mc:Fallback xmlns="">
          <p:graphicFrame>
            <p:nvGraphicFramePr>
              <p:cNvPr id="56" name="Table 6">
                <a:extLst>
                  <a:ext uri="{FF2B5EF4-FFF2-40B4-BE49-F238E27FC236}">
                    <a16:creationId xmlns:a16="http://schemas.microsoft.com/office/drawing/2014/main" id="{9C3F4A69-59BE-9285-7F66-0B5959A1E87C}"/>
                  </a:ext>
                </a:extLst>
              </p:cNvPr>
              <p:cNvGraphicFramePr>
                <a:graphicFrameLocks noGrp="1"/>
              </p:cNvGraphicFramePr>
              <p:nvPr>
                <p:extLst>
                  <p:ext uri="{D42A27DB-BD31-4B8C-83A1-F6EECF244321}">
                    <p14:modId xmlns:p14="http://schemas.microsoft.com/office/powerpoint/2010/main" val="1232567737"/>
                  </p:ext>
                </p:extLst>
              </p:nvPr>
            </p:nvGraphicFramePr>
            <p:xfrm>
              <a:off x="11676946" y="3682690"/>
              <a:ext cx="1602636" cy="1652207"/>
            </p:xfrm>
            <a:graphic>
              <a:graphicData uri="http://schemas.openxmlformats.org/drawingml/2006/table">
                <a:tbl>
                  <a:tblPr firstRow="1" bandRow="1">
                    <a:tableStyleId>{0505E3EF-67EA-436B-97B2-0124C06EBD24}</a:tableStyleId>
                  </a:tblPr>
                  <a:tblGrid>
                    <a:gridCol w="386080">
                      <a:extLst>
                        <a:ext uri="{9D8B030D-6E8A-4147-A177-3AD203B41FA5}">
                          <a16:colId xmlns:a16="http://schemas.microsoft.com/office/drawing/2014/main" val="2751666212"/>
                        </a:ext>
                      </a:extLst>
                    </a:gridCol>
                    <a:gridCol w="527304">
                      <a:extLst>
                        <a:ext uri="{9D8B030D-6E8A-4147-A177-3AD203B41FA5}">
                          <a16:colId xmlns:a16="http://schemas.microsoft.com/office/drawing/2014/main" val="4257329953"/>
                        </a:ext>
                      </a:extLst>
                    </a:gridCol>
                    <a:gridCol w="689252">
                      <a:extLst>
                        <a:ext uri="{9D8B030D-6E8A-4147-A177-3AD203B41FA5}">
                          <a16:colId xmlns:a16="http://schemas.microsoft.com/office/drawing/2014/main" val="968963750"/>
                        </a:ext>
                      </a:extLst>
                    </a:gridCol>
                  </a:tblGrid>
                  <a:tr h="390335">
                    <a:tc>
                      <a:txBody>
                        <a:bodyPr/>
                        <a:lstStyle/>
                        <a:p>
                          <a:r>
                            <a:rPr lang="en-US" sz="1800" dirty="0"/>
                            <a:t>T</a:t>
                          </a:r>
                        </a:p>
                      </a:txBody>
                      <a:tcPr/>
                    </a:tc>
                    <a:tc>
                      <a:txBody>
                        <a:bodyPr/>
                        <a:lstStyle/>
                        <a:p>
                          <a:endParaRPr lang="en-US"/>
                        </a:p>
                      </a:txBody>
                      <a:tcPr>
                        <a:blipFill>
                          <a:blip r:embed="rId18"/>
                          <a:stretch>
                            <a:fillRect l="-75581" t="-7813" r="-134884" b="-328125"/>
                          </a:stretch>
                        </a:blipFill>
                      </a:tcPr>
                    </a:tc>
                    <a:tc>
                      <a:txBody>
                        <a:bodyPr/>
                        <a:lstStyle/>
                        <a:p>
                          <a:endParaRPr lang="en-US"/>
                        </a:p>
                      </a:txBody>
                      <a:tcPr>
                        <a:blipFill>
                          <a:blip r:embed="rId18"/>
                          <a:stretch>
                            <a:fillRect l="-132456" t="-7813" r="-1754" b="-328125"/>
                          </a:stretch>
                        </a:blipFill>
                      </a:tcPr>
                    </a:tc>
                    <a:extLst>
                      <a:ext uri="{0D108BD9-81ED-4DB2-BD59-A6C34878D82A}">
                        <a16:rowId xmlns:a16="http://schemas.microsoft.com/office/drawing/2014/main" val="1760069332"/>
                      </a:ext>
                    </a:extLst>
                  </a:tr>
                  <a:tr h="420624">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48732532"/>
                      </a:ext>
                    </a:extLst>
                  </a:tr>
                  <a:tr h="420624">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51406821"/>
                      </a:ext>
                    </a:extLst>
                  </a:tr>
                  <a:tr h="42062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56252210"/>
                      </a:ext>
                    </a:extLst>
                  </a:tr>
                </a:tbl>
              </a:graphicData>
            </a:graphic>
          </p:graphicFrame>
        </mc:Fallback>
      </mc:AlternateContent>
      <p:grpSp>
        <p:nvGrpSpPr>
          <p:cNvPr id="33" name="Group 32">
            <a:extLst>
              <a:ext uri="{FF2B5EF4-FFF2-40B4-BE49-F238E27FC236}">
                <a16:creationId xmlns:a16="http://schemas.microsoft.com/office/drawing/2014/main" id="{6D9E0B97-581F-545A-7FC8-B8E02EB2DA2B}"/>
              </a:ext>
            </a:extLst>
          </p:cNvPr>
          <p:cNvGrpSpPr/>
          <p:nvPr/>
        </p:nvGrpSpPr>
        <p:grpSpPr>
          <a:xfrm>
            <a:off x="13431067" y="4484611"/>
            <a:ext cx="407010" cy="45720"/>
            <a:chOff x="13431067" y="4484611"/>
            <a:chExt cx="407010" cy="45720"/>
          </a:xfrm>
        </p:grpSpPr>
        <p:sp>
          <p:nvSpPr>
            <p:cNvPr id="58" name="Oval 57">
              <a:extLst>
                <a:ext uri="{FF2B5EF4-FFF2-40B4-BE49-F238E27FC236}">
                  <a16:creationId xmlns:a16="http://schemas.microsoft.com/office/drawing/2014/main" id="{75E08158-DC00-E7A3-3433-08D2E1403FE3}"/>
                </a:ext>
              </a:extLst>
            </p:cNvPr>
            <p:cNvSpPr/>
            <p:nvPr/>
          </p:nvSpPr>
          <p:spPr>
            <a:xfrm>
              <a:off x="13431067" y="448461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AEEF199-0198-9713-33FD-F81E16644204}"/>
                </a:ext>
              </a:extLst>
            </p:cNvPr>
            <p:cNvSpPr/>
            <p:nvPr/>
          </p:nvSpPr>
          <p:spPr>
            <a:xfrm>
              <a:off x="13615130" y="4484612"/>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85B6A48-A2CD-9C36-DB4F-F77BEBD87CC0}"/>
                </a:ext>
              </a:extLst>
            </p:cNvPr>
            <p:cNvSpPr/>
            <p:nvPr/>
          </p:nvSpPr>
          <p:spPr>
            <a:xfrm>
              <a:off x="13792358" y="4484612"/>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24FF359B-17B3-7055-DE31-024BC8205C44}"/>
              </a:ext>
            </a:extLst>
          </p:cNvPr>
          <p:cNvSpPr txBox="1"/>
          <p:nvPr/>
        </p:nvSpPr>
        <p:spPr>
          <a:xfrm>
            <a:off x="11971435" y="3304707"/>
            <a:ext cx="822959" cy="369332"/>
          </a:xfrm>
          <a:prstGeom prst="rect">
            <a:avLst/>
          </a:prstGeom>
          <a:noFill/>
        </p:spPr>
        <p:txBody>
          <a:bodyPr wrap="square">
            <a:spAutoFit/>
          </a:bodyPr>
          <a:lstStyle/>
          <a:p>
            <a:pPr lvl="0" algn="ctr"/>
            <a:r>
              <a:rPr lang="en-US" sz="1800" dirty="0"/>
              <a:t>66 </a:t>
            </a:r>
            <a:r>
              <a:rPr lang="en-US" sz="1800" dirty="0" err="1"/>
              <a:t>ms</a:t>
            </a:r>
            <a:endParaRPr lang="en-US" sz="1800" dirty="0"/>
          </a:p>
        </p:txBody>
      </p:sp>
      <p:sp>
        <p:nvSpPr>
          <p:cNvPr id="64" name="Freeform: Shape 63">
            <a:extLst>
              <a:ext uri="{FF2B5EF4-FFF2-40B4-BE49-F238E27FC236}">
                <a16:creationId xmlns:a16="http://schemas.microsoft.com/office/drawing/2014/main" id="{AD4F245E-D8B3-2BCB-6367-E9004A1FB5E6}"/>
              </a:ext>
            </a:extLst>
          </p:cNvPr>
          <p:cNvSpPr/>
          <p:nvPr/>
        </p:nvSpPr>
        <p:spPr>
          <a:xfrm>
            <a:off x="10841748" y="3277858"/>
            <a:ext cx="738128" cy="2116975"/>
          </a:xfrm>
          <a:custGeom>
            <a:avLst/>
            <a:gdLst>
              <a:gd name="connsiteX0" fmla="*/ 0 w 753688"/>
              <a:gd name="connsiteY0" fmla="*/ 836815 h 2754284"/>
              <a:gd name="connsiteX1" fmla="*/ 737062 w 753688"/>
              <a:gd name="connsiteY1" fmla="*/ 0 h 2754284"/>
              <a:gd name="connsiteX2" fmla="*/ 753688 w 753688"/>
              <a:gd name="connsiteY2" fmla="*/ 2754284 h 2754284"/>
              <a:gd name="connsiteX3" fmla="*/ 5542 w 753688"/>
              <a:gd name="connsiteY3" fmla="*/ 2006138 h 2754284"/>
              <a:gd name="connsiteX4" fmla="*/ 0 w 753688"/>
              <a:gd name="connsiteY4" fmla="*/ 836815 h 2754284"/>
              <a:gd name="connsiteX0" fmla="*/ 0 w 753688"/>
              <a:gd name="connsiteY0" fmla="*/ 310342 h 2227811"/>
              <a:gd name="connsiteX1" fmla="*/ 737062 w 753688"/>
              <a:gd name="connsiteY1" fmla="*/ 0 h 2227811"/>
              <a:gd name="connsiteX2" fmla="*/ 753688 w 753688"/>
              <a:gd name="connsiteY2" fmla="*/ 2227811 h 2227811"/>
              <a:gd name="connsiteX3" fmla="*/ 5542 w 753688"/>
              <a:gd name="connsiteY3" fmla="*/ 1479665 h 2227811"/>
              <a:gd name="connsiteX4" fmla="*/ 0 w 753688"/>
              <a:gd name="connsiteY4" fmla="*/ 310342 h 2227811"/>
              <a:gd name="connsiteX0" fmla="*/ 0 w 792480"/>
              <a:gd name="connsiteY0" fmla="*/ 260466 h 2177935"/>
              <a:gd name="connsiteX1" fmla="*/ 792480 w 792480"/>
              <a:gd name="connsiteY1" fmla="*/ 0 h 2177935"/>
              <a:gd name="connsiteX2" fmla="*/ 753688 w 792480"/>
              <a:gd name="connsiteY2" fmla="*/ 2177935 h 2177935"/>
              <a:gd name="connsiteX3" fmla="*/ 5542 w 792480"/>
              <a:gd name="connsiteY3" fmla="*/ 1429789 h 2177935"/>
              <a:gd name="connsiteX4" fmla="*/ 0 w 792480"/>
              <a:gd name="connsiteY4" fmla="*/ 260466 h 2177935"/>
              <a:gd name="connsiteX0" fmla="*/ 0 w 803564"/>
              <a:gd name="connsiteY0" fmla="*/ 260466 h 2177935"/>
              <a:gd name="connsiteX1" fmla="*/ 792480 w 803564"/>
              <a:gd name="connsiteY1" fmla="*/ 0 h 2177935"/>
              <a:gd name="connsiteX2" fmla="*/ 803564 w 803564"/>
              <a:gd name="connsiteY2" fmla="*/ 2177935 h 2177935"/>
              <a:gd name="connsiteX3" fmla="*/ 5542 w 803564"/>
              <a:gd name="connsiteY3" fmla="*/ 1429789 h 2177935"/>
              <a:gd name="connsiteX4" fmla="*/ 0 w 803564"/>
              <a:gd name="connsiteY4" fmla="*/ 260466 h 2177935"/>
              <a:gd name="connsiteX0" fmla="*/ 0 w 792636"/>
              <a:gd name="connsiteY0" fmla="*/ 260466 h 2116975"/>
              <a:gd name="connsiteX1" fmla="*/ 792480 w 792636"/>
              <a:gd name="connsiteY1" fmla="*/ 0 h 2116975"/>
              <a:gd name="connsiteX2" fmla="*/ 737062 w 792636"/>
              <a:gd name="connsiteY2" fmla="*/ 2116975 h 2116975"/>
              <a:gd name="connsiteX3" fmla="*/ 5542 w 792636"/>
              <a:gd name="connsiteY3" fmla="*/ 1429789 h 2116975"/>
              <a:gd name="connsiteX4" fmla="*/ 0 w 792636"/>
              <a:gd name="connsiteY4" fmla="*/ 260466 h 2116975"/>
              <a:gd name="connsiteX0" fmla="*/ 0 w 737062"/>
              <a:gd name="connsiteY0" fmla="*/ 260466 h 2116975"/>
              <a:gd name="connsiteX1" fmla="*/ 731520 w 737062"/>
              <a:gd name="connsiteY1" fmla="*/ 0 h 2116975"/>
              <a:gd name="connsiteX2" fmla="*/ 737062 w 737062"/>
              <a:gd name="connsiteY2" fmla="*/ 2116975 h 2116975"/>
              <a:gd name="connsiteX3" fmla="*/ 5542 w 737062"/>
              <a:gd name="connsiteY3" fmla="*/ 1429789 h 2116975"/>
              <a:gd name="connsiteX4" fmla="*/ 0 w 737062"/>
              <a:gd name="connsiteY4" fmla="*/ 260466 h 2116975"/>
              <a:gd name="connsiteX0" fmla="*/ 0 w 738128"/>
              <a:gd name="connsiteY0" fmla="*/ 260466 h 2116975"/>
              <a:gd name="connsiteX1" fmla="*/ 737062 w 738128"/>
              <a:gd name="connsiteY1" fmla="*/ 0 h 2116975"/>
              <a:gd name="connsiteX2" fmla="*/ 737062 w 738128"/>
              <a:gd name="connsiteY2" fmla="*/ 2116975 h 2116975"/>
              <a:gd name="connsiteX3" fmla="*/ 5542 w 738128"/>
              <a:gd name="connsiteY3" fmla="*/ 1429789 h 2116975"/>
              <a:gd name="connsiteX4" fmla="*/ 0 w 738128"/>
              <a:gd name="connsiteY4" fmla="*/ 260466 h 2116975"/>
              <a:gd name="connsiteX0" fmla="*/ 5787 w 743915"/>
              <a:gd name="connsiteY0" fmla="*/ 260466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260466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5787 w 743915"/>
              <a:gd name="connsiteY0" fmla="*/ 404553 h 2116975"/>
              <a:gd name="connsiteX1" fmla="*/ 742849 w 743915"/>
              <a:gd name="connsiteY1" fmla="*/ 0 h 2116975"/>
              <a:gd name="connsiteX2" fmla="*/ 742849 w 743915"/>
              <a:gd name="connsiteY2" fmla="*/ 2116975 h 2116975"/>
              <a:gd name="connsiteX3" fmla="*/ 245 w 743915"/>
              <a:gd name="connsiteY3" fmla="*/ 798022 h 2116975"/>
              <a:gd name="connsiteX4" fmla="*/ 5787 w 743915"/>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16625 w 738128"/>
              <a:gd name="connsiteY3" fmla="*/ 798022 h 2116975"/>
              <a:gd name="connsiteX4" fmla="*/ 0 w 738128"/>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22166 w 738128"/>
              <a:gd name="connsiteY3" fmla="*/ 798022 h 2116975"/>
              <a:gd name="connsiteX4" fmla="*/ 0 w 738128"/>
              <a:gd name="connsiteY4" fmla="*/ 404553 h 2116975"/>
              <a:gd name="connsiteX0" fmla="*/ 0 w 738128"/>
              <a:gd name="connsiteY0" fmla="*/ 404553 h 2116975"/>
              <a:gd name="connsiteX1" fmla="*/ 737062 w 738128"/>
              <a:gd name="connsiteY1" fmla="*/ 0 h 2116975"/>
              <a:gd name="connsiteX2" fmla="*/ 737062 w 738128"/>
              <a:gd name="connsiteY2" fmla="*/ 2116975 h 2116975"/>
              <a:gd name="connsiteX3" fmla="*/ 5540 w 738128"/>
              <a:gd name="connsiteY3" fmla="*/ 803564 h 2116975"/>
              <a:gd name="connsiteX4" fmla="*/ 0 w 738128"/>
              <a:gd name="connsiteY4" fmla="*/ 404553 h 211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28" h="2116975">
                <a:moveTo>
                  <a:pt x="0" y="404553"/>
                </a:moveTo>
                <a:lnTo>
                  <a:pt x="737062" y="0"/>
                </a:lnTo>
                <a:cubicBezTo>
                  <a:pt x="740757" y="725978"/>
                  <a:pt x="733367" y="1390997"/>
                  <a:pt x="737062" y="2116975"/>
                </a:cubicBezTo>
                <a:lnTo>
                  <a:pt x="5540" y="803564"/>
                </a:lnTo>
                <a:cubicBezTo>
                  <a:pt x="3693" y="413790"/>
                  <a:pt x="1847" y="794327"/>
                  <a:pt x="0" y="404553"/>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87B53B46-EECB-7B3E-6723-A1883B41E6D1}"/>
              </a:ext>
            </a:extLst>
          </p:cNvPr>
          <p:cNvSpPr/>
          <p:nvPr/>
        </p:nvSpPr>
        <p:spPr>
          <a:xfrm>
            <a:off x="10555374" y="4365434"/>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4A9396F-C2FB-15EF-AF37-F0903BEF9301}"/>
              </a:ext>
            </a:extLst>
          </p:cNvPr>
          <p:cNvSpPr/>
          <p:nvPr/>
        </p:nvSpPr>
        <p:spPr>
          <a:xfrm>
            <a:off x="10560805" y="4470005"/>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6B49506-79F7-140F-5358-94FE3D721138}"/>
              </a:ext>
            </a:extLst>
          </p:cNvPr>
          <p:cNvSpPr/>
          <p:nvPr/>
        </p:nvSpPr>
        <p:spPr>
          <a:xfrm>
            <a:off x="10560805" y="4579870"/>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015BB0F5-22E2-5577-635D-8E90DE8FE356}"/>
                  </a:ext>
                </a:extLst>
              </p:cNvPr>
              <p:cNvSpPr txBox="1"/>
              <p:nvPr/>
            </p:nvSpPr>
            <p:spPr>
              <a:xfrm>
                <a:off x="10342733" y="3620261"/>
                <a:ext cx="535445"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US" dirty="0"/>
              </a:p>
            </p:txBody>
          </p:sp>
        </mc:Choice>
        <mc:Fallback xmlns="">
          <p:sp>
            <p:nvSpPr>
              <p:cNvPr id="69" name="TextBox 68">
                <a:extLst>
                  <a:ext uri="{FF2B5EF4-FFF2-40B4-BE49-F238E27FC236}">
                    <a16:creationId xmlns:a16="http://schemas.microsoft.com/office/drawing/2014/main" id="{015BB0F5-22E2-5577-635D-8E90DE8FE356}"/>
                  </a:ext>
                </a:extLst>
              </p:cNvPr>
              <p:cNvSpPr txBox="1">
                <a:spLocks noRot="1" noChangeAspect="1" noMove="1" noResize="1" noEditPoints="1" noAdjustHandles="1" noChangeArrowheads="1" noChangeShapeType="1" noTextEdit="1"/>
              </p:cNvSpPr>
              <p:nvPr/>
            </p:nvSpPr>
            <p:spPr>
              <a:xfrm>
                <a:off x="10342733" y="3620261"/>
                <a:ext cx="535445" cy="424732"/>
              </a:xfrm>
              <a:prstGeom prst="rect">
                <a:avLst/>
              </a:prstGeom>
              <a:blipFill>
                <a:blip r:embed="rId19"/>
                <a:stretch>
                  <a:fillRect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1CCC54D-4F31-D559-A44A-A77E0D7EB5CF}"/>
                  </a:ext>
                </a:extLst>
              </p:cNvPr>
              <p:cNvSpPr txBox="1"/>
              <p:nvPr/>
            </p:nvSpPr>
            <p:spPr>
              <a:xfrm>
                <a:off x="10342733" y="4926443"/>
                <a:ext cx="535445"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24</m:t>
                          </m:r>
                        </m:sub>
                      </m:sSub>
                    </m:oMath>
                  </m:oMathPara>
                </a14:m>
                <a:endParaRPr lang="en-US" dirty="0"/>
              </a:p>
            </p:txBody>
          </p:sp>
        </mc:Choice>
        <mc:Fallback xmlns="">
          <p:sp>
            <p:nvSpPr>
              <p:cNvPr id="70" name="TextBox 69">
                <a:extLst>
                  <a:ext uri="{FF2B5EF4-FFF2-40B4-BE49-F238E27FC236}">
                    <a16:creationId xmlns:a16="http://schemas.microsoft.com/office/drawing/2014/main" id="{41CCC54D-4F31-D559-A44A-A77E0D7EB5CF}"/>
                  </a:ext>
                </a:extLst>
              </p:cNvPr>
              <p:cNvSpPr txBox="1">
                <a:spLocks noRot="1" noChangeAspect="1" noMove="1" noResize="1" noEditPoints="1" noAdjustHandles="1" noChangeArrowheads="1" noChangeShapeType="1" noTextEdit="1"/>
              </p:cNvSpPr>
              <p:nvPr/>
            </p:nvSpPr>
            <p:spPr>
              <a:xfrm>
                <a:off x="10342733" y="4926443"/>
                <a:ext cx="535445" cy="424732"/>
              </a:xfrm>
              <a:prstGeom prst="rect">
                <a:avLst/>
              </a:prstGeom>
              <a:blipFill>
                <a:blip r:embed="rId20"/>
                <a:stretch>
                  <a:fillRect l="-1149" r="-2299" b="-2857"/>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5D1E9B69-8A68-CDCB-B5B8-C1EBC8A33BEF}"/>
              </a:ext>
            </a:extLst>
          </p:cNvPr>
          <p:cNvSpPr txBox="1"/>
          <p:nvPr/>
        </p:nvSpPr>
        <p:spPr>
          <a:xfrm>
            <a:off x="6993964" y="5597533"/>
            <a:ext cx="2415501" cy="369332"/>
          </a:xfrm>
          <a:prstGeom prst="rect">
            <a:avLst/>
          </a:prstGeom>
          <a:solidFill>
            <a:schemeClr val="accent4">
              <a:lumMod val="50000"/>
              <a:alpha val="6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lvl="0"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File Size: 17 MB </a:t>
            </a:r>
          </a:p>
        </p:txBody>
      </p:sp>
      <p:sp>
        <p:nvSpPr>
          <p:cNvPr id="72" name="TextBox 71">
            <a:extLst>
              <a:ext uri="{FF2B5EF4-FFF2-40B4-BE49-F238E27FC236}">
                <a16:creationId xmlns:a16="http://schemas.microsoft.com/office/drawing/2014/main" id="{AF866499-5A12-E524-86C7-B97FB301389A}"/>
              </a:ext>
            </a:extLst>
          </p:cNvPr>
          <p:cNvSpPr txBox="1"/>
          <p:nvPr/>
        </p:nvSpPr>
        <p:spPr>
          <a:xfrm>
            <a:off x="2577938" y="5599746"/>
            <a:ext cx="2415501" cy="369332"/>
          </a:xfrm>
          <a:prstGeom prst="rect">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ctr"/>
            <a:r>
              <a:rPr lang="en-US" sz="1800" dirty="0"/>
              <a:t>File Size: 583 MB </a:t>
            </a:r>
          </a:p>
        </p:txBody>
      </p:sp>
      <p:sp>
        <p:nvSpPr>
          <p:cNvPr id="73" name="TextBox 72">
            <a:extLst>
              <a:ext uri="{FF2B5EF4-FFF2-40B4-BE49-F238E27FC236}">
                <a16:creationId xmlns:a16="http://schemas.microsoft.com/office/drawing/2014/main" id="{C9834B4A-67BA-F84B-36BF-0293524A9BFA}"/>
              </a:ext>
            </a:extLst>
          </p:cNvPr>
          <p:cNvSpPr txBox="1"/>
          <p:nvPr/>
        </p:nvSpPr>
        <p:spPr>
          <a:xfrm>
            <a:off x="11123927" y="5599746"/>
            <a:ext cx="2415501" cy="369332"/>
          </a:xfrm>
          <a:prstGeom prst="rect">
            <a:avLst/>
          </a:prstGeom>
          <a:solidFill>
            <a:schemeClr val="accent4">
              <a:lumMod val="50000"/>
              <a:alpha val="2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defPPr>
              <a:defRPr lang="en-US"/>
            </a:defPPr>
            <a:lvl1pPr lvl="0"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File Size: 8.3 MB </a:t>
            </a:r>
          </a:p>
        </p:txBody>
      </p:sp>
      <p:sp>
        <p:nvSpPr>
          <p:cNvPr id="74" name="TextBox 73">
            <a:extLst>
              <a:ext uri="{FF2B5EF4-FFF2-40B4-BE49-F238E27FC236}">
                <a16:creationId xmlns:a16="http://schemas.microsoft.com/office/drawing/2014/main" id="{1CE42E38-8E68-0334-B62F-95F695B525B0}"/>
              </a:ext>
            </a:extLst>
          </p:cNvPr>
          <p:cNvSpPr txBox="1"/>
          <p:nvPr/>
        </p:nvSpPr>
        <p:spPr>
          <a:xfrm>
            <a:off x="6988533" y="7263582"/>
            <a:ext cx="2415501" cy="369332"/>
          </a:xfrm>
          <a:prstGeom prst="rect">
            <a:avLst/>
          </a:prstGeom>
          <a:solidFill>
            <a:schemeClr val="accent6">
              <a:lumMod val="50000"/>
              <a:alpha val="6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en-US"/>
            </a:defPPr>
            <a:lvl1pPr lvl="0" algn="ctr">
              <a:defRPr sz="18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Time: 1.25 s</a:t>
            </a:r>
          </a:p>
        </p:txBody>
      </p:sp>
      <p:sp>
        <p:nvSpPr>
          <p:cNvPr id="75" name="TextBox 74">
            <a:extLst>
              <a:ext uri="{FF2B5EF4-FFF2-40B4-BE49-F238E27FC236}">
                <a16:creationId xmlns:a16="http://schemas.microsoft.com/office/drawing/2014/main" id="{AF66FFDA-C868-6074-4017-971294B02B09}"/>
              </a:ext>
            </a:extLst>
          </p:cNvPr>
          <p:cNvSpPr txBox="1"/>
          <p:nvPr/>
        </p:nvSpPr>
        <p:spPr>
          <a:xfrm>
            <a:off x="2572507" y="7265795"/>
            <a:ext cx="2415501" cy="369332"/>
          </a:xfrm>
          <a:prstGeom prst="rect">
            <a:avLst/>
          </a:prstGeom>
          <a:solidFill>
            <a:schemeClr val="accent6">
              <a:lumMod val="50000"/>
              <a:alpha val="2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en-US" sz="1800" dirty="0"/>
              <a:t>Time: 17.45 s</a:t>
            </a:r>
          </a:p>
        </p:txBody>
      </p:sp>
      <p:sp>
        <p:nvSpPr>
          <p:cNvPr id="76" name="TextBox 75">
            <a:extLst>
              <a:ext uri="{FF2B5EF4-FFF2-40B4-BE49-F238E27FC236}">
                <a16:creationId xmlns:a16="http://schemas.microsoft.com/office/drawing/2014/main" id="{768D9E56-5623-F19C-A986-2A61C551063C}"/>
              </a:ext>
            </a:extLst>
          </p:cNvPr>
          <p:cNvSpPr txBox="1"/>
          <p:nvPr/>
        </p:nvSpPr>
        <p:spPr>
          <a:xfrm>
            <a:off x="11118496" y="7265795"/>
            <a:ext cx="2415501" cy="369332"/>
          </a:xfrm>
          <a:prstGeom prst="rect">
            <a:avLst/>
          </a:prstGeom>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en-US"/>
            </a:defPPr>
            <a:lvl1pPr lvl="0" algn="ctr">
              <a:defRPr sz="18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Time: 0.58 s</a:t>
            </a:r>
          </a:p>
        </p:txBody>
      </p:sp>
      <p:sp>
        <p:nvSpPr>
          <p:cNvPr id="77" name="Slide Number Placeholder 76">
            <a:extLst>
              <a:ext uri="{FF2B5EF4-FFF2-40B4-BE49-F238E27FC236}">
                <a16:creationId xmlns:a16="http://schemas.microsoft.com/office/drawing/2014/main" id="{A2417313-B1C6-9B19-2F83-21D6038F4042}"/>
              </a:ext>
            </a:extLst>
          </p:cNvPr>
          <p:cNvSpPr>
            <a:spLocks noGrp="1"/>
          </p:cNvSpPr>
          <p:nvPr>
            <p:ph type="sldNum" sz="quarter" idx="12"/>
          </p:nvPr>
        </p:nvSpPr>
        <p:spPr/>
        <p:txBody>
          <a:bodyPr/>
          <a:lstStyle/>
          <a:p>
            <a:fld id="{FE7A4BB3-E848-5A44-82DF-322201952CD8}" type="slidenum">
              <a:rPr lang="en-US" smtClean="0"/>
              <a:pPr/>
              <a:t>6</a:t>
            </a:fld>
            <a:endParaRPr lang="en-US" dirty="0"/>
          </a:p>
        </p:txBody>
      </p:sp>
      <p:pic>
        <p:nvPicPr>
          <p:cNvPr id="3" name="Graphic 2" descr="Document with solid fill">
            <a:extLst>
              <a:ext uri="{FF2B5EF4-FFF2-40B4-BE49-F238E27FC236}">
                <a16:creationId xmlns:a16="http://schemas.microsoft.com/office/drawing/2014/main" id="{92EEC9AA-0BA3-EE37-B1A7-AE84B8E27C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32837" y="2946286"/>
            <a:ext cx="444441" cy="444441"/>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ECF8AA8-68B3-10DB-84E9-79FDD367FC6A}"/>
                  </a:ext>
                </a:extLst>
              </p:cNvPr>
              <p:cNvSpPr txBox="1"/>
              <p:nvPr/>
            </p:nvSpPr>
            <p:spPr>
              <a:xfrm>
                <a:off x="9026726" y="852294"/>
                <a:ext cx="3057295" cy="757130"/>
              </a:xfrm>
              <a:prstGeom prst="rect">
                <a:avLst/>
              </a:prstGeom>
              <a:noFill/>
            </p:spPr>
            <p:txBody>
              <a:bodyPr wrap="square">
                <a:spAutoFit/>
              </a:bodyPr>
              <a:lstStyle/>
              <a:p>
                <a:r>
                  <a:rPr lang="en-US" dirty="0"/>
                  <a:t>T: Timestamp</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oMath>
                </a14:m>
                <a:r>
                  <a:rPr lang="en-US" dirty="0"/>
                  <a:t>: Values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device</a:t>
                </a:r>
              </a:p>
            </p:txBody>
          </p:sp>
        </mc:Choice>
        <mc:Fallback xmlns="">
          <p:sp>
            <p:nvSpPr>
              <p:cNvPr id="23" name="TextBox 22">
                <a:extLst>
                  <a:ext uri="{FF2B5EF4-FFF2-40B4-BE49-F238E27FC236}">
                    <a16:creationId xmlns:a16="http://schemas.microsoft.com/office/drawing/2014/main" id="{5ECF8AA8-68B3-10DB-84E9-79FDD367FC6A}"/>
                  </a:ext>
                </a:extLst>
              </p:cNvPr>
              <p:cNvSpPr txBox="1">
                <a:spLocks noRot="1" noChangeAspect="1" noMove="1" noResize="1" noEditPoints="1" noAdjustHandles="1" noChangeArrowheads="1" noChangeShapeType="1" noTextEdit="1"/>
              </p:cNvSpPr>
              <p:nvPr/>
            </p:nvSpPr>
            <p:spPr>
              <a:xfrm>
                <a:off x="9026726" y="852294"/>
                <a:ext cx="3057295" cy="757130"/>
              </a:xfrm>
              <a:prstGeom prst="rect">
                <a:avLst/>
              </a:prstGeom>
              <a:blipFill>
                <a:blip r:embed="rId21"/>
                <a:stretch>
                  <a:fillRect l="-2595" t="-4839" b="-16935"/>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F2AB2A4C-2398-C8E0-90E1-44AB1AC27A93}"/>
              </a:ext>
            </a:extLst>
          </p:cNvPr>
          <p:cNvGrpSpPr/>
          <p:nvPr/>
        </p:nvGrpSpPr>
        <p:grpSpPr>
          <a:xfrm flipV="1">
            <a:off x="12469720" y="3832627"/>
            <a:ext cx="171734" cy="45719"/>
            <a:chOff x="13431067" y="4484611"/>
            <a:chExt cx="407010" cy="45720"/>
          </a:xfrm>
        </p:grpSpPr>
        <p:sp>
          <p:nvSpPr>
            <p:cNvPr id="43" name="Oval 42">
              <a:extLst>
                <a:ext uri="{FF2B5EF4-FFF2-40B4-BE49-F238E27FC236}">
                  <a16:creationId xmlns:a16="http://schemas.microsoft.com/office/drawing/2014/main" id="{93AD5CCF-85F5-385C-19D0-10428DE9B322}"/>
                </a:ext>
              </a:extLst>
            </p:cNvPr>
            <p:cNvSpPr/>
            <p:nvPr/>
          </p:nvSpPr>
          <p:spPr>
            <a:xfrm>
              <a:off x="13431067" y="4484611"/>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B08F9CD-2297-E399-EA9C-7981839CC114}"/>
                </a:ext>
              </a:extLst>
            </p:cNvPr>
            <p:cNvSpPr/>
            <p:nvPr/>
          </p:nvSpPr>
          <p:spPr>
            <a:xfrm>
              <a:off x="13615130" y="4484612"/>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A398E1-B468-AFFD-D147-194D014CBC84}"/>
                </a:ext>
              </a:extLst>
            </p:cNvPr>
            <p:cNvSpPr/>
            <p:nvPr/>
          </p:nvSpPr>
          <p:spPr>
            <a:xfrm>
              <a:off x="13792358" y="4484612"/>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3FC67854-D3C7-D617-C00A-00129133D4BE}"/>
              </a:ext>
            </a:extLst>
          </p:cNvPr>
          <p:cNvPicPr>
            <a:picLocks noChangeAspect="1"/>
          </p:cNvPicPr>
          <p:nvPr/>
        </p:nvPicPr>
        <p:blipFill>
          <a:blip r:embed="rId22"/>
          <a:stretch>
            <a:fillRect/>
          </a:stretch>
        </p:blipFill>
        <p:spPr>
          <a:xfrm>
            <a:off x="12469720" y="163812"/>
            <a:ext cx="1677876" cy="1623431"/>
          </a:xfrm>
          <a:prstGeom prst="rect">
            <a:avLst/>
          </a:prstGeom>
        </p:spPr>
      </p:pic>
    </p:spTree>
    <p:extLst>
      <p:ext uri="{BB962C8B-B14F-4D97-AF65-F5344CB8AC3E}">
        <p14:creationId xmlns:p14="http://schemas.microsoft.com/office/powerpoint/2010/main" val="334552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71" grpId="0" animBg="1"/>
      <p:bldP spid="72" grpId="0" animBg="1"/>
      <p:bldP spid="73" grpId="0" animBg="1"/>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Arrow Connector 91">
            <a:extLst>
              <a:ext uri="{FF2B5EF4-FFF2-40B4-BE49-F238E27FC236}">
                <a16:creationId xmlns:a16="http://schemas.microsoft.com/office/drawing/2014/main" id="{B09AEC5D-2A63-9B9E-B74D-7CE671C9B9F9}"/>
              </a:ext>
            </a:extLst>
          </p:cNvPr>
          <p:cNvCxnSpPr>
            <a:cxnSpLocks/>
            <a:stCxn id="70" idx="4"/>
            <a:endCxn id="68" idx="0"/>
          </p:cNvCxnSpPr>
          <p:nvPr/>
        </p:nvCxnSpPr>
        <p:spPr>
          <a:xfrm>
            <a:off x="12403214" y="4326982"/>
            <a:ext cx="5046" cy="1277335"/>
          </a:xfrm>
          <a:prstGeom prst="straightConnector1">
            <a:avLst/>
          </a:prstGeom>
          <a:ln w="38100">
            <a:solidFill>
              <a:srgbClr val="B3B3B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0ADC9B1C-4930-43C5-625B-BC4551938C0F}"/>
              </a:ext>
            </a:extLst>
          </p:cNvPr>
          <p:cNvCxnSpPr>
            <a:cxnSpLocks/>
            <a:stCxn id="66" idx="4"/>
            <a:endCxn id="64" idx="0"/>
          </p:cNvCxnSpPr>
          <p:nvPr/>
        </p:nvCxnSpPr>
        <p:spPr>
          <a:xfrm>
            <a:off x="11348048" y="4332029"/>
            <a:ext cx="5046" cy="1277335"/>
          </a:xfrm>
          <a:prstGeom prst="straightConnector1">
            <a:avLst/>
          </a:prstGeom>
          <a:ln w="38100">
            <a:solidFill>
              <a:srgbClr val="B3B3B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CF105B2-1B7F-DAC2-19C7-227E609FFECB}"/>
              </a:ext>
            </a:extLst>
          </p:cNvPr>
          <p:cNvCxnSpPr>
            <a:stCxn id="24" idx="4"/>
            <a:endCxn id="23" idx="0"/>
          </p:cNvCxnSpPr>
          <p:nvPr/>
        </p:nvCxnSpPr>
        <p:spPr>
          <a:xfrm>
            <a:off x="7543612" y="4325103"/>
            <a:ext cx="0" cy="2072682"/>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7C1B87-3C23-5099-8A15-C624DFA18F35}"/>
              </a:ext>
            </a:extLst>
          </p:cNvPr>
          <p:cNvCxnSpPr>
            <a:stCxn id="18" idx="4"/>
            <a:endCxn id="17" idx="0"/>
          </p:cNvCxnSpPr>
          <p:nvPr/>
        </p:nvCxnSpPr>
        <p:spPr>
          <a:xfrm>
            <a:off x="6488446" y="4330150"/>
            <a:ext cx="0" cy="2072682"/>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2F78CC5-7726-6B97-BFA4-01967FABD1EF}"/>
              </a:ext>
            </a:extLst>
          </p:cNvPr>
          <p:cNvSpPr>
            <a:spLocks noGrp="1"/>
          </p:cNvSpPr>
          <p:nvPr>
            <p:ph type="title"/>
          </p:nvPr>
        </p:nvSpPr>
        <p:spPr/>
        <p:txBody>
          <a:bodyPr/>
          <a:lstStyle/>
          <a:p>
            <a:r>
              <a:rPr lang="en-US" dirty="0"/>
              <a:t>Building the Data Pipeline</a:t>
            </a:r>
          </a:p>
        </p:txBody>
      </p:sp>
      <p:sp>
        <p:nvSpPr>
          <p:cNvPr id="6" name="TextBox 5">
            <a:extLst>
              <a:ext uri="{FF2B5EF4-FFF2-40B4-BE49-F238E27FC236}">
                <a16:creationId xmlns:a16="http://schemas.microsoft.com/office/drawing/2014/main" id="{98EBBF78-27E2-70FD-39F6-1535C708C22B}"/>
              </a:ext>
            </a:extLst>
          </p:cNvPr>
          <p:cNvSpPr txBox="1"/>
          <p:nvPr/>
        </p:nvSpPr>
        <p:spPr>
          <a:xfrm>
            <a:off x="1169310" y="3578278"/>
            <a:ext cx="4777311" cy="1421928"/>
          </a:xfrm>
          <a:prstGeom prst="rect">
            <a:avLst/>
          </a:prstGeom>
          <a:noFill/>
        </p:spPr>
        <p:txBody>
          <a:bodyPr wrap="square" rtlCol="0">
            <a:spAutoFit/>
          </a:bodyPr>
          <a:lstStyle/>
          <a:p>
            <a:pPr marL="342900" indent="-342900">
              <a:buFont typeface="Arial" panose="020B0604020202020204" pitchFamily="34" charset="0"/>
              <a:buChar char="•"/>
            </a:pPr>
            <a:r>
              <a:rPr lang="en-US" dirty="0"/>
              <a:t>Impossible to fit complete data into the memory</a:t>
            </a:r>
          </a:p>
          <a:p>
            <a:pPr marL="342900" indent="-342900">
              <a:buFont typeface="Arial" panose="020B0604020202020204" pitchFamily="34" charset="0"/>
              <a:buChar char="•"/>
            </a:pPr>
            <a:r>
              <a:rPr lang="en-US" dirty="0"/>
              <a:t>Developed in </a:t>
            </a:r>
            <a:r>
              <a:rPr lang="en-US" dirty="0" err="1"/>
              <a:t>Tensorflow</a:t>
            </a:r>
            <a:r>
              <a:rPr lang="en-US" dirty="0"/>
              <a:t> using </a:t>
            </a:r>
            <a:r>
              <a:rPr lang="en-US" dirty="0" err="1">
                <a:highlight>
                  <a:srgbClr val="00FFFF"/>
                </a:highlight>
                <a:latin typeface="Lucida Console" panose="020B0609040504020204" pitchFamily="49" charset="0"/>
              </a:rPr>
              <a:t>tf.data</a:t>
            </a:r>
            <a:r>
              <a:rPr lang="en-US" dirty="0"/>
              <a:t> API</a:t>
            </a:r>
          </a:p>
        </p:txBody>
      </p:sp>
      <p:sp>
        <p:nvSpPr>
          <p:cNvPr id="4" name="Footer Placeholder 3">
            <a:extLst>
              <a:ext uri="{FF2B5EF4-FFF2-40B4-BE49-F238E27FC236}">
                <a16:creationId xmlns:a16="http://schemas.microsoft.com/office/drawing/2014/main" id="{2339C389-71A5-DF94-52E8-CA1EFA63E399}"/>
              </a:ext>
            </a:extLst>
          </p:cNvPr>
          <p:cNvSpPr>
            <a:spLocks noGrp="1"/>
          </p:cNvSpPr>
          <p:nvPr>
            <p:ph type="ftr" sz="quarter" idx="3"/>
          </p:nvPr>
        </p:nvSpPr>
        <p:spPr/>
        <p:txBody>
          <a:bodyPr/>
          <a:lstStyle/>
          <a:p>
            <a:r>
              <a:rPr lang="en-US"/>
              <a:t>Speaker: Milan Jain, PNNL (milan.jain@pnnl.gov)</a:t>
            </a:r>
            <a:endParaRPr lang="en-US" dirty="0"/>
          </a:p>
        </p:txBody>
      </p:sp>
      <p:graphicFrame>
        <p:nvGraphicFramePr>
          <p:cNvPr id="9" name="Diagram 8">
            <a:extLst>
              <a:ext uri="{FF2B5EF4-FFF2-40B4-BE49-F238E27FC236}">
                <a16:creationId xmlns:a16="http://schemas.microsoft.com/office/drawing/2014/main" id="{D79470D1-D50A-4F21-D578-91251B32ED31}"/>
              </a:ext>
            </a:extLst>
          </p:cNvPr>
          <p:cNvGraphicFramePr/>
          <p:nvPr>
            <p:extLst>
              <p:ext uri="{D42A27DB-BD31-4B8C-83A1-F6EECF244321}">
                <p14:modId xmlns:p14="http://schemas.microsoft.com/office/powerpoint/2010/main" val="271658660"/>
              </p:ext>
            </p:extLst>
          </p:nvPr>
        </p:nvGraphicFramePr>
        <p:xfrm>
          <a:off x="2309407" y="2229671"/>
          <a:ext cx="8967110" cy="92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5F2E9E5-70C3-BD5E-7209-1EA7777EB495}"/>
              </a:ext>
            </a:extLst>
          </p:cNvPr>
          <p:cNvSpPr txBox="1"/>
          <p:nvPr/>
        </p:nvSpPr>
        <p:spPr>
          <a:xfrm>
            <a:off x="11623392" y="2475595"/>
            <a:ext cx="1911049" cy="4247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dirty="0"/>
              <a:t>Data Pipeline</a:t>
            </a:r>
          </a:p>
        </p:txBody>
      </p:sp>
      <p:sp>
        <p:nvSpPr>
          <p:cNvPr id="2" name="Slide Number Placeholder 1">
            <a:extLst>
              <a:ext uri="{FF2B5EF4-FFF2-40B4-BE49-F238E27FC236}">
                <a16:creationId xmlns:a16="http://schemas.microsoft.com/office/drawing/2014/main" id="{AD6F4F12-53F8-79B3-1600-D3E84B656A22}"/>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15" name="Oval 14">
            <a:extLst>
              <a:ext uri="{FF2B5EF4-FFF2-40B4-BE49-F238E27FC236}">
                <a16:creationId xmlns:a16="http://schemas.microsoft.com/office/drawing/2014/main" id="{7DFD13F3-DDE1-D9C6-0B37-0539C876C398}"/>
              </a:ext>
            </a:extLst>
          </p:cNvPr>
          <p:cNvSpPr/>
          <p:nvPr/>
        </p:nvSpPr>
        <p:spPr>
          <a:xfrm>
            <a:off x="6336046" y="4812138"/>
            <a:ext cx="314892" cy="3148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39D1A73-88C0-BE80-6F3D-EC2E20D88AAE}"/>
              </a:ext>
            </a:extLst>
          </p:cNvPr>
          <p:cNvSpPr/>
          <p:nvPr/>
        </p:nvSpPr>
        <p:spPr>
          <a:xfrm>
            <a:off x="6336046" y="5607485"/>
            <a:ext cx="314892" cy="31489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EB032C3-1229-860F-485A-571561439300}"/>
              </a:ext>
            </a:extLst>
          </p:cNvPr>
          <p:cNvSpPr/>
          <p:nvPr/>
        </p:nvSpPr>
        <p:spPr>
          <a:xfrm>
            <a:off x="6331000" y="6402832"/>
            <a:ext cx="314892" cy="3148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C292E9-04B2-BB44-D8D1-DD60141AB2C7}"/>
              </a:ext>
            </a:extLst>
          </p:cNvPr>
          <p:cNvSpPr/>
          <p:nvPr/>
        </p:nvSpPr>
        <p:spPr>
          <a:xfrm>
            <a:off x="6409723" y="4167657"/>
            <a:ext cx="157446" cy="16249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5DA002-241E-4468-DB5C-DF11C5D4926D}"/>
              </a:ext>
            </a:extLst>
          </p:cNvPr>
          <p:cNvSpPr/>
          <p:nvPr/>
        </p:nvSpPr>
        <p:spPr>
          <a:xfrm>
            <a:off x="7391212" y="4807091"/>
            <a:ext cx="314892" cy="3148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E365167-D287-40A3-AEB7-F7008A4F2288}"/>
              </a:ext>
            </a:extLst>
          </p:cNvPr>
          <p:cNvSpPr/>
          <p:nvPr/>
        </p:nvSpPr>
        <p:spPr>
          <a:xfrm>
            <a:off x="7391212" y="5602438"/>
            <a:ext cx="314892" cy="31489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3190E57-E480-ABE0-A8E3-725DC873C94F}"/>
              </a:ext>
            </a:extLst>
          </p:cNvPr>
          <p:cNvSpPr/>
          <p:nvPr/>
        </p:nvSpPr>
        <p:spPr>
          <a:xfrm>
            <a:off x="7386166" y="6397785"/>
            <a:ext cx="314892" cy="3148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12A0572-14F2-DDB2-C6BC-3821D88571DF}"/>
              </a:ext>
            </a:extLst>
          </p:cNvPr>
          <p:cNvSpPr/>
          <p:nvPr/>
        </p:nvSpPr>
        <p:spPr>
          <a:xfrm>
            <a:off x="7464889" y="4162610"/>
            <a:ext cx="157446" cy="16249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Elbow 26">
            <a:extLst>
              <a:ext uri="{FF2B5EF4-FFF2-40B4-BE49-F238E27FC236}">
                <a16:creationId xmlns:a16="http://schemas.microsoft.com/office/drawing/2014/main" id="{84114AC8-CEC8-52BC-F143-E3E2FC282ADE}"/>
              </a:ext>
            </a:extLst>
          </p:cNvPr>
          <p:cNvCxnSpPr>
            <a:cxnSpLocks/>
            <a:stCxn id="17" idx="4"/>
            <a:endCxn id="24" idx="1"/>
          </p:cNvCxnSpPr>
          <p:nvPr/>
        </p:nvCxnSpPr>
        <p:spPr>
          <a:xfrm rot="5400000" flipH="1" flipV="1">
            <a:off x="5722537" y="4952316"/>
            <a:ext cx="2531318" cy="999500"/>
          </a:xfrm>
          <a:prstGeom prst="bentConnector5">
            <a:avLst>
              <a:gd name="adj1" fmla="val -9031"/>
              <a:gd name="adj2" fmla="val 56723"/>
              <a:gd name="adj3" fmla="val 10903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5B8908D-AC48-26CC-7C7D-35C0F6707490}"/>
              </a:ext>
            </a:extLst>
          </p:cNvPr>
          <p:cNvSpPr txBox="1"/>
          <p:nvPr/>
        </p:nvSpPr>
        <p:spPr>
          <a:xfrm>
            <a:off x="6488446" y="7112953"/>
            <a:ext cx="1326183" cy="4247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dirty="0"/>
              <a:t>Baseline</a:t>
            </a:r>
          </a:p>
        </p:txBody>
      </p:sp>
      <p:sp>
        <p:nvSpPr>
          <p:cNvPr id="31" name="Oval 30">
            <a:extLst>
              <a:ext uri="{FF2B5EF4-FFF2-40B4-BE49-F238E27FC236}">
                <a16:creationId xmlns:a16="http://schemas.microsoft.com/office/drawing/2014/main" id="{E659DD6F-E45F-7CE9-72DB-3A8CD88282D1}"/>
              </a:ext>
            </a:extLst>
          </p:cNvPr>
          <p:cNvSpPr/>
          <p:nvPr/>
        </p:nvSpPr>
        <p:spPr>
          <a:xfrm>
            <a:off x="1547522" y="5455085"/>
            <a:ext cx="314892" cy="3148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3365A1E-F75D-668A-B9D9-0BEAAF945274}"/>
              </a:ext>
            </a:extLst>
          </p:cNvPr>
          <p:cNvSpPr/>
          <p:nvPr/>
        </p:nvSpPr>
        <p:spPr>
          <a:xfrm>
            <a:off x="1542476" y="7045779"/>
            <a:ext cx="314892" cy="3148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6F2588D-50EB-5DFA-7FFA-D47ECE34EC73}"/>
              </a:ext>
            </a:extLst>
          </p:cNvPr>
          <p:cNvSpPr/>
          <p:nvPr/>
        </p:nvSpPr>
        <p:spPr>
          <a:xfrm>
            <a:off x="1542476" y="6250432"/>
            <a:ext cx="314892" cy="31489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5AC287A-8186-1B27-D0A6-A53BA60070BB}"/>
              </a:ext>
            </a:extLst>
          </p:cNvPr>
          <p:cNvSpPr txBox="1"/>
          <p:nvPr/>
        </p:nvSpPr>
        <p:spPr>
          <a:xfrm>
            <a:off x="1955967" y="5401679"/>
            <a:ext cx="3574673" cy="42473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lumMod val="75000"/>
                  </a:schemeClr>
                </a:solidFill>
              </a:rPr>
              <a:t>Read data file</a:t>
            </a:r>
          </a:p>
        </p:txBody>
      </p:sp>
      <p:sp>
        <p:nvSpPr>
          <p:cNvPr id="36" name="TextBox 35">
            <a:extLst>
              <a:ext uri="{FF2B5EF4-FFF2-40B4-BE49-F238E27FC236}">
                <a16:creationId xmlns:a16="http://schemas.microsoft.com/office/drawing/2014/main" id="{DC029272-A4CA-8685-08A4-D7D4A33909A6}"/>
              </a:ext>
            </a:extLst>
          </p:cNvPr>
          <p:cNvSpPr txBox="1"/>
          <p:nvPr/>
        </p:nvSpPr>
        <p:spPr>
          <a:xfrm>
            <a:off x="1955967" y="6033168"/>
            <a:ext cx="3574673" cy="75713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Iterate over rows (to create and process windows)</a:t>
            </a:r>
          </a:p>
        </p:txBody>
      </p:sp>
      <p:sp>
        <p:nvSpPr>
          <p:cNvPr id="37" name="TextBox 36">
            <a:extLst>
              <a:ext uri="{FF2B5EF4-FFF2-40B4-BE49-F238E27FC236}">
                <a16:creationId xmlns:a16="http://schemas.microsoft.com/office/drawing/2014/main" id="{7757FBFE-BEE8-960A-73B8-54D5B3119217}"/>
              </a:ext>
            </a:extLst>
          </p:cNvPr>
          <p:cNvSpPr txBox="1"/>
          <p:nvPr/>
        </p:nvSpPr>
        <p:spPr>
          <a:xfrm>
            <a:off x="1955968" y="6989660"/>
            <a:ext cx="3574673" cy="4247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Yield windows</a:t>
            </a:r>
          </a:p>
        </p:txBody>
      </p:sp>
      <p:cxnSp>
        <p:nvCxnSpPr>
          <p:cNvPr id="38" name="Straight Arrow Connector 37">
            <a:extLst>
              <a:ext uri="{FF2B5EF4-FFF2-40B4-BE49-F238E27FC236}">
                <a16:creationId xmlns:a16="http://schemas.microsoft.com/office/drawing/2014/main" id="{2E43E141-F863-8040-7C15-F0408399A615}"/>
              </a:ext>
            </a:extLst>
          </p:cNvPr>
          <p:cNvCxnSpPr>
            <a:stCxn id="47" idx="4"/>
            <a:endCxn id="46" idx="0"/>
          </p:cNvCxnSpPr>
          <p:nvPr/>
        </p:nvCxnSpPr>
        <p:spPr>
          <a:xfrm>
            <a:off x="10015318" y="4325103"/>
            <a:ext cx="0" cy="2072682"/>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B6CB147-3DF5-5AA5-84D7-DE49BA69C860}"/>
              </a:ext>
            </a:extLst>
          </p:cNvPr>
          <p:cNvCxnSpPr>
            <a:cxnSpLocks/>
            <a:stCxn id="43" idx="4"/>
            <a:endCxn id="42" idx="0"/>
          </p:cNvCxnSpPr>
          <p:nvPr/>
        </p:nvCxnSpPr>
        <p:spPr>
          <a:xfrm>
            <a:off x="8960152" y="4330150"/>
            <a:ext cx="0" cy="2072682"/>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8D6C6A59-59A0-AACA-ABB6-9F58FFF4D0F1}"/>
              </a:ext>
            </a:extLst>
          </p:cNvPr>
          <p:cNvSpPr/>
          <p:nvPr/>
        </p:nvSpPr>
        <p:spPr>
          <a:xfrm>
            <a:off x="8807752" y="4812138"/>
            <a:ext cx="314892" cy="3148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27ECAF5-49D7-DE75-8BDF-829E43A42509}"/>
              </a:ext>
            </a:extLst>
          </p:cNvPr>
          <p:cNvSpPr/>
          <p:nvPr/>
        </p:nvSpPr>
        <p:spPr>
          <a:xfrm>
            <a:off x="8807752" y="5607485"/>
            <a:ext cx="314892" cy="31489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6479B17-1086-9339-5EB1-BBEEE4AF434D}"/>
              </a:ext>
            </a:extLst>
          </p:cNvPr>
          <p:cNvSpPr/>
          <p:nvPr/>
        </p:nvSpPr>
        <p:spPr>
          <a:xfrm>
            <a:off x="8802706" y="6402832"/>
            <a:ext cx="314892" cy="3148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705C9AD-A48E-7FF8-809A-274BB3E880DC}"/>
              </a:ext>
            </a:extLst>
          </p:cNvPr>
          <p:cNvSpPr/>
          <p:nvPr/>
        </p:nvSpPr>
        <p:spPr>
          <a:xfrm>
            <a:off x="8881429" y="4167657"/>
            <a:ext cx="157446" cy="16249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73E90D2-B6EB-5404-F05C-A14039FE3942}"/>
              </a:ext>
            </a:extLst>
          </p:cNvPr>
          <p:cNvSpPr/>
          <p:nvPr/>
        </p:nvSpPr>
        <p:spPr>
          <a:xfrm>
            <a:off x="9862918" y="4807091"/>
            <a:ext cx="314892" cy="3148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7D1A1C2-958F-729D-1FA0-D3EB30D99B84}"/>
              </a:ext>
            </a:extLst>
          </p:cNvPr>
          <p:cNvSpPr/>
          <p:nvPr/>
        </p:nvSpPr>
        <p:spPr>
          <a:xfrm>
            <a:off x="9862918" y="5602438"/>
            <a:ext cx="314892" cy="31489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160EF56-7DBF-3C9F-DDAC-B0FB2C955838}"/>
              </a:ext>
            </a:extLst>
          </p:cNvPr>
          <p:cNvSpPr/>
          <p:nvPr/>
        </p:nvSpPr>
        <p:spPr>
          <a:xfrm>
            <a:off x="9857872" y="6397785"/>
            <a:ext cx="314892" cy="3148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454A36D-FE1A-3CF3-EF5D-50B327961F6C}"/>
              </a:ext>
            </a:extLst>
          </p:cNvPr>
          <p:cNvSpPr/>
          <p:nvPr/>
        </p:nvSpPr>
        <p:spPr>
          <a:xfrm>
            <a:off x="9936595" y="4162610"/>
            <a:ext cx="157446" cy="16249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76E24CA2-9896-D58E-4501-72B06F881DB4}"/>
              </a:ext>
            </a:extLst>
          </p:cNvPr>
          <p:cNvSpPr txBox="1"/>
          <p:nvPr/>
        </p:nvSpPr>
        <p:spPr>
          <a:xfrm>
            <a:off x="8723288" y="7111074"/>
            <a:ext cx="1473227" cy="4247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dirty="0"/>
              <a:t>Interleave</a:t>
            </a:r>
          </a:p>
        </p:txBody>
      </p:sp>
      <p:sp>
        <p:nvSpPr>
          <p:cNvPr id="50" name="Oval 49">
            <a:extLst>
              <a:ext uri="{FF2B5EF4-FFF2-40B4-BE49-F238E27FC236}">
                <a16:creationId xmlns:a16="http://schemas.microsoft.com/office/drawing/2014/main" id="{AD624ACF-24F0-3079-AC44-EA6AC0F85CC8}"/>
              </a:ext>
            </a:extLst>
          </p:cNvPr>
          <p:cNvSpPr/>
          <p:nvPr/>
        </p:nvSpPr>
        <p:spPr>
          <a:xfrm>
            <a:off x="9268749" y="5355959"/>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AFECBFA-60D3-51A4-B49C-8E3AF712F65F}"/>
              </a:ext>
            </a:extLst>
          </p:cNvPr>
          <p:cNvSpPr/>
          <p:nvPr/>
        </p:nvSpPr>
        <p:spPr>
          <a:xfrm>
            <a:off x="9452812" y="5355960"/>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A818C25-1202-CFD9-23C9-F390B207325F}"/>
              </a:ext>
            </a:extLst>
          </p:cNvPr>
          <p:cNvSpPr/>
          <p:nvPr/>
        </p:nvSpPr>
        <p:spPr>
          <a:xfrm>
            <a:off x="9630040" y="5355960"/>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42CDF018-53F2-0BC8-FF32-AAF7088E02B5}"/>
              </a:ext>
            </a:extLst>
          </p:cNvPr>
          <p:cNvCxnSpPr>
            <a:cxnSpLocks/>
            <a:stCxn id="50" idx="1"/>
          </p:cNvCxnSpPr>
          <p:nvPr/>
        </p:nvCxnSpPr>
        <p:spPr>
          <a:xfrm flipH="1">
            <a:off x="8984173" y="5362654"/>
            <a:ext cx="291271" cy="8237"/>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A8CEFDB-C0AD-5B46-F25A-546222F8298A}"/>
              </a:ext>
            </a:extLst>
          </p:cNvPr>
          <p:cNvCxnSpPr>
            <a:cxnSpLocks/>
            <a:stCxn id="52" idx="6"/>
          </p:cNvCxnSpPr>
          <p:nvPr/>
        </p:nvCxnSpPr>
        <p:spPr>
          <a:xfrm>
            <a:off x="9675759" y="5378820"/>
            <a:ext cx="339559" cy="0"/>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67B2ABC-AA61-FE35-8095-0D3704FC6D5E}"/>
              </a:ext>
            </a:extLst>
          </p:cNvPr>
          <p:cNvCxnSpPr>
            <a:cxnSpLocks/>
            <a:stCxn id="68" idx="4"/>
            <a:endCxn id="69" idx="0"/>
          </p:cNvCxnSpPr>
          <p:nvPr/>
        </p:nvCxnSpPr>
        <p:spPr>
          <a:xfrm flipH="1">
            <a:off x="11883349" y="5919210"/>
            <a:ext cx="524911" cy="478575"/>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A4BB6C2-419B-8220-DBF6-33DF04550BE2}"/>
              </a:ext>
            </a:extLst>
          </p:cNvPr>
          <p:cNvCxnSpPr>
            <a:cxnSpLocks/>
            <a:stCxn id="64" idx="4"/>
            <a:endCxn id="69" idx="0"/>
          </p:cNvCxnSpPr>
          <p:nvPr/>
        </p:nvCxnSpPr>
        <p:spPr>
          <a:xfrm>
            <a:off x="11353094" y="5924257"/>
            <a:ext cx="530255" cy="473528"/>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402172CF-4FF8-4FD7-1ED3-688361D6362A}"/>
              </a:ext>
            </a:extLst>
          </p:cNvPr>
          <p:cNvSpPr/>
          <p:nvPr/>
        </p:nvSpPr>
        <p:spPr>
          <a:xfrm>
            <a:off x="11195648" y="4814017"/>
            <a:ext cx="314892" cy="3148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41E6CFB-672A-8257-A390-D0A358570DC2}"/>
              </a:ext>
            </a:extLst>
          </p:cNvPr>
          <p:cNvSpPr/>
          <p:nvPr/>
        </p:nvSpPr>
        <p:spPr>
          <a:xfrm>
            <a:off x="11195648" y="5609364"/>
            <a:ext cx="314892" cy="31489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CCD9BF1-C689-52CA-D494-F253A81732DD}"/>
              </a:ext>
            </a:extLst>
          </p:cNvPr>
          <p:cNvSpPr/>
          <p:nvPr/>
        </p:nvSpPr>
        <p:spPr>
          <a:xfrm>
            <a:off x="11269325" y="4169536"/>
            <a:ext cx="157446" cy="16249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1DDADF77-3610-83C1-C1A1-E4578596E0CC}"/>
              </a:ext>
            </a:extLst>
          </p:cNvPr>
          <p:cNvSpPr/>
          <p:nvPr/>
        </p:nvSpPr>
        <p:spPr>
          <a:xfrm>
            <a:off x="12250814" y="4808970"/>
            <a:ext cx="314892" cy="31489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B547CEB-517B-4211-FB83-05D77784F5C2}"/>
              </a:ext>
            </a:extLst>
          </p:cNvPr>
          <p:cNvSpPr/>
          <p:nvPr/>
        </p:nvSpPr>
        <p:spPr>
          <a:xfrm>
            <a:off x="12250814" y="5604317"/>
            <a:ext cx="314892" cy="314893"/>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04782BA-F331-21F0-BA26-16440B9B47C5}"/>
              </a:ext>
            </a:extLst>
          </p:cNvPr>
          <p:cNvSpPr/>
          <p:nvPr/>
        </p:nvSpPr>
        <p:spPr>
          <a:xfrm>
            <a:off x="11725903" y="6397785"/>
            <a:ext cx="314892" cy="31489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8B64598-6999-D220-5842-FBBCEAC227FC}"/>
              </a:ext>
            </a:extLst>
          </p:cNvPr>
          <p:cNvSpPr/>
          <p:nvPr/>
        </p:nvSpPr>
        <p:spPr>
          <a:xfrm>
            <a:off x="12324491" y="4164489"/>
            <a:ext cx="157446" cy="16249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6A22DC2-3A75-0593-2EF6-22EAD66215F5}"/>
              </a:ext>
            </a:extLst>
          </p:cNvPr>
          <p:cNvSpPr txBox="1"/>
          <p:nvPr/>
        </p:nvSpPr>
        <p:spPr>
          <a:xfrm>
            <a:off x="10958987" y="7112953"/>
            <a:ext cx="1848723" cy="7571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dirty="0"/>
              <a:t>Interleave with Flat Map</a:t>
            </a:r>
          </a:p>
        </p:txBody>
      </p:sp>
      <p:sp>
        <p:nvSpPr>
          <p:cNvPr id="72" name="Oval 71">
            <a:extLst>
              <a:ext uri="{FF2B5EF4-FFF2-40B4-BE49-F238E27FC236}">
                <a16:creationId xmlns:a16="http://schemas.microsoft.com/office/drawing/2014/main" id="{756E2179-8E12-0097-D63F-D0ACF11A16CC}"/>
              </a:ext>
            </a:extLst>
          </p:cNvPr>
          <p:cNvSpPr/>
          <p:nvPr/>
        </p:nvSpPr>
        <p:spPr>
          <a:xfrm>
            <a:off x="11656645" y="5357838"/>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4EDD328-D856-5F27-B5F7-543CC6427769}"/>
              </a:ext>
            </a:extLst>
          </p:cNvPr>
          <p:cNvSpPr/>
          <p:nvPr/>
        </p:nvSpPr>
        <p:spPr>
          <a:xfrm>
            <a:off x="11840708" y="5357839"/>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287DA94-E372-2D84-8764-B9CCEB3BBDFF}"/>
              </a:ext>
            </a:extLst>
          </p:cNvPr>
          <p:cNvSpPr/>
          <p:nvPr/>
        </p:nvSpPr>
        <p:spPr>
          <a:xfrm>
            <a:off x="12017936" y="5357839"/>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9AF90D30-4D1A-36EC-FA53-240606D9818B}"/>
              </a:ext>
            </a:extLst>
          </p:cNvPr>
          <p:cNvCxnSpPr>
            <a:cxnSpLocks/>
            <a:stCxn id="72" idx="1"/>
          </p:cNvCxnSpPr>
          <p:nvPr/>
        </p:nvCxnSpPr>
        <p:spPr>
          <a:xfrm flipH="1">
            <a:off x="11372069" y="5364533"/>
            <a:ext cx="291271" cy="8237"/>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60E8DC-3836-36C7-6F46-D78F05A136AD}"/>
              </a:ext>
            </a:extLst>
          </p:cNvPr>
          <p:cNvCxnSpPr>
            <a:cxnSpLocks/>
            <a:stCxn id="74" idx="6"/>
          </p:cNvCxnSpPr>
          <p:nvPr/>
        </p:nvCxnSpPr>
        <p:spPr>
          <a:xfrm>
            <a:off x="12063655" y="5380699"/>
            <a:ext cx="339559" cy="0"/>
          </a:xfrm>
          <a:prstGeom prst="straightConnector1">
            <a:avLst/>
          </a:prstGeom>
          <a:ln w="38100">
            <a:solidFill>
              <a:srgbClr val="B3B3B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8CC655-A235-E0BD-F718-8CB9088533EA}"/>
              </a:ext>
            </a:extLst>
          </p:cNvPr>
          <p:cNvSpPr txBox="1"/>
          <p:nvPr/>
        </p:nvSpPr>
        <p:spPr>
          <a:xfrm>
            <a:off x="12658020" y="6340352"/>
            <a:ext cx="1606139" cy="4247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flat map</a:t>
            </a:r>
          </a:p>
        </p:txBody>
      </p:sp>
      <p:sp>
        <p:nvSpPr>
          <p:cNvPr id="86" name="TextBox 85">
            <a:extLst>
              <a:ext uri="{FF2B5EF4-FFF2-40B4-BE49-F238E27FC236}">
                <a16:creationId xmlns:a16="http://schemas.microsoft.com/office/drawing/2014/main" id="{B69625D3-B6E0-F270-D08A-A5DF7DC099DC}"/>
              </a:ext>
            </a:extLst>
          </p:cNvPr>
          <p:cNvSpPr txBox="1"/>
          <p:nvPr/>
        </p:nvSpPr>
        <p:spPr>
          <a:xfrm>
            <a:off x="12658021" y="5423568"/>
            <a:ext cx="1606139" cy="69282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Vectorized windowing</a:t>
            </a:r>
          </a:p>
        </p:txBody>
      </p:sp>
      <p:pic>
        <p:nvPicPr>
          <p:cNvPr id="5" name="Picture 4">
            <a:extLst>
              <a:ext uri="{FF2B5EF4-FFF2-40B4-BE49-F238E27FC236}">
                <a16:creationId xmlns:a16="http://schemas.microsoft.com/office/drawing/2014/main" id="{FA7142F3-42A7-6AC8-9D2B-6BB02681F118}"/>
              </a:ext>
            </a:extLst>
          </p:cNvPr>
          <p:cNvPicPr>
            <a:picLocks noChangeAspect="1"/>
          </p:cNvPicPr>
          <p:nvPr/>
        </p:nvPicPr>
        <p:blipFill>
          <a:blip r:embed="rId8"/>
          <a:stretch>
            <a:fillRect/>
          </a:stretch>
        </p:blipFill>
        <p:spPr>
          <a:xfrm>
            <a:off x="12516735" y="244136"/>
            <a:ext cx="1747425" cy="1690724"/>
          </a:xfrm>
          <a:prstGeom prst="rect">
            <a:avLst/>
          </a:prstGeom>
        </p:spPr>
      </p:pic>
    </p:spTree>
    <p:extLst>
      <p:ext uri="{BB962C8B-B14F-4D97-AF65-F5344CB8AC3E}">
        <p14:creationId xmlns:p14="http://schemas.microsoft.com/office/powerpoint/2010/main" val="1787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500"/>
                                        <p:tgtEl>
                                          <p:spTgt spid="87"/>
                                        </p:tgtEl>
                                      </p:cBhvr>
                                    </p:animEffect>
                                  </p:childTnLst>
                                </p:cTn>
                              </p:par>
                              <p:par>
                                <p:cTn id="61" presetID="10"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fade">
                                      <p:cBhvr>
                                        <p:cTn id="90" dur="500"/>
                                        <p:tgtEl>
                                          <p:spTgt spid="7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500"/>
                                        <p:tgtEl>
                                          <p:spTgt spid="74"/>
                                        </p:tgtEl>
                                      </p:cBhvr>
                                    </p:animEffect>
                                  </p:childTnLst>
                                </p:cTn>
                              </p:par>
                              <p:par>
                                <p:cTn id="100" presetID="10" presetClass="entr" presetSubtype="0" fill="hold"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par>
                                <p:cTn id="103" presetID="10" presetClass="entr" presetSubtype="0" fill="hold"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500"/>
                                        <p:tgtEl>
                                          <p:spTgt spid="7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5"/>
                                        </p:tgtEl>
                                        <p:attrNameLst>
                                          <p:attrName>style.visibility</p:attrName>
                                        </p:attrNameLst>
                                      </p:cBhvr>
                                      <p:to>
                                        <p:strVal val="visible"/>
                                      </p:to>
                                    </p:set>
                                    <p:animEffect transition="in" filter="fade">
                                      <p:cBhvr>
                                        <p:cTn id="108" dur="500"/>
                                        <p:tgtEl>
                                          <p:spTgt spid="8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6"/>
                                        </p:tgtEl>
                                        <p:attrNameLst>
                                          <p:attrName>style.visibility</p:attrName>
                                        </p:attrNameLst>
                                      </p:cBhvr>
                                      <p:to>
                                        <p:strVal val="visible"/>
                                      </p:to>
                                    </p:set>
                                    <p:animEffect transition="in" filter="fade">
                                      <p:cBhvr>
                                        <p:cTn id="11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animBg="1"/>
      <p:bldP spid="52" grpId="0" animBg="1"/>
      <p:bldP spid="63" grpId="0" animBg="1"/>
      <p:bldP spid="64" grpId="0" animBg="1"/>
      <p:bldP spid="66" grpId="0" animBg="1"/>
      <p:bldP spid="67" grpId="0" animBg="1"/>
      <p:bldP spid="68" grpId="0" animBg="1"/>
      <p:bldP spid="69" grpId="0" animBg="1"/>
      <p:bldP spid="70" grpId="0" animBg="1"/>
      <p:bldP spid="71" grpId="0" animBg="1"/>
      <p:bldP spid="72" grpId="0" animBg="1"/>
      <p:bldP spid="73" grpId="0" animBg="1"/>
      <p:bldP spid="74" grpId="0" animBg="1"/>
      <p:bldP spid="85"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78CC5-7726-6B97-BFA4-01967FABD1EF}"/>
              </a:ext>
            </a:extLst>
          </p:cNvPr>
          <p:cNvSpPr>
            <a:spLocks noGrp="1"/>
          </p:cNvSpPr>
          <p:nvPr>
            <p:ph type="title"/>
          </p:nvPr>
        </p:nvSpPr>
        <p:spPr/>
        <p:txBody>
          <a:bodyPr/>
          <a:lstStyle/>
          <a:p>
            <a:r>
              <a:rPr lang="en-US" dirty="0"/>
              <a:t>Building the Data Pipeline</a:t>
            </a:r>
          </a:p>
        </p:txBody>
      </p:sp>
      <p:sp>
        <p:nvSpPr>
          <p:cNvPr id="6" name="TextBox 5">
            <a:extLst>
              <a:ext uri="{FF2B5EF4-FFF2-40B4-BE49-F238E27FC236}">
                <a16:creationId xmlns:a16="http://schemas.microsoft.com/office/drawing/2014/main" id="{98EBBF78-27E2-70FD-39F6-1535C708C22B}"/>
              </a:ext>
            </a:extLst>
          </p:cNvPr>
          <p:cNvSpPr txBox="1"/>
          <p:nvPr/>
        </p:nvSpPr>
        <p:spPr>
          <a:xfrm>
            <a:off x="1586574" y="3452284"/>
            <a:ext cx="3451709" cy="3367076"/>
          </a:xfrm>
          <a:prstGeom prst="rect">
            <a:avLst/>
          </a:prstGeom>
          <a:noFill/>
        </p:spPr>
        <p:txBody>
          <a:bodyPr wrap="square" rtlCol="0">
            <a:spAutoFit/>
          </a:bodyPr>
          <a:lstStyle/>
          <a:p>
            <a:pPr>
              <a:spcBef>
                <a:spcPts val="2400"/>
              </a:spcBef>
            </a:pPr>
            <a:r>
              <a:rPr lang="en-US" b="1" dirty="0"/>
              <a:t>Key Insights</a:t>
            </a:r>
          </a:p>
          <a:p>
            <a:pPr marL="342900" indent="-342900">
              <a:spcBef>
                <a:spcPts val="2400"/>
              </a:spcBef>
              <a:buFont typeface="Arial" panose="020B0604020202020204" pitchFamily="34" charset="0"/>
              <a:buChar char="•"/>
            </a:pPr>
            <a:r>
              <a:rPr lang="en-US" dirty="0"/>
              <a:t>Improved data pipeline speed by 10x</a:t>
            </a:r>
          </a:p>
          <a:p>
            <a:pPr marL="342900" indent="-342900">
              <a:spcBef>
                <a:spcPts val="2400"/>
              </a:spcBef>
              <a:spcAft>
                <a:spcPts val="600"/>
              </a:spcAft>
              <a:buFont typeface="Arial" panose="020B0604020202020204" pitchFamily="34" charset="0"/>
              <a:buChar char="•"/>
            </a:pPr>
            <a:r>
              <a:rPr lang="en-US" dirty="0"/>
              <a:t>16 CPUs achieving the desired concurrency – not improving further with 32 and 64 CPU cores</a:t>
            </a:r>
          </a:p>
        </p:txBody>
      </p:sp>
      <p:sp>
        <p:nvSpPr>
          <p:cNvPr id="4" name="Footer Placeholder 3">
            <a:extLst>
              <a:ext uri="{FF2B5EF4-FFF2-40B4-BE49-F238E27FC236}">
                <a16:creationId xmlns:a16="http://schemas.microsoft.com/office/drawing/2014/main" id="{2339C389-71A5-DF94-52E8-CA1EFA63E399}"/>
              </a:ext>
            </a:extLst>
          </p:cNvPr>
          <p:cNvSpPr>
            <a:spLocks noGrp="1"/>
          </p:cNvSpPr>
          <p:nvPr>
            <p:ph type="ftr" sz="quarter" idx="3"/>
          </p:nvPr>
        </p:nvSpPr>
        <p:spPr/>
        <p:txBody>
          <a:bodyPr/>
          <a:lstStyle/>
          <a:p>
            <a:r>
              <a:rPr lang="en-US"/>
              <a:t>Speaker: Milan Jain, PNNL (milan.jain@pnnl.gov)</a:t>
            </a:r>
            <a:endParaRPr lang="en-US" dirty="0"/>
          </a:p>
        </p:txBody>
      </p:sp>
      <p:graphicFrame>
        <p:nvGraphicFramePr>
          <p:cNvPr id="9" name="Diagram 8">
            <a:extLst>
              <a:ext uri="{FF2B5EF4-FFF2-40B4-BE49-F238E27FC236}">
                <a16:creationId xmlns:a16="http://schemas.microsoft.com/office/drawing/2014/main" id="{D79470D1-D50A-4F21-D578-91251B32ED31}"/>
              </a:ext>
            </a:extLst>
          </p:cNvPr>
          <p:cNvGraphicFramePr/>
          <p:nvPr/>
        </p:nvGraphicFramePr>
        <p:xfrm>
          <a:off x="2309407" y="2229671"/>
          <a:ext cx="8967110" cy="92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5F2E9E5-70C3-BD5E-7209-1EA7777EB495}"/>
              </a:ext>
            </a:extLst>
          </p:cNvPr>
          <p:cNvSpPr txBox="1"/>
          <p:nvPr/>
        </p:nvSpPr>
        <p:spPr>
          <a:xfrm>
            <a:off x="11623392" y="2475595"/>
            <a:ext cx="1911049" cy="4247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dirty="0"/>
              <a:t>Data Pipeline</a:t>
            </a:r>
          </a:p>
        </p:txBody>
      </p:sp>
      <p:sp>
        <p:nvSpPr>
          <p:cNvPr id="2" name="Slide Number Placeholder 1">
            <a:extLst>
              <a:ext uri="{FF2B5EF4-FFF2-40B4-BE49-F238E27FC236}">
                <a16:creationId xmlns:a16="http://schemas.microsoft.com/office/drawing/2014/main" id="{AD6F4F12-53F8-79B3-1600-D3E84B656A22}"/>
              </a:ext>
            </a:extLst>
          </p:cNvPr>
          <p:cNvSpPr>
            <a:spLocks noGrp="1"/>
          </p:cNvSpPr>
          <p:nvPr>
            <p:ph type="sldNum" sz="quarter" idx="12"/>
          </p:nvPr>
        </p:nvSpPr>
        <p:spPr/>
        <p:txBody>
          <a:bodyPr/>
          <a:lstStyle/>
          <a:p>
            <a:fld id="{FE7A4BB3-E848-5A44-82DF-322201952CD8}" type="slidenum">
              <a:rPr lang="en-US" smtClean="0"/>
              <a:pPr/>
              <a:t>8</a:t>
            </a:fld>
            <a:endParaRPr lang="en-US" dirty="0"/>
          </a:p>
        </p:txBody>
      </p:sp>
      <p:graphicFrame>
        <p:nvGraphicFramePr>
          <p:cNvPr id="5" name="Table 5">
            <a:extLst>
              <a:ext uri="{FF2B5EF4-FFF2-40B4-BE49-F238E27FC236}">
                <a16:creationId xmlns:a16="http://schemas.microsoft.com/office/drawing/2014/main" id="{2DC298C1-1D10-5659-81D5-8F9B31FFCF98}"/>
              </a:ext>
            </a:extLst>
          </p:cNvPr>
          <p:cNvGraphicFramePr>
            <a:graphicFrameLocks noGrp="1"/>
          </p:cNvGraphicFramePr>
          <p:nvPr>
            <p:ph sz="quarter" idx="20"/>
            <p:extLst>
              <p:ext uri="{D42A27DB-BD31-4B8C-83A1-F6EECF244321}">
                <p14:modId xmlns:p14="http://schemas.microsoft.com/office/powerpoint/2010/main" val="623171776"/>
              </p:ext>
            </p:extLst>
          </p:nvPr>
        </p:nvGraphicFramePr>
        <p:xfrm>
          <a:off x="5888182" y="3692121"/>
          <a:ext cx="8106116" cy="3513328"/>
        </p:xfrm>
        <a:graphic>
          <a:graphicData uri="http://schemas.openxmlformats.org/drawingml/2006/table">
            <a:tbl>
              <a:tblPr firstRow="1" bandRow="1">
                <a:tableStyleId>{5C22544A-7EE6-4342-B048-85BDC9FD1C3A}</a:tableStyleId>
              </a:tblPr>
              <a:tblGrid>
                <a:gridCol w="2303243">
                  <a:extLst>
                    <a:ext uri="{9D8B030D-6E8A-4147-A177-3AD203B41FA5}">
                      <a16:colId xmlns:a16="http://schemas.microsoft.com/office/drawing/2014/main" val="3801412367"/>
                    </a:ext>
                  </a:extLst>
                </a:gridCol>
                <a:gridCol w="815420">
                  <a:extLst>
                    <a:ext uri="{9D8B030D-6E8A-4147-A177-3AD203B41FA5}">
                      <a16:colId xmlns:a16="http://schemas.microsoft.com/office/drawing/2014/main" val="1776287457"/>
                    </a:ext>
                  </a:extLst>
                </a:gridCol>
                <a:gridCol w="1129042">
                  <a:extLst>
                    <a:ext uri="{9D8B030D-6E8A-4147-A177-3AD203B41FA5}">
                      <a16:colId xmlns:a16="http://schemas.microsoft.com/office/drawing/2014/main" val="2779613940"/>
                    </a:ext>
                  </a:extLst>
                </a:gridCol>
                <a:gridCol w="1068314">
                  <a:extLst>
                    <a:ext uri="{9D8B030D-6E8A-4147-A177-3AD203B41FA5}">
                      <a16:colId xmlns:a16="http://schemas.microsoft.com/office/drawing/2014/main" val="3204859989"/>
                    </a:ext>
                  </a:extLst>
                </a:gridCol>
                <a:gridCol w="1002447">
                  <a:extLst>
                    <a:ext uri="{9D8B030D-6E8A-4147-A177-3AD203B41FA5}">
                      <a16:colId xmlns:a16="http://schemas.microsoft.com/office/drawing/2014/main" val="2778009137"/>
                    </a:ext>
                  </a:extLst>
                </a:gridCol>
                <a:gridCol w="815420">
                  <a:extLst>
                    <a:ext uri="{9D8B030D-6E8A-4147-A177-3AD203B41FA5}">
                      <a16:colId xmlns:a16="http://schemas.microsoft.com/office/drawing/2014/main" val="2961906369"/>
                    </a:ext>
                  </a:extLst>
                </a:gridCol>
                <a:gridCol w="972230">
                  <a:extLst>
                    <a:ext uri="{9D8B030D-6E8A-4147-A177-3AD203B41FA5}">
                      <a16:colId xmlns:a16="http://schemas.microsoft.com/office/drawing/2014/main" val="301832237"/>
                    </a:ext>
                  </a:extLst>
                </a:gridCol>
              </a:tblGrid>
              <a:tr h="374904">
                <a:tc rowSpan="2">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dirty="0"/>
                        <a:t>Data Reading </a:t>
                      </a:r>
                      <a:br>
                        <a:rPr lang="en-US" sz="1800" dirty="0"/>
                      </a:br>
                      <a:r>
                        <a:rPr lang="en-US" sz="1800" dirty="0"/>
                        <a:t>&amp; Processing</a:t>
                      </a:r>
                      <a:endParaRPr lang="en-US" sz="1800"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tcPr>
                </a:tc>
                <a:tc gridSpan="3">
                  <a:txBody>
                    <a:bodyPr/>
                    <a:lstStyle/>
                    <a:p>
                      <a:pPr algn="ctr"/>
                      <a:r>
                        <a:rPr lang="en-US" sz="1800" dirty="0"/>
                        <a:t>66 </a:t>
                      </a:r>
                      <a:r>
                        <a:rPr lang="en-US" sz="1800" dirty="0" err="1"/>
                        <a:t>ms</a:t>
                      </a:r>
                      <a:r>
                        <a:rPr lang="en-US" sz="1800" dirty="0"/>
                        <a:t> – 170 devices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algn="ctr"/>
                      <a:r>
                        <a:rPr lang="en-US" sz="1800"/>
                        <a:t>1 s – 580 devices</a:t>
                      </a:r>
                    </a:p>
                  </a:txBody>
                  <a:tcPr>
                    <a:lnL w="381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7628667"/>
                  </a:ext>
                </a:extLst>
              </a:tr>
              <a:tr h="374904">
                <a:tc vMerge="1">
                  <a:txBody>
                    <a:bodyPr/>
                    <a:lstStyle/>
                    <a:p>
                      <a:endParaRPr lang="en-US"/>
                    </a:p>
                  </a:txBody>
                  <a:tcPr/>
                </a:tc>
                <a:tc gridSpan="6">
                  <a:txBody>
                    <a:bodyPr/>
                    <a:lstStyle/>
                    <a:p>
                      <a:pPr algn="ctr"/>
                      <a:r>
                        <a:rPr lang="en-US" sz="1800" b="1" dirty="0">
                          <a:solidFill>
                            <a:schemeClr val="bg1"/>
                          </a:solidFill>
                        </a:rPr>
                        <a:t>Time (s)</a:t>
                      </a:r>
                    </a:p>
                  </a:txBody>
                  <a:tcPr>
                    <a:lnL w="38100" cap="flat" cmpd="sng" algn="ctr">
                      <a:solidFill>
                        <a:schemeClr val="bg1"/>
                      </a:solidFill>
                      <a:prstDash val="solid"/>
                      <a:round/>
                      <a:headEnd type="none" w="med" len="med"/>
                      <a:tailEnd type="none" w="med" len="med"/>
                    </a:lnL>
                    <a:solidFill>
                      <a:schemeClr val="accent1"/>
                    </a:solidFill>
                  </a:tcPr>
                </a:tc>
                <a:tc hMerge="1">
                  <a:txBody>
                    <a:bodyPr/>
                    <a:lstStyle/>
                    <a:p>
                      <a:endParaRPr lang="en-US"/>
                    </a:p>
                  </a:txBody>
                  <a:tcPr/>
                </a:tc>
                <a:tc hMerge="1">
                  <a:txBody>
                    <a:bodyPr/>
                    <a:lstStyle/>
                    <a:p>
                      <a:endParaRPr lang="en-US"/>
                    </a:p>
                  </a:txBody>
                  <a:tcPr/>
                </a:tc>
                <a:tc hMerge="1">
                  <a:txBody>
                    <a:bodyPr/>
                    <a:lstStyle/>
                    <a:p>
                      <a:pPr algn="ct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278561"/>
                  </a:ext>
                </a:extLst>
              </a:tr>
              <a:tr h="37084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 Data Files (1h)</a:t>
                      </a:r>
                    </a:p>
                  </a:txBody>
                  <a:tcPr>
                    <a:lnR w="12700" cap="flat" cmpd="sng" algn="ctr">
                      <a:solidFill>
                        <a:schemeClr val="bg1"/>
                      </a:solidFill>
                      <a:prstDash val="solid"/>
                      <a:round/>
                      <a:headEnd type="none" w="med" len="med"/>
                      <a:tailEnd type="none" w="med" len="med"/>
                    </a:lnR>
                    <a:solidFill>
                      <a:schemeClr val="accent1"/>
                    </a:solidFill>
                  </a:tcPr>
                </a:tc>
                <a:tc>
                  <a:txBody>
                    <a:bodyPr/>
                    <a:lstStyle/>
                    <a:p>
                      <a:r>
                        <a:rPr lang="en-US" sz="1800" b="1" dirty="0">
                          <a:solidFill>
                            <a:schemeClr val="bg1"/>
                          </a:solidFill>
                        </a:rPr>
                        <a:t>1</a:t>
                      </a:r>
                    </a:p>
                  </a:txBody>
                  <a:tcPr>
                    <a:lnL w="12700" cap="flat" cmpd="sng" algn="ctr">
                      <a:solidFill>
                        <a:schemeClr val="bg1"/>
                      </a:solidFill>
                      <a:prstDash val="solid"/>
                      <a:round/>
                      <a:headEnd type="none" w="med" len="med"/>
                      <a:tailEnd type="none" w="med" len="med"/>
                    </a:lnL>
                    <a:solidFill>
                      <a:schemeClr val="accent1"/>
                    </a:solidFill>
                  </a:tcPr>
                </a:tc>
                <a:tc>
                  <a:txBody>
                    <a:bodyPr/>
                    <a:lstStyle/>
                    <a:p>
                      <a:r>
                        <a:rPr lang="en-US" sz="1800" b="1">
                          <a:solidFill>
                            <a:schemeClr val="bg1"/>
                          </a:solidFill>
                        </a:rPr>
                        <a:t>10</a:t>
                      </a:r>
                    </a:p>
                  </a:txBody>
                  <a:tcPr>
                    <a:solidFill>
                      <a:schemeClr val="accent1"/>
                    </a:solidFill>
                  </a:tcPr>
                </a:tc>
                <a:tc>
                  <a:txBody>
                    <a:bodyPr/>
                    <a:lstStyle/>
                    <a:p>
                      <a:r>
                        <a:rPr lang="en-US" sz="1800" b="1">
                          <a:solidFill>
                            <a:schemeClr val="bg1"/>
                          </a:solidFill>
                        </a:rPr>
                        <a:t>100</a:t>
                      </a:r>
                    </a:p>
                  </a:txBody>
                  <a:tcPr>
                    <a:solidFill>
                      <a:schemeClr val="accent1"/>
                    </a:solidFill>
                  </a:tcPr>
                </a:tc>
                <a:tc>
                  <a:txBody>
                    <a:bodyPr/>
                    <a:lstStyle/>
                    <a:p>
                      <a:r>
                        <a:rPr lang="en-US" sz="1800" b="1">
                          <a:solidFill>
                            <a:schemeClr val="bg1"/>
                          </a:solidFill>
                        </a:rPr>
                        <a:t>1</a:t>
                      </a:r>
                    </a:p>
                  </a:txBody>
                  <a:tcPr>
                    <a:solidFill>
                      <a:schemeClr val="accent1"/>
                    </a:solidFill>
                  </a:tcPr>
                </a:tc>
                <a:tc>
                  <a:txBody>
                    <a:bodyPr/>
                    <a:lstStyle/>
                    <a:p>
                      <a:r>
                        <a:rPr lang="en-US" sz="1800" b="1">
                          <a:solidFill>
                            <a:schemeClr val="bg1"/>
                          </a:solidFill>
                        </a:rPr>
                        <a:t>10</a:t>
                      </a:r>
                    </a:p>
                  </a:txBody>
                  <a:tcPr>
                    <a:solidFill>
                      <a:schemeClr val="accent1"/>
                    </a:solidFill>
                  </a:tcPr>
                </a:tc>
                <a:tc>
                  <a:txBody>
                    <a:bodyPr/>
                    <a:lstStyle/>
                    <a:p>
                      <a:r>
                        <a:rPr lang="en-US" sz="1800" b="1">
                          <a:solidFill>
                            <a:schemeClr val="bg1"/>
                          </a:solidFill>
                        </a:rPr>
                        <a:t>100</a:t>
                      </a:r>
                    </a:p>
                  </a:txBody>
                  <a:tcPr>
                    <a:solidFill>
                      <a:schemeClr val="accent1"/>
                    </a:solidFill>
                  </a:tcPr>
                </a:tc>
                <a:extLst>
                  <a:ext uri="{0D108BD9-81ED-4DB2-BD59-A6C34878D82A}">
                    <a16:rowId xmlns:a16="http://schemas.microsoft.com/office/drawing/2014/main" val="665042570"/>
                  </a:ext>
                </a:extLst>
              </a:tr>
              <a:tr h="370840">
                <a:tc>
                  <a:txBody>
                    <a:bodyPr/>
                    <a:lstStyle/>
                    <a:p>
                      <a:r>
                        <a:rPr lang="en-US" sz="1800" b="1" dirty="0"/>
                        <a:t>Flat Map WI</a:t>
                      </a:r>
                    </a:p>
                    <a:p>
                      <a:r>
                        <a:rPr lang="en-US" sz="1800" b="1" dirty="0"/>
                        <a:t>(with interleave)</a:t>
                      </a:r>
                    </a:p>
                  </a:txBody>
                  <a:tcPr/>
                </a:tc>
                <a:tc>
                  <a:txBody>
                    <a:bodyPr/>
                    <a:lstStyle/>
                    <a:p>
                      <a:r>
                        <a:rPr lang="en-US" sz="1800"/>
                        <a:t>1.41</a:t>
                      </a:r>
                    </a:p>
                  </a:txBody>
                  <a:tcPr/>
                </a:tc>
                <a:tc>
                  <a:txBody>
                    <a:bodyPr/>
                    <a:lstStyle/>
                    <a:p>
                      <a:r>
                        <a:rPr lang="en-US" sz="1800"/>
                        <a:t>8.26</a:t>
                      </a:r>
                    </a:p>
                  </a:txBody>
                  <a:tcPr/>
                </a:tc>
                <a:tc>
                  <a:txBody>
                    <a:bodyPr/>
                    <a:lstStyle/>
                    <a:p>
                      <a:r>
                        <a:rPr lang="en-US" sz="1800"/>
                        <a:t>70.61</a:t>
                      </a:r>
                    </a:p>
                  </a:txBody>
                  <a:tcPr/>
                </a:tc>
                <a:tc>
                  <a:txBody>
                    <a:bodyPr/>
                    <a:lstStyle/>
                    <a:p>
                      <a:r>
                        <a:rPr lang="en-US" sz="1800"/>
                        <a:t>0.48</a:t>
                      </a:r>
                    </a:p>
                  </a:txBody>
                  <a:tcPr/>
                </a:tc>
                <a:tc>
                  <a:txBody>
                    <a:bodyPr/>
                    <a:lstStyle/>
                    <a:p>
                      <a:r>
                        <a:rPr lang="en-US" sz="1800"/>
                        <a:t>2.58</a:t>
                      </a:r>
                    </a:p>
                  </a:txBody>
                  <a:tcPr/>
                </a:tc>
                <a:tc>
                  <a:txBody>
                    <a:bodyPr/>
                    <a:lstStyle/>
                    <a:p>
                      <a:r>
                        <a:rPr lang="en-US" sz="1800"/>
                        <a:t>20.89</a:t>
                      </a:r>
                    </a:p>
                  </a:txBody>
                  <a:tcPr/>
                </a:tc>
                <a:extLst>
                  <a:ext uri="{0D108BD9-81ED-4DB2-BD59-A6C34878D82A}">
                    <a16:rowId xmlns:a16="http://schemas.microsoft.com/office/drawing/2014/main" val="2727188910"/>
                  </a:ext>
                </a:extLst>
              </a:tr>
              <a:tr h="370840">
                <a:tc>
                  <a:txBody>
                    <a:bodyPr/>
                    <a:lstStyle/>
                    <a:p>
                      <a:r>
                        <a:rPr lang="en-US" sz="1800"/>
                        <a:t>Flat Map</a:t>
                      </a:r>
                    </a:p>
                  </a:txBody>
                  <a:tcPr/>
                </a:tc>
                <a:tc>
                  <a:txBody>
                    <a:bodyPr/>
                    <a:lstStyle/>
                    <a:p>
                      <a:r>
                        <a:rPr lang="en-US" sz="1800"/>
                        <a:t>1.41</a:t>
                      </a:r>
                    </a:p>
                  </a:txBody>
                  <a:tcPr/>
                </a:tc>
                <a:tc>
                  <a:txBody>
                    <a:bodyPr/>
                    <a:lstStyle/>
                    <a:p>
                      <a:r>
                        <a:rPr lang="en-US" sz="1800"/>
                        <a:t>14.38</a:t>
                      </a:r>
                    </a:p>
                  </a:txBody>
                  <a:tcPr/>
                </a:tc>
                <a:tc>
                  <a:txBody>
                    <a:bodyPr/>
                    <a:lstStyle/>
                    <a:p>
                      <a:r>
                        <a:rPr lang="en-US" sz="1800"/>
                        <a:t>143.93</a:t>
                      </a:r>
                    </a:p>
                  </a:txBody>
                  <a:tcPr/>
                </a:tc>
                <a:tc>
                  <a:txBody>
                    <a:bodyPr/>
                    <a:lstStyle/>
                    <a:p>
                      <a:r>
                        <a:rPr lang="en-US" sz="1800"/>
                        <a:t>0.45</a:t>
                      </a:r>
                    </a:p>
                  </a:txBody>
                  <a:tcPr/>
                </a:tc>
                <a:tc>
                  <a:txBody>
                    <a:bodyPr/>
                    <a:lstStyle/>
                    <a:p>
                      <a:r>
                        <a:rPr lang="en-US" sz="1800"/>
                        <a:t>4.05</a:t>
                      </a:r>
                    </a:p>
                  </a:txBody>
                  <a:tcPr/>
                </a:tc>
                <a:tc>
                  <a:txBody>
                    <a:bodyPr/>
                    <a:lstStyle/>
                    <a:p>
                      <a:r>
                        <a:rPr lang="en-US" sz="1800"/>
                        <a:t>46.74</a:t>
                      </a:r>
                    </a:p>
                  </a:txBody>
                  <a:tcPr/>
                </a:tc>
                <a:extLst>
                  <a:ext uri="{0D108BD9-81ED-4DB2-BD59-A6C34878D82A}">
                    <a16:rowId xmlns:a16="http://schemas.microsoft.com/office/drawing/2014/main" val="2066510816"/>
                  </a:ext>
                </a:extLst>
              </a:tr>
              <a:tr h="370840">
                <a:tc>
                  <a:txBody>
                    <a:bodyPr/>
                    <a:lstStyle/>
                    <a:p>
                      <a:r>
                        <a:rPr lang="en-US" sz="1800" dirty="0"/>
                        <a:t>Array </a:t>
                      </a:r>
                      <a:br>
                        <a:rPr lang="en-US" sz="1800" dirty="0"/>
                      </a:br>
                      <a:r>
                        <a:rPr lang="en-US" sz="1800" dirty="0"/>
                        <a:t>(with interleave)</a:t>
                      </a:r>
                    </a:p>
                  </a:txBody>
                  <a:tcPr/>
                </a:tc>
                <a:tc>
                  <a:txBody>
                    <a:bodyPr/>
                    <a:lstStyle/>
                    <a:p>
                      <a:r>
                        <a:rPr lang="en-US" sz="1800"/>
                        <a:t>5.89</a:t>
                      </a:r>
                    </a:p>
                  </a:txBody>
                  <a:tcPr/>
                </a:tc>
                <a:tc>
                  <a:txBody>
                    <a:bodyPr/>
                    <a:lstStyle/>
                    <a:p>
                      <a:r>
                        <a:rPr lang="en-US" sz="1800"/>
                        <a:t>77.92</a:t>
                      </a:r>
                    </a:p>
                  </a:txBody>
                  <a:tcPr/>
                </a:tc>
                <a:tc>
                  <a:txBody>
                    <a:bodyPr/>
                    <a:lstStyle/>
                    <a:p>
                      <a:endParaRPr lang="en-US" sz="1800"/>
                    </a:p>
                  </a:txBody>
                  <a:tcPr/>
                </a:tc>
                <a:tc>
                  <a:txBody>
                    <a:bodyPr/>
                    <a:lstStyle/>
                    <a:p>
                      <a:r>
                        <a:rPr lang="en-US" sz="1800"/>
                        <a:t>0.75</a:t>
                      </a:r>
                    </a:p>
                  </a:txBody>
                  <a:tcPr/>
                </a:tc>
                <a:tc>
                  <a:txBody>
                    <a:bodyPr/>
                    <a:lstStyle/>
                    <a:p>
                      <a:r>
                        <a:rPr lang="en-US" sz="1800"/>
                        <a:t>5.62</a:t>
                      </a:r>
                    </a:p>
                  </a:txBody>
                  <a:tcPr/>
                </a:tc>
                <a:tc>
                  <a:txBody>
                    <a:bodyPr/>
                    <a:lstStyle/>
                    <a:p>
                      <a:r>
                        <a:rPr lang="en-US" sz="1800"/>
                        <a:t>61.77</a:t>
                      </a:r>
                    </a:p>
                  </a:txBody>
                  <a:tcPr/>
                </a:tc>
                <a:extLst>
                  <a:ext uri="{0D108BD9-81ED-4DB2-BD59-A6C34878D82A}">
                    <a16:rowId xmlns:a16="http://schemas.microsoft.com/office/drawing/2014/main" val="306433077"/>
                  </a:ext>
                </a:extLst>
              </a:tr>
              <a:tr h="370840">
                <a:tc>
                  <a:txBody>
                    <a:bodyPr/>
                    <a:lstStyle/>
                    <a:p>
                      <a:r>
                        <a:rPr lang="en-US" sz="1800"/>
                        <a:t>Array</a:t>
                      </a:r>
                    </a:p>
                  </a:txBody>
                  <a:tcPr/>
                </a:tc>
                <a:tc>
                  <a:txBody>
                    <a:bodyPr/>
                    <a:lstStyle/>
                    <a:p>
                      <a:r>
                        <a:rPr lang="en-US" sz="1800"/>
                        <a:t>6.25</a:t>
                      </a:r>
                    </a:p>
                  </a:txBody>
                  <a:tcPr/>
                </a:tc>
                <a:tc>
                  <a:txBody>
                    <a:bodyPr/>
                    <a:lstStyle/>
                    <a:p>
                      <a:r>
                        <a:rPr lang="en-US" sz="1800"/>
                        <a:t>72.16</a:t>
                      </a:r>
                    </a:p>
                  </a:txBody>
                  <a:tcPr/>
                </a:tc>
                <a:tc>
                  <a:txBody>
                    <a:bodyPr/>
                    <a:lstStyle/>
                    <a:p>
                      <a:endParaRPr lang="en-US" sz="1800"/>
                    </a:p>
                  </a:txBody>
                  <a:tcPr/>
                </a:tc>
                <a:tc>
                  <a:txBody>
                    <a:bodyPr/>
                    <a:lstStyle/>
                    <a:p>
                      <a:r>
                        <a:rPr lang="en-US" sz="1800"/>
                        <a:t>0.69</a:t>
                      </a:r>
                    </a:p>
                  </a:txBody>
                  <a:tcPr/>
                </a:tc>
                <a:tc>
                  <a:txBody>
                    <a:bodyPr/>
                    <a:lstStyle/>
                    <a:p>
                      <a:r>
                        <a:rPr lang="en-US" sz="1800"/>
                        <a:t>7.06</a:t>
                      </a:r>
                    </a:p>
                  </a:txBody>
                  <a:tcPr/>
                </a:tc>
                <a:tc>
                  <a:txBody>
                    <a:bodyPr/>
                    <a:lstStyle/>
                    <a:p>
                      <a:r>
                        <a:rPr lang="en-US" sz="1800"/>
                        <a:t>72.69</a:t>
                      </a:r>
                    </a:p>
                  </a:txBody>
                  <a:tcPr/>
                </a:tc>
                <a:extLst>
                  <a:ext uri="{0D108BD9-81ED-4DB2-BD59-A6C34878D82A}">
                    <a16:rowId xmlns:a16="http://schemas.microsoft.com/office/drawing/2014/main" val="3282280156"/>
                  </a:ext>
                </a:extLst>
              </a:tr>
              <a:tr h="370840">
                <a:tc>
                  <a:txBody>
                    <a:bodyPr/>
                    <a:lstStyle/>
                    <a:p>
                      <a:r>
                        <a:rPr lang="en-US" sz="1800"/>
                        <a:t>Baseline</a:t>
                      </a:r>
                    </a:p>
                  </a:txBody>
                  <a:tcPr/>
                </a:tc>
                <a:tc>
                  <a:txBody>
                    <a:bodyPr/>
                    <a:lstStyle/>
                    <a:p>
                      <a:r>
                        <a:rPr lang="en-US" sz="1800"/>
                        <a:t>7.07</a:t>
                      </a:r>
                    </a:p>
                  </a:txBody>
                  <a:tcPr/>
                </a:tc>
                <a:tc>
                  <a:txBody>
                    <a:bodyPr/>
                    <a:lstStyle/>
                    <a:p>
                      <a:r>
                        <a:rPr lang="en-US" sz="1800"/>
                        <a:t>82.34</a:t>
                      </a:r>
                    </a:p>
                  </a:txBody>
                  <a:tcPr/>
                </a:tc>
                <a:tc>
                  <a:txBody>
                    <a:bodyPr/>
                    <a:lstStyle/>
                    <a:p>
                      <a:endParaRPr lang="en-US" sz="1800"/>
                    </a:p>
                  </a:txBody>
                  <a:tcPr/>
                </a:tc>
                <a:tc>
                  <a:txBody>
                    <a:bodyPr/>
                    <a:lstStyle/>
                    <a:p>
                      <a:r>
                        <a:rPr lang="en-US" sz="1800"/>
                        <a:t>0.73</a:t>
                      </a:r>
                    </a:p>
                  </a:txBody>
                  <a:tcPr/>
                </a:tc>
                <a:tc>
                  <a:txBody>
                    <a:bodyPr/>
                    <a:lstStyle/>
                    <a:p>
                      <a:r>
                        <a:rPr lang="en-US" sz="1800"/>
                        <a:t>7.49</a:t>
                      </a:r>
                    </a:p>
                  </a:txBody>
                  <a:tcPr/>
                </a:tc>
                <a:tc>
                  <a:txBody>
                    <a:bodyPr/>
                    <a:lstStyle/>
                    <a:p>
                      <a:endParaRPr lang="en-US" sz="1800" dirty="0"/>
                    </a:p>
                  </a:txBody>
                  <a:tcPr/>
                </a:tc>
                <a:extLst>
                  <a:ext uri="{0D108BD9-81ED-4DB2-BD59-A6C34878D82A}">
                    <a16:rowId xmlns:a16="http://schemas.microsoft.com/office/drawing/2014/main" val="875664886"/>
                  </a:ext>
                </a:extLst>
              </a:tr>
            </a:tbl>
          </a:graphicData>
        </a:graphic>
      </p:graphicFrame>
      <p:sp>
        <p:nvSpPr>
          <p:cNvPr id="7" name="Arrow: Down 6">
            <a:extLst>
              <a:ext uri="{FF2B5EF4-FFF2-40B4-BE49-F238E27FC236}">
                <a16:creationId xmlns:a16="http://schemas.microsoft.com/office/drawing/2014/main" id="{08F57E14-32A2-CE3F-FEAC-D6BCDEC10928}"/>
              </a:ext>
            </a:extLst>
          </p:cNvPr>
          <p:cNvSpPr/>
          <p:nvPr/>
        </p:nvSpPr>
        <p:spPr>
          <a:xfrm rot="10800000">
            <a:off x="9655575" y="5217739"/>
            <a:ext cx="474972" cy="2438622"/>
          </a:xfrm>
          <a:prstGeom prst="downArrow">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D4AD02-735D-FF5B-69E6-7825D04BEB79}"/>
              </a:ext>
            </a:extLst>
          </p:cNvPr>
          <p:cNvSpPr txBox="1"/>
          <p:nvPr/>
        </p:nvSpPr>
        <p:spPr>
          <a:xfrm>
            <a:off x="10080545" y="7332303"/>
            <a:ext cx="1981877" cy="4247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b="1" dirty="0"/>
              <a:t>10x Speedup</a:t>
            </a:r>
            <a:endParaRPr lang="en-US" dirty="0"/>
          </a:p>
        </p:txBody>
      </p:sp>
      <p:pic>
        <p:nvPicPr>
          <p:cNvPr id="10" name="Picture 9">
            <a:extLst>
              <a:ext uri="{FF2B5EF4-FFF2-40B4-BE49-F238E27FC236}">
                <a16:creationId xmlns:a16="http://schemas.microsoft.com/office/drawing/2014/main" id="{94E60F4C-3606-6B2C-E908-F38B794147B0}"/>
              </a:ext>
            </a:extLst>
          </p:cNvPr>
          <p:cNvPicPr>
            <a:picLocks noChangeAspect="1"/>
          </p:cNvPicPr>
          <p:nvPr/>
        </p:nvPicPr>
        <p:blipFill>
          <a:blip r:embed="rId8"/>
          <a:stretch>
            <a:fillRect/>
          </a:stretch>
        </p:blipFill>
        <p:spPr>
          <a:xfrm>
            <a:off x="12516735" y="244136"/>
            <a:ext cx="1747425" cy="1690724"/>
          </a:xfrm>
          <a:prstGeom prst="rect">
            <a:avLst/>
          </a:prstGeom>
        </p:spPr>
      </p:pic>
    </p:spTree>
    <p:extLst>
      <p:ext uri="{BB962C8B-B14F-4D97-AF65-F5344CB8AC3E}">
        <p14:creationId xmlns:p14="http://schemas.microsoft.com/office/powerpoint/2010/main" val="340999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Modeling - Messy Real World Data</a:t>
            </a:r>
          </a:p>
        </p:txBody>
      </p:sp>
      <p:graphicFrame>
        <p:nvGraphicFramePr>
          <p:cNvPr id="9" name="Table 9">
            <a:extLst>
              <a:ext uri="{FF2B5EF4-FFF2-40B4-BE49-F238E27FC236}">
                <a16:creationId xmlns:a16="http://schemas.microsoft.com/office/drawing/2014/main" id="{A33A0ED0-A910-597E-CC68-F28929D88142}"/>
              </a:ext>
            </a:extLst>
          </p:cNvPr>
          <p:cNvGraphicFramePr>
            <a:graphicFrameLocks noGrp="1"/>
          </p:cNvGraphicFramePr>
          <p:nvPr>
            <p:extLst>
              <p:ext uri="{D42A27DB-BD31-4B8C-83A1-F6EECF244321}">
                <p14:modId xmlns:p14="http://schemas.microsoft.com/office/powerpoint/2010/main" val="709948924"/>
              </p:ext>
            </p:extLst>
          </p:nvPr>
        </p:nvGraphicFramePr>
        <p:xfrm>
          <a:off x="1797505" y="5309763"/>
          <a:ext cx="3460860" cy="2377440"/>
        </p:xfrm>
        <a:graphic>
          <a:graphicData uri="http://schemas.openxmlformats.org/drawingml/2006/table">
            <a:tbl>
              <a:tblPr firstRow="1" bandRow="1">
                <a:tableStyleId>{93296810-A885-4BE3-A3E7-6D5BEEA58F35}</a:tableStyleId>
              </a:tblPr>
              <a:tblGrid>
                <a:gridCol w="2016443">
                  <a:extLst>
                    <a:ext uri="{9D8B030D-6E8A-4147-A177-3AD203B41FA5}">
                      <a16:colId xmlns:a16="http://schemas.microsoft.com/office/drawing/2014/main" val="462752220"/>
                    </a:ext>
                  </a:extLst>
                </a:gridCol>
                <a:gridCol w="1444417">
                  <a:extLst>
                    <a:ext uri="{9D8B030D-6E8A-4147-A177-3AD203B41FA5}">
                      <a16:colId xmlns:a16="http://schemas.microsoft.com/office/drawing/2014/main" val="2323445275"/>
                    </a:ext>
                  </a:extLst>
                </a:gridCol>
              </a:tblGrid>
              <a:tr h="370840">
                <a:tc>
                  <a:txBody>
                    <a:bodyPr/>
                    <a:lstStyle/>
                    <a:p>
                      <a:r>
                        <a:rPr lang="en-US" sz="2000" dirty="0"/>
                        <a:t>Sampling Rate</a:t>
                      </a:r>
                    </a:p>
                  </a:txBody>
                  <a:tcPr/>
                </a:tc>
                <a:tc>
                  <a:txBody>
                    <a:bodyPr/>
                    <a:lstStyle/>
                    <a:p>
                      <a:pPr algn="r"/>
                      <a:r>
                        <a:rPr lang="en-US" sz="2000" dirty="0"/>
                        <a:t>#Devices</a:t>
                      </a:r>
                    </a:p>
                  </a:txBody>
                  <a:tcPr/>
                </a:tc>
                <a:extLst>
                  <a:ext uri="{0D108BD9-81ED-4DB2-BD59-A6C34878D82A}">
                    <a16:rowId xmlns:a16="http://schemas.microsoft.com/office/drawing/2014/main" val="1020190867"/>
                  </a:ext>
                </a:extLst>
              </a:tr>
              <a:tr h="370840">
                <a:tc>
                  <a:txBody>
                    <a:bodyPr/>
                    <a:lstStyle/>
                    <a:p>
                      <a:r>
                        <a:rPr lang="en-US" sz="2000" dirty="0"/>
                        <a:t>66 </a:t>
                      </a:r>
                      <a:r>
                        <a:rPr lang="en-US" sz="2000" dirty="0" err="1"/>
                        <a:t>ms</a:t>
                      </a:r>
                      <a:endParaRPr lang="en-US" sz="2000" dirty="0"/>
                    </a:p>
                  </a:txBody>
                  <a:tcPr/>
                </a:tc>
                <a:tc>
                  <a:txBody>
                    <a:bodyPr/>
                    <a:lstStyle/>
                    <a:p>
                      <a:pPr algn="r"/>
                      <a:r>
                        <a:rPr lang="en-US" sz="2000" dirty="0"/>
                        <a:t>158</a:t>
                      </a:r>
                    </a:p>
                  </a:txBody>
                  <a:tcPr/>
                </a:tc>
                <a:extLst>
                  <a:ext uri="{0D108BD9-81ED-4DB2-BD59-A6C34878D82A}">
                    <a16:rowId xmlns:a16="http://schemas.microsoft.com/office/drawing/2014/main" val="2850433496"/>
                  </a:ext>
                </a:extLst>
              </a:tr>
              <a:tr h="370840">
                <a:tc>
                  <a:txBody>
                    <a:bodyPr/>
                    <a:lstStyle/>
                    <a:p>
                      <a:r>
                        <a:rPr lang="en-US" sz="2000" dirty="0"/>
                        <a:t>1000 </a:t>
                      </a:r>
                      <a:r>
                        <a:rPr lang="en-US" sz="2000" dirty="0" err="1"/>
                        <a:t>ms</a:t>
                      </a:r>
                      <a:endParaRPr lang="en-US" sz="2000" dirty="0"/>
                    </a:p>
                  </a:txBody>
                  <a:tcPr/>
                </a:tc>
                <a:tc>
                  <a:txBody>
                    <a:bodyPr/>
                    <a:lstStyle/>
                    <a:p>
                      <a:pPr algn="r"/>
                      <a:r>
                        <a:rPr lang="en-US" sz="2000" dirty="0"/>
                        <a:t>290</a:t>
                      </a:r>
                    </a:p>
                  </a:txBody>
                  <a:tcPr/>
                </a:tc>
                <a:extLst>
                  <a:ext uri="{0D108BD9-81ED-4DB2-BD59-A6C34878D82A}">
                    <a16:rowId xmlns:a16="http://schemas.microsoft.com/office/drawing/2014/main" val="1375473489"/>
                  </a:ext>
                </a:extLst>
              </a:tr>
              <a:tr h="370840">
                <a:tc>
                  <a:txBody>
                    <a:bodyPr/>
                    <a:lstStyle/>
                    <a:p>
                      <a:r>
                        <a:rPr lang="en-US" sz="2000" dirty="0"/>
                        <a:t>10000 </a:t>
                      </a:r>
                      <a:r>
                        <a:rPr lang="en-US" sz="2000" dirty="0" err="1"/>
                        <a:t>ms</a:t>
                      </a:r>
                      <a:endParaRPr lang="en-US" sz="2000" dirty="0"/>
                    </a:p>
                  </a:txBody>
                  <a:tcPr/>
                </a:tc>
                <a:tc>
                  <a:txBody>
                    <a:bodyPr/>
                    <a:lstStyle/>
                    <a:p>
                      <a:pPr algn="r"/>
                      <a:r>
                        <a:rPr lang="en-US" sz="2000" dirty="0"/>
                        <a:t>78</a:t>
                      </a:r>
                    </a:p>
                  </a:txBody>
                  <a:tcPr/>
                </a:tc>
                <a:extLst>
                  <a:ext uri="{0D108BD9-81ED-4DB2-BD59-A6C34878D82A}">
                    <a16:rowId xmlns:a16="http://schemas.microsoft.com/office/drawing/2014/main" val="2094625659"/>
                  </a:ext>
                </a:extLst>
              </a:tr>
              <a:tr h="370840">
                <a:tc>
                  <a:txBody>
                    <a:bodyPr/>
                    <a:lstStyle/>
                    <a:p>
                      <a:r>
                        <a:rPr lang="en-US" sz="2000" dirty="0"/>
                        <a:t>15000 </a:t>
                      </a:r>
                      <a:r>
                        <a:rPr lang="en-US" sz="2000" dirty="0" err="1"/>
                        <a:t>ms</a:t>
                      </a:r>
                      <a:endParaRPr lang="en-US" sz="2000" dirty="0"/>
                    </a:p>
                  </a:txBody>
                  <a:tcPr/>
                </a:tc>
                <a:tc>
                  <a:txBody>
                    <a:bodyPr/>
                    <a:lstStyle/>
                    <a:p>
                      <a:pPr algn="r"/>
                      <a:r>
                        <a:rPr lang="en-US" sz="2000" dirty="0"/>
                        <a:t>586</a:t>
                      </a:r>
                    </a:p>
                  </a:txBody>
                  <a:tcPr/>
                </a:tc>
                <a:extLst>
                  <a:ext uri="{0D108BD9-81ED-4DB2-BD59-A6C34878D82A}">
                    <a16:rowId xmlns:a16="http://schemas.microsoft.com/office/drawing/2014/main" val="3005668732"/>
                  </a:ext>
                </a:extLst>
              </a:tr>
              <a:tr h="370840">
                <a:tc>
                  <a:txBody>
                    <a:bodyPr/>
                    <a:lstStyle/>
                    <a:p>
                      <a:r>
                        <a:rPr lang="en-US" sz="2000" dirty="0"/>
                        <a:t>30000 </a:t>
                      </a:r>
                      <a:r>
                        <a:rPr lang="en-US" sz="2000" dirty="0" err="1"/>
                        <a:t>ms</a:t>
                      </a:r>
                      <a:endParaRPr lang="en-US" sz="2000" dirty="0"/>
                    </a:p>
                  </a:txBody>
                  <a:tcPr/>
                </a:tc>
                <a:tc>
                  <a:txBody>
                    <a:bodyPr/>
                    <a:lstStyle/>
                    <a:p>
                      <a:pPr algn="r"/>
                      <a:r>
                        <a:rPr lang="en-US" sz="2000" dirty="0"/>
                        <a:t>257</a:t>
                      </a:r>
                    </a:p>
                  </a:txBody>
                  <a:tcPr/>
                </a:tc>
                <a:extLst>
                  <a:ext uri="{0D108BD9-81ED-4DB2-BD59-A6C34878D82A}">
                    <a16:rowId xmlns:a16="http://schemas.microsoft.com/office/drawing/2014/main" val="501175594"/>
                  </a:ext>
                </a:extLst>
              </a:tr>
            </a:tbl>
          </a:graphicData>
        </a:graphic>
      </p:graphicFrame>
      <p:pic>
        <p:nvPicPr>
          <p:cNvPr id="20" name="Picture 19">
            <a:extLst>
              <a:ext uri="{FF2B5EF4-FFF2-40B4-BE49-F238E27FC236}">
                <a16:creationId xmlns:a16="http://schemas.microsoft.com/office/drawing/2014/main" id="{2FEC5090-C969-EA95-D4C3-023D3108C5F1}"/>
              </a:ext>
            </a:extLst>
          </p:cNvPr>
          <p:cNvPicPr>
            <a:picLocks noChangeAspect="1"/>
          </p:cNvPicPr>
          <p:nvPr/>
        </p:nvPicPr>
        <p:blipFill>
          <a:blip r:embed="rId3"/>
          <a:stretch>
            <a:fillRect/>
          </a:stretch>
        </p:blipFill>
        <p:spPr>
          <a:xfrm>
            <a:off x="6023818" y="2241492"/>
            <a:ext cx="5657776" cy="2815517"/>
          </a:xfrm>
          <a:prstGeom prst="rect">
            <a:avLst/>
          </a:prstGeom>
        </p:spPr>
      </p:pic>
      <p:pic>
        <p:nvPicPr>
          <p:cNvPr id="24" name="Content Placeholder 23">
            <a:extLst>
              <a:ext uri="{FF2B5EF4-FFF2-40B4-BE49-F238E27FC236}">
                <a16:creationId xmlns:a16="http://schemas.microsoft.com/office/drawing/2014/main" id="{E789319E-F644-8AAB-F8BD-85B83F78D18E}"/>
              </a:ext>
            </a:extLst>
          </p:cNvPr>
          <p:cNvPicPr>
            <a:picLocks noGrp="1" noChangeAspect="1"/>
          </p:cNvPicPr>
          <p:nvPr>
            <p:ph sz="quarter" idx="20"/>
          </p:nvPr>
        </p:nvPicPr>
        <p:blipFill>
          <a:blip r:embed="rId4"/>
          <a:stretch>
            <a:fillRect/>
          </a:stretch>
        </p:blipFill>
        <p:spPr>
          <a:xfrm>
            <a:off x="6108029" y="5057009"/>
            <a:ext cx="5554547" cy="2715391"/>
          </a:xfrm>
        </p:spPr>
      </p:pic>
      <p:sp>
        <p:nvSpPr>
          <p:cNvPr id="26" name="TextBox 25">
            <a:extLst>
              <a:ext uri="{FF2B5EF4-FFF2-40B4-BE49-F238E27FC236}">
                <a16:creationId xmlns:a16="http://schemas.microsoft.com/office/drawing/2014/main" id="{A4A622C0-2612-9DE5-1165-349828B25358}"/>
              </a:ext>
            </a:extLst>
          </p:cNvPr>
          <p:cNvSpPr txBox="1"/>
          <p:nvPr/>
        </p:nvSpPr>
        <p:spPr>
          <a:xfrm>
            <a:off x="6055018" y="1730458"/>
            <a:ext cx="4265628" cy="424732"/>
          </a:xfrm>
          <a:prstGeom prst="rect">
            <a:avLst/>
          </a:prstGeom>
          <a:noFill/>
        </p:spPr>
        <p:txBody>
          <a:bodyPr wrap="square">
            <a:spAutoFit/>
          </a:bodyPr>
          <a:lstStyle/>
          <a:p>
            <a:pPr algn="ctr"/>
            <a:r>
              <a:rPr lang="en-US" b="1" dirty="0"/>
              <a:t>Time Period: </a:t>
            </a:r>
            <a:r>
              <a:rPr lang="en-US" dirty="0"/>
              <a:t>03/2021-02/2022</a:t>
            </a:r>
          </a:p>
        </p:txBody>
      </p:sp>
      <p:sp>
        <p:nvSpPr>
          <p:cNvPr id="29" name="Footer Placeholder 28">
            <a:extLst>
              <a:ext uri="{FF2B5EF4-FFF2-40B4-BE49-F238E27FC236}">
                <a16:creationId xmlns:a16="http://schemas.microsoft.com/office/drawing/2014/main" id="{E8A29FF6-2A9C-20AD-759B-0BF81D84EEF1}"/>
              </a:ext>
            </a:extLst>
          </p:cNvPr>
          <p:cNvSpPr>
            <a:spLocks noGrp="1"/>
          </p:cNvSpPr>
          <p:nvPr>
            <p:ph type="ftr" sz="quarter" idx="3"/>
          </p:nvPr>
        </p:nvSpPr>
        <p:spPr/>
        <p:txBody>
          <a:bodyPr/>
          <a:lstStyle/>
          <a:p>
            <a:r>
              <a:rPr lang="en-US"/>
              <a:t>Speaker: Milan Jain, PNNL (milan.jain@pnnl.gov)</a:t>
            </a:r>
            <a:endParaRPr lang="en-US" dirty="0"/>
          </a:p>
        </p:txBody>
      </p:sp>
      <p:grpSp>
        <p:nvGrpSpPr>
          <p:cNvPr id="37" name="Group 36">
            <a:extLst>
              <a:ext uri="{FF2B5EF4-FFF2-40B4-BE49-F238E27FC236}">
                <a16:creationId xmlns:a16="http://schemas.microsoft.com/office/drawing/2014/main" id="{C99DE109-1EF7-5FAD-C670-AED4715E3B5B}"/>
              </a:ext>
            </a:extLst>
          </p:cNvPr>
          <p:cNvGrpSpPr/>
          <p:nvPr/>
        </p:nvGrpSpPr>
        <p:grpSpPr>
          <a:xfrm>
            <a:off x="1234748" y="2122224"/>
            <a:ext cx="4382151" cy="2768534"/>
            <a:chOff x="8017414" y="1438717"/>
            <a:chExt cx="4655766" cy="2768534"/>
          </a:xfrm>
        </p:grpSpPr>
        <p:graphicFrame>
          <p:nvGraphicFramePr>
            <p:cNvPr id="30" name="Diagram 29">
              <a:extLst>
                <a:ext uri="{FF2B5EF4-FFF2-40B4-BE49-F238E27FC236}">
                  <a16:creationId xmlns:a16="http://schemas.microsoft.com/office/drawing/2014/main" id="{327DCE4D-A17D-EE9A-A1F0-F38A4DF991BE}"/>
                </a:ext>
              </a:extLst>
            </p:cNvPr>
            <p:cNvGraphicFramePr/>
            <p:nvPr/>
          </p:nvGraphicFramePr>
          <p:xfrm>
            <a:off x="8865976" y="1438717"/>
            <a:ext cx="2645443" cy="2737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TextBox 31">
              <a:extLst>
                <a:ext uri="{FF2B5EF4-FFF2-40B4-BE49-F238E27FC236}">
                  <a16:creationId xmlns:a16="http://schemas.microsoft.com/office/drawing/2014/main" id="{69D4E3E9-1CB9-D0BB-B5CC-C2F41E70F8E6}"/>
                </a:ext>
              </a:extLst>
            </p:cNvPr>
            <p:cNvSpPr txBox="1"/>
            <p:nvPr/>
          </p:nvSpPr>
          <p:spPr>
            <a:xfrm>
              <a:off x="10991512" y="1536994"/>
              <a:ext cx="1368469" cy="1015663"/>
            </a:xfrm>
            <a:prstGeom prst="rect">
              <a:avLst/>
            </a:prstGeom>
            <a:noFill/>
          </p:spPr>
          <p:txBody>
            <a:bodyPr wrap="square">
              <a:spAutoFit/>
            </a:bodyPr>
            <a:lstStyle/>
            <a:p>
              <a:pPr lvl="0"/>
              <a:r>
                <a:rPr lang="en-US" sz="2000" dirty="0"/>
                <a:t>Total Number of Devices</a:t>
              </a:r>
            </a:p>
          </p:txBody>
        </p:sp>
        <p:sp>
          <p:nvSpPr>
            <p:cNvPr id="34" name="TextBox 33">
              <a:extLst>
                <a:ext uri="{FF2B5EF4-FFF2-40B4-BE49-F238E27FC236}">
                  <a16:creationId xmlns:a16="http://schemas.microsoft.com/office/drawing/2014/main" id="{1C3BB363-0A03-4AC5-1A19-3E6AA20E03E5}"/>
                </a:ext>
              </a:extLst>
            </p:cNvPr>
            <p:cNvSpPr txBox="1"/>
            <p:nvPr/>
          </p:nvSpPr>
          <p:spPr>
            <a:xfrm>
              <a:off x="8017414" y="2343494"/>
              <a:ext cx="1338771" cy="1015663"/>
            </a:xfrm>
            <a:prstGeom prst="rect">
              <a:avLst/>
            </a:prstGeom>
            <a:noFill/>
          </p:spPr>
          <p:txBody>
            <a:bodyPr wrap="square">
              <a:spAutoFit/>
            </a:bodyPr>
            <a:lstStyle/>
            <a:p>
              <a:pPr lvl="0" algn="r"/>
              <a:r>
                <a:rPr lang="en-US" sz="2000" dirty="0"/>
                <a:t>After Filtering by SME</a:t>
              </a:r>
            </a:p>
          </p:txBody>
        </p:sp>
        <p:sp>
          <p:nvSpPr>
            <p:cNvPr id="36" name="TextBox 35">
              <a:extLst>
                <a:ext uri="{FF2B5EF4-FFF2-40B4-BE49-F238E27FC236}">
                  <a16:creationId xmlns:a16="http://schemas.microsoft.com/office/drawing/2014/main" id="{919D5FB8-BFFD-42E7-9A0D-006D9CF18A45}"/>
                </a:ext>
              </a:extLst>
            </p:cNvPr>
            <p:cNvSpPr txBox="1"/>
            <p:nvPr/>
          </p:nvSpPr>
          <p:spPr>
            <a:xfrm>
              <a:off x="11013481" y="3191588"/>
              <a:ext cx="1659699" cy="1015663"/>
            </a:xfrm>
            <a:prstGeom prst="rect">
              <a:avLst/>
            </a:prstGeom>
            <a:noFill/>
          </p:spPr>
          <p:txBody>
            <a:bodyPr wrap="square">
              <a:spAutoFit/>
            </a:bodyPr>
            <a:lstStyle/>
            <a:p>
              <a:pPr lvl="0"/>
              <a:r>
                <a:rPr lang="en-US" sz="2000" dirty="0"/>
                <a:t>Unique Single Freq Devices</a:t>
              </a:r>
            </a:p>
          </p:txBody>
        </p:sp>
      </p:grpSp>
      <p:sp>
        <p:nvSpPr>
          <p:cNvPr id="38" name="Callout: Left Arrow 37">
            <a:extLst>
              <a:ext uri="{FF2B5EF4-FFF2-40B4-BE49-F238E27FC236}">
                <a16:creationId xmlns:a16="http://schemas.microsoft.com/office/drawing/2014/main" id="{5932CA3A-A6EA-3FE8-4AAD-91B1DEC113E6}"/>
              </a:ext>
            </a:extLst>
          </p:cNvPr>
          <p:cNvSpPr/>
          <p:nvPr/>
        </p:nvSpPr>
        <p:spPr>
          <a:xfrm>
            <a:off x="8818324" y="3475709"/>
            <a:ext cx="3339042" cy="1235903"/>
          </a:xfrm>
          <a:prstGeom prst="leftArrowCallout">
            <a:avLst>
              <a:gd name="adj1" fmla="val 25000"/>
              <a:gd name="adj2" fmla="val 25000"/>
              <a:gd name="adj3" fmla="val 25000"/>
              <a:gd name="adj4" fmla="val 499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Dynamic Logging of Devices</a:t>
            </a:r>
          </a:p>
        </p:txBody>
      </p:sp>
      <p:sp>
        <p:nvSpPr>
          <p:cNvPr id="39" name="Callout: Left Arrow 38">
            <a:extLst>
              <a:ext uri="{FF2B5EF4-FFF2-40B4-BE49-F238E27FC236}">
                <a16:creationId xmlns:a16="http://schemas.microsoft.com/office/drawing/2014/main" id="{001E322C-4DE2-0F9F-BE97-60C3D9729184}"/>
              </a:ext>
            </a:extLst>
          </p:cNvPr>
          <p:cNvSpPr/>
          <p:nvPr/>
        </p:nvSpPr>
        <p:spPr>
          <a:xfrm>
            <a:off x="11662576" y="2155190"/>
            <a:ext cx="2660936" cy="1235903"/>
          </a:xfrm>
          <a:prstGeom prst="leftArrowCallout">
            <a:avLst>
              <a:gd name="adj1" fmla="val 25000"/>
              <a:gd name="adj2" fmla="val 25000"/>
              <a:gd name="adj3" fmla="val 25000"/>
              <a:gd name="adj4" fmla="val 698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Data Logged at Multiple Frequencies</a:t>
            </a:r>
          </a:p>
        </p:txBody>
      </p:sp>
      <p:sp>
        <p:nvSpPr>
          <p:cNvPr id="40" name="Callout: Left Arrow 39">
            <a:extLst>
              <a:ext uri="{FF2B5EF4-FFF2-40B4-BE49-F238E27FC236}">
                <a16:creationId xmlns:a16="http://schemas.microsoft.com/office/drawing/2014/main" id="{3CDF4A1C-5937-0F74-78CC-C43761DB9B6F}"/>
              </a:ext>
            </a:extLst>
          </p:cNvPr>
          <p:cNvSpPr/>
          <p:nvPr/>
        </p:nvSpPr>
        <p:spPr>
          <a:xfrm>
            <a:off x="8764045" y="6291226"/>
            <a:ext cx="3393320" cy="1235903"/>
          </a:xfrm>
          <a:prstGeom prst="leftArrowCallout">
            <a:avLst>
              <a:gd name="adj1" fmla="val 25000"/>
              <a:gd name="adj2" fmla="val 25000"/>
              <a:gd name="adj3" fmla="val 25000"/>
              <a:gd name="adj4" fmla="val 499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Missing &amp; Noisy Data</a:t>
            </a:r>
          </a:p>
        </p:txBody>
      </p:sp>
      <p:sp>
        <p:nvSpPr>
          <p:cNvPr id="4" name="TextBox 3">
            <a:extLst>
              <a:ext uri="{FF2B5EF4-FFF2-40B4-BE49-F238E27FC236}">
                <a16:creationId xmlns:a16="http://schemas.microsoft.com/office/drawing/2014/main" id="{01B68DA6-46A2-F4C4-F4E8-7342EFBC9928}"/>
              </a:ext>
            </a:extLst>
          </p:cNvPr>
          <p:cNvSpPr txBox="1"/>
          <p:nvPr/>
        </p:nvSpPr>
        <p:spPr>
          <a:xfrm>
            <a:off x="1512901" y="1931786"/>
            <a:ext cx="989556" cy="46166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400" dirty="0" err="1"/>
              <a:t>Linac</a:t>
            </a:r>
            <a:endParaRPr lang="en-US" dirty="0"/>
          </a:p>
        </p:txBody>
      </p:sp>
      <p:sp>
        <p:nvSpPr>
          <p:cNvPr id="2" name="Slide Number Placeholder 1">
            <a:extLst>
              <a:ext uri="{FF2B5EF4-FFF2-40B4-BE49-F238E27FC236}">
                <a16:creationId xmlns:a16="http://schemas.microsoft.com/office/drawing/2014/main" id="{C485C74A-E33F-AA1C-CB61-226AD5F6F1FB}"/>
              </a:ext>
            </a:extLst>
          </p:cNvPr>
          <p:cNvSpPr>
            <a:spLocks noGrp="1"/>
          </p:cNvSpPr>
          <p:nvPr>
            <p:ph type="sldNum" sz="quarter" idx="12"/>
          </p:nvPr>
        </p:nvSpPr>
        <p:spPr/>
        <p:txBody>
          <a:bodyPr/>
          <a:lstStyle/>
          <a:p>
            <a:fld id="{FE7A4BB3-E848-5A44-82DF-322201952CD8}" type="slidenum">
              <a:rPr lang="en-US" smtClean="0"/>
              <a:pPr/>
              <a:t>9</a:t>
            </a:fld>
            <a:endParaRPr lang="en-US" dirty="0"/>
          </a:p>
        </p:txBody>
      </p:sp>
      <p:pic>
        <p:nvPicPr>
          <p:cNvPr id="5" name="Picture 4">
            <a:extLst>
              <a:ext uri="{FF2B5EF4-FFF2-40B4-BE49-F238E27FC236}">
                <a16:creationId xmlns:a16="http://schemas.microsoft.com/office/drawing/2014/main" id="{176C9C12-C85E-BBA5-2654-92B19A172EBA}"/>
              </a:ext>
            </a:extLst>
          </p:cNvPr>
          <p:cNvPicPr>
            <a:picLocks noChangeAspect="1"/>
          </p:cNvPicPr>
          <p:nvPr/>
        </p:nvPicPr>
        <p:blipFill>
          <a:blip r:embed="rId10"/>
          <a:stretch>
            <a:fillRect/>
          </a:stretch>
        </p:blipFill>
        <p:spPr>
          <a:xfrm>
            <a:off x="12515810" y="211389"/>
            <a:ext cx="1714611" cy="1658975"/>
          </a:xfrm>
          <a:prstGeom prst="rect">
            <a:avLst/>
          </a:prstGeom>
        </p:spPr>
      </p:pic>
      <p:sp>
        <p:nvSpPr>
          <p:cNvPr id="6" name="Rectangle 5">
            <a:extLst>
              <a:ext uri="{FF2B5EF4-FFF2-40B4-BE49-F238E27FC236}">
                <a16:creationId xmlns:a16="http://schemas.microsoft.com/office/drawing/2014/main" id="{E313A996-AEE1-A3F8-38F6-D22AA8AE40B7}"/>
              </a:ext>
            </a:extLst>
          </p:cNvPr>
          <p:cNvSpPr/>
          <p:nvPr/>
        </p:nvSpPr>
        <p:spPr>
          <a:xfrm>
            <a:off x="12282056" y="4711612"/>
            <a:ext cx="2258290" cy="1621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Changing System Settings/ Configurations</a:t>
            </a:r>
          </a:p>
        </p:txBody>
      </p:sp>
    </p:spTree>
    <p:extLst>
      <p:ext uri="{BB962C8B-B14F-4D97-AF65-F5344CB8AC3E}">
        <p14:creationId xmlns:p14="http://schemas.microsoft.com/office/powerpoint/2010/main" val="45924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11.potx" id="{67A745C7-3CA8-44F1-8F45-244060EEEDAC}" vid="{94DE1E9B-A210-4CA1-9854-5C10012B6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PNNL_11</Template>
  <TotalTime>7097</TotalTime>
  <Words>3557</Words>
  <Application>Microsoft Office PowerPoint</Application>
  <PresentationFormat>Custom</PresentationFormat>
  <Paragraphs>462</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Cambria Math</vt:lpstr>
      <vt:lpstr>Courier New</vt:lpstr>
      <vt:lpstr>Helvetica Neue</vt:lpstr>
      <vt:lpstr>Lucida Console</vt:lpstr>
      <vt:lpstr>Segoe UI</vt:lpstr>
      <vt:lpstr>Symbol</vt:lpstr>
      <vt:lpstr>Wingdings</vt:lpstr>
      <vt:lpstr>PNNL_Option_4</vt:lpstr>
      <vt:lpstr>Artificial Intelligence for Improved Facilities Operation</vt:lpstr>
      <vt:lpstr>Project Team</vt:lpstr>
      <vt:lpstr>Project Goals</vt:lpstr>
      <vt:lpstr>Unplanned Linac Downtime </vt:lpstr>
      <vt:lpstr>Research Questions</vt:lpstr>
      <vt:lpstr>Data Preprocessing</vt:lpstr>
      <vt:lpstr>Building the Data Pipeline</vt:lpstr>
      <vt:lpstr>Building the Data Pipeline</vt:lpstr>
      <vt:lpstr>Modeling - Messy Real World Data</vt:lpstr>
      <vt:lpstr>Different Modeling Approaches</vt:lpstr>
      <vt:lpstr>Results</vt:lpstr>
      <vt:lpstr>Approaching (near-)real-time inference</vt:lpstr>
      <vt:lpstr>Unsupervised Fault Labeling</vt:lpstr>
      <vt:lpstr>Mock-up for visualizing data inference in  (near-)real time</vt:lpstr>
      <vt:lpstr>Summary and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for Improved Facilities Operation</dc:title>
  <dc:creator>Milan Jain</dc:creator>
  <cp:lastModifiedBy>Milan Jain</cp:lastModifiedBy>
  <cp:revision>1</cp:revision>
  <dcterms:created xsi:type="dcterms:W3CDTF">2023-05-02T05:28:39Z</dcterms:created>
  <dcterms:modified xsi:type="dcterms:W3CDTF">2023-05-10T21:39:35Z</dcterms:modified>
</cp:coreProperties>
</file>