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73" r:id="rId3"/>
    <p:sldId id="262" r:id="rId4"/>
    <p:sldId id="257" r:id="rId5"/>
    <p:sldId id="286" r:id="rId6"/>
    <p:sldId id="258" r:id="rId7"/>
    <p:sldId id="266" r:id="rId8"/>
    <p:sldId id="269" r:id="rId9"/>
    <p:sldId id="281" r:id="rId10"/>
    <p:sldId id="277" r:id="rId11"/>
    <p:sldId id="274" r:id="rId12"/>
    <p:sldId id="275" r:id="rId13"/>
    <p:sldId id="278" r:id="rId14"/>
    <p:sldId id="270" r:id="rId15"/>
    <p:sldId id="276" r:id="rId16"/>
    <p:sldId id="283" r:id="rId17"/>
    <p:sldId id="280" r:id="rId18"/>
    <p:sldId id="285" r:id="rId19"/>
    <p:sldId id="288" r:id="rId20"/>
    <p:sldId id="282" r:id="rId21"/>
    <p:sldId id="28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881BF-1C9E-4D0A-942C-F52B1A25883F}" v="3056" dt="2023-05-05T16:11:19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Maria Ricci" userId="9b72845c6fd0a2a5" providerId="LiveId" clId="{657CDC5F-8996-405F-BC69-95AA946427B7}"/>
    <pc:docChg chg="undo redo custSel modSld">
      <pc:chgData name="Alessandro Maria Ricci" userId="9b72845c6fd0a2a5" providerId="LiveId" clId="{657CDC5F-8996-405F-BC69-95AA946427B7}" dt="2021-09-27T17:17:15.356" v="1292" actId="20577"/>
      <pc:docMkLst>
        <pc:docMk/>
      </pc:docMkLst>
      <pc:sldChg chg="addSp delSp modSp mod">
        <pc:chgData name="Alessandro Maria Ricci" userId="9b72845c6fd0a2a5" providerId="LiveId" clId="{657CDC5F-8996-405F-BC69-95AA946427B7}" dt="2021-09-27T14:47:43.577" v="85" actId="1076"/>
        <pc:sldMkLst>
          <pc:docMk/>
          <pc:sldMk cId="3838348878" sldId="259"/>
        </pc:sldMkLst>
        <pc:picChg chg="add del mod">
          <ac:chgData name="Alessandro Maria Ricci" userId="9b72845c6fd0a2a5" providerId="LiveId" clId="{657CDC5F-8996-405F-BC69-95AA946427B7}" dt="2021-09-27T14:45:50.936" v="79" actId="478"/>
          <ac:picMkLst>
            <pc:docMk/>
            <pc:sldMk cId="3838348878" sldId="259"/>
            <ac:picMk id="5" creationId="{C26CB415-C6F4-4472-89EB-7180A28F7D31}"/>
          </ac:picMkLst>
        </pc:picChg>
        <pc:picChg chg="add mod">
          <ac:chgData name="Alessandro Maria Ricci" userId="9b72845c6fd0a2a5" providerId="LiveId" clId="{657CDC5F-8996-405F-BC69-95AA946427B7}" dt="2021-09-27T14:47:43.577" v="85" actId="1076"/>
          <ac:picMkLst>
            <pc:docMk/>
            <pc:sldMk cId="3838348878" sldId="259"/>
            <ac:picMk id="7" creationId="{8F3E2838-AC04-4BDC-9E36-C44C9032B492}"/>
          </ac:picMkLst>
        </pc:picChg>
      </pc:sldChg>
      <pc:sldChg chg="addSp delSp modSp mod">
        <pc:chgData name="Alessandro Maria Ricci" userId="9b72845c6fd0a2a5" providerId="LiveId" clId="{657CDC5F-8996-405F-BC69-95AA946427B7}" dt="2021-09-27T17:14:10.285" v="1205" actId="14100"/>
        <pc:sldMkLst>
          <pc:docMk/>
          <pc:sldMk cId="2879894530" sldId="260"/>
        </pc:sldMkLst>
        <pc:spChg chg="mod">
          <ac:chgData name="Alessandro Maria Ricci" userId="9b72845c6fd0a2a5" providerId="LiveId" clId="{657CDC5F-8996-405F-BC69-95AA946427B7}" dt="2021-09-27T15:14:15.482" v="311" actId="20577"/>
          <ac:spMkLst>
            <pc:docMk/>
            <pc:sldMk cId="2879894530" sldId="260"/>
            <ac:spMk id="2" creationId="{5A4733C0-F0FB-47A7-B8D5-6F11925D5D50}"/>
          </ac:spMkLst>
        </pc:spChg>
        <pc:spChg chg="add del mod">
          <ac:chgData name="Alessandro Maria Ricci" userId="9b72845c6fd0a2a5" providerId="LiveId" clId="{657CDC5F-8996-405F-BC69-95AA946427B7}" dt="2021-09-27T16:41:31.094" v="789"/>
          <ac:spMkLst>
            <pc:docMk/>
            <pc:sldMk cId="2879894530" sldId="260"/>
            <ac:spMk id="3" creationId="{283CAB9E-E427-497B-8F99-2997A784A89B}"/>
          </ac:spMkLst>
        </pc:spChg>
        <pc:spChg chg="add del mod">
          <ac:chgData name="Alessandro Maria Ricci" userId="9b72845c6fd0a2a5" providerId="LiveId" clId="{657CDC5F-8996-405F-BC69-95AA946427B7}" dt="2021-09-27T16:48:08.424" v="796" actId="478"/>
          <ac:spMkLst>
            <pc:docMk/>
            <pc:sldMk cId="2879894530" sldId="260"/>
            <ac:spMk id="5" creationId="{443A5C22-E85E-407C-B1B2-4B7092B88254}"/>
          </ac:spMkLst>
        </pc:spChg>
        <pc:spChg chg="add mod">
          <ac:chgData name="Alessandro Maria Ricci" userId="9b72845c6fd0a2a5" providerId="LiveId" clId="{657CDC5F-8996-405F-BC69-95AA946427B7}" dt="2021-09-27T17:11:09.941" v="1195" actId="1076"/>
          <ac:spMkLst>
            <pc:docMk/>
            <pc:sldMk cId="2879894530" sldId="260"/>
            <ac:spMk id="11" creationId="{1253499F-1EC0-4AF5-81B9-D7D25AB46B3F}"/>
          </ac:spMkLst>
        </pc:spChg>
        <pc:spChg chg="add del mod">
          <ac:chgData name="Alessandro Maria Ricci" userId="9b72845c6fd0a2a5" providerId="LiveId" clId="{657CDC5F-8996-405F-BC69-95AA946427B7}" dt="2021-09-27T16:49:56.801" v="830" actId="478"/>
          <ac:spMkLst>
            <pc:docMk/>
            <pc:sldMk cId="2879894530" sldId="260"/>
            <ac:spMk id="12" creationId="{6F44CE97-081D-47E6-8BE3-15CEA9243CCE}"/>
          </ac:spMkLst>
        </pc:spChg>
        <pc:spChg chg="add mod">
          <ac:chgData name="Alessandro Maria Ricci" userId="9b72845c6fd0a2a5" providerId="LiveId" clId="{657CDC5F-8996-405F-BC69-95AA946427B7}" dt="2021-09-27T17:11:42.746" v="1201" actId="20577"/>
          <ac:spMkLst>
            <pc:docMk/>
            <pc:sldMk cId="2879894530" sldId="260"/>
            <ac:spMk id="16" creationId="{EBF40006-2CF5-4367-A744-CB4937048872}"/>
          </ac:spMkLst>
        </pc:spChg>
        <pc:spChg chg="add mod">
          <ac:chgData name="Alessandro Maria Ricci" userId="9b72845c6fd0a2a5" providerId="LiveId" clId="{657CDC5F-8996-405F-BC69-95AA946427B7}" dt="2021-09-27T17:11:59.864" v="1204" actId="20577"/>
          <ac:spMkLst>
            <pc:docMk/>
            <pc:sldMk cId="2879894530" sldId="260"/>
            <ac:spMk id="17" creationId="{F746751A-A9FE-45C3-B5D1-F11F84694F9F}"/>
          </ac:spMkLst>
        </pc:spChg>
        <pc:spChg chg="add del mod">
          <ac:chgData name="Alessandro Maria Ricci" userId="9b72845c6fd0a2a5" providerId="LiveId" clId="{657CDC5F-8996-405F-BC69-95AA946427B7}" dt="2021-09-27T16:54:50.630" v="932" actId="478"/>
          <ac:spMkLst>
            <pc:docMk/>
            <pc:sldMk cId="2879894530" sldId="260"/>
            <ac:spMk id="18" creationId="{57648321-3FF4-4E85-B8FB-EDDC788AAAC5}"/>
          </ac:spMkLst>
        </pc:spChg>
        <pc:spChg chg="add mod">
          <ac:chgData name="Alessandro Maria Ricci" userId="9b72845c6fd0a2a5" providerId="LiveId" clId="{657CDC5F-8996-405F-BC69-95AA946427B7}" dt="2021-09-27T16:55:37.094" v="956" actId="1076"/>
          <ac:spMkLst>
            <pc:docMk/>
            <pc:sldMk cId="2879894530" sldId="260"/>
            <ac:spMk id="19" creationId="{116825BF-DEA3-4CAF-B015-5DEE6565A89F}"/>
          </ac:spMkLst>
        </pc:spChg>
        <pc:spChg chg="add mod">
          <ac:chgData name="Alessandro Maria Ricci" userId="9b72845c6fd0a2a5" providerId="LiveId" clId="{657CDC5F-8996-405F-BC69-95AA946427B7}" dt="2021-09-27T17:11:39.365" v="1199" actId="1076"/>
          <ac:spMkLst>
            <pc:docMk/>
            <pc:sldMk cId="2879894530" sldId="260"/>
            <ac:spMk id="20" creationId="{FC9455BF-465A-42AB-A907-B6BF1634F559}"/>
          </ac:spMkLst>
        </pc:spChg>
        <pc:spChg chg="add del mod">
          <ac:chgData name="Alessandro Maria Ricci" userId="9b72845c6fd0a2a5" providerId="LiveId" clId="{657CDC5F-8996-405F-BC69-95AA946427B7}" dt="2021-09-27T16:54:54.858" v="934" actId="478"/>
          <ac:spMkLst>
            <pc:docMk/>
            <pc:sldMk cId="2879894530" sldId="260"/>
            <ac:spMk id="21" creationId="{8E075196-49D6-42CA-A82D-DF384D44822E}"/>
          </ac:spMkLst>
        </pc:spChg>
        <pc:spChg chg="add mod">
          <ac:chgData name="Alessandro Maria Ricci" userId="9b72845c6fd0a2a5" providerId="LiveId" clId="{657CDC5F-8996-405F-BC69-95AA946427B7}" dt="2021-09-27T17:11:39.365" v="1199" actId="1076"/>
          <ac:spMkLst>
            <pc:docMk/>
            <pc:sldMk cId="2879894530" sldId="260"/>
            <ac:spMk id="22" creationId="{1088D7A0-6D53-41D1-8622-D06EB6DF74B2}"/>
          </ac:spMkLst>
        </pc:spChg>
        <pc:spChg chg="add mod">
          <ac:chgData name="Alessandro Maria Ricci" userId="9b72845c6fd0a2a5" providerId="LiveId" clId="{657CDC5F-8996-405F-BC69-95AA946427B7}" dt="2021-09-27T17:11:39.365" v="1199" actId="1076"/>
          <ac:spMkLst>
            <pc:docMk/>
            <pc:sldMk cId="2879894530" sldId="260"/>
            <ac:spMk id="23" creationId="{78761113-DF1F-492E-9760-5A022DB464F3}"/>
          </ac:spMkLst>
        </pc:spChg>
        <pc:spChg chg="add del mod">
          <ac:chgData name="Alessandro Maria Ricci" userId="9b72845c6fd0a2a5" providerId="LiveId" clId="{657CDC5F-8996-405F-BC69-95AA946427B7}" dt="2021-09-27T16:54:46.888" v="931" actId="478"/>
          <ac:spMkLst>
            <pc:docMk/>
            <pc:sldMk cId="2879894530" sldId="260"/>
            <ac:spMk id="24" creationId="{3B42C018-B52E-4630-ACF1-9E864A1C1960}"/>
          </ac:spMkLst>
        </pc:spChg>
        <pc:spChg chg="add mod">
          <ac:chgData name="Alessandro Maria Ricci" userId="9b72845c6fd0a2a5" providerId="LiveId" clId="{657CDC5F-8996-405F-BC69-95AA946427B7}" dt="2021-09-27T17:11:39.365" v="1199" actId="1076"/>
          <ac:spMkLst>
            <pc:docMk/>
            <pc:sldMk cId="2879894530" sldId="260"/>
            <ac:spMk id="25" creationId="{DCC4BE79-B209-4709-8E08-59AA9E683C07}"/>
          </ac:spMkLst>
        </pc:spChg>
        <pc:picChg chg="del mod">
          <ac:chgData name="Alessandro Maria Ricci" userId="9b72845c6fd0a2a5" providerId="LiveId" clId="{657CDC5F-8996-405F-BC69-95AA946427B7}" dt="2021-09-27T16:43:30.330" v="792" actId="478"/>
          <ac:picMkLst>
            <pc:docMk/>
            <pc:sldMk cId="2879894530" sldId="260"/>
            <ac:picMk id="9" creationId="{E1AAB266-15FD-420A-AD33-57237760E297}"/>
          </ac:picMkLst>
        </pc:picChg>
        <pc:cxnChg chg="add mod">
          <ac:chgData name="Alessandro Maria Ricci" userId="9b72845c6fd0a2a5" providerId="LiveId" clId="{657CDC5F-8996-405F-BC69-95AA946427B7}" dt="2021-09-27T17:14:10.285" v="1205" actId="14100"/>
          <ac:cxnSpMkLst>
            <pc:docMk/>
            <pc:sldMk cId="2879894530" sldId="260"/>
            <ac:cxnSpMk id="7" creationId="{60545B78-A727-4791-8908-CDCC6721DC67}"/>
          </ac:cxnSpMkLst>
        </pc:cxnChg>
      </pc:sldChg>
      <pc:sldChg chg="modSp mod">
        <pc:chgData name="Alessandro Maria Ricci" userId="9b72845c6fd0a2a5" providerId="LiveId" clId="{657CDC5F-8996-405F-BC69-95AA946427B7}" dt="2021-09-27T17:17:15.356" v="1292" actId="20577"/>
        <pc:sldMkLst>
          <pc:docMk/>
          <pc:sldMk cId="1693183710" sldId="261"/>
        </pc:sldMkLst>
        <pc:spChg chg="mod">
          <ac:chgData name="Alessandro Maria Ricci" userId="9b72845c6fd0a2a5" providerId="LiveId" clId="{657CDC5F-8996-405F-BC69-95AA946427B7}" dt="2021-09-26T13:39:18.389" v="25" actId="790"/>
          <ac:spMkLst>
            <pc:docMk/>
            <pc:sldMk cId="1693183710" sldId="261"/>
            <ac:spMk id="2" creationId="{4F5BC579-7FFA-46A6-8B1C-040204206797}"/>
          </ac:spMkLst>
        </pc:spChg>
        <pc:spChg chg="mod">
          <ac:chgData name="Alessandro Maria Ricci" userId="9b72845c6fd0a2a5" providerId="LiveId" clId="{657CDC5F-8996-405F-BC69-95AA946427B7}" dt="2021-09-27T17:17:15.356" v="1292" actId="20577"/>
          <ac:spMkLst>
            <pc:docMk/>
            <pc:sldMk cId="1693183710" sldId="261"/>
            <ac:spMk id="3" creationId="{657A6855-54C0-49AE-A9BE-CD72395AC248}"/>
          </ac:spMkLst>
        </pc:spChg>
      </pc:sldChg>
    </pc:docChg>
  </pc:docChgLst>
  <pc:docChgLst>
    <pc:chgData name="Alessandro Maria Ricci" userId="9b72845c6fd0a2a5" providerId="LiveId" clId="{3A670840-DCA3-4BC8-B5B2-9F5700572119}"/>
    <pc:docChg chg="undo redo custSel addSld delSld modSld sldOrd">
      <pc:chgData name="Alessandro Maria Ricci" userId="9b72845c6fd0a2a5" providerId="LiveId" clId="{3A670840-DCA3-4BC8-B5B2-9F5700572119}" dt="2021-10-01T15:38:42.929" v="4157" actId="1076"/>
      <pc:docMkLst>
        <pc:docMk/>
      </pc:docMkLst>
      <pc:sldChg chg="addSp delSp modSp mod setBg setClrOvrMap">
        <pc:chgData name="Alessandro Maria Ricci" userId="9b72845c6fd0a2a5" providerId="LiveId" clId="{3A670840-DCA3-4BC8-B5B2-9F5700572119}" dt="2021-09-28T14:21:47.113" v="2402" actId="790"/>
        <pc:sldMkLst>
          <pc:docMk/>
          <pc:sldMk cId="3704036500" sldId="256"/>
        </pc:sldMkLst>
        <pc:spChg chg="mod ord">
          <ac:chgData name="Alessandro Maria Ricci" userId="9b72845c6fd0a2a5" providerId="LiveId" clId="{3A670840-DCA3-4BC8-B5B2-9F5700572119}" dt="2021-09-25T21:47:58.646" v="2156" actId="6549"/>
          <ac:spMkLst>
            <pc:docMk/>
            <pc:sldMk cId="3704036500" sldId="256"/>
            <ac:spMk id="2" creationId="{3213B016-D8BF-4241-B2C4-1FB9772C7278}"/>
          </ac:spMkLst>
        </pc:spChg>
        <pc:spChg chg="mod ord">
          <ac:chgData name="Alessandro Maria Ricci" userId="9b72845c6fd0a2a5" providerId="LiveId" clId="{3A670840-DCA3-4BC8-B5B2-9F5700572119}" dt="2021-09-28T14:21:47.113" v="2402" actId="790"/>
          <ac:spMkLst>
            <pc:docMk/>
            <pc:sldMk cId="3704036500" sldId="256"/>
            <ac:spMk id="3" creationId="{2A16F17E-782D-4442-A55F-DB621574E156}"/>
          </ac:spMkLst>
        </pc:spChg>
        <pc:spChg chg="add mod">
          <ac:chgData name="Alessandro Maria Ricci" userId="9b72845c6fd0a2a5" providerId="LiveId" clId="{3A670840-DCA3-4BC8-B5B2-9F5700572119}" dt="2021-09-25T21:47:45.118" v="2145" actId="122"/>
          <ac:spMkLst>
            <pc:docMk/>
            <pc:sldMk cId="3704036500" sldId="256"/>
            <ac:spMk id="4" creationId="{11814A04-E932-4863-9304-907001FFD6B2}"/>
          </ac:spMkLst>
        </pc:spChg>
        <pc:spChg chg="add del">
          <ac:chgData name="Alessandro Maria Ricci" userId="9b72845c6fd0a2a5" providerId="LiveId" clId="{3A670840-DCA3-4BC8-B5B2-9F5700572119}" dt="2021-09-25T16:10:46.570" v="25" actId="26606"/>
          <ac:spMkLst>
            <pc:docMk/>
            <pc:sldMk cId="3704036500" sldId="256"/>
            <ac:spMk id="14" creationId="{16F9E488-0718-4E1E-9D12-26779F606252}"/>
          </ac:spMkLst>
        </pc:spChg>
        <pc:spChg chg="add del">
          <ac:chgData name="Alessandro Maria Ricci" userId="9b72845c6fd0a2a5" providerId="LiveId" clId="{3A670840-DCA3-4BC8-B5B2-9F5700572119}" dt="2021-09-25T16:10:46.570" v="25" actId="26606"/>
          <ac:spMkLst>
            <pc:docMk/>
            <pc:sldMk cId="3704036500" sldId="256"/>
            <ac:spMk id="20" creationId="{FA6F8ABB-6C5D-4349-9E1B-198D1ABFA804}"/>
          </ac:spMkLst>
        </pc:spChg>
        <pc:spChg chg="add del">
          <ac:chgData name="Alessandro Maria Ricci" userId="9b72845c6fd0a2a5" providerId="LiveId" clId="{3A670840-DCA3-4BC8-B5B2-9F5700572119}" dt="2021-09-25T16:10:46.570" v="25" actId="26606"/>
          <ac:spMkLst>
            <pc:docMk/>
            <pc:sldMk cId="3704036500" sldId="256"/>
            <ac:spMk id="22" creationId="{E4B9AB89-BA23-4985-97B3-EB677E496335}"/>
          </ac:spMkLst>
        </pc:spChg>
        <pc:spChg chg="add del">
          <ac:chgData name="Alessandro Maria Ricci" userId="9b72845c6fd0a2a5" providerId="LiveId" clId="{3A670840-DCA3-4BC8-B5B2-9F5700572119}" dt="2021-09-25T16:10:46.570" v="25" actId="26606"/>
          <ac:spMkLst>
            <pc:docMk/>
            <pc:sldMk cId="3704036500" sldId="256"/>
            <ac:spMk id="24" creationId="{36FC9198-E7C0-476E-AEEA-E406CF307507}"/>
          </ac:spMkLst>
        </pc:spChg>
        <pc:spChg chg="add del">
          <ac:chgData name="Alessandro Maria Ricci" userId="9b72845c6fd0a2a5" providerId="LiveId" clId="{3A670840-DCA3-4BC8-B5B2-9F5700572119}" dt="2021-09-25T16:10:52.588" v="27" actId="26606"/>
          <ac:spMkLst>
            <pc:docMk/>
            <pc:sldMk cId="3704036500" sldId="256"/>
            <ac:spMk id="27" creationId="{247AB924-1B87-43FC-B7C7-B112D5C51A0E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30" creationId="{DB456AC5-2DFE-4E00-B0CE-30AAA2A3D676}"/>
          </ac:spMkLst>
        </pc:spChg>
        <pc:spChg chg="add del">
          <ac:chgData name="Alessandro Maria Ricci" userId="9b72845c6fd0a2a5" providerId="LiveId" clId="{3A670840-DCA3-4BC8-B5B2-9F5700572119}" dt="2021-09-25T16:10:55.470" v="29" actId="26606"/>
          <ac:spMkLst>
            <pc:docMk/>
            <pc:sldMk cId="3704036500" sldId="256"/>
            <ac:spMk id="31" creationId="{14D8491E-61E0-4939-B77E-8B58E1127457}"/>
          </ac:spMkLst>
        </pc:spChg>
        <pc:spChg chg="add del">
          <ac:chgData name="Alessandro Maria Ricci" userId="9b72845c6fd0a2a5" providerId="LiveId" clId="{3A670840-DCA3-4BC8-B5B2-9F5700572119}" dt="2021-09-25T16:10:55.470" v="29" actId="26606"/>
          <ac:spMkLst>
            <pc:docMk/>
            <pc:sldMk cId="3704036500" sldId="256"/>
            <ac:spMk id="32" creationId="{E2129A46-8F64-4F45-A226-F09DCA07BFF9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34" creationId="{39671820-9967-4806-B0A7-4944C2A4A5F1}"/>
          </ac:spMkLst>
        </pc:spChg>
        <pc:spChg chg="add del">
          <ac:chgData name="Alessandro Maria Ricci" userId="9b72845c6fd0a2a5" providerId="LiveId" clId="{3A670840-DCA3-4BC8-B5B2-9F5700572119}" dt="2021-09-25T16:10:57.889" v="31" actId="26606"/>
          <ac:spMkLst>
            <pc:docMk/>
            <pc:sldMk cId="3704036500" sldId="256"/>
            <ac:spMk id="39" creationId="{7316481C-0A49-4796-812B-0D64F063B720}"/>
          </ac:spMkLst>
        </pc:spChg>
        <pc:spChg chg="add del">
          <ac:chgData name="Alessandro Maria Ricci" userId="9b72845c6fd0a2a5" providerId="LiveId" clId="{3A670840-DCA3-4BC8-B5B2-9F5700572119}" dt="2021-09-25T16:10:57.889" v="31" actId="26606"/>
          <ac:spMkLst>
            <pc:docMk/>
            <pc:sldMk cId="3704036500" sldId="256"/>
            <ac:spMk id="40" creationId="{D9F5512A-48E1-4C07-B75E-3CCC517B6804}"/>
          </ac:spMkLst>
        </pc:spChg>
        <pc:spChg chg="add del">
          <ac:chgData name="Alessandro Maria Ricci" userId="9b72845c6fd0a2a5" providerId="LiveId" clId="{3A670840-DCA3-4BC8-B5B2-9F5700572119}" dt="2021-09-25T16:10:57.889" v="31" actId="26606"/>
          <ac:spMkLst>
            <pc:docMk/>
            <pc:sldMk cId="3704036500" sldId="256"/>
            <ac:spMk id="41" creationId="{A5271697-90F1-4A23-8EF2-0179F2EAFACB}"/>
          </ac:spMkLst>
        </pc:spChg>
        <pc:spChg chg="add del">
          <ac:chgData name="Alessandro Maria Ricci" userId="9b72845c6fd0a2a5" providerId="LiveId" clId="{3A670840-DCA3-4BC8-B5B2-9F5700572119}" dt="2021-09-25T16:11:04.294" v="33" actId="26606"/>
          <ac:spMkLst>
            <pc:docMk/>
            <pc:sldMk cId="3704036500" sldId="256"/>
            <ac:spMk id="53" creationId="{247AB924-1B87-43FC-B7C7-B112D5C51A0E}"/>
          </ac:spMkLst>
        </pc:spChg>
        <pc:spChg chg="add del">
          <ac:chgData name="Alessandro Maria Ricci" userId="9b72845c6fd0a2a5" providerId="LiveId" clId="{3A670840-DCA3-4BC8-B5B2-9F5700572119}" dt="2021-09-25T16:11:06.736" v="35" actId="26606"/>
          <ac:spMkLst>
            <pc:docMk/>
            <pc:sldMk cId="3704036500" sldId="256"/>
            <ac:spMk id="57" creationId="{0C45045A-6083-4B3E-956A-67582337527D}"/>
          </ac:spMkLst>
        </pc:spChg>
        <pc:spChg chg="add del">
          <ac:chgData name="Alessandro Maria Ricci" userId="9b72845c6fd0a2a5" providerId="LiveId" clId="{3A670840-DCA3-4BC8-B5B2-9F5700572119}" dt="2021-09-25T16:11:06.736" v="35" actId="26606"/>
          <ac:spMkLst>
            <pc:docMk/>
            <pc:sldMk cId="3704036500" sldId="256"/>
            <ac:spMk id="58" creationId="{EBD2B2B2-1395-4E7B-87A0-BD34551C01B6}"/>
          </ac:spMkLst>
        </pc:spChg>
        <pc:spChg chg="add del">
          <ac:chgData name="Alessandro Maria Ricci" userId="9b72845c6fd0a2a5" providerId="LiveId" clId="{3A670840-DCA3-4BC8-B5B2-9F5700572119}" dt="2021-09-25T16:11:06.736" v="35" actId="26606"/>
          <ac:spMkLst>
            <pc:docMk/>
            <pc:sldMk cId="3704036500" sldId="256"/>
            <ac:spMk id="59" creationId="{42875DDC-0225-45F8-B745-78688F2D1ADC}"/>
          </ac:spMkLst>
        </pc:spChg>
        <pc:spChg chg="add del">
          <ac:chgData name="Alessandro Maria Ricci" userId="9b72845c6fd0a2a5" providerId="LiveId" clId="{3A670840-DCA3-4BC8-B5B2-9F5700572119}" dt="2021-09-25T16:11:06.736" v="35" actId="26606"/>
          <ac:spMkLst>
            <pc:docMk/>
            <pc:sldMk cId="3704036500" sldId="256"/>
            <ac:spMk id="60" creationId="{4F329563-0961-4426-90D2-2DF4888E5461}"/>
          </ac:spMkLst>
        </pc:spChg>
        <pc:spChg chg="add del">
          <ac:chgData name="Alessandro Maria Ricci" userId="9b72845c6fd0a2a5" providerId="LiveId" clId="{3A670840-DCA3-4BC8-B5B2-9F5700572119}" dt="2021-09-25T16:11:06.736" v="35" actId="26606"/>
          <ac:spMkLst>
            <pc:docMk/>
            <pc:sldMk cId="3704036500" sldId="256"/>
            <ac:spMk id="61" creationId="{12617755-D451-4BAF-9B55-518297BFF42D}"/>
          </ac:spMkLst>
        </pc:spChg>
        <pc:spChg chg="add del">
          <ac:chgData name="Alessandro Maria Ricci" userId="9b72845c6fd0a2a5" providerId="LiveId" clId="{3A670840-DCA3-4BC8-B5B2-9F5700572119}" dt="2021-09-25T16:11:06.736" v="35" actId="26606"/>
          <ac:spMkLst>
            <pc:docMk/>
            <pc:sldMk cId="3704036500" sldId="256"/>
            <ac:spMk id="62" creationId="{86C062C2-3673-4248-BE21-B51B16E63267}"/>
          </ac:spMkLst>
        </pc:spChg>
        <pc:spChg chg="add del">
          <ac:chgData name="Alessandro Maria Ricci" userId="9b72845c6fd0a2a5" providerId="LiveId" clId="{3A670840-DCA3-4BC8-B5B2-9F5700572119}" dt="2021-09-25T16:11:07.854" v="37" actId="26606"/>
          <ac:spMkLst>
            <pc:docMk/>
            <pc:sldMk cId="3704036500" sldId="256"/>
            <ac:spMk id="64" creationId="{68AF5748-FED8-45BA-8631-26D1D10F3246}"/>
          </ac:spMkLst>
        </pc:spChg>
        <pc:spChg chg="add del">
          <ac:chgData name="Alessandro Maria Ricci" userId="9b72845c6fd0a2a5" providerId="LiveId" clId="{3A670840-DCA3-4BC8-B5B2-9F5700572119}" dt="2021-09-25T16:11:07.854" v="37" actId="26606"/>
          <ac:spMkLst>
            <pc:docMk/>
            <pc:sldMk cId="3704036500" sldId="256"/>
            <ac:spMk id="65" creationId="{AF2F604E-43BE-4DC3-B983-E071523364F8}"/>
          </ac:spMkLst>
        </pc:spChg>
        <pc:spChg chg="add del">
          <ac:chgData name="Alessandro Maria Ricci" userId="9b72845c6fd0a2a5" providerId="LiveId" clId="{3A670840-DCA3-4BC8-B5B2-9F5700572119}" dt="2021-09-25T16:11:07.854" v="37" actId="26606"/>
          <ac:spMkLst>
            <pc:docMk/>
            <pc:sldMk cId="3704036500" sldId="256"/>
            <ac:spMk id="66" creationId="{08C9B587-E65E-4B52-B37C-ABEBB6E87928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68" creationId="{B4D3D850-2041-4B7C-AED9-54DA385B14F7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69" creationId="{5707F116-8EC0-4822-9067-186AC8C96EB8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70" creationId="{49F1A7E4-819D-4D21-8E8B-32671A9F9853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71" creationId="{CB64814D-A361-44E1-8D97-B83E41C8B280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72" creationId="{852A6879-032A-4946-9CCA-44D38BEDF5F5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73" creationId="{56AB08D7-F0FB-4965-B730-8B874214C283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74" creationId="{148D9297-49FA-43ED-AC6B-E2F153B3A5A6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75" creationId="{77C2D141-F73C-4BF3-B3DF-D3BA74B8BE29}"/>
          </ac:spMkLst>
        </pc:spChg>
        <pc:spChg chg="add del">
          <ac:chgData name="Alessandro Maria Ricci" userId="9b72845c6fd0a2a5" providerId="LiveId" clId="{3A670840-DCA3-4BC8-B5B2-9F5700572119}" dt="2021-09-25T16:11:12.485" v="39" actId="26606"/>
          <ac:spMkLst>
            <pc:docMk/>
            <pc:sldMk cId="3704036500" sldId="256"/>
            <ac:spMk id="76" creationId="{D3EB41F8-8868-4FC3-8553-94FEE5A8B818}"/>
          </ac:spMkLst>
        </pc:spChg>
        <pc:spChg chg="add del">
          <ac:chgData name="Alessandro Maria Ricci" userId="9b72845c6fd0a2a5" providerId="LiveId" clId="{3A670840-DCA3-4BC8-B5B2-9F5700572119}" dt="2021-09-25T16:11:13.719" v="41" actId="26606"/>
          <ac:spMkLst>
            <pc:docMk/>
            <pc:sldMk cId="3704036500" sldId="256"/>
            <ac:spMk id="78" creationId="{C4051FED-CF0D-4DDD-A9BB-E58FEEFE7C46}"/>
          </ac:spMkLst>
        </pc:spChg>
        <pc:spChg chg="add del">
          <ac:chgData name="Alessandro Maria Ricci" userId="9b72845c6fd0a2a5" providerId="LiveId" clId="{3A670840-DCA3-4BC8-B5B2-9F5700572119}" dt="2021-09-25T16:11:13.719" v="41" actId="26606"/>
          <ac:spMkLst>
            <pc:docMk/>
            <pc:sldMk cId="3704036500" sldId="256"/>
            <ac:spMk id="79" creationId="{F2E5A8E1-2A22-48D0-9556-E21648FA1EAC}"/>
          </ac:spMkLst>
        </pc:spChg>
        <pc:spChg chg="add del">
          <ac:chgData name="Alessandro Maria Ricci" userId="9b72845c6fd0a2a5" providerId="LiveId" clId="{3A670840-DCA3-4BC8-B5B2-9F5700572119}" dt="2021-09-25T16:11:13.719" v="41" actId="26606"/>
          <ac:spMkLst>
            <pc:docMk/>
            <pc:sldMk cId="3704036500" sldId="256"/>
            <ac:spMk id="80" creationId="{92AA2300-0FA6-4328-9BD8-1D67925C0BD6}"/>
          </ac:spMkLst>
        </pc:spChg>
        <pc:spChg chg="add del">
          <ac:chgData name="Alessandro Maria Ricci" userId="9b72845c6fd0a2a5" providerId="LiveId" clId="{3A670840-DCA3-4BC8-B5B2-9F5700572119}" dt="2021-09-25T16:11:13.719" v="41" actId="26606"/>
          <ac:spMkLst>
            <pc:docMk/>
            <pc:sldMk cId="3704036500" sldId="256"/>
            <ac:spMk id="81" creationId="{D3E1FE85-D0BF-41D3-8B85-04776368E1F0}"/>
          </ac:spMkLst>
        </pc:spChg>
        <pc:spChg chg="add del">
          <ac:chgData name="Alessandro Maria Ricci" userId="9b72845c6fd0a2a5" providerId="LiveId" clId="{3A670840-DCA3-4BC8-B5B2-9F5700572119}" dt="2021-09-25T16:11:13.719" v="41" actId="26606"/>
          <ac:spMkLst>
            <pc:docMk/>
            <pc:sldMk cId="3704036500" sldId="256"/>
            <ac:spMk id="82" creationId="{1072B470-1E76-42B5-86EA-1FB0F881D7EF}"/>
          </ac:spMkLst>
        </pc:spChg>
        <pc:spChg chg="add del">
          <ac:chgData name="Alessandro Maria Ricci" userId="9b72845c6fd0a2a5" providerId="LiveId" clId="{3A670840-DCA3-4BC8-B5B2-9F5700572119}" dt="2021-09-25T16:11:13.719" v="41" actId="26606"/>
          <ac:spMkLst>
            <pc:docMk/>
            <pc:sldMk cId="3704036500" sldId="256"/>
            <ac:spMk id="83" creationId="{DDD8B025-3845-4DEF-98B6-7C0BF531DB78}"/>
          </ac:spMkLst>
        </pc:spChg>
        <pc:spChg chg="add del">
          <ac:chgData name="Alessandro Maria Ricci" userId="9b72845c6fd0a2a5" providerId="LiveId" clId="{3A670840-DCA3-4BC8-B5B2-9F5700572119}" dt="2021-09-25T16:13:48.740" v="75" actId="26606"/>
          <ac:spMkLst>
            <pc:docMk/>
            <pc:sldMk cId="3704036500" sldId="256"/>
            <ac:spMk id="84" creationId="{9CB95732-565A-4D2C-A3AB-CC460C0D3826}"/>
          </ac:spMkLst>
        </pc:spChg>
        <pc:spChg chg="add del">
          <ac:chgData name="Alessandro Maria Ricci" userId="9b72845c6fd0a2a5" providerId="LiveId" clId="{3A670840-DCA3-4BC8-B5B2-9F5700572119}" dt="2021-09-25T16:11:17.051" v="43" actId="26606"/>
          <ac:spMkLst>
            <pc:docMk/>
            <pc:sldMk cId="3704036500" sldId="256"/>
            <ac:spMk id="85" creationId="{0C45045A-6083-4B3E-956A-67582337527D}"/>
          </ac:spMkLst>
        </pc:spChg>
        <pc:spChg chg="add del">
          <ac:chgData name="Alessandro Maria Ricci" userId="9b72845c6fd0a2a5" providerId="LiveId" clId="{3A670840-DCA3-4BC8-B5B2-9F5700572119}" dt="2021-09-25T16:11:17.051" v="43" actId="26606"/>
          <ac:spMkLst>
            <pc:docMk/>
            <pc:sldMk cId="3704036500" sldId="256"/>
            <ac:spMk id="86" creationId="{EBD2B2B2-1395-4E7B-87A0-BD34551C01B6}"/>
          </ac:spMkLst>
        </pc:spChg>
        <pc:spChg chg="add del">
          <ac:chgData name="Alessandro Maria Ricci" userId="9b72845c6fd0a2a5" providerId="LiveId" clId="{3A670840-DCA3-4BC8-B5B2-9F5700572119}" dt="2021-09-25T16:11:17.051" v="43" actId="26606"/>
          <ac:spMkLst>
            <pc:docMk/>
            <pc:sldMk cId="3704036500" sldId="256"/>
            <ac:spMk id="87" creationId="{42875DDC-0225-45F8-B745-78688F2D1ADC}"/>
          </ac:spMkLst>
        </pc:spChg>
        <pc:spChg chg="add del">
          <ac:chgData name="Alessandro Maria Ricci" userId="9b72845c6fd0a2a5" providerId="LiveId" clId="{3A670840-DCA3-4BC8-B5B2-9F5700572119}" dt="2021-09-25T16:11:17.051" v="43" actId="26606"/>
          <ac:spMkLst>
            <pc:docMk/>
            <pc:sldMk cId="3704036500" sldId="256"/>
            <ac:spMk id="88" creationId="{4F329563-0961-4426-90D2-2DF4888E5461}"/>
          </ac:spMkLst>
        </pc:spChg>
        <pc:spChg chg="add del">
          <ac:chgData name="Alessandro Maria Ricci" userId="9b72845c6fd0a2a5" providerId="LiveId" clId="{3A670840-DCA3-4BC8-B5B2-9F5700572119}" dt="2021-09-25T16:11:17.051" v="43" actId="26606"/>
          <ac:spMkLst>
            <pc:docMk/>
            <pc:sldMk cId="3704036500" sldId="256"/>
            <ac:spMk id="89" creationId="{12617755-D451-4BAF-9B55-518297BFF42D}"/>
          </ac:spMkLst>
        </pc:spChg>
        <pc:spChg chg="add del">
          <ac:chgData name="Alessandro Maria Ricci" userId="9b72845c6fd0a2a5" providerId="LiveId" clId="{3A670840-DCA3-4BC8-B5B2-9F5700572119}" dt="2021-09-25T16:11:17.051" v="43" actId="26606"/>
          <ac:spMkLst>
            <pc:docMk/>
            <pc:sldMk cId="3704036500" sldId="256"/>
            <ac:spMk id="90" creationId="{86C062C2-3673-4248-BE21-B51B16E63267}"/>
          </ac:spMkLst>
        </pc:spChg>
        <pc:spChg chg="add del">
          <ac:chgData name="Alessandro Maria Ricci" userId="9b72845c6fd0a2a5" providerId="LiveId" clId="{3A670840-DCA3-4BC8-B5B2-9F5700572119}" dt="2021-09-25T16:11:18.874" v="45" actId="26606"/>
          <ac:spMkLst>
            <pc:docMk/>
            <pc:sldMk cId="3704036500" sldId="256"/>
            <ac:spMk id="92" creationId="{8C886788-700E-4D20-9F80-E0E96837A203}"/>
          </ac:spMkLst>
        </pc:spChg>
        <pc:spChg chg="add del">
          <ac:chgData name="Alessandro Maria Ricci" userId="9b72845c6fd0a2a5" providerId="LiveId" clId="{3A670840-DCA3-4BC8-B5B2-9F5700572119}" dt="2021-09-25T16:11:18.874" v="45" actId="26606"/>
          <ac:spMkLst>
            <pc:docMk/>
            <pc:sldMk cId="3704036500" sldId="256"/>
            <ac:spMk id="93" creationId="{1850674C-4E08-4C62-A3E2-6337FE4F7D86}"/>
          </ac:spMkLst>
        </pc:spChg>
        <pc:spChg chg="add del">
          <ac:chgData name="Alessandro Maria Ricci" userId="9b72845c6fd0a2a5" providerId="LiveId" clId="{3A670840-DCA3-4BC8-B5B2-9F5700572119}" dt="2021-09-25T16:11:18.874" v="45" actId="26606"/>
          <ac:spMkLst>
            <pc:docMk/>
            <pc:sldMk cId="3704036500" sldId="256"/>
            <ac:spMk id="94" creationId="{BCE4FF05-2B0C-4C97-A9B4-E163085A90E1}"/>
          </ac:spMkLst>
        </pc:spChg>
        <pc:spChg chg="add del">
          <ac:chgData name="Alessandro Maria Ricci" userId="9b72845c6fd0a2a5" providerId="LiveId" clId="{3A670840-DCA3-4BC8-B5B2-9F5700572119}" dt="2021-09-25T16:11:18.874" v="45" actId="26606"/>
          <ac:spMkLst>
            <pc:docMk/>
            <pc:sldMk cId="3704036500" sldId="256"/>
            <ac:spMk id="95" creationId="{529C2A7A-A6B6-4A56-B11C-8E967D88A60D}"/>
          </ac:spMkLst>
        </pc:spChg>
        <pc:spChg chg="add del">
          <ac:chgData name="Alessandro Maria Ricci" userId="9b72845c6fd0a2a5" providerId="LiveId" clId="{3A670840-DCA3-4BC8-B5B2-9F5700572119}" dt="2021-09-25T16:11:18.874" v="45" actId="26606"/>
          <ac:spMkLst>
            <pc:docMk/>
            <pc:sldMk cId="3704036500" sldId="256"/>
            <ac:spMk id="96" creationId="{FDBD7205-E536-4134-8768-AC3E1A3C5E59}"/>
          </ac:spMkLst>
        </pc:spChg>
        <pc:spChg chg="add del">
          <ac:chgData name="Alessandro Maria Ricci" userId="9b72845c6fd0a2a5" providerId="LiveId" clId="{3A670840-DCA3-4BC8-B5B2-9F5700572119}" dt="2021-09-25T16:11:22.139" v="47" actId="26606"/>
          <ac:spMkLst>
            <pc:docMk/>
            <pc:sldMk cId="3704036500" sldId="256"/>
            <ac:spMk id="98" creationId="{14D8491E-61E0-4939-B77E-8B58E1127457}"/>
          </ac:spMkLst>
        </pc:spChg>
        <pc:spChg chg="add del">
          <ac:chgData name="Alessandro Maria Ricci" userId="9b72845c6fd0a2a5" providerId="LiveId" clId="{3A670840-DCA3-4BC8-B5B2-9F5700572119}" dt="2021-09-25T16:11:22.139" v="47" actId="26606"/>
          <ac:spMkLst>
            <pc:docMk/>
            <pc:sldMk cId="3704036500" sldId="256"/>
            <ac:spMk id="99" creationId="{E2129A46-8F64-4F45-A226-F09DCA07BFF9}"/>
          </ac:spMkLst>
        </pc:spChg>
        <pc:spChg chg="add del">
          <ac:chgData name="Alessandro Maria Ricci" userId="9b72845c6fd0a2a5" providerId="LiveId" clId="{3A670840-DCA3-4BC8-B5B2-9F5700572119}" dt="2021-09-25T16:11:47.829" v="49" actId="26606"/>
          <ac:spMkLst>
            <pc:docMk/>
            <pc:sldMk cId="3704036500" sldId="256"/>
            <ac:spMk id="101" creationId="{9CB95732-565A-4D2C-A3AB-CC460C0D3826}"/>
          </ac:spMkLst>
        </pc:spChg>
        <pc:spChg chg="add del">
          <ac:chgData name="Alessandro Maria Ricci" userId="9b72845c6fd0a2a5" providerId="LiveId" clId="{3A670840-DCA3-4BC8-B5B2-9F5700572119}" dt="2021-09-25T16:11:47.829" v="49" actId="26606"/>
          <ac:spMkLst>
            <pc:docMk/>
            <pc:sldMk cId="3704036500" sldId="256"/>
            <ac:spMk id="102" creationId="{77F1AF47-AE98-4034-BD91-1976FA4D9C4C}"/>
          </ac:spMkLst>
        </pc:spChg>
        <pc:spChg chg="add del">
          <ac:chgData name="Alessandro Maria Ricci" userId="9b72845c6fd0a2a5" providerId="LiveId" clId="{3A670840-DCA3-4BC8-B5B2-9F5700572119}" dt="2021-09-25T16:11:47.829" v="49" actId="26606"/>
          <ac:spMkLst>
            <pc:docMk/>
            <pc:sldMk cId="3704036500" sldId="256"/>
            <ac:spMk id="103" creationId="{8EC0EE2B-2029-48DD-893D-F528E651B07D}"/>
          </ac:spMkLst>
        </pc:spChg>
        <pc:spChg chg="add del">
          <ac:chgData name="Alessandro Maria Ricci" userId="9b72845c6fd0a2a5" providerId="LiveId" clId="{3A670840-DCA3-4BC8-B5B2-9F5700572119}" dt="2021-09-25T16:11:47.829" v="49" actId="26606"/>
          <ac:spMkLst>
            <pc:docMk/>
            <pc:sldMk cId="3704036500" sldId="256"/>
            <ac:spMk id="104" creationId="{45AE1D08-1ED1-4F59-B42F-4D8EA33DC8C6}"/>
          </ac:spMkLst>
        </pc:spChg>
        <pc:spChg chg="add del">
          <ac:chgData name="Alessandro Maria Ricci" userId="9b72845c6fd0a2a5" providerId="LiveId" clId="{3A670840-DCA3-4BC8-B5B2-9F5700572119}" dt="2021-09-25T16:11:47.829" v="49" actId="26606"/>
          <ac:spMkLst>
            <pc:docMk/>
            <pc:sldMk cId="3704036500" sldId="256"/>
            <ac:spMk id="105" creationId="{9A79B912-88EA-4640-BDEB-51B3B11A026A}"/>
          </ac:spMkLst>
        </pc:spChg>
        <pc:spChg chg="add del">
          <ac:chgData name="Alessandro Maria Ricci" userId="9b72845c6fd0a2a5" providerId="LiveId" clId="{3A670840-DCA3-4BC8-B5B2-9F5700572119}" dt="2021-09-25T16:11:49.874" v="51" actId="26606"/>
          <ac:spMkLst>
            <pc:docMk/>
            <pc:sldMk cId="3704036500" sldId="256"/>
            <ac:spMk id="108" creationId="{247AB924-1B87-43FC-B7C7-B112D5C51A0E}"/>
          </ac:spMkLst>
        </pc:spChg>
        <pc:spChg chg="add del">
          <ac:chgData name="Alessandro Maria Ricci" userId="9b72845c6fd0a2a5" providerId="LiveId" clId="{3A670840-DCA3-4BC8-B5B2-9F5700572119}" dt="2021-09-25T16:11:51.764" v="53" actId="26606"/>
          <ac:spMkLst>
            <pc:docMk/>
            <pc:sldMk cId="3704036500" sldId="256"/>
            <ac:spMk id="112" creationId="{7316481C-0A49-4796-812B-0D64F063B720}"/>
          </ac:spMkLst>
        </pc:spChg>
        <pc:spChg chg="add del">
          <ac:chgData name="Alessandro Maria Ricci" userId="9b72845c6fd0a2a5" providerId="LiveId" clId="{3A670840-DCA3-4BC8-B5B2-9F5700572119}" dt="2021-09-25T16:11:51.764" v="53" actId="26606"/>
          <ac:spMkLst>
            <pc:docMk/>
            <pc:sldMk cId="3704036500" sldId="256"/>
            <ac:spMk id="113" creationId="{A5271697-90F1-4A23-8EF2-0179F2EAFACB}"/>
          </ac:spMkLst>
        </pc:spChg>
        <pc:spChg chg="add del">
          <ac:chgData name="Alessandro Maria Ricci" userId="9b72845c6fd0a2a5" providerId="LiveId" clId="{3A670840-DCA3-4BC8-B5B2-9F5700572119}" dt="2021-09-25T16:11:51.764" v="53" actId="26606"/>
          <ac:spMkLst>
            <pc:docMk/>
            <pc:sldMk cId="3704036500" sldId="256"/>
            <ac:spMk id="126" creationId="{D9F5512A-48E1-4C07-B75E-3CCC517B6804}"/>
          </ac:spMkLst>
        </pc:spChg>
        <pc:spChg chg="add del">
          <ac:chgData name="Alessandro Maria Ricci" userId="9b72845c6fd0a2a5" providerId="LiveId" clId="{3A670840-DCA3-4BC8-B5B2-9F5700572119}" dt="2021-09-25T16:11:54.450" v="55" actId="26606"/>
          <ac:spMkLst>
            <pc:docMk/>
            <pc:sldMk cId="3704036500" sldId="256"/>
            <ac:spMk id="128" creationId="{9CB95732-565A-4D2C-A3AB-CC460C0D3826}"/>
          </ac:spMkLst>
        </pc:spChg>
        <pc:spChg chg="add del">
          <ac:chgData name="Alessandro Maria Ricci" userId="9b72845c6fd0a2a5" providerId="LiveId" clId="{3A670840-DCA3-4BC8-B5B2-9F5700572119}" dt="2021-09-25T16:11:54.450" v="55" actId="26606"/>
          <ac:spMkLst>
            <pc:docMk/>
            <pc:sldMk cId="3704036500" sldId="256"/>
            <ac:spMk id="129" creationId="{77F1AF47-AE98-4034-BD91-1976FA4D9C4C}"/>
          </ac:spMkLst>
        </pc:spChg>
        <pc:spChg chg="add del">
          <ac:chgData name="Alessandro Maria Ricci" userId="9b72845c6fd0a2a5" providerId="LiveId" clId="{3A670840-DCA3-4BC8-B5B2-9F5700572119}" dt="2021-09-25T16:11:54.450" v="55" actId="26606"/>
          <ac:spMkLst>
            <pc:docMk/>
            <pc:sldMk cId="3704036500" sldId="256"/>
            <ac:spMk id="130" creationId="{8EC0EE2B-2029-48DD-893D-F528E651B07D}"/>
          </ac:spMkLst>
        </pc:spChg>
        <pc:spChg chg="add del">
          <ac:chgData name="Alessandro Maria Ricci" userId="9b72845c6fd0a2a5" providerId="LiveId" clId="{3A670840-DCA3-4BC8-B5B2-9F5700572119}" dt="2021-09-25T16:11:54.450" v="55" actId="26606"/>
          <ac:spMkLst>
            <pc:docMk/>
            <pc:sldMk cId="3704036500" sldId="256"/>
            <ac:spMk id="131" creationId="{45AE1D08-1ED1-4F59-B42F-4D8EA33DC8C6}"/>
          </ac:spMkLst>
        </pc:spChg>
        <pc:spChg chg="add del">
          <ac:chgData name="Alessandro Maria Ricci" userId="9b72845c6fd0a2a5" providerId="LiveId" clId="{3A670840-DCA3-4BC8-B5B2-9F5700572119}" dt="2021-09-25T16:11:54.450" v="55" actId="26606"/>
          <ac:spMkLst>
            <pc:docMk/>
            <pc:sldMk cId="3704036500" sldId="256"/>
            <ac:spMk id="132" creationId="{9A79B912-88EA-4640-BDEB-51B3B11A026A}"/>
          </ac:spMkLst>
        </pc:spChg>
        <pc:spChg chg="add del">
          <ac:chgData name="Alessandro Maria Ricci" userId="9b72845c6fd0a2a5" providerId="LiveId" clId="{3A670840-DCA3-4BC8-B5B2-9F5700572119}" dt="2021-09-25T16:11:57.882" v="57" actId="26606"/>
          <ac:spMkLst>
            <pc:docMk/>
            <pc:sldMk cId="3704036500" sldId="256"/>
            <ac:spMk id="135" creationId="{247AB924-1B87-43FC-B7C7-B112D5C51A0E}"/>
          </ac:spMkLst>
        </pc:spChg>
        <pc:spChg chg="add del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39" creationId="{9CB95732-565A-4D2C-A3AB-CC460C0D3826}"/>
          </ac:spMkLst>
        </pc:spChg>
        <pc:spChg chg="add del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40" creationId="{77F1AF47-AE98-4034-BD91-1976FA4D9C4C}"/>
          </ac:spMkLst>
        </pc:spChg>
        <pc:spChg chg="add del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41" creationId="{8EC0EE2B-2029-48DD-893D-F528E651B07D}"/>
          </ac:spMkLst>
        </pc:spChg>
        <pc:spChg chg="add del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42" creationId="{45AE1D08-1ED1-4F59-B42F-4D8EA33DC8C6}"/>
          </ac:spMkLst>
        </pc:spChg>
        <pc:spChg chg="add del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43" creationId="{9A79B912-88EA-4640-BDEB-51B3B11A026A}"/>
          </ac:spMkLst>
        </pc:spChg>
        <pc:spChg chg="add del">
          <ac:chgData name="Alessandro Maria Ricci" userId="9b72845c6fd0a2a5" providerId="LiveId" clId="{3A670840-DCA3-4BC8-B5B2-9F5700572119}" dt="2021-09-25T16:13:48.740" v="75" actId="26606"/>
          <ac:spMkLst>
            <pc:docMk/>
            <pc:sldMk cId="3704036500" sldId="256"/>
            <ac:spMk id="145" creationId="{E19B653C-798C-4333-8452-3DF3AE3C1D11}"/>
          </ac:spMkLst>
        </pc:spChg>
        <pc:spChg chg="add del">
          <ac:chgData name="Alessandro Maria Ricci" userId="9b72845c6fd0a2a5" providerId="LiveId" clId="{3A670840-DCA3-4BC8-B5B2-9F5700572119}" dt="2021-09-25T16:13:48.740" v="75" actId="26606"/>
          <ac:spMkLst>
            <pc:docMk/>
            <pc:sldMk cId="3704036500" sldId="256"/>
            <ac:spMk id="146" creationId="{0FE50278-E2EC-42B2-A1F1-921DD39901C4}"/>
          </ac:spMkLst>
        </pc:spChg>
        <pc:spChg chg="add del">
          <ac:chgData name="Alessandro Maria Ricci" userId="9b72845c6fd0a2a5" providerId="LiveId" clId="{3A670840-DCA3-4BC8-B5B2-9F5700572119}" dt="2021-09-25T16:13:48.740" v="75" actId="26606"/>
          <ac:spMkLst>
            <pc:docMk/>
            <pc:sldMk cId="3704036500" sldId="256"/>
            <ac:spMk id="147" creationId="{1236153F-0DB4-40DD-87C6-B40C1B7E282C}"/>
          </ac:spMkLst>
        </pc:spChg>
        <pc:spChg chg="add del">
          <ac:chgData name="Alessandro Maria Ricci" userId="9b72845c6fd0a2a5" providerId="LiveId" clId="{3A670840-DCA3-4BC8-B5B2-9F5700572119}" dt="2021-09-25T16:13:53.609" v="77" actId="26606"/>
          <ac:spMkLst>
            <pc:docMk/>
            <pc:sldMk cId="3704036500" sldId="256"/>
            <ac:spMk id="149" creationId="{EDC07B27-4E3C-4BCF-ABDB-6AA72857C058}"/>
          </ac:spMkLst>
        </pc:spChg>
        <pc:spChg chg="add del">
          <ac:chgData name="Alessandro Maria Ricci" userId="9b72845c6fd0a2a5" providerId="LiveId" clId="{3A670840-DCA3-4BC8-B5B2-9F5700572119}" dt="2021-09-25T16:13:53.609" v="77" actId="26606"/>
          <ac:spMkLst>
            <pc:docMk/>
            <pc:sldMk cId="3704036500" sldId="256"/>
            <ac:spMk id="150" creationId="{83D11BE6-2A04-4DBB-842D-88602B5EC728}"/>
          </ac:spMkLst>
        </pc:spChg>
        <pc:spChg chg="add del">
          <ac:chgData name="Alessandro Maria Ricci" userId="9b72845c6fd0a2a5" providerId="LiveId" clId="{3A670840-DCA3-4BC8-B5B2-9F5700572119}" dt="2021-09-25T16:13:53.609" v="77" actId="26606"/>
          <ac:spMkLst>
            <pc:docMk/>
            <pc:sldMk cId="3704036500" sldId="256"/>
            <ac:spMk id="151" creationId="{2A05E02A-9AA9-45EC-B87B-B46F043F3F97}"/>
          </ac:spMkLst>
        </pc:spChg>
        <pc:spChg chg="add del">
          <ac:chgData name="Alessandro Maria Ricci" userId="9b72845c6fd0a2a5" providerId="LiveId" clId="{3A670840-DCA3-4BC8-B5B2-9F5700572119}" dt="2021-09-25T16:13:53.609" v="77" actId="26606"/>
          <ac:spMkLst>
            <pc:docMk/>
            <pc:sldMk cId="3704036500" sldId="256"/>
            <ac:spMk id="152" creationId="{0E91EDBA-E8E0-4575-8147-B700345215CE}"/>
          </ac:spMkLst>
        </pc:spChg>
        <pc:spChg chg="add del">
          <ac:chgData name="Alessandro Maria Ricci" userId="9b72845c6fd0a2a5" providerId="LiveId" clId="{3A670840-DCA3-4BC8-B5B2-9F5700572119}" dt="2021-09-25T16:13:53.609" v="77" actId="26606"/>
          <ac:spMkLst>
            <pc:docMk/>
            <pc:sldMk cId="3704036500" sldId="256"/>
            <ac:spMk id="153" creationId="{DFEE4473-A122-4E96-8C31-B4C5AAA274FD}"/>
          </ac:spMkLst>
        </pc:spChg>
        <pc:spChg chg="add del">
          <ac:chgData name="Alessandro Maria Ricci" userId="9b72845c6fd0a2a5" providerId="LiveId" clId="{3A670840-DCA3-4BC8-B5B2-9F5700572119}" dt="2021-09-25T16:13:57.034" v="79" actId="26606"/>
          <ac:spMkLst>
            <pc:docMk/>
            <pc:sldMk cId="3704036500" sldId="256"/>
            <ac:spMk id="155" creationId="{7316481C-0A49-4796-812B-0D64F063B720}"/>
          </ac:spMkLst>
        </pc:spChg>
        <pc:spChg chg="add del">
          <ac:chgData name="Alessandro Maria Ricci" userId="9b72845c6fd0a2a5" providerId="LiveId" clId="{3A670840-DCA3-4BC8-B5B2-9F5700572119}" dt="2021-09-25T16:13:57.034" v="79" actId="26606"/>
          <ac:spMkLst>
            <pc:docMk/>
            <pc:sldMk cId="3704036500" sldId="256"/>
            <ac:spMk id="156" creationId="{A5271697-90F1-4A23-8EF2-0179F2EAFACB}"/>
          </ac:spMkLst>
        </pc:spChg>
        <pc:spChg chg="add del">
          <ac:chgData name="Alessandro Maria Ricci" userId="9b72845c6fd0a2a5" providerId="LiveId" clId="{3A670840-DCA3-4BC8-B5B2-9F5700572119}" dt="2021-09-25T16:13:57.034" v="79" actId="26606"/>
          <ac:spMkLst>
            <pc:docMk/>
            <pc:sldMk cId="3704036500" sldId="256"/>
            <ac:spMk id="174" creationId="{D9F5512A-48E1-4C07-B75E-3CCC517B6804}"/>
          </ac:spMkLst>
        </pc:spChg>
        <pc:spChg chg="add del">
          <ac:chgData name="Alessandro Maria Ricci" userId="9b72845c6fd0a2a5" providerId="LiveId" clId="{3A670840-DCA3-4BC8-B5B2-9F5700572119}" dt="2021-09-25T16:14:00.677" v="81" actId="26606"/>
          <ac:spMkLst>
            <pc:docMk/>
            <pc:sldMk cId="3704036500" sldId="256"/>
            <ac:spMk id="176" creationId="{9CB95732-565A-4D2C-A3AB-CC460C0D3826}"/>
          </ac:spMkLst>
        </pc:spChg>
        <pc:spChg chg="add del">
          <ac:chgData name="Alessandro Maria Ricci" userId="9b72845c6fd0a2a5" providerId="LiveId" clId="{3A670840-DCA3-4BC8-B5B2-9F5700572119}" dt="2021-09-25T16:14:00.677" v="81" actId="26606"/>
          <ac:spMkLst>
            <pc:docMk/>
            <pc:sldMk cId="3704036500" sldId="256"/>
            <ac:spMk id="177" creationId="{E19B653C-798C-4333-8452-3DF3AE3C1D11}"/>
          </ac:spMkLst>
        </pc:spChg>
        <pc:spChg chg="add del">
          <ac:chgData name="Alessandro Maria Ricci" userId="9b72845c6fd0a2a5" providerId="LiveId" clId="{3A670840-DCA3-4BC8-B5B2-9F5700572119}" dt="2021-09-25T16:14:00.677" v="81" actId="26606"/>
          <ac:spMkLst>
            <pc:docMk/>
            <pc:sldMk cId="3704036500" sldId="256"/>
            <ac:spMk id="178" creationId="{0FE50278-E2EC-42B2-A1F1-921DD39901C4}"/>
          </ac:spMkLst>
        </pc:spChg>
        <pc:spChg chg="add del">
          <ac:chgData name="Alessandro Maria Ricci" userId="9b72845c6fd0a2a5" providerId="LiveId" clId="{3A670840-DCA3-4BC8-B5B2-9F5700572119}" dt="2021-09-25T16:14:00.677" v="81" actId="26606"/>
          <ac:spMkLst>
            <pc:docMk/>
            <pc:sldMk cId="3704036500" sldId="256"/>
            <ac:spMk id="179" creationId="{1236153F-0DB4-40DD-87C6-B40C1B7E282C}"/>
          </ac:spMkLst>
        </pc:spChg>
        <pc:spChg chg="add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81" creationId="{9CB95732-565A-4D2C-A3AB-CC460C0D3826}"/>
          </ac:spMkLst>
        </pc:spChg>
        <pc:spChg chg="add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82" creationId="{77F1AF47-AE98-4034-BD91-1976FA4D9C4C}"/>
          </ac:spMkLst>
        </pc:spChg>
        <pc:spChg chg="add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83" creationId="{8EC0EE2B-2029-48DD-893D-F528E651B07D}"/>
          </ac:spMkLst>
        </pc:spChg>
        <pc:spChg chg="add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84" creationId="{45AE1D08-1ED1-4F59-B42F-4D8EA33DC8C6}"/>
          </ac:spMkLst>
        </pc:spChg>
        <pc:spChg chg="add">
          <ac:chgData name="Alessandro Maria Ricci" userId="9b72845c6fd0a2a5" providerId="LiveId" clId="{3A670840-DCA3-4BC8-B5B2-9F5700572119}" dt="2021-09-25T16:14:00.692" v="82" actId="26606"/>
          <ac:spMkLst>
            <pc:docMk/>
            <pc:sldMk cId="3704036500" sldId="256"/>
            <ac:spMk id="185" creationId="{9A79B912-88EA-4640-BDEB-51B3B11A026A}"/>
          </ac:spMkLst>
        </pc:spChg>
        <pc:grpChg chg="add del">
          <ac:chgData name="Alessandro Maria Ricci" userId="9b72845c6fd0a2a5" providerId="LiveId" clId="{3A670840-DCA3-4BC8-B5B2-9F5700572119}" dt="2021-09-25T16:10:46.570" v="25" actId="26606"/>
          <ac:grpSpMkLst>
            <pc:docMk/>
            <pc:sldMk cId="3704036500" sldId="256"/>
            <ac:grpSpMk id="16" creationId="{5CA4BCD1-F813-4A68-8727-7A3DE67AC57F}"/>
          </ac:grpSpMkLst>
        </pc:grpChg>
        <pc:grpChg chg="add del">
          <ac:chgData name="Alessandro Maria Ricci" userId="9b72845c6fd0a2a5" providerId="LiveId" clId="{3A670840-DCA3-4BC8-B5B2-9F5700572119}" dt="2021-09-25T16:10:57.889" v="31" actId="26606"/>
          <ac:grpSpMkLst>
            <pc:docMk/>
            <pc:sldMk cId="3704036500" sldId="256"/>
            <ac:grpSpMk id="18" creationId="{1F49CE81-B2F4-47B2-9D4A-886DCE0A8404}"/>
          </ac:grpSpMkLst>
        </pc:grpChg>
        <pc:grpChg chg="add del">
          <ac:chgData name="Alessandro Maria Ricci" userId="9b72845c6fd0a2a5" providerId="LiveId" clId="{3A670840-DCA3-4BC8-B5B2-9F5700572119}" dt="2021-09-25T16:11:51.764" v="53" actId="26606"/>
          <ac:grpSpMkLst>
            <pc:docMk/>
            <pc:sldMk cId="3704036500" sldId="256"/>
            <ac:grpSpMk id="114" creationId="{1F49CE81-B2F4-47B2-9D4A-886DCE0A8404}"/>
          </ac:grpSpMkLst>
        </pc:grpChg>
        <pc:grpChg chg="add del">
          <ac:chgData name="Alessandro Maria Ricci" userId="9b72845c6fd0a2a5" providerId="LiveId" clId="{3A670840-DCA3-4BC8-B5B2-9F5700572119}" dt="2021-09-25T16:13:57.034" v="79" actId="26606"/>
          <ac:grpSpMkLst>
            <pc:docMk/>
            <pc:sldMk cId="3704036500" sldId="256"/>
            <ac:grpSpMk id="157" creationId="{1F49CE81-B2F4-47B2-9D4A-886DCE0A8404}"/>
          </ac:grpSpMkLst>
        </pc:grpChg>
        <pc:picChg chg="mod ord">
          <ac:chgData name="Alessandro Maria Ricci" userId="9b72845c6fd0a2a5" providerId="LiveId" clId="{3A670840-DCA3-4BC8-B5B2-9F5700572119}" dt="2021-09-25T16:14:00.677" v="81" actId="26606"/>
          <ac:picMkLst>
            <pc:docMk/>
            <pc:sldMk cId="3704036500" sldId="256"/>
            <ac:picMk id="5" creationId="{E8D8FA55-7F93-4020-BFB6-C71CC485220B}"/>
          </ac:picMkLst>
        </pc:picChg>
        <pc:picChg chg="mod ord">
          <ac:chgData name="Alessandro Maria Ricci" userId="9b72845c6fd0a2a5" providerId="LiveId" clId="{3A670840-DCA3-4BC8-B5B2-9F5700572119}" dt="2021-09-25T16:14:31.150" v="89" actId="1076"/>
          <ac:picMkLst>
            <pc:docMk/>
            <pc:sldMk cId="3704036500" sldId="256"/>
            <ac:picMk id="7" creationId="{D89BD1E1-E69B-4395-B725-8F53DB18F329}"/>
          </ac:picMkLst>
        </pc:picChg>
        <pc:picChg chg="mod ord">
          <ac:chgData name="Alessandro Maria Ricci" userId="9b72845c6fd0a2a5" providerId="LiveId" clId="{3A670840-DCA3-4BC8-B5B2-9F5700572119}" dt="2021-09-25T16:14:00.677" v="81" actId="26606"/>
          <ac:picMkLst>
            <pc:docMk/>
            <pc:sldMk cId="3704036500" sldId="256"/>
            <ac:picMk id="9" creationId="{6F7B658E-96B2-407B-9F0A-8392998241E0}"/>
          </ac:picMkLst>
        </pc:picChg>
        <pc:cxnChg chg="add del">
          <ac:chgData name="Alessandro Maria Ricci" userId="9b72845c6fd0a2a5" providerId="LiveId" clId="{3A670840-DCA3-4BC8-B5B2-9F5700572119}" dt="2021-09-25T16:10:52.588" v="27" actId="26606"/>
          <ac:cxnSpMkLst>
            <pc:docMk/>
            <pc:sldMk cId="3704036500" sldId="256"/>
            <ac:cxnSpMk id="26" creationId="{99AE2756-0FC4-4155-83E7-58AAAB63E757}"/>
          </ac:cxnSpMkLst>
        </pc:cxnChg>
        <pc:cxnChg chg="add del">
          <ac:chgData name="Alessandro Maria Ricci" userId="9b72845c6fd0a2a5" providerId="LiveId" clId="{3A670840-DCA3-4BC8-B5B2-9F5700572119}" dt="2021-09-25T16:10:52.588" v="27" actId="26606"/>
          <ac:cxnSpMkLst>
            <pc:docMk/>
            <pc:sldMk cId="3704036500" sldId="256"/>
            <ac:cxnSpMk id="28" creationId="{818DC98F-4057-4645-B948-F604F39A9CFE}"/>
          </ac:cxnSpMkLst>
        </pc:cxnChg>
        <pc:cxnChg chg="add del">
          <ac:chgData name="Alessandro Maria Ricci" userId="9b72845c6fd0a2a5" providerId="LiveId" clId="{3A670840-DCA3-4BC8-B5B2-9F5700572119}" dt="2021-09-25T16:10:52.588" v="27" actId="26606"/>
          <ac:cxnSpMkLst>
            <pc:docMk/>
            <pc:sldMk cId="3704036500" sldId="256"/>
            <ac:cxnSpMk id="29" creationId="{DAD2B705-4A9B-408D-AA80-4F41045E09DE}"/>
          </ac:cxnSpMkLst>
        </pc:cxnChg>
        <pc:cxnChg chg="add del">
          <ac:chgData name="Alessandro Maria Ricci" userId="9b72845c6fd0a2a5" providerId="LiveId" clId="{3A670840-DCA3-4BC8-B5B2-9F5700572119}" dt="2021-09-25T16:11:04.294" v="33" actId="26606"/>
          <ac:cxnSpMkLst>
            <pc:docMk/>
            <pc:sldMk cId="3704036500" sldId="256"/>
            <ac:cxnSpMk id="52" creationId="{99AE2756-0FC4-4155-83E7-58AAAB63E757}"/>
          </ac:cxnSpMkLst>
        </pc:cxnChg>
        <pc:cxnChg chg="add del">
          <ac:chgData name="Alessandro Maria Ricci" userId="9b72845c6fd0a2a5" providerId="LiveId" clId="{3A670840-DCA3-4BC8-B5B2-9F5700572119}" dt="2021-09-25T16:11:04.294" v="33" actId="26606"/>
          <ac:cxnSpMkLst>
            <pc:docMk/>
            <pc:sldMk cId="3704036500" sldId="256"/>
            <ac:cxnSpMk id="54" creationId="{818DC98F-4057-4645-B948-F604F39A9CFE}"/>
          </ac:cxnSpMkLst>
        </pc:cxnChg>
        <pc:cxnChg chg="add del">
          <ac:chgData name="Alessandro Maria Ricci" userId="9b72845c6fd0a2a5" providerId="LiveId" clId="{3A670840-DCA3-4BC8-B5B2-9F5700572119}" dt="2021-09-25T16:11:04.294" v="33" actId="26606"/>
          <ac:cxnSpMkLst>
            <pc:docMk/>
            <pc:sldMk cId="3704036500" sldId="256"/>
            <ac:cxnSpMk id="55" creationId="{DAD2B705-4A9B-408D-AA80-4F41045E09DE}"/>
          </ac:cxnSpMkLst>
        </pc:cxnChg>
        <pc:cxnChg chg="add del">
          <ac:chgData name="Alessandro Maria Ricci" userId="9b72845c6fd0a2a5" providerId="LiveId" clId="{3A670840-DCA3-4BC8-B5B2-9F5700572119}" dt="2021-09-25T16:11:49.874" v="51" actId="26606"/>
          <ac:cxnSpMkLst>
            <pc:docMk/>
            <pc:sldMk cId="3704036500" sldId="256"/>
            <ac:cxnSpMk id="107" creationId="{99AE2756-0FC4-4155-83E7-58AAAB63E757}"/>
          </ac:cxnSpMkLst>
        </pc:cxnChg>
        <pc:cxnChg chg="add del">
          <ac:chgData name="Alessandro Maria Ricci" userId="9b72845c6fd0a2a5" providerId="LiveId" clId="{3A670840-DCA3-4BC8-B5B2-9F5700572119}" dt="2021-09-25T16:11:49.874" v="51" actId="26606"/>
          <ac:cxnSpMkLst>
            <pc:docMk/>
            <pc:sldMk cId="3704036500" sldId="256"/>
            <ac:cxnSpMk id="109" creationId="{818DC98F-4057-4645-B948-F604F39A9CFE}"/>
          </ac:cxnSpMkLst>
        </pc:cxnChg>
        <pc:cxnChg chg="add del">
          <ac:chgData name="Alessandro Maria Ricci" userId="9b72845c6fd0a2a5" providerId="LiveId" clId="{3A670840-DCA3-4BC8-B5B2-9F5700572119}" dt="2021-09-25T16:11:49.874" v="51" actId="26606"/>
          <ac:cxnSpMkLst>
            <pc:docMk/>
            <pc:sldMk cId="3704036500" sldId="256"/>
            <ac:cxnSpMk id="110" creationId="{DAD2B705-4A9B-408D-AA80-4F41045E09DE}"/>
          </ac:cxnSpMkLst>
        </pc:cxnChg>
        <pc:cxnChg chg="add del">
          <ac:chgData name="Alessandro Maria Ricci" userId="9b72845c6fd0a2a5" providerId="LiveId" clId="{3A670840-DCA3-4BC8-B5B2-9F5700572119}" dt="2021-09-25T16:11:57.882" v="57" actId="26606"/>
          <ac:cxnSpMkLst>
            <pc:docMk/>
            <pc:sldMk cId="3704036500" sldId="256"/>
            <ac:cxnSpMk id="134" creationId="{99AE2756-0FC4-4155-83E7-58AAAB63E757}"/>
          </ac:cxnSpMkLst>
        </pc:cxnChg>
        <pc:cxnChg chg="add del">
          <ac:chgData name="Alessandro Maria Ricci" userId="9b72845c6fd0a2a5" providerId="LiveId" clId="{3A670840-DCA3-4BC8-B5B2-9F5700572119}" dt="2021-09-25T16:11:57.882" v="57" actId="26606"/>
          <ac:cxnSpMkLst>
            <pc:docMk/>
            <pc:sldMk cId="3704036500" sldId="256"/>
            <ac:cxnSpMk id="136" creationId="{818DC98F-4057-4645-B948-F604F39A9CFE}"/>
          </ac:cxnSpMkLst>
        </pc:cxnChg>
        <pc:cxnChg chg="add del">
          <ac:chgData name="Alessandro Maria Ricci" userId="9b72845c6fd0a2a5" providerId="LiveId" clId="{3A670840-DCA3-4BC8-B5B2-9F5700572119}" dt="2021-09-25T16:11:57.882" v="57" actId="26606"/>
          <ac:cxnSpMkLst>
            <pc:docMk/>
            <pc:sldMk cId="3704036500" sldId="256"/>
            <ac:cxnSpMk id="137" creationId="{DAD2B705-4A9B-408D-AA80-4F41045E09DE}"/>
          </ac:cxnSpMkLst>
        </pc:cxnChg>
      </pc:sldChg>
      <pc:sldChg chg="modSp new mod">
        <pc:chgData name="Alessandro Maria Ricci" userId="9b72845c6fd0a2a5" providerId="LiveId" clId="{3A670840-DCA3-4BC8-B5B2-9F5700572119}" dt="2021-09-29T13:56:59.089" v="3466" actId="20577"/>
        <pc:sldMkLst>
          <pc:docMk/>
          <pc:sldMk cId="3289845910" sldId="257"/>
        </pc:sldMkLst>
        <pc:spChg chg="mod">
          <ac:chgData name="Alessandro Maria Ricci" userId="9b72845c6fd0a2a5" providerId="LiveId" clId="{3A670840-DCA3-4BC8-B5B2-9F5700572119}" dt="2021-09-29T13:56:59.089" v="3466" actId="20577"/>
          <ac:spMkLst>
            <pc:docMk/>
            <pc:sldMk cId="3289845910" sldId="257"/>
            <ac:spMk id="2" creationId="{A4AFFB5C-DF43-4D39-BB0C-A64F2F59CC95}"/>
          </ac:spMkLst>
        </pc:spChg>
        <pc:spChg chg="mod">
          <ac:chgData name="Alessandro Maria Ricci" userId="9b72845c6fd0a2a5" providerId="LiveId" clId="{3A670840-DCA3-4BC8-B5B2-9F5700572119}" dt="2021-09-25T17:00:45.196" v="561" actId="20577"/>
          <ac:spMkLst>
            <pc:docMk/>
            <pc:sldMk cId="3289845910" sldId="257"/>
            <ac:spMk id="3" creationId="{828D7FBD-1861-4670-B9D7-DB26FDC1AAC7}"/>
          </ac:spMkLst>
        </pc:spChg>
      </pc:sldChg>
      <pc:sldChg chg="addSp delSp modSp new mod ord">
        <pc:chgData name="Alessandro Maria Ricci" userId="9b72845c6fd0a2a5" providerId="LiveId" clId="{3A670840-DCA3-4BC8-B5B2-9F5700572119}" dt="2021-10-01T15:38:42.929" v="4157" actId="1076"/>
        <pc:sldMkLst>
          <pc:docMk/>
          <pc:sldMk cId="1866867567" sldId="258"/>
        </pc:sldMkLst>
        <pc:spChg chg="mod">
          <ac:chgData name="Alessandro Maria Ricci" userId="9b72845c6fd0a2a5" providerId="LiveId" clId="{3A670840-DCA3-4BC8-B5B2-9F5700572119}" dt="2021-09-25T20:27:30.114" v="1034" actId="1076"/>
          <ac:spMkLst>
            <pc:docMk/>
            <pc:sldMk cId="1866867567" sldId="258"/>
            <ac:spMk id="2" creationId="{92B73CC2-D890-4F8F-B1D1-7382990C232D}"/>
          </ac:spMkLst>
        </pc:spChg>
        <pc:spChg chg="mod">
          <ac:chgData name="Alessandro Maria Ricci" userId="9b72845c6fd0a2a5" providerId="LiveId" clId="{3A670840-DCA3-4BC8-B5B2-9F5700572119}" dt="2021-10-01T15:38:42.929" v="4157" actId="1076"/>
          <ac:spMkLst>
            <pc:docMk/>
            <pc:sldMk cId="1866867567" sldId="258"/>
            <ac:spMk id="3" creationId="{AAE3A9E7-0DF1-4B6A-AC7D-900106B7E1F8}"/>
          </ac:spMkLst>
        </pc:spChg>
        <pc:spChg chg="add mod">
          <ac:chgData name="Alessandro Maria Ricci" userId="9b72845c6fd0a2a5" providerId="LiveId" clId="{3A670840-DCA3-4BC8-B5B2-9F5700572119}" dt="2021-09-25T21:17:44.631" v="1348" actId="1076"/>
          <ac:spMkLst>
            <pc:docMk/>
            <pc:sldMk cId="1866867567" sldId="258"/>
            <ac:spMk id="4" creationId="{65F4048A-8973-4070-8836-4D24C5E97BBF}"/>
          </ac:spMkLst>
        </pc:spChg>
        <pc:spChg chg="add mod">
          <ac:chgData name="Alessandro Maria Ricci" userId="9b72845c6fd0a2a5" providerId="LiveId" clId="{3A670840-DCA3-4BC8-B5B2-9F5700572119}" dt="2021-09-25T21:17:48.903" v="1349" actId="1076"/>
          <ac:spMkLst>
            <pc:docMk/>
            <pc:sldMk cId="1866867567" sldId="258"/>
            <ac:spMk id="5" creationId="{42CB3FA5-09CB-49BD-9DCC-BBEA3874BE49}"/>
          </ac:spMkLst>
        </pc:spChg>
        <pc:spChg chg="add mod">
          <ac:chgData name="Alessandro Maria Ricci" userId="9b72845c6fd0a2a5" providerId="LiveId" clId="{3A670840-DCA3-4BC8-B5B2-9F5700572119}" dt="2021-09-25T21:31:45.102" v="1803" actId="1076"/>
          <ac:spMkLst>
            <pc:docMk/>
            <pc:sldMk cId="1866867567" sldId="258"/>
            <ac:spMk id="6" creationId="{A185B368-1601-4E0A-8089-ABAD9F3FB267}"/>
          </ac:spMkLst>
        </pc:spChg>
        <pc:spChg chg="add mod">
          <ac:chgData name="Alessandro Maria Ricci" userId="9b72845c6fd0a2a5" providerId="LiveId" clId="{3A670840-DCA3-4BC8-B5B2-9F5700572119}" dt="2021-09-25T21:31:51.190" v="1804" actId="1076"/>
          <ac:spMkLst>
            <pc:docMk/>
            <pc:sldMk cId="1866867567" sldId="258"/>
            <ac:spMk id="7" creationId="{1A812A08-D22B-4C33-874C-835442937CBD}"/>
          </ac:spMkLst>
        </pc:spChg>
        <pc:spChg chg="add del mod">
          <ac:chgData name="Alessandro Maria Ricci" userId="9b72845c6fd0a2a5" providerId="LiveId" clId="{3A670840-DCA3-4BC8-B5B2-9F5700572119}" dt="2021-09-25T21:30:05.621" v="1735" actId="767"/>
          <ac:spMkLst>
            <pc:docMk/>
            <pc:sldMk cId="1866867567" sldId="258"/>
            <ac:spMk id="8" creationId="{E34626EA-C135-44B4-BB98-6A8335D7A8B4}"/>
          </ac:spMkLst>
        </pc:spChg>
      </pc:sldChg>
      <pc:sldChg chg="modSp new add del mod ord modShow">
        <pc:chgData name="Alessandro Maria Ricci" userId="9b72845c6fd0a2a5" providerId="LiveId" clId="{3A670840-DCA3-4BC8-B5B2-9F5700572119}" dt="2021-10-01T14:15:41.544" v="3866" actId="47"/>
        <pc:sldMkLst>
          <pc:docMk/>
          <pc:sldMk cId="3838348878" sldId="259"/>
        </pc:sldMkLst>
        <pc:spChg chg="mod">
          <ac:chgData name="Alessandro Maria Ricci" userId="9b72845c6fd0a2a5" providerId="LiveId" clId="{3A670840-DCA3-4BC8-B5B2-9F5700572119}" dt="2021-09-25T21:20:04.351" v="1388" actId="1076"/>
          <ac:spMkLst>
            <pc:docMk/>
            <pc:sldMk cId="3838348878" sldId="259"/>
            <ac:spMk id="2" creationId="{5745F8C7-990C-48EA-BF2F-D930B3252146}"/>
          </ac:spMkLst>
        </pc:spChg>
        <pc:spChg chg="mod">
          <ac:chgData name="Alessandro Maria Ricci" userId="9b72845c6fd0a2a5" providerId="LiveId" clId="{3A670840-DCA3-4BC8-B5B2-9F5700572119}" dt="2021-09-25T21:22:35.554" v="1559" actId="120"/>
          <ac:spMkLst>
            <pc:docMk/>
            <pc:sldMk cId="3838348878" sldId="259"/>
            <ac:spMk id="3" creationId="{A90428CE-C04C-4AA4-84FD-C76FA825809B}"/>
          </ac:spMkLst>
        </pc:spChg>
      </pc:sldChg>
      <pc:sldChg chg="addSp delSp modSp new mod setBg">
        <pc:chgData name="Alessandro Maria Ricci" userId="9b72845c6fd0a2a5" providerId="LiveId" clId="{3A670840-DCA3-4BC8-B5B2-9F5700572119}" dt="2021-09-30T17:21:07.935" v="3662" actId="20577"/>
        <pc:sldMkLst>
          <pc:docMk/>
          <pc:sldMk cId="2879894530" sldId="260"/>
        </pc:sldMkLst>
        <pc:spChg chg="mod">
          <ac:chgData name="Alessandro Maria Ricci" userId="9b72845c6fd0a2a5" providerId="LiveId" clId="{3A670840-DCA3-4BC8-B5B2-9F5700572119}" dt="2021-09-25T21:38:34.267" v="1982" actId="26606"/>
          <ac:spMkLst>
            <pc:docMk/>
            <pc:sldMk cId="2879894530" sldId="260"/>
            <ac:spMk id="2" creationId="{5A4733C0-F0FB-47A7-B8D5-6F11925D5D50}"/>
          </ac:spMkLst>
        </pc:spChg>
        <pc:spChg chg="del">
          <ac:chgData name="Alessandro Maria Ricci" userId="9b72845c6fd0a2a5" providerId="LiveId" clId="{3A670840-DCA3-4BC8-B5B2-9F5700572119}" dt="2021-09-25T21:33:42.016" v="1818" actId="931"/>
          <ac:spMkLst>
            <pc:docMk/>
            <pc:sldMk cId="2879894530" sldId="260"/>
            <ac:spMk id="3" creationId="{08960316-67DF-440C-AC6F-9BCD25E4C468}"/>
          </ac:spMkLst>
        </pc:spChg>
        <pc:spChg chg="add del mod">
          <ac:chgData name="Alessandro Maria Ricci" userId="9b72845c6fd0a2a5" providerId="LiveId" clId="{3A670840-DCA3-4BC8-B5B2-9F5700572119}" dt="2021-09-25T21:34:39.546" v="1821" actId="931"/>
          <ac:spMkLst>
            <pc:docMk/>
            <pc:sldMk cId="2879894530" sldId="260"/>
            <ac:spMk id="7" creationId="{94EB7ECA-9A38-4C6D-B2E7-A035F3200B4C}"/>
          </ac:spMkLst>
        </pc:spChg>
        <pc:spChg chg="add mod">
          <ac:chgData name="Alessandro Maria Ricci" userId="9b72845c6fd0a2a5" providerId="LiveId" clId="{3A670840-DCA3-4BC8-B5B2-9F5700572119}" dt="2021-09-30T17:21:07.935" v="3662" actId="20577"/>
          <ac:spMkLst>
            <pc:docMk/>
            <pc:sldMk cId="2879894530" sldId="260"/>
            <ac:spMk id="10" creationId="{5AE07FB9-29C9-44A7-96FF-DF5F9F5AF69D}"/>
          </ac:spMkLst>
        </pc:spChg>
        <pc:spChg chg="mod">
          <ac:chgData name="Alessandro Maria Ricci" userId="9b72845c6fd0a2a5" providerId="LiveId" clId="{3A670840-DCA3-4BC8-B5B2-9F5700572119}" dt="2021-09-28T14:04:31.899" v="2252" actId="1076"/>
          <ac:spMkLst>
            <pc:docMk/>
            <pc:sldMk cId="2879894530" sldId="260"/>
            <ac:spMk id="11" creationId="{1253499F-1EC0-4AF5-81B9-D7D25AB46B3F}"/>
          </ac:spMkLst>
        </pc:spChg>
        <pc:spChg chg="add del">
          <ac:chgData name="Alessandro Maria Ricci" userId="9b72845c6fd0a2a5" providerId="LiveId" clId="{3A670840-DCA3-4BC8-B5B2-9F5700572119}" dt="2021-09-25T21:38:34.267" v="1982" actId="26606"/>
          <ac:spMkLst>
            <pc:docMk/>
            <pc:sldMk cId="2879894530" sldId="260"/>
            <ac:spMk id="11" creationId="{A4AC5506-6312-4701-8D3C-40187889A947}"/>
          </ac:spMkLst>
        </pc:spChg>
        <pc:spChg chg="add del">
          <ac:chgData name="Alessandro Maria Ricci" userId="9b72845c6fd0a2a5" providerId="LiveId" clId="{3A670840-DCA3-4BC8-B5B2-9F5700572119}" dt="2021-09-25T21:38:24.491" v="1977" actId="26606"/>
          <ac:spMkLst>
            <pc:docMk/>
            <pc:sldMk cId="2879894530" sldId="260"/>
            <ac:spMk id="13" creationId="{DD38EE57-B708-47C9-A4A4-E25F09FAB029}"/>
          </ac:spMkLst>
        </pc:spChg>
        <pc:spChg chg="add del">
          <ac:chgData name="Alessandro Maria Ricci" userId="9b72845c6fd0a2a5" providerId="LiveId" clId="{3A670840-DCA3-4BC8-B5B2-9F5700572119}" dt="2021-09-25T21:35:00.713" v="1825" actId="26606"/>
          <ac:spMkLst>
            <pc:docMk/>
            <pc:sldMk cId="2879894530" sldId="260"/>
            <ac:spMk id="14" creationId="{A8384FB5-9ADC-4DDC-881B-597D56F5B15D}"/>
          </ac:spMkLst>
        </pc:spChg>
        <pc:spChg chg="add del">
          <ac:chgData name="Alessandro Maria Ricci" userId="9b72845c6fd0a2a5" providerId="LiveId" clId="{3A670840-DCA3-4BC8-B5B2-9F5700572119}" dt="2021-09-25T21:35:00.713" v="1825" actId="26606"/>
          <ac:spMkLst>
            <pc:docMk/>
            <pc:sldMk cId="2879894530" sldId="260"/>
            <ac:spMk id="16" creationId="{91E5A9A7-95C6-4F4F-B00E-C82E07FE62EF}"/>
          </ac:spMkLst>
        </pc:spChg>
        <pc:spChg chg="mod">
          <ac:chgData name="Alessandro Maria Ricci" userId="9b72845c6fd0a2a5" providerId="LiveId" clId="{3A670840-DCA3-4BC8-B5B2-9F5700572119}" dt="2021-09-28T14:10:04.507" v="2327" actId="1076"/>
          <ac:spMkLst>
            <pc:docMk/>
            <pc:sldMk cId="2879894530" sldId="260"/>
            <ac:spMk id="16" creationId="{EBF40006-2CF5-4367-A744-CB4937048872}"/>
          </ac:spMkLst>
        </pc:spChg>
        <pc:spChg chg="mod">
          <ac:chgData name="Alessandro Maria Ricci" userId="9b72845c6fd0a2a5" providerId="LiveId" clId="{3A670840-DCA3-4BC8-B5B2-9F5700572119}" dt="2021-09-28T14:10:04.507" v="2327" actId="1076"/>
          <ac:spMkLst>
            <pc:docMk/>
            <pc:sldMk cId="2879894530" sldId="260"/>
            <ac:spMk id="17" creationId="{F746751A-A9FE-45C3-B5D1-F11F84694F9F}"/>
          </ac:spMkLst>
        </pc:spChg>
        <pc:spChg chg="add del">
          <ac:chgData name="Alessandro Maria Ricci" userId="9b72845c6fd0a2a5" providerId="LiveId" clId="{3A670840-DCA3-4BC8-B5B2-9F5700572119}" dt="2021-09-25T21:35:00.713" v="1825" actId="26606"/>
          <ac:spMkLst>
            <pc:docMk/>
            <pc:sldMk cId="2879894530" sldId="260"/>
            <ac:spMk id="18" creationId="{D07DD2DE-F619-49DD-B5E7-03A290FF4ED1}"/>
          </ac:spMkLst>
        </pc:spChg>
        <pc:spChg chg="mod">
          <ac:chgData name="Alessandro Maria Ricci" userId="9b72845c6fd0a2a5" providerId="LiveId" clId="{3A670840-DCA3-4BC8-B5B2-9F5700572119}" dt="2021-09-28T14:04:31.899" v="2252" actId="1076"/>
          <ac:spMkLst>
            <pc:docMk/>
            <pc:sldMk cId="2879894530" sldId="260"/>
            <ac:spMk id="19" creationId="{116825BF-DEA3-4CAF-B015-5DEE6565A89F}"/>
          </ac:spMkLst>
        </pc:spChg>
        <pc:spChg chg="add del">
          <ac:chgData name="Alessandro Maria Ricci" userId="9b72845c6fd0a2a5" providerId="LiveId" clId="{3A670840-DCA3-4BC8-B5B2-9F5700572119}" dt="2021-09-25T21:35:00.713" v="1825" actId="26606"/>
          <ac:spMkLst>
            <pc:docMk/>
            <pc:sldMk cId="2879894530" sldId="260"/>
            <ac:spMk id="20" creationId="{85149191-5F60-4A28-AAFF-039F96B0F3EC}"/>
          </ac:spMkLst>
        </pc:spChg>
        <pc:spChg chg="mod">
          <ac:chgData name="Alessandro Maria Ricci" userId="9b72845c6fd0a2a5" providerId="LiveId" clId="{3A670840-DCA3-4BC8-B5B2-9F5700572119}" dt="2021-09-28T14:10:04.507" v="2327" actId="1076"/>
          <ac:spMkLst>
            <pc:docMk/>
            <pc:sldMk cId="2879894530" sldId="260"/>
            <ac:spMk id="20" creationId="{FC9455BF-465A-42AB-A907-B6BF1634F559}"/>
          </ac:spMkLst>
        </pc:spChg>
        <pc:spChg chg="add mod">
          <ac:chgData name="Alessandro Maria Ricci" userId="9b72845c6fd0a2a5" providerId="LiveId" clId="{3A670840-DCA3-4BC8-B5B2-9F5700572119}" dt="2021-09-28T14:10:12.299" v="2328" actId="1076"/>
          <ac:spMkLst>
            <pc:docMk/>
            <pc:sldMk cId="2879894530" sldId="260"/>
            <ac:spMk id="21" creationId="{3508A4E1-C615-413A-8584-863E806ED4EB}"/>
          </ac:spMkLst>
        </pc:spChg>
        <pc:spChg chg="mod">
          <ac:chgData name="Alessandro Maria Ricci" userId="9b72845c6fd0a2a5" providerId="LiveId" clId="{3A670840-DCA3-4BC8-B5B2-9F5700572119}" dt="2021-09-28T14:11:34.563" v="2332" actId="1076"/>
          <ac:spMkLst>
            <pc:docMk/>
            <pc:sldMk cId="2879894530" sldId="260"/>
            <ac:spMk id="22" creationId="{1088D7A0-6D53-41D1-8622-D06EB6DF74B2}"/>
          </ac:spMkLst>
        </pc:spChg>
        <pc:spChg chg="add del">
          <ac:chgData name="Alessandro Maria Ricci" userId="9b72845c6fd0a2a5" providerId="LiveId" clId="{3A670840-DCA3-4BC8-B5B2-9F5700572119}" dt="2021-09-25T21:35:00.713" v="1825" actId="26606"/>
          <ac:spMkLst>
            <pc:docMk/>
            <pc:sldMk cId="2879894530" sldId="260"/>
            <ac:spMk id="22" creationId="{F8260ED5-17F7-4158-B241-D51DD4CF1B7E}"/>
          </ac:spMkLst>
        </pc:spChg>
        <pc:spChg chg="mod">
          <ac:chgData name="Alessandro Maria Ricci" userId="9b72845c6fd0a2a5" providerId="LiveId" clId="{3A670840-DCA3-4BC8-B5B2-9F5700572119}" dt="2021-09-28T14:10:52.363" v="2331" actId="1076"/>
          <ac:spMkLst>
            <pc:docMk/>
            <pc:sldMk cId="2879894530" sldId="260"/>
            <ac:spMk id="23" creationId="{78761113-DF1F-492E-9760-5A022DB464F3}"/>
          </ac:spMkLst>
        </pc:spChg>
        <pc:spChg chg="add del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24" creationId="{53E5B1A8-3AC9-4BD1-9BBC-78CA94F2D1BA}"/>
          </ac:spMkLst>
        </pc:spChg>
        <pc:spChg chg="add mod">
          <ac:chgData name="Alessandro Maria Ricci" userId="9b72845c6fd0a2a5" providerId="LiveId" clId="{3A670840-DCA3-4BC8-B5B2-9F5700572119}" dt="2021-09-28T14:10:12.299" v="2328" actId="1076"/>
          <ac:spMkLst>
            <pc:docMk/>
            <pc:sldMk cId="2879894530" sldId="260"/>
            <ac:spMk id="24" creationId="{79E28139-2465-428B-8F54-D3B63EE9A504}"/>
          </ac:spMkLst>
        </pc:spChg>
        <pc:spChg chg="mod">
          <ac:chgData name="Alessandro Maria Ricci" userId="9b72845c6fd0a2a5" providerId="LiveId" clId="{3A670840-DCA3-4BC8-B5B2-9F5700572119}" dt="2021-09-28T14:10:52.363" v="2331" actId="1076"/>
          <ac:spMkLst>
            <pc:docMk/>
            <pc:sldMk cId="2879894530" sldId="260"/>
            <ac:spMk id="25" creationId="{DCC4BE79-B209-4709-8E08-59AA9E683C07}"/>
          </ac:spMkLst>
        </pc:spChg>
        <pc:spChg chg="add del">
          <ac:chgData name="Alessandro Maria Ricci" userId="9b72845c6fd0a2a5" providerId="LiveId" clId="{3A670840-DCA3-4BC8-B5B2-9F5700572119}" dt="2021-09-25T21:38:28.786" v="1979" actId="26606"/>
          <ac:spMkLst>
            <pc:docMk/>
            <pc:sldMk cId="2879894530" sldId="260"/>
            <ac:spMk id="26" creationId="{1B15ED52-F352-441B-82BF-E0EA34836D08}"/>
          </ac:spMkLst>
        </pc:spChg>
        <pc:spChg chg="add mod">
          <ac:chgData name="Alessandro Maria Ricci" userId="9b72845c6fd0a2a5" providerId="LiveId" clId="{3A670840-DCA3-4BC8-B5B2-9F5700572119}" dt="2021-09-28T14:04:31.899" v="2252" actId="1076"/>
          <ac:spMkLst>
            <pc:docMk/>
            <pc:sldMk cId="2879894530" sldId="260"/>
            <ac:spMk id="26" creationId="{B243FCEB-7408-453B-A0BC-EE15B151496B}"/>
          </ac:spMkLst>
        </pc:spChg>
        <pc:spChg chg="add del mod">
          <ac:chgData name="Alessandro Maria Ricci" userId="9b72845c6fd0a2a5" providerId="LiveId" clId="{3A670840-DCA3-4BC8-B5B2-9F5700572119}" dt="2021-09-28T14:03:43.672" v="2246"/>
          <ac:spMkLst>
            <pc:docMk/>
            <pc:sldMk cId="2879894530" sldId="260"/>
            <ac:spMk id="27" creationId="{0F4665FE-05B9-46F1-825A-55035047D1B6}"/>
          </ac:spMkLst>
        </pc:spChg>
        <pc:spChg chg="add del">
          <ac:chgData name="Alessandro Maria Ricci" userId="9b72845c6fd0a2a5" providerId="LiveId" clId="{3A670840-DCA3-4BC8-B5B2-9F5700572119}" dt="2021-09-25T21:38:28.786" v="1979" actId="26606"/>
          <ac:spMkLst>
            <pc:docMk/>
            <pc:sldMk cId="2879894530" sldId="260"/>
            <ac:spMk id="27" creationId="{3B2E3793-BFE6-45A2-9B7B-E18844431C99}"/>
          </ac:spMkLst>
        </pc:spChg>
        <pc:spChg chg="add mod">
          <ac:chgData name="Alessandro Maria Ricci" userId="9b72845c6fd0a2a5" providerId="LiveId" clId="{3A670840-DCA3-4BC8-B5B2-9F5700572119}" dt="2021-09-28T14:05:35.915" v="2268" actId="1076"/>
          <ac:spMkLst>
            <pc:docMk/>
            <pc:sldMk cId="2879894530" sldId="260"/>
            <ac:spMk id="28" creationId="{7B8706EF-F15D-4B40-92D1-59548EA6F3B7}"/>
          </ac:spMkLst>
        </pc:spChg>
        <pc:spChg chg="add del">
          <ac:chgData name="Alessandro Maria Ricci" userId="9b72845c6fd0a2a5" providerId="LiveId" clId="{3A670840-DCA3-4BC8-B5B2-9F5700572119}" dt="2021-09-25T21:38:28.786" v="1979" actId="26606"/>
          <ac:spMkLst>
            <pc:docMk/>
            <pc:sldMk cId="2879894530" sldId="260"/>
            <ac:spMk id="28" creationId="{BC4C4868-CB8F-4AF9-9CDB-8108F2C19B67}"/>
          </ac:spMkLst>
        </pc:spChg>
        <pc:spChg chg="add del">
          <ac:chgData name="Alessandro Maria Ricci" userId="9b72845c6fd0a2a5" providerId="LiveId" clId="{3A670840-DCA3-4BC8-B5B2-9F5700572119}" dt="2021-09-25T21:38:28.786" v="1979" actId="26606"/>
          <ac:spMkLst>
            <pc:docMk/>
            <pc:sldMk cId="2879894530" sldId="260"/>
            <ac:spMk id="29" creationId="{375E0459-6403-40CD-989D-56A4407CA12E}"/>
          </ac:spMkLst>
        </pc:spChg>
        <pc:spChg chg="add mod">
          <ac:chgData name="Alessandro Maria Ricci" userId="9b72845c6fd0a2a5" providerId="LiveId" clId="{3A670840-DCA3-4BC8-B5B2-9F5700572119}" dt="2021-09-28T14:10:52.363" v="2331" actId="1076"/>
          <ac:spMkLst>
            <pc:docMk/>
            <pc:sldMk cId="2879894530" sldId="260"/>
            <ac:spMk id="29" creationId="{DDD1A3B0-59DB-46E2-A48D-8FC82DE51A56}"/>
          </ac:spMkLst>
        </pc:spChg>
        <pc:spChg chg="add del">
          <ac:chgData name="Alessandro Maria Ricci" userId="9b72845c6fd0a2a5" providerId="LiveId" clId="{3A670840-DCA3-4BC8-B5B2-9F5700572119}" dt="2021-09-25T21:38:28.786" v="1979" actId="26606"/>
          <ac:spMkLst>
            <pc:docMk/>
            <pc:sldMk cId="2879894530" sldId="260"/>
            <ac:spMk id="30" creationId="{53E5B1A8-3AC9-4BD1-9BBC-78CA94F2D1BA}"/>
          </ac:spMkLst>
        </pc:spChg>
        <pc:spChg chg="add mod">
          <ac:chgData name="Alessandro Maria Ricci" userId="9b72845c6fd0a2a5" providerId="LiveId" clId="{3A670840-DCA3-4BC8-B5B2-9F5700572119}" dt="2021-09-28T14:10:52.363" v="2331" actId="1076"/>
          <ac:spMkLst>
            <pc:docMk/>
            <pc:sldMk cId="2879894530" sldId="260"/>
            <ac:spMk id="30" creationId="{57C984C1-051E-499D-B985-75B51A2F5AC8}"/>
          </ac:spMkLst>
        </pc:spChg>
        <pc:spChg chg="add del">
          <ac:chgData name="Alessandro Maria Ricci" userId="9b72845c6fd0a2a5" providerId="LiveId" clId="{3A670840-DCA3-4BC8-B5B2-9F5700572119}" dt="2021-09-25T21:38:34.259" v="1981" actId="26606"/>
          <ac:spMkLst>
            <pc:docMk/>
            <pc:sldMk cId="2879894530" sldId="260"/>
            <ac:spMk id="32" creationId="{DD38EE57-B708-47C9-A4A4-E25F09FAB029}"/>
          </ac:spMkLst>
        </pc:spChg>
        <pc:spChg chg="add mod">
          <ac:chgData name="Alessandro Maria Ricci" userId="9b72845c6fd0a2a5" providerId="LiveId" clId="{3A670840-DCA3-4BC8-B5B2-9F5700572119}" dt="2021-09-28T14:10:38.283" v="2330" actId="1076"/>
          <ac:spMkLst>
            <pc:docMk/>
            <pc:sldMk cId="2879894530" sldId="260"/>
            <ac:spMk id="32" creationId="{E5988B23-0690-484E-AEC6-06AC6D751AFE}"/>
          </ac:spMkLst>
        </pc:spChg>
        <pc:spChg chg="add mod">
          <ac:chgData name="Alessandro Maria Ricci" userId="9b72845c6fd0a2a5" providerId="LiveId" clId="{3A670840-DCA3-4BC8-B5B2-9F5700572119}" dt="2021-09-28T14:10:38.283" v="2330" actId="1076"/>
          <ac:spMkLst>
            <pc:docMk/>
            <pc:sldMk cId="2879894530" sldId="260"/>
            <ac:spMk id="33" creationId="{0BCC1738-69A5-4ED3-81AB-2AE3F550D6D7}"/>
          </ac:spMkLst>
        </pc:spChg>
        <pc:spChg chg="add del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37" creationId="{1B15ED52-F352-441B-82BF-E0EA34836D08}"/>
          </ac:spMkLst>
        </pc:spChg>
        <pc:spChg chg="add del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38" creationId="{3B2E3793-BFE6-45A2-9B7B-E18844431C99}"/>
          </ac:spMkLst>
        </pc:spChg>
        <pc:spChg chg="add del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39" creationId="{BC4C4868-CB8F-4AF9-9CDB-8108F2C19B67}"/>
          </ac:spMkLst>
        </pc:spChg>
        <pc:spChg chg="add del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40" creationId="{375E0459-6403-40CD-989D-56A4407CA12E}"/>
          </ac:spMkLst>
        </pc:spChg>
        <pc:spChg chg="add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45" creationId="{1B15ED52-F352-441B-82BF-E0EA34836D08}"/>
          </ac:spMkLst>
        </pc:spChg>
        <pc:spChg chg="add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47" creationId="{3B2E3793-BFE6-45A2-9B7B-E18844431C99}"/>
          </ac:spMkLst>
        </pc:spChg>
        <pc:spChg chg="add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49" creationId="{BC4C4868-CB8F-4AF9-9CDB-8108F2C19B67}"/>
          </ac:spMkLst>
        </pc:spChg>
        <pc:spChg chg="add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51" creationId="{375E0459-6403-40CD-989D-56A4407CA12E}"/>
          </ac:spMkLst>
        </pc:spChg>
        <pc:spChg chg="add">
          <ac:chgData name="Alessandro Maria Ricci" userId="9b72845c6fd0a2a5" providerId="LiveId" clId="{3A670840-DCA3-4BC8-B5B2-9F5700572119}" dt="2021-09-25T21:39:22.207" v="1998" actId="26606"/>
          <ac:spMkLst>
            <pc:docMk/>
            <pc:sldMk cId="2879894530" sldId="260"/>
            <ac:spMk id="53" creationId="{53E5B1A8-3AC9-4BD1-9BBC-78CA94F2D1BA}"/>
          </ac:spMkLst>
        </pc:spChg>
        <pc:grpChg chg="add del">
          <ac:chgData name="Alessandro Maria Ricci" userId="9b72845c6fd0a2a5" providerId="LiveId" clId="{3A670840-DCA3-4BC8-B5B2-9F5700572119}" dt="2021-09-25T21:38:24.491" v="1977" actId="26606"/>
          <ac:grpSpMkLst>
            <pc:docMk/>
            <pc:sldMk cId="2879894530" sldId="260"/>
            <ac:grpSpMk id="15" creationId="{57A28182-58A5-4DBB-8F64-BD944BCA8154}"/>
          </ac:grpSpMkLst>
        </pc:grpChg>
        <pc:grpChg chg="add del">
          <ac:chgData name="Alessandro Maria Ricci" userId="9b72845c6fd0a2a5" providerId="LiveId" clId="{3A670840-DCA3-4BC8-B5B2-9F5700572119}" dt="2021-09-25T21:38:34.259" v="1981" actId="26606"/>
          <ac:grpSpMkLst>
            <pc:docMk/>
            <pc:sldMk cId="2879894530" sldId="260"/>
            <ac:grpSpMk id="33" creationId="{57A28182-58A5-4DBB-8F64-BD944BCA8154}"/>
          </ac:grpSpMkLst>
        </pc:grpChg>
        <pc:picChg chg="add del mod">
          <ac:chgData name="Alessandro Maria Ricci" userId="9b72845c6fd0a2a5" providerId="LiveId" clId="{3A670840-DCA3-4BC8-B5B2-9F5700572119}" dt="2021-09-28T13:40:37.666" v="2173" actId="478"/>
          <ac:picMkLst>
            <pc:docMk/>
            <pc:sldMk cId="2879894530" sldId="260"/>
            <ac:picMk id="4" creationId="{F46D92A2-A472-4392-BA2F-00313E4375EC}"/>
          </ac:picMkLst>
        </pc:picChg>
        <pc:picChg chg="add del mod">
          <ac:chgData name="Alessandro Maria Ricci" userId="9b72845c6fd0a2a5" providerId="LiveId" clId="{3A670840-DCA3-4BC8-B5B2-9F5700572119}" dt="2021-09-25T21:34:35.230" v="1820" actId="478"/>
          <ac:picMkLst>
            <pc:docMk/>
            <pc:sldMk cId="2879894530" sldId="260"/>
            <ac:picMk id="5" creationId="{81EDFC09-2F63-40AE-AA2D-0053680CFBAA}"/>
          </ac:picMkLst>
        </pc:picChg>
        <pc:picChg chg="add mod">
          <ac:chgData name="Alessandro Maria Ricci" userId="9b72845c6fd0a2a5" providerId="LiveId" clId="{3A670840-DCA3-4BC8-B5B2-9F5700572119}" dt="2021-09-28T14:04:53.443" v="2259" actId="1076"/>
          <ac:picMkLst>
            <pc:docMk/>
            <pc:sldMk cId="2879894530" sldId="260"/>
            <ac:picMk id="6" creationId="{8943BDA8-17E0-492D-B424-BBDDB9A131C2}"/>
          </ac:picMkLst>
        </pc:picChg>
        <pc:picChg chg="add mod ord">
          <ac:chgData name="Alessandro Maria Ricci" userId="9b72845c6fd0a2a5" providerId="LiveId" clId="{3A670840-DCA3-4BC8-B5B2-9F5700572119}" dt="2021-09-25T21:39:48.342" v="2002" actId="1076"/>
          <ac:picMkLst>
            <pc:docMk/>
            <pc:sldMk cId="2879894530" sldId="260"/>
            <ac:picMk id="9" creationId="{E1AAB266-15FD-420A-AD33-57237760E297}"/>
          </ac:picMkLst>
        </pc:picChg>
        <pc:cxnChg chg="mod">
          <ac:chgData name="Alessandro Maria Ricci" userId="9b72845c6fd0a2a5" providerId="LiveId" clId="{3A670840-DCA3-4BC8-B5B2-9F5700572119}" dt="2021-09-28T14:04:31.899" v="2252" actId="1076"/>
          <ac:cxnSpMkLst>
            <pc:docMk/>
            <pc:sldMk cId="2879894530" sldId="260"/>
            <ac:cxnSpMk id="7" creationId="{60545B78-A727-4791-8908-CDCC6721DC67}"/>
          </ac:cxnSpMkLst>
        </pc:cxnChg>
        <pc:cxnChg chg="add mod">
          <ac:chgData name="Alessandro Maria Ricci" userId="9b72845c6fd0a2a5" providerId="LiveId" clId="{3A670840-DCA3-4BC8-B5B2-9F5700572119}" dt="2021-09-28T14:10:38.283" v="2330" actId="1076"/>
          <ac:cxnSpMkLst>
            <pc:docMk/>
            <pc:sldMk cId="2879894530" sldId="260"/>
            <ac:cxnSpMk id="31" creationId="{128F0510-8796-4F4C-9C5C-89603513570C}"/>
          </ac:cxnSpMkLst>
        </pc:cxnChg>
      </pc:sldChg>
      <pc:sldChg chg="modSp new add del mod ord">
        <pc:chgData name="Alessandro Maria Ricci" userId="9b72845c6fd0a2a5" providerId="LiveId" clId="{3A670840-DCA3-4BC8-B5B2-9F5700572119}" dt="2021-10-01T14:15:44.485" v="3867" actId="47"/>
        <pc:sldMkLst>
          <pc:docMk/>
          <pc:sldMk cId="1693183710" sldId="261"/>
        </pc:sldMkLst>
        <pc:spChg chg="mod">
          <ac:chgData name="Alessandro Maria Ricci" userId="9b72845c6fd0a2a5" providerId="LiveId" clId="{3A670840-DCA3-4BC8-B5B2-9F5700572119}" dt="2021-10-01T13:50:26.427" v="3724" actId="20577"/>
          <ac:spMkLst>
            <pc:docMk/>
            <pc:sldMk cId="1693183710" sldId="261"/>
            <ac:spMk id="2" creationId="{4F5BC579-7FFA-46A6-8B1C-040204206797}"/>
          </ac:spMkLst>
        </pc:spChg>
        <pc:spChg chg="mod">
          <ac:chgData name="Alessandro Maria Ricci" userId="9b72845c6fd0a2a5" providerId="LiveId" clId="{3A670840-DCA3-4BC8-B5B2-9F5700572119}" dt="2021-09-30T16:35:49.468" v="3659" actId="20577"/>
          <ac:spMkLst>
            <pc:docMk/>
            <pc:sldMk cId="1693183710" sldId="261"/>
            <ac:spMk id="3" creationId="{657A6855-54C0-49AE-A9BE-CD72395AC248}"/>
          </ac:spMkLst>
        </pc:spChg>
      </pc:sldChg>
      <pc:sldChg chg="modSp new mod modShow">
        <pc:chgData name="Alessandro Maria Ricci" userId="9b72845c6fd0a2a5" providerId="LiveId" clId="{3A670840-DCA3-4BC8-B5B2-9F5700572119}" dt="2021-10-01T15:01:18.862" v="4099" actId="20577"/>
        <pc:sldMkLst>
          <pc:docMk/>
          <pc:sldMk cId="4141564376" sldId="262"/>
        </pc:sldMkLst>
        <pc:spChg chg="mod">
          <ac:chgData name="Alessandro Maria Ricci" userId="9b72845c6fd0a2a5" providerId="LiveId" clId="{3A670840-DCA3-4BC8-B5B2-9F5700572119}" dt="2021-10-01T15:00:56.826" v="4098" actId="404"/>
          <ac:spMkLst>
            <pc:docMk/>
            <pc:sldMk cId="4141564376" sldId="262"/>
            <ac:spMk id="2" creationId="{4BB07502-106D-4F5E-9DC7-0952C186B4D8}"/>
          </ac:spMkLst>
        </pc:spChg>
        <pc:spChg chg="mod">
          <ac:chgData name="Alessandro Maria Ricci" userId="9b72845c6fd0a2a5" providerId="LiveId" clId="{3A670840-DCA3-4BC8-B5B2-9F5700572119}" dt="2021-10-01T15:01:18.862" v="4099" actId="20577"/>
          <ac:spMkLst>
            <pc:docMk/>
            <pc:sldMk cId="4141564376" sldId="262"/>
            <ac:spMk id="3" creationId="{BA698689-E912-4CAE-8AC9-1709B975F751}"/>
          </ac:spMkLst>
        </pc:spChg>
      </pc:sldChg>
      <pc:sldChg chg="delSp modSp new del mod">
        <pc:chgData name="Alessandro Maria Ricci" userId="9b72845c6fd0a2a5" providerId="LiveId" clId="{3A670840-DCA3-4BC8-B5B2-9F5700572119}" dt="2021-10-01T13:50:37.152" v="3725" actId="47"/>
        <pc:sldMkLst>
          <pc:docMk/>
          <pc:sldMk cId="476452904" sldId="263"/>
        </pc:sldMkLst>
        <pc:spChg chg="mod">
          <ac:chgData name="Alessandro Maria Ricci" userId="9b72845c6fd0a2a5" providerId="LiveId" clId="{3A670840-DCA3-4BC8-B5B2-9F5700572119}" dt="2021-09-28T15:39:48.684" v="2896" actId="790"/>
          <ac:spMkLst>
            <pc:docMk/>
            <pc:sldMk cId="476452904" sldId="263"/>
            <ac:spMk id="2" creationId="{DCF895D4-9B50-4E6E-AC8A-1EDD2C0FFB0B}"/>
          </ac:spMkLst>
        </pc:spChg>
        <pc:spChg chg="del">
          <ac:chgData name="Alessandro Maria Ricci" userId="9b72845c6fd0a2a5" providerId="LiveId" clId="{3A670840-DCA3-4BC8-B5B2-9F5700572119}" dt="2021-09-28T15:39:34.030" v="2895" actId="478"/>
          <ac:spMkLst>
            <pc:docMk/>
            <pc:sldMk cId="476452904" sldId="263"/>
            <ac:spMk id="3" creationId="{CCE5C925-BA0E-4514-9263-80099CC96F82}"/>
          </ac:spMkLst>
        </pc:spChg>
      </pc:sldChg>
      <pc:sldChg chg="modSp new del mod">
        <pc:chgData name="Alessandro Maria Ricci" userId="9b72845c6fd0a2a5" providerId="LiveId" clId="{3A670840-DCA3-4BC8-B5B2-9F5700572119}" dt="2021-10-01T14:15:40.331" v="3861" actId="680"/>
        <pc:sldMkLst>
          <pc:docMk/>
          <pc:sldMk cId="1076670751" sldId="263"/>
        </pc:sldMkLst>
        <pc:spChg chg="mod">
          <ac:chgData name="Alessandro Maria Ricci" userId="9b72845c6fd0a2a5" providerId="LiveId" clId="{3A670840-DCA3-4BC8-B5B2-9F5700572119}" dt="2021-10-01T14:15:40.294" v="3860" actId="20577"/>
          <ac:spMkLst>
            <pc:docMk/>
            <pc:sldMk cId="1076670751" sldId="263"/>
            <ac:spMk id="2" creationId="{02900B0E-AA76-4931-A4B0-A49DB391E16A}"/>
          </ac:spMkLst>
        </pc:spChg>
        <pc:spChg chg="mod">
          <ac:chgData name="Alessandro Maria Ricci" userId="9b72845c6fd0a2a5" providerId="LiveId" clId="{3A670840-DCA3-4BC8-B5B2-9F5700572119}" dt="2021-10-01T14:15:40.192" v="3858" actId="790"/>
          <ac:spMkLst>
            <pc:docMk/>
            <pc:sldMk cId="1076670751" sldId="263"/>
            <ac:spMk id="3" creationId="{D85DB213-5C07-42E1-9F04-1CB6B00FD3B4}"/>
          </ac:spMkLst>
        </pc:spChg>
      </pc:sldChg>
      <pc:sldChg chg="addSp delSp modSp new add del mod setBg">
        <pc:chgData name="Alessandro Maria Ricci" userId="9b72845c6fd0a2a5" providerId="LiveId" clId="{3A670840-DCA3-4BC8-B5B2-9F5700572119}" dt="2021-10-01T14:15:40.390" v="3863" actId="478"/>
        <pc:sldMkLst>
          <pc:docMk/>
          <pc:sldMk cId="1063586736" sldId="264"/>
        </pc:sldMkLst>
        <pc:spChg chg="mod ord">
          <ac:chgData name="Alessandro Maria Ricci" userId="9b72845c6fd0a2a5" providerId="LiveId" clId="{3A670840-DCA3-4BC8-B5B2-9F5700572119}" dt="2021-10-01T13:42:47.335" v="3708" actId="1076"/>
          <ac:spMkLst>
            <pc:docMk/>
            <pc:sldMk cId="1063586736" sldId="264"/>
            <ac:spMk id="2" creationId="{A5A9F272-CFC6-4FB0-A815-E95C0DB5A77C}"/>
          </ac:spMkLst>
        </pc:spChg>
        <pc:spChg chg="del mod">
          <ac:chgData name="Alessandro Maria Ricci" userId="9b72845c6fd0a2a5" providerId="LiveId" clId="{3A670840-DCA3-4BC8-B5B2-9F5700572119}" dt="2021-09-30T21:19:18.274" v="3663" actId="931"/>
          <ac:spMkLst>
            <pc:docMk/>
            <pc:sldMk cId="1063586736" sldId="264"/>
            <ac:spMk id="3" creationId="{C6599E5A-CD94-4E54-99D0-171D57553E0E}"/>
          </ac:spMkLst>
        </pc:spChg>
        <pc:spChg chg="add del mod">
          <ac:chgData name="Alessandro Maria Ricci" userId="9b72845c6fd0a2a5" providerId="LiveId" clId="{3A670840-DCA3-4BC8-B5B2-9F5700572119}" dt="2021-10-01T14:15:40.390" v="3863" actId="478"/>
          <ac:spMkLst>
            <pc:docMk/>
            <pc:sldMk cId="1063586736" sldId="264"/>
            <ac:spMk id="4" creationId="{54371631-0408-439F-A256-FA98818659B0}"/>
          </ac:spMkLst>
        </pc:spChg>
        <pc:spChg chg="add del">
          <ac:chgData name="Alessandro Maria Ricci" userId="9b72845c6fd0a2a5" providerId="LiveId" clId="{3A670840-DCA3-4BC8-B5B2-9F5700572119}" dt="2021-09-30T21:19:29.098" v="3666" actId="26606"/>
          <ac:spMkLst>
            <pc:docMk/>
            <pc:sldMk cId="1063586736" sldId="264"/>
            <ac:spMk id="10" creationId="{37C89E4B-3C9F-44B9-8B86-D9E3D112D8EC}"/>
          </ac:spMkLst>
        </pc:spChg>
        <pc:spChg chg="add del">
          <ac:chgData name="Alessandro Maria Ricci" userId="9b72845c6fd0a2a5" providerId="LiveId" clId="{3A670840-DCA3-4BC8-B5B2-9F5700572119}" dt="2021-09-30T21:19:35.006" v="3668" actId="26606"/>
          <ac:spMkLst>
            <pc:docMk/>
            <pc:sldMk cId="1063586736" sldId="264"/>
            <ac:spMk id="16" creationId="{D4771268-CB57-404A-9271-370EB28F6090}"/>
          </ac:spMkLst>
        </pc:spChg>
        <pc:spChg chg="add">
          <ac:chgData name="Alessandro Maria Ricci" userId="9b72845c6fd0a2a5" providerId="LiveId" clId="{3A670840-DCA3-4BC8-B5B2-9F5700572119}" dt="2021-09-30T21:19:35.011" v="3669" actId="26606"/>
          <ac:spMkLst>
            <pc:docMk/>
            <pc:sldMk cId="1063586736" sldId="264"/>
            <ac:spMk id="18" creationId="{37C89E4B-3C9F-44B9-8B86-D9E3D112D8EC}"/>
          </ac:spMkLst>
        </pc:spChg>
        <pc:picChg chg="add del mod">
          <ac:chgData name="Alessandro Maria Ricci" userId="9b72845c6fd0a2a5" providerId="LiveId" clId="{3A670840-DCA3-4BC8-B5B2-9F5700572119}" dt="2021-10-01T14:15:40.390" v="3863" actId="478"/>
          <ac:picMkLst>
            <pc:docMk/>
            <pc:sldMk cId="1063586736" sldId="264"/>
            <ac:picMk id="5" creationId="{D4214B28-B516-4204-A90C-E5AC2032B6E2}"/>
          </ac:picMkLst>
        </pc:picChg>
        <pc:cxnChg chg="add del">
          <ac:chgData name="Alessandro Maria Ricci" userId="9b72845c6fd0a2a5" providerId="LiveId" clId="{3A670840-DCA3-4BC8-B5B2-9F5700572119}" dt="2021-09-30T21:19:29.098" v="3666" actId="26606"/>
          <ac:cxnSpMkLst>
            <pc:docMk/>
            <pc:sldMk cId="1063586736" sldId="264"/>
            <ac:cxnSpMk id="12" creationId="{AA2EAA10-076F-46BD-8F0F-B9A2FB77A85C}"/>
          </ac:cxnSpMkLst>
        </pc:cxnChg>
        <pc:cxnChg chg="add del">
          <ac:chgData name="Alessandro Maria Ricci" userId="9b72845c6fd0a2a5" providerId="LiveId" clId="{3A670840-DCA3-4BC8-B5B2-9F5700572119}" dt="2021-09-30T21:19:29.098" v="3666" actId="26606"/>
          <ac:cxnSpMkLst>
            <pc:docMk/>
            <pc:sldMk cId="1063586736" sldId="264"/>
            <ac:cxnSpMk id="14" creationId="{D891E407-403B-4764-86C9-33A56D3BCAA3}"/>
          </ac:cxnSpMkLst>
        </pc:cxnChg>
        <pc:cxnChg chg="add">
          <ac:chgData name="Alessandro Maria Ricci" userId="9b72845c6fd0a2a5" providerId="LiveId" clId="{3A670840-DCA3-4BC8-B5B2-9F5700572119}" dt="2021-09-30T21:19:35.011" v="3669" actId="26606"/>
          <ac:cxnSpMkLst>
            <pc:docMk/>
            <pc:sldMk cId="1063586736" sldId="264"/>
            <ac:cxnSpMk id="19" creationId="{AA2EAA10-076F-46BD-8F0F-B9A2FB77A85C}"/>
          </ac:cxnSpMkLst>
        </pc:cxnChg>
        <pc:cxnChg chg="add">
          <ac:chgData name="Alessandro Maria Ricci" userId="9b72845c6fd0a2a5" providerId="LiveId" clId="{3A670840-DCA3-4BC8-B5B2-9F5700572119}" dt="2021-09-30T21:19:35.011" v="3669" actId="26606"/>
          <ac:cxnSpMkLst>
            <pc:docMk/>
            <pc:sldMk cId="1063586736" sldId="264"/>
            <ac:cxnSpMk id="20" creationId="{D891E407-403B-4764-86C9-33A56D3BCAA3}"/>
          </ac:cxnSpMkLst>
        </pc:cxnChg>
      </pc:sldChg>
    </pc:docChg>
  </pc:docChgLst>
  <pc:docChgLst>
    <pc:chgData name="Alessandro Maria Ricci" userId="9b72845c6fd0a2a5" providerId="LiveId" clId="{18E881BF-1C9E-4D0A-942C-F52B1A25883F}"/>
    <pc:docChg chg="undo redo custSel addSld delSld modSld sldOrd">
      <pc:chgData name="Alessandro Maria Ricci" userId="9b72845c6fd0a2a5" providerId="LiveId" clId="{18E881BF-1C9E-4D0A-942C-F52B1A25883F}" dt="2023-05-05T20:24:09.321" v="6087" actId="20577"/>
      <pc:docMkLst>
        <pc:docMk/>
      </pc:docMkLst>
      <pc:sldChg chg="modSp mod">
        <pc:chgData name="Alessandro Maria Ricci" userId="9b72845c6fd0a2a5" providerId="LiveId" clId="{18E881BF-1C9E-4D0A-942C-F52B1A25883F}" dt="2023-05-01T17:20:12.500" v="1198" actId="20577"/>
        <pc:sldMkLst>
          <pc:docMk/>
          <pc:sldMk cId="3289845910" sldId="257"/>
        </pc:sldMkLst>
        <pc:spChg chg="mod">
          <ac:chgData name="Alessandro Maria Ricci" userId="9b72845c6fd0a2a5" providerId="LiveId" clId="{18E881BF-1C9E-4D0A-942C-F52B1A25883F}" dt="2023-05-01T17:20:12.500" v="1198" actId="20577"/>
          <ac:spMkLst>
            <pc:docMk/>
            <pc:sldMk cId="3289845910" sldId="257"/>
            <ac:spMk id="3" creationId="{828D7FBD-1861-4670-B9D7-DB26FDC1AAC7}"/>
          </ac:spMkLst>
        </pc:spChg>
      </pc:sldChg>
      <pc:sldChg chg="addSp delSp modSp mod">
        <pc:chgData name="Alessandro Maria Ricci" userId="9b72845c6fd0a2a5" providerId="LiveId" clId="{18E881BF-1C9E-4D0A-942C-F52B1A25883F}" dt="2023-05-04T17:35:50.044" v="5927" actId="1076"/>
        <pc:sldMkLst>
          <pc:docMk/>
          <pc:sldMk cId="1866867567" sldId="258"/>
        </pc:sldMkLst>
        <pc:spChg chg="mod">
          <ac:chgData name="Alessandro Maria Ricci" userId="9b72845c6fd0a2a5" providerId="LiveId" clId="{18E881BF-1C9E-4D0A-942C-F52B1A25883F}" dt="2023-05-04T17:30:36.944" v="5920" actId="404"/>
          <ac:spMkLst>
            <pc:docMk/>
            <pc:sldMk cId="1866867567" sldId="258"/>
            <ac:spMk id="2" creationId="{92B73CC2-D890-4F8F-B1D1-7382990C232D}"/>
          </ac:spMkLst>
        </pc:spChg>
        <pc:spChg chg="del mod">
          <ac:chgData name="Alessandro Maria Ricci" userId="9b72845c6fd0a2a5" providerId="LiveId" clId="{18E881BF-1C9E-4D0A-942C-F52B1A25883F}" dt="2023-05-01T20:36:38.626" v="2708" actId="478"/>
          <ac:spMkLst>
            <pc:docMk/>
            <pc:sldMk cId="1866867567" sldId="258"/>
            <ac:spMk id="3" creationId="{AAE3A9E7-0DF1-4B6A-AC7D-900106B7E1F8}"/>
          </ac:spMkLst>
        </pc:spChg>
        <pc:spChg chg="mod">
          <ac:chgData name="Alessandro Maria Ricci" userId="9b72845c6fd0a2a5" providerId="LiveId" clId="{18E881BF-1C9E-4D0A-942C-F52B1A25883F}" dt="2023-05-04T17:35:31.128" v="5926" actId="1076"/>
          <ac:spMkLst>
            <pc:docMk/>
            <pc:sldMk cId="1866867567" sldId="258"/>
            <ac:spMk id="4" creationId="{65F4048A-8973-4070-8836-4D24C5E97BBF}"/>
          </ac:spMkLst>
        </pc:spChg>
        <pc:spChg chg="mod">
          <ac:chgData name="Alessandro Maria Ricci" userId="9b72845c6fd0a2a5" providerId="LiveId" clId="{18E881BF-1C9E-4D0A-942C-F52B1A25883F}" dt="2023-05-04T17:35:31.128" v="5926" actId="1076"/>
          <ac:spMkLst>
            <pc:docMk/>
            <pc:sldMk cId="1866867567" sldId="258"/>
            <ac:spMk id="5" creationId="{42CB3FA5-09CB-49BD-9DCC-BBEA3874BE49}"/>
          </ac:spMkLst>
        </pc:spChg>
        <pc:spChg chg="mod">
          <ac:chgData name="Alessandro Maria Ricci" userId="9b72845c6fd0a2a5" providerId="LiveId" clId="{18E881BF-1C9E-4D0A-942C-F52B1A25883F}" dt="2023-05-04T17:35:50.044" v="5927" actId="1076"/>
          <ac:spMkLst>
            <pc:docMk/>
            <pc:sldMk cId="1866867567" sldId="258"/>
            <ac:spMk id="6" creationId="{A185B368-1601-4E0A-8089-ABAD9F3FB267}"/>
          </ac:spMkLst>
        </pc:spChg>
        <pc:spChg chg="mod">
          <ac:chgData name="Alessandro Maria Ricci" userId="9b72845c6fd0a2a5" providerId="LiveId" clId="{18E881BF-1C9E-4D0A-942C-F52B1A25883F}" dt="2023-05-04T17:35:50.044" v="5927" actId="1076"/>
          <ac:spMkLst>
            <pc:docMk/>
            <pc:sldMk cId="1866867567" sldId="258"/>
            <ac:spMk id="7" creationId="{1A812A08-D22B-4C33-874C-835442937CBD}"/>
          </ac:spMkLst>
        </pc:spChg>
        <pc:spChg chg="add del">
          <ac:chgData name="Alessandro Maria Ricci" userId="9b72845c6fd0a2a5" providerId="LiveId" clId="{18E881BF-1C9E-4D0A-942C-F52B1A25883F}" dt="2023-05-04T17:26:00.848" v="5870" actId="22"/>
          <ac:spMkLst>
            <pc:docMk/>
            <pc:sldMk cId="1866867567" sldId="258"/>
            <ac:spMk id="9" creationId="{2C2FCEE5-82A4-36D8-E231-856BC6CD5283}"/>
          </ac:spMkLst>
        </pc:spChg>
        <pc:spChg chg="add del mod">
          <ac:chgData name="Alessandro Maria Ricci" userId="9b72845c6fd0a2a5" providerId="LiveId" clId="{18E881BF-1C9E-4D0A-942C-F52B1A25883F}" dt="2023-05-01T20:36:40.962" v="2709" actId="478"/>
          <ac:spMkLst>
            <pc:docMk/>
            <pc:sldMk cId="1866867567" sldId="258"/>
            <ac:spMk id="10" creationId="{BEC8B4BA-5D94-7873-45AB-84D92ECB7F39}"/>
          </ac:spMkLst>
        </pc:spChg>
        <pc:spChg chg="add mod">
          <ac:chgData name="Alessandro Maria Ricci" userId="9b72845c6fd0a2a5" providerId="LiveId" clId="{18E881BF-1C9E-4D0A-942C-F52B1A25883F}" dt="2023-05-04T17:35:31.128" v="5926" actId="1076"/>
          <ac:spMkLst>
            <pc:docMk/>
            <pc:sldMk cId="1866867567" sldId="258"/>
            <ac:spMk id="11" creationId="{63A95756-63F7-DDCF-6C81-B9587FA1ABED}"/>
          </ac:spMkLst>
        </pc:spChg>
        <pc:spChg chg="add del mod">
          <ac:chgData name="Alessandro Maria Ricci" userId="9b72845c6fd0a2a5" providerId="LiveId" clId="{18E881BF-1C9E-4D0A-942C-F52B1A25883F}" dt="2023-05-04T17:29:35.783" v="5903" actId="22"/>
          <ac:spMkLst>
            <pc:docMk/>
            <pc:sldMk cId="1866867567" sldId="258"/>
            <ac:spMk id="12" creationId="{B55BB0A4-6353-F135-F070-E542BD68E018}"/>
          </ac:spMkLst>
        </pc:spChg>
        <pc:spChg chg="mod">
          <ac:chgData name="Alessandro Maria Ricci" userId="9b72845c6fd0a2a5" providerId="LiveId" clId="{18E881BF-1C9E-4D0A-942C-F52B1A25883F}" dt="2023-05-04T17:35:31.128" v="5926" actId="1076"/>
          <ac:spMkLst>
            <pc:docMk/>
            <pc:sldMk cId="1866867567" sldId="258"/>
            <ac:spMk id="23" creationId="{278BE3A6-4BBB-13EE-BC3F-308872FF42BA}"/>
          </ac:spMkLst>
        </pc:spChg>
      </pc:sldChg>
      <pc:sldChg chg="modSp mod">
        <pc:chgData name="Alessandro Maria Ricci" userId="9b72845c6fd0a2a5" providerId="LiveId" clId="{18E881BF-1C9E-4D0A-942C-F52B1A25883F}" dt="2023-05-01T17:19:57.874" v="1196" actId="20577"/>
        <pc:sldMkLst>
          <pc:docMk/>
          <pc:sldMk cId="4141564376" sldId="262"/>
        </pc:sldMkLst>
        <pc:spChg chg="mod">
          <ac:chgData name="Alessandro Maria Ricci" userId="9b72845c6fd0a2a5" providerId="LiveId" clId="{18E881BF-1C9E-4D0A-942C-F52B1A25883F}" dt="2023-05-01T17:19:57.874" v="1196" actId="20577"/>
          <ac:spMkLst>
            <pc:docMk/>
            <pc:sldMk cId="4141564376" sldId="262"/>
            <ac:spMk id="2" creationId="{4BB07502-106D-4F5E-9DC7-0952C186B4D8}"/>
          </ac:spMkLst>
        </pc:spChg>
      </pc:sldChg>
      <pc:sldChg chg="addSp delSp modSp add del mod ord setBg delDesignElem">
        <pc:chgData name="Alessandro Maria Ricci" userId="9b72845c6fd0a2a5" providerId="LiveId" clId="{18E881BF-1C9E-4D0A-942C-F52B1A25883F}" dt="2023-05-01T22:26:15.850" v="3637" actId="47"/>
        <pc:sldMkLst>
          <pc:docMk/>
          <pc:sldMk cId="1063586736" sldId="264"/>
        </pc:sldMkLst>
        <pc:spChg chg="del">
          <ac:chgData name="Alessandro Maria Ricci" userId="9b72845c6fd0a2a5" providerId="LiveId" clId="{18E881BF-1C9E-4D0A-942C-F52B1A25883F}" dt="2023-05-01T21:37:32.276" v="3001" actId="478"/>
          <ac:spMkLst>
            <pc:docMk/>
            <pc:sldMk cId="1063586736" sldId="264"/>
            <ac:spMk id="2" creationId="{A5A9F272-CFC6-4FB0-A815-E95C0DB5A77C}"/>
          </ac:spMkLst>
        </pc:spChg>
        <pc:spChg chg="add mod">
          <ac:chgData name="Alessandro Maria Ricci" userId="9b72845c6fd0a2a5" providerId="LiveId" clId="{18E881BF-1C9E-4D0A-942C-F52B1A25883F}" dt="2023-05-01T22:24:37.645" v="3606" actId="21"/>
          <ac:spMkLst>
            <pc:docMk/>
            <pc:sldMk cId="1063586736" sldId="264"/>
            <ac:spMk id="3" creationId="{C8359EBE-D026-440D-5708-430CC7580080}"/>
          </ac:spMkLst>
        </pc:spChg>
        <pc:spChg chg="add del mod">
          <ac:chgData name="Alessandro Maria Ricci" userId="9b72845c6fd0a2a5" providerId="LiveId" clId="{18E881BF-1C9E-4D0A-942C-F52B1A25883F}" dt="2023-05-01T21:37:38.734" v="3004" actId="478"/>
          <ac:spMkLst>
            <pc:docMk/>
            <pc:sldMk cId="1063586736" sldId="264"/>
            <ac:spMk id="4" creationId="{CD5C6460-B9AA-1200-44BC-9E4A043E41A9}"/>
          </ac:spMkLst>
        </pc:spChg>
        <pc:spChg chg="del">
          <ac:chgData name="Alessandro Maria Ricci" userId="9b72845c6fd0a2a5" providerId="LiveId" clId="{18E881BF-1C9E-4D0A-942C-F52B1A25883F}" dt="2023-05-01T18:29:58.930" v="1403"/>
          <ac:spMkLst>
            <pc:docMk/>
            <pc:sldMk cId="1063586736" sldId="264"/>
            <ac:spMk id="18" creationId="{37C89E4B-3C9F-44B9-8B86-D9E3D112D8EC}"/>
          </ac:spMkLst>
        </pc:spChg>
        <pc:picChg chg="del mod">
          <ac:chgData name="Alessandro Maria Ricci" userId="9b72845c6fd0a2a5" providerId="LiveId" clId="{18E881BF-1C9E-4D0A-942C-F52B1A25883F}" dt="2023-05-01T22:24:37.645" v="3606" actId="21"/>
          <ac:picMkLst>
            <pc:docMk/>
            <pc:sldMk cId="1063586736" sldId="264"/>
            <ac:picMk id="5" creationId="{D4214B28-B516-4204-A90C-E5AC2032B6E2}"/>
          </ac:picMkLst>
        </pc:picChg>
        <pc:cxnChg chg="del">
          <ac:chgData name="Alessandro Maria Ricci" userId="9b72845c6fd0a2a5" providerId="LiveId" clId="{18E881BF-1C9E-4D0A-942C-F52B1A25883F}" dt="2023-05-01T18:29:58.930" v="1403"/>
          <ac:cxnSpMkLst>
            <pc:docMk/>
            <pc:sldMk cId="1063586736" sldId="264"/>
            <ac:cxnSpMk id="19" creationId="{AA2EAA10-076F-46BD-8F0F-B9A2FB77A85C}"/>
          </ac:cxnSpMkLst>
        </pc:cxnChg>
        <pc:cxnChg chg="del">
          <ac:chgData name="Alessandro Maria Ricci" userId="9b72845c6fd0a2a5" providerId="LiveId" clId="{18E881BF-1C9E-4D0A-942C-F52B1A25883F}" dt="2023-05-01T18:29:58.930" v="1403"/>
          <ac:cxnSpMkLst>
            <pc:docMk/>
            <pc:sldMk cId="1063586736" sldId="264"/>
            <ac:cxnSpMk id="20" creationId="{D891E407-403B-4764-86C9-33A56D3BCAA3}"/>
          </ac:cxnSpMkLst>
        </pc:cxnChg>
      </pc:sldChg>
      <pc:sldChg chg="modSp mod ord">
        <pc:chgData name="Alessandro Maria Ricci" userId="9b72845c6fd0a2a5" providerId="LiveId" clId="{18E881BF-1C9E-4D0A-942C-F52B1A25883F}" dt="2023-05-05T19:30:30.054" v="6084"/>
        <pc:sldMkLst>
          <pc:docMk/>
          <pc:sldMk cId="3031197767" sldId="266"/>
        </pc:sldMkLst>
        <pc:spChg chg="mod">
          <ac:chgData name="Alessandro Maria Ricci" userId="9b72845c6fd0a2a5" providerId="LiveId" clId="{18E881BF-1C9E-4D0A-942C-F52B1A25883F}" dt="2023-05-04T21:55:01.068" v="6044" actId="2711"/>
          <ac:spMkLst>
            <pc:docMk/>
            <pc:sldMk cId="3031197767" sldId="266"/>
            <ac:spMk id="3" creationId="{5DABF856-6857-823F-C229-F275475AB4D7}"/>
          </ac:spMkLst>
        </pc:spChg>
      </pc:sldChg>
      <pc:sldChg chg="addSp delSp modSp mod ord">
        <pc:chgData name="Alessandro Maria Ricci" userId="9b72845c6fd0a2a5" providerId="LiveId" clId="{18E881BF-1C9E-4D0A-942C-F52B1A25883F}" dt="2023-05-05T19:29:20.730" v="6082"/>
        <pc:sldMkLst>
          <pc:docMk/>
          <pc:sldMk cId="1436393212" sldId="269"/>
        </pc:sldMkLst>
        <pc:spChg chg="del mod">
          <ac:chgData name="Alessandro Maria Ricci" userId="9b72845c6fd0a2a5" providerId="LiveId" clId="{18E881BF-1C9E-4D0A-942C-F52B1A25883F}" dt="2023-05-04T17:18:19.745" v="5747" actId="478"/>
          <ac:spMkLst>
            <pc:docMk/>
            <pc:sldMk cId="1436393212" sldId="269"/>
            <ac:spMk id="2" creationId="{DA1828B8-8BA9-F2BC-54C0-3E48F8F350A3}"/>
          </ac:spMkLst>
        </pc:spChg>
        <pc:spChg chg="del mod">
          <ac:chgData name="Alessandro Maria Ricci" userId="9b72845c6fd0a2a5" providerId="LiveId" clId="{18E881BF-1C9E-4D0A-942C-F52B1A25883F}" dt="2023-05-04T17:18:29.942" v="5750" actId="478"/>
          <ac:spMkLst>
            <pc:docMk/>
            <pc:sldMk cId="1436393212" sldId="269"/>
            <ac:spMk id="4" creationId="{3B40CDEE-4C70-CDD5-3CC7-549C825A9518}"/>
          </ac:spMkLst>
        </pc:spChg>
        <pc:spChg chg="mod">
          <ac:chgData name="Alessandro Maria Ricci" userId="9b72845c6fd0a2a5" providerId="LiveId" clId="{18E881BF-1C9E-4D0A-942C-F52B1A25883F}" dt="2023-05-04T17:36:10.102" v="5931" actId="255"/>
          <ac:spMkLst>
            <pc:docMk/>
            <pc:sldMk cId="1436393212" sldId="269"/>
            <ac:spMk id="9" creationId="{5635D569-860C-09C8-CDCD-7C5A08DF58F0}"/>
          </ac:spMkLst>
        </pc:spChg>
        <pc:spChg chg="mod">
          <ac:chgData name="Alessandro Maria Ricci" userId="9b72845c6fd0a2a5" providerId="LiveId" clId="{18E881BF-1C9E-4D0A-942C-F52B1A25883F}" dt="2023-05-04T21:55:10.942" v="6045" actId="2711"/>
          <ac:spMkLst>
            <pc:docMk/>
            <pc:sldMk cId="1436393212" sldId="269"/>
            <ac:spMk id="10" creationId="{69CE570B-6D5C-3B68-AA05-AF62BF1392C8}"/>
          </ac:spMkLst>
        </pc:spChg>
        <pc:picChg chg="mod">
          <ac:chgData name="Alessandro Maria Ricci" userId="9b72845c6fd0a2a5" providerId="LiveId" clId="{18E881BF-1C9E-4D0A-942C-F52B1A25883F}" dt="2023-05-04T19:29:44.235" v="5932" actId="1076"/>
          <ac:picMkLst>
            <pc:docMk/>
            <pc:sldMk cId="1436393212" sldId="269"/>
            <ac:picMk id="5" creationId="{6F95B9B3-D4DC-D4C5-65A8-52E437815DD1}"/>
          </ac:picMkLst>
        </pc:picChg>
        <pc:picChg chg="mod">
          <ac:chgData name="Alessandro Maria Ricci" userId="9b72845c6fd0a2a5" providerId="LiveId" clId="{18E881BF-1C9E-4D0A-942C-F52B1A25883F}" dt="2023-05-04T17:22:39.591" v="5833" actId="1076"/>
          <ac:picMkLst>
            <pc:docMk/>
            <pc:sldMk cId="1436393212" sldId="269"/>
            <ac:picMk id="6" creationId="{DA316A15-EFDD-0108-0DEC-FACDC039CDA6}"/>
          </ac:picMkLst>
        </pc:picChg>
        <pc:picChg chg="add mod">
          <ac:chgData name="Alessandro Maria Ricci" userId="9b72845c6fd0a2a5" providerId="LiveId" clId="{18E881BF-1C9E-4D0A-942C-F52B1A25883F}" dt="2023-05-04T17:23:26.067" v="5847" actId="1076"/>
          <ac:picMkLst>
            <pc:docMk/>
            <pc:sldMk cId="1436393212" sldId="269"/>
            <ac:picMk id="7" creationId="{8F7C2C68-4AAB-26BD-2AC2-5376A061FD1E}"/>
          </ac:picMkLst>
        </pc:picChg>
      </pc:sldChg>
      <pc:sldChg chg="addSp delSp modSp mod">
        <pc:chgData name="Alessandro Maria Ricci" userId="9b72845c6fd0a2a5" providerId="LiveId" clId="{18E881BF-1C9E-4D0A-942C-F52B1A25883F}" dt="2023-05-01T22:45:02.890" v="3980" actId="20577"/>
        <pc:sldMkLst>
          <pc:docMk/>
          <pc:sldMk cId="3353748283" sldId="270"/>
        </pc:sldMkLst>
        <pc:spChg chg="mod">
          <ac:chgData name="Alessandro Maria Ricci" userId="9b72845c6fd0a2a5" providerId="LiveId" clId="{18E881BF-1C9E-4D0A-942C-F52B1A25883F}" dt="2023-05-01T22:43:31.455" v="3885" actId="20577"/>
          <ac:spMkLst>
            <pc:docMk/>
            <pc:sldMk cId="3353748283" sldId="270"/>
            <ac:spMk id="2" creationId="{5A4733C0-F0FB-47A7-B8D5-6F11925D5D50}"/>
          </ac:spMkLst>
        </pc:spChg>
        <pc:spChg chg="mod">
          <ac:chgData name="Alessandro Maria Ricci" userId="9b72845c6fd0a2a5" providerId="LiveId" clId="{18E881BF-1C9E-4D0A-942C-F52B1A25883F}" dt="2023-05-01T22:45:02.890" v="3980" actId="20577"/>
          <ac:spMkLst>
            <pc:docMk/>
            <pc:sldMk cId="3353748283" sldId="270"/>
            <ac:spMk id="10" creationId="{5AE07FB9-29C9-44A7-96FF-DF5F9F5AF69D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11" creationId="{1253499F-1EC0-4AF5-81B9-D7D25AB46B3F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16" creationId="{EBF40006-2CF5-4367-A744-CB4937048872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17" creationId="{F746751A-A9FE-45C3-B5D1-F11F84694F9F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19" creationId="{116825BF-DEA3-4CAF-B015-5DEE6565A89F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20" creationId="{FC9455BF-465A-42AB-A907-B6BF1634F559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22" creationId="{1088D7A0-6D53-41D1-8622-D06EB6DF74B2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29" creationId="{DDD1A3B0-59DB-46E2-A48D-8FC82DE51A56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30" creationId="{57C984C1-051E-499D-B985-75B51A2F5AC8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32" creationId="{E5988B23-0690-484E-AEC6-06AC6D751AFE}"/>
          </ac:spMkLst>
        </pc:spChg>
        <pc:spChg chg="del mod">
          <ac:chgData name="Alessandro Maria Ricci" userId="9b72845c6fd0a2a5" providerId="LiveId" clId="{18E881BF-1C9E-4D0A-942C-F52B1A25883F}" dt="2023-04-28T17:08:14.414" v="1058" actId="478"/>
          <ac:spMkLst>
            <pc:docMk/>
            <pc:sldMk cId="3353748283" sldId="270"/>
            <ac:spMk id="33" creationId="{0BCC1738-69A5-4ED3-81AB-2AE3F550D6D7}"/>
          </ac:spMkLst>
        </pc:spChg>
        <pc:graphicFrameChg chg="add del">
          <ac:chgData name="Alessandro Maria Ricci" userId="9b72845c6fd0a2a5" providerId="LiveId" clId="{18E881BF-1C9E-4D0A-942C-F52B1A25883F}" dt="2023-04-28T17:06:29.688" v="1011" actId="3680"/>
          <ac:graphicFrameMkLst>
            <pc:docMk/>
            <pc:sldMk cId="3353748283" sldId="270"/>
            <ac:graphicFrameMk id="8" creationId="{17814825-96A1-C389-B5C3-4496667D1059}"/>
          </ac:graphicFrameMkLst>
        </pc:graphicFrameChg>
        <pc:graphicFrameChg chg="add del">
          <ac:chgData name="Alessandro Maria Ricci" userId="9b72845c6fd0a2a5" providerId="LiveId" clId="{18E881BF-1C9E-4D0A-942C-F52B1A25883F}" dt="2023-04-28T17:06:51.193" v="1014" actId="3680"/>
          <ac:graphicFrameMkLst>
            <pc:docMk/>
            <pc:sldMk cId="3353748283" sldId="270"/>
            <ac:graphicFrameMk id="9" creationId="{328A812C-47C9-3DB2-B5AC-7664CF013CBF}"/>
          </ac:graphicFrameMkLst>
        </pc:graphicFrameChg>
        <pc:graphicFrameChg chg="add mod modGraphic">
          <ac:chgData name="Alessandro Maria Ricci" userId="9b72845c6fd0a2a5" providerId="LiveId" clId="{18E881BF-1C9E-4D0A-942C-F52B1A25883F}" dt="2023-04-28T17:10:30.452" v="1164" actId="1076"/>
          <ac:graphicFrameMkLst>
            <pc:docMk/>
            <pc:sldMk cId="3353748283" sldId="270"/>
            <ac:graphicFrameMk id="12" creationId="{40BF6295-D19F-A409-6809-A1485EDA59B6}"/>
          </ac:graphicFrameMkLst>
        </pc:graphicFrameChg>
        <pc:picChg chg="add del mod modCrop">
          <ac:chgData name="Alessandro Maria Ricci" userId="9b72845c6fd0a2a5" providerId="LiveId" clId="{18E881BF-1C9E-4D0A-942C-F52B1A25883F}" dt="2023-04-28T16:54:44.469" v="988" actId="478"/>
          <ac:picMkLst>
            <pc:docMk/>
            <pc:sldMk cId="3353748283" sldId="270"/>
            <ac:picMk id="4" creationId="{6F686DE8-CE1E-6133-136B-83434E81E4BD}"/>
          </ac:picMkLst>
        </pc:picChg>
        <pc:picChg chg="add mod">
          <ac:chgData name="Alessandro Maria Ricci" userId="9b72845c6fd0a2a5" providerId="LiveId" clId="{18E881BF-1C9E-4D0A-942C-F52B1A25883F}" dt="2023-04-28T17:10:25.061" v="1163" actId="1076"/>
          <ac:picMkLst>
            <pc:docMk/>
            <pc:sldMk cId="3353748283" sldId="270"/>
            <ac:picMk id="6" creationId="{33A4196A-F86B-9AA2-4939-C6547F8179C9}"/>
          </ac:picMkLst>
        </pc:picChg>
        <pc:cxnChg chg="del">
          <ac:chgData name="Alessandro Maria Ricci" userId="9b72845c6fd0a2a5" providerId="LiveId" clId="{18E881BF-1C9E-4D0A-942C-F52B1A25883F}" dt="2023-04-28T17:08:14.414" v="1058" actId="478"/>
          <ac:cxnSpMkLst>
            <pc:docMk/>
            <pc:sldMk cId="3353748283" sldId="270"/>
            <ac:cxnSpMk id="7" creationId="{60545B78-A727-4791-8908-CDCC6721DC67}"/>
          </ac:cxnSpMkLst>
        </pc:cxnChg>
        <pc:cxnChg chg="del">
          <ac:chgData name="Alessandro Maria Ricci" userId="9b72845c6fd0a2a5" providerId="LiveId" clId="{18E881BF-1C9E-4D0A-942C-F52B1A25883F}" dt="2023-04-28T17:08:14.414" v="1058" actId="478"/>
          <ac:cxnSpMkLst>
            <pc:docMk/>
            <pc:sldMk cId="3353748283" sldId="270"/>
            <ac:cxnSpMk id="31" creationId="{128F0510-8796-4F4C-9C5C-89603513570C}"/>
          </ac:cxnSpMkLst>
        </pc:cxnChg>
      </pc:sldChg>
      <pc:sldChg chg="modSp mod">
        <pc:chgData name="Alessandro Maria Ricci" userId="9b72845c6fd0a2a5" providerId="LiveId" clId="{18E881BF-1C9E-4D0A-942C-F52B1A25883F}" dt="2023-05-01T17:19:01.556" v="1170" actId="1076"/>
        <pc:sldMkLst>
          <pc:docMk/>
          <pc:sldMk cId="1579287551" sldId="271"/>
        </pc:sldMkLst>
        <pc:spChg chg="mod">
          <ac:chgData name="Alessandro Maria Ricci" userId="9b72845c6fd0a2a5" providerId="LiveId" clId="{18E881BF-1C9E-4D0A-942C-F52B1A25883F}" dt="2023-05-01T17:18:49.884" v="1169" actId="1076"/>
          <ac:spMkLst>
            <pc:docMk/>
            <pc:sldMk cId="1579287551" sldId="271"/>
            <ac:spMk id="2" creationId="{D1775573-E0FF-B283-1EBA-7E5B70ADC5C4}"/>
          </ac:spMkLst>
        </pc:spChg>
        <pc:spChg chg="mod">
          <ac:chgData name="Alessandro Maria Ricci" userId="9b72845c6fd0a2a5" providerId="LiveId" clId="{18E881BF-1C9E-4D0A-942C-F52B1A25883F}" dt="2023-05-01T17:19:01.556" v="1170" actId="1076"/>
          <ac:spMkLst>
            <pc:docMk/>
            <pc:sldMk cId="1579287551" sldId="271"/>
            <ac:spMk id="3" creationId="{1C6990CC-5679-4F25-4F9D-A60B352740E4}"/>
          </ac:spMkLst>
        </pc:spChg>
        <pc:spChg chg="mod">
          <ac:chgData name="Alessandro Maria Ricci" userId="9b72845c6fd0a2a5" providerId="LiveId" clId="{18E881BF-1C9E-4D0A-942C-F52B1A25883F}" dt="2023-05-01T17:18:36.974" v="1168" actId="1076"/>
          <ac:spMkLst>
            <pc:docMk/>
            <pc:sldMk cId="1579287551" sldId="271"/>
            <ac:spMk id="5" creationId="{31A416FD-E505-5B11-7F58-64CABE547660}"/>
          </ac:spMkLst>
        </pc:spChg>
        <pc:spChg chg="mod">
          <ac:chgData name="Alessandro Maria Ricci" userId="9b72845c6fd0a2a5" providerId="LiveId" clId="{18E881BF-1C9E-4D0A-942C-F52B1A25883F}" dt="2023-05-01T17:18:26.661" v="1167" actId="1076"/>
          <ac:spMkLst>
            <pc:docMk/>
            <pc:sldMk cId="1579287551" sldId="271"/>
            <ac:spMk id="6" creationId="{A6BA64B5-E86C-B94E-5FD4-4E561F363576}"/>
          </ac:spMkLst>
        </pc:spChg>
      </pc:sldChg>
      <pc:sldChg chg="modSp mod">
        <pc:chgData name="Alessandro Maria Ricci" userId="9b72845c6fd0a2a5" providerId="LiveId" clId="{18E881BF-1C9E-4D0A-942C-F52B1A25883F}" dt="2023-05-01T22:46:29.015" v="3999" actId="20577"/>
        <pc:sldMkLst>
          <pc:docMk/>
          <pc:sldMk cId="643477455" sldId="273"/>
        </pc:sldMkLst>
        <pc:spChg chg="mod">
          <ac:chgData name="Alessandro Maria Ricci" userId="9b72845c6fd0a2a5" providerId="LiveId" clId="{18E881BF-1C9E-4D0A-942C-F52B1A25883F}" dt="2023-05-01T22:46:29.015" v="3999" actId="20577"/>
          <ac:spMkLst>
            <pc:docMk/>
            <pc:sldMk cId="643477455" sldId="273"/>
            <ac:spMk id="3" creationId="{DE2DC282-06EC-FA8E-A2B4-E20FABDDBDA8}"/>
          </ac:spMkLst>
        </pc:spChg>
      </pc:sldChg>
      <pc:sldChg chg="addSp delSp modSp mod">
        <pc:chgData name="Alessandro Maria Ricci" userId="9b72845c6fd0a2a5" providerId="LiveId" clId="{18E881BF-1C9E-4D0A-942C-F52B1A25883F}" dt="2023-05-02T19:01:50.324" v="4029" actId="1076"/>
        <pc:sldMkLst>
          <pc:docMk/>
          <pc:sldMk cId="179012759" sldId="275"/>
        </pc:sldMkLst>
        <pc:spChg chg="mod">
          <ac:chgData name="Alessandro Maria Ricci" userId="9b72845c6fd0a2a5" providerId="LiveId" clId="{18E881BF-1C9E-4D0A-942C-F52B1A25883F}" dt="2023-04-27T12:32:24.140" v="559" actId="1076"/>
          <ac:spMkLst>
            <pc:docMk/>
            <pc:sldMk cId="179012759" sldId="275"/>
            <ac:spMk id="2" creationId="{EE362A14-FABF-AEAF-2AB0-6E58E3E5E56B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3" creationId="{3E35A5AA-C05F-40DB-BFCC-E9A548B135F2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4" creationId="{0B4FDB44-EFFA-17D6-EBB3-77B9BE9AC1D9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5" creationId="{B306E318-E559-F0EF-4CBF-F8EC63D35D64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6" creationId="{F29EFB03-C7B0-E0AC-7AC3-893A9C63AFD4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7" creationId="{30B9405C-B4DE-600A-B8E4-6F22DFD73D8D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9" creationId="{A00AADF4-F207-7CD1-9994-CA20573331D5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10" creationId="{7DD681CD-92CC-A742-DC26-043F0A66D1AF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11" creationId="{C27EF216-21A4-8E32-D7DE-FDE022F838C5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14" creationId="{FB86962F-18C9-92DF-FABA-B8B12EA84635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15" creationId="{9D5F44FF-E293-F6A8-C6BF-33F5E1C3CF1C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16" creationId="{2485EE19-E90B-B393-3222-D451AB326453}"/>
          </ac:spMkLst>
        </pc:spChg>
        <pc:spChg chg="add mod">
          <ac:chgData name="Alessandro Maria Ricci" userId="9b72845c6fd0a2a5" providerId="LiveId" clId="{18E881BF-1C9E-4D0A-942C-F52B1A25883F}" dt="2023-05-02T19:01:50.324" v="4029" actId="1076"/>
          <ac:spMkLst>
            <pc:docMk/>
            <pc:sldMk cId="179012759" sldId="275"/>
            <ac:spMk id="17" creationId="{30B5EEC4-96E2-9DC2-75A0-0BC21990D6B7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20" creationId="{E5284CA6-5E82-800B-F5E3-3FD79D5F02BA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21" creationId="{7FA5685F-1BF9-5793-FE85-708BBCDDB274}"/>
          </ac:spMkLst>
        </pc:spChg>
        <pc:spChg chg="mod">
          <ac:chgData name="Alessandro Maria Ricci" userId="9b72845c6fd0a2a5" providerId="LiveId" clId="{18E881BF-1C9E-4D0A-942C-F52B1A25883F}" dt="2023-04-27T12:32:33.117" v="560" actId="1076"/>
          <ac:spMkLst>
            <pc:docMk/>
            <pc:sldMk cId="179012759" sldId="275"/>
            <ac:spMk id="23" creationId="{D61A042C-B568-696E-348C-0AFBF31E2396}"/>
          </ac:spMkLst>
        </pc:spChg>
        <pc:spChg chg="del">
          <ac:chgData name="Alessandro Maria Ricci" userId="9b72845c6fd0a2a5" providerId="LiveId" clId="{18E881BF-1C9E-4D0A-942C-F52B1A25883F}" dt="2023-04-27T12:30:23.978" v="492" actId="21"/>
          <ac:spMkLst>
            <pc:docMk/>
            <pc:sldMk cId="179012759" sldId="275"/>
            <ac:spMk id="27" creationId="{13172837-4729-FB30-C69B-B0E713A091E4}"/>
          </ac:spMkLst>
        </pc:spChg>
        <pc:cxnChg chg="mod">
          <ac:chgData name="Alessandro Maria Ricci" userId="9b72845c6fd0a2a5" providerId="LiveId" clId="{18E881BF-1C9E-4D0A-942C-F52B1A25883F}" dt="2023-04-27T12:32:33.117" v="560" actId="1076"/>
          <ac:cxnSpMkLst>
            <pc:docMk/>
            <pc:sldMk cId="179012759" sldId="275"/>
            <ac:cxnSpMk id="8" creationId="{C0DC5BFC-88B5-CA73-95F3-750E148CCB99}"/>
          </ac:cxnSpMkLst>
        </pc:cxnChg>
        <pc:cxnChg chg="mod">
          <ac:chgData name="Alessandro Maria Ricci" userId="9b72845c6fd0a2a5" providerId="LiveId" clId="{18E881BF-1C9E-4D0A-942C-F52B1A25883F}" dt="2023-04-27T12:32:33.117" v="560" actId="1076"/>
          <ac:cxnSpMkLst>
            <pc:docMk/>
            <pc:sldMk cId="179012759" sldId="275"/>
            <ac:cxnSpMk id="12" creationId="{D7E298C3-7A19-0291-7605-B4CF3439E133}"/>
          </ac:cxnSpMkLst>
        </pc:cxnChg>
        <pc:cxnChg chg="mod">
          <ac:chgData name="Alessandro Maria Ricci" userId="9b72845c6fd0a2a5" providerId="LiveId" clId="{18E881BF-1C9E-4D0A-942C-F52B1A25883F}" dt="2023-04-27T12:32:33.117" v="560" actId="1076"/>
          <ac:cxnSpMkLst>
            <pc:docMk/>
            <pc:sldMk cId="179012759" sldId="275"/>
            <ac:cxnSpMk id="13" creationId="{C8637C40-C639-260D-A0E8-E5C65012AF8A}"/>
          </ac:cxnSpMkLst>
        </pc:cxnChg>
        <pc:cxnChg chg="mod">
          <ac:chgData name="Alessandro Maria Ricci" userId="9b72845c6fd0a2a5" providerId="LiveId" clId="{18E881BF-1C9E-4D0A-942C-F52B1A25883F}" dt="2023-04-27T12:32:33.117" v="560" actId="1076"/>
          <ac:cxnSpMkLst>
            <pc:docMk/>
            <pc:sldMk cId="179012759" sldId="275"/>
            <ac:cxnSpMk id="18" creationId="{846D35BF-8372-B723-2DAE-A37C98133C59}"/>
          </ac:cxnSpMkLst>
        </pc:cxnChg>
        <pc:cxnChg chg="mod">
          <ac:chgData name="Alessandro Maria Ricci" userId="9b72845c6fd0a2a5" providerId="LiveId" clId="{18E881BF-1C9E-4D0A-942C-F52B1A25883F}" dt="2023-04-27T12:32:33.117" v="560" actId="1076"/>
          <ac:cxnSpMkLst>
            <pc:docMk/>
            <pc:sldMk cId="179012759" sldId="275"/>
            <ac:cxnSpMk id="22" creationId="{0748F983-29F5-39FD-38D5-A1137F7B7B6F}"/>
          </ac:cxnSpMkLst>
        </pc:cxnChg>
      </pc:sldChg>
      <pc:sldChg chg="modSp mod">
        <pc:chgData name="Alessandro Maria Ricci" userId="9b72845c6fd0a2a5" providerId="LiveId" clId="{18E881BF-1C9E-4D0A-942C-F52B1A25883F}" dt="2023-05-05T20:24:09.321" v="6087" actId="20577"/>
        <pc:sldMkLst>
          <pc:docMk/>
          <pc:sldMk cId="2466254957" sldId="276"/>
        </pc:sldMkLst>
        <pc:spChg chg="mod">
          <ac:chgData name="Alessandro Maria Ricci" userId="9b72845c6fd0a2a5" providerId="LiveId" clId="{18E881BF-1C9E-4D0A-942C-F52B1A25883F}" dt="2023-05-05T20:24:09.321" v="6087" actId="20577"/>
          <ac:spMkLst>
            <pc:docMk/>
            <pc:sldMk cId="2466254957" sldId="276"/>
            <ac:spMk id="3" creationId="{735E35A1-74D9-32F2-1BED-89C456C889AC}"/>
          </ac:spMkLst>
        </pc:spChg>
      </pc:sldChg>
      <pc:sldChg chg="modSp mod">
        <pc:chgData name="Alessandro Maria Ricci" userId="9b72845c6fd0a2a5" providerId="LiveId" clId="{18E881BF-1C9E-4D0A-942C-F52B1A25883F}" dt="2023-05-04T21:35:40.988" v="6042" actId="20577"/>
        <pc:sldMkLst>
          <pc:docMk/>
          <pc:sldMk cId="3106476334" sldId="277"/>
        </pc:sldMkLst>
        <pc:spChg chg="mod">
          <ac:chgData name="Alessandro Maria Ricci" userId="9b72845c6fd0a2a5" providerId="LiveId" clId="{18E881BF-1C9E-4D0A-942C-F52B1A25883F}" dt="2023-05-01T21:52:05.200" v="3366" actId="403"/>
          <ac:spMkLst>
            <pc:docMk/>
            <pc:sldMk cId="3106476334" sldId="277"/>
            <ac:spMk id="2" creationId="{60FFFB08-6EF1-0A8F-E0F9-D291030B9052}"/>
          </ac:spMkLst>
        </pc:spChg>
        <pc:spChg chg="mod">
          <ac:chgData name="Alessandro Maria Ricci" userId="9b72845c6fd0a2a5" providerId="LiveId" clId="{18E881BF-1C9E-4D0A-942C-F52B1A25883F}" dt="2023-05-04T21:35:40.988" v="6042" actId="20577"/>
          <ac:spMkLst>
            <pc:docMk/>
            <pc:sldMk cId="3106476334" sldId="277"/>
            <ac:spMk id="3" creationId="{52CA7DDC-6DDE-17B8-BAF7-6B820AA9574F}"/>
          </ac:spMkLst>
        </pc:spChg>
      </pc:sldChg>
      <pc:sldChg chg="modSp mod">
        <pc:chgData name="Alessandro Maria Ricci" userId="9b72845c6fd0a2a5" providerId="LiveId" clId="{18E881BF-1C9E-4D0A-942C-F52B1A25883F}" dt="2023-05-01T19:13:53.361" v="1767" actId="403"/>
        <pc:sldMkLst>
          <pc:docMk/>
          <pc:sldMk cId="3579190257" sldId="278"/>
        </pc:sldMkLst>
        <pc:spChg chg="mod">
          <ac:chgData name="Alessandro Maria Ricci" userId="9b72845c6fd0a2a5" providerId="LiveId" clId="{18E881BF-1C9E-4D0A-942C-F52B1A25883F}" dt="2023-05-01T19:13:53.361" v="1767" actId="403"/>
          <ac:spMkLst>
            <pc:docMk/>
            <pc:sldMk cId="3579190257" sldId="278"/>
            <ac:spMk id="2" creationId="{796B7FC1-A9A4-9A88-6016-43F8F6C248AF}"/>
          </ac:spMkLst>
        </pc:spChg>
        <pc:spChg chg="mod">
          <ac:chgData name="Alessandro Maria Ricci" userId="9b72845c6fd0a2a5" providerId="LiveId" clId="{18E881BF-1C9E-4D0A-942C-F52B1A25883F}" dt="2023-05-01T19:13:43.827" v="1766" actId="403"/>
          <ac:spMkLst>
            <pc:docMk/>
            <pc:sldMk cId="3579190257" sldId="278"/>
            <ac:spMk id="7" creationId="{68FB3615-F74A-572A-DDAA-745D065E7EEC}"/>
          </ac:spMkLst>
        </pc:spChg>
        <pc:graphicFrameChg chg="mod modGraphic">
          <ac:chgData name="Alessandro Maria Ricci" userId="9b72845c6fd0a2a5" providerId="LiveId" clId="{18E881BF-1C9E-4D0A-942C-F52B1A25883F}" dt="2023-05-01T19:10:55.975" v="1763" actId="20577"/>
          <ac:graphicFrameMkLst>
            <pc:docMk/>
            <pc:sldMk cId="3579190257" sldId="278"/>
            <ac:graphicFrameMk id="21" creationId="{909BB05B-8F88-4EE2-2316-FA3EB05A0E89}"/>
          </ac:graphicFrameMkLst>
        </pc:graphicFrameChg>
        <pc:picChg chg="mod">
          <ac:chgData name="Alessandro Maria Ricci" userId="9b72845c6fd0a2a5" providerId="LiveId" clId="{18E881BF-1C9E-4D0A-942C-F52B1A25883F}" dt="2023-05-01T18:42:12.315" v="1492" actId="1076"/>
          <ac:picMkLst>
            <pc:docMk/>
            <pc:sldMk cId="3579190257" sldId="278"/>
            <ac:picMk id="9" creationId="{F1F18C53-1344-2FD4-3901-68437BD6932E}"/>
          </ac:picMkLst>
        </pc:picChg>
        <pc:picChg chg="mod">
          <ac:chgData name="Alessandro Maria Ricci" userId="9b72845c6fd0a2a5" providerId="LiveId" clId="{18E881BF-1C9E-4D0A-942C-F52B1A25883F}" dt="2023-05-01T18:42:03.183" v="1489" actId="14100"/>
          <ac:picMkLst>
            <pc:docMk/>
            <pc:sldMk cId="3579190257" sldId="278"/>
            <ac:picMk id="12" creationId="{29F3D427-19E2-E45F-4BDC-00ADE61600DC}"/>
          </ac:picMkLst>
        </pc:picChg>
      </pc:sldChg>
      <pc:sldChg chg="modSp mod">
        <pc:chgData name="Alessandro Maria Ricci" userId="9b72845c6fd0a2a5" providerId="LiveId" clId="{18E881BF-1C9E-4D0A-942C-F52B1A25883F}" dt="2023-04-22T22:21:47.995" v="2" actId="20577"/>
        <pc:sldMkLst>
          <pc:docMk/>
          <pc:sldMk cId="1252069276" sldId="280"/>
        </pc:sldMkLst>
        <pc:spChg chg="mod">
          <ac:chgData name="Alessandro Maria Ricci" userId="9b72845c6fd0a2a5" providerId="LiveId" clId="{18E881BF-1C9E-4D0A-942C-F52B1A25883F}" dt="2023-04-22T22:21:47.995" v="2" actId="20577"/>
          <ac:spMkLst>
            <pc:docMk/>
            <pc:sldMk cId="1252069276" sldId="280"/>
            <ac:spMk id="2" creationId="{AD9B9092-3200-271E-B56C-B78BBE4072EA}"/>
          </ac:spMkLst>
        </pc:spChg>
      </pc:sldChg>
      <pc:sldChg chg="ord">
        <pc:chgData name="Alessandro Maria Ricci" userId="9b72845c6fd0a2a5" providerId="LiveId" clId="{18E881BF-1C9E-4D0A-942C-F52B1A25883F}" dt="2023-05-01T21:48:10.746" v="3181"/>
        <pc:sldMkLst>
          <pc:docMk/>
          <pc:sldMk cId="948890549" sldId="281"/>
        </pc:sldMkLst>
      </pc:sldChg>
      <pc:sldChg chg="add">
        <pc:chgData name="Alessandro Maria Ricci" userId="9b72845c6fd0a2a5" providerId="LiveId" clId="{18E881BF-1C9E-4D0A-942C-F52B1A25883F}" dt="2023-04-27T15:59:04.113" v="968"/>
        <pc:sldMkLst>
          <pc:docMk/>
          <pc:sldMk cId="247546143" sldId="282"/>
        </pc:sldMkLst>
      </pc:sldChg>
      <pc:sldChg chg="addSp delSp modSp del mod">
        <pc:chgData name="Alessandro Maria Ricci" userId="9b72845c6fd0a2a5" providerId="LiveId" clId="{18E881BF-1C9E-4D0A-942C-F52B1A25883F}" dt="2023-04-27T15:59:01.696" v="967" actId="2696"/>
        <pc:sldMkLst>
          <pc:docMk/>
          <pc:sldMk cId="3213532669" sldId="282"/>
        </pc:sldMkLst>
        <pc:spChg chg="mod">
          <ac:chgData name="Alessandro Maria Ricci" userId="9b72845c6fd0a2a5" providerId="LiveId" clId="{18E881BF-1C9E-4D0A-942C-F52B1A25883F}" dt="2023-04-27T12:55:33.821" v="747" actId="404"/>
          <ac:spMkLst>
            <pc:docMk/>
            <pc:sldMk cId="3213532669" sldId="282"/>
            <ac:spMk id="2" creationId="{F6F3A5FA-CE74-281D-B332-1D308041F3F5}"/>
          </ac:spMkLst>
        </pc:spChg>
        <pc:spChg chg="add mod">
          <ac:chgData name="Alessandro Maria Ricci" userId="9b72845c6fd0a2a5" providerId="LiveId" clId="{18E881BF-1C9E-4D0A-942C-F52B1A25883F}" dt="2023-04-27T12:58:48.594" v="752" actId="1076"/>
          <ac:spMkLst>
            <pc:docMk/>
            <pc:sldMk cId="3213532669" sldId="282"/>
            <ac:spMk id="3" creationId="{10DE389F-016F-1EE6-5FB0-685CB70CA3D2}"/>
          </ac:spMkLst>
        </pc:spChg>
        <pc:spChg chg="add del mod">
          <ac:chgData name="Alessandro Maria Ricci" userId="9b72845c6fd0a2a5" providerId="LiveId" clId="{18E881BF-1C9E-4D0A-942C-F52B1A25883F}" dt="2023-04-24T22:06:34.896" v="90" actId="478"/>
          <ac:spMkLst>
            <pc:docMk/>
            <pc:sldMk cId="3213532669" sldId="282"/>
            <ac:spMk id="3" creationId="{95C1B4C4-02A8-FD85-5346-05B462D54C31}"/>
          </ac:spMkLst>
        </pc:spChg>
        <pc:spChg chg="add mod">
          <ac:chgData name="Alessandro Maria Ricci" userId="9b72845c6fd0a2a5" providerId="LiveId" clId="{18E881BF-1C9E-4D0A-942C-F52B1A25883F}" dt="2023-04-27T12:56:11.845" v="750" actId="1076"/>
          <ac:spMkLst>
            <pc:docMk/>
            <pc:sldMk cId="3213532669" sldId="282"/>
            <ac:spMk id="4" creationId="{C6EA3665-E2DB-6788-C038-56FDE6580040}"/>
          </ac:spMkLst>
        </pc:spChg>
        <pc:spChg chg="add del mod">
          <ac:chgData name="Alessandro Maria Ricci" userId="9b72845c6fd0a2a5" providerId="LiveId" clId="{18E881BF-1C9E-4D0A-942C-F52B1A25883F}" dt="2023-04-27T12:54:27.867" v="728" actId="21"/>
          <ac:spMkLst>
            <pc:docMk/>
            <pc:sldMk cId="3213532669" sldId="282"/>
            <ac:spMk id="5" creationId="{A0D60363-A374-0046-2D55-2459689A31E8}"/>
          </ac:spMkLst>
        </pc:spChg>
        <pc:spChg chg="mod">
          <ac:chgData name="Alessandro Maria Ricci" userId="9b72845c6fd0a2a5" providerId="LiveId" clId="{18E881BF-1C9E-4D0A-942C-F52B1A25883F}" dt="2023-04-27T12:55:27.201" v="745" actId="404"/>
          <ac:spMkLst>
            <pc:docMk/>
            <pc:sldMk cId="3213532669" sldId="282"/>
            <ac:spMk id="6" creationId="{D8F1BAFE-A3AB-5B31-8E7D-63CA0403D64F}"/>
          </ac:spMkLst>
        </pc:spChg>
      </pc:sldChg>
      <pc:sldChg chg="modSp mod">
        <pc:chgData name="Alessandro Maria Ricci" userId="9b72845c6fd0a2a5" providerId="LiveId" clId="{18E881BF-1C9E-4D0A-942C-F52B1A25883F}" dt="2023-05-02T16:12:25.776" v="4028" actId="20577"/>
        <pc:sldMkLst>
          <pc:docMk/>
          <pc:sldMk cId="3058775094" sldId="283"/>
        </pc:sldMkLst>
        <pc:spChg chg="mod">
          <ac:chgData name="Alessandro Maria Ricci" userId="9b72845c6fd0a2a5" providerId="LiveId" clId="{18E881BF-1C9E-4D0A-942C-F52B1A25883F}" dt="2023-05-02T16:12:25.776" v="4028" actId="20577"/>
          <ac:spMkLst>
            <pc:docMk/>
            <pc:sldMk cId="3058775094" sldId="283"/>
            <ac:spMk id="3" creationId="{677286E1-7189-C0A9-6A49-053A96A075C9}"/>
          </ac:spMkLst>
        </pc:spChg>
      </pc:sldChg>
      <pc:sldChg chg="addSp delSp modSp new del mod">
        <pc:chgData name="Alessandro Maria Ricci" userId="9b72845c6fd0a2a5" providerId="LiveId" clId="{18E881BF-1C9E-4D0A-942C-F52B1A25883F}" dt="2023-04-27T15:59:01.696" v="967" actId="2696"/>
        <pc:sldMkLst>
          <pc:docMk/>
          <pc:sldMk cId="1005361539" sldId="284"/>
        </pc:sldMkLst>
        <pc:spChg chg="mod">
          <ac:chgData name="Alessandro Maria Ricci" userId="9b72845c6fd0a2a5" providerId="LiveId" clId="{18E881BF-1C9E-4D0A-942C-F52B1A25883F}" dt="2023-04-27T12:54:21.750" v="727" actId="122"/>
          <ac:spMkLst>
            <pc:docMk/>
            <pc:sldMk cId="1005361539" sldId="284"/>
            <ac:spMk id="2" creationId="{03FA93A2-6935-48DE-8D89-6E7CFBA53C3D}"/>
          </ac:spMkLst>
        </pc:spChg>
        <pc:spChg chg="add del mod">
          <ac:chgData name="Alessandro Maria Ricci" userId="9b72845c6fd0a2a5" providerId="LiveId" clId="{18E881BF-1C9E-4D0A-942C-F52B1A25883F}" dt="2023-04-27T12:59:04.902" v="754" actId="478"/>
          <ac:spMkLst>
            <pc:docMk/>
            <pc:sldMk cId="1005361539" sldId="284"/>
            <ac:spMk id="3" creationId="{5F8A36F1-8DF9-AB56-987B-7C1859EF774B}"/>
          </ac:spMkLst>
        </pc:spChg>
        <pc:spChg chg="add del mod">
          <ac:chgData name="Alessandro Maria Ricci" userId="9b72845c6fd0a2a5" providerId="LiveId" clId="{18E881BF-1C9E-4D0A-942C-F52B1A25883F}" dt="2023-04-27T12:54:33.486" v="730"/>
          <ac:spMkLst>
            <pc:docMk/>
            <pc:sldMk cId="1005361539" sldId="284"/>
            <ac:spMk id="4" creationId="{2CE8E6FE-489F-F73A-746D-96F81C81E5A6}"/>
          </ac:spMkLst>
        </pc:spChg>
        <pc:spChg chg="add del mod">
          <ac:chgData name="Alessandro Maria Ricci" userId="9b72845c6fd0a2a5" providerId="LiveId" clId="{18E881BF-1C9E-4D0A-942C-F52B1A25883F}" dt="2023-04-27T12:54:45.564" v="736"/>
          <ac:spMkLst>
            <pc:docMk/>
            <pc:sldMk cId="1005361539" sldId="284"/>
            <ac:spMk id="5" creationId="{321D53B7-E787-4902-DC43-D05F9B1C64F8}"/>
          </ac:spMkLst>
        </pc:spChg>
        <pc:spChg chg="add del mod">
          <ac:chgData name="Alessandro Maria Ricci" userId="9b72845c6fd0a2a5" providerId="LiveId" clId="{18E881BF-1C9E-4D0A-942C-F52B1A25883F}" dt="2023-04-27T14:58:23.374" v="948" actId="21"/>
          <ac:spMkLst>
            <pc:docMk/>
            <pc:sldMk cId="1005361539" sldId="284"/>
            <ac:spMk id="6" creationId="{E1DD28ED-B27F-3163-736B-4D76853C8F68}"/>
          </ac:spMkLst>
        </pc:spChg>
        <pc:spChg chg="add mod">
          <ac:chgData name="Alessandro Maria Ricci" userId="9b72845c6fd0a2a5" providerId="LiveId" clId="{18E881BF-1C9E-4D0A-942C-F52B1A25883F}" dt="2023-04-27T14:54:42.608" v="917" actId="20577"/>
          <ac:spMkLst>
            <pc:docMk/>
            <pc:sldMk cId="1005361539" sldId="284"/>
            <ac:spMk id="7" creationId="{88901442-40D4-BC5A-4FEC-2A1B82EC8859}"/>
          </ac:spMkLst>
        </pc:spChg>
        <pc:spChg chg="add mod">
          <ac:chgData name="Alessandro Maria Ricci" userId="9b72845c6fd0a2a5" providerId="LiveId" clId="{18E881BF-1C9E-4D0A-942C-F52B1A25883F}" dt="2023-04-27T14:55:32.193" v="947" actId="20577"/>
          <ac:spMkLst>
            <pc:docMk/>
            <pc:sldMk cId="1005361539" sldId="284"/>
            <ac:spMk id="8" creationId="{223D6A66-13F8-FADF-B03B-ECB7496BF767}"/>
          </ac:spMkLst>
        </pc:spChg>
      </pc:sldChg>
      <pc:sldChg chg="modSp add del mod">
        <pc:chgData name="Alessandro Maria Ricci" userId="9b72845c6fd0a2a5" providerId="LiveId" clId="{18E881BF-1C9E-4D0A-942C-F52B1A25883F}" dt="2023-05-01T22:12:34.887" v="3472" actId="20577"/>
        <pc:sldMkLst>
          <pc:docMk/>
          <pc:sldMk cId="3643736907" sldId="284"/>
        </pc:sldMkLst>
        <pc:spChg chg="mod">
          <ac:chgData name="Alessandro Maria Ricci" userId="9b72845c6fd0a2a5" providerId="LiveId" clId="{18E881BF-1C9E-4D0A-942C-F52B1A25883F}" dt="2023-05-01T22:12:06.261" v="3469" actId="14100"/>
          <ac:spMkLst>
            <pc:docMk/>
            <pc:sldMk cId="3643736907" sldId="284"/>
            <ac:spMk id="2" creationId="{03FA93A2-6935-48DE-8D89-6E7CFBA53C3D}"/>
          </ac:spMkLst>
        </pc:spChg>
        <pc:spChg chg="mod">
          <ac:chgData name="Alessandro Maria Ricci" userId="9b72845c6fd0a2a5" providerId="LiveId" clId="{18E881BF-1C9E-4D0A-942C-F52B1A25883F}" dt="2023-05-01T22:11:12.538" v="3466" actId="122"/>
          <ac:spMkLst>
            <pc:docMk/>
            <pc:sldMk cId="3643736907" sldId="284"/>
            <ac:spMk id="7" creationId="{88901442-40D4-BC5A-4FEC-2A1B82EC8859}"/>
          </ac:spMkLst>
        </pc:spChg>
        <pc:spChg chg="mod">
          <ac:chgData name="Alessandro Maria Ricci" userId="9b72845c6fd0a2a5" providerId="LiveId" clId="{18E881BF-1C9E-4D0A-942C-F52B1A25883F}" dt="2023-05-01T22:12:34.887" v="3472" actId="20577"/>
          <ac:spMkLst>
            <pc:docMk/>
            <pc:sldMk cId="3643736907" sldId="284"/>
            <ac:spMk id="8" creationId="{223D6A66-13F8-FADF-B03B-ECB7496BF767}"/>
          </ac:spMkLst>
        </pc:spChg>
      </pc:sldChg>
      <pc:sldChg chg="new del">
        <pc:chgData name="Alessandro Maria Ricci" userId="9b72845c6fd0a2a5" providerId="LiveId" clId="{18E881BF-1C9E-4D0A-942C-F52B1A25883F}" dt="2023-04-27T15:58:34.412" v="958" actId="47"/>
        <pc:sldMkLst>
          <pc:docMk/>
          <pc:sldMk cId="2448288829" sldId="285"/>
        </pc:sldMkLst>
      </pc:sldChg>
      <pc:sldChg chg="modSp new mod">
        <pc:chgData name="Alessandro Maria Ricci" userId="9b72845c6fd0a2a5" providerId="LiveId" clId="{18E881BF-1C9E-4D0A-942C-F52B1A25883F}" dt="2023-04-27T15:58:55.989" v="966" actId="790"/>
        <pc:sldMkLst>
          <pc:docMk/>
          <pc:sldMk cId="3587841235" sldId="285"/>
        </pc:sldMkLst>
        <pc:spChg chg="mod">
          <ac:chgData name="Alessandro Maria Ricci" userId="9b72845c6fd0a2a5" providerId="LiveId" clId="{18E881BF-1C9E-4D0A-942C-F52B1A25883F}" dt="2023-04-27T15:58:55.989" v="966" actId="790"/>
          <ac:spMkLst>
            <pc:docMk/>
            <pc:sldMk cId="3587841235" sldId="285"/>
            <ac:spMk id="2" creationId="{C67B03A1-6FBB-D41A-A520-5616B52237D1}"/>
          </ac:spMkLst>
        </pc:spChg>
        <pc:spChg chg="mod">
          <ac:chgData name="Alessandro Maria Ricci" userId="9b72845c6fd0a2a5" providerId="LiveId" clId="{18E881BF-1C9E-4D0A-942C-F52B1A25883F}" dt="2023-04-27T15:58:55.989" v="966" actId="790"/>
          <ac:spMkLst>
            <pc:docMk/>
            <pc:sldMk cId="3587841235" sldId="285"/>
            <ac:spMk id="3" creationId="{D94AB956-0B3D-10ED-45CE-A8F3B0E7D058}"/>
          </ac:spMkLst>
        </pc:spChg>
      </pc:sldChg>
      <pc:sldChg chg="new del">
        <pc:chgData name="Alessandro Maria Ricci" userId="9b72845c6fd0a2a5" providerId="LiveId" clId="{18E881BF-1C9E-4D0A-942C-F52B1A25883F}" dt="2023-05-01T18:23:32.901" v="1226" actId="47"/>
        <pc:sldMkLst>
          <pc:docMk/>
          <pc:sldMk cId="1002616237" sldId="286"/>
        </pc:sldMkLst>
      </pc:sldChg>
      <pc:sldChg chg="addSp delSp modSp new mod setBg setClrOvrMap">
        <pc:chgData name="Alessandro Maria Ricci" userId="9b72845c6fd0a2a5" providerId="LiveId" clId="{18E881BF-1C9E-4D0A-942C-F52B1A25883F}" dt="2023-05-03T16:36:17.141" v="4033" actId="20577"/>
        <pc:sldMkLst>
          <pc:docMk/>
          <pc:sldMk cId="1727555901" sldId="286"/>
        </pc:sldMkLst>
        <pc:spChg chg="mod">
          <ac:chgData name="Alessandro Maria Ricci" userId="9b72845c6fd0a2a5" providerId="LiveId" clId="{18E881BF-1C9E-4D0A-942C-F52B1A25883F}" dt="2023-05-01T22:40:54.143" v="3821" actId="1076"/>
          <ac:spMkLst>
            <pc:docMk/>
            <pc:sldMk cId="1727555901" sldId="286"/>
            <ac:spMk id="2" creationId="{B1D5519D-0C47-0A8F-CE5F-7F981DD53501}"/>
          </ac:spMkLst>
        </pc:spChg>
        <pc:spChg chg="mod">
          <ac:chgData name="Alessandro Maria Ricci" userId="9b72845c6fd0a2a5" providerId="LiveId" clId="{18E881BF-1C9E-4D0A-942C-F52B1A25883F}" dt="2023-05-03T16:36:17.141" v="4033" actId="20577"/>
          <ac:spMkLst>
            <pc:docMk/>
            <pc:sldMk cId="1727555901" sldId="286"/>
            <ac:spMk id="3" creationId="{2F2FA13F-37FB-E3C7-DCC1-CF0D990761F0}"/>
          </ac:spMkLst>
        </pc:spChg>
        <pc:spChg chg="mod ord">
          <ac:chgData name="Alessandro Maria Ricci" userId="9b72845c6fd0a2a5" providerId="LiveId" clId="{18E881BF-1C9E-4D0A-942C-F52B1A25883F}" dt="2023-05-01T22:25:06.659" v="3619" actId="26606"/>
          <ac:spMkLst>
            <pc:docMk/>
            <pc:sldMk cId="1727555901" sldId="286"/>
            <ac:spMk id="4" creationId="{ECF64D6B-3712-0E9D-4327-17774F3B4BEF}"/>
          </ac:spMkLst>
        </pc:spChg>
        <pc:spChg chg="add del mod">
          <ac:chgData name="Alessandro Maria Ricci" userId="9b72845c6fd0a2a5" providerId="LiveId" clId="{18E881BF-1C9E-4D0A-942C-F52B1A25883F}" dt="2023-05-01T22:32:13.830" v="3664" actId="478"/>
          <ac:spMkLst>
            <pc:docMk/>
            <pc:sldMk cId="1727555901" sldId="286"/>
            <ac:spMk id="6" creationId="{33C69905-BF72-5483-3929-477976FA63B2}"/>
          </ac:spMkLst>
        </pc:spChg>
        <pc:spChg chg="add del mod">
          <ac:chgData name="Alessandro Maria Ricci" userId="9b72845c6fd0a2a5" providerId="LiveId" clId="{18E881BF-1C9E-4D0A-942C-F52B1A25883F}" dt="2023-05-01T22:33:53.326" v="3692" actId="478"/>
          <ac:spMkLst>
            <pc:docMk/>
            <pc:sldMk cId="1727555901" sldId="286"/>
            <ac:spMk id="7" creationId="{6495C4ED-5077-A769-69D4-0A8EC5FBD13D}"/>
          </ac:spMkLst>
        </pc:spChg>
        <pc:spChg chg="add del">
          <ac:chgData name="Alessandro Maria Ricci" userId="9b72845c6fd0a2a5" providerId="LiveId" clId="{18E881BF-1C9E-4D0A-942C-F52B1A25883F}" dt="2023-05-01T22:24:50.252" v="3611" actId="26606"/>
          <ac:spMkLst>
            <pc:docMk/>
            <pc:sldMk cId="1727555901" sldId="286"/>
            <ac:spMk id="10" creationId="{DB304A14-32D0-4873-B914-423ED7B8DAFD}"/>
          </ac:spMkLst>
        </pc:spChg>
        <pc:spChg chg="add del">
          <ac:chgData name="Alessandro Maria Ricci" userId="9b72845c6fd0a2a5" providerId="LiveId" clId="{18E881BF-1C9E-4D0A-942C-F52B1A25883F}" dt="2023-05-01T22:24:50.252" v="3611" actId="26606"/>
          <ac:spMkLst>
            <pc:docMk/>
            <pc:sldMk cId="1727555901" sldId="286"/>
            <ac:spMk id="12" creationId="{1D460C86-854F-4FB3-ABC2-E823D8FEB9DB}"/>
          </ac:spMkLst>
        </pc:spChg>
        <pc:spChg chg="add del">
          <ac:chgData name="Alessandro Maria Ricci" userId="9b72845c6fd0a2a5" providerId="LiveId" clId="{18E881BF-1C9E-4D0A-942C-F52B1A25883F}" dt="2023-05-01T22:24:50.252" v="3611" actId="26606"/>
          <ac:spMkLst>
            <pc:docMk/>
            <pc:sldMk cId="1727555901" sldId="286"/>
            <ac:spMk id="14" creationId="{BB48116A-278A-4CC5-89D3-9DE8E8FF1245}"/>
          </ac:spMkLst>
        </pc:spChg>
        <pc:spChg chg="add del">
          <ac:chgData name="Alessandro Maria Ricci" userId="9b72845c6fd0a2a5" providerId="LiveId" clId="{18E881BF-1C9E-4D0A-942C-F52B1A25883F}" dt="2023-05-01T22:24:53.465" v="3613" actId="26606"/>
          <ac:spMkLst>
            <pc:docMk/>
            <pc:sldMk cId="1727555901" sldId="286"/>
            <ac:spMk id="16" creationId="{D009D6D5-DAC2-4A8B-A17A-E206B9012D09}"/>
          </ac:spMkLst>
        </pc:spChg>
        <pc:spChg chg="add del">
          <ac:chgData name="Alessandro Maria Ricci" userId="9b72845c6fd0a2a5" providerId="LiveId" clId="{18E881BF-1C9E-4D0A-942C-F52B1A25883F}" dt="2023-05-01T22:24:57.232" v="3615" actId="26606"/>
          <ac:spMkLst>
            <pc:docMk/>
            <pc:sldMk cId="1727555901" sldId="286"/>
            <ac:spMk id="18" creationId="{9228552E-C8B1-4A80-8448-0787CE0FC704}"/>
          </ac:spMkLst>
        </pc:spChg>
        <pc:spChg chg="add del">
          <ac:chgData name="Alessandro Maria Ricci" userId="9b72845c6fd0a2a5" providerId="LiveId" clId="{18E881BF-1C9E-4D0A-942C-F52B1A25883F}" dt="2023-05-01T22:25:02.815" v="3617" actId="26606"/>
          <ac:spMkLst>
            <pc:docMk/>
            <pc:sldMk cId="1727555901" sldId="286"/>
            <ac:spMk id="20" creationId="{45D37F4E-DDB4-456B-97E0-9937730A039F}"/>
          </ac:spMkLst>
        </pc:spChg>
        <pc:spChg chg="add del">
          <ac:chgData name="Alessandro Maria Ricci" userId="9b72845c6fd0a2a5" providerId="LiveId" clId="{18E881BF-1C9E-4D0A-942C-F52B1A25883F}" dt="2023-05-01T22:25:02.815" v="3617" actId="26606"/>
          <ac:spMkLst>
            <pc:docMk/>
            <pc:sldMk cId="1727555901" sldId="286"/>
            <ac:spMk id="21" creationId="{B2DD41CD-8F47-4F56-AD12-4E2FF7696987}"/>
          </ac:spMkLst>
        </pc:spChg>
        <pc:spChg chg="add del">
          <ac:chgData name="Alessandro Maria Ricci" userId="9b72845c6fd0a2a5" providerId="LiveId" clId="{18E881BF-1C9E-4D0A-942C-F52B1A25883F}" dt="2023-05-01T22:25:06.659" v="3619" actId="26606"/>
          <ac:spMkLst>
            <pc:docMk/>
            <pc:sldMk cId="1727555901" sldId="286"/>
            <ac:spMk id="23" creationId="{7FF47CB7-972F-479F-A36D-9E72D26EC8DA}"/>
          </ac:spMkLst>
        </pc:spChg>
        <pc:spChg chg="add del">
          <ac:chgData name="Alessandro Maria Ricci" userId="9b72845c6fd0a2a5" providerId="LiveId" clId="{18E881BF-1C9E-4D0A-942C-F52B1A25883F}" dt="2023-05-01T22:25:06.659" v="3619" actId="26606"/>
          <ac:spMkLst>
            <pc:docMk/>
            <pc:sldMk cId="1727555901" sldId="286"/>
            <ac:spMk id="24" creationId="{0D153B68-5844-490D-8E67-F616D6D721CA}"/>
          </ac:spMkLst>
        </pc:spChg>
        <pc:spChg chg="add del">
          <ac:chgData name="Alessandro Maria Ricci" userId="9b72845c6fd0a2a5" providerId="LiveId" clId="{18E881BF-1C9E-4D0A-942C-F52B1A25883F}" dt="2023-05-01T22:25:06.659" v="3619" actId="26606"/>
          <ac:spMkLst>
            <pc:docMk/>
            <pc:sldMk cId="1727555901" sldId="286"/>
            <ac:spMk id="25" creationId="{9A0D773F-7A7D-4DBB-9DEA-86BB8B8F4BC8}"/>
          </ac:spMkLst>
        </pc:spChg>
        <pc:picChg chg="add mod ord modCrop">
          <ac:chgData name="Alessandro Maria Ricci" userId="9b72845c6fd0a2a5" providerId="LiveId" clId="{18E881BF-1C9E-4D0A-942C-F52B1A25883F}" dt="2023-05-01T22:34:57.633" v="3700" actId="1076"/>
          <ac:picMkLst>
            <pc:docMk/>
            <pc:sldMk cId="1727555901" sldId="286"/>
            <ac:picMk id="5" creationId="{383D0CCE-030A-FCBE-457E-6A42408190E0}"/>
          </ac:picMkLst>
        </pc:picChg>
        <pc:picChg chg="add del mod">
          <ac:chgData name="Alessandro Maria Ricci" userId="9b72845c6fd0a2a5" providerId="LiveId" clId="{18E881BF-1C9E-4D0A-942C-F52B1A25883F}" dt="2023-05-01T19:25:40.180" v="1820"/>
          <ac:picMkLst>
            <pc:docMk/>
            <pc:sldMk cId="1727555901" sldId="286"/>
            <ac:picMk id="5" creationId="{CB4F7C35-EDBF-417E-1DAC-1743E52F70D4}"/>
          </ac:picMkLst>
        </pc:picChg>
      </pc:sldChg>
      <pc:sldChg chg="addSp delSp modSp new del mod">
        <pc:chgData name="Alessandro Maria Ricci" userId="9b72845c6fd0a2a5" providerId="LiveId" clId="{18E881BF-1C9E-4D0A-942C-F52B1A25883F}" dt="2023-05-04T19:36:35.512" v="5941" actId="47"/>
        <pc:sldMkLst>
          <pc:docMk/>
          <pc:sldMk cId="1248781951" sldId="287"/>
        </pc:sldMkLst>
        <pc:spChg chg="del mod">
          <ac:chgData name="Alessandro Maria Ricci" userId="9b72845c6fd0a2a5" providerId="LiveId" clId="{18E881BF-1C9E-4D0A-942C-F52B1A25883F}" dt="2023-05-04T16:28:37.018" v="4734" actId="478"/>
          <ac:spMkLst>
            <pc:docMk/>
            <pc:sldMk cId="1248781951" sldId="287"/>
            <ac:spMk id="2" creationId="{B8EE616E-F9B2-BB49-88C6-0BD88F0EC273}"/>
          </ac:spMkLst>
        </pc:spChg>
        <pc:spChg chg="mod">
          <ac:chgData name="Alessandro Maria Ricci" userId="9b72845c6fd0a2a5" providerId="LiveId" clId="{18E881BF-1C9E-4D0A-942C-F52B1A25883F}" dt="2023-05-04T19:36:27.794" v="5939" actId="21"/>
          <ac:spMkLst>
            <pc:docMk/>
            <pc:sldMk cId="1248781951" sldId="287"/>
            <ac:spMk id="3" creationId="{BA2B16CB-40A8-4B23-716F-8C65D91E0934}"/>
          </ac:spMkLst>
        </pc:spChg>
        <pc:spChg chg="add del mod">
          <ac:chgData name="Alessandro Maria Ricci" userId="9b72845c6fd0a2a5" providerId="LiveId" clId="{18E881BF-1C9E-4D0A-942C-F52B1A25883F}" dt="2023-05-04T16:28:41.534" v="4736" actId="478"/>
          <ac:spMkLst>
            <pc:docMk/>
            <pc:sldMk cId="1248781951" sldId="287"/>
            <ac:spMk id="6" creationId="{6668E07C-E835-9554-2351-15E87A750DC5}"/>
          </ac:spMkLst>
        </pc:spChg>
        <pc:spChg chg="add del mod">
          <ac:chgData name="Alessandro Maria Ricci" userId="9b72845c6fd0a2a5" providerId="LiveId" clId="{18E881BF-1C9E-4D0A-942C-F52B1A25883F}" dt="2023-05-04T16:28:53.038" v="4737" actId="478"/>
          <ac:spMkLst>
            <pc:docMk/>
            <pc:sldMk cId="1248781951" sldId="287"/>
            <ac:spMk id="7" creationId="{A5236D59-B12A-6E64-8ED0-F669B2B6DB6A}"/>
          </ac:spMkLst>
        </pc:spChg>
        <pc:spChg chg="add mod">
          <ac:chgData name="Alessandro Maria Ricci" userId="9b72845c6fd0a2a5" providerId="LiveId" clId="{18E881BF-1C9E-4D0A-942C-F52B1A25883F}" dt="2023-05-04T16:28:54.084" v="4738"/>
          <ac:spMkLst>
            <pc:docMk/>
            <pc:sldMk cId="1248781951" sldId="287"/>
            <ac:spMk id="8" creationId="{8652F05A-569B-B6C0-369F-6314E35AC1EB}"/>
          </ac:spMkLst>
        </pc:spChg>
      </pc:sldChg>
      <pc:sldChg chg="modSp new mod ord">
        <pc:chgData name="Alessandro Maria Ricci" userId="9b72845c6fd0a2a5" providerId="LiveId" clId="{18E881BF-1C9E-4D0A-942C-F52B1A25883F}" dt="2023-05-05T16:11:19.625" v="6080" actId="20578"/>
        <pc:sldMkLst>
          <pc:docMk/>
          <pc:sldMk cId="1496536370" sldId="288"/>
        </pc:sldMkLst>
        <pc:spChg chg="mod">
          <ac:chgData name="Alessandro Maria Ricci" userId="9b72845c6fd0a2a5" providerId="LiveId" clId="{18E881BF-1C9E-4D0A-942C-F52B1A25883F}" dt="2023-05-04T17:11:26.195" v="5563" actId="14100"/>
          <ac:spMkLst>
            <pc:docMk/>
            <pc:sldMk cId="1496536370" sldId="288"/>
            <ac:spMk id="2" creationId="{216CED94-755D-7681-1872-B8A50180E821}"/>
          </ac:spMkLst>
        </pc:spChg>
        <pc:spChg chg="mod">
          <ac:chgData name="Alessandro Maria Ricci" userId="9b72845c6fd0a2a5" providerId="LiveId" clId="{18E881BF-1C9E-4D0A-942C-F52B1A25883F}" dt="2023-05-05T16:11:19.625" v="6080" actId="20578"/>
          <ac:spMkLst>
            <pc:docMk/>
            <pc:sldMk cId="1496536370" sldId="288"/>
            <ac:spMk id="3" creationId="{67B2189D-D4C5-8010-84F6-9AA8B531358E}"/>
          </ac:spMkLst>
        </pc:spChg>
      </pc:sldChg>
      <pc:sldChg chg="addSp delSp modSp new del mod setBg">
        <pc:chgData name="Alessandro Maria Ricci" userId="9b72845c6fd0a2a5" providerId="LiveId" clId="{18E881BF-1C9E-4D0A-942C-F52B1A25883F}" dt="2023-05-04T17:24:00.538" v="5850" actId="47"/>
        <pc:sldMkLst>
          <pc:docMk/>
          <pc:sldMk cId="808578053" sldId="289"/>
        </pc:sldMkLst>
        <pc:spChg chg="add del mod">
          <ac:chgData name="Alessandro Maria Ricci" userId="9b72845c6fd0a2a5" providerId="LiveId" clId="{18E881BF-1C9E-4D0A-942C-F52B1A25883F}" dt="2023-05-04T17:16:11.893" v="5739" actId="404"/>
          <ac:spMkLst>
            <pc:docMk/>
            <pc:sldMk cId="808578053" sldId="289"/>
            <ac:spMk id="2" creationId="{8D0674D0-D92C-C58D-D9EF-74C6621BE22A}"/>
          </ac:spMkLst>
        </pc:spChg>
        <pc:spChg chg="del">
          <ac:chgData name="Alessandro Maria Ricci" userId="9b72845c6fd0a2a5" providerId="LiveId" clId="{18E881BF-1C9E-4D0A-942C-F52B1A25883F}" dt="2023-05-04T17:12:15.473" v="5565" actId="931"/>
          <ac:spMkLst>
            <pc:docMk/>
            <pc:sldMk cId="808578053" sldId="289"/>
            <ac:spMk id="3" creationId="{D7B8F2BC-2088-A098-D9AD-6F4854FE3EA6}"/>
          </ac:spMkLst>
        </pc:spChg>
        <pc:spChg chg="mod">
          <ac:chgData name="Alessandro Maria Ricci" userId="9b72845c6fd0a2a5" providerId="LiveId" clId="{18E881BF-1C9E-4D0A-942C-F52B1A25883F}" dt="2023-05-04T17:12:57.402" v="5569" actId="26606"/>
          <ac:spMkLst>
            <pc:docMk/>
            <pc:sldMk cId="808578053" sldId="289"/>
            <ac:spMk id="4" creationId="{54C912B6-D94B-AB6F-B8BC-8FBAB291E586}"/>
          </ac:spMkLst>
        </pc:spChg>
        <pc:spChg chg="add mod">
          <ac:chgData name="Alessandro Maria Ricci" userId="9b72845c6fd0a2a5" providerId="LiveId" clId="{18E881BF-1C9E-4D0A-942C-F52B1A25883F}" dt="2023-05-04T17:15:48.775" v="5737" actId="1076"/>
          <ac:spMkLst>
            <pc:docMk/>
            <pc:sldMk cId="808578053" sldId="289"/>
            <ac:spMk id="7" creationId="{664372F4-2C9F-D53A-1CFD-FE3FFA4B7545}"/>
          </ac:spMkLst>
        </pc:spChg>
        <pc:picChg chg="add mod modCrop">
          <ac:chgData name="Alessandro Maria Ricci" userId="9b72845c6fd0a2a5" providerId="LiveId" clId="{18E881BF-1C9E-4D0A-942C-F52B1A25883F}" dt="2023-05-04T17:15:04.957" v="5662" actId="14100"/>
          <ac:picMkLst>
            <pc:docMk/>
            <pc:sldMk cId="808578053" sldId="289"/>
            <ac:picMk id="6" creationId="{93C95EED-8FE8-52E4-7BDE-29B38DE956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C7A1A-8C49-468E-9496-1E7AA42DEE1C}" type="datetimeFigureOut">
              <a:rPr lang="it-IT" smtClean="0"/>
              <a:t>05/05/2023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25B3-EA38-4444-92EB-141C142E9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63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8F816C-55DD-4390-9F15-8DBE803F5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03343D-DD69-4D49-A385-8D2037786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5323A8-9CE8-43A5-8C73-3F9DBA2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4460-F116-4507-9B47-994FDC24702D}" type="datetime1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D6147-76B0-42E5-A6AA-099CCD48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224BA4-EB09-4021-8F1D-9EB3CD5F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12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F75AC1-1F45-4176-8728-28E1384F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B4F3F6-43D6-41C6-84D4-FF6B13098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BFA3E7-0BB9-4DF1-8F8E-8575CDF7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83-B782-49BF-90EF-AD3D20707757}" type="datetime1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436227-3C03-4E4B-A339-3CE66E67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DC117B-0835-4A88-AF31-4EC1C95E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47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E51C0D-2235-4C19-AFF2-75BC124F0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1B0F29-4453-4A18-842E-7977720E0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5988BA-3D75-49DA-B8FC-3EC68B22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D4C3-D86B-4C53-A708-3A42B90A4D64}" type="datetime1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11E482-208B-4A7A-8FFC-CABD024E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00B9EC-5E59-4F53-AF84-A8274917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3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1314C8-47E4-42FE-9306-DBF4A32E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D944BF-92F0-470C-8C0A-868877EC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70DAC8-5415-4204-8805-216BFAA8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EE4E-F6E3-408A-9B11-5F695A328D9C}" type="datetime1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88A8DD-FCFA-4AF9-B877-EFE9C866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6A3FD-4AC4-47C2-A843-8C186160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41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80F47-92EA-4927-A346-355D370A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EADD43-BD7E-42C8-89DD-B36282ED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CAECC3-C82B-4945-88A7-AE908115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D072-E751-458F-B3CB-07669058BB96}" type="datetime1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D794C4-2119-4835-ACC4-6C683ED2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92D9B0-2A5F-45E4-902A-DD0A2399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5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8FCA2-1B8F-4094-A398-6C1396EE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D4E499-4F1D-4A2E-B4DB-C21AA1BF1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B877FC-2895-449B-80F8-963BF5112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6E7BEC-D33A-4A25-91CF-2B9A3DD8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3EE-A2F8-4C83-B3AC-5FC6173D1DE3}" type="datetime1">
              <a:rPr lang="it-IT" smtClean="0"/>
              <a:t>05/05/2023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F64945-74FF-4F2E-88A3-D6E5C734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1FAC85-99B9-4AAA-8BF7-74ED6A6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15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820F49-E89F-45C1-A36A-6A55601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24A58F-891D-419B-A711-200E5BF76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17C147-33F4-4427-8ABB-F36F38B3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387B5F-348D-4FD1-8875-011B1EF68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03F886-47C9-4DB5-BDE2-86DB27179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E416F9-3169-4CCD-9187-FF8E71E5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7979-48F6-4D43-BA44-D175E8EA0146}" type="datetime1">
              <a:rPr lang="it-IT" smtClean="0"/>
              <a:t>05/05/2023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A91FEE-57ED-4DB4-8199-06E88B85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867A0B-3112-461D-B7DE-F7A135B6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7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CCA84-6ECC-4D5C-9049-C929596B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F9A005-E208-440D-B496-6F5522D5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8089-00E4-4752-BD12-7E0F42C4371F}" type="datetime1">
              <a:rPr lang="it-IT" smtClean="0"/>
              <a:t>05/05/2023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20D360-F1F8-442A-B5FE-C85AEFAB0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C8497E-165A-41E7-A483-377F822E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54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390109-1960-4D22-BC2E-4DC7C862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6075-4C85-49A9-8790-BBD66AFAEF00}" type="datetime1">
              <a:rPr lang="it-IT" smtClean="0"/>
              <a:t>05/05/2023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DE56FE-0F44-4D5D-BF82-EB878F94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016C23-CD06-4EFD-ACAD-E5AB0B5B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45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675AF-16E2-4FEF-8E17-ECD351EC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7D9FC9-F658-44BD-B370-0CDC3738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920C11-4929-4895-AE0F-F13738A21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E634-AFDF-4388-B73D-3CBCE094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69E-D695-4546-AA00-94D7F53E5C29}" type="datetime1">
              <a:rPr lang="it-IT" smtClean="0"/>
              <a:t>05/05/2023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1DC7A7-4264-4A73-9CD6-B92E5EE0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F3B26E-E60B-4C34-A2DF-F605F2CA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23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8C4DE-BC8B-49CD-8051-214FCA75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840109-33E5-4FE6-ADF2-524C8AD20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7F15CA-DF42-4111-8CBA-4C41815EF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04662E-99CF-4F2A-9BC6-7FF786C9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35-FFE4-440C-A4AB-A12806DFFA1D}" type="datetime1">
              <a:rPr lang="it-IT" smtClean="0"/>
              <a:t>05/05/2023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3998E5-6995-4849-8E32-1423F08E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B1CFA4-3127-4B26-B297-488399EF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87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40936C6-9D5B-4FE2-BA13-4ABABD5D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17F764-4265-49D8-9050-2CC25107D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88991E-6AF4-494A-8F00-1E7B26F0F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73EF-F6AA-4D95-A294-E1A7969A8678}" type="datetime1">
              <a:rPr lang="it-IT" smtClean="0"/>
              <a:t>05/05/2023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F4DB77-3ED7-4C8A-A8FE-5C677A24C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5B38FE-057B-4542-ADD9-0ED1286B9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864A-941C-4BB4-B0F1-60E489BC0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5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essandro.ricci@df.unipi.i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a.dordei@cern.ch" TargetMode="External"/><Relationship Id="rId2" Type="http://schemas.openxmlformats.org/officeDocument/2006/relationships/hyperlink" Target="mailto:andrea.contu@cern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vide.brundu@cern.ch" TargetMode="External"/><Relationship Id="rId5" Type="http://schemas.openxmlformats.org/officeDocument/2006/relationships/hyperlink" Target="mailto:alessandro.ricci@pi.infn.it" TargetMode="External"/><Relationship Id="rId4" Type="http://schemas.openxmlformats.org/officeDocument/2006/relationships/hyperlink" Target="mailto:alessandro.ricci@df.unipi.i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MultithreadCorner/Hydra#users-gu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ysi.uni-heidelberg.de/Publications/Stemmle.pdf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doi.org/10.1140/epjc/s10052-020-7875-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0/epjc/s10052-019-7159-8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75573-E0FF-B283-1EBA-7E5B70ADC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806" y="2211567"/>
            <a:ext cx="9557657" cy="1395098"/>
          </a:xfrm>
        </p:spPr>
        <p:txBody>
          <a:bodyPr>
            <a:normAutofit/>
          </a:bodyPr>
          <a:lstStyle/>
          <a:p>
            <a:r>
              <a:rPr lang="en-US" sz="5400" dirty="0"/>
              <a:t>Medusa</a:t>
            </a:r>
            <a:br>
              <a:rPr lang="en-US" sz="4400" dirty="0"/>
            </a:br>
            <a:r>
              <a:rPr lang="en-US" sz="3200" dirty="0"/>
              <a:t>Multithread 4-body decay fitting and simulation software</a:t>
            </a:r>
            <a:endParaRPr lang="en-US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C6990CC-5679-4F25-4F9D-A60B35274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634" y="3890375"/>
            <a:ext cx="9144000" cy="1912100"/>
          </a:xfrm>
        </p:spPr>
        <p:txBody>
          <a:bodyPr>
            <a:normAutofit/>
          </a:bodyPr>
          <a:lstStyle/>
          <a:p>
            <a:r>
              <a:rPr lang="en-US" u="sng" dirty="0"/>
              <a:t>Alessandro Maria Ricci</a:t>
            </a:r>
            <a:r>
              <a:rPr lang="en-US" u="sng" baseline="30000" dirty="0"/>
              <a:t>1</a:t>
            </a:r>
            <a:r>
              <a:rPr lang="en-US" dirty="0"/>
              <a:t>,</a:t>
            </a:r>
          </a:p>
          <a:p>
            <a:r>
              <a:rPr lang="en-US" dirty="0"/>
              <a:t>A. A. Alves Junior</a:t>
            </a:r>
            <a:r>
              <a:rPr lang="en-US" baseline="30000" dirty="0"/>
              <a:t>2</a:t>
            </a:r>
            <a:r>
              <a:rPr lang="en-US" dirty="0"/>
              <a:t>, D. Brundu</a:t>
            </a:r>
            <a:r>
              <a:rPr lang="en-US" baseline="30000" dirty="0"/>
              <a:t>3</a:t>
            </a:r>
            <a:r>
              <a:rPr lang="en-US" dirty="0"/>
              <a:t>, A. Contu</a:t>
            </a:r>
            <a:r>
              <a:rPr lang="en-US" baseline="30000" dirty="0"/>
              <a:t>3</a:t>
            </a:r>
            <a:r>
              <a:rPr lang="en-US" dirty="0"/>
              <a:t>, F. Dordei</a:t>
            </a:r>
            <a:r>
              <a:rPr lang="en-US" baseline="30000" dirty="0"/>
              <a:t>3</a:t>
            </a:r>
            <a:r>
              <a:rPr lang="en-US" dirty="0"/>
              <a:t>, P. Muzzetto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sz="1400" baseline="30000" dirty="0"/>
              <a:t>1 </a:t>
            </a:r>
            <a:r>
              <a:rPr lang="en-US" sz="1400" dirty="0"/>
              <a:t>University of Pisa and INFN Section of Pisa,</a:t>
            </a:r>
          </a:p>
          <a:p>
            <a:r>
              <a:rPr lang="en-US" sz="1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Institute for </a:t>
            </a:r>
            <a:r>
              <a:rPr lang="en-US" sz="1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stroparticle</a:t>
            </a: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Physics – Karlsruhe Institute of Technology (IAP/KIT),</a:t>
            </a:r>
            <a:endParaRPr lang="en-US" sz="1400" dirty="0"/>
          </a:p>
          <a:p>
            <a:r>
              <a:rPr lang="en-US" sz="1400" baseline="30000" dirty="0"/>
              <a:t>3 </a:t>
            </a:r>
            <a:r>
              <a:rPr lang="en-US" sz="1400" dirty="0"/>
              <a:t>INFN Section of Cagliari</a:t>
            </a:r>
            <a:endParaRPr lang="en-US" sz="1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60CF27-2C1A-4B67-E854-F6F682373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27" y="181169"/>
            <a:ext cx="1941745" cy="1579843"/>
          </a:xfrm>
          <a:prstGeom prst="rect">
            <a:avLst/>
          </a:prstGeom>
        </p:spPr>
      </p:pic>
      <p:pic>
        <p:nvPicPr>
          <p:cNvPr id="7" name="Immagine 6" descr="Immagine che contiene testo, grafica vettoriale&#10;&#10;Descrizione generata automaticamente">
            <a:extLst>
              <a:ext uri="{FF2B5EF4-FFF2-40B4-BE49-F238E27FC236}">
                <a16:creationId xmlns:a16="http://schemas.microsoft.com/office/drawing/2014/main" id="{A733AF11-804C-F8B5-D10D-F6F0AD9AD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3" y="321659"/>
            <a:ext cx="2443609" cy="1298167"/>
          </a:xfrm>
          <a:prstGeom prst="rect">
            <a:avLst/>
          </a:prstGeom>
        </p:spPr>
      </p:pic>
      <p:pic>
        <p:nvPicPr>
          <p:cNvPr id="9" name="Immagine 8" descr="Immagine che contiene logo&#10;&#10;Descrizione generata automaticamente">
            <a:extLst>
              <a:ext uri="{FF2B5EF4-FFF2-40B4-BE49-F238E27FC236}">
                <a16:creationId xmlns:a16="http://schemas.microsoft.com/office/drawing/2014/main" id="{5A1AA17B-34F2-7072-E2C5-A1468F2D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97" y="258570"/>
            <a:ext cx="2701166" cy="157984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A416FD-E505-5B11-7F58-64CABE547660}"/>
              </a:ext>
            </a:extLst>
          </p:cNvPr>
          <p:cNvSpPr txBox="1"/>
          <p:nvPr/>
        </p:nvSpPr>
        <p:spPr>
          <a:xfrm>
            <a:off x="203139" y="6030500"/>
            <a:ext cx="492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CHEP 2023, Norfolk, Virginia (USA), 8-12 May 2023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BA64B5-E86C-B94E-5FD4-4E561F363576}"/>
              </a:ext>
            </a:extLst>
          </p:cNvPr>
          <p:cNvSpPr txBox="1"/>
          <p:nvPr/>
        </p:nvSpPr>
        <p:spPr>
          <a:xfrm>
            <a:off x="8413780" y="6086186"/>
            <a:ext cx="3575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Contact: </a:t>
            </a:r>
            <a:r>
              <a:rPr lang="en-US" sz="1800" dirty="0">
                <a:hlinkClick r:id="rId5"/>
              </a:rPr>
              <a:t>alessandro.ricci@df.unipi.it</a:t>
            </a:r>
            <a:endParaRPr lang="en-US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28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FFB08-6EF1-0A8F-E0F9-D291030B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73588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Experimental artifacts and simultaneous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2CA7DDC-6DDE-17B8-BAF7-6B820AA95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3026"/>
                <a:ext cx="10515600" cy="4953324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The signal-only model has 18 free parameters. </a:t>
                </a:r>
                <a:r>
                  <a:rPr lang="en-US" sz="1800" dirty="0" err="1"/>
                  <a:t>Flavour</a:t>
                </a:r>
                <a:r>
                  <a:rPr lang="en-US" sz="1800" dirty="0"/>
                  <a:t> tagging adds 4 free parameters.</a:t>
                </a:r>
              </a:p>
              <a:p>
                <a:r>
                  <a:rPr lang="en-US" sz="1800" dirty="0"/>
                  <a:t>We need to consider other experimental artifacts: decay-time resolution, decay-time and angular acceptances, S-wave.</a:t>
                </a:r>
              </a:p>
              <a:p>
                <a:r>
                  <a:rPr lang="en-US" sz="1800" dirty="0"/>
                  <a:t>Decay-time resolution, decay-time and angular acceptances increase the model complexity without raising the number of free parameters.</a:t>
                </a:r>
              </a:p>
              <a:p>
                <a:r>
                  <a:rPr lang="en-US" sz="1800" dirty="0"/>
                  <a:t>The S-wave is composed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dirty="0"/>
                  <a:t>-couples, which originate from the direct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18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it-IT" sz="18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800" i="1" spc="600" dirty="0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dirty="0"/>
                  <a:t>. This contribution has a different angular distribution and then must be separated from the signal-only model. </a:t>
                </a:r>
              </a:p>
              <a:p>
                <a:r>
                  <a:rPr lang="en-US" sz="1800" dirty="0"/>
                  <a:t>The S-wave is split in the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𝐾𝐾</m:t>
                        </m:r>
                      </m:sub>
                    </m:sSub>
                  </m:oMath>
                </a14:m>
                <a:r>
                  <a:rPr lang="en-US" sz="1800" dirty="0"/>
                  <a:t>-bins: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990−1008 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1008−10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1016−1020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1020−1024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1024−1032</m:t>
                        </m:r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1032−1050</m:t>
                        </m:r>
                      </m:e>
                    </m:d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𝑀𝑒𝑣</m:t>
                        </m:r>
                      </m:num>
                      <m:den>
                        <m:sSup>
                          <m:sSup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The 2 S-wave associated parameters,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  <m:sup>
                        <m:r>
                          <a:rPr lang="it-IT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it-IT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800" dirty="0"/>
                  <a:t>, are left free to vary in each bin.</a:t>
                </a:r>
              </a:p>
              <a:p>
                <a:r>
                  <a:rPr lang="en-US" sz="1800" dirty="0"/>
                  <a:t>This brings to a simultaneous fit on 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𝐾𝐾</m:t>
                        </m:r>
                      </m:sub>
                    </m:sSub>
                  </m:oMath>
                </a14:m>
                <a:r>
                  <a:rPr lang="en-US" sz="1800" dirty="0"/>
                  <a:t>-bins with 20 free parameters in common between the bins and 2 specific for each bin. Hence, totally we have 32 free parameters.</a:t>
                </a:r>
              </a:p>
              <a:p>
                <a:r>
                  <a:rPr lang="en-US" sz="1800" dirty="0"/>
                  <a:t>Finally, the background is considered by associating a weight to each event, which indicates the probability that the event is a signal or background.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52CA7DDC-6DDE-17B8-BAF7-6B820AA95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3026"/>
                <a:ext cx="10515600" cy="4953324"/>
              </a:xfrm>
              <a:blipFill>
                <a:blip r:embed="rId2"/>
                <a:stretch>
                  <a:fillRect l="-406" t="-1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87F1F7-3A01-065F-C542-226D250B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47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E066E-2270-E9E0-81D7-46D878A5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Probability Density Function (PDF)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4924DB6-1D87-EA38-1393-E935639698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788" y="2246255"/>
                <a:ext cx="4385388" cy="5910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𝑃𝐷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4924DB6-1D87-EA38-1393-E9356396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788" y="2246255"/>
                <a:ext cx="4385388" cy="591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8A02A82-1CCB-A58C-F944-50CC9DDC15EF}"/>
                  </a:ext>
                </a:extLst>
              </p:cNvPr>
              <p:cNvSpPr txBox="1"/>
              <p:nvPr/>
            </p:nvSpPr>
            <p:spPr>
              <a:xfrm>
                <a:off x="838200" y="2929592"/>
                <a:ext cx="3579185" cy="104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𝑂𝑆</m:t>
                                  </m:r>
                                </m:sup>
                              </m:s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sup>
                              </m:s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𝑂𝑆</m:t>
                                  </m:r>
                                </m:sup>
                              </m:s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𝑆𝑆</m:t>
                                  </m:r>
                                </m:sup>
                              </m:s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8A02A82-1CCB-A58C-F944-50CC9DDC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29592"/>
                <a:ext cx="3579185" cy="1042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BE71B0C-FA2F-00C1-7171-0513FB8DA680}"/>
                  </a:ext>
                </a:extLst>
              </p:cNvPr>
              <p:cNvSpPr txBox="1"/>
              <p:nvPr/>
            </p:nvSpPr>
            <p:spPr>
              <a:xfrm>
                <a:off x="1828762" y="4067343"/>
                <a:ext cx="9525038" cy="118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𝑂𝑆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𝑂𝑆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𝑂𝑆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𝑂𝑆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𝑂𝑆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𝑂𝑆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𝑆𝑆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𝑆𝑆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,−1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BE71B0C-FA2F-00C1-7171-0513FB8DA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62" y="4067343"/>
                <a:ext cx="9525038" cy="1189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AEDD78AE-162B-3028-5955-EF02DFE98DB6}"/>
              </a:ext>
            </a:extLst>
          </p:cNvPr>
          <p:cNvSpPr/>
          <p:nvPr/>
        </p:nvSpPr>
        <p:spPr>
          <a:xfrm>
            <a:off x="2128583" y="4056929"/>
            <a:ext cx="5878286" cy="5910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A5F0BCB-C3DC-936C-4F55-B6FDD0F94A43}"/>
              </a:ext>
            </a:extLst>
          </p:cNvPr>
          <p:cNvSpPr/>
          <p:nvPr/>
        </p:nvSpPr>
        <p:spPr>
          <a:xfrm>
            <a:off x="2174033" y="4645167"/>
            <a:ext cx="5878286" cy="5910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8005251-E286-BC12-961E-ED3D075BEBE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113176" y="5236171"/>
            <a:ext cx="307910" cy="5989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3FEC9C-658A-1F2E-A0DC-C4DA4C85AC41}"/>
              </a:ext>
            </a:extLst>
          </p:cNvPr>
          <p:cNvSpPr txBox="1"/>
          <p:nvPr/>
        </p:nvSpPr>
        <p:spPr>
          <a:xfrm>
            <a:off x="4639958" y="5813995"/>
            <a:ext cx="202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Tagging coefficients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F14D8D9-290D-8E67-EB22-C40354FFF2DC}"/>
              </a:ext>
            </a:extLst>
          </p:cNvPr>
          <p:cNvSpPr/>
          <p:nvPr/>
        </p:nvSpPr>
        <p:spPr>
          <a:xfrm>
            <a:off x="9556140" y="4681764"/>
            <a:ext cx="1614196" cy="507784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8C36A15-96F3-77E3-76D4-D41E1E45FEA1}"/>
              </a:ext>
            </a:extLst>
          </p:cNvPr>
          <p:cNvCxnSpPr>
            <a:cxnSpLocks/>
            <a:stCxn id="11" idx="0"/>
            <a:endCxn id="13" idx="2"/>
          </p:cNvCxnSpPr>
          <p:nvPr/>
        </p:nvCxnSpPr>
        <p:spPr>
          <a:xfrm flipH="1" flipV="1">
            <a:off x="10358572" y="3971993"/>
            <a:ext cx="4666" cy="70977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C4EC7E-E405-59B0-2C8B-9C99C713ADEB}"/>
              </a:ext>
            </a:extLst>
          </p:cNvPr>
          <p:cNvSpPr txBox="1"/>
          <p:nvPr/>
        </p:nvSpPr>
        <p:spPr>
          <a:xfrm>
            <a:off x="9188358" y="3325662"/>
            <a:ext cx="234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Effective Gaussian for time resolution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F816626-87E4-1F42-8F49-A6C2FBB2B021}"/>
              </a:ext>
            </a:extLst>
          </p:cNvPr>
          <p:cNvSpPr/>
          <p:nvPr/>
        </p:nvSpPr>
        <p:spPr>
          <a:xfrm>
            <a:off x="3565576" y="3255712"/>
            <a:ext cx="717175" cy="369332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F07F1C0-C635-8911-627C-10A1986085D4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 flipV="1">
            <a:off x="4282751" y="3407741"/>
            <a:ext cx="736185" cy="3263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8DAF664-0238-694D-C802-F6B804CF1E98}"/>
              </a:ext>
            </a:extLst>
          </p:cNvPr>
          <p:cNvSpPr txBox="1"/>
          <p:nvPr/>
        </p:nvSpPr>
        <p:spPr>
          <a:xfrm>
            <a:off x="5018936" y="3223075"/>
            <a:ext cx="324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Cubic Spline for time acceptance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BC3C9B4-060A-A937-7C6E-B6F9298BD8F2}"/>
              </a:ext>
            </a:extLst>
          </p:cNvPr>
          <p:cNvSpPr/>
          <p:nvPr/>
        </p:nvSpPr>
        <p:spPr>
          <a:xfrm>
            <a:off x="2833903" y="3205070"/>
            <a:ext cx="151893" cy="207049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8B01E4D-2A7C-3E38-BE1D-A9D092975E7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909850" y="3040045"/>
            <a:ext cx="374934" cy="1650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9547585-D0E9-9EEF-72D4-8E74AD9CEC7C}"/>
                  </a:ext>
                </a:extLst>
              </p:cNvPr>
              <p:cNvSpPr txBox="1"/>
              <p:nvPr/>
            </p:nvSpPr>
            <p:spPr>
              <a:xfrm>
                <a:off x="3217087" y="2733734"/>
                <a:ext cx="2143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𝐾𝐾</m:t>
                        </m:r>
                      </m:sub>
                    </m:sSub>
                  </m:oMath>
                </a14:m>
                <a:r>
                  <a:rPr lang="en-US" dirty="0"/>
                  <a:t>-bins for S-wave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9547585-D0E9-9EEF-72D4-8E74AD9CE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087" y="2733734"/>
                <a:ext cx="2143728" cy="369332"/>
              </a:xfrm>
              <a:prstGeom prst="rect">
                <a:avLst/>
              </a:prstGeom>
              <a:blipFill>
                <a:blip r:embed="rId5"/>
                <a:stretch>
                  <a:fillRect t="-8197" r="-1140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D30B3DDE-99DA-8502-D967-856B761C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89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62A14-FABF-AEAF-2AB0-6E58E3E5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4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Normalization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35A5AA-C05F-40DB-BFCC-E9A548B135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17632"/>
                <a:ext cx="1877008" cy="6003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E35A5AA-C05F-40DB-BFCC-E9A548B13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17632"/>
                <a:ext cx="1877008" cy="6003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B4FDB44-EFFA-17D6-EBB3-77B9BE9AC1D9}"/>
                  </a:ext>
                </a:extLst>
              </p:cNvPr>
              <p:cNvSpPr txBox="1"/>
              <p:nvPr/>
            </p:nvSpPr>
            <p:spPr>
              <a:xfrm>
                <a:off x="1007705" y="3249132"/>
                <a:ext cx="3003707" cy="95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=0.3 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0B4FDB44-EFFA-17D6-EBB3-77B9BE9AC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05" y="3249132"/>
                <a:ext cx="3003707" cy="957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306E318-E559-F0EF-4CBF-F8EC63D35D64}"/>
                  </a:ext>
                </a:extLst>
              </p:cNvPr>
              <p:cNvSpPr txBox="1"/>
              <p:nvPr/>
            </p:nvSpPr>
            <p:spPr>
              <a:xfrm>
                <a:off x="1250300" y="4337932"/>
                <a:ext cx="10515599" cy="118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𝑂𝑆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𝑂𝑆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𝑂𝑆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i="1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𝑂𝑆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𝑂𝑆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𝑂𝑆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1−2</m:t>
                                      </m:r>
                                      <m:sSup>
                                        <m:sSup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it-IT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  <m:t>𝑆𝑆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it-IT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l-GR" sz="2000" i="1">
                                                  <a:latin typeface="Cambria Math" panose="02040503050406030204" pitchFamily="18" charset="0"/>
                                                </a:rPr>
                                                <m:t>η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i="1">
                                                  <a:latin typeface="Cambria Math" panose="02040503050406030204" pitchFamily="18" charset="0"/>
                                                </a:rPr>
                                                <m:t>𝑆𝑆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,−1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B306E318-E559-F0EF-4CBF-F8EC63D35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300" y="4337932"/>
                <a:ext cx="10515599" cy="1189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F29EFB03-C7B0-E0AC-7AC3-893A9C63AFD4}"/>
              </a:ext>
            </a:extLst>
          </p:cNvPr>
          <p:cNvSpPr/>
          <p:nvPr/>
        </p:nvSpPr>
        <p:spPr>
          <a:xfrm>
            <a:off x="1903445" y="4340959"/>
            <a:ext cx="5878286" cy="5910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0B9405C-B4DE-600A-B8E4-6F22DFD73D8D}"/>
              </a:ext>
            </a:extLst>
          </p:cNvPr>
          <p:cNvSpPr/>
          <p:nvPr/>
        </p:nvSpPr>
        <p:spPr>
          <a:xfrm>
            <a:off x="1903444" y="4931963"/>
            <a:ext cx="5952931" cy="5910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C0DC5BFC-88B5-CA73-95F3-750E148CCB99}"/>
              </a:ext>
            </a:extLst>
          </p:cNvPr>
          <p:cNvCxnSpPr>
            <a:stCxn id="6" idx="0"/>
          </p:cNvCxnSpPr>
          <p:nvPr/>
        </p:nvCxnSpPr>
        <p:spPr>
          <a:xfrm flipV="1">
            <a:off x="4842588" y="3724408"/>
            <a:ext cx="1156996" cy="6165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0AADF4-F207-7CD1-9994-CA20573331D5}"/>
              </a:ext>
            </a:extLst>
          </p:cNvPr>
          <p:cNvSpPr txBox="1"/>
          <p:nvPr/>
        </p:nvSpPr>
        <p:spPr>
          <a:xfrm>
            <a:off x="5939797" y="3477172"/>
            <a:ext cx="202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Tagging coefficients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DD681CD-92CC-A742-DC26-043F0A66D1AF}"/>
              </a:ext>
            </a:extLst>
          </p:cNvPr>
          <p:cNvSpPr/>
          <p:nvPr/>
        </p:nvSpPr>
        <p:spPr>
          <a:xfrm>
            <a:off x="3409963" y="3562262"/>
            <a:ext cx="462242" cy="369332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7E298C3-7A19-0291-7605-B4CF3439E133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641084" y="3166139"/>
            <a:ext cx="215058" cy="3961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86962F-18C9-92DF-FABA-B8B12EA84635}"/>
              </a:ext>
            </a:extLst>
          </p:cNvPr>
          <p:cNvSpPr txBox="1"/>
          <p:nvPr/>
        </p:nvSpPr>
        <p:spPr>
          <a:xfrm>
            <a:off x="3542890" y="2826865"/>
            <a:ext cx="348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Coefficients for angular acceptance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485EE19-E90B-B393-3222-D451AB326453}"/>
              </a:ext>
            </a:extLst>
          </p:cNvPr>
          <p:cNvSpPr/>
          <p:nvPr/>
        </p:nvSpPr>
        <p:spPr>
          <a:xfrm>
            <a:off x="9311952" y="4931963"/>
            <a:ext cx="1614196" cy="507784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46D35BF-8372-B723-2DAE-A37C98133C59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10114384" y="4206766"/>
            <a:ext cx="4666" cy="725197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284CA6-5E82-800B-F5E3-3FD79D5F02BA}"/>
              </a:ext>
            </a:extLst>
          </p:cNvPr>
          <p:cNvSpPr txBox="1"/>
          <p:nvPr/>
        </p:nvSpPr>
        <p:spPr>
          <a:xfrm>
            <a:off x="8848083" y="3577064"/>
            <a:ext cx="25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Effective Gaussian for time resolution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FA5685F-1BF9-5793-FE85-708BBCDDB274}"/>
              </a:ext>
            </a:extLst>
          </p:cNvPr>
          <p:cNvSpPr/>
          <p:nvPr/>
        </p:nvSpPr>
        <p:spPr>
          <a:xfrm>
            <a:off x="2692788" y="3562262"/>
            <a:ext cx="717175" cy="369332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748F983-29F5-39FD-38D5-A1137F7B7B6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3051376" y="2680095"/>
            <a:ext cx="282036" cy="88216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61A042C-B568-696E-348C-0AFBF31E2396}"/>
              </a:ext>
            </a:extLst>
          </p:cNvPr>
          <p:cNvSpPr txBox="1"/>
          <p:nvPr/>
        </p:nvSpPr>
        <p:spPr>
          <a:xfrm>
            <a:off x="3220541" y="2354058"/>
            <a:ext cx="324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Cubic Spline for time acceptance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27EF216-21A4-8E32-D7DE-FDE022F838C5}"/>
              </a:ext>
            </a:extLst>
          </p:cNvPr>
          <p:cNvSpPr/>
          <p:nvPr/>
        </p:nvSpPr>
        <p:spPr>
          <a:xfrm>
            <a:off x="2583059" y="3540184"/>
            <a:ext cx="132150" cy="178066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8637C40-C639-260D-A0E8-E5C65012AF8A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649134" y="2268679"/>
            <a:ext cx="402242" cy="127150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D5F44FF-E293-F6A8-C6BF-33F5E1C3CF1C}"/>
                  </a:ext>
                </a:extLst>
              </p:cNvPr>
              <p:cNvSpPr txBox="1"/>
              <p:nvPr/>
            </p:nvSpPr>
            <p:spPr>
              <a:xfrm>
                <a:off x="3004826" y="1886666"/>
                <a:ext cx="2112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𝐾𝐾</m:t>
                        </m:r>
                      </m:sub>
                    </m:sSub>
                  </m:oMath>
                </a14:m>
                <a:r>
                  <a:rPr lang="en-US" dirty="0"/>
                  <a:t>-bins for S-wave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D5F44FF-E293-F6A8-C6BF-33F5E1C3C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826" y="1886666"/>
                <a:ext cx="2112566" cy="369332"/>
              </a:xfrm>
              <a:prstGeom prst="rect">
                <a:avLst/>
              </a:prstGeom>
              <a:blipFill>
                <a:blip r:embed="rId5"/>
                <a:stretch>
                  <a:fillRect t="-8197" r="-2601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B5EEC4-96E2-9DC2-75A0-0BC21990D6B7}"/>
              </a:ext>
            </a:extLst>
          </p:cNvPr>
          <p:cNvSpPr txBox="1"/>
          <p:nvPr/>
        </p:nvSpPr>
        <p:spPr>
          <a:xfrm>
            <a:off x="1488258" y="6033778"/>
            <a:ext cx="890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normalization factor can be analytically computed, but the computation is expensive.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7DEA85E6-E428-8353-CADF-AE5AF231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1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B7FC1-A9A4-9A88-6016-43F8F6C2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12" y="248832"/>
            <a:ext cx="2690394" cy="85329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Validation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C47EC56-AC80-D5D9-0D69-1B4652979FC7}"/>
              </a:ext>
            </a:extLst>
          </p:cNvPr>
          <p:cNvSpPr txBox="1"/>
          <p:nvPr/>
        </p:nvSpPr>
        <p:spPr>
          <a:xfrm>
            <a:off x="643812" y="469329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a 21">
                <a:extLst>
                  <a:ext uri="{FF2B5EF4-FFF2-40B4-BE49-F238E27FC236}">
                    <a16:creationId xmlns:a16="http://schemas.microsoft.com/office/drawing/2014/main" id="{909BB05B-8F88-4EE2-2316-FA3EB05A0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602866"/>
                  </p:ext>
                </p:extLst>
              </p:nvPr>
            </p:nvGraphicFramePr>
            <p:xfrm>
              <a:off x="253177" y="1372712"/>
              <a:ext cx="5289208" cy="39044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4604">
                      <a:extLst>
                        <a:ext uri="{9D8B030D-6E8A-4147-A177-3AD203B41FA5}">
                          <a16:colId xmlns:a16="http://schemas.microsoft.com/office/drawing/2014/main" val="3302958234"/>
                        </a:ext>
                      </a:extLst>
                    </a:gridCol>
                    <a:gridCol w="2644604">
                      <a:extLst>
                        <a:ext uri="{9D8B030D-6E8A-4147-A177-3AD203B41FA5}">
                          <a16:colId xmlns:a16="http://schemas.microsoft.com/office/drawing/2014/main" val="4049433770"/>
                        </a:ext>
                      </a:extLst>
                    </a:gridCol>
                  </a:tblGrid>
                  <a:tr h="3217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Difference between </a:t>
                          </a:r>
                          <a:r>
                            <a:rPr lang="en-US" sz="1400" noProof="0" dirty="0" err="1"/>
                            <a:t>LHCb</a:t>
                          </a:r>
                          <a:r>
                            <a:rPr lang="en-US" sz="1400" noProof="0" dirty="0"/>
                            <a:t> and Medusa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Statistical uncertainties in </a:t>
                          </a:r>
                          <a:r>
                            <a:rPr lang="en-US" sz="1400" noProof="0" dirty="0" err="1"/>
                            <a:t>LHCb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154799"/>
                      </a:ext>
                    </a:extLst>
                  </a:tr>
                  <a:tr h="3260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bSup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=0.0009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sSubSup>
                                  <m:sSub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=0.043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713443"/>
                      </a:ext>
                    </a:extLst>
                  </a:tr>
                  <a:tr h="3260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b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=−0.013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Sup>
                                  <m:sSub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=0.045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856693"/>
                      </a:ext>
                    </a:extLst>
                  </a:tr>
                  <a:tr h="32603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p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=0.00055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p>
                                  <m:s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400" b="0" i="0" noProof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=0.0024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4020436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p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4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0.0007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1400" b="0" i="0" noProof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p>
                                  <m:s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400" b="0" i="0" noProof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=0.0077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1504916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p>
                                <m:r>
                                  <a:rPr lang="en-US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=0.029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1400" b="0" i="0" noProof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=0.060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8877316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bSup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=−0.0035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=0.025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80655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p>
                                </m:sSub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=0.0011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Sup>
                                  <m:sSubSup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  <m:t>𝐿𝐻𝐶𝑏</m:t>
                                    </m:r>
                                  </m:sup>
                                </m:sSubSup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=0.018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5555906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=0.031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=0.15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02393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=0.029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  <m:r>
                                      <a:rPr lang="it-IT" sz="1400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it-IT" sz="1400" b="0" i="1" noProof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𝐿𝐻𝐶𝑏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it-IT" sz="1400" b="0" i="1" noProof="0" smtClean="0">
                                    <a:latin typeface="Cambria Math" panose="02040503050406030204" pitchFamily="18" charset="0"/>
                                  </a:rPr>
                                  <m:t>=0.083</m:t>
                                </m:r>
                              </m:oMath>
                            </m:oMathPara>
                          </a14:m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47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a 21">
                <a:extLst>
                  <a:ext uri="{FF2B5EF4-FFF2-40B4-BE49-F238E27FC236}">
                    <a16:creationId xmlns:a16="http://schemas.microsoft.com/office/drawing/2014/main" id="{909BB05B-8F88-4EE2-2316-FA3EB05A0E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0602866"/>
                  </p:ext>
                </p:extLst>
              </p:nvPr>
            </p:nvGraphicFramePr>
            <p:xfrm>
              <a:off x="253177" y="1372712"/>
              <a:ext cx="5289208" cy="39044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44604">
                      <a:extLst>
                        <a:ext uri="{9D8B030D-6E8A-4147-A177-3AD203B41FA5}">
                          <a16:colId xmlns:a16="http://schemas.microsoft.com/office/drawing/2014/main" val="3302958234"/>
                        </a:ext>
                      </a:extLst>
                    </a:gridCol>
                    <a:gridCol w="2644604">
                      <a:extLst>
                        <a:ext uri="{9D8B030D-6E8A-4147-A177-3AD203B41FA5}">
                          <a16:colId xmlns:a16="http://schemas.microsoft.com/office/drawing/2014/main" val="404943377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Difference between </a:t>
                          </a:r>
                          <a:r>
                            <a:rPr lang="en-US" sz="1400" noProof="0" dirty="0" err="1"/>
                            <a:t>LHCb</a:t>
                          </a:r>
                          <a:r>
                            <a:rPr lang="en-US" sz="1400" noProof="0" dirty="0"/>
                            <a:t> and Medusa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Statistical uncertainties in </a:t>
                          </a:r>
                          <a:r>
                            <a:rPr lang="en-US" sz="1400" noProof="0" dirty="0" err="1"/>
                            <a:t>LHCb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154799"/>
                      </a:ext>
                    </a:extLst>
                  </a:tr>
                  <a:tr h="32603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161111" r="-100690" b="-9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161111" r="-922" b="-9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6713443"/>
                      </a:ext>
                    </a:extLst>
                  </a:tr>
                  <a:tr h="32603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266038" r="-100690" b="-8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266038" r="-922" b="-85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1856693"/>
                      </a:ext>
                    </a:extLst>
                  </a:tr>
                  <a:tr h="32603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359259" r="-100690" b="-7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359259" r="-922" b="-7351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020436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476923" r="-100690" b="-66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476923" r="-922" b="-66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1504916"/>
                      </a:ext>
                    </a:extLst>
                  </a:tr>
                  <a:tr h="321738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566038" r="-100690" b="-5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566038" r="-922" b="-55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8877316"/>
                      </a:ext>
                    </a:extLst>
                  </a:tr>
                  <a:tr h="335979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641818" r="-100690" b="-4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641818" r="-922" b="-4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80655"/>
                      </a:ext>
                    </a:extLst>
                  </a:tr>
                  <a:tr h="3375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728571" r="-100690" b="-3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728571" r="-922" b="-323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555906"/>
                      </a:ext>
                    </a:extLst>
                  </a:tr>
                  <a:tr h="54559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521348" r="-100690" b="-10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521348" r="-922" b="-1033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202393"/>
                      </a:ext>
                    </a:extLst>
                  </a:tr>
                  <a:tr h="545592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230" t="-614444" r="-10069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2"/>
                          <a:stretch>
                            <a:fillRect l="-100461" t="-614444" r="-922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4760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FB3615-F74A-572A-DDAA-745D065E7EEC}"/>
              </a:ext>
            </a:extLst>
          </p:cNvPr>
          <p:cNvSpPr txBox="1"/>
          <p:nvPr/>
        </p:nvSpPr>
        <p:spPr>
          <a:xfrm>
            <a:off x="253178" y="5642052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comparison has been done with the results reported in LHCb-ANA-2017-028.</a:t>
            </a:r>
          </a:p>
        </p:txBody>
      </p:sp>
      <p:pic>
        <p:nvPicPr>
          <p:cNvPr id="9" name="Segnaposto contenuto 8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F1F18C53-1344-2FD4-3901-68437BD69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21" y="394461"/>
            <a:ext cx="6476109" cy="3150539"/>
          </a:xfrm>
        </p:spPr>
      </p:pic>
      <p:pic>
        <p:nvPicPr>
          <p:cNvPr id="12" name="Immagine 11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29F3D427-19E2-E45F-4BDC-00ADE6160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21" y="3545000"/>
            <a:ext cx="6546980" cy="313588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FDDE2BC-1B0F-EE15-8007-333E4D1E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190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733C0-F0FB-47A7-B8D5-6F11925D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75" y="152131"/>
            <a:ext cx="6596744" cy="10298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Performance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E07FB9-29C9-44A7-96FF-DF5F9F5AF69D}"/>
              </a:ext>
            </a:extLst>
          </p:cNvPr>
          <p:cNvSpPr txBox="1"/>
          <p:nvPr/>
        </p:nvSpPr>
        <p:spPr>
          <a:xfrm>
            <a:off x="504812" y="4638344"/>
            <a:ext cx="4716000" cy="1037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table summarizes the time spent to perform the objective function (FCN) evaluation with 500k events.</a:t>
            </a:r>
          </a:p>
        </p:txBody>
      </p:sp>
      <p:pic>
        <p:nvPicPr>
          <p:cNvPr id="6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33A4196A-F86B-9AA2-4939-C6547F817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82" y="1459840"/>
            <a:ext cx="6848273" cy="4592103"/>
          </a:xfrm>
          <a:prstGeom prst="rect">
            <a:avLst/>
          </a:prstGeom>
        </p:spPr>
      </p:pic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40BF6295-D19F-A409-6809-A1485EDA5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07910"/>
              </p:ext>
            </p:extLst>
          </p:nvPr>
        </p:nvGraphicFramePr>
        <p:xfrm>
          <a:off x="504812" y="2244634"/>
          <a:ext cx="471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00">
                  <a:extLst>
                    <a:ext uri="{9D8B030D-6E8A-4147-A177-3AD203B41FA5}">
                      <a16:colId xmlns:a16="http://schemas.microsoft.com/office/drawing/2014/main" val="3393967308"/>
                    </a:ext>
                  </a:extLst>
                </a:gridCol>
                <a:gridCol w="2358000">
                  <a:extLst>
                    <a:ext uri="{9D8B030D-6E8A-4147-A177-3AD203B41FA5}">
                      <a16:colId xmlns:a16="http://schemas.microsoft.com/office/drawing/2014/main" val="2951685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Time/call (</a:t>
                      </a:r>
                      <a:r>
                        <a:rPr lang="it-IT" dirty="0" err="1"/>
                        <a:t>ms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8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AMD EPYC 7452 @ 1.50 GHz (1 Threads)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4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AMD EPYC 7452 @ 1.50 GHz (128 Threads)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419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2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NVIDIA A100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227717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65F26E3-B1FD-6F07-5D96-1610A3F6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74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E7066-1D39-EE00-D352-FCCD69B7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35E35A1-74D9-32F2-1BED-89C456C88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HEP experiments collect ever-larger datasets and their analyses get more and more complex. Moreover, the PDFs used for data modelling become more and more complicated, with hundred of free parameters.</a:t>
                </a:r>
              </a:p>
              <a:p>
                <a:r>
                  <a:rPr lang="en-US" sz="2000" dirty="0"/>
                  <a:t>Not rarely, a computation spends hours to reach a result, which very often needs to be re-tuned.</a:t>
                </a:r>
                <a:endParaRPr lang="en-US" sz="2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/>
                  <a:t>Medusa is a multithread 4-body decay fitting and simulation software created to speed up the physics data analysis.</a:t>
                </a:r>
              </a:p>
              <a:p>
                <a:r>
                  <a:rPr lang="en-US" sz="2000" dirty="0"/>
                  <a:t>As a use case, we used the measurement of CP-violating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/>
                  <a:t>-phase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it-IT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pc="600" dirty="0" smtClean="0">
                        <a:latin typeface="Cambria Math" panose="02040503050406030204" pitchFamily="18" charset="0"/>
                      </a:rPr>
                      <m:t>𝜓𝜙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decay, one of the golden channel for this type of research at </a:t>
                </a:r>
                <a:r>
                  <a:rPr lang="en-US" sz="2000" dirty="0" err="1"/>
                  <a:t>LHCb</a:t>
                </a:r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The evaluation time of the objective function (FCN) with 500000 events is about 92 </a:t>
                </a:r>
                <a:r>
                  <a:rPr lang="en-US" sz="2000" dirty="0" err="1"/>
                  <a:t>ms</a:t>
                </a:r>
                <a:r>
                  <a:rPr lang="en-US" sz="2000" dirty="0"/>
                  <a:t> on CUDA, which is about 330 times faster than a non-parallelized software.</a:t>
                </a:r>
              </a:p>
              <a:p>
                <a:r>
                  <a:rPr lang="en-US" sz="2000" dirty="0"/>
                  <a:t>The compilation times also have been optimized. The GCC compiler spends about 1 minute to create the executable for TBB and OpenMP and NVCC about 4 minutes for CUDA.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35E35A1-74D9-32F2-1BED-89C456C88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8CABD4-898D-2875-6D7A-E360217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625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C6D0F-DA27-4B78-1C25-AB837977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Distribution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7286E1-7189-C0A9-6A49-053A96A07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Medusa will be released on GitHub as open-source software under GPL v.3.0 license soon.</a:t>
            </a:r>
          </a:p>
          <a:p>
            <a:endParaRPr lang="en-US" dirty="0"/>
          </a:p>
          <a:p>
            <a:r>
              <a:rPr lang="en-US" dirty="0"/>
              <a:t>If you are interested in the software, you can contact: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andrea.contu@cern.ch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francesca.dordei@cern.ch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alessandro.ricci@df.unipi.it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alessandro.ricci@pi.infn.it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hlinkClick r:id="rId6"/>
              </a:rPr>
              <a:t>davide.brundu@cern.ch</a:t>
            </a:r>
            <a:r>
              <a:rPr lang="en-US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83920D-62A0-65F7-F529-A991F0E6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77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B9092-3200-271E-B56C-B78BBE407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0315"/>
            <a:ext cx="9144000" cy="2387600"/>
          </a:xfrm>
        </p:spPr>
        <p:txBody>
          <a:bodyPr/>
          <a:lstStyle/>
          <a:p>
            <a:r>
              <a:rPr lang="en-US" dirty="0"/>
              <a:t>Thank you </a:t>
            </a:r>
            <a:r>
              <a:rPr lang="en-US"/>
              <a:t>for the </a:t>
            </a:r>
            <a:r>
              <a:rPr lang="en-US" dirty="0"/>
              <a:t>attention!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4ABFCF-4339-F089-6C4F-C31DC29F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06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7B03A1-6FBB-D41A-A520-5616B5223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4AB956-0B3D-10ED-45CE-A8F3B0E7D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C05F90-E2AF-836B-63D1-9BBBCE94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84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216CED94-755D-7681-1872-B8A50180E8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2972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dirty="0"/>
                  <a:t>CP-violating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216CED94-755D-7681-1872-B8A50180E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29725"/>
              </a:xfrm>
              <a:blipFill>
                <a:blip r:embed="rId2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7B2189D-D4C5-8010-84F6-9AA8B53135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4237"/>
                <a:ext cx="10515600" cy="470272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Typically, the phase of the transition amplitude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can be split into a strong phase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/>
                  <a:t>, which does not change sign, and a weak phase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/>
                  <a:t>, which changes sign under CP transformation: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𝑪𝑷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smtClean="0">
                        <a:latin typeface="Cambria Math" panose="02040503050406030204" pitchFamily="18" charset="0"/>
                      </a:rPr>
                      <m:t>𝑪𝑷</m:t>
                    </m:r>
                    <m:d>
                      <m:dPr>
                        <m:begChr m:val="|"/>
                        <m:endChr m:val="|"/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sup>
                    </m:sSup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heavy and light eigenstates are: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|"/>
                        <m:endChr m:val="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begChr m:val="|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,	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begChr m:val="|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begChr m:val="|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Given the transition amplitudes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𝜓𝜙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𝜓𝜙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"/>
                        <m:endChr m:val="⟩"/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it-IT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𝜓𝜙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𝜓𝜙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it-IT" sz="180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"/>
                        <m:endChr m:val="⟩"/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it-IT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1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, we have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𝜓𝜙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𝜓𝜙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𝜓𝜙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𝜓𝜙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CP is violated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7B2189D-D4C5-8010-84F6-9AA8B53135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4237"/>
                <a:ext cx="10515600" cy="4702726"/>
              </a:xfrm>
              <a:blipFill>
                <a:blip r:embed="rId3"/>
                <a:stretch>
                  <a:fillRect l="-406" t="-12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F4FA5D-D2AF-0456-E4A6-590A958F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53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0596E-C069-BB59-6FE5-7C1E0F96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0481"/>
            <a:ext cx="10515600" cy="87584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Content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2DC282-06EC-FA8E-A2B4-E20FABDDB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9591"/>
                <a:ext cx="10515599" cy="501987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scientific case</a:t>
                </a:r>
              </a:p>
              <a:p>
                <a:r>
                  <a:rPr lang="en-US" sz="2400" dirty="0"/>
                  <a:t>Medusa</a:t>
                </a:r>
              </a:p>
              <a:p>
                <a:r>
                  <a:rPr lang="it-IT" sz="2400" dirty="0"/>
                  <a:t>Use case: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it-IT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400" i="1" spc="600" dirty="0">
                        <a:latin typeface="Cambria Math" panose="02040503050406030204" pitchFamily="18" charset="0"/>
                      </a:rPr>
                      <m:t>𝜓𝜙</m:t>
                    </m:r>
                    <m:r>
                      <a:rPr lang="it-IT" sz="24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decay at </a:t>
                </a:r>
                <a:r>
                  <a:rPr lang="en-US" sz="2400" dirty="0" err="1"/>
                  <a:t>LHCb</a:t>
                </a:r>
                <a:endParaRPr lang="en-US" sz="2000" dirty="0"/>
              </a:p>
              <a:p>
                <a:pPr lvl="1"/>
                <a:r>
                  <a:rPr lang="en-US" sz="2000" dirty="0"/>
                  <a:t>Signal-only model</a:t>
                </a:r>
              </a:p>
              <a:p>
                <a:pPr lvl="2"/>
                <a:r>
                  <a:rPr lang="en-US" sz="1600" dirty="0"/>
                  <a:t>Amplitudes and angular distributions</a:t>
                </a:r>
              </a:p>
              <a:p>
                <a:pPr lvl="2"/>
                <a:r>
                  <a:rPr lang="en-US" sz="1600" dirty="0"/>
                  <a:t>Coefficients in the time functions</a:t>
                </a:r>
              </a:p>
              <a:p>
                <a:pPr lvl="1"/>
                <a:r>
                  <a:rPr lang="en-US" sz="2000" dirty="0" err="1"/>
                  <a:t>Flavour</a:t>
                </a:r>
                <a:r>
                  <a:rPr lang="en-US" sz="2000" dirty="0"/>
                  <a:t> tagging</a:t>
                </a:r>
              </a:p>
              <a:p>
                <a:pPr lvl="1"/>
                <a:r>
                  <a:rPr lang="en-US" sz="2000" dirty="0"/>
                  <a:t>Experimental artifacts and simultaneous fit</a:t>
                </a:r>
              </a:p>
              <a:p>
                <a:pPr lvl="1"/>
                <a:r>
                  <a:rPr lang="en-US" sz="2000" dirty="0"/>
                  <a:t>Probability Density Function (PDF)</a:t>
                </a:r>
              </a:p>
              <a:p>
                <a:r>
                  <a:rPr lang="en-US" sz="2400" dirty="0"/>
                  <a:t>Validation</a:t>
                </a:r>
              </a:p>
              <a:p>
                <a:r>
                  <a:rPr lang="en-US" sz="2400" dirty="0"/>
                  <a:t>Performance</a:t>
                </a:r>
              </a:p>
              <a:p>
                <a:r>
                  <a:rPr lang="en-US" sz="2400" dirty="0"/>
                  <a:t>Conclusions and distribution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E2DC282-06EC-FA8E-A2B4-E20FABDDB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9591"/>
                <a:ext cx="10515599" cy="5019870"/>
              </a:xfrm>
              <a:blipFill>
                <a:blip r:embed="rId2"/>
                <a:stretch>
                  <a:fillRect l="-812" t="-17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439015-DFC3-FBA7-742A-2C168300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477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3A5FA-CE74-281D-B332-1D308041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4" y="364107"/>
            <a:ext cx="10515600" cy="90876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Normalization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8F1BAFE-A3AB-5B31-8E7D-63CA0403D64F}"/>
                  </a:ext>
                </a:extLst>
              </p:cNvPr>
              <p:cNvSpPr txBox="1"/>
              <p:nvPr/>
            </p:nvSpPr>
            <p:spPr>
              <a:xfrm>
                <a:off x="1463346" y="1770911"/>
                <a:ext cx="9265299" cy="871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=0.3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it-IT" i="1" smtClean="0">
                                  <a:latin typeface="Cambria Math" panose="02040503050406030204" pitchFamily="18" charset="0"/>
                                </a:rPr>
                                <m:t>𝑟𝑃𝐷𝐹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nary>
                            <m:nary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=0.3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15 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𝑟𝑃𝐷𝐹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8F1BAFE-A3AB-5B31-8E7D-63CA0403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46" y="1770911"/>
                <a:ext cx="9265299" cy="871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6EA3665-E2DB-6788-C038-56FDE6580040}"/>
                  </a:ext>
                </a:extLst>
              </p:cNvPr>
              <p:cNvSpPr txBox="1"/>
              <p:nvPr/>
            </p:nvSpPr>
            <p:spPr>
              <a:xfrm>
                <a:off x="367516" y="3140027"/>
                <a:ext cx="5821274" cy="778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nary>
                            <m:nary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=0.3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15 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𝑝𝑠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𝑟𝑃𝐷𝐹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6EA3665-E2DB-6788-C038-56FDE6580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6" y="3140027"/>
                <a:ext cx="5821274" cy="778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0DE389F-016F-1EE6-5FB0-685CB70CA3D2}"/>
                  </a:ext>
                </a:extLst>
              </p:cNvPr>
              <p:cNvSpPr txBox="1"/>
              <p:nvPr/>
            </p:nvSpPr>
            <p:spPr>
              <a:xfrm>
                <a:off x="3794039" y="4416810"/>
                <a:ext cx="7559755" cy="1760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nary>
                                    <m:nary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𝑟𝑃𝐷𝐹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nary>
                                    <m:nary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𝑟𝑃𝐷𝐹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nary>
                                    <m:nary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𝑟𝑃𝐷𝐹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nary>
                                    <m:nary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𝑟𝑃𝐷𝐹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0DE389F-016F-1EE6-5FB0-685CB70CA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39" y="4416810"/>
                <a:ext cx="7559755" cy="1760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E7FEDE-0A79-46A3-2C39-C53000BF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A93A2-6935-48DE-8D89-6E7CFBA5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26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Normalization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8901442-40D4-BC5A-4FEC-2A1B82EC8859}"/>
                  </a:ext>
                </a:extLst>
              </p:cNvPr>
              <p:cNvSpPr txBox="1"/>
              <p:nvPr/>
            </p:nvSpPr>
            <p:spPr>
              <a:xfrm>
                <a:off x="2259533" y="2329014"/>
                <a:ext cx="7672933" cy="655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𝑟𝑃𝐷𝐹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𝑡𝑎𝑔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8901442-40D4-BC5A-4FEC-2A1B82EC8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33" y="2329014"/>
                <a:ext cx="7672933" cy="655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23D6A66-13F8-FADF-B03B-ECB7496BF767}"/>
                  </a:ext>
                </a:extLst>
              </p:cNvPr>
              <p:cNvSpPr txBox="1"/>
              <p:nvPr/>
            </p:nvSpPr>
            <p:spPr>
              <a:xfrm>
                <a:off x="838200" y="3802008"/>
                <a:ext cx="10515600" cy="2239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𝑡𝑎𝑔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23D6A66-13F8-FADF-B03B-ECB7496BF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2008"/>
                <a:ext cx="10515600" cy="2239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1F72244-4682-618C-6423-75D182FF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73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07502-106D-4F5E-9DC7-0952C186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040"/>
            <a:ext cx="10515600" cy="144459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The scientific case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98689-E912-4CAE-8AC9-1709B975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636"/>
            <a:ext cx="10515600" cy="448132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Among the biggest computational challenges for High Energy Physics (HEP) experiments, there are the increasingly larger datasets that are being collected, which often require correspondingly complex data analyses.</a:t>
            </a:r>
          </a:p>
          <a:p>
            <a:r>
              <a:rPr lang="en-US" sz="2000" dirty="0"/>
              <a:t>In particular, the PDFs used for data modelling become more and more complicated, with hundred of free parameters.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optimization of such models involves a significant computational effort and a considerable amount of time, of the order of days, before reaching a result.</a:t>
            </a:r>
          </a:p>
          <a:p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The current strategy to increase overall performance is to parallelize the software in order to benefit from the large performance gains that can be achieved with multithreading in CPU and/or GPU.</a:t>
            </a:r>
          </a:p>
          <a:p>
            <a:r>
              <a:rPr lang="en-US" sz="2000" dirty="0"/>
              <a:t>Despite ongoing modernization efforts, a large fraction of the software used in HEP is inherited. It consists of libraries of single threaded, mono-platform routines.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0125AD-B854-B44F-0B78-092483EA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6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FFB5C-DF43-4D39-BB0C-A64F2F59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511" y="509171"/>
            <a:ext cx="3228975" cy="97840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Medusa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28D7FBD-1861-4670-B9D7-DB26FDC1A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06082"/>
                <a:ext cx="10515600" cy="461216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Medusa is a C++ 14 compliant application to perform physics data analyses of generic 4-body decays in massively parallel platforms on Linux systems.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Medusa is highly based on Hydra v3.0 (</a:t>
                </a:r>
                <a:r>
                  <a:rPr lang="en-US" sz="2000" dirty="0">
                    <a:hlinkClick r:id="rId2"/>
                  </a:rPr>
                  <a:t>link</a:t>
                </a:r>
                <a:r>
                  <a:rPr lang="en-US" sz="2000" dirty="0"/>
                  <a:t>), a C++ 14 compliant and header only library that hides most of complexities of writing parallel code for different architectures.</a:t>
                </a:r>
              </a:p>
              <a:p>
                <a:endParaRPr lang="en-US" sz="2000" dirty="0"/>
              </a:p>
              <a:p>
                <a:r>
                  <a:rPr lang="en-US" sz="2000" b="0" i="0" dirty="0">
                    <a:solidFill>
                      <a:srgbClr val="24292F"/>
                    </a:solidFill>
                    <a:effectLst/>
                  </a:rPr>
                  <a:t>Hydra provides a collection of containers and algorithms commonly used in HEP data analysis, which can transparently exploit enabled devices for OpenMP, CUDA, and TBB, allowing the user to re-use the same code across a large range of available multi-core CPU and GPU.</a:t>
                </a:r>
              </a:p>
              <a:p>
                <a:endParaRPr lang="en-US" sz="2000" dirty="0">
                  <a:solidFill>
                    <a:srgbClr val="24292F"/>
                  </a:solidFill>
                </a:endParaRPr>
              </a:p>
              <a:p>
                <a:r>
                  <a:rPr lang="en-US" sz="2000" dirty="0"/>
                  <a:t>Medusa wants to be a set of ready-made models to perform data analysis, as the CP-violating phase model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 decay, and ready-made multithread functions, as the Fadeeva functions, to accelerate the develop of new models.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28D7FBD-1861-4670-B9D7-DB26FDC1A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06082"/>
                <a:ext cx="10515600" cy="4612168"/>
              </a:xfrm>
              <a:blipFill>
                <a:blip r:embed="rId3"/>
                <a:stretch>
                  <a:fillRect l="-464" t="-1321" r="-11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35A396-3432-A373-3F75-8827BBC97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42" y="379316"/>
            <a:ext cx="2813901" cy="123811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69A8D09-9F4C-C166-18C4-0C90A27FD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4" y="239750"/>
            <a:ext cx="1709638" cy="139099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19FD98-7A5E-EDDB-03B2-874C2CFE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84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1D5519D-0C47-0A8F-CE5F-7F981DD535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84469" y="448325"/>
                <a:ext cx="6507713" cy="102513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b="0" dirty="0"/>
                  <a:t>Use case: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600" dirty="0"/>
                  <a:t> decay at </a:t>
                </a:r>
                <a:r>
                  <a:rPr lang="en-US" sz="3600" dirty="0" err="1"/>
                  <a:t>LHCb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B1D5519D-0C47-0A8F-CE5F-7F981DD53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84469" y="448325"/>
                <a:ext cx="6507713" cy="1025135"/>
              </a:xfrm>
              <a:blipFill>
                <a:blip r:embed="rId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F2FA13F-37FB-E3C7-DCC1-CF0D990761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844285"/>
                <a:ext cx="5357327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Medusa has been tested through the measurement of the CP-violating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it-IT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18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1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800" b="0" i="1" spc="600" dirty="0" smtClean="0">
                        <a:latin typeface="Cambria Math" panose="02040503050406030204" pitchFamily="18" charset="0"/>
                      </a:rPr>
                      <m:t>𝜓𝜙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800" dirty="0"/>
                  <a:t> decay, one of the golden channels for this type of research at </a:t>
                </a:r>
                <a:r>
                  <a:rPr lang="en-US" sz="1800" dirty="0" err="1"/>
                  <a:t>LHCb</a:t>
                </a:r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Between 2015 and 2016, </a:t>
                </a:r>
                <a:r>
                  <a:rPr lang="en-US" sz="1800" dirty="0" err="1"/>
                  <a:t>LHCb</a:t>
                </a:r>
                <a:r>
                  <a:rPr lang="en-US" sz="1800" dirty="0"/>
                  <a:t> Collaboration collected a sample of about 209000 events.</a:t>
                </a:r>
              </a:p>
              <a:p>
                <a:r>
                  <a:rPr lang="en-US" sz="1800" dirty="0"/>
                  <a:t>For extracting the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/>
                  <a:t> is necessary to perform a maximum-likelihood fit with 32 free parameters, by using a model which includes both the signal and the background.</a:t>
                </a:r>
              </a:p>
              <a:p>
                <a:r>
                  <a:rPr lang="en-US" sz="1800" dirty="0"/>
                  <a:t>This model must include the modeling of the distribution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/>
                  <a:t>-decay times, of the decay angles, of the so-called </a:t>
                </a:r>
                <a:r>
                  <a:rPr lang="en-US" sz="1800" dirty="0" err="1"/>
                  <a:t>flavour</a:t>
                </a:r>
                <a:r>
                  <a:rPr lang="en-US" sz="1800" dirty="0"/>
                  <a:t> tagging to distinguish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/>
                  <a:t> mesons and other experimental artifacts.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F2FA13F-37FB-E3C7-DCC1-CF0D990761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844285"/>
                <a:ext cx="5357327" cy="4351338"/>
              </a:xfrm>
              <a:blipFill>
                <a:blip r:embed="rId3"/>
                <a:stretch>
                  <a:fillRect l="-683" t="-1403" r="-17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F64D6B-3712-0E9D-4327-17774F3B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5</a:t>
            </a:fld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83D0CCE-030A-FCBE-457E-6A42408190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19929"/>
          <a:stretch/>
        </p:blipFill>
        <p:spPr>
          <a:xfrm>
            <a:off x="5738326" y="2127770"/>
            <a:ext cx="6260148" cy="36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5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73CC2-D890-4F8F-B1D1-7382990C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070" y="328199"/>
            <a:ext cx="5799859" cy="71693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Signal-only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5F4048A-8973-4070-8836-4D24C5E97BBF}"/>
                  </a:ext>
                </a:extLst>
              </p:cNvPr>
              <p:cNvSpPr txBox="1"/>
              <p:nvPr/>
            </p:nvSpPr>
            <p:spPr>
              <a:xfrm>
                <a:off x="2595962" y="2304721"/>
                <a:ext cx="4385047" cy="778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5F4048A-8973-4070-8836-4D24C5E97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62" y="2304721"/>
                <a:ext cx="4385047" cy="7787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CB3FA5-09CB-49BD-9DCC-BBEA3874BE49}"/>
              </a:ext>
            </a:extLst>
          </p:cNvPr>
          <p:cNvSpPr txBox="1"/>
          <p:nvPr/>
        </p:nvSpPr>
        <p:spPr>
          <a:xfrm>
            <a:off x="7963909" y="2540671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Signal-only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185B368-1601-4E0A-8089-ABAD9F3FB267}"/>
                  </a:ext>
                </a:extLst>
              </p:cNvPr>
              <p:cNvSpPr txBox="1"/>
              <p:nvPr/>
            </p:nvSpPr>
            <p:spPr>
              <a:xfrm>
                <a:off x="1618839" y="3493731"/>
                <a:ext cx="859850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ΔΓ</m:t>
                                  </m:r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ΔΓ</m:t>
                                  </m:r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185B368-1601-4E0A-8089-ABAD9F3FB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39" y="3493731"/>
                <a:ext cx="8598508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A812A08-D22B-4C33-874C-835442937CBD}"/>
                  </a:ext>
                </a:extLst>
              </p:cNvPr>
              <p:cNvSpPr txBox="1"/>
              <p:nvPr/>
            </p:nvSpPr>
            <p:spPr>
              <a:xfrm>
                <a:off x="1648206" y="4567334"/>
                <a:ext cx="872033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,−1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ΔΓ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 panose="02040503050406030204" pitchFamily="18" charset="0"/>
                                    </a:rPr>
                                    <m:t>ΔΓ</m:t>
                                  </m:r>
                                  <m: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it-IT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it-IT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A812A08-D22B-4C33-874C-835442937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206" y="4567334"/>
                <a:ext cx="8720336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278BE3A6-4BBB-13EE-BC3F-308872FF42BA}"/>
                  </a:ext>
                </a:extLst>
              </p:cNvPr>
              <p:cNvSpPr txBox="1"/>
              <p:nvPr/>
            </p:nvSpPr>
            <p:spPr>
              <a:xfrm>
                <a:off x="922125" y="5663550"/>
                <a:ext cx="10431675" cy="48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Free parameters: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Γ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ΔΓ</m:t>
                    </m:r>
                    <m:r>
                      <a:rPr lang="it-IT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it-IT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it-IT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b="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278BE3A6-4BBB-13EE-BC3F-308872FF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25" y="5663550"/>
                <a:ext cx="10431675" cy="489814"/>
              </a:xfrm>
              <a:prstGeom prst="rect">
                <a:avLst/>
              </a:prstGeom>
              <a:blipFill>
                <a:blip r:embed="rId5"/>
                <a:stretch>
                  <a:fillRect l="-350" b="-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D4FDFE6-FCD7-99BE-EE28-23DE4DF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6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A95756-63F7-DDCF-6C81-B9587FA1ABED}"/>
              </a:ext>
            </a:extLst>
          </p:cNvPr>
          <p:cNvSpPr txBox="1"/>
          <p:nvPr/>
        </p:nvSpPr>
        <p:spPr>
          <a:xfrm>
            <a:off x="922125" y="1248119"/>
            <a:ext cx="104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full time- and angle-dependent decay rate is (</a:t>
            </a:r>
            <a:r>
              <a:rPr lang="en-US" dirty="0">
                <a:hlinkClick r:id="rId6"/>
              </a:rPr>
              <a:t>Eur. Phys. J. C (2019) 79, 106 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Eur. Phys. J. C (2020) 80, 601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Stemmle, Ph.D. Thesis, Heidelberg, Germany, 2019</a:t>
            </a:r>
            <a:r>
              <a:rPr lang="en-US" dirty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86686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D488DBC-8E65-63F9-4481-1507DBB82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2"/>
          <a:stretch/>
        </p:blipFill>
        <p:spPr>
          <a:xfrm>
            <a:off x="2115078" y="1907879"/>
            <a:ext cx="7961831" cy="495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5196D49-B25E-B3D3-00AE-D16B94573BBA}"/>
                  </a:ext>
                </a:extLst>
              </p:cNvPr>
              <p:cNvSpPr txBox="1"/>
              <p:nvPr/>
            </p:nvSpPr>
            <p:spPr>
              <a:xfrm>
                <a:off x="894176" y="1083999"/>
                <a:ext cx="10403633" cy="82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Coefficients in the time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,−1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with the polarization dependent CP violation.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Free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it-I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it-IT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5196D49-B25E-B3D3-00AE-D16B9457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76" y="1083999"/>
                <a:ext cx="10403633" cy="823880"/>
              </a:xfrm>
              <a:prstGeom prst="rect">
                <a:avLst/>
              </a:prstGeom>
              <a:blipFill>
                <a:blip r:embed="rId3"/>
                <a:stretch>
                  <a:fillRect l="-410" t="-3704" r="-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ABF856-6857-823F-C229-F275475AB4D7}"/>
              </a:ext>
            </a:extLst>
          </p:cNvPr>
          <p:cNvSpPr txBox="1"/>
          <p:nvPr/>
        </p:nvSpPr>
        <p:spPr>
          <a:xfrm>
            <a:off x="3592141" y="236951"/>
            <a:ext cx="500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Coefficients in the time functions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89E95E-D693-231E-0FEF-B1A9C6AD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19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95B9B3-D4DC-D4C5-65A8-52E43781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t="7429" r="5395" b="21718"/>
          <a:stretch/>
        </p:blipFill>
        <p:spPr>
          <a:xfrm>
            <a:off x="330933" y="1145006"/>
            <a:ext cx="7055500" cy="1865942"/>
          </a:xfrm>
        </p:spPr>
      </p:pic>
      <p:pic>
        <p:nvPicPr>
          <p:cNvPr id="6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316A15-EFDD-0108-0DEC-FACDC039C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7" t="19587" r="22990" b="2644"/>
          <a:stretch/>
        </p:blipFill>
        <p:spPr>
          <a:xfrm>
            <a:off x="838200" y="3350488"/>
            <a:ext cx="4432554" cy="328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635D569-860C-09C8-CDCD-7C5A08DF58F0}"/>
                  </a:ext>
                </a:extLst>
              </p:cNvPr>
              <p:cNvSpPr txBox="1"/>
              <p:nvPr/>
            </p:nvSpPr>
            <p:spPr>
              <a:xfrm>
                <a:off x="5953706" y="3704764"/>
                <a:ext cx="5313787" cy="301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 b="0" dirty="0"/>
                  <a:t>Figure on the left: angular distribution in the helicity basis </a:t>
                </a:r>
                <a:r>
                  <a:rPr lang="en-US" sz="1700" dirty="0"/>
                  <a:t>describing the decay geometry.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 dirty="0"/>
                  <a:t>Figure on the right: polarization amplitudes of the system </a:t>
                </a:r>
                <a14:m>
                  <m:oMath xmlns:m="http://schemas.openxmlformats.org/officeDocument/2006/math"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𝜓𝜙</m:t>
                    </m:r>
                  </m:oMath>
                </a14:m>
                <a:r>
                  <a:rPr lang="en-US" sz="1700" dirty="0"/>
                  <a:t>. The short arrows indicate the spin orientation of the two vector mesons.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 dirty="0"/>
                  <a:t>Table: definition of the polarization amplitudes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7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700" dirty="0"/>
                  <a:t> and the angular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17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7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700" dirty="0"/>
                  <a:t>Free parameters: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it-IT" sz="17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7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  <m:sup>
                        <m:r>
                          <a:rPr lang="it-IT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700" dirty="0"/>
                  <a:t>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635D569-860C-09C8-CDCD-7C5A08DF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706" y="3704764"/>
                <a:ext cx="5313787" cy="3016595"/>
              </a:xfrm>
              <a:prstGeom prst="rect">
                <a:avLst/>
              </a:prstGeom>
              <a:blipFill>
                <a:blip r:embed="rId4"/>
                <a:stretch>
                  <a:fillRect l="-574" t="-808" r="-1263" b="-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CE570B-6D5C-3B68-AA05-AF62BF1392C8}"/>
              </a:ext>
            </a:extLst>
          </p:cNvPr>
          <p:cNvSpPr txBox="1"/>
          <p:nvPr/>
        </p:nvSpPr>
        <p:spPr>
          <a:xfrm>
            <a:off x="529835" y="282246"/>
            <a:ext cx="641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Amplitudes and angular distributions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ED6A8D6-1049-4D82-32C1-9CE278F5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8</a:t>
            </a:fld>
            <a:endParaRPr lang="it-IT"/>
          </a:p>
        </p:txBody>
      </p:sp>
      <p:pic>
        <p:nvPicPr>
          <p:cNvPr id="7" name="Segnaposto contenuto 5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8F7C2C68-4AAB-26BD-2AC2-5376A061FD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5577" r="3436" b="1169"/>
          <a:stretch/>
        </p:blipFill>
        <p:spPr>
          <a:xfrm>
            <a:off x="7649221" y="513078"/>
            <a:ext cx="3618272" cy="27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25180-EEC9-03AA-6509-43292D8D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182" y="364085"/>
            <a:ext cx="4778829" cy="63325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Flavour</a:t>
            </a:r>
            <a:r>
              <a:rPr lang="en-US" sz="3600" dirty="0"/>
              <a:t> tagging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255B91A-CA44-99E5-F9BF-43B59FDBF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3463" y="1171396"/>
                <a:ext cx="4974771" cy="424527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In </a:t>
                </a:r>
                <a:r>
                  <a:rPr lang="en-US" sz="1800" dirty="0" err="1"/>
                  <a:t>LHCb</a:t>
                </a:r>
                <a:r>
                  <a:rPr lang="en-US" sz="1800" dirty="0"/>
                  <a:t>, the tagging algorithms (taggers) can be divided into two classes.</a:t>
                </a:r>
              </a:p>
              <a:p>
                <a:r>
                  <a:rPr lang="en-US" sz="1800" dirty="0"/>
                  <a:t>The opposite-side (OS) taggers rely on the fact that b quarks are predominantly produced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/>
                  <a:t> pairs and try to infer the initial </a:t>
                </a:r>
                <a:r>
                  <a:rPr lang="en-US" sz="1800" dirty="0" err="1"/>
                  <a:t>flavour</a:t>
                </a:r>
                <a:r>
                  <a:rPr lang="en-US" sz="1800" dirty="0"/>
                  <a:t> from the decay chain of the respective other b quark.</a:t>
                </a:r>
              </a:p>
              <a:p>
                <a:r>
                  <a:rPr lang="en-US" sz="1800" dirty="0"/>
                  <a:t>The same-side (SS) taggers exploit the charge of particles that are created in association with the fragmentation of the signal b quark.</a:t>
                </a:r>
              </a:p>
              <a:p>
                <a:r>
                  <a:rPr lang="en-US" sz="1800" dirty="0"/>
                  <a:t>Each tagger returns 2 values: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=1 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800" b="0" i="0" smtClean="0">
                          <a:latin typeface="Cambria Math" panose="02040503050406030204" pitchFamily="18" charset="0"/>
                        </a:rPr>
                        <m:t> 0 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no</m:t>
                          </m:r>
                          <m: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tagged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800" b="0" i="0" smtClean="0">
                          <a:latin typeface="Cambria Math" panose="02040503050406030204" pitchFamily="18" charset="0"/>
                        </a:rPr>
                        <m:t> −1 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mistag</m:t>
                      </m:r>
                      <m:r>
                        <a:rPr lang="it-IT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probability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0255B91A-CA44-99E5-F9BF-43B59FDBF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3463" y="1171396"/>
                <a:ext cx="4974771" cy="4245276"/>
              </a:xfrm>
              <a:blipFill>
                <a:blip r:embed="rId2"/>
                <a:stretch>
                  <a:fillRect l="-735" t="-1291" r="-33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4FA28B56-8A8A-1376-E821-6D50C3C0C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4" y="1255372"/>
            <a:ext cx="6144647" cy="3706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C47BC14-2069-09DA-2738-9DBCB1EEDC48}"/>
                  </a:ext>
                </a:extLst>
              </p:cNvPr>
              <p:cNvSpPr txBox="1"/>
              <p:nvPr/>
            </p:nvSpPr>
            <p:spPr>
              <a:xfrm>
                <a:off x="431274" y="5871565"/>
                <a:ext cx="528125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C47BC14-2069-09DA-2738-9DBCB1EE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74" y="5871565"/>
                <a:ext cx="5281254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B7C3BE2-1B31-ECFF-92B0-E8CAA44AFE8A}"/>
                  </a:ext>
                </a:extLst>
              </p:cNvPr>
              <p:cNvSpPr txBox="1"/>
              <p:nvPr/>
            </p:nvSpPr>
            <p:spPr>
              <a:xfrm>
                <a:off x="6336715" y="5871565"/>
                <a:ext cx="522995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B7C3BE2-1B31-ECFF-92B0-E8CAA44A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15" y="5871565"/>
                <a:ext cx="5229958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3920942-90DA-25F4-DCD9-FA933AAAECE5}"/>
                  </a:ext>
                </a:extLst>
              </p:cNvPr>
              <p:cNvSpPr txBox="1"/>
              <p:nvPr/>
            </p:nvSpPr>
            <p:spPr>
              <a:xfrm>
                <a:off x="703729" y="5232006"/>
                <a:ext cx="3915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free parameters.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E3920942-90DA-25F4-DCD9-FA933AAA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29" y="5232006"/>
                <a:ext cx="3915431" cy="369332"/>
              </a:xfrm>
              <a:prstGeom prst="rect">
                <a:avLst/>
              </a:prstGeom>
              <a:blipFill>
                <a:blip r:embed="rId6"/>
                <a:stretch>
                  <a:fillRect l="-933" t="-8197" r="-778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A1288D0-ED1B-CA90-ADEF-9A9164EC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864A-941C-4BB4-B0F1-60E489BC000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890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1759</Words>
  <Application>Microsoft Office PowerPoint</Application>
  <PresentationFormat>Widescreen</PresentationFormat>
  <Paragraphs>186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Tema di Office</vt:lpstr>
      <vt:lpstr>Medusa Multithread 4-body decay fitting and simulation software</vt:lpstr>
      <vt:lpstr>Content</vt:lpstr>
      <vt:lpstr>The scientific case</vt:lpstr>
      <vt:lpstr>Medusa</vt:lpstr>
      <vt:lpstr>Use case: B_s^0 (B ̅_s^0 ) decay at LHCb</vt:lpstr>
      <vt:lpstr>Signal-only model</vt:lpstr>
      <vt:lpstr>Presentazione standard di PowerPoint</vt:lpstr>
      <vt:lpstr>Presentazione standard di PowerPoint</vt:lpstr>
      <vt:lpstr>Flavour tagging</vt:lpstr>
      <vt:lpstr>Experimental artifacts and simultaneous fit</vt:lpstr>
      <vt:lpstr>Probability Density Function (PDF)</vt:lpstr>
      <vt:lpstr>Normalization Factor</vt:lpstr>
      <vt:lpstr>Validation</vt:lpstr>
      <vt:lpstr>Performance</vt:lpstr>
      <vt:lpstr>Conclusions</vt:lpstr>
      <vt:lpstr>Distribution</vt:lpstr>
      <vt:lpstr>Thank you for the attention!</vt:lpstr>
      <vt:lpstr>Backup</vt:lpstr>
      <vt:lpstr>CP-violating phase ϕ_s</vt:lpstr>
      <vt:lpstr>Normalization factor</vt:lpstr>
      <vt:lpstr>Normalization Factor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Medusa</dc:title>
  <dc:creator>Alessandro Maria Ricci</dc:creator>
  <cp:lastModifiedBy>Alessandro Maria Ricci</cp:lastModifiedBy>
  <cp:revision>372</cp:revision>
  <dcterms:created xsi:type="dcterms:W3CDTF">2021-09-25T15:57:26Z</dcterms:created>
  <dcterms:modified xsi:type="dcterms:W3CDTF">2023-05-05T20:24:17Z</dcterms:modified>
</cp:coreProperties>
</file>